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2" r:id="rId2"/>
    <p:sldId id="289" r:id="rId3"/>
    <p:sldId id="290" r:id="rId4"/>
    <p:sldId id="291" r:id="rId5"/>
    <p:sldId id="293" r:id="rId6"/>
    <p:sldId id="292" r:id="rId7"/>
    <p:sldId id="295" r:id="rId8"/>
    <p:sldId id="294" r:id="rId9"/>
    <p:sldId id="298" r:id="rId10"/>
    <p:sldId id="300" r:id="rId11"/>
    <p:sldId id="301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AFD3E2-A326-4A5B-B1A7-8DE0E9289AF7}" v="7" dt="2022-08-16T21:26:57.2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5" d="100"/>
        <a:sy n="95" d="100"/>
      </p:scale>
      <p:origin x="0" y="-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3CAFD3E2-A326-4A5B-B1A7-8DE0E9289AF7}"/>
    <pc:docChg chg="undo custSel addSld delSld modSld sldOrd modMainMaster">
      <pc:chgData name="William Grey" userId="37b73424-c081-4fc2-b1af-363f4f3fd4f3" providerId="ADAL" clId="{3CAFD3E2-A326-4A5B-B1A7-8DE0E9289AF7}" dt="2022-08-16T21:49:10.411" v="272" actId="20577"/>
      <pc:docMkLst>
        <pc:docMk/>
      </pc:docMkLst>
      <pc:sldChg chg="modSp mod">
        <pc:chgData name="William Grey" userId="37b73424-c081-4fc2-b1af-363f4f3fd4f3" providerId="ADAL" clId="{3CAFD3E2-A326-4A5B-B1A7-8DE0E9289AF7}" dt="2022-08-16T20:55:38.146" v="170" actId="27636"/>
        <pc:sldMkLst>
          <pc:docMk/>
          <pc:sldMk cId="730207865" sldId="271"/>
        </pc:sldMkLst>
        <pc:spChg chg="mod">
          <ac:chgData name="William Grey" userId="37b73424-c081-4fc2-b1af-363f4f3fd4f3" providerId="ADAL" clId="{3CAFD3E2-A326-4A5B-B1A7-8DE0E9289AF7}" dt="2022-08-16T20:55:38.146" v="170" actId="27636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3CAFD3E2-A326-4A5B-B1A7-8DE0E9289AF7}" dt="2022-08-16T20:51:03.566" v="135" actId="11"/>
          <ac:spMkLst>
            <pc:docMk/>
            <pc:sldMk cId="730207865" sldId="271"/>
            <ac:spMk id="3" creationId="{1A7159A5-BBC1-47B3-ACCB-D354696F9263}"/>
          </ac:spMkLst>
        </pc:spChg>
      </pc:sldChg>
      <pc:sldChg chg="modSp mod">
        <pc:chgData name="William Grey" userId="37b73424-c081-4fc2-b1af-363f4f3fd4f3" providerId="ADAL" clId="{3CAFD3E2-A326-4A5B-B1A7-8DE0E9289AF7}" dt="2022-08-16T20:55:15.178" v="164" actId="255"/>
        <pc:sldMkLst>
          <pc:docMk/>
          <pc:sldMk cId="4014492051" sldId="289"/>
        </pc:sldMkLst>
        <pc:spChg chg="mod">
          <ac:chgData name="William Grey" userId="37b73424-c081-4fc2-b1af-363f4f3fd4f3" providerId="ADAL" clId="{3CAFD3E2-A326-4A5B-B1A7-8DE0E9289AF7}" dt="2022-08-16T20:55:15.178" v="164" actId="255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3CAFD3E2-A326-4A5B-B1A7-8DE0E9289AF7}" dt="2022-08-16T20:49:06.927" v="17" actId="1076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3CAFD3E2-A326-4A5B-B1A7-8DE0E9289AF7}" dt="2022-08-16T20:55:38.125" v="167" actId="27636"/>
        <pc:sldMkLst>
          <pc:docMk/>
          <pc:sldMk cId="1407326278" sldId="290"/>
        </pc:sldMkLst>
        <pc:spChg chg="mod">
          <ac:chgData name="William Grey" userId="37b73424-c081-4fc2-b1af-363f4f3fd4f3" providerId="ADAL" clId="{3CAFD3E2-A326-4A5B-B1A7-8DE0E9289AF7}" dt="2022-08-16T20:55:38.125" v="167" actId="27636"/>
          <ac:spMkLst>
            <pc:docMk/>
            <pc:sldMk cId="1407326278" sldId="29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3CAFD3E2-A326-4A5B-B1A7-8DE0E9289AF7}" dt="2022-08-16T20:47:02.797" v="16" actId="1076"/>
          <ac:graphicFrameMkLst>
            <pc:docMk/>
            <pc:sldMk cId="1407326278" sldId="290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3CAFD3E2-A326-4A5B-B1A7-8DE0E9289AF7}" dt="2022-08-16T20:55:54.298" v="171" actId="255"/>
        <pc:sldMkLst>
          <pc:docMk/>
          <pc:sldMk cId="3871226013" sldId="291"/>
        </pc:sldMkLst>
        <pc:spChg chg="mod">
          <ac:chgData name="William Grey" userId="37b73424-c081-4fc2-b1af-363f4f3fd4f3" providerId="ADAL" clId="{3CAFD3E2-A326-4A5B-B1A7-8DE0E9289AF7}" dt="2022-08-16T20:55:54.298" v="171" actId="255"/>
          <ac:spMkLst>
            <pc:docMk/>
            <pc:sldMk cId="3871226013" sldId="29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3CAFD3E2-A326-4A5B-B1A7-8DE0E9289AF7}" dt="2022-08-16T20:52:49.296" v="151" actId="1076"/>
          <ac:graphicFrameMkLst>
            <pc:docMk/>
            <pc:sldMk cId="3871226013" sldId="291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3CAFD3E2-A326-4A5B-B1A7-8DE0E9289AF7}" dt="2022-08-16T20:56:15.705" v="173" actId="255"/>
        <pc:sldMkLst>
          <pc:docMk/>
          <pc:sldMk cId="3341825306" sldId="292"/>
        </pc:sldMkLst>
        <pc:spChg chg="mod">
          <ac:chgData name="William Grey" userId="37b73424-c081-4fc2-b1af-363f4f3fd4f3" providerId="ADAL" clId="{3CAFD3E2-A326-4A5B-B1A7-8DE0E9289AF7}" dt="2022-08-16T20:56:15.705" v="173" actId="255"/>
          <ac:spMkLst>
            <pc:docMk/>
            <pc:sldMk cId="3341825306" sldId="292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3CAFD3E2-A326-4A5B-B1A7-8DE0E9289AF7}" dt="2022-08-16T20:53:00.941" v="153" actId="1076"/>
          <ac:graphicFrameMkLst>
            <pc:docMk/>
            <pc:sldMk cId="3341825306" sldId="292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3CAFD3E2-A326-4A5B-B1A7-8DE0E9289AF7}" dt="2022-08-16T20:56:03.547" v="172" actId="255"/>
        <pc:sldMkLst>
          <pc:docMk/>
          <pc:sldMk cId="1210146128" sldId="293"/>
        </pc:sldMkLst>
        <pc:spChg chg="mod">
          <ac:chgData name="William Grey" userId="37b73424-c081-4fc2-b1af-363f4f3fd4f3" providerId="ADAL" clId="{3CAFD3E2-A326-4A5B-B1A7-8DE0E9289AF7}" dt="2022-08-16T20:56:03.547" v="172" actId="255"/>
          <ac:spMkLst>
            <pc:docMk/>
            <pc:sldMk cId="1210146128" sldId="29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3CAFD3E2-A326-4A5B-B1A7-8DE0E9289AF7}" dt="2022-08-16T20:52:54.445" v="152" actId="1076"/>
          <ac:graphicFrameMkLst>
            <pc:docMk/>
            <pc:sldMk cId="1210146128" sldId="293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3CAFD3E2-A326-4A5B-B1A7-8DE0E9289AF7}" dt="2022-08-16T20:55:38.133" v="168" actId="27636"/>
        <pc:sldMkLst>
          <pc:docMk/>
          <pc:sldMk cId="4239832009" sldId="294"/>
        </pc:sldMkLst>
        <pc:spChg chg="mod">
          <ac:chgData name="William Grey" userId="37b73424-c081-4fc2-b1af-363f4f3fd4f3" providerId="ADAL" clId="{3CAFD3E2-A326-4A5B-B1A7-8DE0E9289AF7}" dt="2022-08-16T20:55:38.133" v="168" actId="27636"/>
          <ac:spMkLst>
            <pc:docMk/>
            <pc:sldMk cId="4239832009" sldId="29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3CAFD3E2-A326-4A5B-B1A7-8DE0E9289AF7}" dt="2022-08-16T20:53:10.334" v="155" actId="1076"/>
          <ac:graphicFrameMkLst>
            <pc:docMk/>
            <pc:sldMk cId="4239832009" sldId="294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3CAFD3E2-A326-4A5B-B1A7-8DE0E9289AF7}" dt="2022-08-16T20:56:33.810" v="178" actId="1036"/>
        <pc:sldMkLst>
          <pc:docMk/>
          <pc:sldMk cId="3006130536" sldId="295"/>
        </pc:sldMkLst>
        <pc:spChg chg="mod">
          <ac:chgData name="William Grey" userId="37b73424-c081-4fc2-b1af-363f4f3fd4f3" providerId="ADAL" clId="{3CAFD3E2-A326-4A5B-B1A7-8DE0E9289AF7}" dt="2022-08-16T20:56:33.810" v="178" actId="1036"/>
          <ac:spMkLst>
            <pc:docMk/>
            <pc:sldMk cId="3006130536" sldId="29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3CAFD3E2-A326-4A5B-B1A7-8DE0E9289AF7}" dt="2022-08-16T20:53:04.893" v="154" actId="1076"/>
          <ac:graphicFrameMkLst>
            <pc:docMk/>
            <pc:sldMk cId="3006130536" sldId="295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3CAFD3E2-A326-4A5B-B1A7-8DE0E9289AF7}" dt="2022-08-16T20:56:50.635" v="179" actId="14100"/>
        <pc:sldMkLst>
          <pc:docMk/>
          <pc:sldMk cId="3940290911" sldId="298"/>
        </pc:sldMkLst>
        <pc:spChg chg="mod">
          <ac:chgData name="William Grey" userId="37b73424-c081-4fc2-b1af-363f4f3fd4f3" providerId="ADAL" clId="{3CAFD3E2-A326-4A5B-B1A7-8DE0E9289AF7}" dt="2022-08-16T20:56:50.635" v="179" actId="14100"/>
          <ac:spMkLst>
            <pc:docMk/>
            <pc:sldMk cId="3940290911" sldId="29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3CAFD3E2-A326-4A5B-B1A7-8DE0E9289AF7}" dt="2022-08-16T20:53:15.470" v="156" actId="1076"/>
          <ac:graphicFrameMkLst>
            <pc:docMk/>
            <pc:sldMk cId="3940290911" sldId="298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3CAFD3E2-A326-4A5B-B1A7-8DE0E9289AF7}" dt="2022-08-16T20:57:05.890" v="180" actId="255"/>
        <pc:sldMkLst>
          <pc:docMk/>
          <pc:sldMk cId="718350504" sldId="300"/>
        </pc:sldMkLst>
        <pc:spChg chg="mod">
          <ac:chgData name="William Grey" userId="37b73424-c081-4fc2-b1af-363f4f3fd4f3" providerId="ADAL" clId="{3CAFD3E2-A326-4A5B-B1A7-8DE0E9289AF7}" dt="2022-08-16T20:57:05.890" v="180" actId="255"/>
          <ac:spMkLst>
            <pc:docMk/>
            <pc:sldMk cId="718350504" sldId="30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3CAFD3E2-A326-4A5B-B1A7-8DE0E9289AF7}" dt="2022-08-16T20:53:21.156" v="157" actId="1076"/>
          <ac:graphicFrameMkLst>
            <pc:docMk/>
            <pc:sldMk cId="718350504" sldId="300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3CAFD3E2-A326-4A5B-B1A7-8DE0E9289AF7}" dt="2022-08-16T20:55:38.138" v="169" actId="27636"/>
        <pc:sldMkLst>
          <pc:docMk/>
          <pc:sldMk cId="2453519479" sldId="301"/>
        </pc:sldMkLst>
        <pc:spChg chg="mod">
          <ac:chgData name="William Grey" userId="37b73424-c081-4fc2-b1af-363f4f3fd4f3" providerId="ADAL" clId="{3CAFD3E2-A326-4A5B-B1A7-8DE0E9289AF7}" dt="2022-08-16T20:55:38.138" v="169" actId="27636"/>
          <ac:spMkLst>
            <pc:docMk/>
            <pc:sldMk cId="2453519479" sldId="30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3CAFD3E2-A326-4A5B-B1A7-8DE0E9289AF7}" dt="2022-08-16T20:53:25.952" v="158" actId="1076"/>
          <ac:graphicFrameMkLst>
            <pc:docMk/>
            <pc:sldMk cId="2453519479" sldId="301"/>
            <ac:graphicFrameMk id="4" creationId="{3B069E90-A34B-49C8-B407-E7259ECD4383}"/>
          </ac:graphicFrameMkLst>
        </pc:graphicFrameChg>
      </pc:sldChg>
      <pc:sldChg chg="new del">
        <pc:chgData name="William Grey" userId="37b73424-c081-4fc2-b1af-363f4f3fd4f3" providerId="ADAL" clId="{3CAFD3E2-A326-4A5B-B1A7-8DE0E9289AF7}" dt="2022-08-16T20:49:14.923" v="19" actId="47"/>
        <pc:sldMkLst>
          <pc:docMk/>
          <pc:sldMk cId="777515265" sldId="302"/>
        </pc:sldMkLst>
      </pc:sldChg>
      <pc:sldChg chg="addSp modSp new del mod ord">
        <pc:chgData name="William Grey" userId="37b73424-c081-4fc2-b1af-363f4f3fd4f3" providerId="ADAL" clId="{3CAFD3E2-A326-4A5B-B1A7-8DE0E9289AF7}" dt="2022-08-16T21:26:51.894" v="223" actId="2696"/>
        <pc:sldMkLst>
          <pc:docMk/>
          <pc:sldMk cId="1309827889" sldId="302"/>
        </pc:sldMkLst>
        <pc:spChg chg="mod">
          <ac:chgData name="William Grey" userId="37b73424-c081-4fc2-b1af-363f4f3fd4f3" providerId="ADAL" clId="{3CAFD3E2-A326-4A5B-B1A7-8DE0E9289AF7}" dt="2022-08-16T20:55:38.117" v="166" actId="27636"/>
          <ac:spMkLst>
            <pc:docMk/>
            <pc:sldMk cId="1309827889" sldId="302"/>
            <ac:spMk id="2" creationId="{F7647EC6-7890-4571-A3D4-9FBB1A6C162E}"/>
          </ac:spMkLst>
        </pc:spChg>
        <pc:spChg chg="mod">
          <ac:chgData name="William Grey" userId="37b73424-c081-4fc2-b1af-363f4f3fd4f3" providerId="ADAL" clId="{3CAFD3E2-A326-4A5B-B1A7-8DE0E9289AF7}" dt="2022-08-16T21:26:41.601" v="222" actId="20577"/>
          <ac:spMkLst>
            <pc:docMk/>
            <pc:sldMk cId="1309827889" sldId="302"/>
            <ac:spMk id="3" creationId="{0F96217F-0F32-4762-9C18-322E2510523C}"/>
          </ac:spMkLst>
        </pc:spChg>
        <pc:picChg chg="add mod">
          <ac:chgData name="William Grey" userId="37b73424-c081-4fc2-b1af-363f4f3fd4f3" providerId="ADAL" clId="{3CAFD3E2-A326-4A5B-B1A7-8DE0E9289AF7}" dt="2022-08-16T21:26:28.133" v="202" actId="1076"/>
          <ac:picMkLst>
            <pc:docMk/>
            <pc:sldMk cId="1309827889" sldId="302"/>
            <ac:picMk id="5" creationId="{760919B0-B7A9-4997-93B9-4A5D0A91A5DB}"/>
          </ac:picMkLst>
        </pc:picChg>
      </pc:sldChg>
      <pc:sldChg chg="modSp add mod">
        <pc:chgData name="William Grey" userId="37b73424-c081-4fc2-b1af-363f4f3fd4f3" providerId="ADAL" clId="{3CAFD3E2-A326-4A5B-B1A7-8DE0E9289AF7}" dt="2022-08-16T21:49:10.411" v="272" actId="20577"/>
        <pc:sldMkLst>
          <pc:docMk/>
          <pc:sldMk cId="4102735310" sldId="302"/>
        </pc:sldMkLst>
        <pc:spChg chg="mod">
          <ac:chgData name="William Grey" userId="37b73424-c081-4fc2-b1af-363f4f3fd4f3" providerId="ADAL" clId="{3CAFD3E2-A326-4A5B-B1A7-8DE0E9289AF7}" dt="2022-08-16T21:49:10.411" v="272" actId="20577"/>
          <ac:spMkLst>
            <pc:docMk/>
            <pc:sldMk cId="4102735310" sldId="302"/>
            <ac:spMk id="3" creationId="{0F96217F-0F32-4762-9C18-322E2510523C}"/>
          </ac:spMkLst>
        </pc:spChg>
      </pc:sldChg>
      <pc:sldMasterChg chg="modSldLayout">
        <pc:chgData name="William Grey" userId="37b73424-c081-4fc2-b1af-363f4f3fd4f3" providerId="ADAL" clId="{3CAFD3E2-A326-4A5B-B1A7-8DE0E9289AF7}" dt="2022-08-16T20:55:38.060" v="165" actId="255"/>
        <pc:sldMasterMkLst>
          <pc:docMk/>
          <pc:sldMasterMk cId="888298293" sldId="2147483660"/>
        </pc:sldMasterMkLst>
        <pc:sldLayoutChg chg="addSp modSp mod">
          <pc:chgData name="William Grey" userId="37b73424-c081-4fc2-b1af-363f4f3fd4f3" providerId="ADAL" clId="{3CAFD3E2-A326-4A5B-B1A7-8DE0E9289AF7}" dt="2022-08-16T20:55:38.060" v="165" actId="255"/>
          <pc:sldLayoutMkLst>
            <pc:docMk/>
            <pc:sldMasterMk cId="888298293" sldId="2147483660"/>
            <pc:sldLayoutMk cId="3673471627" sldId="2147483662"/>
          </pc:sldLayoutMkLst>
          <pc:spChg chg="mod">
            <ac:chgData name="William Grey" userId="37b73424-c081-4fc2-b1af-363f4f3fd4f3" providerId="ADAL" clId="{3CAFD3E2-A326-4A5B-B1A7-8DE0E9289AF7}" dt="2022-08-16T20:55:38.060" v="165" actId="255"/>
            <ac:spMkLst>
              <pc:docMk/>
              <pc:sldMasterMk cId="888298293" sldId="2147483660"/>
              <pc:sldLayoutMk cId="3673471627" sldId="2147483662"/>
              <ac:spMk id="2" creationId="{00000000-0000-0000-0000-000000000000}"/>
            </ac:spMkLst>
          </pc:spChg>
          <pc:picChg chg="add mod">
            <ac:chgData name="William Grey" userId="37b73424-c081-4fc2-b1af-363f4f3fd4f3" providerId="ADAL" clId="{3CAFD3E2-A326-4A5B-B1A7-8DE0E9289AF7}" dt="2022-08-16T20:54:50.957" v="161" actId="1076"/>
            <ac:picMkLst>
              <pc:docMk/>
              <pc:sldMasterMk cId="888298293" sldId="2147483660"/>
              <pc:sldLayoutMk cId="3673471627" sldId="2147483662"/>
              <ac:picMk id="8" creationId="{9D31AED7-5802-44E2-8D1B-E406C8C2E48C}"/>
            </ac:picMkLst>
          </pc:picChg>
        </pc:sldLayoutChg>
      </pc:sldMasterChg>
    </pc:docChg>
  </pc:docChgLst>
  <pc:docChgLst>
    <pc:chgData name="William Grey" userId="37b73424-c081-4fc2-b1af-363f4f3fd4f3" providerId="ADAL" clId="{C9195EF7-9F42-466E-800F-2D096F49E868}"/>
    <pc:docChg chg="custSel addSld delSld modSld">
      <pc:chgData name="William Grey" userId="37b73424-c081-4fc2-b1af-363f4f3fd4f3" providerId="ADAL" clId="{C9195EF7-9F42-466E-800F-2D096F49E868}" dt="2019-06-06T09:15:00.424" v="579" actId="20577"/>
      <pc:docMkLst>
        <pc:docMk/>
      </pc:docMkLst>
      <pc:sldChg chg="modSp">
        <pc:chgData name="William Grey" userId="37b73424-c081-4fc2-b1af-363f4f3fd4f3" providerId="ADAL" clId="{C9195EF7-9F42-466E-800F-2D096F49E868}" dt="2019-06-06T09:15:00.424" v="579" actId="20577"/>
        <pc:sldMkLst>
          <pc:docMk/>
          <pc:sldMk cId="730207865" sldId="271"/>
        </pc:sldMkLst>
        <pc:spChg chg="mod">
          <ac:chgData name="William Grey" userId="37b73424-c081-4fc2-b1af-363f4f3fd4f3" providerId="ADAL" clId="{C9195EF7-9F42-466E-800F-2D096F49E868}" dt="2019-06-06T09:15:00.424" v="579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C9195EF7-9F42-466E-800F-2D096F49E868}" dt="2019-06-06T09:09:25.914" v="484" actId="20577"/>
        <pc:sldMkLst>
          <pc:docMk/>
          <pc:sldMk cId="4014492051" sldId="289"/>
        </pc:sldMkLst>
        <pc:spChg chg="mod">
          <ac:chgData name="William Grey" userId="37b73424-c081-4fc2-b1af-363f4f3fd4f3" providerId="ADAL" clId="{C9195EF7-9F42-466E-800F-2D096F49E868}" dt="2019-06-06T09:09:25.914" v="484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8:32:53.189" v="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EB81CE2D-825B-4BA3-A80A-5F7B910FE357}"/>
    <pc:docChg chg="custSel addSld delSld modSld sldOrd">
      <pc:chgData name="William Grey" userId="37b73424-c081-4fc2-b1af-363f4f3fd4f3" providerId="ADAL" clId="{EB81CE2D-825B-4BA3-A80A-5F7B910FE357}" dt="2019-06-04T20:56:23.244" v="1996" actId="20577"/>
      <pc:docMkLst>
        <pc:docMk/>
      </pc:docMkLst>
      <pc:sldChg chg="modSp add">
        <pc:chgData name="William Grey" userId="37b73424-c081-4fc2-b1af-363f4f3fd4f3" providerId="ADAL" clId="{EB81CE2D-825B-4BA3-A80A-5F7B910FE357}" dt="2019-06-04T20:56:23.244" v="1996" actId="20577"/>
        <pc:sldMkLst>
          <pc:docMk/>
          <pc:sldMk cId="730207865" sldId="271"/>
        </pc:sldMkLst>
        <pc:spChg chg="mod">
          <ac:chgData name="William Grey" userId="37b73424-c081-4fc2-b1af-363f4f3fd4f3" providerId="ADAL" clId="{EB81CE2D-825B-4BA3-A80A-5F7B910FE357}" dt="2019-06-04T19:59:54.411" v="1722" actId="20577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EB81CE2D-825B-4BA3-A80A-5F7B910FE357}" dt="2019-06-04T20:56:23.244" v="1996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 add">
        <pc:chgData name="William Grey" userId="37b73424-c081-4fc2-b1af-363f4f3fd4f3" providerId="ADAL" clId="{EB81CE2D-825B-4BA3-A80A-5F7B910FE357}" dt="2019-06-04T20:55:56.490" v="1992" actId="20577"/>
        <pc:sldMkLst>
          <pc:docMk/>
          <pc:sldMk cId="4014492051" sldId="289"/>
        </pc:sldMkLst>
        <pc:spChg chg="mod">
          <ac:chgData name="William Grey" userId="37b73424-c081-4fc2-b1af-363f4f3fd4f3" providerId="ADAL" clId="{EB81CE2D-825B-4BA3-A80A-5F7B910FE357}" dt="2019-06-04T20:35:13.016" v="1917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20:55:56.490" v="19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2AA21690-F731-4A43-ACDA-64756897055A}"/>
    <pc:docChg chg="custSel addSld delSld modSld">
      <pc:chgData name="William Grey" userId="37b73424-c081-4fc2-b1af-363f4f3fd4f3" providerId="ADAL" clId="{2AA21690-F731-4A43-ACDA-64756897055A}" dt="2019-06-11T13:17:58.866" v="2050" actId="20577"/>
      <pc:docMkLst>
        <pc:docMk/>
      </pc:docMkLst>
      <pc:sldChg chg="modSp">
        <pc:chgData name="William Grey" userId="37b73424-c081-4fc2-b1af-363f4f3fd4f3" providerId="ADAL" clId="{2AA21690-F731-4A43-ACDA-64756897055A}" dt="2019-06-11T13:17:58.866" v="2050" actId="20577"/>
        <pc:sldMkLst>
          <pc:docMk/>
          <pc:sldMk cId="730207865" sldId="271"/>
        </pc:sldMkLst>
        <pc:spChg chg="mod">
          <ac:chgData name="William Grey" userId="37b73424-c081-4fc2-b1af-363f4f3fd4f3" providerId="ADAL" clId="{2AA21690-F731-4A43-ACDA-64756897055A}" dt="2019-06-11T13:17:58.866" v="2050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2AA21690-F731-4A43-ACDA-64756897055A}" dt="2019-06-11T11:10:51.359" v="372" actId="20577"/>
        <pc:sldMkLst>
          <pc:docMk/>
          <pc:sldMk cId="4014492051" sldId="289"/>
        </pc:sldMkLst>
        <pc:spChg chg="mod">
          <ac:chgData name="William Grey" userId="37b73424-c081-4fc2-b1af-363f4f3fd4f3" providerId="ADAL" clId="{2AA21690-F731-4A43-ACDA-64756897055A}" dt="2019-06-11T11:10:51.359" v="372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1:07:35.697" v="147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2AA21690-F731-4A43-ACDA-64756897055A}" dt="2019-06-11T11:06:06.807" v="18" actId="2696"/>
        <pc:sldMkLst>
          <pc:docMk/>
          <pc:sldMk cId="1370447732" sldId="290"/>
        </pc:sldMkLst>
      </pc:sldChg>
      <pc:sldChg chg="modSp add">
        <pc:chgData name="William Grey" userId="37b73424-c081-4fc2-b1af-363f4f3fd4f3" providerId="ADAL" clId="{2AA21690-F731-4A43-ACDA-64756897055A}" dt="2019-06-11T11:11:01.306" v="386" actId="20577"/>
        <pc:sldMkLst>
          <pc:docMk/>
          <pc:sldMk cId="1407326278" sldId="290"/>
        </pc:sldMkLst>
        <pc:spChg chg="mod">
          <ac:chgData name="William Grey" userId="37b73424-c081-4fc2-b1af-363f4f3fd4f3" providerId="ADAL" clId="{2AA21690-F731-4A43-ACDA-64756897055A}" dt="2019-06-11T11:11:01.306" v="386" actId="20577"/>
          <ac:spMkLst>
            <pc:docMk/>
            <pc:sldMk cId="1407326278" sldId="29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1:08:09.029" v="196" actId="20577"/>
          <ac:graphicFrameMkLst>
            <pc:docMk/>
            <pc:sldMk cId="1407326278" sldId="290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2AA21690-F731-4A43-ACDA-64756897055A}" dt="2019-06-11T11:06:06.293" v="17" actId="2696"/>
        <pc:sldMkLst>
          <pc:docMk/>
          <pc:sldMk cId="1803868714" sldId="291"/>
        </pc:sldMkLst>
      </pc:sldChg>
      <pc:sldChg chg="modSp add">
        <pc:chgData name="William Grey" userId="37b73424-c081-4fc2-b1af-363f4f3fd4f3" providerId="ADAL" clId="{2AA21690-F731-4A43-ACDA-64756897055A}" dt="2019-06-11T11:11:11.910" v="400" actId="20577"/>
        <pc:sldMkLst>
          <pc:docMk/>
          <pc:sldMk cId="3871226013" sldId="291"/>
        </pc:sldMkLst>
        <pc:spChg chg="mod">
          <ac:chgData name="William Grey" userId="37b73424-c081-4fc2-b1af-363f4f3fd4f3" providerId="ADAL" clId="{2AA21690-F731-4A43-ACDA-64756897055A}" dt="2019-06-11T11:11:11.910" v="400" actId="20577"/>
          <ac:spMkLst>
            <pc:docMk/>
            <pc:sldMk cId="3871226013" sldId="29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1:09:42.181" v="296" actId="20577"/>
          <ac:graphicFrameMkLst>
            <pc:docMk/>
            <pc:sldMk cId="3871226013" sldId="291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2AA21690-F731-4A43-ACDA-64756897055A}" dt="2019-06-11T11:06:05.583" v="16" actId="2696"/>
        <pc:sldMkLst>
          <pc:docMk/>
          <pc:sldMk cId="2237585292" sldId="292"/>
        </pc:sldMkLst>
      </pc:sldChg>
      <pc:sldChg chg="modSp add">
        <pc:chgData name="William Grey" userId="37b73424-c081-4fc2-b1af-363f4f3fd4f3" providerId="ADAL" clId="{2AA21690-F731-4A43-ACDA-64756897055A}" dt="2019-06-11T11:17:38.884" v="599" actId="20577"/>
        <pc:sldMkLst>
          <pc:docMk/>
          <pc:sldMk cId="3341825306" sldId="292"/>
        </pc:sldMkLst>
        <pc:spChg chg="mod">
          <ac:chgData name="William Grey" userId="37b73424-c081-4fc2-b1af-363f4f3fd4f3" providerId="ADAL" clId="{2AA21690-F731-4A43-ACDA-64756897055A}" dt="2019-06-11T11:17:19.065" v="570" actId="20577"/>
          <ac:spMkLst>
            <pc:docMk/>
            <pc:sldMk cId="3341825306" sldId="292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1:17:38.884" v="599" actId="20577"/>
          <ac:graphicFrameMkLst>
            <pc:docMk/>
            <pc:sldMk cId="3341825306" sldId="292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2AA21690-F731-4A43-ACDA-64756897055A}" dt="2019-06-11T11:10:27.823" v="358" actId="20577"/>
        <pc:sldMkLst>
          <pc:docMk/>
          <pc:sldMk cId="1210146128" sldId="293"/>
        </pc:sldMkLst>
        <pc:spChg chg="mod">
          <ac:chgData name="William Grey" userId="37b73424-c081-4fc2-b1af-363f4f3fd4f3" providerId="ADAL" clId="{2AA21690-F731-4A43-ACDA-64756897055A}" dt="2019-06-11T11:10:27.823" v="358" actId="20577"/>
          <ac:spMkLst>
            <pc:docMk/>
            <pc:sldMk cId="1210146128" sldId="29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1:10:02.034" v="312" actId="20577"/>
          <ac:graphicFrameMkLst>
            <pc:docMk/>
            <pc:sldMk cId="1210146128" sldId="293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2AA21690-F731-4A43-ACDA-64756897055A}" dt="2019-06-11T11:06:05.205" v="15" actId="2696"/>
        <pc:sldMkLst>
          <pc:docMk/>
          <pc:sldMk cId="2901148311" sldId="293"/>
        </pc:sldMkLst>
      </pc:sldChg>
      <pc:sldChg chg="modSp add del">
        <pc:chgData name="William Grey" userId="37b73424-c081-4fc2-b1af-363f4f3fd4f3" providerId="ADAL" clId="{2AA21690-F731-4A43-ACDA-64756897055A}" dt="2019-06-11T11:16:49.562" v="567" actId="2696"/>
        <pc:sldMkLst>
          <pc:docMk/>
          <pc:sldMk cId="524687081" sldId="294"/>
        </pc:sldMkLst>
        <pc:spChg chg="mod">
          <ac:chgData name="William Grey" userId="37b73424-c081-4fc2-b1af-363f4f3fd4f3" providerId="ADAL" clId="{2AA21690-F731-4A43-ACDA-64756897055A}" dt="2019-06-11T11:15:09.839" v="559" actId="20577"/>
          <ac:spMkLst>
            <pc:docMk/>
            <pc:sldMk cId="524687081" sldId="29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1:13:02.770" v="558" actId="20577"/>
          <ac:graphicFrameMkLst>
            <pc:docMk/>
            <pc:sldMk cId="524687081" sldId="294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2AA21690-F731-4A43-ACDA-64756897055A}" dt="2019-06-11T11:06:04.717" v="14" actId="2696"/>
        <pc:sldMkLst>
          <pc:docMk/>
          <pc:sldMk cId="695446081" sldId="294"/>
        </pc:sldMkLst>
      </pc:sldChg>
      <pc:sldChg chg="modSp add">
        <pc:chgData name="William Grey" userId="37b73424-c081-4fc2-b1af-363f4f3fd4f3" providerId="ADAL" clId="{2AA21690-F731-4A43-ACDA-64756897055A}" dt="2019-06-11T12:42:11.022" v="1048" actId="20577"/>
        <pc:sldMkLst>
          <pc:docMk/>
          <pc:sldMk cId="4239832009" sldId="294"/>
        </pc:sldMkLst>
        <pc:spChg chg="mod">
          <ac:chgData name="William Grey" userId="37b73424-c081-4fc2-b1af-363f4f3fd4f3" providerId="ADAL" clId="{2AA21690-F731-4A43-ACDA-64756897055A}" dt="2019-06-11T12:42:11.022" v="1048" actId="20577"/>
          <ac:spMkLst>
            <pc:docMk/>
            <pc:sldMk cId="4239832009" sldId="29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1:23:53.620" v="1045" actId="255"/>
          <ac:graphicFrameMkLst>
            <pc:docMk/>
            <pc:sldMk cId="4239832009" sldId="294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2AA21690-F731-4A43-ACDA-64756897055A}" dt="2019-06-11T11:06:04.251" v="13" actId="2696"/>
        <pc:sldMkLst>
          <pc:docMk/>
          <pc:sldMk cId="491582457" sldId="295"/>
        </pc:sldMkLst>
      </pc:sldChg>
      <pc:sldChg chg="modSp add">
        <pc:chgData name="William Grey" userId="37b73424-c081-4fc2-b1af-363f4f3fd4f3" providerId="ADAL" clId="{2AA21690-F731-4A43-ACDA-64756897055A}" dt="2019-06-11T11:16:24.543" v="566" actId="20577"/>
        <pc:sldMkLst>
          <pc:docMk/>
          <pc:sldMk cId="3006130536" sldId="295"/>
        </pc:sldMkLst>
        <pc:graphicFrameChg chg="mod">
          <ac:chgData name="William Grey" userId="37b73424-c081-4fc2-b1af-363f4f3fd4f3" providerId="ADAL" clId="{2AA21690-F731-4A43-ACDA-64756897055A}" dt="2019-06-11T11:16:24.543" v="566" actId="20577"/>
          <ac:graphicFrameMkLst>
            <pc:docMk/>
            <pc:sldMk cId="3006130536" sldId="295"/>
            <ac:graphicFrameMk id="4" creationId="{3B069E90-A34B-49C8-B407-E7259ECD4383}"/>
          </ac:graphicFrameMkLst>
        </pc:graphicFrameChg>
      </pc:sldChg>
      <pc:sldChg chg="add del">
        <pc:chgData name="William Grey" userId="37b73424-c081-4fc2-b1af-363f4f3fd4f3" providerId="ADAL" clId="{2AA21690-F731-4A43-ACDA-64756897055A}" dt="2019-06-11T13:13:30.207" v="1903" actId="2696"/>
        <pc:sldMkLst>
          <pc:docMk/>
          <pc:sldMk cId="759532567" sldId="296"/>
        </pc:sldMkLst>
      </pc:sldChg>
      <pc:sldChg chg="del">
        <pc:chgData name="William Grey" userId="37b73424-c081-4fc2-b1af-363f4f3fd4f3" providerId="ADAL" clId="{2AA21690-F731-4A43-ACDA-64756897055A}" dt="2019-06-11T11:06:03.891" v="12" actId="2696"/>
        <pc:sldMkLst>
          <pc:docMk/>
          <pc:sldMk cId="2422244760" sldId="296"/>
        </pc:sldMkLst>
      </pc:sldChg>
      <pc:sldChg chg="del">
        <pc:chgData name="William Grey" userId="37b73424-c081-4fc2-b1af-363f4f3fd4f3" providerId="ADAL" clId="{2AA21690-F731-4A43-ACDA-64756897055A}" dt="2019-06-11T11:06:03.563" v="11" actId="2696"/>
        <pc:sldMkLst>
          <pc:docMk/>
          <pc:sldMk cId="1885438871" sldId="297"/>
        </pc:sldMkLst>
      </pc:sldChg>
      <pc:sldChg chg="add del">
        <pc:chgData name="William Grey" userId="37b73424-c081-4fc2-b1af-363f4f3fd4f3" providerId="ADAL" clId="{2AA21690-F731-4A43-ACDA-64756897055A}" dt="2019-06-11T12:51:28.518" v="1052" actId="2696"/>
        <pc:sldMkLst>
          <pc:docMk/>
          <pc:sldMk cId="2695958513" sldId="297"/>
        </pc:sldMkLst>
      </pc:sldChg>
      <pc:sldChg chg="del">
        <pc:chgData name="William Grey" userId="37b73424-c081-4fc2-b1af-363f4f3fd4f3" providerId="ADAL" clId="{2AA21690-F731-4A43-ACDA-64756897055A}" dt="2019-06-11T11:06:03.051" v="10" actId="2696"/>
        <pc:sldMkLst>
          <pc:docMk/>
          <pc:sldMk cId="926681502" sldId="298"/>
        </pc:sldMkLst>
      </pc:sldChg>
      <pc:sldChg chg="modSp add">
        <pc:chgData name="William Grey" userId="37b73424-c081-4fc2-b1af-363f4f3fd4f3" providerId="ADAL" clId="{2AA21690-F731-4A43-ACDA-64756897055A}" dt="2019-06-11T13:16:36.854" v="2026" actId="20577"/>
        <pc:sldMkLst>
          <pc:docMk/>
          <pc:sldMk cId="3940290911" sldId="298"/>
        </pc:sldMkLst>
        <pc:spChg chg="mod">
          <ac:chgData name="William Grey" userId="37b73424-c081-4fc2-b1af-363f4f3fd4f3" providerId="ADAL" clId="{2AA21690-F731-4A43-ACDA-64756897055A}" dt="2019-06-11T13:16:36.854" v="2026" actId="20577"/>
          <ac:spMkLst>
            <pc:docMk/>
            <pc:sldMk cId="3940290911" sldId="29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3:15:46.480" v="1990" actId="20577"/>
          <ac:graphicFrameMkLst>
            <pc:docMk/>
            <pc:sldMk cId="3940290911" sldId="298"/>
            <ac:graphicFrameMk id="4" creationId="{3B069E90-A34B-49C8-B407-E7259ECD4383}"/>
          </ac:graphicFrameMkLst>
        </pc:graphicFrameChg>
      </pc:sldChg>
      <pc:sldChg chg="modSp add del">
        <pc:chgData name="William Grey" userId="37b73424-c081-4fc2-b1af-363f4f3fd4f3" providerId="ADAL" clId="{2AA21690-F731-4A43-ACDA-64756897055A}" dt="2019-06-11T13:16:47.039" v="2027" actId="2696"/>
        <pc:sldMkLst>
          <pc:docMk/>
          <pc:sldMk cId="468243775" sldId="299"/>
        </pc:sldMkLst>
        <pc:spChg chg="mod">
          <ac:chgData name="William Grey" userId="37b73424-c081-4fc2-b1af-363f4f3fd4f3" providerId="ADAL" clId="{2AA21690-F731-4A43-ACDA-64756897055A}" dt="2019-06-11T12:53:50.181" v="1226" actId="20577"/>
          <ac:spMkLst>
            <pc:docMk/>
            <pc:sldMk cId="468243775" sldId="299"/>
            <ac:spMk id="2" creationId="{1E8DB0A9-EFE9-493E-825C-FAB9269EFBF6}"/>
          </ac:spMkLst>
        </pc:spChg>
      </pc:sldChg>
      <pc:sldChg chg="del">
        <pc:chgData name="William Grey" userId="37b73424-c081-4fc2-b1af-363f4f3fd4f3" providerId="ADAL" clId="{2AA21690-F731-4A43-ACDA-64756897055A}" dt="2019-06-11T11:06:02.673" v="9" actId="2696"/>
        <pc:sldMkLst>
          <pc:docMk/>
          <pc:sldMk cId="3631524237" sldId="299"/>
        </pc:sldMkLst>
      </pc:sldChg>
      <pc:sldChg chg="del">
        <pc:chgData name="William Grey" userId="37b73424-c081-4fc2-b1af-363f4f3fd4f3" providerId="ADAL" clId="{2AA21690-F731-4A43-ACDA-64756897055A}" dt="2019-06-11T11:06:02.166" v="8" actId="2696"/>
        <pc:sldMkLst>
          <pc:docMk/>
          <pc:sldMk cId="279047427" sldId="300"/>
        </pc:sldMkLst>
      </pc:sldChg>
      <pc:sldChg chg="modSp add">
        <pc:chgData name="William Grey" userId="37b73424-c081-4fc2-b1af-363f4f3fd4f3" providerId="ADAL" clId="{2AA21690-F731-4A43-ACDA-64756897055A}" dt="2019-06-11T13:06:19.974" v="1771" actId="20577"/>
        <pc:sldMkLst>
          <pc:docMk/>
          <pc:sldMk cId="718350504" sldId="300"/>
        </pc:sldMkLst>
        <pc:spChg chg="mod">
          <ac:chgData name="William Grey" userId="37b73424-c081-4fc2-b1af-363f4f3fd4f3" providerId="ADAL" clId="{2AA21690-F731-4A43-ACDA-64756897055A}" dt="2019-06-11T13:06:19.974" v="1771" actId="20577"/>
          <ac:spMkLst>
            <pc:docMk/>
            <pc:sldMk cId="718350504" sldId="30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3:01:52.216" v="1740" actId="20577"/>
          <ac:graphicFrameMkLst>
            <pc:docMk/>
            <pc:sldMk cId="718350504" sldId="300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2AA21690-F731-4A43-ACDA-64756897055A}" dt="2019-06-11T11:06:01.696" v="7" actId="2696"/>
        <pc:sldMkLst>
          <pc:docMk/>
          <pc:sldMk cId="2051709355" sldId="301"/>
        </pc:sldMkLst>
      </pc:sldChg>
      <pc:sldChg chg="modSp add">
        <pc:chgData name="William Grey" userId="37b73424-c081-4fc2-b1af-363f4f3fd4f3" providerId="ADAL" clId="{2AA21690-F731-4A43-ACDA-64756897055A}" dt="2019-06-11T13:09:30.936" v="1902" actId="20577"/>
        <pc:sldMkLst>
          <pc:docMk/>
          <pc:sldMk cId="2453519479" sldId="301"/>
        </pc:sldMkLst>
        <pc:spChg chg="mod">
          <ac:chgData name="William Grey" userId="37b73424-c081-4fc2-b1af-363f4f3fd4f3" providerId="ADAL" clId="{2AA21690-F731-4A43-ACDA-64756897055A}" dt="2019-06-11T13:05:56.792" v="1758" actId="20577"/>
          <ac:spMkLst>
            <pc:docMk/>
            <pc:sldMk cId="2453519479" sldId="30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3:09:30.936" v="1902" actId="20577"/>
          <ac:graphicFrameMkLst>
            <pc:docMk/>
            <pc:sldMk cId="2453519479" sldId="301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2AA21690-F731-4A43-ACDA-64756897055A}" dt="2019-06-11T11:06:00.377" v="6" actId="2696"/>
        <pc:sldMkLst>
          <pc:docMk/>
          <pc:sldMk cId="3109899583" sldId="302"/>
        </pc:sldMkLst>
      </pc:sldChg>
      <pc:sldChg chg="del">
        <pc:chgData name="William Grey" userId="37b73424-c081-4fc2-b1af-363f4f3fd4f3" providerId="ADAL" clId="{2AA21690-F731-4A43-ACDA-64756897055A}" dt="2019-06-11T11:06:00.041" v="5" actId="2696"/>
        <pc:sldMkLst>
          <pc:docMk/>
          <pc:sldMk cId="3782034048" sldId="303"/>
        </pc:sldMkLst>
      </pc:sldChg>
      <pc:sldChg chg="del">
        <pc:chgData name="William Grey" userId="37b73424-c081-4fc2-b1af-363f4f3fd4f3" providerId="ADAL" clId="{2AA21690-F731-4A43-ACDA-64756897055A}" dt="2019-06-11T11:05:59.223" v="3" actId="2696"/>
        <pc:sldMkLst>
          <pc:docMk/>
          <pc:sldMk cId="633668425" sldId="304"/>
        </pc:sldMkLst>
      </pc:sldChg>
      <pc:sldChg chg="del">
        <pc:chgData name="William Grey" userId="37b73424-c081-4fc2-b1af-363f4f3fd4f3" providerId="ADAL" clId="{2AA21690-F731-4A43-ACDA-64756897055A}" dt="2019-06-11T11:05:59.550" v="4" actId="2696"/>
        <pc:sldMkLst>
          <pc:docMk/>
          <pc:sldMk cId="3454825112" sldId="305"/>
        </pc:sldMkLst>
      </pc:sldChg>
      <pc:sldChg chg="del">
        <pc:chgData name="William Grey" userId="37b73424-c081-4fc2-b1af-363f4f3fd4f3" providerId="ADAL" clId="{2AA21690-F731-4A43-ACDA-64756897055A}" dt="2019-06-11T11:05:58.730" v="2" actId="2696"/>
        <pc:sldMkLst>
          <pc:docMk/>
          <pc:sldMk cId="345051687" sldId="306"/>
        </pc:sldMkLst>
      </pc:sldChg>
      <pc:sldChg chg="del">
        <pc:chgData name="William Grey" userId="37b73424-c081-4fc2-b1af-363f4f3fd4f3" providerId="ADAL" clId="{2AA21690-F731-4A43-ACDA-64756897055A}" dt="2019-06-11T11:05:58.291" v="1" actId="2696"/>
        <pc:sldMkLst>
          <pc:docMk/>
          <pc:sldMk cId="1900156148" sldId="307"/>
        </pc:sldMkLst>
      </pc:sldChg>
      <pc:sldChg chg="del">
        <pc:chgData name="William Grey" userId="37b73424-c081-4fc2-b1af-363f4f3fd4f3" providerId="ADAL" clId="{2AA21690-F731-4A43-ACDA-64756897055A}" dt="2019-06-11T11:05:57.550" v="0" actId="2696"/>
        <pc:sldMkLst>
          <pc:docMk/>
          <pc:sldMk cId="2485571812" sldId="308"/>
        </pc:sldMkLst>
      </pc:sldChg>
    </pc:docChg>
  </pc:docChgLst>
  <pc:docChgLst>
    <pc:chgData name="William Grey" userId="37b73424-c081-4fc2-b1af-363f4f3fd4f3" providerId="ADAL" clId="{9D3DAF26-BAAC-4DAB-8EC2-A2BA6A659332}"/>
    <pc:docChg chg="custSel addSld modSld sldOrd">
      <pc:chgData name="William Grey" userId="37b73424-c081-4fc2-b1af-363f4f3fd4f3" providerId="ADAL" clId="{9D3DAF26-BAAC-4DAB-8EC2-A2BA6A659332}" dt="2019-06-06T14:18:50.392" v="611" actId="20577"/>
      <pc:docMkLst>
        <pc:docMk/>
      </pc:docMkLst>
      <pc:sldChg chg="modSp">
        <pc:chgData name="William Grey" userId="37b73424-c081-4fc2-b1af-363f4f3fd4f3" providerId="ADAL" clId="{9D3DAF26-BAAC-4DAB-8EC2-A2BA6A659332}" dt="2019-06-06T14:13:41.700" v="525" actId="20577"/>
        <pc:sldMkLst>
          <pc:docMk/>
          <pc:sldMk cId="730207865" sldId="271"/>
        </pc:sldMkLst>
        <pc:spChg chg="mod">
          <ac:chgData name="William Grey" userId="37b73424-c081-4fc2-b1af-363f4f3fd4f3" providerId="ADAL" clId="{9D3DAF26-BAAC-4DAB-8EC2-A2BA6A659332}" dt="2019-06-06T14:13:41.700" v="525" actId="20577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General Purpose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Utility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Library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Special Purpose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000" dirty="0"/>
            <a:t>A) </a:t>
          </a:r>
        </a:p>
        <a:p>
          <a:r>
            <a:rPr lang="en-GB" sz="2000" dirty="0"/>
            <a:t>Compilers converts high level languages into machine code one instruction at a time on-the-fly while the program is running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000" dirty="0"/>
            <a:t>C) </a:t>
          </a:r>
        </a:p>
        <a:p>
          <a:r>
            <a:rPr lang="en-GB" sz="2000" dirty="0"/>
            <a:t>Interpreters convert assembly language instructions into machine code.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000" dirty="0"/>
            <a:t>D)</a:t>
          </a:r>
        </a:p>
        <a:p>
          <a:r>
            <a:rPr lang="en-GB" sz="2000" dirty="0"/>
            <a:t>Assembler converts from high level languages into low level languages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000" dirty="0"/>
            <a:t>B)</a:t>
          </a:r>
        </a:p>
        <a:p>
          <a:r>
            <a:rPr lang="en-GB" sz="2000" dirty="0"/>
            <a:t>Compiled code can only be run on the specific processor and OS on which it was compiled in the first place.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Bespoke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Utility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Library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General Purpose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System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Utility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Library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Translator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Special Purpose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Utility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Library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Translator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Bespoke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Utility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Library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Application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System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Utility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Library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Special Purpose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000" dirty="0"/>
            <a:t>A) </a:t>
          </a:r>
        </a:p>
        <a:p>
          <a:r>
            <a:rPr lang="en-GB" sz="2000" dirty="0"/>
            <a:t>Converts assembly code into machine code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000" dirty="0"/>
            <a:t>C) </a:t>
          </a:r>
        </a:p>
        <a:p>
          <a:r>
            <a:rPr lang="en-GB" sz="2000" dirty="0"/>
            <a:t>Source code is converted into machine code one instruction at a time on-the-fly while the program is running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000" dirty="0"/>
            <a:t>D)</a:t>
          </a:r>
        </a:p>
        <a:p>
          <a:r>
            <a:rPr lang="en-GB" sz="2000" dirty="0"/>
            <a:t>You no longer need the translator once you have created a separate machine code file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000" dirty="0"/>
            <a:t>B)</a:t>
          </a:r>
        </a:p>
        <a:p>
          <a:r>
            <a:rPr lang="en-GB" sz="2000" dirty="0"/>
            <a:t> Source code is converted into machine code before the code is run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000" dirty="0"/>
            <a:t>A) </a:t>
          </a:r>
        </a:p>
        <a:p>
          <a:r>
            <a:rPr lang="en-GB" sz="2000" dirty="0"/>
            <a:t>Declarative (4</a:t>
          </a:r>
          <a:r>
            <a:rPr lang="en-GB" sz="2000" baseline="30000" dirty="0"/>
            <a:t>th</a:t>
          </a:r>
          <a:r>
            <a:rPr lang="en-GB" sz="2000" dirty="0"/>
            <a:t> Generation)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000" dirty="0"/>
            <a:t>C) </a:t>
          </a:r>
        </a:p>
        <a:p>
          <a:r>
            <a:rPr lang="en-GB" sz="2000" dirty="0"/>
            <a:t>Assembly Language </a:t>
          </a:r>
        </a:p>
        <a:p>
          <a:r>
            <a:rPr lang="en-GB" sz="2000" dirty="0"/>
            <a:t>(2</a:t>
          </a:r>
          <a:r>
            <a:rPr lang="en-GB" sz="2000" baseline="30000" dirty="0"/>
            <a:t>nd</a:t>
          </a:r>
          <a:r>
            <a:rPr lang="en-GB" sz="2000" dirty="0"/>
            <a:t> Generation)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000" dirty="0"/>
            <a:t>D)</a:t>
          </a:r>
        </a:p>
        <a:p>
          <a:r>
            <a:rPr lang="en-GB" sz="2000" dirty="0"/>
            <a:t>Machine code (1</a:t>
          </a:r>
          <a:r>
            <a:rPr lang="en-GB" sz="2000" baseline="30000" dirty="0"/>
            <a:t>st</a:t>
          </a:r>
          <a:r>
            <a:rPr lang="en-GB" sz="2000" dirty="0"/>
            <a:t> Generation)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000" dirty="0"/>
            <a:t>B)</a:t>
          </a:r>
        </a:p>
        <a:p>
          <a:r>
            <a:rPr lang="en-GB" sz="2000" dirty="0"/>
            <a:t> Imperative (3</a:t>
          </a:r>
          <a:r>
            <a:rPr lang="en-GB" sz="2000" baseline="30000" dirty="0"/>
            <a:t>rd</a:t>
          </a:r>
          <a:r>
            <a:rPr lang="en-GB" sz="2000" dirty="0"/>
            <a:t> Generation)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000" dirty="0"/>
            <a:t>A) </a:t>
          </a:r>
        </a:p>
        <a:p>
          <a:r>
            <a:rPr lang="en-GB" sz="2000" dirty="0"/>
            <a:t>Programs written in assembly language are portable between different processor architectures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000" dirty="0"/>
            <a:t>C) </a:t>
          </a:r>
        </a:p>
        <a:p>
          <a:r>
            <a:rPr lang="en-GB" sz="2000" dirty="0"/>
            <a:t>High level languages are appropriate for developing new operating systems, embedded systems and hardware device drivers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000" dirty="0"/>
            <a:t>D)</a:t>
          </a:r>
        </a:p>
        <a:p>
          <a:r>
            <a:rPr lang="en-GB" sz="2000" dirty="0"/>
            <a:t>Low level languages are much easier to understand than high level languages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000" dirty="0"/>
            <a:t>B)</a:t>
          </a:r>
        </a:p>
        <a:p>
          <a:r>
            <a:rPr lang="en-GB" sz="2000" dirty="0"/>
            <a:t> There is a one-to-one correspondence between assembly language and machine code instructions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General Purpose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Special Purpose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Utility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Library </a:t>
          </a:r>
        </a:p>
      </dsp:txBody>
      <dsp:txXfrm>
        <a:off x="5424930" y="2342799"/>
        <a:ext cx="3342605" cy="200556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A)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Compilers converts high level languages into machine code one instruction at a time on-the-fly while the program is running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B)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Compiled code can only be run on the specific processor and OS on which it was compiled in the first place.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C)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Interpreters convert assembly language instructions into machine code.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D)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Assembler converts from high level languages into low level languages</a:t>
          </a:r>
        </a:p>
      </dsp:txBody>
      <dsp:txXfrm>
        <a:off x="5424930" y="2342799"/>
        <a:ext cx="3342605" cy="20055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Bespoke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General Purpose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Utility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Library </a:t>
          </a:r>
        </a:p>
      </dsp:txBody>
      <dsp:txXfrm>
        <a:off x="5424930" y="2342799"/>
        <a:ext cx="3342605" cy="20055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System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Translator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Utility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Library </a:t>
          </a:r>
        </a:p>
      </dsp:txBody>
      <dsp:txXfrm>
        <a:off x="5424930" y="2342799"/>
        <a:ext cx="3342605" cy="20055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Special Purpose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Translator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Utility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Library </a:t>
          </a:r>
        </a:p>
      </dsp:txBody>
      <dsp:txXfrm>
        <a:off x="5424930" y="2342799"/>
        <a:ext cx="3342605" cy="20055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Bespoke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Application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Utility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Library </a:t>
          </a:r>
        </a:p>
      </dsp:txBody>
      <dsp:txXfrm>
        <a:off x="5424930" y="2342799"/>
        <a:ext cx="3342605" cy="20055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System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Special Purpose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Utility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Library </a:t>
          </a:r>
        </a:p>
      </dsp:txBody>
      <dsp:txXfrm>
        <a:off x="5424930" y="2342799"/>
        <a:ext cx="3342605" cy="200556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A)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Converts assembly code into machine code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B)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 Source code is converted into machine code before the code is run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C)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Source code is converted into machine code one instruction at a time on-the-fly while the program is running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D)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You no longer need the translator once you have created a separate machine code file </a:t>
          </a:r>
        </a:p>
      </dsp:txBody>
      <dsp:txXfrm>
        <a:off x="5424930" y="2342799"/>
        <a:ext cx="3342605" cy="20055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A)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Declarative (4</a:t>
          </a:r>
          <a:r>
            <a:rPr lang="en-GB" sz="2000" kern="1200" baseline="30000" dirty="0"/>
            <a:t>th</a:t>
          </a:r>
          <a:r>
            <a:rPr lang="en-GB" sz="2000" kern="1200" dirty="0"/>
            <a:t> Generation)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B)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 Imperative (3</a:t>
          </a:r>
          <a:r>
            <a:rPr lang="en-GB" sz="2000" kern="1200" baseline="30000" dirty="0"/>
            <a:t>rd</a:t>
          </a:r>
          <a:r>
            <a:rPr lang="en-GB" sz="2000" kern="1200" dirty="0"/>
            <a:t> Generation)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C)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Assembly Language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(2</a:t>
          </a:r>
          <a:r>
            <a:rPr lang="en-GB" sz="2000" kern="1200" baseline="30000" dirty="0"/>
            <a:t>nd</a:t>
          </a:r>
          <a:r>
            <a:rPr lang="en-GB" sz="2000" kern="1200" dirty="0"/>
            <a:t> Generation)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D)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Machine code (1</a:t>
          </a:r>
          <a:r>
            <a:rPr lang="en-GB" sz="2000" kern="1200" baseline="30000" dirty="0"/>
            <a:t>st</a:t>
          </a:r>
          <a:r>
            <a:rPr lang="en-GB" sz="2000" kern="1200" dirty="0"/>
            <a:t> Generation)</a:t>
          </a:r>
        </a:p>
      </dsp:txBody>
      <dsp:txXfrm>
        <a:off x="5424930" y="2342799"/>
        <a:ext cx="3342605" cy="200556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A)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Programs written in assembly language are portable between different processor architectures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B)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 There is a one-to-one correspondence between assembly language and machine code instructions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C)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High level languages are appropriate for developing new operating systems, embedded systems and hardware device drivers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D)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Low level languages are much easier to understand than high level languages</a:t>
          </a:r>
        </a:p>
      </dsp:txBody>
      <dsp:txXfrm>
        <a:off x="5424930" y="2342799"/>
        <a:ext cx="3342605" cy="2005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B4E4A59F-A701-473F-9793-F63DB6E550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736" y="50311"/>
            <a:ext cx="1789043" cy="46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385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86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630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471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219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56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297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890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449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76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717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43CF4AD2-F8E8-6513-B949-AB39F9398374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68254E-808B-99C0-ED7F-19AEE08A4119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0F9731-5935-58DD-A6D8-F2D3EA42AFDB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E6C762-43B4-65DA-A5D8-A4D3AFB17E6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29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dq-software-10.ppt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47EC6-7890-4571-A3D4-9FBB1A6C1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6217F-0F32-4762-9C18-322E25105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811" y="1104990"/>
            <a:ext cx="3994356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Alternatively use:                          </a:t>
            </a:r>
            <a:r>
              <a:rPr lang="en-GB" sz="2000" dirty="0">
                <a:hlinkClick r:id="rId2"/>
              </a:rPr>
              <a:t>dq-software-10.pptx</a:t>
            </a:r>
            <a:endParaRPr lang="en-GB" sz="20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0919B0-B7A9-4997-93B9-4A5D0A91A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255" y="1110100"/>
            <a:ext cx="7338934" cy="463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735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Which statement about programming languages is correct?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1263917"/>
              </p:ext>
            </p:extLst>
          </p:nvPr>
        </p:nvGraphicFramePr>
        <p:xfrm>
          <a:off x="563451" y="146159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8350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Which statement about translators is correct?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534935"/>
              </p:ext>
            </p:extLst>
          </p:nvPr>
        </p:nvGraphicFramePr>
        <p:xfrm>
          <a:off x="563451" y="15319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53519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644AE-6E07-4FD8-B9FC-49DAD932B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159A5-BBC1-47B3-ACCB-D354696F9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730207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5" y="33734"/>
            <a:ext cx="8771419" cy="810328"/>
          </a:xfrm>
        </p:spPr>
        <p:txBody>
          <a:bodyPr>
            <a:noAutofit/>
          </a:bodyPr>
          <a:lstStyle/>
          <a:p>
            <a:r>
              <a:rPr lang="en-GB" sz="2800" dirty="0"/>
              <a:t>What category of software do web browsers belong to?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1318336"/>
              </p:ext>
            </p:extLst>
          </p:nvPr>
        </p:nvGraphicFramePr>
        <p:xfrm>
          <a:off x="504836" y="15084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4492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36" y="33734"/>
            <a:ext cx="11383328" cy="662781"/>
          </a:xfrm>
        </p:spPr>
        <p:txBody>
          <a:bodyPr>
            <a:normAutofit/>
          </a:bodyPr>
          <a:lstStyle/>
          <a:p>
            <a:r>
              <a:rPr lang="en-GB" dirty="0"/>
              <a:t>What category of software do spreadsheets belong to?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8535543"/>
              </p:ext>
            </p:extLst>
          </p:nvPr>
        </p:nvGraphicFramePr>
        <p:xfrm>
          <a:off x="580076" y="170927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7326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07" y="71528"/>
            <a:ext cx="11594123" cy="662781"/>
          </a:xfrm>
        </p:spPr>
        <p:txBody>
          <a:bodyPr>
            <a:normAutofit/>
          </a:bodyPr>
          <a:lstStyle/>
          <a:p>
            <a:r>
              <a:rPr lang="en-GB" dirty="0"/>
              <a:t>What category of software do operating systems belong to?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2019276"/>
              </p:ext>
            </p:extLst>
          </p:nvPr>
        </p:nvGraphicFramePr>
        <p:xfrm>
          <a:off x="551728" y="154366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1226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category of software do compilers belong to?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1211449"/>
              </p:ext>
            </p:extLst>
          </p:nvPr>
        </p:nvGraphicFramePr>
        <p:xfrm>
          <a:off x="481389" y="15084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0146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category of software is does anti-virus belong to?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1748260"/>
              </p:ext>
            </p:extLst>
          </p:nvPr>
        </p:nvGraphicFramePr>
        <p:xfrm>
          <a:off x="422774" y="146159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1825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26" y="23446"/>
            <a:ext cx="8182928" cy="662781"/>
          </a:xfrm>
        </p:spPr>
        <p:txBody>
          <a:bodyPr>
            <a:noAutofit/>
          </a:bodyPr>
          <a:lstStyle/>
          <a:p>
            <a:r>
              <a:rPr lang="en-GB" sz="2800" dirty="0"/>
              <a:t>What category of software does a school information management system belong to?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6019558"/>
              </p:ext>
            </p:extLst>
          </p:nvPr>
        </p:nvGraphicFramePr>
        <p:xfrm>
          <a:off x="528282" y="15084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6130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Which statement applies to interpreters?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857016"/>
              </p:ext>
            </p:extLst>
          </p:nvPr>
        </p:nvGraphicFramePr>
        <p:xfrm>
          <a:off x="469667" y="144987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9832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8593236" cy="631857"/>
          </a:xfrm>
        </p:spPr>
        <p:txBody>
          <a:bodyPr>
            <a:noAutofit/>
          </a:bodyPr>
          <a:lstStyle/>
          <a:p>
            <a:r>
              <a:rPr lang="en-GB" sz="2800" dirty="0"/>
              <a:t>Which generation of programming language is coded using binary?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4743062"/>
              </p:ext>
            </p:extLst>
          </p:nvPr>
        </p:nvGraphicFramePr>
        <p:xfrm>
          <a:off x="563451" y="15084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029091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1162</TotalTime>
  <Words>415</Words>
  <Application>Microsoft Office PowerPoint</Application>
  <PresentationFormat>Widescreen</PresentationFormat>
  <Paragraphs>104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Software</vt:lpstr>
      <vt:lpstr>What category of software do web browsers belong to?</vt:lpstr>
      <vt:lpstr>What category of software do spreadsheets belong to?</vt:lpstr>
      <vt:lpstr>What category of software do operating systems belong to?</vt:lpstr>
      <vt:lpstr>What category of software do compilers belong to?</vt:lpstr>
      <vt:lpstr>What category of software is does anti-virus belong to?</vt:lpstr>
      <vt:lpstr>What category of software does a school information management system belong to?</vt:lpstr>
      <vt:lpstr>Which statement applies to interpreters?</vt:lpstr>
      <vt:lpstr>Which generation of programming language is coded using binary?</vt:lpstr>
      <vt:lpstr>Which statement about programming languages is correct?</vt:lpstr>
      <vt:lpstr>Which statement about translators is correct?</vt:lpstr>
      <vt:lpstr>Answers by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4</cp:revision>
  <dcterms:created xsi:type="dcterms:W3CDTF">2019-03-29T09:08:03Z</dcterms:created>
  <dcterms:modified xsi:type="dcterms:W3CDTF">2025-03-26T09:38:43Z</dcterms:modified>
</cp:coreProperties>
</file>