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 id="292" r:id="rId3"/>
    <p:sldId id="293" r:id="rId4"/>
    <p:sldId id="328" r:id="rId5"/>
    <p:sldId id="310" r:id="rId6"/>
    <p:sldId id="327" r:id="rId7"/>
    <p:sldId id="325" r:id="rId8"/>
    <p:sldId id="312" r:id="rId9"/>
    <p:sldId id="332" r:id="rId10"/>
    <p:sldId id="337" r:id="rId11"/>
    <p:sldId id="334" r:id="rId12"/>
    <p:sldId id="335" r:id="rId13"/>
    <p:sldId id="303" r:id="rId14"/>
    <p:sldId id="339" r:id="rId15"/>
    <p:sldId id="329" r:id="rId16"/>
    <p:sldId id="330" r:id="rId17"/>
    <p:sldId id="299" r:id="rId18"/>
    <p:sldId id="302" r:id="rId19"/>
    <p:sldId id="30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0049D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824" autoAdjust="0"/>
    <p:restoredTop sz="94660"/>
  </p:normalViewPr>
  <p:slideViewPr>
    <p:cSldViewPr snapToGrid="0">
      <p:cViewPr>
        <p:scale>
          <a:sx n="75" d="100"/>
          <a:sy n="75" d="100"/>
        </p:scale>
        <p:origin x="-666" y="486"/>
      </p:cViewPr>
      <p:guideLst/>
    </p:cSldViewPr>
  </p:slideViewPr>
  <p:notesTextViewPr>
    <p:cViewPr>
      <p:scale>
        <a:sx n="1" d="1"/>
        <a:sy n="1" d="1"/>
      </p:scale>
      <p:origin x="0" y="0"/>
    </p:cViewPr>
  </p:notesTextViewPr>
  <p:sorterViewPr>
    <p:cViewPr>
      <p:scale>
        <a:sx n="130" d="100"/>
        <a:sy n="130" d="100"/>
      </p:scale>
      <p:origin x="0" y="-173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5B4E0F3E-3C97-4DD8-812E-58ADD1982D5A}"/>
    <pc:docChg chg="modSld">
      <pc:chgData name="William Grey" userId="37b73424-c081-4fc2-b1af-363f4f3fd4f3" providerId="ADAL" clId="{5B4E0F3E-3C97-4DD8-812E-58ADD1982D5A}" dt="2020-12-10T14:23:08.784" v="199" actId="20577"/>
      <pc:docMkLst>
        <pc:docMk/>
      </pc:docMkLst>
      <pc:sldChg chg="modSp">
        <pc:chgData name="William Grey" userId="37b73424-c081-4fc2-b1af-363f4f3fd4f3" providerId="ADAL" clId="{5B4E0F3E-3C97-4DD8-812E-58ADD1982D5A}" dt="2020-12-10T14:10:46.627" v="76" actId="20577"/>
        <pc:sldMkLst>
          <pc:docMk/>
          <pc:sldMk cId="1531992207" sldId="283"/>
        </pc:sldMkLst>
        <pc:spChg chg="mod">
          <ac:chgData name="William Grey" userId="37b73424-c081-4fc2-b1af-363f4f3fd4f3" providerId="ADAL" clId="{5B4E0F3E-3C97-4DD8-812E-58ADD1982D5A}" dt="2020-12-10T14:10:46.627" v="76" actId="20577"/>
          <ac:spMkLst>
            <pc:docMk/>
            <pc:sldMk cId="1531992207" sldId="283"/>
            <ac:spMk id="3" creationId="{00000000-0000-0000-0000-000000000000}"/>
          </ac:spMkLst>
        </pc:spChg>
      </pc:sldChg>
      <pc:sldChg chg="modSp">
        <pc:chgData name="William Grey" userId="37b73424-c081-4fc2-b1af-363f4f3fd4f3" providerId="ADAL" clId="{5B4E0F3E-3C97-4DD8-812E-58ADD1982D5A}" dt="2020-12-10T12:02:17.288" v="11" actId="20577"/>
        <pc:sldMkLst>
          <pc:docMk/>
          <pc:sldMk cId="246750427" sldId="290"/>
        </pc:sldMkLst>
        <pc:graphicFrameChg chg="mod">
          <ac:chgData name="William Grey" userId="37b73424-c081-4fc2-b1af-363f4f3fd4f3" providerId="ADAL" clId="{5B4E0F3E-3C97-4DD8-812E-58ADD1982D5A}" dt="2020-12-10T12:02:17.288" v="11" actId="20577"/>
          <ac:graphicFrameMkLst>
            <pc:docMk/>
            <pc:sldMk cId="246750427" sldId="290"/>
            <ac:graphicFrameMk id="4" creationId="{C644136E-B768-4BE0-B219-C4F3F4DDAB5A}"/>
          </ac:graphicFrameMkLst>
        </pc:graphicFrameChg>
      </pc:sldChg>
      <pc:sldChg chg="modSp mod">
        <pc:chgData name="William Grey" userId="37b73424-c081-4fc2-b1af-363f4f3fd4f3" providerId="ADAL" clId="{5B4E0F3E-3C97-4DD8-812E-58ADD1982D5A}" dt="2020-12-10T14:23:08.784" v="199" actId="20577"/>
        <pc:sldMkLst>
          <pc:docMk/>
          <pc:sldMk cId="3896682255" sldId="303"/>
        </pc:sldMkLst>
        <pc:spChg chg="mod">
          <ac:chgData name="William Grey" userId="37b73424-c081-4fc2-b1af-363f4f3fd4f3" providerId="ADAL" clId="{5B4E0F3E-3C97-4DD8-812E-58ADD1982D5A}" dt="2020-12-10T14:23:08.784" v="199" actId="20577"/>
          <ac:spMkLst>
            <pc:docMk/>
            <pc:sldMk cId="3896682255" sldId="303"/>
            <ac:spMk id="3" creationId="{C9EB7DAC-D26B-4875-852B-0317D66F17A5}"/>
          </ac:spMkLst>
        </pc:spChg>
      </pc:sldChg>
      <pc:sldChg chg="modSp mod">
        <pc:chgData name="William Grey" userId="37b73424-c081-4fc2-b1af-363f4f3fd4f3" providerId="ADAL" clId="{5B4E0F3E-3C97-4DD8-812E-58ADD1982D5A}" dt="2020-12-10T12:12:31.035" v="32" actId="20577"/>
        <pc:sldMkLst>
          <pc:docMk/>
          <pc:sldMk cId="2635372443" sldId="308"/>
        </pc:sldMkLst>
        <pc:spChg chg="mod">
          <ac:chgData name="William Grey" userId="37b73424-c081-4fc2-b1af-363f4f3fd4f3" providerId="ADAL" clId="{5B4E0F3E-3C97-4DD8-812E-58ADD1982D5A}" dt="2020-12-10T12:12:31.035" v="32" actId="20577"/>
          <ac:spMkLst>
            <pc:docMk/>
            <pc:sldMk cId="2635372443" sldId="308"/>
            <ac:spMk id="3" creationId="{00000000-0000-0000-0000-000000000000}"/>
          </ac:spMkLst>
        </pc:spChg>
      </pc:sldChg>
    </pc:docChg>
  </pc:docChgLst>
  <pc:docChgLst>
    <pc:chgData name="William Grey" userId="37b73424-c081-4fc2-b1af-363f4f3fd4f3" providerId="ADAL" clId="{8B3C70B4-68F2-4AE7-9953-6A1714FED734}"/>
    <pc:docChg chg="custSel delSld modSld">
      <pc:chgData name="William Grey" userId="37b73424-c081-4fc2-b1af-363f4f3fd4f3" providerId="ADAL" clId="{8B3C70B4-68F2-4AE7-9953-6A1714FED734}" dt="2022-08-17T21:28:44.406" v="108" actId="47"/>
      <pc:docMkLst>
        <pc:docMk/>
      </pc:docMkLst>
      <pc:sldChg chg="del">
        <pc:chgData name="William Grey" userId="37b73424-c081-4fc2-b1af-363f4f3fd4f3" providerId="ADAL" clId="{8B3C70B4-68F2-4AE7-9953-6A1714FED734}" dt="2022-08-17T21:15:10.072" v="14" actId="47"/>
        <pc:sldMkLst>
          <pc:docMk/>
          <pc:sldMk cId="852052307" sldId="257"/>
        </pc:sldMkLst>
      </pc:sldChg>
      <pc:sldChg chg="del">
        <pc:chgData name="William Grey" userId="37b73424-c081-4fc2-b1af-363f4f3fd4f3" providerId="ADAL" clId="{8B3C70B4-68F2-4AE7-9953-6A1714FED734}" dt="2022-08-17T21:15:12.579" v="17" actId="47"/>
        <pc:sldMkLst>
          <pc:docMk/>
          <pc:sldMk cId="3291743255" sldId="270"/>
        </pc:sldMkLst>
      </pc:sldChg>
      <pc:sldChg chg="del">
        <pc:chgData name="William Grey" userId="37b73424-c081-4fc2-b1af-363f4f3fd4f3" providerId="ADAL" clId="{8B3C70B4-68F2-4AE7-9953-6A1714FED734}" dt="2022-08-17T21:17:28.445" v="32" actId="47"/>
        <pc:sldMkLst>
          <pc:docMk/>
          <pc:sldMk cId="503375528" sldId="271"/>
        </pc:sldMkLst>
      </pc:sldChg>
      <pc:sldChg chg="del">
        <pc:chgData name="William Grey" userId="37b73424-c081-4fc2-b1af-363f4f3fd4f3" providerId="ADAL" clId="{8B3C70B4-68F2-4AE7-9953-6A1714FED734}" dt="2022-08-17T21:15:08.753" v="13" actId="47"/>
        <pc:sldMkLst>
          <pc:docMk/>
          <pc:sldMk cId="3619663419" sldId="272"/>
        </pc:sldMkLst>
      </pc:sldChg>
      <pc:sldChg chg="modSp mod">
        <pc:chgData name="William Grey" userId="37b73424-c081-4fc2-b1af-363f4f3fd4f3" providerId="ADAL" clId="{8B3C70B4-68F2-4AE7-9953-6A1714FED734}" dt="2022-08-17T21:14:49.813" v="11" actId="20577"/>
        <pc:sldMkLst>
          <pc:docMk/>
          <pc:sldMk cId="222047521" sldId="280"/>
        </pc:sldMkLst>
        <pc:spChg chg="mod">
          <ac:chgData name="William Grey" userId="37b73424-c081-4fc2-b1af-363f4f3fd4f3" providerId="ADAL" clId="{8B3C70B4-68F2-4AE7-9953-6A1714FED734}" dt="2022-08-17T21:14:49.813" v="11" actId="20577"/>
          <ac:spMkLst>
            <pc:docMk/>
            <pc:sldMk cId="222047521" sldId="280"/>
            <ac:spMk id="2" creationId="{00000000-0000-0000-0000-000000000000}"/>
          </ac:spMkLst>
        </pc:spChg>
      </pc:sldChg>
      <pc:sldChg chg="del">
        <pc:chgData name="William Grey" userId="37b73424-c081-4fc2-b1af-363f4f3fd4f3" providerId="ADAL" clId="{8B3C70B4-68F2-4AE7-9953-6A1714FED734}" dt="2022-08-17T21:15:16.649" v="21" actId="47"/>
        <pc:sldMkLst>
          <pc:docMk/>
          <pc:sldMk cId="1416499194" sldId="282"/>
        </pc:sldMkLst>
      </pc:sldChg>
      <pc:sldChg chg="del">
        <pc:chgData name="William Grey" userId="37b73424-c081-4fc2-b1af-363f4f3fd4f3" providerId="ADAL" clId="{8B3C70B4-68F2-4AE7-9953-6A1714FED734}" dt="2022-08-17T21:15:14.315" v="19" actId="47"/>
        <pc:sldMkLst>
          <pc:docMk/>
          <pc:sldMk cId="1907990174" sldId="283"/>
        </pc:sldMkLst>
      </pc:sldChg>
      <pc:sldChg chg="del">
        <pc:chgData name="William Grey" userId="37b73424-c081-4fc2-b1af-363f4f3fd4f3" providerId="ADAL" clId="{8B3C70B4-68F2-4AE7-9953-6A1714FED734}" dt="2022-08-17T21:15:22.028" v="28" actId="47"/>
        <pc:sldMkLst>
          <pc:docMk/>
          <pc:sldMk cId="2522968325" sldId="287"/>
        </pc:sldMkLst>
      </pc:sldChg>
      <pc:sldChg chg="del">
        <pc:chgData name="William Grey" userId="37b73424-c081-4fc2-b1af-363f4f3fd4f3" providerId="ADAL" clId="{8B3C70B4-68F2-4AE7-9953-6A1714FED734}" dt="2022-08-17T21:15:13.383" v="18" actId="47"/>
        <pc:sldMkLst>
          <pc:docMk/>
          <pc:sldMk cId="246750427" sldId="290"/>
        </pc:sldMkLst>
      </pc:sldChg>
      <pc:sldChg chg="modSp mod">
        <pc:chgData name="William Grey" userId="37b73424-c081-4fc2-b1af-363f4f3fd4f3" providerId="ADAL" clId="{8B3C70B4-68F2-4AE7-9953-6A1714FED734}" dt="2022-08-17T21:14:59.223" v="12" actId="20577"/>
        <pc:sldMkLst>
          <pc:docMk/>
          <pc:sldMk cId="1931834278" sldId="292"/>
        </pc:sldMkLst>
        <pc:spChg chg="mod">
          <ac:chgData name="William Grey" userId="37b73424-c081-4fc2-b1af-363f4f3fd4f3" providerId="ADAL" clId="{8B3C70B4-68F2-4AE7-9953-6A1714FED734}" dt="2022-08-17T21:14:59.223" v="12" actId="20577"/>
          <ac:spMkLst>
            <pc:docMk/>
            <pc:sldMk cId="1931834278" sldId="292"/>
            <ac:spMk id="3" creationId="{00000000-0000-0000-0000-000000000000}"/>
          </ac:spMkLst>
        </pc:spChg>
      </pc:sldChg>
      <pc:sldChg chg="del">
        <pc:chgData name="William Grey" userId="37b73424-c081-4fc2-b1af-363f4f3fd4f3" providerId="ADAL" clId="{8B3C70B4-68F2-4AE7-9953-6A1714FED734}" dt="2022-08-17T21:15:10.833" v="15" actId="47"/>
        <pc:sldMkLst>
          <pc:docMk/>
          <pc:sldMk cId="1672115787" sldId="296"/>
        </pc:sldMkLst>
      </pc:sldChg>
      <pc:sldChg chg="addSp modSp mod">
        <pc:chgData name="William Grey" userId="37b73424-c081-4fc2-b1af-363f4f3fd4f3" providerId="ADAL" clId="{8B3C70B4-68F2-4AE7-9953-6A1714FED734}" dt="2022-08-17T21:25:58.631" v="106" actId="255"/>
        <pc:sldMkLst>
          <pc:docMk/>
          <pc:sldMk cId="4261956275" sldId="299"/>
        </pc:sldMkLst>
        <pc:spChg chg="mod">
          <ac:chgData name="William Grey" userId="37b73424-c081-4fc2-b1af-363f4f3fd4f3" providerId="ADAL" clId="{8B3C70B4-68F2-4AE7-9953-6A1714FED734}" dt="2022-08-17T21:25:58.631" v="106" actId="255"/>
          <ac:spMkLst>
            <pc:docMk/>
            <pc:sldMk cId="4261956275" sldId="299"/>
            <ac:spMk id="3" creationId="{096E78E2-2292-4EA2-9A75-FBA08E7F04DF}"/>
          </ac:spMkLst>
        </pc:spChg>
        <pc:picChg chg="add mod">
          <ac:chgData name="William Grey" userId="37b73424-c081-4fc2-b1af-363f4f3fd4f3" providerId="ADAL" clId="{8B3C70B4-68F2-4AE7-9953-6A1714FED734}" dt="2022-08-17T21:25:35.516" v="101" actId="1076"/>
          <ac:picMkLst>
            <pc:docMk/>
            <pc:sldMk cId="4261956275" sldId="299"/>
            <ac:picMk id="5" creationId="{5C6C204C-2531-46D8-BC2D-C0E774C29778}"/>
          </ac:picMkLst>
        </pc:picChg>
      </pc:sldChg>
      <pc:sldChg chg="del">
        <pc:chgData name="William Grey" userId="37b73424-c081-4fc2-b1af-363f4f3fd4f3" providerId="ADAL" clId="{8B3C70B4-68F2-4AE7-9953-6A1714FED734}" dt="2022-08-17T21:15:22.677" v="29" actId="47"/>
        <pc:sldMkLst>
          <pc:docMk/>
          <pc:sldMk cId="817984532" sldId="305"/>
        </pc:sldMkLst>
      </pc:sldChg>
      <pc:sldChg chg="del">
        <pc:chgData name="William Grey" userId="37b73424-c081-4fc2-b1af-363f4f3fd4f3" providerId="ADAL" clId="{8B3C70B4-68F2-4AE7-9953-6A1714FED734}" dt="2022-08-17T21:15:23.672" v="30" actId="47"/>
        <pc:sldMkLst>
          <pc:docMk/>
          <pc:sldMk cId="1399795881" sldId="306"/>
        </pc:sldMkLst>
      </pc:sldChg>
      <pc:sldChg chg="del">
        <pc:chgData name="William Grey" userId="37b73424-c081-4fc2-b1af-363f4f3fd4f3" providerId="ADAL" clId="{8B3C70B4-68F2-4AE7-9953-6A1714FED734}" dt="2022-08-17T21:15:21.347" v="27" actId="47"/>
        <pc:sldMkLst>
          <pc:docMk/>
          <pc:sldMk cId="2581367811" sldId="308"/>
        </pc:sldMkLst>
      </pc:sldChg>
      <pc:sldChg chg="del">
        <pc:chgData name="William Grey" userId="37b73424-c081-4fc2-b1af-363f4f3fd4f3" providerId="ADAL" clId="{8B3C70B4-68F2-4AE7-9953-6A1714FED734}" dt="2022-08-17T21:15:15.601" v="20" actId="47"/>
        <pc:sldMkLst>
          <pc:docMk/>
          <pc:sldMk cId="2156622184" sldId="313"/>
        </pc:sldMkLst>
      </pc:sldChg>
      <pc:sldChg chg="del">
        <pc:chgData name="William Grey" userId="37b73424-c081-4fc2-b1af-363f4f3fd4f3" providerId="ADAL" clId="{8B3C70B4-68F2-4AE7-9953-6A1714FED734}" dt="2022-08-17T21:15:19.961" v="25" actId="47"/>
        <pc:sldMkLst>
          <pc:docMk/>
          <pc:sldMk cId="1223222635" sldId="314"/>
        </pc:sldMkLst>
      </pc:sldChg>
      <pc:sldChg chg="del">
        <pc:chgData name="William Grey" userId="37b73424-c081-4fc2-b1af-363f4f3fd4f3" providerId="ADAL" clId="{8B3C70B4-68F2-4AE7-9953-6A1714FED734}" dt="2022-08-17T21:15:17.589" v="22" actId="47"/>
        <pc:sldMkLst>
          <pc:docMk/>
          <pc:sldMk cId="492299239" sldId="320"/>
        </pc:sldMkLst>
      </pc:sldChg>
      <pc:sldChg chg="del">
        <pc:chgData name="William Grey" userId="37b73424-c081-4fc2-b1af-363f4f3fd4f3" providerId="ADAL" clId="{8B3C70B4-68F2-4AE7-9953-6A1714FED734}" dt="2022-08-17T21:15:18.381" v="23" actId="47"/>
        <pc:sldMkLst>
          <pc:docMk/>
          <pc:sldMk cId="2800331210" sldId="321"/>
        </pc:sldMkLst>
      </pc:sldChg>
      <pc:sldChg chg="del">
        <pc:chgData name="William Grey" userId="37b73424-c081-4fc2-b1af-363f4f3fd4f3" providerId="ADAL" clId="{8B3C70B4-68F2-4AE7-9953-6A1714FED734}" dt="2022-08-17T21:15:19.209" v="24" actId="47"/>
        <pc:sldMkLst>
          <pc:docMk/>
          <pc:sldMk cId="498359270" sldId="322"/>
        </pc:sldMkLst>
      </pc:sldChg>
      <pc:sldChg chg="del">
        <pc:chgData name="William Grey" userId="37b73424-c081-4fc2-b1af-363f4f3fd4f3" providerId="ADAL" clId="{8B3C70B4-68F2-4AE7-9953-6A1714FED734}" dt="2022-08-17T21:15:20.673" v="26" actId="47"/>
        <pc:sldMkLst>
          <pc:docMk/>
          <pc:sldMk cId="1916777594" sldId="323"/>
        </pc:sldMkLst>
      </pc:sldChg>
      <pc:sldChg chg="modSp mod">
        <pc:chgData name="William Grey" userId="37b73424-c081-4fc2-b1af-363f4f3fd4f3" providerId="ADAL" clId="{8B3C70B4-68F2-4AE7-9953-6A1714FED734}" dt="2022-08-17T21:17:57.400" v="35" actId="1076"/>
        <pc:sldMkLst>
          <pc:docMk/>
          <pc:sldMk cId="443152659" sldId="329"/>
        </pc:sldMkLst>
        <pc:spChg chg="mod">
          <ac:chgData name="William Grey" userId="37b73424-c081-4fc2-b1af-363f4f3fd4f3" providerId="ADAL" clId="{8B3C70B4-68F2-4AE7-9953-6A1714FED734}" dt="2022-08-17T21:17:50.759" v="34" actId="1076"/>
          <ac:spMkLst>
            <pc:docMk/>
            <pc:sldMk cId="443152659" sldId="329"/>
            <ac:spMk id="2" creationId="{00000000-0000-0000-0000-000000000000}"/>
          </ac:spMkLst>
        </pc:spChg>
        <pc:spChg chg="mod">
          <ac:chgData name="William Grey" userId="37b73424-c081-4fc2-b1af-363f4f3fd4f3" providerId="ADAL" clId="{8B3C70B4-68F2-4AE7-9953-6A1714FED734}" dt="2022-08-17T21:17:57.400" v="35" actId="1076"/>
          <ac:spMkLst>
            <pc:docMk/>
            <pc:sldMk cId="443152659" sldId="329"/>
            <ac:spMk id="3" creationId="{FF92F3B2-8A83-4F91-AAE2-EBAE683B26C6}"/>
          </ac:spMkLst>
        </pc:spChg>
      </pc:sldChg>
      <pc:sldChg chg="modSp mod">
        <pc:chgData name="William Grey" userId="37b73424-c081-4fc2-b1af-363f4f3fd4f3" providerId="ADAL" clId="{8B3C70B4-68F2-4AE7-9953-6A1714FED734}" dt="2022-08-17T21:18:16.566" v="37" actId="1076"/>
        <pc:sldMkLst>
          <pc:docMk/>
          <pc:sldMk cId="2073892137" sldId="330"/>
        </pc:sldMkLst>
        <pc:spChg chg="mod">
          <ac:chgData name="William Grey" userId="37b73424-c081-4fc2-b1af-363f4f3fd4f3" providerId="ADAL" clId="{8B3C70B4-68F2-4AE7-9953-6A1714FED734}" dt="2022-08-17T21:18:07.064" v="36" actId="1076"/>
          <ac:spMkLst>
            <pc:docMk/>
            <pc:sldMk cId="2073892137" sldId="330"/>
            <ac:spMk id="2" creationId="{00000000-0000-0000-0000-000000000000}"/>
          </ac:spMkLst>
        </pc:spChg>
        <pc:spChg chg="mod">
          <ac:chgData name="William Grey" userId="37b73424-c081-4fc2-b1af-363f4f3fd4f3" providerId="ADAL" clId="{8B3C70B4-68F2-4AE7-9953-6A1714FED734}" dt="2022-08-17T21:18:16.566" v="37" actId="1076"/>
          <ac:spMkLst>
            <pc:docMk/>
            <pc:sldMk cId="2073892137" sldId="330"/>
            <ac:spMk id="3" creationId="{FF92F3B2-8A83-4F91-AAE2-EBAE683B26C6}"/>
          </ac:spMkLst>
        </pc:spChg>
      </pc:sldChg>
      <pc:sldChg chg="addSp delSp modSp del mod">
        <pc:chgData name="William Grey" userId="37b73424-c081-4fc2-b1af-363f4f3fd4f3" providerId="ADAL" clId="{8B3C70B4-68F2-4AE7-9953-6A1714FED734}" dt="2022-08-17T21:28:44.406" v="108" actId="47"/>
        <pc:sldMkLst>
          <pc:docMk/>
          <pc:sldMk cId="2053348027" sldId="331"/>
        </pc:sldMkLst>
        <pc:spChg chg="add mod">
          <ac:chgData name="William Grey" userId="37b73424-c081-4fc2-b1af-363f4f3fd4f3" providerId="ADAL" clId="{8B3C70B4-68F2-4AE7-9953-6A1714FED734}" dt="2022-08-17T21:28:42.363" v="107" actId="478"/>
          <ac:spMkLst>
            <pc:docMk/>
            <pc:sldMk cId="2053348027" sldId="331"/>
            <ac:spMk id="5" creationId="{435D939D-9BAF-4FEE-A155-609129B3A6E0}"/>
          </ac:spMkLst>
        </pc:spChg>
        <pc:graphicFrameChg chg="del modGraphic">
          <ac:chgData name="William Grey" userId="37b73424-c081-4fc2-b1af-363f4f3fd4f3" providerId="ADAL" clId="{8B3C70B4-68F2-4AE7-9953-6A1714FED734}" dt="2022-08-17T21:28:42.363" v="107" actId="478"/>
          <ac:graphicFrameMkLst>
            <pc:docMk/>
            <pc:sldMk cId="2053348027" sldId="331"/>
            <ac:graphicFrameMk id="4" creationId="{C798B6C7-C3BB-4AC1-966F-A5264CAFDC10}"/>
          </ac:graphicFrameMkLst>
        </pc:graphicFrameChg>
      </pc:sldChg>
      <pc:sldChg chg="del">
        <pc:chgData name="William Grey" userId="37b73424-c081-4fc2-b1af-363f4f3fd4f3" providerId="ADAL" clId="{8B3C70B4-68F2-4AE7-9953-6A1714FED734}" dt="2022-08-17T21:16:12.237" v="31" actId="2696"/>
        <pc:sldMkLst>
          <pc:docMk/>
          <pc:sldMk cId="4061817709" sldId="338"/>
        </pc:sldMkLst>
      </pc:sldChg>
      <pc:sldChg chg="del">
        <pc:chgData name="William Grey" userId="37b73424-c081-4fc2-b1af-363f4f3fd4f3" providerId="ADAL" clId="{8B3C70B4-68F2-4AE7-9953-6A1714FED734}" dt="2022-08-17T21:14:43.859" v="0" actId="47"/>
        <pc:sldMkLst>
          <pc:docMk/>
          <pc:sldMk cId="75039566" sldId="348"/>
        </pc:sldMkLst>
      </pc:sldChg>
      <pc:sldChg chg="del">
        <pc:chgData name="William Grey" userId="37b73424-c081-4fc2-b1af-363f4f3fd4f3" providerId="ADAL" clId="{8B3C70B4-68F2-4AE7-9953-6A1714FED734}" dt="2022-08-17T21:15:11.692" v="16" actId="47"/>
        <pc:sldMkLst>
          <pc:docMk/>
          <pc:sldMk cId="348209128" sldId="349"/>
        </pc:sldMkLst>
      </pc:sldChg>
    </pc:docChg>
  </pc:docChgLst>
  <pc:docChgLst>
    <pc:chgData name="William Grey" userId="37b73424-c081-4fc2-b1af-363f4f3fd4f3" providerId="ADAL" clId="{4F079E9B-AA4E-4AE3-B0BA-A3C17E2C1078}"/>
    <pc:docChg chg="custSel addSld delSld modSld">
      <pc:chgData name="William Grey" userId="37b73424-c081-4fc2-b1af-363f4f3fd4f3" providerId="ADAL" clId="{4F079E9B-AA4E-4AE3-B0BA-A3C17E2C1078}" dt="2023-01-14T22:29:09.326" v="238" actId="47"/>
      <pc:docMkLst>
        <pc:docMk/>
      </pc:docMkLst>
      <pc:sldChg chg="modSp new del mod">
        <pc:chgData name="William Grey" userId="37b73424-c081-4fc2-b1af-363f4f3fd4f3" providerId="ADAL" clId="{4F079E9B-AA4E-4AE3-B0BA-A3C17E2C1078}" dt="2023-01-14T22:29:09.326" v="238" actId="47"/>
        <pc:sldMkLst>
          <pc:docMk/>
          <pc:sldMk cId="2151918569" sldId="340"/>
        </pc:sldMkLst>
        <pc:spChg chg="mod">
          <ac:chgData name="William Grey" userId="37b73424-c081-4fc2-b1af-363f4f3fd4f3" providerId="ADAL" clId="{4F079E9B-AA4E-4AE3-B0BA-A3C17E2C1078}" dt="2023-01-14T22:26:35.875" v="6" actId="27636"/>
          <ac:spMkLst>
            <pc:docMk/>
            <pc:sldMk cId="2151918569" sldId="340"/>
            <ac:spMk id="2" creationId="{A7E5DA60-9A6D-478C-A664-D8E06382C3A6}"/>
          </ac:spMkLst>
        </pc:spChg>
        <pc:spChg chg="mod">
          <ac:chgData name="William Grey" userId="37b73424-c081-4fc2-b1af-363f4f3fd4f3" providerId="ADAL" clId="{4F079E9B-AA4E-4AE3-B0BA-A3C17E2C1078}" dt="2023-01-14T22:28:07.272" v="237" actId="20577"/>
          <ac:spMkLst>
            <pc:docMk/>
            <pc:sldMk cId="2151918569" sldId="340"/>
            <ac:spMk id="3" creationId="{E6CAD343-747A-41E1-A631-C9F54A49BDDE}"/>
          </ac:spMkLst>
        </pc:spChg>
      </pc:sldChg>
      <pc:sldChg chg="new del">
        <pc:chgData name="William Grey" userId="37b73424-c081-4fc2-b1af-363f4f3fd4f3" providerId="ADAL" clId="{4F079E9B-AA4E-4AE3-B0BA-A3C17E2C1078}" dt="2023-01-14T22:26:10.890" v="1" actId="47"/>
        <pc:sldMkLst>
          <pc:docMk/>
          <pc:sldMk cId="3506010574" sldId="340"/>
        </pc:sldMkLst>
      </pc:sldChg>
    </pc:docChg>
  </pc:docChgLst>
  <pc:docChgLst>
    <pc:chgData name="William Grey" userId="37b73424-c081-4fc2-b1af-363f4f3fd4f3" providerId="ADAL" clId="{2030B3D0-A2C5-435D-83E8-14272E09EA91}"/>
    <pc:docChg chg="custSel addSld modSld">
      <pc:chgData name="William Grey" userId="37b73424-c081-4fc2-b1af-363f4f3fd4f3" providerId="ADAL" clId="{2030B3D0-A2C5-435D-83E8-14272E09EA91}" dt="2019-04-30T10:44:11.136" v="367" actId="20577"/>
      <pc:docMkLst>
        <pc:docMk/>
      </pc:docMkLst>
      <pc:sldChg chg="modSp modAnim">
        <pc:chgData name="William Grey" userId="37b73424-c081-4fc2-b1af-363f4f3fd4f3" providerId="ADAL" clId="{2030B3D0-A2C5-435D-83E8-14272E09EA91}" dt="2019-04-30T10:39:12.968" v="52" actId="20577"/>
        <pc:sldMkLst>
          <pc:docMk/>
          <pc:sldMk cId="2271399456" sldId="282"/>
        </pc:sldMkLst>
        <pc:spChg chg="mod">
          <ac:chgData name="William Grey" userId="37b73424-c081-4fc2-b1af-363f4f3fd4f3" providerId="ADAL" clId="{2030B3D0-A2C5-435D-83E8-14272E09EA91}" dt="2019-04-30T10:39:12.968" v="52" actId="20577"/>
          <ac:spMkLst>
            <pc:docMk/>
            <pc:sldMk cId="2271399456" sldId="282"/>
            <ac:spMk id="3" creationId="{00000000-0000-0000-0000-000000000000}"/>
          </ac:spMkLst>
        </pc:spChg>
      </pc:sldChg>
      <pc:sldChg chg="modSp add">
        <pc:chgData name="William Grey" userId="37b73424-c081-4fc2-b1af-363f4f3fd4f3" providerId="ADAL" clId="{2030B3D0-A2C5-435D-83E8-14272E09EA91}" dt="2019-04-30T10:40:37.912" v="266" actId="20577"/>
        <pc:sldMkLst>
          <pc:docMk/>
          <pc:sldMk cId="2679102755" sldId="313"/>
        </pc:sldMkLst>
        <pc:spChg chg="mod">
          <ac:chgData name="William Grey" userId="37b73424-c081-4fc2-b1af-363f4f3fd4f3" providerId="ADAL" clId="{2030B3D0-A2C5-435D-83E8-14272E09EA91}" dt="2019-04-30T10:39:44.626" v="110" actId="20577"/>
          <ac:spMkLst>
            <pc:docMk/>
            <pc:sldMk cId="2679102755" sldId="313"/>
            <ac:spMk id="2" creationId="{61BA3471-1706-4018-A117-9FB9C9E854E1}"/>
          </ac:spMkLst>
        </pc:spChg>
        <pc:spChg chg="mod">
          <ac:chgData name="William Grey" userId="37b73424-c081-4fc2-b1af-363f4f3fd4f3" providerId="ADAL" clId="{2030B3D0-A2C5-435D-83E8-14272E09EA91}" dt="2019-04-30T10:40:37.912" v="266" actId="20577"/>
          <ac:spMkLst>
            <pc:docMk/>
            <pc:sldMk cId="2679102755" sldId="313"/>
            <ac:spMk id="3" creationId="{7E1B7CD8-344C-4D5C-B5C5-895DF1EE2E97}"/>
          </ac:spMkLst>
        </pc:spChg>
      </pc:sldChg>
      <pc:sldChg chg="modSp add">
        <pc:chgData name="William Grey" userId="37b73424-c081-4fc2-b1af-363f4f3fd4f3" providerId="ADAL" clId="{2030B3D0-A2C5-435D-83E8-14272E09EA91}" dt="2019-04-30T10:44:11.136" v="367" actId="20577"/>
        <pc:sldMkLst>
          <pc:docMk/>
          <pc:sldMk cId="1223222635" sldId="314"/>
        </pc:sldMkLst>
        <pc:spChg chg="mod">
          <ac:chgData name="William Grey" userId="37b73424-c081-4fc2-b1af-363f4f3fd4f3" providerId="ADAL" clId="{2030B3D0-A2C5-435D-83E8-14272E09EA91}" dt="2019-04-30T10:43:12.729" v="291" actId="20577"/>
          <ac:spMkLst>
            <pc:docMk/>
            <pc:sldMk cId="1223222635" sldId="314"/>
            <ac:spMk id="2" creationId="{00000000-0000-0000-0000-000000000000}"/>
          </ac:spMkLst>
        </pc:spChg>
        <pc:spChg chg="mod">
          <ac:chgData name="William Grey" userId="37b73424-c081-4fc2-b1af-363f4f3fd4f3" providerId="ADAL" clId="{2030B3D0-A2C5-435D-83E8-14272E09EA91}" dt="2019-04-30T10:44:11.136" v="367" actId="20577"/>
          <ac:spMkLst>
            <pc:docMk/>
            <pc:sldMk cId="1223222635" sldId="314"/>
            <ac:spMk id="3" creationId="{00000000-0000-0000-0000-000000000000}"/>
          </ac:spMkLst>
        </pc:spChg>
      </pc:sldChg>
    </pc:docChg>
  </pc:docChgLst>
  <pc:docChgLst>
    <pc:chgData name="William Grey" userId="37b73424-c081-4fc2-b1af-363f4f3fd4f3" providerId="ADAL" clId="{D12FBBBD-B044-4707-AD6E-A3A1B66DFB34}"/>
    <pc:docChg chg="custSel addSld modSld">
      <pc:chgData name="William Grey" userId="37b73424-c081-4fc2-b1af-363f4f3fd4f3" providerId="ADAL" clId="{D12FBBBD-B044-4707-AD6E-A3A1B66DFB34}" dt="2022-03-10T14:00:19.255" v="91" actId="20577"/>
      <pc:docMkLst>
        <pc:docMk/>
      </pc:docMkLst>
      <pc:sldChg chg="modSp mod">
        <pc:chgData name="William Grey" userId="37b73424-c081-4fc2-b1af-363f4f3fd4f3" providerId="ADAL" clId="{D12FBBBD-B044-4707-AD6E-A3A1B66DFB34}" dt="2022-03-10T13:31:35.739" v="8" actId="20577"/>
        <pc:sldMkLst>
          <pc:docMk/>
          <pc:sldMk cId="2271399456" sldId="282"/>
        </pc:sldMkLst>
        <pc:spChg chg="mod">
          <ac:chgData name="William Grey" userId="37b73424-c081-4fc2-b1af-363f4f3fd4f3" providerId="ADAL" clId="{D12FBBBD-B044-4707-AD6E-A3A1B66DFB34}" dt="2022-03-10T13:31:35.739" v="8" actId="20577"/>
          <ac:spMkLst>
            <pc:docMk/>
            <pc:sldMk cId="2271399456" sldId="282"/>
            <ac:spMk id="3" creationId="{00000000-0000-0000-0000-000000000000}"/>
          </ac:spMkLst>
        </pc:spChg>
      </pc:sldChg>
      <pc:sldChg chg="modSp mod">
        <pc:chgData name="William Grey" userId="37b73424-c081-4fc2-b1af-363f4f3fd4f3" providerId="ADAL" clId="{D12FBBBD-B044-4707-AD6E-A3A1B66DFB34}" dt="2022-03-10T14:00:19.255" v="91" actId="20577"/>
        <pc:sldMkLst>
          <pc:docMk/>
          <pc:sldMk cId="192327018" sldId="297"/>
        </pc:sldMkLst>
        <pc:spChg chg="mod">
          <ac:chgData name="William Grey" userId="37b73424-c081-4fc2-b1af-363f4f3fd4f3" providerId="ADAL" clId="{D12FBBBD-B044-4707-AD6E-A3A1B66DFB34}" dt="2022-03-10T14:00:19.255" v="91" actId="20577"/>
          <ac:spMkLst>
            <pc:docMk/>
            <pc:sldMk cId="192327018" sldId="297"/>
            <ac:spMk id="3" creationId="{00000000-0000-0000-0000-000000000000}"/>
          </ac:spMkLst>
        </pc:spChg>
      </pc:sldChg>
      <pc:sldChg chg="addSp delSp modSp new mod">
        <pc:chgData name="William Grey" userId="37b73424-c081-4fc2-b1af-363f4f3fd4f3" providerId="ADAL" clId="{D12FBBBD-B044-4707-AD6E-A3A1B66DFB34}" dt="2022-03-10T13:34:33.631" v="88" actId="20577"/>
        <pc:sldMkLst>
          <pc:docMk/>
          <pc:sldMk cId="981064380" sldId="315"/>
        </pc:sldMkLst>
        <pc:spChg chg="del">
          <ac:chgData name="William Grey" userId="37b73424-c081-4fc2-b1af-363f4f3fd4f3" providerId="ADAL" clId="{D12FBBBD-B044-4707-AD6E-A3A1B66DFB34}" dt="2022-03-10T13:34:00.146" v="10" actId="3680"/>
          <ac:spMkLst>
            <pc:docMk/>
            <pc:sldMk cId="981064380" sldId="315"/>
            <ac:spMk id="3" creationId="{E8B01A12-27AD-4A23-8505-77B6FD29D44E}"/>
          </ac:spMkLst>
        </pc:spChg>
        <pc:graphicFrameChg chg="add mod ord modGraphic">
          <ac:chgData name="William Grey" userId="37b73424-c081-4fc2-b1af-363f4f3fd4f3" providerId="ADAL" clId="{D12FBBBD-B044-4707-AD6E-A3A1B66DFB34}" dt="2022-03-10T13:34:33.631" v="88" actId="20577"/>
          <ac:graphicFrameMkLst>
            <pc:docMk/>
            <pc:sldMk cId="981064380" sldId="315"/>
            <ac:graphicFrameMk id="4" creationId="{C606A38C-76F2-4FDB-A7E5-52BF12A984B2}"/>
          </ac:graphicFrameMkLst>
        </pc:graphicFrameChg>
      </pc:sldChg>
    </pc:docChg>
  </pc:docChgLst>
  <pc:docChgLst>
    <pc:chgData name="William Grey" userId="37b73424-c081-4fc2-b1af-363f4f3fd4f3" providerId="ADAL" clId="{D2F7CB5A-0498-4F05-BC33-E58717556753}"/>
    <pc:docChg chg="modSld">
      <pc:chgData name="William Grey" userId="37b73424-c081-4fc2-b1af-363f4f3fd4f3" providerId="ADAL" clId="{D2F7CB5A-0498-4F05-BC33-E58717556753}" dt="2019-05-13T09:21:49.199" v="33" actId="20577"/>
      <pc:docMkLst>
        <pc:docMk/>
      </pc:docMkLst>
      <pc:sldChg chg="modSp">
        <pc:chgData name="William Grey" userId="37b73424-c081-4fc2-b1af-363f4f3fd4f3" providerId="ADAL" clId="{D2F7CB5A-0498-4F05-BC33-E58717556753}" dt="2019-05-13T09:19:43.214" v="19" actId="20577"/>
        <pc:sldMkLst>
          <pc:docMk/>
          <pc:sldMk cId="3699102901" sldId="291"/>
        </pc:sldMkLst>
        <pc:spChg chg="mod">
          <ac:chgData name="William Grey" userId="37b73424-c081-4fc2-b1af-363f4f3fd4f3" providerId="ADAL" clId="{D2F7CB5A-0498-4F05-BC33-E58717556753}" dt="2019-05-13T09:19:43.214" v="19" actId="20577"/>
          <ac:spMkLst>
            <pc:docMk/>
            <pc:sldMk cId="3699102901" sldId="291"/>
            <ac:spMk id="3" creationId="{00000000-0000-0000-0000-000000000000}"/>
          </ac:spMkLst>
        </pc:spChg>
      </pc:sldChg>
      <pc:sldChg chg="modSp">
        <pc:chgData name="William Grey" userId="37b73424-c081-4fc2-b1af-363f4f3fd4f3" providerId="ADAL" clId="{D2F7CB5A-0498-4F05-BC33-E58717556753}" dt="2019-05-13T09:21:49.199" v="33" actId="20577"/>
        <pc:sldMkLst>
          <pc:docMk/>
          <pc:sldMk cId="482839910" sldId="298"/>
        </pc:sldMkLst>
        <pc:spChg chg="mod">
          <ac:chgData name="William Grey" userId="37b73424-c081-4fc2-b1af-363f4f3fd4f3" providerId="ADAL" clId="{D2F7CB5A-0498-4F05-BC33-E58717556753}" dt="2019-05-13T09:21:49.199" v="33" actId="20577"/>
          <ac:spMkLst>
            <pc:docMk/>
            <pc:sldMk cId="482839910" sldId="298"/>
            <ac:spMk id="2" creationId="{00000000-0000-0000-0000-000000000000}"/>
          </ac:spMkLst>
        </pc:spChg>
      </pc:sldChg>
    </pc:docChg>
  </pc:docChgLst>
  <pc:docChgLst>
    <pc:chgData name="William Grey" userId="37b73424-c081-4fc2-b1af-363f4f3fd4f3" providerId="ADAL" clId="{F9DF36AA-8D61-4A65-836C-550B38104A12}"/>
    <pc:docChg chg="undo custSel addSld delSld modSld sldOrd modMainMaster">
      <pc:chgData name="William Grey" userId="37b73424-c081-4fc2-b1af-363f4f3fd4f3" providerId="ADAL" clId="{F9DF36AA-8D61-4A65-836C-550B38104A12}" dt="2022-08-17T14:01:27.156" v="5455" actId="20577"/>
      <pc:docMkLst>
        <pc:docMk/>
      </pc:docMkLst>
      <pc:sldChg chg="modSp add mod">
        <pc:chgData name="William Grey" userId="37b73424-c081-4fc2-b1af-363f4f3fd4f3" providerId="ADAL" clId="{F9DF36AA-8D61-4A65-836C-550B38104A12}" dt="2022-08-17T07:16:19.998" v="4556" actId="27636"/>
        <pc:sldMkLst>
          <pc:docMk/>
          <pc:sldMk cId="852052307" sldId="257"/>
        </pc:sldMkLst>
        <pc:spChg chg="mod">
          <ac:chgData name="William Grey" userId="37b73424-c081-4fc2-b1af-363f4f3fd4f3" providerId="ADAL" clId="{F9DF36AA-8D61-4A65-836C-550B38104A12}" dt="2022-08-17T07:16:19.998" v="4556" actId="27636"/>
          <ac:spMkLst>
            <pc:docMk/>
            <pc:sldMk cId="852052307" sldId="257"/>
            <ac:spMk id="3" creationId="{00000000-0000-0000-0000-000000000000}"/>
          </ac:spMkLst>
        </pc:spChg>
      </pc:sldChg>
      <pc:sldChg chg="modSp add del mod">
        <pc:chgData name="William Grey" userId="37b73424-c081-4fc2-b1af-363f4f3fd4f3" providerId="ADAL" clId="{F9DF36AA-8D61-4A65-836C-550B38104A12}" dt="2022-08-17T07:01:07.258" v="4022" actId="2696"/>
        <pc:sldMkLst>
          <pc:docMk/>
          <pc:sldMk cId="1566512949" sldId="257"/>
        </pc:sldMkLst>
        <pc:spChg chg="mod">
          <ac:chgData name="William Grey" userId="37b73424-c081-4fc2-b1af-363f4f3fd4f3" providerId="ADAL" clId="{F9DF36AA-8D61-4A65-836C-550B38104A12}" dt="2022-08-17T06:58:09.316" v="3880" actId="27636"/>
          <ac:spMkLst>
            <pc:docMk/>
            <pc:sldMk cId="1566512949" sldId="257"/>
            <ac:spMk id="2" creationId="{00000000-0000-0000-0000-000000000000}"/>
          </ac:spMkLst>
        </pc:spChg>
        <pc:spChg chg="mod">
          <ac:chgData name="William Grey" userId="37b73424-c081-4fc2-b1af-363f4f3fd4f3" providerId="ADAL" clId="{F9DF36AA-8D61-4A65-836C-550B38104A12}" dt="2022-08-17T07:00:51.236" v="4021" actId="20577"/>
          <ac:spMkLst>
            <pc:docMk/>
            <pc:sldMk cId="1566512949" sldId="257"/>
            <ac:spMk id="3" creationId="{00000000-0000-0000-0000-000000000000}"/>
          </ac:spMkLst>
        </pc:spChg>
      </pc:sldChg>
      <pc:sldChg chg="modSp add mod">
        <pc:chgData name="William Grey" userId="37b73424-c081-4fc2-b1af-363f4f3fd4f3" providerId="ADAL" clId="{F9DF36AA-8D61-4A65-836C-550B38104A12}" dt="2022-08-17T07:43:21.940" v="5214" actId="1076"/>
        <pc:sldMkLst>
          <pc:docMk/>
          <pc:sldMk cId="3291743255" sldId="270"/>
        </pc:sldMkLst>
        <pc:spChg chg="mod">
          <ac:chgData name="William Grey" userId="37b73424-c081-4fc2-b1af-363f4f3fd4f3" providerId="ADAL" clId="{F9DF36AA-8D61-4A65-836C-550B38104A12}" dt="2022-08-17T07:33:36.714" v="4857" actId="20577"/>
          <ac:spMkLst>
            <pc:docMk/>
            <pc:sldMk cId="3291743255" sldId="270"/>
            <ac:spMk id="2" creationId="{00000000-0000-0000-0000-000000000000}"/>
          </ac:spMkLst>
        </pc:spChg>
        <pc:spChg chg="mod">
          <ac:chgData name="William Grey" userId="37b73424-c081-4fc2-b1af-363f4f3fd4f3" providerId="ADAL" clId="{F9DF36AA-8D61-4A65-836C-550B38104A12}" dt="2022-08-17T07:43:21.940" v="5214" actId="1076"/>
          <ac:spMkLst>
            <pc:docMk/>
            <pc:sldMk cId="3291743255" sldId="270"/>
            <ac:spMk id="3" creationId="{00000000-0000-0000-0000-000000000000}"/>
          </ac:spMkLst>
        </pc:spChg>
      </pc:sldChg>
      <pc:sldChg chg="modSp add mod ord">
        <pc:chgData name="William Grey" userId="37b73424-c081-4fc2-b1af-363f4f3fd4f3" providerId="ADAL" clId="{F9DF36AA-8D61-4A65-836C-550B38104A12}" dt="2022-08-17T13:57:37.209" v="5410" actId="1076"/>
        <pc:sldMkLst>
          <pc:docMk/>
          <pc:sldMk cId="503375528" sldId="271"/>
        </pc:sldMkLst>
        <pc:spChg chg="mod">
          <ac:chgData name="William Grey" userId="37b73424-c081-4fc2-b1af-363f4f3fd4f3" providerId="ADAL" clId="{F9DF36AA-8D61-4A65-836C-550B38104A12}" dt="2022-08-17T06:58:09.339" v="3884" actId="27636"/>
          <ac:spMkLst>
            <pc:docMk/>
            <pc:sldMk cId="503375528" sldId="271"/>
            <ac:spMk id="2" creationId="{3386EB8B-31DA-4EF7-B516-5766AC6A2B57}"/>
          </ac:spMkLst>
        </pc:spChg>
        <pc:spChg chg="mod">
          <ac:chgData name="William Grey" userId="37b73424-c081-4fc2-b1af-363f4f3fd4f3" providerId="ADAL" clId="{F9DF36AA-8D61-4A65-836C-550B38104A12}" dt="2022-08-17T13:57:37.209" v="5410" actId="1076"/>
          <ac:spMkLst>
            <pc:docMk/>
            <pc:sldMk cId="503375528" sldId="271"/>
            <ac:spMk id="3" creationId="{BAB16C3A-6930-4B89-B42D-0CFDEE883CDC}"/>
          </ac:spMkLst>
        </pc:spChg>
      </pc:sldChg>
      <pc:sldChg chg="modSp add mod">
        <pc:chgData name="William Grey" userId="37b73424-c081-4fc2-b1af-363f4f3fd4f3" providerId="ADAL" clId="{F9DF36AA-8D61-4A65-836C-550B38104A12}" dt="2022-08-17T07:44:05.380" v="5232" actId="20577"/>
        <pc:sldMkLst>
          <pc:docMk/>
          <pc:sldMk cId="3619663419" sldId="272"/>
        </pc:sldMkLst>
        <pc:spChg chg="mod">
          <ac:chgData name="William Grey" userId="37b73424-c081-4fc2-b1af-363f4f3fd4f3" providerId="ADAL" clId="{F9DF36AA-8D61-4A65-836C-550B38104A12}" dt="2022-08-17T06:58:09.296" v="3879" actId="27636"/>
          <ac:spMkLst>
            <pc:docMk/>
            <pc:sldMk cId="3619663419" sldId="272"/>
            <ac:spMk id="2" creationId="{4A48E56D-EB3C-4E3C-9641-D028C4A1A77C}"/>
          </ac:spMkLst>
        </pc:spChg>
        <pc:spChg chg="mod">
          <ac:chgData name="William Grey" userId="37b73424-c081-4fc2-b1af-363f4f3fd4f3" providerId="ADAL" clId="{F9DF36AA-8D61-4A65-836C-550B38104A12}" dt="2022-08-17T07:44:05.380" v="5232" actId="20577"/>
          <ac:spMkLst>
            <pc:docMk/>
            <pc:sldMk cId="3619663419" sldId="272"/>
            <ac:spMk id="3" creationId="{331104DD-E6E0-43A5-B907-9787CCFA782E}"/>
          </ac:spMkLst>
        </pc:spChg>
      </pc:sldChg>
      <pc:sldChg chg="modSp add del mod">
        <pc:chgData name="William Grey" userId="37b73424-c081-4fc2-b1af-363f4f3fd4f3" providerId="ADAL" clId="{F9DF36AA-8D61-4A65-836C-550B38104A12}" dt="2022-08-17T07:07:04.006" v="4253" actId="47"/>
        <pc:sldMkLst>
          <pc:docMk/>
          <pc:sldMk cId="2151247269" sldId="273"/>
        </pc:sldMkLst>
        <pc:spChg chg="mod">
          <ac:chgData name="William Grey" userId="37b73424-c081-4fc2-b1af-363f4f3fd4f3" providerId="ADAL" clId="{F9DF36AA-8D61-4A65-836C-550B38104A12}" dt="2022-08-17T06:58:09.336" v="3883" actId="27636"/>
          <ac:spMkLst>
            <pc:docMk/>
            <pc:sldMk cId="2151247269" sldId="273"/>
            <ac:spMk id="2" creationId="{D44DB9CB-5497-4001-92C4-A74C110A888E}"/>
          </ac:spMkLst>
        </pc:spChg>
      </pc:sldChg>
      <pc:sldChg chg="modSp add del mod">
        <pc:chgData name="William Grey" userId="37b73424-c081-4fc2-b1af-363f4f3fd4f3" providerId="ADAL" clId="{F9DF36AA-8D61-4A65-836C-550B38104A12}" dt="2022-08-17T07:24:17.023" v="4816" actId="47"/>
        <pc:sldMkLst>
          <pc:docMk/>
          <pc:sldMk cId="3896707308" sldId="274"/>
        </pc:sldMkLst>
        <pc:spChg chg="mod">
          <ac:chgData name="William Grey" userId="37b73424-c081-4fc2-b1af-363f4f3fd4f3" providerId="ADAL" clId="{F9DF36AA-8D61-4A65-836C-550B38104A12}" dt="2022-08-17T06:58:09.322" v="3882" actId="27636"/>
          <ac:spMkLst>
            <pc:docMk/>
            <pc:sldMk cId="3896707308" sldId="274"/>
            <ac:spMk id="2" creationId="{00000000-0000-0000-0000-000000000000}"/>
          </ac:spMkLst>
        </pc:spChg>
      </pc:sldChg>
      <pc:sldChg chg="modSp">
        <pc:chgData name="William Grey" userId="37b73424-c081-4fc2-b1af-363f4f3fd4f3" providerId="ADAL" clId="{F9DF36AA-8D61-4A65-836C-550B38104A12}" dt="2022-08-07T20:35:51.038" v="13"/>
        <pc:sldMkLst>
          <pc:docMk/>
          <pc:sldMk cId="222047521" sldId="280"/>
        </pc:sldMkLst>
        <pc:spChg chg="mod">
          <ac:chgData name="William Grey" userId="37b73424-c081-4fc2-b1af-363f4f3fd4f3" providerId="ADAL" clId="{F9DF36AA-8D61-4A65-836C-550B38104A12}" dt="2022-08-07T20:35:51.038" v="13"/>
          <ac:spMkLst>
            <pc:docMk/>
            <pc:sldMk cId="222047521" sldId="280"/>
            <ac:spMk id="2" creationId="{00000000-0000-0000-0000-000000000000}"/>
          </ac:spMkLst>
        </pc:spChg>
        <pc:spChg chg="mod">
          <ac:chgData name="William Grey" userId="37b73424-c081-4fc2-b1af-363f4f3fd4f3" providerId="ADAL" clId="{F9DF36AA-8D61-4A65-836C-550B38104A12}" dt="2022-08-07T20:35:51.038" v="13"/>
          <ac:spMkLst>
            <pc:docMk/>
            <pc:sldMk cId="222047521" sldId="280"/>
            <ac:spMk id="3" creationId="{00000000-0000-0000-0000-000000000000}"/>
          </ac:spMkLst>
        </pc:spChg>
      </pc:sldChg>
      <pc:sldChg chg="add">
        <pc:chgData name="William Grey" userId="37b73424-c081-4fc2-b1af-363f4f3fd4f3" providerId="ADAL" clId="{F9DF36AA-8D61-4A65-836C-550B38104A12}" dt="2022-08-07T21:45:36.322" v="380"/>
        <pc:sldMkLst>
          <pc:docMk/>
          <pc:sldMk cId="1416499194" sldId="282"/>
        </pc:sldMkLst>
      </pc:sldChg>
      <pc:sldChg chg="modSp del mod">
        <pc:chgData name="William Grey" userId="37b73424-c081-4fc2-b1af-363f4f3fd4f3" providerId="ADAL" clId="{F9DF36AA-8D61-4A65-836C-550B38104A12}" dt="2022-08-07T21:45:18.036" v="379" actId="2696"/>
        <pc:sldMkLst>
          <pc:docMk/>
          <pc:sldMk cId="2271399456" sldId="282"/>
        </pc:sldMkLst>
        <pc:spChg chg="mod">
          <ac:chgData name="William Grey" userId="37b73424-c081-4fc2-b1af-363f4f3fd4f3" providerId="ADAL" clId="{F9DF36AA-8D61-4A65-836C-550B38104A12}" dt="2022-08-07T20:35:51.125" v="21" actId="27636"/>
          <ac:spMkLst>
            <pc:docMk/>
            <pc:sldMk cId="2271399456" sldId="282"/>
            <ac:spMk id="2" creationId="{00000000-0000-0000-0000-000000000000}"/>
          </ac:spMkLst>
        </pc:spChg>
        <pc:spChg chg="mod">
          <ac:chgData name="William Grey" userId="37b73424-c081-4fc2-b1af-363f4f3fd4f3" providerId="ADAL" clId="{F9DF36AA-8D61-4A65-836C-550B38104A12}" dt="2022-08-07T21:45:00.572" v="378" actId="27636"/>
          <ac:spMkLst>
            <pc:docMk/>
            <pc:sldMk cId="2271399456" sldId="282"/>
            <ac:spMk id="3" creationId="{00000000-0000-0000-0000-000000000000}"/>
          </ac:spMkLst>
        </pc:spChg>
      </pc:sldChg>
      <pc:sldChg chg="modSp del mod">
        <pc:chgData name="William Grey" userId="37b73424-c081-4fc2-b1af-363f4f3fd4f3" providerId="ADAL" clId="{F9DF36AA-8D61-4A65-836C-550B38104A12}" dt="2022-08-07T21:45:18.036" v="379" actId="2696"/>
        <pc:sldMkLst>
          <pc:docMk/>
          <pc:sldMk cId="1531992207" sldId="283"/>
        </pc:sldMkLst>
        <pc:spChg chg="mod">
          <ac:chgData name="William Grey" userId="37b73424-c081-4fc2-b1af-363f4f3fd4f3" providerId="ADAL" clId="{F9DF36AA-8D61-4A65-836C-550B38104A12}" dt="2022-08-07T20:35:51.097" v="16" actId="27636"/>
          <ac:spMkLst>
            <pc:docMk/>
            <pc:sldMk cId="1531992207" sldId="283"/>
            <ac:spMk id="2" creationId="{00000000-0000-0000-0000-000000000000}"/>
          </ac:spMkLst>
        </pc:spChg>
        <pc:spChg chg="mod">
          <ac:chgData name="William Grey" userId="37b73424-c081-4fc2-b1af-363f4f3fd4f3" providerId="ADAL" clId="{F9DF36AA-8D61-4A65-836C-550B38104A12}" dt="2022-08-07T21:19:20.906" v="242" actId="12"/>
          <ac:spMkLst>
            <pc:docMk/>
            <pc:sldMk cId="1531992207" sldId="283"/>
            <ac:spMk id="3" creationId="{00000000-0000-0000-0000-000000000000}"/>
          </ac:spMkLst>
        </pc:spChg>
      </pc:sldChg>
      <pc:sldChg chg="add">
        <pc:chgData name="William Grey" userId="37b73424-c081-4fc2-b1af-363f4f3fd4f3" providerId="ADAL" clId="{F9DF36AA-8D61-4A65-836C-550B38104A12}" dt="2022-08-07T21:45:36.322" v="380"/>
        <pc:sldMkLst>
          <pc:docMk/>
          <pc:sldMk cId="1907990174" sldId="283"/>
        </pc:sldMkLst>
      </pc:sldChg>
      <pc:sldChg chg="modSp del mod">
        <pc:chgData name="William Grey" userId="37b73424-c081-4fc2-b1af-363f4f3fd4f3" providerId="ADAL" clId="{F9DF36AA-8D61-4A65-836C-550B38104A12}" dt="2022-08-07T21:28:22.185" v="288" actId="47"/>
        <pc:sldMkLst>
          <pc:docMk/>
          <pc:sldMk cId="3363231784" sldId="286"/>
        </pc:sldMkLst>
        <pc:spChg chg="mod">
          <ac:chgData name="William Grey" userId="37b73424-c081-4fc2-b1af-363f4f3fd4f3" providerId="ADAL" clId="{F9DF36AA-8D61-4A65-836C-550B38104A12}" dt="2022-08-07T20:35:51.105" v="17" actId="27636"/>
          <ac:spMkLst>
            <pc:docMk/>
            <pc:sldMk cId="3363231784" sldId="286"/>
            <ac:spMk id="2" creationId="{00000000-0000-0000-0000-000000000000}"/>
          </ac:spMkLst>
        </pc:spChg>
        <pc:spChg chg="mod">
          <ac:chgData name="William Grey" userId="37b73424-c081-4fc2-b1af-363f4f3fd4f3" providerId="ADAL" clId="{F9DF36AA-8D61-4A65-836C-550B38104A12}" dt="2022-08-07T20:35:51.038" v="13"/>
          <ac:spMkLst>
            <pc:docMk/>
            <pc:sldMk cId="3363231784" sldId="286"/>
            <ac:spMk id="3" creationId="{00000000-0000-0000-0000-000000000000}"/>
          </ac:spMkLst>
        </pc:spChg>
      </pc:sldChg>
      <pc:sldChg chg="modSp del mod">
        <pc:chgData name="William Grey" userId="37b73424-c081-4fc2-b1af-363f4f3fd4f3" providerId="ADAL" clId="{F9DF36AA-8D61-4A65-836C-550B38104A12}" dt="2022-08-07T21:16:54.156" v="237" actId="2696"/>
        <pc:sldMkLst>
          <pc:docMk/>
          <pc:sldMk cId="551272294" sldId="287"/>
        </pc:sldMkLst>
        <pc:spChg chg="mod">
          <ac:chgData name="William Grey" userId="37b73424-c081-4fc2-b1af-363f4f3fd4f3" providerId="ADAL" clId="{F9DF36AA-8D61-4A65-836C-550B38104A12}" dt="2022-08-07T21:15:41.714" v="227" actId="20577"/>
          <ac:spMkLst>
            <pc:docMk/>
            <pc:sldMk cId="551272294" sldId="287"/>
            <ac:spMk id="2" creationId="{00000000-0000-0000-0000-000000000000}"/>
          </ac:spMkLst>
        </pc:spChg>
        <pc:spChg chg="mod">
          <ac:chgData name="William Grey" userId="37b73424-c081-4fc2-b1af-363f4f3fd4f3" providerId="ADAL" clId="{F9DF36AA-8D61-4A65-836C-550B38104A12}" dt="2022-08-07T21:16:17.504" v="234" actId="12"/>
          <ac:spMkLst>
            <pc:docMk/>
            <pc:sldMk cId="551272294" sldId="287"/>
            <ac:spMk id="3" creationId="{00000000-0000-0000-0000-000000000000}"/>
          </ac:spMkLst>
        </pc:spChg>
      </pc:sldChg>
      <pc:sldChg chg="modSp add del mod">
        <pc:chgData name="William Grey" userId="37b73424-c081-4fc2-b1af-363f4f3fd4f3" providerId="ADAL" clId="{F9DF36AA-8D61-4A65-836C-550B38104A12}" dt="2022-08-17T07:47:10.526" v="5300" actId="2696"/>
        <pc:sldMkLst>
          <pc:docMk/>
          <pc:sldMk cId="2366946788" sldId="287"/>
        </pc:sldMkLst>
        <pc:spChg chg="mod">
          <ac:chgData name="William Grey" userId="37b73424-c081-4fc2-b1af-363f4f3fd4f3" providerId="ADAL" clId="{F9DF36AA-8D61-4A65-836C-550B38104A12}" dt="2022-08-07T21:25:11.125" v="283" actId="20577"/>
          <ac:spMkLst>
            <pc:docMk/>
            <pc:sldMk cId="2366946788" sldId="287"/>
            <ac:spMk id="2" creationId="{00000000-0000-0000-0000-000000000000}"/>
          </ac:spMkLst>
        </pc:spChg>
      </pc:sldChg>
      <pc:sldChg chg="add">
        <pc:chgData name="William Grey" userId="37b73424-c081-4fc2-b1af-363f4f3fd4f3" providerId="ADAL" clId="{F9DF36AA-8D61-4A65-836C-550B38104A12}" dt="2022-08-17T07:47:17.542" v="5301"/>
        <pc:sldMkLst>
          <pc:docMk/>
          <pc:sldMk cId="2522968325" sldId="287"/>
        </pc:sldMkLst>
      </pc:sldChg>
      <pc:sldChg chg="modSp del mod">
        <pc:chgData name="William Grey" userId="37b73424-c081-4fc2-b1af-363f4f3fd4f3" providerId="ADAL" clId="{F9DF36AA-8D61-4A65-836C-550B38104A12}" dt="2022-08-07T21:36:27.537" v="315" actId="47"/>
        <pc:sldMkLst>
          <pc:docMk/>
          <pc:sldMk cId="4168296206" sldId="288"/>
        </pc:sldMkLst>
        <pc:spChg chg="mod">
          <ac:chgData name="William Grey" userId="37b73424-c081-4fc2-b1af-363f4f3fd4f3" providerId="ADAL" clId="{F9DF36AA-8D61-4A65-836C-550B38104A12}" dt="2022-08-07T20:35:51.154" v="29" actId="27636"/>
          <ac:spMkLst>
            <pc:docMk/>
            <pc:sldMk cId="4168296206" sldId="288"/>
            <ac:spMk id="2" creationId="{00000000-0000-0000-0000-000000000000}"/>
          </ac:spMkLst>
        </pc:spChg>
        <pc:spChg chg="mod">
          <ac:chgData name="William Grey" userId="37b73424-c081-4fc2-b1af-363f4f3fd4f3" providerId="ADAL" clId="{F9DF36AA-8D61-4A65-836C-550B38104A12}" dt="2022-08-07T20:35:51.038" v="13"/>
          <ac:spMkLst>
            <pc:docMk/>
            <pc:sldMk cId="4168296206" sldId="288"/>
            <ac:spMk id="3" creationId="{00000000-0000-0000-0000-000000000000}"/>
          </ac:spMkLst>
        </pc:spChg>
      </pc:sldChg>
      <pc:sldChg chg="add del">
        <pc:chgData name="William Grey" userId="37b73424-c081-4fc2-b1af-363f4f3fd4f3" providerId="ADAL" clId="{F9DF36AA-8D61-4A65-836C-550B38104A12}" dt="2022-08-07T21:22:59.888" v="246" actId="47"/>
        <pc:sldMkLst>
          <pc:docMk/>
          <pc:sldMk cId="486519621" sldId="289"/>
        </pc:sldMkLst>
      </pc:sldChg>
      <pc:sldChg chg="modSp del mod">
        <pc:chgData name="William Grey" userId="37b73424-c081-4fc2-b1af-363f4f3fd4f3" providerId="ADAL" clId="{F9DF36AA-8D61-4A65-836C-550B38104A12}" dt="2022-08-07T21:16:54.156" v="237" actId="2696"/>
        <pc:sldMkLst>
          <pc:docMk/>
          <pc:sldMk cId="3353281076" sldId="289"/>
        </pc:sldMkLst>
        <pc:spChg chg="mod">
          <ac:chgData name="William Grey" userId="37b73424-c081-4fc2-b1af-363f4f3fd4f3" providerId="ADAL" clId="{F9DF36AA-8D61-4A65-836C-550B38104A12}" dt="2022-08-07T21:15:32.356" v="225" actId="20577"/>
          <ac:spMkLst>
            <pc:docMk/>
            <pc:sldMk cId="3353281076" sldId="289"/>
            <ac:spMk id="2" creationId="{00000000-0000-0000-0000-000000000000}"/>
          </ac:spMkLst>
        </pc:spChg>
        <pc:spChg chg="mod">
          <ac:chgData name="William Grey" userId="37b73424-c081-4fc2-b1af-363f4f3fd4f3" providerId="ADAL" clId="{F9DF36AA-8D61-4A65-836C-550B38104A12}" dt="2022-08-07T21:16:30.770" v="235" actId="12"/>
          <ac:spMkLst>
            <pc:docMk/>
            <pc:sldMk cId="3353281076" sldId="289"/>
            <ac:spMk id="3" creationId="{00000000-0000-0000-0000-000000000000}"/>
          </ac:spMkLst>
        </pc:spChg>
      </pc:sldChg>
      <pc:sldChg chg="modSp mod">
        <pc:chgData name="William Grey" userId="37b73424-c081-4fc2-b1af-363f4f3fd4f3" providerId="ADAL" clId="{F9DF36AA-8D61-4A65-836C-550B38104A12}" dt="2022-08-17T07:06:43.101" v="4252" actId="20577"/>
        <pc:sldMkLst>
          <pc:docMk/>
          <pc:sldMk cId="246750427" sldId="290"/>
        </pc:sldMkLst>
        <pc:spChg chg="mod">
          <ac:chgData name="William Grey" userId="37b73424-c081-4fc2-b1af-363f4f3fd4f3" providerId="ADAL" clId="{F9DF36AA-8D61-4A65-836C-550B38104A12}" dt="2022-08-07T20:35:51.092" v="15" actId="27636"/>
          <ac:spMkLst>
            <pc:docMk/>
            <pc:sldMk cId="246750427" sldId="290"/>
            <ac:spMk id="2" creationId="{00000000-0000-0000-0000-000000000000}"/>
          </ac:spMkLst>
        </pc:spChg>
        <pc:spChg chg="mod">
          <ac:chgData name="William Grey" userId="37b73424-c081-4fc2-b1af-363f4f3fd4f3" providerId="ADAL" clId="{F9DF36AA-8D61-4A65-836C-550B38104A12}" dt="2022-08-17T07:06:43.101" v="4252" actId="20577"/>
          <ac:spMkLst>
            <pc:docMk/>
            <pc:sldMk cId="246750427" sldId="290"/>
            <ac:spMk id="3" creationId="{00000000-0000-0000-0000-000000000000}"/>
          </ac:spMkLst>
        </pc:spChg>
        <pc:graphicFrameChg chg="mod">
          <ac:chgData name="William Grey" userId="37b73424-c081-4fc2-b1af-363f4f3fd4f3" providerId="ADAL" clId="{F9DF36AA-8D61-4A65-836C-550B38104A12}" dt="2022-08-17T07:05:58.118" v="4166" actId="20577"/>
          <ac:graphicFrameMkLst>
            <pc:docMk/>
            <pc:sldMk cId="246750427" sldId="290"/>
            <ac:graphicFrameMk id="4" creationId="{C644136E-B768-4BE0-B219-C4F3F4DDAB5A}"/>
          </ac:graphicFrameMkLst>
        </pc:graphicFrameChg>
      </pc:sldChg>
      <pc:sldChg chg="modSp del mod">
        <pc:chgData name="William Grey" userId="37b73424-c081-4fc2-b1af-363f4f3fd4f3" providerId="ADAL" clId="{F9DF36AA-8D61-4A65-836C-550B38104A12}" dt="2022-08-07T21:29:46.873" v="291" actId="47"/>
        <pc:sldMkLst>
          <pc:docMk/>
          <pc:sldMk cId="3699102901" sldId="291"/>
        </pc:sldMkLst>
        <pc:spChg chg="mod">
          <ac:chgData name="William Grey" userId="37b73424-c081-4fc2-b1af-363f4f3fd4f3" providerId="ADAL" clId="{F9DF36AA-8D61-4A65-836C-550B38104A12}" dt="2022-08-07T20:35:51.109" v="19" actId="27636"/>
          <ac:spMkLst>
            <pc:docMk/>
            <pc:sldMk cId="3699102901" sldId="291"/>
            <ac:spMk id="2" creationId="{00000000-0000-0000-0000-000000000000}"/>
          </ac:spMkLst>
        </pc:spChg>
        <pc:spChg chg="mod">
          <ac:chgData name="William Grey" userId="37b73424-c081-4fc2-b1af-363f4f3fd4f3" providerId="ADAL" clId="{F9DF36AA-8D61-4A65-836C-550B38104A12}" dt="2022-08-07T20:35:51.038" v="13"/>
          <ac:spMkLst>
            <pc:docMk/>
            <pc:sldMk cId="3699102901" sldId="291"/>
            <ac:spMk id="3" creationId="{00000000-0000-0000-0000-000000000000}"/>
          </ac:spMkLst>
        </pc:spChg>
      </pc:sldChg>
      <pc:sldChg chg="modSp mod">
        <pc:chgData name="William Grey" userId="37b73424-c081-4fc2-b1af-363f4f3fd4f3" providerId="ADAL" clId="{F9DF36AA-8D61-4A65-836C-550B38104A12}" dt="2022-08-17T07:21:12.794" v="4733" actId="1076"/>
        <pc:sldMkLst>
          <pc:docMk/>
          <pc:sldMk cId="1931834278" sldId="292"/>
        </pc:sldMkLst>
        <pc:spChg chg="mod">
          <ac:chgData name="William Grey" userId="37b73424-c081-4fc2-b1af-363f4f3fd4f3" providerId="ADAL" clId="{F9DF36AA-8D61-4A65-836C-550B38104A12}" dt="2022-08-07T20:35:51.088" v="14" actId="27636"/>
          <ac:spMkLst>
            <pc:docMk/>
            <pc:sldMk cId="1931834278" sldId="292"/>
            <ac:spMk id="2" creationId="{00000000-0000-0000-0000-000000000000}"/>
          </ac:spMkLst>
        </pc:spChg>
        <pc:spChg chg="mod">
          <ac:chgData name="William Grey" userId="37b73424-c081-4fc2-b1af-363f4f3fd4f3" providerId="ADAL" clId="{F9DF36AA-8D61-4A65-836C-550B38104A12}" dt="2022-08-17T07:21:12.794" v="4733" actId="1076"/>
          <ac:spMkLst>
            <pc:docMk/>
            <pc:sldMk cId="1931834278" sldId="292"/>
            <ac:spMk id="3" creationId="{00000000-0000-0000-0000-000000000000}"/>
          </ac:spMkLst>
        </pc:spChg>
      </pc:sldChg>
      <pc:sldChg chg="modSp del mod">
        <pc:chgData name="William Grey" userId="37b73424-c081-4fc2-b1af-363f4f3fd4f3" providerId="ADAL" clId="{F9DF36AA-8D61-4A65-836C-550B38104A12}" dt="2022-08-07T21:39:31.004" v="329" actId="2696"/>
        <pc:sldMkLst>
          <pc:docMk/>
          <pc:sldMk cId="324855142" sldId="293"/>
        </pc:sldMkLst>
        <pc:spChg chg="mod">
          <ac:chgData name="William Grey" userId="37b73424-c081-4fc2-b1af-363f4f3fd4f3" providerId="ADAL" clId="{F9DF36AA-8D61-4A65-836C-550B38104A12}" dt="2022-08-07T20:35:51.149" v="28" actId="27636"/>
          <ac:spMkLst>
            <pc:docMk/>
            <pc:sldMk cId="324855142" sldId="293"/>
            <ac:spMk id="2" creationId="{00000000-0000-0000-0000-000000000000}"/>
          </ac:spMkLst>
        </pc:spChg>
        <pc:spChg chg="mod">
          <ac:chgData name="William Grey" userId="37b73424-c081-4fc2-b1af-363f4f3fd4f3" providerId="ADAL" clId="{F9DF36AA-8D61-4A65-836C-550B38104A12}" dt="2022-08-07T21:39:13.068" v="328" actId="12"/>
          <ac:spMkLst>
            <pc:docMk/>
            <pc:sldMk cId="324855142" sldId="293"/>
            <ac:spMk id="5" creationId="{C6A6AA39-52DE-4E3B-B622-50B4C0A611BE}"/>
          </ac:spMkLst>
        </pc:spChg>
        <pc:picChg chg="mod">
          <ac:chgData name="William Grey" userId="37b73424-c081-4fc2-b1af-363f4f3fd4f3" providerId="ADAL" clId="{F9DF36AA-8D61-4A65-836C-550B38104A12}" dt="2022-08-07T21:39:02.631" v="326" actId="14100"/>
          <ac:picMkLst>
            <pc:docMk/>
            <pc:sldMk cId="324855142" sldId="293"/>
            <ac:picMk id="4" creationId="{00000000-0000-0000-0000-000000000000}"/>
          </ac:picMkLst>
        </pc:picChg>
      </pc:sldChg>
      <pc:sldChg chg="add">
        <pc:chgData name="William Grey" userId="37b73424-c081-4fc2-b1af-363f4f3fd4f3" providerId="ADAL" clId="{F9DF36AA-8D61-4A65-836C-550B38104A12}" dt="2022-08-07T21:39:49.245" v="330"/>
        <pc:sldMkLst>
          <pc:docMk/>
          <pc:sldMk cId="756837449" sldId="293"/>
        </pc:sldMkLst>
      </pc:sldChg>
      <pc:sldChg chg="add del">
        <pc:chgData name="William Grey" userId="37b73424-c081-4fc2-b1af-363f4f3fd4f3" providerId="ADAL" clId="{F9DF36AA-8D61-4A65-836C-550B38104A12}" dt="2022-08-17T07:01:07.258" v="4022" actId="2696"/>
        <pc:sldMkLst>
          <pc:docMk/>
          <pc:sldMk cId="381901513" sldId="296"/>
        </pc:sldMkLst>
      </pc:sldChg>
      <pc:sldChg chg="modSp add mod">
        <pc:chgData name="William Grey" userId="37b73424-c081-4fc2-b1af-363f4f3fd4f3" providerId="ADAL" clId="{F9DF36AA-8D61-4A65-836C-550B38104A12}" dt="2022-08-17T07:44:59.259" v="5297" actId="20577"/>
        <pc:sldMkLst>
          <pc:docMk/>
          <pc:sldMk cId="1672115787" sldId="296"/>
        </pc:sldMkLst>
        <pc:spChg chg="mod">
          <ac:chgData name="William Grey" userId="37b73424-c081-4fc2-b1af-363f4f3fd4f3" providerId="ADAL" clId="{F9DF36AA-8D61-4A65-836C-550B38104A12}" dt="2022-08-17T07:44:59.259" v="5297" actId="20577"/>
          <ac:spMkLst>
            <pc:docMk/>
            <pc:sldMk cId="1672115787" sldId="296"/>
            <ac:spMk id="2" creationId="{00000000-0000-0000-0000-000000000000}"/>
          </ac:spMkLst>
        </pc:spChg>
        <pc:spChg chg="mod">
          <ac:chgData name="William Grey" userId="37b73424-c081-4fc2-b1af-363f4f3fd4f3" providerId="ADAL" clId="{F9DF36AA-8D61-4A65-836C-550B38104A12}" dt="2022-08-17T07:24:10.376" v="4815" actId="20577"/>
          <ac:spMkLst>
            <pc:docMk/>
            <pc:sldMk cId="1672115787" sldId="296"/>
            <ac:spMk id="3" creationId="{00000000-0000-0000-0000-000000000000}"/>
          </ac:spMkLst>
        </pc:spChg>
      </pc:sldChg>
      <pc:sldChg chg="modSp del">
        <pc:chgData name="William Grey" userId="37b73424-c081-4fc2-b1af-363f4f3fd4f3" providerId="ADAL" clId="{F9DF36AA-8D61-4A65-836C-550B38104A12}" dt="2022-08-07T21:31:47.102" v="303" actId="47"/>
        <pc:sldMkLst>
          <pc:docMk/>
          <pc:sldMk cId="192327018" sldId="297"/>
        </pc:sldMkLst>
        <pc:spChg chg="mod">
          <ac:chgData name="William Grey" userId="37b73424-c081-4fc2-b1af-363f4f3fd4f3" providerId="ADAL" clId="{F9DF36AA-8D61-4A65-836C-550B38104A12}" dt="2022-08-07T20:35:51.038" v="13"/>
          <ac:spMkLst>
            <pc:docMk/>
            <pc:sldMk cId="192327018" sldId="297"/>
            <ac:spMk id="2" creationId="{00000000-0000-0000-0000-000000000000}"/>
          </ac:spMkLst>
        </pc:spChg>
        <pc:spChg chg="mod">
          <ac:chgData name="William Grey" userId="37b73424-c081-4fc2-b1af-363f4f3fd4f3" providerId="ADAL" clId="{F9DF36AA-8D61-4A65-836C-550B38104A12}" dt="2022-08-07T20:35:51.038" v="13"/>
          <ac:spMkLst>
            <pc:docMk/>
            <pc:sldMk cId="192327018" sldId="297"/>
            <ac:spMk id="3" creationId="{00000000-0000-0000-0000-000000000000}"/>
          </ac:spMkLst>
        </pc:spChg>
      </pc:sldChg>
      <pc:sldChg chg="modSp del mod">
        <pc:chgData name="William Grey" userId="37b73424-c081-4fc2-b1af-363f4f3fd4f3" providerId="ADAL" clId="{F9DF36AA-8D61-4A65-836C-550B38104A12}" dt="2022-08-07T21:30:52.874" v="302" actId="47"/>
        <pc:sldMkLst>
          <pc:docMk/>
          <pc:sldMk cId="482839910" sldId="298"/>
        </pc:sldMkLst>
        <pc:spChg chg="mod">
          <ac:chgData name="William Grey" userId="37b73424-c081-4fc2-b1af-363f4f3fd4f3" providerId="ADAL" clId="{F9DF36AA-8D61-4A65-836C-550B38104A12}" dt="2022-08-07T20:35:51.114" v="20" actId="27636"/>
          <ac:spMkLst>
            <pc:docMk/>
            <pc:sldMk cId="482839910" sldId="298"/>
            <ac:spMk id="2" creationId="{00000000-0000-0000-0000-000000000000}"/>
          </ac:spMkLst>
        </pc:spChg>
      </pc:sldChg>
      <pc:sldChg chg="modSp mod ord">
        <pc:chgData name="William Grey" userId="37b73424-c081-4fc2-b1af-363f4f3fd4f3" providerId="ADAL" clId="{F9DF36AA-8D61-4A65-836C-550B38104A12}" dt="2022-08-07T21:43:28.510" v="368" actId="20577"/>
        <pc:sldMkLst>
          <pc:docMk/>
          <pc:sldMk cId="4261956275" sldId="299"/>
        </pc:sldMkLst>
        <pc:spChg chg="mod">
          <ac:chgData name="William Grey" userId="37b73424-c081-4fc2-b1af-363f4f3fd4f3" providerId="ADAL" clId="{F9DF36AA-8D61-4A65-836C-550B38104A12}" dt="2022-08-07T20:35:51.179" v="34" actId="27636"/>
          <ac:spMkLst>
            <pc:docMk/>
            <pc:sldMk cId="4261956275" sldId="299"/>
            <ac:spMk id="2" creationId="{6989F2F6-B133-428F-B17B-8108DFDD9BC8}"/>
          </ac:spMkLst>
        </pc:spChg>
        <pc:spChg chg="mod">
          <ac:chgData name="William Grey" userId="37b73424-c081-4fc2-b1af-363f4f3fd4f3" providerId="ADAL" clId="{F9DF36AA-8D61-4A65-836C-550B38104A12}" dt="2022-08-07T21:43:28.510" v="368" actId="20577"/>
          <ac:spMkLst>
            <pc:docMk/>
            <pc:sldMk cId="4261956275" sldId="299"/>
            <ac:spMk id="3" creationId="{096E78E2-2292-4EA2-9A75-FBA08E7F04DF}"/>
          </ac:spMkLst>
        </pc:spChg>
      </pc:sldChg>
      <pc:sldChg chg="add del">
        <pc:chgData name="William Grey" userId="37b73424-c081-4fc2-b1af-363f4f3fd4f3" providerId="ADAL" clId="{F9DF36AA-8D61-4A65-836C-550B38104A12}" dt="2022-08-07T21:18:02.598" v="239" actId="2696"/>
        <pc:sldMkLst>
          <pc:docMk/>
          <pc:sldMk cId="490756937" sldId="300"/>
        </pc:sldMkLst>
      </pc:sldChg>
      <pc:sldChg chg="add">
        <pc:chgData name="William Grey" userId="37b73424-c081-4fc2-b1af-363f4f3fd4f3" providerId="ADAL" clId="{F9DF36AA-8D61-4A65-836C-550B38104A12}" dt="2022-08-07T21:47:30.650" v="382"/>
        <pc:sldMkLst>
          <pc:docMk/>
          <pc:sldMk cId="1970615316" sldId="300"/>
        </pc:sldMkLst>
      </pc:sldChg>
      <pc:sldChg chg="add del ord">
        <pc:chgData name="William Grey" userId="37b73424-c081-4fc2-b1af-363f4f3fd4f3" providerId="ADAL" clId="{F9DF36AA-8D61-4A65-836C-550B38104A12}" dt="2022-08-07T21:47:26.628" v="381" actId="2696"/>
        <pc:sldMkLst>
          <pc:docMk/>
          <pc:sldMk cId="2097681200" sldId="300"/>
        </pc:sldMkLst>
      </pc:sldChg>
      <pc:sldChg chg="modSp del mod">
        <pc:chgData name="William Grey" userId="37b73424-c081-4fc2-b1af-363f4f3fd4f3" providerId="ADAL" clId="{F9DF36AA-8D61-4A65-836C-550B38104A12}" dt="2022-08-07T21:14:03.893" v="211" actId="2696"/>
        <pc:sldMkLst>
          <pc:docMk/>
          <pc:sldMk cId="3800822868" sldId="300"/>
        </pc:sldMkLst>
        <pc:spChg chg="mod">
          <ac:chgData name="William Grey" userId="37b73424-c081-4fc2-b1af-363f4f3fd4f3" providerId="ADAL" clId="{F9DF36AA-8D61-4A65-836C-550B38104A12}" dt="2022-08-07T20:35:51.248" v="47" actId="27636"/>
          <ac:spMkLst>
            <pc:docMk/>
            <pc:sldMk cId="3800822868" sldId="300"/>
            <ac:spMk id="2" creationId="{5DDBD648-4B5B-45B2-8F25-64964603E72C}"/>
          </ac:spMkLst>
        </pc:spChg>
        <pc:spChg chg="mod">
          <ac:chgData name="William Grey" userId="37b73424-c081-4fc2-b1af-363f4f3fd4f3" providerId="ADAL" clId="{F9DF36AA-8D61-4A65-836C-550B38104A12}" dt="2022-08-07T21:09:10.307" v="64" actId="12"/>
          <ac:spMkLst>
            <pc:docMk/>
            <pc:sldMk cId="3800822868" sldId="300"/>
            <ac:spMk id="3" creationId="{DE113123-2D42-4163-9AC0-1DF7C8776892}"/>
          </ac:spMkLst>
        </pc:spChg>
        <pc:spChg chg="mod">
          <ac:chgData name="William Grey" userId="37b73424-c081-4fc2-b1af-363f4f3fd4f3" providerId="ADAL" clId="{F9DF36AA-8D61-4A65-836C-550B38104A12}" dt="2022-08-07T21:09:20.839" v="65" actId="12"/>
          <ac:spMkLst>
            <pc:docMk/>
            <pc:sldMk cId="3800822868" sldId="300"/>
            <ac:spMk id="4" creationId="{CCAA59AB-EF66-45DB-919E-781FC78B6A7B}"/>
          </ac:spMkLst>
        </pc:spChg>
      </pc:sldChg>
      <pc:sldChg chg="add del">
        <pc:chgData name="William Grey" userId="37b73424-c081-4fc2-b1af-363f4f3fd4f3" providerId="ADAL" clId="{F9DF36AA-8D61-4A65-836C-550B38104A12}" dt="2022-08-07T21:18:02.598" v="239" actId="2696"/>
        <pc:sldMkLst>
          <pc:docMk/>
          <pc:sldMk cId="422769687" sldId="302"/>
        </pc:sldMkLst>
      </pc:sldChg>
      <pc:sldChg chg="add del">
        <pc:chgData name="William Grey" userId="37b73424-c081-4fc2-b1af-363f4f3fd4f3" providerId="ADAL" clId="{F9DF36AA-8D61-4A65-836C-550B38104A12}" dt="2022-08-07T21:24:15.383" v="248" actId="47"/>
        <pc:sldMkLst>
          <pc:docMk/>
          <pc:sldMk cId="942514372" sldId="302"/>
        </pc:sldMkLst>
      </pc:sldChg>
      <pc:sldChg chg="add del">
        <pc:chgData name="William Grey" userId="37b73424-c081-4fc2-b1af-363f4f3fd4f3" providerId="ADAL" clId="{F9DF36AA-8D61-4A65-836C-550B38104A12}" dt="2022-08-07T21:22:03.925" v="244" actId="2696"/>
        <pc:sldMkLst>
          <pc:docMk/>
          <pc:sldMk cId="2274510336" sldId="302"/>
        </pc:sldMkLst>
      </pc:sldChg>
      <pc:sldChg chg="modSp add mod">
        <pc:chgData name="William Grey" userId="37b73424-c081-4fc2-b1af-363f4f3fd4f3" providerId="ADAL" clId="{F9DF36AA-8D61-4A65-836C-550B38104A12}" dt="2022-08-16T22:08:12.047" v="3668" actId="20577"/>
        <pc:sldMkLst>
          <pc:docMk/>
          <pc:sldMk cId="4102735310" sldId="302"/>
        </pc:sldMkLst>
        <pc:spChg chg="mod">
          <ac:chgData name="William Grey" userId="37b73424-c081-4fc2-b1af-363f4f3fd4f3" providerId="ADAL" clId="{F9DF36AA-8D61-4A65-836C-550B38104A12}" dt="2022-08-16T22:08:12.047" v="3668" actId="20577"/>
          <ac:spMkLst>
            <pc:docMk/>
            <pc:sldMk cId="4102735310" sldId="302"/>
            <ac:spMk id="2" creationId="{F7647EC6-7890-4571-A3D4-9FBB1A6C162E}"/>
          </ac:spMkLst>
        </pc:spChg>
      </pc:sldChg>
      <pc:sldChg chg="modSp add mod">
        <pc:chgData name="William Grey" userId="37b73424-c081-4fc2-b1af-363f4f3fd4f3" providerId="ADAL" clId="{F9DF36AA-8D61-4A65-836C-550B38104A12}" dt="2022-08-07T21:41:29.470" v="337" actId="1076"/>
        <pc:sldMkLst>
          <pc:docMk/>
          <pc:sldMk cId="2776652459" sldId="303"/>
        </pc:sldMkLst>
        <pc:spChg chg="mod">
          <ac:chgData name="William Grey" userId="37b73424-c081-4fc2-b1af-363f4f3fd4f3" providerId="ADAL" clId="{F9DF36AA-8D61-4A65-836C-550B38104A12}" dt="2022-08-07T21:41:29.470" v="337" actId="1076"/>
          <ac:spMkLst>
            <pc:docMk/>
            <pc:sldMk cId="2776652459" sldId="303"/>
            <ac:spMk id="3" creationId="{C9EB7DAC-D26B-4875-852B-0317D66F17A5}"/>
          </ac:spMkLst>
        </pc:spChg>
      </pc:sldChg>
      <pc:sldChg chg="modSp del mod">
        <pc:chgData name="William Grey" userId="37b73424-c081-4fc2-b1af-363f4f3fd4f3" providerId="ADAL" clId="{F9DF36AA-8D61-4A65-836C-550B38104A12}" dt="2022-08-07T21:33:21.860" v="310" actId="2696"/>
        <pc:sldMkLst>
          <pc:docMk/>
          <pc:sldMk cId="3896682255" sldId="303"/>
        </pc:sldMkLst>
        <pc:spChg chg="mod">
          <ac:chgData name="William Grey" userId="37b73424-c081-4fc2-b1af-363f4f3fd4f3" providerId="ADAL" clId="{F9DF36AA-8D61-4A65-836C-550B38104A12}" dt="2022-08-07T21:32:26.387" v="307" actId="20578"/>
          <ac:spMkLst>
            <pc:docMk/>
            <pc:sldMk cId="3896682255" sldId="303"/>
            <ac:spMk id="2" creationId="{F746A0D8-4706-4FAD-B8EA-D71E9FAF0B80}"/>
          </ac:spMkLst>
        </pc:spChg>
        <pc:spChg chg="mod">
          <ac:chgData name="William Grey" userId="37b73424-c081-4fc2-b1af-363f4f3fd4f3" providerId="ADAL" clId="{F9DF36AA-8D61-4A65-836C-550B38104A12}" dt="2022-08-07T21:32:31.425" v="308" actId="1076"/>
          <ac:spMkLst>
            <pc:docMk/>
            <pc:sldMk cId="3896682255" sldId="303"/>
            <ac:spMk id="3" creationId="{C9EB7DAC-D26B-4875-852B-0317D66F17A5}"/>
          </ac:spMkLst>
        </pc:spChg>
        <pc:graphicFrameChg chg="mod">
          <ac:chgData name="William Grey" userId="37b73424-c081-4fc2-b1af-363f4f3fd4f3" providerId="ADAL" clId="{F9DF36AA-8D61-4A65-836C-550B38104A12}" dt="2022-08-07T21:32:49.237" v="309" actId="12100"/>
          <ac:graphicFrameMkLst>
            <pc:docMk/>
            <pc:sldMk cId="3896682255" sldId="303"/>
            <ac:graphicFrameMk id="4" creationId="{DEDF22FD-30B9-4DB1-A0D2-547187989057}"/>
          </ac:graphicFrameMkLst>
        </pc:graphicFrameChg>
      </pc:sldChg>
      <pc:sldChg chg="add">
        <pc:chgData name="William Grey" userId="37b73424-c081-4fc2-b1af-363f4f3fd4f3" providerId="ADAL" clId="{F9DF36AA-8D61-4A65-836C-550B38104A12}" dt="2022-08-17T07:47:17.542" v="5301"/>
        <pc:sldMkLst>
          <pc:docMk/>
          <pc:sldMk cId="817984532" sldId="305"/>
        </pc:sldMkLst>
      </pc:sldChg>
      <pc:sldChg chg="add del">
        <pc:chgData name="William Grey" userId="37b73424-c081-4fc2-b1af-363f4f3fd4f3" providerId="ADAL" clId="{F9DF36AA-8D61-4A65-836C-550B38104A12}" dt="2022-08-07T21:18:02.598" v="239" actId="2696"/>
        <pc:sldMkLst>
          <pc:docMk/>
          <pc:sldMk cId="1001136237" sldId="305"/>
        </pc:sldMkLst>
      </pc:sldChg>
      <pc:sldChg chg="add del">
        <pc:chgData name="William Grey" userId="37b73424-c081-4fc2-b1af-363f4f3fd4f3" providerId="ADAL" clId="{F9DF36AA-8D61-4A65-836C-550B38104A12}" dt="2022-08-17T07:47:10.526" v="5300" actId="2696"/>
        <pc:sldMkLst>
          <pc:docMk/>
          <pc:sldMk cId="2792961709" sldId="305"/>
        </pc:sldMkLst>
      </pc:sldChg>
      <pc:sldChg chg="add del">
        <pc:chgData name="William Grey" userId="37b73424-c081-4fc2-b1af-363f4f3fd4f3" providerId="ADAL" clId="{F9DF36AA-8D61-4A65-836C-550B38104A12}" dt="2022-08-07T21:22:03.925" v="244" actId="2696"/>
        <pc:sldMkLst>
          <pc:docMk/>
          <pc:sldMk cId="2867074606" sldId="305"/>
        </pc:sldMkLst>
      </pc:sldChg>
      <pc:sldChg chg="add del">
        <pc:chgData name="William Grey" userId="37b73424-c081-4fc2-b1af-363f4f3fd4f3" providerId="ADAL" clId="{F9DF36AA-8D61-4A65-836C-550B38104A12}" dt="2022-08-07T21:18:02.598" v="239" actId="2696"/>
        <pc:sldMkLst>
          <pc:docMk/>
          <pc:sldMk cId="661848714" sldId="306"/>
        </pc:sldMkLst>
      </pc:sldChg>
      <pc:sldChg chg="add">
        <pc:chgData name="William Grey" userId="37b73424-c081-4fc2-b1af-363f4f3fd4f3" providerId="ADAL" clId="{F9DF36AA-8D61-4A65-836C-550B38104A12}" dt="2022-08-17T07:47:17.542" v="5301"/>
        <pc:sldMkLst>
          <pc:docMk/>
          <pc:sldMk cId="1399795881" sldId="306"/>
        </pc:sldMkLst>
      </pc:sldChg>
      <pc:sldChg chg="add del">
        <pc:chgData name="William Grey" userId="37b73424-c081-4fc2-b1af-363f4f3fd4f3" providerId="ADAL" clId="{F9DF36AA-8D61-4A65-836C-550B38104A12}" dt="2022-08-17T07:47:10.526" v="5300" actId="2696"/>
        <pc:sldMkLst>
          <pc:docMk/>
          <pc:sldMk cId="3609825578" sldId="306"/>
        </pc:sldMkLst>
      </pc:sldChg>
      <pc:sldChg chg="add del">
        <pc:chgData name="William Grey" userId="37b73424-c081-4fc2-b1af-363f4f3fd4f3" providerId="ADAL" clId="{F9DF36AA-8D61-4A65-836C-550B38104A12}" dt="2022-08-07T21:22:03.925" v="244" actId="2696"/>
        <pc:sldMkLst>
          <pc:docMk/>
          <pc:sldMk cId="3929825829" sldId="306"/>
        </pc:sldMkLst>
      </pc:sldChg>
      <pc:sldChg chg="add del">
        <pc:chgData name="William Grey" userId="37b73424-c081-4fc2-b1af-363f4f3fd4f3" providerId="ADAL" clId="{F9DF36AA-8D61-4A65-836C-550B38104A12}" dt="2022-08-07T21:18:02.598" v="239" actId="2696"/>
        <pc:sldMkLst>
          <pc:docMk/>
          <pc:sldMk cId="656033713" sldId="307"/>
        </pc:sldMkLst>
      </pc:sldChg>
      <pc:sldChg chg="add del">
        <pc:chgData name="William Grey" userId="37b73424-c081-4fc2-b1af-363f4f3fd4f3" providerId="ADAL" clId="{F9DF36AA-8D61-4A65-836C-550B38104A12}" dt="2022-08-07T21:22:03.925" v="244" actId="2696"/>
        <pc:sldMkLst>
          <pc:docMk/>
          <pc:sldMk cId="2955462864" sldId="307"/>
        </pc:sldMkLst>
      </pc:sldChg>
      <pc:sldChg chg="add del">
        <pc:chgData name="William Grey" userId="37b73424-c081-4fc2-b1af-363f4f3fd4f3" providerId="ADAL" clId="{F9DF36AA-8D61-4A65-836C-550B38104A12}" dt="2022-08-07T21:24:39.719" v="249" actId="47"/>
        <pc:sldMkLst>
          <pc:docMk/>
          <pc:sldMk cId="3556550003" sldId="307"/>
        </pc:sldMkLst>
      </pc:sldChg>
      <pc:sldChg chg="modSp add del mod">
        <pc:chgData name="William Grey" userId="37b73424-c081-4fc2-b1af-363f4f3fd4f3" providerId="ADAL" clId="{F9DF36AA-8D61-4A65-836C-550B38104A12}" dt="2022-08-17T07:47:10.526" v="5300" actId="2696"/>
        <pc:sldMkLst>
          <pc:docMk/>
          <pc:sldMk cId="1717970146" sldId="308"/>
        </pc:sldMkLst>
        <pc:spChg chg="mod">
          <ac:chgData name="William Grey" userId="37b73424-c081-4fc2-b1af-363f4f3fd4f3" providerId="ADAL" clId="{F9DF36AA-8D61-4A65-836C-550B38104A12}" dt="2022-08-07T21:25:02.647" v="271" actId="20577"/>
          <ac:spMkLst>
            <pc:docMk/>
            <pc:sldMk cId="1717970146" sldId="308"/>
            <ac:spMk id="2" creationId="{00000000-0000-0000-0000-000000000000}"/>
          </ac:spMkLst>
        </pc:spChg>
      </pc:sldChg>
      <pc:sldChg chg="add">
        <pc:chgData name="William Grey" userId="37b73424-c081-4fc2-b1af-363f4f3fd4f3" providerId="ADAL" clId="{F9DF36AA-8D61-4A65-836C-550B38104A12}" dt="2022-08-17T07:47:17.542" v="5301"/>
        <pc:sldMkLst>
          <pc:docMk/>
          <pc:sldMk cId="2581367811" sldId="308"/>
        </pc:sldMkLst>
      </pc:sldChg>
      <pc:sldChg chg="modSp del mod">
        <pc:chgData name="William Grey" userId="37b73424-c081-4fc2-b1af-363f4f3fd4f3" providerId="ADAL" clId="{F9DF36AA-8D61-4A65-836C-550B38104A12}" dt="2022-08-07T21:16:54.156" v="237" actId="2696"/>
        <pc:sldMkLst>
          <pc:docMk/>
          <pc:sldMk cId="2635372443" sldId="308"/>
        </pc:sldMkLst>
        <pc:spChg chg="mod">
          <ac:chgData name="William Grey" userId="37b73424-c081-4fc2-b1af-363f4f3fd4f3" providerId="ADAL" clId="{F9DF36AA-8D61-4A65-836C-550B38104A12}" dt="2022-08-07T21:15:49.109" v="229" actId="20577"/>
          <ac:spMkLst>
            <pc:docMk/>
            <pc:sldMk cId="2635372443" sldId="308"/>
            <ac:spMk id="2" creationId="{00000000-0000-0000-0000-000000000000}"/>
          </ac:spMkLst>
        </pc:spChg>
        <pc:spChg chg="mod">
          <ac:chgData name="William Grey" userId="37b73424-c081-4fc2-b1af-363f4f3fd4f3" providerId="ADAL" clId="{F9DF36AA-8D61-4A65-836C-550B38104A12}" dt="2022-08-07T21:15:58.142" v="231" actId="1076"/>
          <ac:spMkLst>
            <pc:docMk/>
            <pc:sldMk cId="2635372443" sldId="308"/>
            <ac:spMk id="3" creationId="{00000000-0000-0000-0000-000000000000}"/>
          </ac:spMkLst>
        </pc:spChg>
      </pc:sldChg>
      <pc:sldChg chg="modSp del mod">
        <pc:chgData name="William Grey" userId="37b73424-c081-4fc2-b1af-363f4f3fd4f3" providerId="ADAL" clId="{F9DF36AA-8D61-4A65-836C-550B38104A12}" dt="2022-08-07T21:16:54.156" v="237" actId="2696"/>
        <pc:sldMkLst>
          <pc:docMk/>
          <pc:sldMk cId="1869409785" sldId="309"/>
        </pc:sldMkLst>
        <pc:spChg chg="mod">
          <ac:chgData name="William Grey" userId="37b73424-c081-4fc2-b1af-363f4f3fd4f3" providerId="ADAL" clId="{F9DF36AA-8D61-4A65-836C-550B38104A12}" dt="2022-08-07T21:15:27.368" v="223" actId="20577"/>
          <ac:spMkLst>
            <pc:docMk/>
            <pc:sldMk cId="1869409785" sldId="309"/>
            <ac:spMk id="2" creationId="{00000000-0000-0000-0000-000000000000}"/>
          </ac:spMkLst>
        </pc:spChg>
        <pc:spChg chg="mod">
          <ac:chgData name="William Grey" userId="37b73424-c081-4fc2-b1af-363f4f3fd4f3" providerId="ADAL" clId="{F9DF36AA-8D61-4A65-836C-550B38104A12}" dt="2022-08-07T21:16:42.128" v="236" actId="12"/>
          <ac:spMkLst>
            <pc:docMk/>
            <pc:sldMk cId="1869409785" sldId="309"/>
            <ac:spMk id="3" creationId="{00000000-0000-0000-0000-000000000000}"/>
          </ac:spMkLst>
        </pc:spChg>
      </pc:sldChg>
      <pc:sldChg chg="add del">
        <pc:chgData name="William Grey" userId="37b73424-c081-4fc2-b1af-363f4f3fd4f3" providerId="ADAL" clId="{F9DF36AA-8D61-4A65-836C-550B38104A12}" dt="2022-08-07T21:23:33.621" v="247" actId="47"/>
        <pc:sldMkLst>
          <pc:docMk/>
          <pc:sldMk cId="1998739208" sldId="309"/>
        </pc:sldMkLst>
      </pc:sldChg>
      <pc:sldChg chg="modSp del mod ord">
        <pc:chgData name="William Grey" userId="37b73424-c081-4fc2-b1af-363f4f3fd4f3" providerId="ADAL" clId="{F9DF36AA-8D61-4A65-836C-550B38104A12}" dt="2022-08-07T21:39:31.004" v="329" actId="2696"/>
        <pc:sldMkLst>
          <pc:docMk/>
          <pc:sldMk cId="244232703" sldId="310"/>
        </pc:sldMkLst>
        <pc:spChg chg="mod">
          <ac:chgData name="William Grey" userId="37b73424-c081-4fc2-b1af-363f4f3fd4f3" providerId="ADAL" clId="{F9DF36AA-8D61-4A65-836C-550B38104A12}" dt="2022-08-07T20:35:51.163" v="30" actId="27636"/>
          <ac:spMkLst>
            <pc:docMk/>
            <pc:sldMk cId="244232703" sldId="310"/>
            <ac:spMk id="2" creationId="{00000000-0000-0000-0000-000000000000}"/>
          </ac:spMkLst>
        </pc:spChg>
        <pc:spChg chg="mod">
          <ac:chgData name="William Grey" userId="37b73424-c081-4fc2-b1af-363f4f3fd4f3" providerId="ADAL" clId="{F9DF36AA-8D61-4A65-836C-550B38104A12}" dt="2022-08-07T21:38:40.969" v="323" actId="1076"/>
          <ac:spMkLst>
            <pc:docMk/>
            <pc:sldMk cId="244232703" sldId="310"/>
            <ac:spMk id="3" creationId="{00000000-0000-0000-0000-000000000000}"/>
          </ac:spMkLst>
        </pc:spChg>
      </pc:sldChg>
      <pc:sldChg chg="add">
        <pc:chgData name="William Grey" userId="37b73424-c081-4fc2-b1af-363f4f3fd4f3" providerId="ADAL" clId="{F9DF36AA-8D61-4A65-836C-550B38104A12}" dt="2022-08-07T21:39:49.245" v="330"/>
        <pc:sldMkLst>
          <pc:docMk/>
          <pc:sldMk cId="2468994775" sldId="310"/>
        </pc:sldMkLst>
      </pc:sldChg>
      <pc:sldChg chg="modSp del mod">
        <pc:chgData name="William Grey" userId="37b73424-c081-4fc2-b1af-363f4f3fd4f3" providerId="ADAL" clId="{F9DF36AA-8D61-4A65-836C-550B38104A12}" dt="2022-08-07T21:34:35.546" v="312" actId="47"/>
        <pc:sldMkLst>
          <pc:docMk/>
          <pc:sldMk cId="3736573730" sldId="311"/>
        </pc:sldMkLst>
        <pc:spChg chg="mod">
          <ac:chgData name="William Grey" userId="37b73424-c081-4fc2-b1af-363f4f3fd4f3" providerId="ADAL" clId="{F9DF36AA-8D61-4A65-836C-550B38104A12}" dt="2022-08-07T20:35:51.166" v="31" actId="27636"/>
          <ac:spMkLst>
            <pc:docMk/>
            <pc:sldMk cId="3736573730" sldId="311"/>
            <ac:spMk id="2" creationId="{00000000-0000-0000-0000-000000000000}"/>
          </ac:spMkLst>
        </pc:spChg>
        <pc:spChg chg="mod">
          <ac:chgData name="William Grey" userId="37b73424-c081-4fc2-b1af-363f4f3fd4f3" providerId="ADAL" clId="{F9DF36AA-8D61-4A65-836C-550B38104A12}" dt="2022-08-07T20:35:51.038" v="13"/>
          <ac:spMkLst>
            <pc:docMk/>
            <pc:sldMk cId="3736573730" sldId="311"/>
            <ac:spMk id="3" creationId="{00000000-0000-0000-0000-000000000000}"/>
          </ac:spMkLst>
        </pc:spChg>
      </pc:sldChg>
      <pc:sldChg chg="modSp add mod">
        <pc:chgData name="William Grey" userId="37b73424-c081-4fc2-b1af-363f4f3fd4f3" providerId="ADAL" clId="{F9DF36AA-8D61-4A65-836C-550B38104A12}" dt="2022-08-08T20:59:34.385" v="988" actId="20577"/>
        <pc:sldMkLst>
          <pc:docMk/>
          <pc:sldMk cId="396972210" sldId="312"/>
        </pc:sldMkLst>
        <pc:spChg chg="mod">
          <ac:chgData name="William Grey" userId="37b73424-c081-4fc2-b1af-363f4f3fd4f3" providerId="ADAL" clId="{F9DF36AA-8D61-4A65-836C-550B38104A12}" dt="2022-08-08T20:59:34.385" v="988" actId="20577"/>
          <ac:spMkLst>
            <pc:docMk/>
            <pc:sldMk cId="396972210" sldId="312"/>
            <ac:spMk id="3" creationId="{16A286EE-6200-499D-9D5F-B4687793CBF0}"/>
          </ac:spMkLst>
        </pc:spChg>
      </pc:sldChg>
      <pc:sldChg chg="modSp del mod">
        <pc:chgData name="William Grey" userId="37b73424-c081-4fc2-b1af-363f4f3fd4f3" providerId="ADAL" clId="{F9DF36AA-8D61-4A65-836C-550B38104A12}" dt="2022-08-07T21:33:21.860" v="310" actId="2696"/>
        <pc:sldMkLst>
          <pc:docMk/>
          <pc:sldMk cId="1655918079" sldId="312"/>
        </pc:sldMkLst>
        <pc:spChg chg="mod">
          <ac:chgData name="William Grey" userId="37b73424-c081-4fc2-b1af-363f4f3fd4f3" providerId="ADAL" clId="{F9DF36AA-8D61-4A65-836C-550B38104A12}" dt="2022-08-07T20:35:51.171" v="32" actId="27636"/>
          <ac:spMkLst>
            <pc:docMk/>
            <pc:sldMk cId="1655918079" sldId="312"/>
            <ac:spMk id="2" creationId="{335152CE-DC2D-40E9-AA31-B43330A3F89E}"/>
          </ac:spMkLst>
        </pc:spChg>
        <pc:spChg chg="mod">
          <ac:chgData name="William Grey" userId="37b73424-c081-4fc2-b1af-363f4f3fd4f3" providerId="ADAL" clId="{F9DF36AA-8D61-4A65-836C-550B38104A12}" dt="2022-08-07T21:32:15.356" v="305" actId="1076"/>
          <ac:spMkLst>
            <pc:docMk/>
            <pc:sldMk cId="1655918079" sldId="312"/>
            <ac:spMk id="3" creationId="{16A286EE-6200-499D-9D5F-B4687793CBF0}"/>
          </ac:spMkLst>
        </pc:spChg>
      </pc:sldChg>
      <pc:sldChg chg="modSp add mod ord">
        <pc:chgData name="William Grey" userId="37b73424-c081-4fc2-b1af-363f4f3fd4f3" providerId="ADAL" clId="{F9DF36AA-8D61-4A65-836C-550B38104A12}" dt="2022-08-17T13:55:09.830" v="5383" actId="20577"/>
        <pc:sldMkLst>
          <pc:docMk/>
          <pc:sldMk cId="2156622184" sldId="313"/>
        </pc:sldMkLst>
        <pc:spChg chg="mod">
          <ac:chgData name="William Grey" userId="37b73424-c081-4fc2-b1af-363f4f3fd4f3" providerId="ADAL" clId="{F9DF36AA-8D61-4A65-836C-550B38104A12}" dt="2022-08-17T13:55:09.830" v="5383" actId="20577"/>
          <ac:spMkLst>
            <pc:docMk/>
            <pc:sldMk cId="2156622184" sldId="313"/>
            <ac:spMk id="3" creationId="{7E1B7CD8-344C-4D5C-B5C5-895DF1EE2E97}"/>
          </ac:spMkLst>
        </pc:spChg>
      </pc:sldChg>
      <pc:sldChg chg="modSp del mod">
        <pc:chgData name="William Grey" userId="37b73424-c081-4fc2-b1af-363f4f3fd4f3" providerId="ADAL" clId="{F9DF36AA-8D61-4A65-836C-550B38104A12}" dt="2022-08-07T21:45:18.036" v="379" actId="2696"/>
        <pc:sldMkLst>
          <pc:docMk/>
          <pc:sldMk cId="2679102755" sldId="313"/>
        </pc:sldMkLst>
        <pc:spChg chg="mod">
          <ac:chgData name="William Grey" userId="37b73424-c081-4fc2-b1af-363f4f3fd4f3" providerId="ADAL" clId="{F9DF36AA-8D61-4A65-836C-550B38104A12}" dt="2022-08-07T20:35:51.127" v="22" actId="27636"/>
          <ac:spMkLst>
            <pc:docMk/>
            <pc:sldMk cId="2679102755" sldId="313"/>
            <ac:spMk id="2" creationId="{61BA3471-1706-4018-A117-9FB9C9E854E1}"/>
          </ac:spMkLst>
        </pc:spChg>
        <pc:spChg chg="mod">
          <ac:chgData name="William Grey" userId="37b73424-c081-4fc2-b1af-363f4f3fd4f3" providerId="ADAL" clId="{F9DF36AA-8D61-4A65-836C-550B38104A12}" dt="2022-08-07T21:44:29.778" v="369" actId="12"/>
          <ac:spMkLst>
            <pc:docMk/>
            <pc:sldMk cId="2679102755" sldId="313"/>
            <ac:spMk id="3" creationId="{7E1B7CD8-344C-4D5C-B5C5-895DF1EE2E97}"/>
          </ac:spMkLst>
        </pc:spChg>
      </pc:sldChg>
      <pc:sldChg chg="modSp mod ord">
        <pc:chgData name="William Grey" userId="37b73424-c081-4fc2-b1af-363f4f3fd4f3" providerId="ADAL" clId="{F9DF36AA-8D61-4A65-836C-550B38104A12}" dt="2022-08-07T21:30:32.707" v="299"/>
        <pc:sldMkLst>
          <pc:docMk/>
          <pc:sldMk cId="1223222635" sldId="314"/>
        </pc:sldMkLst>
        <pc:spChg chg="mod">
          <ac:chgData name="William Grey" userId="37b73424-c081-4fc2-b1af-363f4f3fd4f3" providerId="ADAL" clId="{F9DF36AA-8D61-4A65-836C-550B38104A12}" dt="2022-08-07T20:35:51.107" v="18" actId="27636"/>
          <ac:spMkLst>
            <pc:docMk/>
            <pc:sldMk cId="1223222635" sldId="314"/>
            <ac:spMk id="2" creationId="{00000000-0000-0000-0000-000000000000}"/>
          </ac:spMkLst>
        </pc:spChg>
      </pc:sldChg>
      <pc:sldChg chg="modSp del mod">
        <pc:chgData name="William Grey" userId="37b73424-c081-4fc2-b1af-363f4f3fd4f3" providerId="ADAL" clId="{F9DF36AA-8D61-4A65-836C-550B38104A12}" dt="2022-08-07T21:41:54.065" v="338" actId="47"/>
        <pc:sldMkLst>
          <pc:docMk/>
          <pc:sldMk cId="981064380" sldId="315"/>
        </pc:sldMkLst>
        <pc:spChg chg="mod">
          <ac:chgData name="William Grey" userId="37b73424-c081-4fc2-b1af-363f4f3fd4f3" providerId="ADAL" clId="{F9DF36AA-8D61-4A65-836C-550B38104A12}" dt="2022-08-07T20:35:51.130" v="23" actId="27636"/>
          <ac:spMkLst>
            <pc:docMk/>
            <pc:sldMk cId="981064380" sldId="315"/>
            <ac:spMk id="2" creationId="{7FBC8DC7-50F9-4236-8E9D-689BB6260835}"/>
          </ac:spMkLst>
        </pc:spChg>
        <pc:graphicFrameChg chg="mod">
          <ac:chgData name="William Grey" userId="37b73424-c081-4fc2-b1af-363f4f3fd4f3" providerId="ADAL" clId="{F9DF36AA-8D61-4A65-836C-550B38104A12}" dt="2022-08-07T20:35:51.038" v="13"/>
          <ac:graphicFrameMkLst>
            <pc:docMk/>
            <pc:sldMk cId="981064380" sldId="315"/>
            <ac:graphicFrameMk id="4" creationId="{C606A38C-76F2-4FDB-A7E5-52BF12A984B2}"/>
          </ac:graphicFrameMkLst>
        </pc:graphicFrameChg>
      </pc:sldChg>
      <pc:sldChg chg="modSp add del mod">
        <pc:chgData name="William Grey" userId="37b73424-c081-4fc2-b1af-363f4f3fd4f3" providerId="ADAL" clId="{F9DF36AA-8D61-4A65-836C-550B38104A12}" dt="2022-08-07T21:08:49.173" v="63" actId="47"/>
        <pc:sldMkLst>
          <pc:docMk/>
          <pc:sldMk cId="166210844" sldId="316"/>
        </pc:sldMkLst>
        <pc:spChg chg="mod">
          <ac:chgData name="William Grey" userId="37b73424-c081-4fc2-b1af-363f4f3fd4f3" providerId="ADAL" clId="{F9DF36AA-8D61-4A65-836C-550B38104A12}" dt="2022-08-07T20:35:51.185" v="35" actId="27636"/>
          <ac:spMkLst>
            <pc:docMk/>
            <pc:sldMk cId="166210844" sldId="316"/>
            <ac:spMk id="2" creationId="{CB38C736-B033-4FB2-82BF-9E059858993A}"/>
          </ac:spMkLst>
        </pc:spChg>
        <pc:spChg chg="mod">
          <ac:chgData name="William Grey" userId="37b73424-c081-4fc2-b1af-363f4f3fd4f3" providerId="ADAL" clId="{F9DF36AA-8D61-4A65-836C-550B38104A12}" dt="2022-08-07T20:35:51.038" v="13"/>
          <ac:spMkLst>
            <pc:docMk/>
            <pc:sldMk cId="166210844" sldId="316"/>
            <ac:spMk id="3" creationId="{E4108A29-BF6D-4E38-A166-C9D83268831E}"/>
          </ac:spMkLst>
        </pc:spChg>
      </pc:sldChg>
      <pc:sldChg chg="modSp add del ord">
        <pc:chgData name="William Grey" userId="37b73424-c081-4fc2-b1af-363f4f3fd4f3" providerId="ADAL" clId="{F9DF36AA-8D61-4A65-836C-550B38104A12}" dt="2022-08-07T21:08:35.136" v="62" actId="47"/>
        <pc:sldMkLst>
          <pc:docMk/>
          <pc:sldMk cId="2747062741" sldId="317"/>
        </pc:sldMkLst>
        <pc:spChg chg="mod">
          <ac:chgData name="William Grey" userId="37b73424-c081-4fc2-b1af-363f4f3fd4f3" providerId="ADAL" clId="{F9DF36AA-8D61-4A65-836C-550B38104A12}" dt="2022-08-07T20:35:51.038" v="13"/>
          <ac:spMkLst>
            <pc:docMk/>
            <pc:sldMk cId="2747062741" sldId="317"/>
            <ac:spMk id="2" creationId="{00000000-0000-0000-0000-000000000000}"/>
          </ac:spMkLst>
        </pc:spChg>
        <pc:spChg chg="mod">
          <ac:chgData name="William Grey" userId="37b73424-c081-4fc2-b1af-363f4f3fd4f3" providerId="ADAL" clId="{F9DF36AA-8D61-4A65-836C-550B38104A12}" dt="2022-08-07T20:35:51.038" v="13"/>
          <ac:spMkLst>
            <pc:docMk/>
            <pc:sldMk cId="2747062741" sldId="317"/>
            <ac:spMk id="3" creationId="{00000000-0000-0000-0000-000000000000}"/>
          </ac:spMkLst>
        </pc:spChg>
      </pc:sldChg>
      <pc:sldChg chg="modSp add del mod">
        <pc:chgData name="William Grey" userId="37b73424-c081-4fc2-b1af-363f4f3fd4f3" providerId="ADAL" clId="{F9DF36AA-8D61-4A65-836C-550B38104A12}" dt="2022-08-07T21:44:32.839" v="370" actId="47"/>
        <pc:sldMkLst>
          <pc:docMk/>
          <pc:sldMk cId="1619005637" sldId="318"/>
        </pc:sldMkLst>
        <pc:spChg chg="mod">
          <ac:chgData name="William Grey" userId="37b73424-c081-4fc2-b1af-363f4f3fd4f3" providerId="ADAL" clId="{F9DF36AA-8D61-4A65-836C-550B38104A12}" dt="2022-08-07T20:35:51.191" v="36" actId="27636"/>
          <ac:spMkLst>
            <pc:docMk/>
            <pc:sldMk cId="1619005637" sldId="318"/>
            <ac:spMk id="2" creationId="{00000000-0000-0000-0000-000000000000}"/>
          </ac:spMkLst>
        </pc:spChg>
      </pc:sldChg>
      <pc:sldChg chg="add del">
        <pc:chgData name="William Grey" userId="37b73424-c081-4fc2-b1af-363f4f3fd4f3" providerId="ADAL" clId="{F9DF36AA-8D61-4A65-836C-550B38104A12}" dt="2022-08-07T21:19:33.094" v="243" actId="47"/>
        <pc:sldMkLst>
          <pc:docMk/>
          <pc:sldMk cId="1782695647" sldId="319"/>
        </pc:sldMkLst>
      </pc:sldChg>
      <pc:sldChg chg="modSp add del mod">
        <pc:chgData name="William Grey" userId="37b73424-c081-4fc2-b1af-363f4f3fd4f3" providerId="ADAL" clId="{F9DF36AA-8D61-4A65-836C-550B38104A12}" dt="2022-08-07T21:18:02.598" v="239" actId="2696"/>
        <pc:sldMkLst>
          <pc:docMk/>
          <pc:sldMk cId="2310009279" sldId="319"/>
        </pc:sldMkLst>
        <pc:spChg chg="mod">
          <ac:chgData name="William Grey" userId="37b73424-c081-4fc2-b1af-363f4f3fd4f3" providerId="ADAL" clId="{F9DF36AA-8D61-4A65-836C-550B38104A12}" dt="2022-08-07T20:35:51.195" v="37" actId="27636"/>
          <ac:spMkLst>
            <pc:docMk/>
            <pc:sldMk cId="2310009279" sldId="319"/>
            <ac:spMk id="2" creationId="{00000000-0000-0000-0000-000000000000}"/>
          </ac:spMkLst>
        </pc:spChg>
      </pc:sldChg>
      <pc:sldChg chg="modSp add mod ord">
        <pc:chgData name="William Grey" userId="37b73424-c081-4fc2-b1af-363f4f3fd4f3" providerId="ADAL" clId="{F9DF36AA-8D61-4A65-836C-550B38104A12}" dt="2022-08-17T07:47:39.248" v="5321" actId="20577"/>
        <pc:sldMkLst>
          <pc:docMk/>
          <pc:sldMk cId="492299239" sldId="320"/>
        </pc:sldMkLst>
        <pc:spChg chg="mod">
          <ac:chgData name="William Grey" userId="37b73424-c081-4fc2-b1af-363f4f3fd4f3" providerId="ADAL" clId="{F9DF36AA-8D61-4A65-836C-550B38104A12}" dt="2022-08-17T07:47:39.248" v="5321" actId="20577"/>
          <ac:spMkLst>
            <pc:docMk/>
            <pc:sldMk cId="492299239" sldId="320"/>
            <ac:spMk id="2" creationId="{00000000-0000-0000-0000-000000000000}"/>
          </ac:spMkLst>
        </pc:spChg>
      </pc:sldChg>
      <pc:sldChg chg="add del">
        <pc:chgData name="William Grey" userId="37b73424-c081-4fc2-b1af-363f4f3fd4f3" providerId="ADAL" clId="{F9DF36AA-8D61-4A65-836C-550B38104A12}" dt="2022-08-07T21:22:03.925" v="244" actId="2696"/>
        <pc:sldMkLst>
          <pc:docMk/>
          <pc:sldMk cId="2709204594" sldId="320"/>
        </pc:sldMkLst>
      </pc:sldChg>
      <pc:sldChg chg="modSp add del mod">
        <pc:chgData name="William Grey" userId="37b73424-c081-4fc2-b1af-363f4f3fd4f3" providerId="ADAL" clId="{F9DF36AA-8D61-4A65-836C-550B38104A12}" dt="2022-08-07T21:18:02.598" v="239" actId="2696"/>
        <pc:sldMkLst>
          <pc:docMk/>
          <pc:sldMk cId="4003924230" sldId="320"/>
        </pc:sldMkLst>
        <pc:spChg chg="mod">
          <ac:chgData name="William Grey" userId="37b73424-c081-4fc2-b1af-363f4f3fd4f3" providerId="ADAL" clId="{F9DF36AA-8D61-4A65-836C-550B38104A12}" dt="2022-08-07T20:35:51.197" v="38" actId="27636"/>
          <ac:spMkLst>
            <pc:docMk/>
            <pc:sldMk cId="4003924230" sldId="320"/>
            <ac:spMk id="2" creationId="{00000000-0000-0000-0000-000000000000}"/>
          </ac:spMkLst>
        </pc:spChg>
      </pc:sldChg>
      <pc:sldChg chg="add ord">
        <pc:chgData name="William Grey" userId="37b73424-c081-4fc2-b1af-363f4f3fd4f3" providerId="ADAL" clId="{F9DF36AA-8D61-4A65-836C-550B38104A12}" dt="2022-08-07T21:30:38.304" v="301"/>
        <pc:sldMkLst>
          <pc:docMk/>
          <pc:sldMk cId="2800331210" sldId="321"/>
        </pc:sldMkLst>
      </pc:sldChg>
      <pc:sldChg chg="modSp add del mod">
        <pc:chgData name="William Grey" userId="37b73424-c081-4fc2-b1af-363f4f3fd4f3" providerId="ADAL" clId="{F9DF36AA-8D61-4A65-836C-550B38104A12}" dt="2022-08-07T21:18:02.598" v="239" actId="2696"/>
        <pc:sldMkLst>
          <pc:docMk/>
          <pc:sldMk cId="4136757471" sldId="321"/>
        </pc:sldMkLst>
        <pc:spChg chg="mod">
          <ac:chgData name="William Grey" userId="37b73424-c081-4fc2-b1af-363f4f3fd4f3" providerId="ADAL" clId="{F9DF36AA-8D61-4A65-836C-550B38104A12}" dt="2022-08-07T20:35:51.204" v="39" actId="27636"/>
          <ac:spMkLst>
            <pc:docMk/>
            <pc:sldMk cId="4136757471" sldId="321"/>
            <ac:spMk id="2" creationId="{00000000-0000-0000-0000-000000000000}"/>
          </ac:spMkLst>
        </pc:spChg>
      </pc:sldChg>
      <pc:sldChg chg="modSp add mod ord">
        <pc:chgData name="William Grey" userId="37b73424-c081-4fc2-b1af-363f4f3fd4f3" providerId="ADAL" clId="{F9DF36AA-8D61-4A65-836C-550B38104A12}" dt="2022-08-17T07:48:09.103" v="5351" actId="20577"/>
        <pc:sldMkLst>
          <pc:docMk/>
          <pc:sldMk cId="498359270" sldId="322"/>
        </pc:sldMkLst>
        <pc:spChg chg="mod">
          <ac:chgData name="William Grey" userId="37b73424-c081-4fc2-b1af-363f4f3fd4f3" providerId="ADAL" clId="{F9DF36AA-8D61-4A65-836C-550B38104A12}" dt="2022-08-17T07:48:01.089" v="5334" actId="20577"/>
          <ac:spMkLst>
            <pc:docMk/>
            <pc:sldMk cId="498359270" sldId="322"/>
            <ac:spMk id="2" creationId="{00000000-0000-0000-0000-000000000000}"/>
          </ac:spMkLst>
        </pc:spChg>
        <pc:spChg chg="mod">
          <ac:chgData name="William Grey" userId="37b73424-c081-4fc2-b1af-363f4f3fd4f3" providerId="ADAL" clId="{F9DF36AA-8D61-4A65-836C-550B38104A12}" dt="2022-08-17T07:48:09.103" v="5351" actId="20577"/>
          <ac:spMkLst>
            <pc:docMk/>
            <pc:sldMk cId="498359270" sldId="322"/>
            <ac:spMk id="3" creationId="{00000000-0000-0000-0000-000000000000}"/>
          </ac:spMkLst>
        </pc:spChg>
      </pc:sldChg>
      <pc:sldChg chg="modSp add del mod">
        <pc:chgData name="William Grey" userId="37b73424-c081-4fc2-b1af-363f4f3fd4f3" providerId="ADAL" clId="{F9DF36AA-8D61-4A65-836C-550B38104A12}" dt="2022-08-07T21:18:02.598" v="239" actId="2696"/>
        <pc:sldMkLst>
          <pc:docMk/>
          <pc:sldMk cId="1508251510" sldId="322"/>
        </pc:sldMkLst>
        <pc:spChg chg="mod">
          <ac:chgData name="William Grey" userId="37b73424-c081-4fc2-b1af-363f4f3fd4f3" providerId="ADAL" clId="{F9DF36AA-8D61-4A65-836C-550B38104A12}" dt="2022-08-07T20:35:51.207" v="40" actId="27636"/>
          <ac:spMkLst>
            <pc:docMk/>
            <pc:sldMk cId="1508251510" sldId="322"/>
            <ac:spMk id="2" creationId="{00000000-0000-0000-0000-000000000000}"/>
          </ac:spMkLst>
        </pc:spChg>
      </pc:sldChg>
      <pc:sldChg chg="add ord">
        <pc:chgData name="William Grey" userId="37b73424-c081-4fc2-b1af-363f4f3fd4f3" providerId="ADAL" clId="{F9DF36AA-8D61-4A65-836C-550B38104A12}" dt="2022-08-07T21:30:20.294" v="297"/>
        <pc:sldMkLst>
          <pc:docMk/>
          <pc:sldMk cId="1916777594" sldId="323"/>
        </pc:sldMkLst>
      </pc:sldChg>
      <pc:sldChg chg="add del">
        <pc:chgData name="William Grey" userId="37b73424-c081-4fc2-b1af-363f4f3fd4f3" providerId="ADAL" clId="{F9DF36AA-8D61-4A65-836C-550B38104A12}" dt="2022-08-07T21:18:02.598" v="239" actId="2696"/>
        <pc:sldMkLst>
          <pc:docMk/>
          <pc:sldMk cId="3760819515" sldId="323"/>
        </pc:sldMkLst>
      </pc:sldChg>
      <pc:sldChg chg="modSp add del mod">
        <pc:chgData name="William Grey" userId="37b73424-c081-4fc2-b1af-363f4f3fd4f3" providerId="ADAL" clId="{F9DF36AA-8D61-4A65-836C-550B38104A12}" dt="2022-08-07T21:40:24.700" v="331" actId="47"/>
        <pc:sldMkLst>
          <pc:docMk/>
          <pc:sldMk cId="2827669350" sldId="324"/>
        </pc:sldMkLst>
        <pc:spChg chg="mod">
          <ac:chgData name="William Grey" userId="37b73424-c081-4fc2-b1af-363f4f3fd4f3" providerId="ADAL" clId="{F9DF36AA-8D61-4A65-836C-550B38104A12}" dt="2022-08-07T20:35:51.221" v="41" actId="27636"/>
          <ac:spMkLst>
            <pc:docMk/>
            <pc:sldMk cId="2827669350" sldId="324"/>
            <ac:spMk id="2" creationId="{00000000-0000-0000-0000-000000000000}"/>
          </ac:spMkLst>
        </pc:spChg>
      </pc:sldChg>
      <pc:sldChg chg="modSp add del mod">
        <pc:chgData name="William Grey" userId="37b73424-c081-4fc2-b1af-363f4f3fd4f3" providerId="ADAL" clId="{F9DF36AA-8D61-4A65-836C-550B38104A12}" dt="2022-08-07T21:40:29.657" v="332" actId="2696"/>
        <pc:sldMkLst>
          <pc:docMk/>
          <pc:sldMk cId="478703188" sldId="325"/>
        </pc:sldMkLst>
        <pc:spChg chg="mod">
          <ac:chgData name="William Grey" userId="37b73424-c081-4fc2-b1af-363f4f3fd4f3" providerId="ADAL" clId="{F9DF36AA-8D61-4A65-836C-550B38104A12}" dt="2022-08-07T20:35:51.225" v="42" actId="27636"/>
          <ac:spMkLst>
            <pc:docMk/>
            <pc:sldMk cId="478703188" sldId="325"/>
            <ac:spMk id="2" creationId="{00000000-0000-0000-0000-000000000000}"/>
          </ac:spMkLst>
        </pc:spChg>
        <pc:spChg chg="mod">
          <ac:chgData name="William Grey" userId="37b73424-c081-4fc2-b1af-363f4f3fd4f3" providerId="ADAL" clId="{F9DF36AA-8D61-4A65-836C-550B38104A12}" dt="2022-08-07T20:35:51.038" v="13"/>
          <ac:spMkLst>
            <pc:docMk/>
            <pc:sldMk cId="478703188" sldId="325"/>
            <ac:spMk id="3" creationId="{00000000-0000-0000-0000-000000000000}"/>
          </ac:spMkLst>
        </pc:spChg>
      </pc:sldChg>
      <pc:sldChg chg="add">
        <pc:chgData name="William Grey" userId="37b73424-c081-4fc2-b1af-363f4f3fd4f3" providerId="ADAL" clId="{F9DF36AA-8D61-4A65-836C-550B38104A12}" dt="2022-08-07T21:40:54.712" v="333"/>
        <pc:sldMkLst>
          <pc:docMk/>
          <pc:sldMk cId="4218794470" sldId="325"/>
        </pc:sldMkLst>
      </pc:sldChg>
      <pc:sldChg chg="modSp add del mod ord">
        <pc:chgData name="William Grey" userId="37b73424-c081-4fc2-b1af-363f4f3fd4f3" providerId="ADAL" clId="{F9DF36AA-8D61-4A65-836C-550B38104A12}" dt="2022-08-07T21:38:47.016" v="324" actId="47"/>
        <pc:sldMkLst>
          <pc:docMk/>
          <pc:sldMk cId="1013973531" sldId="326"/>
        </pc:sldMkLst>
        <pc:spChg chg="mod">
          <ac:chgData name="William Grey" userId="37b73424-c081-4fc2-b1af-363f4f3fd4f3" providerId="ADAL" clId="{F9DF36AA-8D61-4A65-836C-550B38104A12}" dt="2022-08-07T20:35:51.230" v="43" actId="27636"/>
          <ac:spMkLst>
            <pc:docMk/>
            <pc:sldMk cId="1013973531" sldId="326"/>
            <ac:spMk id="2" creationId="{00000000-0000-0000-0000-000000000000}"/>
          </ac:spMkLst>
        </pc:spChg>
      </pc:sldChg>
      <pc:sldChg chg="modSp add del mod">
        <pc:chgData name="William Grey" userId="37b73424-c081-4fc2-b1af-363f4f3fd4f3" providerId="ADAL" clId="{F9DF36AA-8D61-4A65-836C-550B38104A12}" dt="2022-08-07T21:34:54.500" v="313" actId="2696"/>
        <pc:sldMkLst>
          <pc:docMk/>
          <pc:sldMk cId="1932790887" sldId="327"/>
        </pc:sldMkLst>
        <pc:spChg chg="mod">
          <ac:chgData name="William Grey" userId="37b73424-c081-4fc2-b1af-363f4f3fd4f3" providerId="ADAL" clId="{F9DF36AA-8D61-4A65-836C-550B38104A12}" dt="2022-08-07T20:35:51.235" v="44" actId="27636"/>
          <ac:spMkLst>
            <pc:docMk/>
            <pc:sldMk cId="1932790887" sldId="327"/>
            <ac:spMk id="2" creationId="{8D9BBF23-F53A-4750-BFBE-7DAA673ABA95}"/>
          </ac:spMkLst>
        </pc:spChg>
      </pc:sldChg>
      <pc:sldChg chg="addSp modSp add mod">
        <pc:chgData name="William Grey" userId="37b73424-c081-4fc2-b1af-363f4f3fd4f3" providerId="ADAL" clId="{F9DF36AA-8D61-4A65-836C-550B38104A12}" dt="2022-08-17T13:56:34.213" v="5409" actId="20577"/>
        <pc:sldMkLst>
          <pc:docMk/>
          <pc:sldMk cId="2820388624" sldId="327"/>
        </pc:sldMkLst>
        <pc:spChg chg="mod">
          <ac:chgData name="William Grey" userId="37b73424-c081-4fc2-b1af-363f4f3fd4f3" providerId="ADAL" clId="{F9DF36AA-8D61-4A65-836C-550B38104A12}" dt="2022-08-17T13:56:34.213" v="5409" actId="20577"/>
          <ac:spMkLst>
            <pc:docMk/>
            <pc:sldMk cId="2820388624" sldId="327"/>
            <ac:spMk id="3" creationId="{9657D4EE-03D3-4682-BEFD-B18B8955BF3E}"/>
          </ac:spMkLst>
        </pc:spChg>
        <pc:graphicFrameChg chg="add mod modGraphic">
          <ac:chgData name="William Grey" userId="37b73424-c081-4fc2-b1af-363f4f3fd4f3" providerId="ADAL" clId="{F9DF36AA-8D61-4A65-836C-550B38104A12}" dt="2022-08-08T21:32:47.321" v="1520" actId="12100"/>
          <ac:graphicFrameMkLst>
            <pc:docMk/>
            <pc:sldMk cId="2820388624" sldId="327"/>
            <ac:graphicFrameMk id="4" creationId="{554129AC-E714-4BB0-90F7-07FF455623B2}"/>
          </ac:graphicFrameMkLst>
        </pc:graphicFrameChg>
      </pc:sldChg>
      <pc:sldChg chg="add">
        <pc:chgData name="William Grey" userId="37b73424-c081-4fc2-b1af-363f4f3fd4f3" providerId="ADAL" clId="{F9DF36AA-8D61-4A65-836C-550B38104A12}" dt="2022-08-07T21:41:06.762" v="335"/>
        <pc:sldMkLst>
          <pc:docMk/>
          <pc:sldMk cId="408142970" sldId="328"/>
        </pc:sldMkLst>
      </pc:sldChg>
      <pc:sldChg chg="modSp add del mod">
        <pc:chgData name="William Grey" userId="37b73424-c081-4fc2-b1af-363f4f3fd4f3" providerId="ADAL" clId="{F9DF36AA-8D61-4A65-836C-550B38104A12}" dt="2022-08-07T21:34:54.500" v="313" actId="2696"/>
        <pc:sldMkLst>
          <pc:docMk/>
          <pc:sldMk cId="2493163698" sldId="328"/>
        </pc:sldMkLst>
        <pc:spChg chg="mod">
          <ac:chgData name="William Grey" userId="37b73424-c081-4fc2-b1af-363f4f3fd4f3" providerId="ADAL" clId="{F9DF36AA-8D61-4A65-836C-550B38104A12}" dt="2022-08-07T20:35:51.240" v="45" actId="27636"/>
          <ac:spMkLst>
            <pc:docMk/>
            <pc:sldMk cId="2493163698" sldId="328"/>
            <ac:spMk id="2" creationId="{00000000-0000-0000-0000-000000000000}"/>
          </ac:spMkLst>
        </pc:spChg>
      </pc:sldChg>
      <pc:sldChg chg="add del">
        <pc:chgData name="William Grey" userId="37b73424-c081-4fc2-b1af-363f4f3fd4f3" providerId="ADAL" clId="{F9DF36AA-8D61-4A65-836C-550B38104A12}" dt="2022-08-07T21:40:58.294" v="334" actId="2696"/>
        <pc:sldMkLst>
          <pc:docMk/>
          <pc:sldMk cId="3979819563" sldId="328"/>
        </pc:sldMkLst>
      </pc:sldChg>
      <pc:sldChg chg="modSp add mod">
        <pc:chgData name="William Grey" userId="37b73424-c081-4fc2-b1af-363f4f3fd4f3" providerId="ADAL" clId="{F9DF36AA-8D61-4A65-836C-550B38104A12}" dt="2022-08-17T14:01:27.156" v="5455" actId="20577"/>
        <pc:sldMkLst>
          <pc:docMk/>
          <pc:sldMk cId="443152659" sldId="329"/>
        </pc:sldMkLst>
        <pc:spChg chg="mod">
          <ac:chgData name="William Grey" userId="37b73424-c081-4fc2-b1af-363f4f3fd4f3" providerId="ADAL" clId="{F9DF36AA-8D61-4A65-836C-550B38104A12}" dt="2022-08-07T20:35:51.038" v="13"/>
          <ac:spMkLst>
            <pc:docMk/>
            <pc:sldMk cId="443152659" sldId="329"/>
            <ac:spMk id="2" creationId="{00000000-0000-0000-0000-000000000000}"/>
          </ac:spMkLst>
        </pc:spChg>
        <pc:graphicFrameChg chg="modGraphic">
          <ac:chgData name="William Grey" userId="37b73424-c081-4fc2-b1af-363f4f3fd4f3" providerId="ADAL" clId="{F9DF36AA-8D61-4A65-836C-550B38104A12}" dt="2022-08-17T14:01:27.156" v="5455" actId="20577"/>
          <ac:graphicFrameMkLst>
            <pc:docMk/>
            <pc:sldMk cId="443152659" sldId="329"/>
            <ac:graphicFrameMk id="5" creationId="{2637300A-6E1A-46AF-B716-32FB17470A26}"/>
          </ac:graphicFrameMkLst>
        </pc:graphicFrameChg>
      </pc:sldChg>
      <pc:sldChg chg="modSp add">
        <pc:chgData name="William Grey" userId="37b73424-c081-4fc2-b1af-363f4f3fd4f3" providerId="ADAL" clId="{F9DF36AA-8D61-4A65-836C-550B38104A12}" dt="2022-08-07T20:35:51.038" v="13"/>
        <pc:sldMkLst>
          <pc:docMk/>
          <pc:sldMk cId="2073892137" sldId="330"/>
        </pc:sldMkLst>
        <pc:spChg chg="mod">
          <ac:chgData name="William Grey" userId="37b73424-c081-4fc2-b1af-363f4f3fd4f3" providerId="ADAL" clId="{F9DF36AA-8D61-4A65-836C-550B38104A12}" dt="2022-08-07T20:35:51.038" v="13"/>
          <ac:spMkLst>
            <pc:docMk/>
            <pc:sldMk cId="2073892137" sldId="330"/>
            <ac:spMk id="2" creationId="{00000000-0000-0000-0000-000000000000}"/>
          </ac:spMkLst>
        </pc:spChg>
      </pc:sldChg>
      <pc:sldChg chg="modSp add del mod">
        <pc:chgData name="William Grey" userId="37b73424-c081-4fc2-b1af-363f4f3fd4f3" providerId="ADAL" clId="{F9DF36AA-8D61-4A65-836C-550B38104A12}" dt="2022-08-07T21:42:08.448" v="339" actId="47"/>
        <pc:sldMkLst>
          <pc:docMk/>
          <pc:sldMk cId="1489620767" sldId="331"/>
        </pc:sldMkLst>
        <pc:spChg chg="mod">
          <ac:chgData name="William Grey" userId="37b73424-c081-4fc2-b1af-363f4f3fd4f3" providerId="ADAL" clId="{F9DF36AA-8D61-4A65-836C-550B38104A12}" dt="2022-08-07T20:35:51.245" v="46" actId="27636"/>
          <ac:spMkLst>
            <pc:docMk/>
            <pc:sldMk cId="1489620767" sldId="331"/>
            <ac:spMk id="2" creationId="{DC04CEF8-B3C0-42A6-B2FB-8B4FDB406042}"/>
          </ac:spMkLst>
        </pc:spChg>
        <pc:spChg chg="mod">
          <ac:chgData name="William Grey" userId="37b73424-c081-4fc2-b1af-363f4f3fd4f3" providerId="ADAL" clId="{F9DF36AA-8D61-4A65-836C-550B38104A12}" dt="2022-08-07T20:35:51.038" v="13"/>
          <ac:spMkLst>
            <pc:docMk/>
            <pc:sldMk cId="1489620767" sldId="331"/>
            <ac:spMk id="3" creationId="{6423D30B-47B3-442F-9408-FFCF3FC8C2A4}"/>
          </ac:spMkLst>
        </pc:spChg>
      </pc:sldChg>
      <pc:sldChg chg="add">
        <pc:chgData name="William Grey" userId="37b73424-c081-4fc2-b1af-363f4f3fd4f3" providerId="ADAL" clId="{F9DF36AA-8D61-4A65-836C-550B38104A12}" dt="2022-08-07T21:59:52.700" v="383"/>
        <pc:sldMkLst>
          <pc:docMk/>
          <pc:sldMk cId="2053348027" sldId="331"/>
        </pc:sldMkLst>
      </pc:sldChg>
      <pc:sldChg chg="addSp modSp add mod">
        <pc:chgData name="William Grey" userId="37b73424-c081-4fc2-b1af-363f4f3fd4f3" providerId="ADAL" clId="{F9DF36AA-8D61-4A65-836C-550B38104A12}" dt="2022-08-08T21:04:01.403" v="1107" actId="20577"/>
        <pc:sldMkLst>
          <pc:docMk/>
          <pc:sldMk cId="3693063035" sldId="332"/>
        </pc:sldMkLst>
        <pc:spChg chg="mod">
          <ac:chgData name="William Grey" userId="37b73424-c081-4fc2-b1af-363f4f3fd4f3" providerId="ADAL" clId="{F9DF36AA-8D61-4A65-836C-550B38104A12}" dt="2022-08-08T21:04:01.403" v="1107" actId="20577"/>
          <ac:spMkLst>
            <pc:docMk/>
            <pc:sldMk cId="3693063035" sldId="332"/>
            <ac:spMk id="2" creationId="{335152CE-DC2D-40E9-AA31-B43330A3F89E}"/>
          </ac:spMkLst>
        </pc:spChg>
        <pc:spChg chg="mod">
          <ac:chgData name="William Grey" userId="37b73424-c081-4fc2-b1af-363f4f3fd4f3" providerId="ADAL" clId="{F9DF36AA-8D61-4A65-836C-550B38104A12}" dt="2022-08-08T21:03:46.385" v="1103"/>
          <ac:spMkLst>
            <pc:docMk/>
            <pc:sldMk cId="3693063035" sldId="332"/>
            <ac:spMk id="3" creationId="{16A286EE-6200-499D-9D5F-B4687793CBF0}"/>
          </ac:spMkLst>
        </pc:spChg>
        <pc:graphicFrameChg chg="add mod modGraphic">
          <ac:chgData name="William Grey" userId="37b73424-c081-4fc2-b1af-363f4f3fd4f3" providerId="ADAL" clId="{F9DF36AA-8D61-4A65-836C-550B38104A12}" dt="2022-08-08T21:03:58.109" v="1105" actId="1076"/>
          <ac:graphicFrameMkLst>
            <pc:docMk/>
            <pc:sldMk cId="3693063035" sldId="332"/>
            <ac:graphicFrameMk id="4" creationId="{EEEE40EE-68CD-4903-A096-1AC7E734FF38}"/>
          </ac:graphicFrameMkLst>
        </pc:graphicFrameChg>
      </pc:sldChg>
      <pc:sldChg chg="modSp new del mod">
        <pc:chgData name="William Grey" userId="37b73424-c081-4fc2-b1af-363f4f3fd4f3" providerId="ADAL" clId="{F9DF36AA-8D61-4A65-836C-550B38104A12}" dt="2022-08-08T22:17:00.348" v="2707" actId="47"/>
        <pc:sldMkLst>
          <pc:docMk/>
          <pc:sldMk cId="2214177281" sldId="333"/>
        </pc:sldMkLst>
        <pc:spChg chg="mod">
          <ac:chgData name="William Grey" userId="37b73424-c081-4fc2-b1af-363f4f3fd4f3" providerId="ADAL" clId="{F9DF36AA-8D61-4A65-836C-550B38104A12}" dt="2022-08-08T20:54:24.446" v="678" actId="20577"/>
          <ac:spMkLst>
            <pc:docMk/>
            <pc:sldMk cId="2214177281" sldId="333"/>
            <ac:spMk id="2" creationId="{A8BF4C73-87FE-4FC9-9512-71BFBDE525D1}"/>
          </ac:spMkLst>
        </pc:spChg>
        <pc:spChg chg="mod">
          <ac:chgData name="William Grey" userId="37b73424-c081-4fc2-b1af-363f4f3fd4f3" providerId="ADAL" clId="{F9DF36AA-8D61-4A65-836C-550B38104A12}" dt="2022-08-08T22:16:22.001" v="2706" actId="20577"/>
          <ac:spMkLst>
            <pc:docMk/>
            <pc:sldMk cId="2214177281" sldId="333"/>
            <ac:spMk id="3" creationId="{A763DD23-8849-4305-9C41-144BEA2579D1}"/>
          </ac:spMkLst>
        </pc:spChg>
      </pc:sldChg>
      <pc:sldChg chg="modSp new mod">
        <pc:chgData name="William Grey" userId="37b73424-c081-4fc2-b1af-363f4f3fd4f3" providerId="ADAL" clId="{F9DF36AA-8D61-4A65-836C-550B38104A12}" dt="2022-08-08T22:05:58.646" v="2594" actId="14100"/>
        <pc:sldMkLst>
          <pc:docMk/>
          <pc:sldMk cId="2376115084" sldId="334"/>
        </pc:sldMkLst>
        <pc:spChg chg="mod">
          <ac:chgData name="William Grey" userId="37b73424-c081-4fc2-b1af-363f4f3fd4f3" providerId="ADAL" clId="{F9DF36AA-8D61-4A65-836C-550B38104A12}" dt="2022-08-08T22:05:58.646" v="2594" actId="14100"/>
          <ac:spMkLst>
            <pc:docMk/>
            <pc:sldMk cId="2376115084" sldId="334"/>
            <ac:spMk id="2" creationId="{4E73E944-6127-40BC-9006-D3CE8EAD6AFD}"/>
          </ac:spMkLst>
        </pc:spChg>
        <pc:spChg chg="mod">
          <ac:chgData name="William Grey" userId="37b73424-c081-4fc2-b1af-363f4f3fd4f3" providerId="ADAL" clId="{F9DF36AA-8D61-4A65-836C-550B38104A12}" dt="2022-08-08T22:05:49.963" v="2593" actId="27636"/>
          <ac:spMkLst>
            <pc:docMk/>
            <pc:sldMk cId="2376115084" sldId="334"/>
            <ac:spMk id="3" creationId="{D13498ED-062C-4E96-A3C9-A3AF653796C3}"/>
          </ac:spMkLst>
        </pc:spChg>
      </pc:sldChg>
      <pc:sldChg chg="modSp add mod">
        <pc:chgData name="William Grey" userId="37b73424-c081-4fc2-b1af-363f4f3fd4f3" providerId="ADAL" clId="{F9DF36AA-8D61-4A65-836C-550B38104A12}" dt="2022-08-08T21:54:25.562" v="1902" actId="5793"/>
        <pc:sldMkLst>
          <pc:docMk/>
          <pc:sldMk cId="262911281" sldId="335"/>
        </pc:sldMkLst>
        <pc:spChg chg="mod">
          <ac:chgData name="William Grey" userId="37b73424-c081-4fc2-b1af-363f4f3fd4f3" providerId="ADAL" clId="{F9DF36AA-8D61-4A65-836C-550B38104A12}" dt="2022-08-08T20:54:57.210" v="699" actId="20577"/>
          <ac:spMkLst>
            <pc:docMk/>
            <pc:sldMk cId="262911281" sldId="335"/>
            <ac:spMk id="2" creationId="{4E73E944-6127-40BC-9006-D3CE8EAD6AFD}"/>
          </ac:spMkLst>
        </pc:spChg>
        <pc:spChg chg="mod">
          <ac:chgData name="William Grey" userId="37b73424-c081-4fc2-b1af-363f4f3fd4f3" providerId="ADAL" clId="{F9DF36AA-8D61-4A65-836C-550B38104A12}" dt="2022-08-08T21:54:25.562" v="1902" actId="5793"/>
          <ac:spMkLst>
            <pc:docMk/>
            <pc:sldMk cId="262911281" sldId="335"/>
            <ac:spMk id="3" creationId="{D13498ED-062C-4E96-A3C9-A3AF653796C3}"/>
          </ac:spMkLst>
        </pc:spChg>
      </pc:sldChg>
      <pc:sldChg chg="modSp add mod">
        <pc:chgData name="William Grey" userId="37b73424-c081-4fc2-b1af-363f4f3fd4f3" providerId="ADAL" clId="{F9DF36AA-8D61-4A65-836C-550B38104A12}" dt="2022-08-08T21:45:58.993" v="1608"/>
        <pc:sldMkLst>
          <pc:docMk/>
          <pc:sldMk cId="1342725301" sldId="336"/>
        </pc:sldMkLst>
        <pc:spChg chg="mod">
          <ac:chgData name="William Grey" userId="37b73424-c081-4fc2-b1af-363f4f3fd4f3" providerId="ADAL" clId="{F9DF36AA-8D61-4A65-836C-550B38104A12}" dt="2022-08-08T20:55:12.028" v="715" actId="20577"/>
          <ac:spMkLst>
            <pc:docMk/>
            <pc:sldMk cId="1342725301" sldId="336"/>
            <ac:spMk id="2" creationId="{4E73E944-6127-40BC-9006-D3CE8EAD6AFD}"/>
          </ac:spMkLst>
        </pc:spChg>
        <pc:spChg chg="mod">
          <ac:chgData name="William Grey" userId="37b73424-c081-4fc2-b1af-363f4f3fd4f3" providerId="ADAL" clId="{F9DF36AA-8D61-4A65-836C-550B38104A12}" dt="2022-08-08T21:45:58.993" v="1608"/>
          <ac:spMkLst>
            <pc:docMk/>
            <pc:sldMk cId="1342725301" sldId="336"/>
            <ac:spMk id="3" creationId="{D13498ED-062C-4E96-A3C9-A3AF653796C3}"/>
          </ac:spMkLst>
        </pc:spChg>
      </pc:sldChg>
      <pc:sldChg chg="add">
        <pc:chgData name="William Grey" userId="37b73424-c081-4fc2-b1af-363f4f3fd4f3" providerId="ADAL" clId="{F9DF36AA-8D61-4A65-836C-550B38104A12}" dt="2022-08-08T21:04:58.876" v="1109"/>
        <pc:sldMkLst>
          <pc:docMk/>
          <pc:sldMk cId="1616911609" sldId="337"/>
        </pc:sldMkLst>
      </pc:sldChg>
      <pc:sldChg chg="modSp add del mod">
        <pc:chgData name="William Grey" userId="37b73424-c081-4fc2-b1af-363f4f3fd4f3" providerId="ADAL" clId="{F9DF36AA-8D61-4A65-836C-550B38104A12}" dt="2022-08-08T21:04:05.004" v="1108" actId="47"/>
        <pc:sldMkLst>
          <pc:docMk/>
          <pc:sldMk cId="2893561676" sldId="337"/>
        </pc:sldMkLst>
        <pc:spChg chg="mod">
          <ac:chgData name="William Grey" userId="37b73424-c081-4fc2-b1af-363f4f3fd4f3" providerId="ADAL" clId="{F9DF36AA-8D61-4A65-836C-550B38104A12}" dt="2022-08-08T21:02:06.312" v="1011" actId="20577"/>
          <ac:spMkLst>
            <pc:docMk/>
            <pc:sldMk cId="2893561676" sldId="337"/>
            <ac:spMk id="2" creationId="{335152CE-DC2D-40E9-AA31-B43330A3F89E}"/>
          </ac:spMkLst>
        </pc:spChg>
        <pc:spChg chg="mod">
          <ac:chgData name="William Grey" userId="37b73424-c081-4fc2-b1af-363f4f3fd4f3" providerId="ADAL" clId="{F9DF36AA-8D61-4A65-836C-550B38104A12}" dt="2022-08-08T21:03:36.597" v="1101" actId="21"/>
          <ac:spMkLst>
            <pc:docMk/>
            <pc:sldMk cId="2893561676" sldId="337"/>
            <ac:spMk id="3" creationId="{16A286EE-6200-499D-9D5F-B4687793CBF0}"/>
          </ac:spMkLst>
        </pc:spChg>
      </pc:sldChg>
      <pc:sldChg chg="modSp add del mod">
        <pc:chgData name="William Grey" userId="37b73424-c081-4fc2-b1af-363f4f3fd4f3" providerId="ADAL" clId="{F9DF36AA-8D61-4A65-836C-550B38104A12}" dt="2022-08-08T22:17:08.228" v="2708" actId="47"/>
        <pc:sldMkLst>
          <pc:docMk/>
          <pc:sldMk cId="2060571633" sldId="338"/>
        </pc:sldMkLst>
        <pc:spChg chg="mod">
          <ac:chgData name="William Grey" userId="37b73424-c081-4fc2-b1af-363f4f3fd4f3" providerId="ADAL" clId="{F9DF36AA-8D61-4A65-836C-550B38104A12}" dt="2022-08-08T21:46:06.379" v="1610" actId="20577"/>
          <ac:spMkLst>
            <pc:docMk/>
            <pc:sldMk cId="2060571633" sldId="338"/>
            <ac:spMk id="3" creationId="{D13498ED-062C-4E96-A3C9-A3AF653796C3}"/>
          </ac:spMkLst>
        </pc:spChg>
      </pc:sldChg>
      <pc:sldChg chg="modSp add mod">
        <pc:chgData name="William Grey" userId="37b73424-c081-4fc2-b1af-363f4f3fd4f3" providerId="ADAL" clId="{F9DF36AA-8D61-4A65-836C-550B38104A12}" dt="2022-08-09T21:31:23.313" v="3657" actId="20577"/>
        <pc:sldMkLst>
          <pc:docMk/>
          <pc:sldMk cId="4061817709" sldId="338"/>
        </pc:sldMkLst>
        <pc:spChg chg="mod">
          <ac:chgData name="William Grey" userId="37b73424-c081-4fc2-b1af-363f4f3fd4f3" providerId="ADAL" clId="{F9DF36AA-8D61-4A65-836C-550B38104A12}" dt="2022-08-09T21:31:23.313" v="3657" actId="20577"/>
          <ac:spMkLst>
            <pc:docMk/>
            <pc:sldMk cId="4061817709" sldId="338"/>
            <ac:spMk id="3" creationId="{D13498ED-062C-4E96-A3C9-A3AF653796C3}"/>
          </ac:spMkLst>
        </pc:spChg>
      </pc:sldChg>
      <pc:sldChg chg="modSp add mod ord">
        <pc:chgData name="William Grey" userId="37b73424-c081-4fc2-b1af-363f4f3fd4f3" providerId="ADAL" clId="{F9DF36AA-8D61-4A65-836C-550B38104A12}" dt="2022-08-09T20:51:45.787" v="3086" actId="20577"/>
        <pc:sldMkLst>
          <pc:docMk/>
          <pc:sldMk cId="1533700586" sldId="339"/>
        </pc:sldMkLst>
        <pc:spChg chg="mod">
          <ac:chgData name="William Grey" userId="37b73424-c081-4fc2-b1af-363f4f3fd4f3" providerId="ADAL" clId="{F9DF36AA-8D61-4A65-836C-550B38104A12}" dt="2022-08-09T20:51:45.787" v="3086" actId="20577"/>
          <ac:spMkLst>
            <pc:docMk/>
            <pc:sldMk cId="1533700586" sldId="339"/>
            <ac:spMk id="3" creationId="{D13498ED-062C-4E96-A3C9-A3AF653796C3}"/>
          </ac:spMkLst>
        </pc:spChg>
      </pc:sldChg>
      <pc:sldChg chg="add del">
        <pc:chgData name="William Grey" userId="37b73424-c081-4fc2-b1af-363f4f3fd4f3" providerId="ADAL" clId="{F9DF36AA-8D61-4A65-836C-550B38104A12}" dt="2022-08-17T07:23:09.896" v="4804" actId="47"/>
        <pc:sldMkLst>
          <pc:docMk/>
          <pc:sldMk cId="1285196555" sldId="347"/>
        </pc:sldMkLst>
      </pc:sldChg>
      <pc:sldChg chg="add del">
        <pc:chgData name="William Grey" userId="37b73424-c081-4fc2-b1af-363f4f3fd4f3" providerId="ADAL" clId="{F9DF36AA-8D61-4A65-836C-550B38104A12}" dt="2022-08-17T07:01:07.258" v="4022" actId="2696"/>
        <pc:sldMkLst>
          <pc:docMk/>
          <pc:sldMk cId="2550278984" sldId="347"/>
        </pc:sldMkLst>
      </pc:sldChg>
      <pc:sldChg chg="modSp new mod ord">
        <pc:chgData name="William Grey" userId="37b73424-c081-4fc2-b1af-363f4f3fd4f3" providerId="ADAL" clId="{F9DF36AA-8D61-4A65-836C-550B38104A12}" dt="2022-08-17T07:33:11.033" v="4853" actId="20577"/>
        <pc:sldMkLst>
          <pc:docMk/>
          <pc:sldMk cId="75039566" sldId="348"/>
        </pc:sldMkLst>
        <pc:spChg chg="mod">
          <ac:chgData name="William Grey" userId="37b73424-c081-4fc2-b1af-363f4f3fd4f3" providerId="ADAL" clId="{F9DF36AA-8D61-4A65-836C-550B38104A12}" dt="2022-08-17T07:33:11.033" v="4853" actId="20577"/>
          <ac:spMkLst>
            <pc:docMk/>
            <pc:sldMk cId="75039566" sldId="348"/>
            <ac:spMk id="2" creationId="{3AC75470-F1BF-4A74-B924-48EF32944DBD}"/>
          </ac:spMkLst>
        </pc:spChg>
        <pc:spChg chg="mod">
          <ac:chgData name="William Grey" userId="37b73424-c081-4fc2-b1af-363f4f3fd4f3" providerId="ADAL" clId="{F9DF36AA-8D61-4A65-836C-550B38104A12}" dt="2022-08-17T07:32:32.895" v="4820" actId="20577"/>
          <ac:spMkLst>
            <pc:docMk/>
            <pc:sldMk cId="75039566" sldId="348"/>
            <ac:spMk id="3" creationId="{8D64A3A8-3D58-47EA-8E83-8C9DA53E0CF0}"/>
          </ac:spMkLst>
        </pc:spChg>
      </pc:sldChg>
      <pc:sldChg chg="modSp new del mod">
        <pc:chgData name="William Grey" userId="37b73424-c081-4fc2-b1af-363f4f3fd4f3" providerId="ADAL" clId="{F9DF36AA-8D61-4A65-836C-550B38104A12}" dt="2022-08-17T07:01:10.177" v="4023" actId="47"/>
        <pc:sldMkLst>
          <pc:docMk/>
          <pc:sldMk cId="2298283826" sldId="348"/>
        </pc:sldMkLst>
        <pc:spChg chg="mod">
          <ac:chgData name="William Grey" userId="37b73424-c081-4fc2-b1af-363f4f3fd4f3" providerId="ADAL" clId="{F9DF36AA-8D61-4A65-836C-550B38104A12}" dt="2022-08-17T06:51:17.710" v="3705" actId="20577"/>
          <ac:spMkLst>
            <pc:docMk/>
            <pc:sldMk cId="2298283826" sldId="348"/>
            <ac:spMk id="2" creationId="{9A049A66-5398-43D8-A19F-CFD59F82AFBE}"/>
          </ac:spMkLst>
        </pc:spChg>
      </pc:sldChg>
      <pc:sldChg chg="modSp add mod">
        <pc:chgData name="William Grey" userId="37b73424-c081-4fc2-b1af-363f4f3fd4f3" providerId="ADAL" clId="{F9DF36AA-8D61-4A65-836C-550B38104A12}" dt="2022-08-17T07:44:44.017" v="5296" actId="20577"/>
        <pc:sldMkLst>
          <pc:docMk/>
          <pc:sldMk cId="348209128" sldId="349"/>
        </pc:sldMkLst>
        <pc:spChg chg="mod">
          <ac:chgData name="William Grey" userId="37b73424-c081-4fc2-b1af-363f4f3fd4f3" providerId="ADAL" clId="{F9DF36AA-8D61-4A65-836C-550B38104A12}" dt="2022-08-17T07:44:44.017" v="5296" actId="20577"/>
          <ac:spMkLst>
            <pc:docMk/>
            <pc:sldMk cId="348209128" sldId="349"/>
            <ac:spMk id="3" creationId="{7295FED4-6B35-40DD-A6AF-4DA685844B04}"/>
          </ac:spMkLst>
        </pc:spChg>
      </pc:sldChg>
      <pc:sldChg chg="modSp new del mod">
        <pc:chgData name="William Grey" userId="37b73424-c081-4fc2-b1af-363f4f3fd4f3" providerId="ADAL" clId="{F9DF36AA-8D61-4A65-836C-550B38104A12}" dt="2022-08-17T07:01:07.258" v="4022" actId="2696"/>
        <pc:sldMkLst>
          <pc:docMk/>
          <pc:sldMk cId="2675972631" sldId="349"/>
        </pc:sldMkLst>
        <pc:spChg chg="mod">
          <ac:chgData name="William Grey" userId="37b73424-c081-4fc2-b1af-363f4f3fd4f3" providerId="ADAL" clId="{F9DF36AA-8D61-4A65-836C-550B38104A12}" dt="2022-08-17T06:51:30.976" v="3728" actId="20577"/>
          <ac:spMkLst>
            <pc:docMk/>
            <pc:sldMk cId="2675972631" sldId="349"/>
            <ac:spMk id="2" creationId="{3946BDE7-2C9C-4B45-A584-A9E9F261471C}"/>
          </ac:spMkLst>
        </pc:spChg>
        <pc:spChg chg="mod">
          <ac:chgData name="William Grey" userId="37b73424-c081-4fc2-b1af-363f4f3fd4f3" providerId="ADAL" clId="{F9DF36AA-8D61-4A65-836C-550B38104A12}" dt="2022-08-17T06:53:12.172" v="3877" actId="20577"/>
          <ac:spMkLst>
            <pc:docMk/>
            <pc:sldMk cId="2675972631" sldId="349"/>
            <ac:spMk id="3" creationId="{09411EB8-7106-46ED-B2FC-C2766A24950F}"/>
          </ac:spMkLst>
        </pc:spChg>
      </pc:sldChg>
      <pc:sldChg chg="add del">
        <pc:chgData name="William Grey" userId="37b73424-c081-4fc2-b1af-363f4f3fd4f3" providerId="ADAL" clId="{F9DF36AA-8D61-4A65-836C-550B38104A12}" dt="2022-08-17T07:16:47.947" v="4557" actId="47"/>
        <pc:sldMkLst>
          <pc:docMk/>
          <pc:sldMk cId="2734780190" sldId="349"/>
        </pc:sldMkLst>
      </pc:sldChg>
      <pc:sldMasterChg chg="modSldLayout">
        <pc:chgData name="William Grey" userId="37b73424-c081-4fc2-b1af-363f4f3fd4f3" providerId="ADAL" clId="{F9DF36AA-8D61-4A65-836C-550B38104A12}" dt="2022-08-07T20:37:44.606" v="59" actId="1038"/>
        <pc:sldMasterMkLst>
          <pc:docMk/>
          <pc:sldMasterMk cId="3027763087" sldId="2147483660"/>
        </pc:sldMasterMkLst>
        <pc:sldLayoutChg chg="addSp delSp modSp mod">
          <pc:chgData name="William Grey" userId="37b73424-c081-4fc2-b1af-363f4f3fd4f3" providerId="ADAL" clId="{F9DF36AA-8D61-4A65-836C-550B38104A12}" dt="2022-08-07T20:37:44.606" v="59" actId="1038"/>
          <pc:sldLayoutMkLst>
            <pc:docMk/>
            <pc:sldMasterMk cId="3027763087" sldId="2147483660"/>
            <pc:sldLayoutMk cId="946212333" sldId="2147483661"/>
          </pc:sldLayoutMkLst>
          <pc:picChg chg="del">
            <ac:chgData name="William Grey" userId="37b73424-c081-4fc2-b1af-363f4f3fd4f3" providerId="ADAL" clId="{F9DF36AA-8D61-4A65-836C-550B38104A12}" dt="2022-08-07T20:37:30.772" v="48" actId="478"/>
            <ac:picMkLst>
              <pc:docMk/>
              <pc:sldMasterMk cId="3027763087" sldId="2147483660"/>
              <pc:sldLayoutMk cId="946212333" sldId="2147483661"/>
              <ac:picMk id="8" creationId="{63B928B6-3DF2-476E-85F1-8814FADB2AE5}"/>
            </ac:picMkLst>
          </pc:picChg>
          <pc:picChg chg="add mod">
            <ac:chgData name="William Grey" userId="37b73424-c081-4fc2-b1af-363f4f3fd4f3" providerId="ADAL" clId="{F9DF36AA-8D61-4A65-836C-550B38104A12}" dt="2022-08-07T20:37:44.606" v="59" actId="1038"/>
            <ac:picMkLst>
              <pc:docMk/>
              <pc:sldMasterMk cId="3027763087" sldId="2147483660"/>
              <pc:sldLayoutMk cId="946212333" sldId="2147483661"/>
              <ac:picMk id="10" creationId="{B4E4A59F-A701-473F-9793-F63DB6E550A6}"/>
            </ac:picMkLst>
          </pc:pic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4546B1-3B08-4D4E-80EA-E80949257C1B}" type="doc">
      <dgm:prSet loTypeId="urn:microsoft.com/office/officeart/2005/8/layout/process2" loCatId="process" qsTypeId="urn:microsoft.com/office/officeart/2005/8/quickstyle/simple1" qsCatId="simple" csTypeId="urn:microsoft.com/office/officeart/2005/8/colors/colorful4" csCatId="colorful" phldr="1"/>
      <dgm:spPr/>
    </dgm:pt>
    <dgm:pt modelId="{12C13334-0049-42C8-89A1-D9FAE1F2DABF}">
      <dgm:prSet phldrT="[Text]"/>
      <dgm:spPr/>
      <dgm:t>
        <a:bodyPr/>
        <a:lstStyle/>
        <a:p>
          <a:r>
            <a:rPr lang="en-GB" dirty="0"/>
            <a:t>Lexical Analysis</a:t>
          </a:r>
        </a:p>
      </dgm:t>
    </dgm:pt>
    <dgm:pt modelId="{A46355E0-794D-45A1-A040-E107E690BA79}" type="parTrans" cxnId="{66A25928-4C93-4409-ACEA-5159558EDDC1}">
      <dgm:prSet/>
      <dgm:spPr/>
      <dgm:t>
        <a:bodyPr/>
        <a:lstStyle/>
        <a:p>
          <a:endParaRPr lang="en-GB"/>
        </a:p>
      </dgm:t>
    </dgm:pt>
    <dgm:pt modelId="{D218D563-AD53-4757-A55A-619A81FF5867}" type="sibTrans" cxnId="{66A25928-4C93-4409-ACEA-5159558EDDC1}">
      <dgm:prSet/>
      <dgm:spPr/>
      <dgm:t>
        <a:bodyPr/>
        <a:lstStyle/>
        <a:p>
          <a:endParaRPr lang="en-GB"/>
        </a:p>
      </dgm:t>
    </dgm:pt>
    <dgm:pt modelId="{BA1A4102-65FC-4FC8-BB32-462A6ED3E9A6}">
      <dgm:prSet phldrT="[Text]"/>
      <dgm:spPr/>
      <dgm:t>
        <a:bodyPr/>
        <a:lstStyle/>
        <a:p>
          <a:r>
            <a:rPr lang="en-GB" dirty="0"/>
            <a:t>Syntax Analysis</a:t>
          </a:r>
        </a:p>
      </dgm:t>
    </dgm:pt>
    <dgm:pt modelId="{D66F2647-EA0A-407A-A5E1-B67B30E3A1D6}" type="parTrans" cxnId="{EC99FD0B-2FA1-47A4-8D62-7C8716347C5C}">
      <dgm:prSet/>
      <dgm:spPr/>
      <dgm:t>
        <a:bodyPr/>
        <a:lstStyle/>
        <a:p>
          <a:endParaRPr lang="en-GB"/>
        </a:p>
      </dgm:t>
    </dgm:pt>
    <dgm:pt modelId="{1B1D8E61-4726-4A37-9CE3-45FE0F38B13C}" type="sibTrans" cxnId="{EC99FD0B-2FA1-47A4-8D62-7C8716347C5C}">
      <dgm:prSet/>
      <dgm:spPr/>
      <dgm:t>
        <a:bodyPr/>
        <a:lstStyle/>
        <a:p>
          <a:endParaRPr lang="en-GB"/>
        </a:p>
      </dgm:t>
    </dgm:pt>
    <dgm:pt modelId="{08C49740-347E-4AA2-960E-C8404DA41FFC}">
      <dgm:prSet phldrT="[Text]"/>
      <dgm:spPr/>
      <dgm:t>
        <a:bodyPr/>
        <a:lstStyle/>
        <a:p>
          <a:r>
            <a:rPr lang="en-GB" dirty="0"/>
            <a:t>Semantic Analysis</a:t>
          </a:r>
        </a:p>
      </dgm:t>
    </dgm:pt>
    <dgm:pt modelId="{F89F1C41-77F3-4DD2-AFE3-B7DCCE6FD918}" type="parTrans" cxnId="{41DA8769-4130-4CD4-B723-FF443E4E6211}">
      <dgm:prSet/>
      <dgm:spPr/>
      <dgm:t>
        <a:bodyPr/>
        <a:lstStyle/>
        <a:p>
          <a:endParaRPr lang="en-GB"/>
        </a:p>
      </dgm:t>
    </dgm:pt>
    <dgm:pt modelId="{63D7944D-01F2-43AB-A8C8-E5606EBDE117}" type="sibTrans" cxnId="{41DA8769-4130-4CD4-B723-FF443E4E6211}">
      <dgm:prSet/>
      <dgm:spPr/>
      <dgm:t>
        <a:bodyPr/>
        <a:lstStyle/>
        <a:p>
          <a:endParaRPr lang="en-GB"/>
        </a:p>
      </dgm:t>
    </dgm:pt>
    <dgm:pt modelId="{08F820F0-F3C6-4C4E-8734-4B49C33AC195}">
      <dgm:prSet phldrT="[Text]"/>
      <dgm:spPr/>
      <dgm:t>
        <a:bodyPr/>
        <a:lstStyle/>
        <a:p>
          <a:r>
            <a:rPr lang="en-GB" dirty="0"/>
            <a:t>Code Optimisation</a:t>
          </a:r>
        </a:p>
      </dgm:t>
    </dgm:pt>
    <dgm:pt modelId="{F4A8EC55-4562-4577-8FF2-DC7AADE9A6FA}" type="parTrans" cxnId="{4639ED91-2BB7-40AD-A2FA-29A3487BC32B}">
      <dgm:prSet/>
      <dgm:spPr/>
      <dgm:t>
        <a:bodyPr/>
        <a:lstStyle/>
        <a:p>
          <a:endParaRPr lang="en-GB"/>
        </a:p>
      </dgm:t>
    </dgm:pt>
    <dgm:pt modelId="{D7851ABA-6EC3-4A7F-A2CD-587D33670DE5}" type="sibTrans" cxnId="{4639ED91-2BB7-40AD-A2FA-29A3487BC32B}">
      <dgm:prSet/>
      <dgm:spPr/>
      <dgm:t>
        <a:bodyPr/>
        <a:lstStyle/>
        <a:p>
          <a:endParaRPr lang="en-GB"/>
        </a:p>
      </dgm:t>
    </dgm:pt>
    <dgm:pt modelId="{DCDE1365-B102-4D25-A20C-6F9617727871}">
      <dgm:prSet phldrT="[Text]"/>
      <dgm:spPr/>
      <dgm:t>
        <a:bodyPr/>
        <a:lstStyle/>
        <a:p>
          <a:r>
            <a:rPr lang="en-GB" dirty="0"/>
            <a:t>Code Generation</a:t>
          </a:r>
        </a:p>
      </dgm:t>
    </dgm:pt>
    <dgm:pt modelId="{6EF78495-EFFD-4ACD-BDE5-7A861FB257C7}" type="parTrans" cxnId="{F65BD27D-A454-4699-A6AF-E220D8C90D37}">
      <dgm:prSet/>
      <dgm:spPr/>
      <dgm:t>
        <a:bodyPr/>
        <a:lstStyle/>
        <a:p>
          <a:endParaRPr lang="en-GB"/>
        </a:p>
      </dgm:t>
    </dgm:pt>
    <dgm:pt modelId="{93ADC272-AB26-43DE-8E21-B0348035FA59}" type="sibTrans" cxnId="{F65BD27D-A454-4699-A6AF-E220D8C90D37}">
      <dgm:prSet/>
      <dgm:spPr/>
      <dgm:t>
        <a:bodyPr/>
        <a:lstStyle/>
        <a:p>
          <a:endParaRPr lang="en-GB"/>
        </a:p>
      </dgm:t>
    </dgm:pt>
    <dgm:pt modelId="{A1546270-2A55-422D-96CB-6329A63A8F29}" type="pres">
      <dgm:prSet presAssocID="{A94546B1-3B08-4D4E-80EA-E80949257C1B}" presName="linearFlow" presStyleCnt="0">
        <dgm:presLayoutVars>
          <dgm:resizeHandles val="exact"/>
        </dgm:presLayoutVars>
      </dgm:prSet>
      <dgm:spPr/>
    </dgm:pt>
    <dgm:pt modelId="{52D10B4C-6BD9-47A8-9948-89C8CEB8EA87}" type="pres">
      <dgm:prSet presAssocID="{12C13334-0049-42C8-89A1-D9FAE1F2DABF}" presName="node" presStyleLbl="node1" presStyleIdx="0" presStyleCnt="5">
        <dgm:presLayoutVars>
          <dgm:bulletEnabled val="1"/>
        </dgm:presLayoutVars>
      </dgm:prSet>
      <dgm:spPr/>
    </dgm:pt>
    <dgm:pt modelId="{2B05F501-C141-41FC-B468-D5EAF0824C19}" type="pres">
      <dgm:prSet presAssocID="{D218D563-AD53-4757-A55A-619A81FF5867}" presName="sibTrans" presStyleLbl="sibTrans2D1" presStyleIdx="0" presStyleCnt="4"/>
      <dgm:spPr/>
    </dgm:pt>
    <dgm:pt modelId="{E3BA1FAE-9C24-42DE-AFCE-BC60399B4128}" type="pres">
      <dgm:prSet presAssocID="{D218D563-AD53-4757-A55A-619A81FF5867}" presName="connectorText" presStyleLbl="sibTrans2D1" presStyleIdx="0" presStyleCnt="4"/>
      <dgm:spPr/>
    </dgm:pt>
    <dgm:pt modelId="{83EF2E3D-3E3F-4EAB-B530-FD14B98F4E62}" type="pres">
      <dgm:prSet presAssocID="{BA1A4102-65FC-4FC8-BB32-462A6ED3E9A6}" presName="node" presStyleLbl="node1" presStyleIdx="1" presStyleCnt="5">
        <dgm:presLayoutVars>
          <dgm:bulletEnabled val="1"/>
        </dgm:presLayoutVars>
      </dgm:prSet>
      <dgm:spPr/>
    </dgm:pt>
    <dgm:pt modelId="{CECCF0CE-2956-484B-B1D6-D198D3D90D6F}" type="pres">
      <dgm:prSet presAssocID="{1B1D8E61-4726-4A37-9CE3-45FE0F38B13C}" presName="sibTrans" presStyleLbl="sibTrans2D1" presStyleIdx="1" presStyleCnt="4"/>
      <dgm:spPr/>
    </dgm:pt>
    <dgm:pt modelId="{37D4CB5D-50DB-46BC-A39E-C6F72D1A588D}" type="pres">
      <dgm:prSet presAssocID="{1B1D8E61-4726-4A37-9CE3-45FE0F38B13C}" presName="connectorText" presStyleLbl="sibTrans2D1" presStyleIdx="1" presStyleCnt="4"/>
      <dgm:spPr/>
    </dgm:pt>
    <dgm:pt modelId="{53C42D60-1AF5-4BDB-8365-16B186A19FBE}" type="pres">
      <dgm:prSet presAssocID="{08C49740-347E-4AA2-960E-C8404DA41FFC}" presName="node" presStyleLbl="node1" presStyleIdx="2" presStyleCnt="5">
        <dgm:presLayoutVars>
          <dgm:bulletEnabled val="1"/>
        </dgm:presLayoutVars>
      </dgm:prSet>
      <dgm:spPr/>
    </dgm:pt>
    <dgm:pt modelId="{9BC8E378-4C90-4B3C-9067-B123B5F84A47}" type="pres">
      <dgm:prSet presAssocID="{63D7944D-01F2-43AB-A8C8-E5606EBDE117}" presName="sibTrans" presStyleLbl="sibTrans2D1" presStyleIdx="2" presStyleCnt="4"/>
      <dgm:spPr/>
    </dgm:pt>
    <dgm:pt modelId="{4A80EB48-03D6-4A90-885F-26C001783E7A}" type="pres">
      <dgm:prSet presAssocID="{63D7944D-01F2-43AB-A8C8-E5606EBDE117}" presName="connectorText" presStyleLbl="sibTrans2D1" presStyleIdx="2" presStyleCnt="4"/>
      <dgm:spPr/>
    </dgm:pt>
    <dgm:pt modelId="{785514EE-3A95-4751-AD4C-10495058CA60}" type="pres">
      <dgm:prSet presAssocID="{08F820F0-F3C6-4C4E-8734-4B49C33AC195}" presName="node" presStyleLbl="node1" presStyleIdx="3" presStyleCnt="5">
        <dgm:presLayoutVars>
          <dgm:bulletEnabled val="1"/>
        </dgm:presLayoutVars>
      </dgm:prSet>
      <dgm:spPr/>
    </dgm:pt>
    <dgm:pt modelId="{74B8B8A9-4B6B-4DD0-8E52-CC9BD3CEC1E3}" type="pres">
      <dgm:prSet presAssocID="{D7851ABA-6EC3-4A7F-A2CD-587D33670DE5}" presName="sibTrans" presStyleLbl="sibTrans2D1" presStyleIdx="3" presStyleCnt="4"/>
      <dgm:spPr/>
    </dgm:pt>
    <dgm:pt modelId="{8568F271-E98B-480D-A524-A67911AE7A26}" type="pres">
      <dgm:prSet presAssocID="{D7851ABA-6EC3-4A7F-A2CD-587D33670DE5}" presName="connectorText" presStyleLbl="sibTrans2D1" presStyleIdx="3" presStyleCnt="4"/>
      <dgm:spPr/>
    </dgm:pt>
    <dgm:pt modelId="{E9C5D6AC-D901-46D4-BEC3-AFFFF950F0A8}" type="pres">
      <dgm:prSet presAssocID="{DCDE1365-B102-4D25-A20C-6F9617727871}" presName="node" presStyleLbl="node1" presStyleIdx="4" presStyleCnt="5">
        <dgm:presLayoutVars>
          <dgm:bulletEnabled val="1"/>
        </dgm:presLayoutVars>
      </dgm:prSet>
      <dgm:spPr/>
    </dgm:pt>
  </dgm:ptLst>
  <dgm:cxnLst>
    <dgm:cxn modelId="{77012D04-F814-4D0A-BEDF-78777EC7D8BE}" type="presOf" srcId="{D7851ABA-6EC3-4A7F-A2CD-587D33670DE5}" destId="{74B8B8A9-4B6B-4DD0-8E52-CC9BD3CEC1E3}" srcOrd="0" destOrd="0" presId="urn:microsoft.com/office/officeart/2005/8/layout/process2"/>
    <dgm:cxn modelId="{FC5B9D05-A182-4960-8805-2D4DC7E0B5C2}" type="presOf" srcId="{1B1D8E61-4726-4A37-9CE3-45FE0F38B13C}" destId="{CECCF0CE-2956-484B-B1D6-D198D3D90D6F}" srcOrd="0" destOrd="0" presId="urn:microsoft.com/office/officeart/2005/8/layout/process2"/>
    <dgm:cxn modelId="{EC99FD0B-2FA1-47A4-8D62-7C8716347C5C}" srcId="{A94546B1-3B08-4D4E-80EA-E80949257C1B}" destId="{BA1A4102-65FC-4FC8-BB32-462A6ED3E9A6}" srcOrd="1" destOrd="0" parTransId="{D66F2647-EA0A-407A-A5E1-B67B30E3A1D6}" sibTransId="{1B1D8E61-4726-4A37-9CE3-45FE0F38B13C}"/>
    <dgm:cxn modelId="{B89E7E14-3A14-4AEB-BE8A-6BF53B12AD63}" type="presOf" srcId="{DCDE1365-B102-4D25-A20C-6F9617727871}" destId="{E9C5D6AC-D901-46D4-BEC3-AFFFF950F0A8}" srcOrd="0" destOrd="0" presId="urn:microsoft.com/office/officeart/2005/8/layout/process2"/>
    <dgm:cxn modelId="{9AADA919-511E-4AA7-AE9D-A67714600AEF}" type="presOf" srcId="{08F820F0-F3C6-4C4E-8734-4B49C33AC195}" destId="{785514EE-3A95-4751-AD4C-10495058CA60}" srcOrd="0" destOrd="0" presId="urn:microsoft.com/office/officeart/2005/8/layout/process2"/>
    <dgm:cxn modelId="{184FA525-7ED9-421C-95FB-28AD1234B4DC}" type="presOf" srcId="{12C13334-0049-42C8-89A1-D9FAE1F2DABF}" destId="{52D10B4C-6BD9-47A8-9948-89C8CEB8EA87}" srcOrd="0" destOrd="0" presId="urn:microsoft.com/office/officeart/2005/8/layout/process2"/>
    <dgm:cxn modelId="{66A25928-4C93-4409-ACEA-5159558EDDC1}" srcId="{A94546B1-3B08-4D4E-80EA-E80949257C1B}" destId="{12C13334-0049-42C8-89A1-D9FAE1F2DABF}" srcOrd="0" destOrd="0" parTransId="{A46355E0-794D-45A1-A040-E107E690BA79}" sibTransId="{D218D563-AD53-4757-A55A-619A81FF5867}"/>
    <dgm:cxn modelId="{B4BE4C2D-4093-4B65-B8FA-47EE24C72AE8}" type="presOf" srcId="{D218D563-AD53-4757-A55A-619A81FF5867}" destId="{E3BA1FAE-9C24-42DE-AFCE-BC60399B4128}" srcOrd="1" destOrd="0" presId="urn:microsoft.com/office/officeart/2005/8/layout/process2"/>
    <dgm:cxn modelId="{41DA8769-4130-4CD4-B723-FF443E4E6211}" srcId="{A94546B1-3B08-4D4E-80EA-E80949257C1B}" destId="{08C49740-347E-4AA2-960E-C8404DA41FFC}" srcOrd="2" destOrd="0" parTransId="{F89F1C41-77F3-4DD2-AFE3-B7DCCE6FD918}" sibTransId="{63D7944D-01F2-43AB-A8C8-E5606EBDE117}"/>
    <dgm:cxn modelId="{36A9474E-614B-4752-A185-4F1FC552CC7B}" type="presOf" srcId="{D7851ABA-6EC3-4A7F-A2CD-587D33670DE5}" destId="{8568F271-E98B-480D-A524-A67911AE7A26}" srcOrd="1" destOrd="0" presId="urn:microsoft.com/office/officeart/2005/8/layout/process2"/>
    <dgm:cxn modelId="{F65BD27D-A454-4699-A6AF-E220D8C90D37}" srcId="{A94546B1-3B08-4D4E-80EA-E80949257C1B}" destId="{DCDE1365-B102-4D25-A20C-6F9617727871}" srcOrd="4" destOrd="0" parTransId="{6EF78495-EFFD-4ACD-BDE5-7A861FB257C7}" sibTransId="{93ADC272-AB26-43DE-8E21-B0348035FA59}"/>
    <dgm:cxn modelId="{78F2238F-7E2C-44A8-B090-BA59CF286D55}" type="presOf" srcId="{63D7944D-01F2-43AB-A8C8-E5606EBDE117}" destId="{4A80EB48-03D6-4A90-885F-26C001783E7A}" srcOrd="1" destOrd="0" presId="urn:microsoft.com/office/officeart/2005/8/layout/process2"/>
    <dgm:cxn modelId="{4639ED91-2BB7-40AD-A2FA-29A3487BC32B}" srcId="{A94546B1-3B08-4D4E-80EA-E80949257C1B}" destId="{08F820F0-F3C6-4C4E-8734-4B49C33AC195}" srcOrd="3" destOrd="0" parTransId="{F4A8EC55-4562-4577-8FF2-DC7AADE9A6FA}" sibTransId="{D7851ABA-6EC3-4A7F-A2CD-587D33670DE5}"/>
    <dgm:cxn modelId="{1B534E92-AA11-4354-9F80-71944ECB69E9}" type="presOf" srcId="{63D7944D-01F2-43AB-A8C8-E5606EBDE117}" destId="{9BC8E378-4C90-4B3C-9067-B123B5F84A47}" srcOrd="0" destOrd="0" presId="urn:microsoft.com/office/officeart/2005/8/layout/process2"/>
    <dgm:cxn modelId="{FD3B1BA1-46F0-49E6-96DB-1F8AE1E73D7F}" type="presOf" srcId="{08C49740-347E-4AA2-960E-C8404DA41FFC}" destId="{53C42D60-1AF5-4BDB-8365-16B186A19FBE}" srcOrd="0" destOrd="0" presId="urn:microsoft.com/office/officeart/2005/8/layout/process2"/>
    <dgm:cxn modelId="{60F69FAF-F3D6-4E53-951C-82DCF33F8F6C}" type="presOf" srcId="{BA1A4102-65FC-4FC8-BB32-462A6ED3E9A6}" destId="{83EF2E3D-3E3F-4EAB-B530-FD14B98F4E62}" srcOrd="0" destOrd="0" presId="urn:microsoft.com/office/officeart/2005/8/layout/process2"/>
    <dgm:cxn modelId="{463CB4C7-178A-4ADC-AACC-2E2C5EBF803C}" type="presOf" srcId="{1B1D8E61-4726-4A37-9CE3-45FE0F38B13C}" destId="{37D4CB5D-50DB-46BC-A39E-C6F72D1A588D}" srcOrd="1" destOrd="0" presId="urn:microsoft.com/office/officeart/2005/8/layout/process2"/>
    <dgm:cxn modelId="{4CA416DC-C717-4030-BBDC-C951B9931ECC}" type="presOf" srcId="{D218D563-AD53-4757-A55A-619A81FF5867}" destId="{2B05F501-C141-41FC-B468-D5EAF0824C19}" srcOrd="0" destOrd="0" presId="urn:microsoft.com/office/officeart/2005/8/layout/process2"/>
    <dgm:cxn modelId="{110BEBFF-7286-4653-B75C-5F1A784A21CA}" type="presOf" srcId="{A94546B1-3B08-4D4E-80EA-E80949257C1B}" destId="{A1546270-2A55-422D-96CB-6329A63A8F29}" srcOrd="0" destOrd="0" presId="urn:microsoft.com/office/officeart/2005/8/layout/process2"/>
    <dgm:cxn modelId="{EA591EBB-7CDA-4987-A5C6-FC750973F7D5}" type="presParOf" srcId="{A1546270-2A55-422D-96CB-6329A63A8F29}" destId="{52D10B4C-6BD9-47A8-9948-89C8CEB8EA87}" srcOrd="0" destOrd="0" presId="urn:microsoft.com/office/officeart/2005/8/layout/process2"/>
    <dgm:cxn modelId="{B4322117-0D97-438A-862B-BA62274A7368}" type="presParOf" srcId="{A1546270-2A55-422D-96CB-6329A63A8F29}" destId="{2B05F501-C141-41FC-B468-D5EAF0824C19}" srcOrd="1" destOrd="0" presId="urn:microsoft.com/office/officeart/2005/8/layout/process2"/>
    <dgm:cxn modelId="{DF5819ED-7FAA-4DEA-8D71-9BDA979EB210}" type="presParOf" srcId="{2B05F501-C141-41FC-B468-D5EAF0824C19}" destId="{E3BA1FAE-9C24-42DE-AFCE-BC60399B4128}" srcOrd="0" destOrd="0" presId="urn:microsoft.com/office/officeart/2005/8/layout/process2"/>
    <dgm:cxn modelId="{79B2003B-3678-4035-8F5D-297BAF014777}" type="presParOf" srcId="{A1546270-2A55-422D-96CB-6329A63A8F29}" destId="{83EF2E3D-3E3F-4EAB-B530-FD14B98F4E62}" srcOrd="2" destOrd="0" presId="urn:microsoft.com/office/officeart/2005/8/layout/process2"/>
    <dgm:cxn modelId="{9FB13F70-26EE-4E5E-870F-1941CEF33507}" type="presParOf" srcId="{A1546270-2A55-422D-96CB-6329A63A8F29}" destId="{CECCF0CE-2956-484B-B1D6-D198D3D90D6F}" srcOrd="3" destOrd="0" presId="urn:microsoft.com/office/officeart/2005/8/layout/process2"/>
    <dgm:cxn modelId="{1D172D58-459A-44A5-BF5E-94BE77F91126}" type="presParOf" srcId="{CECCF0CE-2956-484B-B1D6-D198D3D90D6F}" destId="{37D4CB5D-50DB-46BC-A39E-C6F72D1A588D}" srcOrd="0" destOrd="0" presId="urn:microsoft.com/office/officeart/2005/8/layout/process2"/>
    <dgm:cxn modelId="{0956339A-BE22-449B-884B-18AB04F8E2BA}" type="presParOf" srcId="{A1546270-2A55-422D-96CB-6329A63A8F29}" destId="{53C42D60-1AF5-4BDB-8365-16B186A19FBE}" srcOrd="4" destOrd="0" presId="urn:microsoft.com/office/officeart/2005/8/layout/process2"/>
    <dgm:cxn modelId="{22C2FE45-6DE2-4ACD-9930-8FE99EEFDC6C}" type="presParOf" srcId="{A1546270-2A55-422D-96CB-6329A63A8F29}" destId="{9BC8E378-4C90-4B3C-9067-B123B5F84A47}" srcOrd="5" destOrd="0" presId="urn:microsoft.com/office/officeart/2005/8/layout/process2"/>
    <dgm:cxn modelId="{44F08EAA-D50E-4B66-9D0A-019EDB1EBDA5}" type="presParOf" srcId="{9BC8E378-4C90-4B3C-9067-B123B5F84A47}" destId="{4A80EB48-03D6-4A90-885F-26C001783E7A}" srcOrd="0" destOrd="0" presId="urn:microsoft.com/office/officeart/2005/8/layout/process2"/>
    <dgm:cxn modelId="{B6A74486-D916-4E0B-AD27-CE2287152E8D}" type="presParOf" srcId="{A1546270-2A55-422D-96CB-6329A63A8F29}" destId="{785514EE-3A95-4751-AD4C-10495058CA60}" srcOrd="6" destOrd="0" presId="urn:microsoft.com/office/officeart/2005/8/layout/process2"/>
    <dgm:cxn modelId="{EB822D20-E904-4C1E-8300-F32333462CD3}" type="presParOf" srcId="{A1546270-2A55-422D-96CB-6329A63A8F29}" destId="{74B8B8A9-4B6B-4DD0-8E52-CC9BD3CEC1E3}" srcOrd="7" destOrd="0" presId="urn:microsoft.com/office/officeart/2005/8/layout/process2"/>
    <dgm:cxn modelId="{F7BE314F-C188-47E9-B3C4-5FAB69280D01}" type="presParOf" srcId="{74B8B8A9-4B6B-4DD0-8E52-CC9BD3CEC1E3}" destId="{8568F271-E98B-480D-A524-A67911AE7A26}" srcOrd="0" destOrd="0" presId="urn:microsoft.com/office/officeart/2005/8/layout/process2"/>
    <dgm:cxn modelId="{5AB6F35A-A969-4123-9D2B-5AEA9504BB1A}" type="presParOf" srcId="{A1546270-2A55-422D-96CB-6329A63A8F29}" destId="{E9C5D6AC-D901-46D4-BEC3-AFFFF950F0A8}"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D3D5E3-8961-42D9-BAC6-6655B8244F45}"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n-GB"/>
        </a:p>
      </dgm:t>
    </dgm:pt>
    <dgm:pt modelId="{62AD8E11-0E40-40C5-A281-D71948BCD729}">
      <dgm:prSet phldrT="[Text]"/>
      <dgm:spPr/>
      <dgm:t>
        <a:bodyPr/>
        <a:lstStyle/>
        <a:p>
          <a:r>
            <a:rPr lang="en-GB" dirty="0"/>
            <a:t>Executable binary code</a:t>
          </a:r>
        </a:p>
      </dgm:t>
    </dgm:pt>
    <dgm:pt modelId="{C0A88C76-7D95-4F69-83E2-B8ED95F2F853}" type="parTrans" cxnId="{129EB372-E1B5-4107-9426-15E11B51FF2D}">
      <dgm:prSet/>
      <dgm:spPr/>
      <dgm:t>
        <a:bodyPr/>
        <a:lstStyle/>
        <a:p>
          <a:endParaRPr lang="en-GB"/>
        </a:p>
      </dgm:t>
    </dgm:pt>
    <dgm:pt modelId="{DA2E7D52-137B-4247-8258-A9A617D9E53D}" type="sibTrans" cxnId="{129EB372-E1B5-4107-9426-15E11B51FF2D}">
      <dgm:prSet/>
      <dgm:spPr/>
      <dgm:t>
        <a:bodyPr/>
        <a:lstStyle/>
        <a:p>
          <a:endParaRPr lang="en-GB"/>
        </a:p>
      </dgm:t>
    </dgm:pt>
    <dgm:pt modelId="{33B42F8A-EB23-4C88-BA2B-3D3261F52505}">
      <dgm:prSet phldrT="[Text]"/>
      <dgm:spPr/>
      <dgm:t>
        <a:bodyPr/>
        <a:lstStyle/>
        <a:p>
          <a:r>
            <a:rPr lang="en-GB" dirty="0"/>
            <a:t>Object code</a:t>
          </a:r>
        </a:p>
      </dgm:t>
    </dgm:pt>
    <dgm:pt modelId="{3417E548-682F-494C-8AE1-FE5115DF91E2}" type="parTrans" cxnId="{ADCA50BD-58B8-4555-B5CA-DC03F30764A9}">
      <dgm:prSet/>
      <dgm:spPr/>
      <dgm:t>
        <a:bodyPr/>
        <a:lstStyle/>
        <a:p>
          <a:endParaRPr lang="en-GB"/>
        </a:p>
      </dgm:t>
    </dgm:pt>
    <dgm:pt modelId="{602AC6B3-1073-40F7-9832-F26052499F00}" type="sibTrans" cxnId="{ADCA50BD-58B8-4555-B5CA-DC03F30764A9}">
      <dgm:prSet/>
      <dgm:spPr/>
      <dgm:t>
        <a:bodyPr/>
        <a:lstStyle/>
        <a:p>
          <a:endParaRPr lang="en-GB"/>
        </a:p>
      </dgm:t>
    </dgm:pt>
    <dgm:pt modelId="{F8C681E9-187D-43C8-876E-2553A40ECC5B}">
      <dgm:prSet phldrT="[Text]"/>
      <dgm:spPr/>
      <dgm:t>
        <a:bodyPr/>
        <a:lstStyle/>
        <a:p>
          <a:r>
            <a:rPr lang="en-GB" dirty="0"/>
            <a:t>Object code</a:t>
          </a:r>
        </a:p>
      </dgm:t>
    </dgm:pt>
    <dgm:pt modelId="{C3F9E689-6F30-48B6-A252-56FAD3B46044}" type="parTrans" cxnId="{162DD77F-95A3-41C8-B5C6-4CF8EF21770A}">
      <dgm:prSet/>
      <dgm:spPr/>
      <dgm:t>
        <a:bodyPr/>
        <a:lstStyle/>
        <a:p>
          <a:endParaRPr lang="en-GB"/>
        </a:p>
      </dgm:t>
    </dgm:pt>
    <dgm:pt modelId="{6A973608-CEA4-4379-B7BE-66907FD3B774}" type="sibTrans" cxnId="{162DD77F-95A3-41C8-B5C6-4CF8EF21770A}">
      <dgm:prSet/>
      <dgm:spPr/>
      <dgm:t>
        <a:bodyPr/>
        <a:lstStyle/>
        <a:p>
          <a:endParaRPr lang="en-GB"/>
        </a:p>
      </dgm:t>
    </dgm:pt>
    <dgm:pt modelId="{AC4C458E-96C2-48AE-97B4-004CF878F451}">
      <dgm:prSet phldrT="[Text]"/>
      <dgm:spPr/>
      <dgm:t>
        <a:bodyPr/>
        <a:lstStyle/>
        <a:p>
          <a:r>
            <a:rPr lang="en-GB" dirty="0"/>
            <a:t>Object code</a:t>
          </a:r>
        </a:p>
      </dgm:t>
    </dgm:pt>
    <dgm:pt modelId="{0D532F93-7C67-496A-97BD-F79262AACC05}" type="parTrans" cxnId="{2AE18F49-FB53-428E-8928-186A7276742E}">
      <dgm:prSet/>
      <dgm:spPr/>
      <dgm:t>
        <a:bodyPr/>
        <a:lstStyle/>
        <a:p>
          <a:endParaRPr lang="en-GB"/>
        </a:p>
      </dgm:t>
    </dgm:pt>
    <dgm:pt modelId="{E57A7550-C6D2-4CB8-A275-452899F52CBF}" type="sibTrans" cxnId="{2AE18F49-FB53-428E-8928-186A7276742E}">
      <dgm:prSet/>
      <dgm:spPr/>
      <dgm:t>
        <a:bodyPr/>
        <a:lstStyle/>
        <a:p>
          <a:endParaRPr lang="en-GB"/>
        </a:p>
      </dgm:t>
    </dgm:pt>
    <dgm:pt modelId="{EB352585-3355-493F-B399-8320BA0D0DF2}" type="pres">
      <dgm:prSet presAssocID="{C0D3D5E3-8961-42D9-BAC6-6655B8244F45}" presName="hierChild1" presStyleCnt="0">
        <dgm:presLayoutVars>
          <dgm:orgChart val="1"/>
          <dgm:chPref val="1"/>
          <dgm:dir/>
          <dgm:animOne val="branch"/>
          <dgm:animLvl val="lvl"/>
          <dgm:resizeHandles/>
        </dgm:presLayoutVars>
      </dgm:prSet>
      <dgm:spPr/>
    </dgm:pt>
    <dgm:pt modelId="{0F7E57A3-87C6-4E4A-A552-DC4902377985}" type="pres">
      <dgm:prSet presAssocID="{62AD8E11-0E40-40C5-A281-D71948BCD729}" presName="hierRoot1" presStyleCnt="0">
        <dgm:presLayoutVars>
          <dgm:hierBranch val="init"/>
        </dgm:presLayoutVars>
      </dgm:prSet>
      <dgm:spPr/>
    </dgm:pt>
    <dgm:pt modelId="{0359328A-B28F-4A12-98E7-62BE9350C47A}" type="pres">
      <dgm:prSet presAssocID="{62AD8E11-0E40-40C5-A281-D71948BCD729}" presName="rootComposite1" presStyleCnt="0"/>
      <dgm:spPr/>
    </dgm:pt>
    <dgm:pt modelId="{026963B0-3564-4413-B4CD-585DB18ED9D4}" type="pres">
      <dgm:prSet presAssocID="{62AD8E11-0E40-40C5-A281-D71948BCD729}" presName="rootText1" presStyleLbl="node0" presStyleIdx="0" presStyleCnt="1" custLinFactY="100000" custLinFactNeighborY="182633">
        <dgm:presLayoutVars>
          <dgm:chPref val="3"/>
        </dgm:presLayoutVars>
      </dgm:prSet>
      <dgm:spPr/>
    </dgm:pt>
    <dgm:pt modelId="{43FDF27E-96E3-4791-BFC4-A0CB97F1959B}" type="pres">
      <dgm:prSet presAssocID="{62AD8E11-0E40-40C5-A281-D71948BCD729}" presName="rootConnector1" presStyleLbl="node1" presStyleIdx="0" presStyleCnt="0"/>
      <dgm:spPr/>
    </dgm:pt>
    <dgm:pt modelId="{D3BF8F1A-EA44-4E0B-85EF-2004AFA0075A}" type="pres">
      <dgm:prSet presAssocID="{62AD8E11-0E40-40C5-A281-D71948BCD729}" presName="hierChild2" presStyleCnt="0"/>
      <dgm:spPr/>
    </dgm:pt>
    <dgm:pt modelId="{6F3691F1-8B2F-4DE8-A9AD-6098F3727108}" type="pres">
      <dgm:prSet presAssocID="{3417E548-682F-494C-8AE1-FE5115DF91E2}" presName="Name37" presStyleLbl="parChTrans1D2" presStyleIdx="0" presStyleCnt="3"/>
      <dgm:spPr/>
    </dgm:pt>
    <dgm:pt modelId="{05B3248D-E4A0-4FED-97EF-4B1D0F4CB28E}" type="pres">
      <dgm:prSet presAssocID="{33B42F8A-EB23-4C88-BA2B-3D3261F52505}" presName="hierRoot2" presStyleCnt="0">
        <dgm:presLayoutVars>
          <dgm:hierBranch val="init"/>
        </dgm:presLayoutVars>
      </dgm:prSet>
      <dgm:spPr/>
    </dgm:pt>
    <dgm:pt modelId="{C2DE9243-FBB9-473D-BDCE-4D23E30E2471}" type="pres">
      <dgm:prSet presAssocID="{33B42F8A-EB23-4C88-BA2B-3D3261F52505}" presName="rootComposite" presStyleCnt="0"/>
      <dgm:spPr/>
    </dgm:pt>
    <dgm:pt modelId="{C224CA17-F6B8-4E40-AD13-5B6620C033CC}" type="pres">
      <dgm:prSet presAssocID="{33B42F8A-EB23-4C88-BA2B-3D3261F52505}" presName="rootText" presStyleLbl="node2" presStyleIdx="0" presStyleCnt="3" custLinFactY="-41948" custLinFactNeighborY="-100000">
        <dgm:presLayoutVars>
          <dgm:chPref val="3"/>
        </dgm:presLayoutVars>
      </dgm:prSet>
      <dgm:spPr/>
    </dgm:pt>
    <dgm:pt modelId="{A5545A64-9392-4752-B659-985BB58C62A1}" type="pres">
      <dgm:prSet presAssocID="{33B42F8A-EB23-4C88-BA2B-3D3261F52505}" presName="rootConnector" presStyleLbl="node2" presStyleIdx="0" presStyleCnt="3"/>
      <dgm:spPr/>
    </dgm:pt>
    <dgm:pt modelId="{7EEEAFEA-0214-4A05-A998-8D3AEC7C8A95}" type="pres">
      <dgm:prSet presAssocID="{33B42F8A-EB23-4C88-BA2B-3D3261F52505}" presName="hierChild4" presStyleCnt="0"/>
      <dgm:spPr/>
    </dgm:pt>
    <dgm:pt modelId="{164285F6-654F-4411-92DC-C381E3B517EA}" type="pres">
      <dgm:prSet presAssocID="{33B42F8A-EB23-4C88-BA2B-3D3261F52505}" presName="hierChild5" presStyleCnt="0"/>
      <dgm:spPr/>
    </dgm:pt>
    <dgm:pt modelId="{B27F976C-F2CF-464E-B779-9E3A85436A46}" type="pres">
      <dgm:prSet presAssocID="{C3F9E689-6F30-48B6-A252-56FAD3B46044}" presName="Name37" presStyleLbl="parChTrans1D2" presStyleIdx="1" presStyleCnt="3"/>
      <dgm:spPr/>
    </dgm:pt>
    <dgm:pt modelId="{9C8BF55F-4354-4179-AE88-F980D417ACB8}" type="pres">
      <dgm:prSet presAssocID="{F8C681E9-187D-43C8-876E-2553A40ECC5B}" presName="hierRoot2" presStyleCnt="0">
        <dgm:presLayoutVars>
          <dgm:hierBranch val="init"/>
        </dgm:presLayoutVars>
      </dgm:prSet>
      <dgm:spPr/>
    </dgm:pt>
    <dgm:pt modelId="{4E6CB7FB-93DA-4C71-8348-F7DB042F0A0C}" type="pres">
      <dgm:prSet presAssocID="{F8C681E9-187D-43C8-876E-2553A40ECC5B}" presName="rootComposite" presStyleCnt="0"/>
      <dgm:spPr/>
    </dgm:pt>
    <dgm:pt modelId="{35891BED-7CB2-455D-A9B8-16BFE6F75C1B}" type="pres">
      <dgm:prSet presAssocID="{F8C681E9-187D-43C8-876E-2553A40ECC5B}" presName="rootText" presStyleLbl="node2" presStyleIdx="1" presStyleCnt="3" custLinFactY="-41948" custLinFactNeighborX="-1243" custLinFactNeighborY="-100000">
        <dgm:presLayoutVars>
          <dgm:chPref val="3"/>
        </dgm:presLayoutVars>
      </dgm:prSet>
      <dgm:spPr/>
    </dgm:pt>
    <dgm:pt modelId="{C9FE4661-08FB-4CFF-8F2A-81E93C7F6134}" type="pres">
      <dgm:prSet presAssocID="{F8C681E9-187D-43C8-876E-2553A40ECC5B}" presName="rootConnector" presStyleLbl="node2" presStyleIdx="1" presStyleCnt="3"/>
      <dgm:spPr/>
    </dgm:pt>
    <dgm:pt modelId="{85499F7B-DD0B-469A-81D4-B448D4700798}" type="pres">
      <dgm:prSet presAssocID="{F8C681E9-187D-43C8-876E-2553A40ECC5B}" presName="hierChild4" presStyleCnt="0"/>
      <dgm:spPr/>
    </dgm:pt>
    <dgm:pt modelId="{1DD0FCD2-D397-42BA-A900-66246C529C0C}" type="pres">
      <dgm:prSet presAssocID="{F8C681E9-187D-43C8-876E-2553A40ECC5B}" presName="hierChild5" presStyleCnt="0"/>
      <dgm:spPr/>
    </dgm:pt>
    <dgm:pt modelId="{01C607BF-785A-4FFB-8303-9725062102BF}" type="pres">
      <dgm:prSet presAssocID="{0D532F93-7C67-496A-97BD-F79262AACC05}" presName="Name37" presStyleLbl="parChTrans1D2" presStyleIdx="2" presStyleCnt="3"/>
      <dgm:spPr/>
    </dgm:pt>
    <dgm:pt modelId="{10FA3D7A-5882-4DFC-B6C0-961BA277AC75}" type="pres">
      <dgm:prSet presAssocID="{AC4C458E-96C2-48AE-97B4-004CF878F451}" presName="hierRoot2" presStyleCnt="0">
        <dgm:presLayoutVars>
          <dgm:hierBranch val="init"/>
        </dgm:presLayoutVars>
      </dgm:prSet>
      <dgm:spPr/>
    </dgm:pt>
    <dgm:pt modelId="{D095740D-CBAE-490C-9260-564548950852}" type="pres">
      <dgm:prSet presAssocID="{AC4C458E-96C2-48AE-97B4-004CF878F451}" presName="rootComposite" presStyleCnt="0"/>
      <dgm:spPr/>
    </dgm:pt>
    <dgm:pt modelId="{36475AE7-6009-4800-935C-84BC532BAB64}" type="pres">
      <dgm:prSet presAssocID="{AC4C458E-96C2-48AE-97B4-004CF878F451}" presName="rootText" presStyleLbl="node2" presStyleIdx="2" presStyleCnt="3" custLinFactY="-41948" custLinFactNeighborX="-2405" custLinFactNeighborY="-100000">
        <dgm:presLayoutVars>
          <dgm:chPref val="3"/>
        </dgm:presLayoutVars>
      </dgm:prSet>
      <dgm:spPr/>
    </dgm:pt>
    <dgm:pt modelId="{C25D74DA-D25F-4A8F-9B1C-9171DDC4EDB1}" type="pres">
      <dgm:prSet presAssocID="{AC4C458E-96C2-48AE-97B4-004CF878F451}" presName="rootConnector" presStyleLbl="node2" presStyleIdx="2" presStyleCnt="3"/>
      <dgm:spPr/>
    </dgm:pt>
    <dgm:pt modelId="{BC102B36-903F-4BBB-930E-03EB5F0607DA}" type="pres">
      <dgm:prSet presAssocID="{AC4C458E-96C2-48AE-97B4-004CF878F451}" presName="hierChild4" presStyleCnt="0"/>
      <dgm:spPr/>
    </dgm:pt>
    <dgm:pt modelId="{168026B0-FD34-44E7-A749-16F6B64398EB}" type="pres">
      <dgm:prSet presAssocID="{AC4C458E-96C2-48AE-97B4-004CF878F451}" presName="hierChild5" presStyleCnt="0"/>
      <dgm:spPr/>
    </dgm:pt>
    <dgm:pt modelId="{794091C9-7166-4F45-8F20-91AE9FDF75B4}" type="pres">
      <dgm:prSet presAssocID="{62AD8E11-0E40-40C5-A281-D71948BCD729}" presName="hierChild3" presStyleCnt="0"/>
      <dgm:spPr/>
    </dgm:pt>
  </dgm:ptLst>
  <dgm:cxnLst>
    <dgm:cxn modelId="{6FE2B233-B2F1-48DE-BC63-DA8DFA4FC3FA}" type="presOf" srcId="{AC4C458E-96C2-48AE-97B4-004CF878F451}" destId="{C25D74DA-D25F-4A8F-9B1C-9171DDC4EDB1}" srcOrd="1" destOrd="0" presId="urn:microsoft.com/office/officeart/2005/8/layout/orgChart1"/>
    <dgm:cxn modelId="{F967085B-AA9C-4726-AFB7-9E7ADD12F919}" type="presOf" srcId="{62AD8E11-0E40-40C5-A281-D71948BCD729}" destId="{026963B0-3564-4413-B4CD-585DB18ED9D4}" srcOrd="0" destOrd="0" presId="urn:microsoft.com/office/officeart/2005/8/layout/orgChart1"/>
    <dgm:cxn modelId="{2AE18F49-FB53-428E-8928-186A7276742E}" srcId="{62AD8E11-0E40-40C5-A281-D71948BCD729}" destId="{AC4C458E-96C2-48AE-97B4-004CF878F451}" srcOrd="2" destOrd="0" parTransId="{0D532F93-7C67-496A-97BD-F79262AACC05}" sibTransId="{E57A7550-C6D2-4CB8-A275-452899F52CBF}"/>
    <dgm:cxn modelId="{0296AD4B-450C-425B-A44E-E976B13021A5}" type="presOf" srcId="{33B42F8A-EB23-4C88-BA2B-3D3261F52505}" destId="{A5545A64-9392-4752-B659-985BB58C62A1}" srcOrd="1" destOrd="0" presId="urn:microsoft.com/office/officeart/2005/8/layout/orgChart1"/>
    <dgm:cxn modelId="{129EB372-E1B5-4107-9426-15E11B51FF2D}" srcId="{C0D3D5E3-8961-42D9-BAC6-6655B8244F45}" destId="{62AD8E11-0E40-40C5-A281-D71948BCD729}" srcOrd="0" destOrd="0" parTransId="{C0A88C76-7D95-4F69-83E2-B8ED95F2F853}" sibTransId="{DA2E7D52-137B-4247-8258-A9A617D9E53D}"/>
    <dgm:cxn modelId="{98928273-A1BE-46D8-9469-7A4B50E9E5F5}" type="presOf" srcId="{33B42F8A-EB23-4C88-BA2B-3D3261F52505}" destId="{C224CA17-F6B8-4E40-AD13-5B6620C033CC}" srcOrd="0" destOrd="0" presId="urn:microsoft.com/office/officeart/2005/8/layout/orgChart1"/>
    <dgm:cxn modelId="{E4B97B7B-06F3-4B74-B974-CB29952D521A}" type="presOf" srcId="{3417E548-682F-494C-8AE1-FE5115DF91E2}" destId="{6F3691F1-8B2F-4DE8-A9AD-6098F3727108}" srcOrd="0" destOrd="0" presId="urn:microsoft.com/office/officeart/2005/8/layout/orgChart1"/>
    <dgm:cxn modelId="{162DD77F-95A3-41C8-B5C6-4CF8EF21770A}" srcId="{62AD8E11-0E40-40C5-A281-D71948BCD729}" destId="{F8C681E9-187D-43C8-876E-2553A40ECC5B}" srcOrd="1" destOrd="0" parTransId="{C3F9E689-6F30-48B6-A252-56FAD3B46044}" sibTransId="{6A973608-CEA4-4379-B7BE-66907FD3B774}"/>
    <dgm:cxn modelId="{B543B689-97A9-4CDA-B4C2-24A2EC9326B9}" type="presOf" srcId="{C0D3D5E3-8961-42D9-BAC6-6655B8244F45}" destId="{EB352585-3355-493F-B399-8320BA0D0DF2}" srcOrd="0" destOrd="0" presId="urn:microsoft.com/office/officeart/2005/8/layout/orgChart1"/>
    <dgm:cxn modelId="{3A92C28E-2955-494D-93E5-DE398B24CCE0}" type="presOf" srcId="{AC4C458E-96C2-48AE-97B4-004CF878F451}" destId="{36475AE7-6009-4800-935C-84BC532BAB64}" srcOrd="0" destOrd="0" presId="urn:microsoft.com/office/officeart/2005/8/layout/orgChart1"/>
    <dgm:cxn modelId="{4072FB94-2DA7-4B00-A273-6D34844CEAE0}" type="presOf" srcId="{0D532F93-7C67-496A-97BD-F79262AACC05}" destId="{01C607BF-785A-4FFB-8303-9725062102BF}" srcOrd="0" destOrd="0" presId="urn:microsoft.com/office/officeart/2005/8/layout/orgChart1"/>
    <dgm:cxn modelId="{920B7695-A63E-4989-9E80-A12B3268555E}" type="presOf" srcId="{62AD8E11-0E40-40C5-A281-D71948BCD729}" destId="{43FDF27E-96E3-4791-BFC4-A0CB97F1959B}" srcOrd="1" destOrd="0" presId="urn:microsoft.com/office/officeart/2005/8/layout/orgChart1"/>
    <dgm:cxn modelId="{FF7EBE9A-FAAF-45D0-BE20-D55298917480}" type="presOf" srcId="{F8C681E9-187D-43C8-876E-2553A40ECC5B}" destId="{C9FE4661-08FB-4CFF-8F2A-81E93C7F6134}" srcOrd="1" destOrd="0" presId="urn:microsoft.com/office/officeart/2005/8/layout/orgChart1"/>
    <dgm:cxn modelId="{71DE8FAA-F13F-4F55-93EF-413A6D46634D}" type="presOf" srcId="{F8C681E9-187D-43C8-876E-2553A40ECC5B}" destId="{35891BED-7CB2-455D-A9B8-16BFE6F75C1B}" srcOrd="0" destOrd="0" presId="urn:microsoft.com/office/officeart/2005/8/layout/orgChart1"/>
    <dgm:cxn modelId="{ADCA50BD-58B8-4555-B5CA-DC03F30764A9}" srcId="{62AD8E11-0E40-40C5-A281-D71948BCD729}" destId="{33B42F8A-EB23-4C88-BA2B-3D3261F52505}" srcOrd="0" destOrd="0" parTransId="{3417E548-682F-494C-8AE1-FE5115DF91E2}" sibTransId="{602AC6B3-1073-40F7-9832-F26052499F00}"/>
    <dgm:cxn modelId="{22939EE1-E719-41FD-B930-16176B918E11}" type="presOf" srcId="{C3F9E689-6F30-48B6-A252-56FAD3B46044}" destId="{B27F976C-F2CF-464E-B779-9E3A85436A46}" srcOrd="0" destOrd="0" presId="urn:microsoft.com/office/officeart/2005/8/layout/orgChart1"/>
    <dgm:cxn modelId="{B8DE231E-29F9-4A3C-857F-55C48CE1E82A}" type="presParOf" srcId="{EB352585-3355-493F-B399-8320BA0D0DF2}" destId="{0F7E57A3-87C6-4E4A-A552-DC4902377985}" srcOrd="0" destOrd="0" presId="urn:microsoft.com/office/officeart/2005/8/layout/orgChart1"/>
    <dgm:cxn modelId="{D5EE2E35-07AB-48CD-9F7E-28219D4E95BA}" type="presParOf" srcId="{0F7E57A3-87C6-4E4A-A552-DC4902377985}" destId="{0359328A-B28F-4A12-98E7-62BE9350C47A}" srcOrd="0" destOrd="0" presId="urn:microsoft.com/office/officeart/2005/8/layout/orgChart1"/>
    <dgm:cxn modelId="{647769F5-BB83-4B2F-9750-A0F9D1E41247}" type="presParOf" srcId="{0359328A-B28F-4A12-98E7-62BE9350C47A}" destId="{026963B0-3564-4413-B4CD-585DB18ED9D4}" srcOrd="0" destOrd="0" presId="urn:microsoft.com/office/officeart/2005/8/layout/orgChart1"/>
    <dgm:cxn modelId="{259F531D-A61E-4587-B302-7341A8ECB39F}" type="presParOf" srcId="{0359328A-B28F-4A12-98E7-62BE9350C47A}" destId="{43FDF27E-96E3-4791-BFC4-A0CB97F1959B}" srcOrd="1" destOrd="0" presId="urn:microsoft.com/office/officeart/2005/8/layout/orgChart1"/>
    <dgm:cxn modelId="{C4AF5103-9247-4B12-AC81-F24E9986F655}" type="presParOf" srcId="{0F7E57A3-87C6-4E4A-A552-DC4902377985}" destId="{D3BF8F1A-EA44-4E0B-85EF-2004AFA0075A}" srcOrd="1" destOrd="0" presId="urn:microsoft.com/office/officeart/2005/8/layout/orgChart1"/>
    <dgm:cxn modelId="{F063CE06-8DBC-4E03-B9C0-7BF8EFB0EF24}" type="presParOf" srcId="{D3BF8F1A-EA44-4E0B-85EF-2004AFA0075A}" destId="{6F3691F1-8B2F-4DE8-A9AD-6098F3727108}" srcOrd="0" destOrd="0" presId="urn:microsoft.com/office/officeart/2005/8/layout/orgChart1"/>
    <dgm:cxn modelId="{FDD2B5D0-F7CD-4409-8C05-739703C32A70}" type="presParOf" srcId="{D3BF8F1A-EA44-4E0B-85EF-2004AFA0075A}" destId="{05B3248D-E4A0-4FED-97EF-4B1D0F4CB28E}" srcOrd="1" destOrd="0" presId="urn:microsoft.com/office/officeart/2005/8/layout/orgChart1"/>
    <dgm:cxn modelId="{74820907-54FB-4D0A-873D-9AC63CBF7680}" type="presParOf" srcId="{05B3248D-E4A0-4FED-97EF-4B1D0F4CB28E}" destId="{C2DE9243-FBB9-473D-BDCE-4D23E30E2471}" srcOrd="0" destOrd="0" presId="urn:microsoft.com/office/officeart/2005/8/layout/orgChart1"/>
    <dgm:cxn modelId="{E5E6C9F5-5146-4650-8C5F-521BDE0881D2}" type="presParOf" srcId="{C2DE9243-FBB9-473D-BDCE-4D23E30E2471}" destId="{C224CA17-F6B8-4E40-AD13-5B6620C033CC}" srcOrd="0" destOrd="0" presId="urn:microsoft.com/office/officeart/2005/8/layout/orgChart1"/>
    <dgm:cxn modelId="{2D610871-05A3-45F9-B055-5F85BB621BC3}" type="presParOf" srcId="{C2DE9243-FBB9-473D-BDCE-4D23E30E2471}" destId="{A5545A64-9392-4752-B659-985BB58C62A1}" srcOrd="1" destOrd="0" presId="urn:microsoft.com/office/officeart/2005/8/layout/orgChart1"/>
    <dgm:cxn modelId="{7F16515E-1B4F-4D15-8F0B-9855CF0A50FA}" type="presParOf" srcId="{05B3248D-E4A0-4FED-97EF-4B1D0F4CB28E}" destId="{7EEEAFEA-0214-4A05-A998-8D3AEC7C8A95}" srcOrd="1" destOrd="0" presId="urn:microsoft.com/office/officeart/2005/8/layout/orgChart1"/>
    <dgm:cxn modelId="{58DB681E-BDE6-4A6D-B665-1B4D5DFB80A5}" type="presParOf" srcId="{05B3248D-E4A0-4FED-97EF-4B1D0F4CB28E}" destId="{164285F6-654F-4411-92DC-C381E3B517EA}" srcOrd="2" destOrd="0" presId="urn:microsoft.com/office/officeart/2005/8/layout/orgChart1"/>
    <dgm:cxn modelId="{F09BCDDE-B176-4746-8994-692E8D7F9FF2}" type="presParOf" srcId="{D3BF8F1A-EA44-4E0B-85EF-2004AFA0075A}" destId="{B27F976C-F2CF-464E-B779-9E3A85436A46}" srcOrd="2" destOrd="0" presId="urn:microsoft.com/office/officeart/2005/8/layout/orgChart1"/>
    <dgm:cxn modelId="{B876311E-FE6F-464E-92B6-155FE95D122E}" type="presParOf" srcId="{D3BF8F1A-EA44-4E0B-85EF-2004AFA0075A}" destId="{9C8BF55F-4354-4179-AE88-F980D417ACB8}" srcOrd="3" destOrd="0" presId="urn:microsoft.com/office/officeart/2005/8/layout/orgChart1"/>
    <dgm:cxn modelId="{4EC26CC4-2949-42FA-86CE-65E0F589CD4F}" type="presParOf" srcId="{9C8BF55F-4354-4179-AE88-F980D417ACB8}" destId="{4E6CB7FB-93DA-4C71-8348-F7DB042F0A0C}" srcOrd="0" destOrd="0" presId="urn:microsoft.com/office/officeart/2005/8/layout/orgChart1"/>
    <dgm:cxn modelId="{59F4B8DA-FFE7-4A8F-93C3-229722BBDAD5}" type="presParOf" srcId="{4E6CB7FB-93DA-4C71-8348-F7DB042F0A0C}" destId="{35891BED-7CB2-455D-A9B8-16BFE6F75C1B}" srcOrd="0" destOrd="0" presId="urn:microsoft.com/office/officeart/2005/8/layout/orgChart1"/>
    <dgm:cxn modelId="{78AE0C00-93A9-460F-95A0-C6C97AF64E75}" type="presParOf" srcId="{4E6CB7FB-93DA-4C71-8348-F7DB042F0A0C}" destId="{C9FE4661-08FB-4CFF-8F2A-81E93C7F6134}" srcOrd="1" destOrd="0" presId="urn:microsoft.com/office/officeart/2005/8/layout/orgChart1"/>
    <dgm:cxn modelId="{5DC24514-5989-4B93-889D-81E64F82C999}" type="presParOf" srcId="{9C8BF55F-4354-4179-AE88-F980D417ACB8}" destId="{85499F7B-DD0B-469A-81D4-B448D4700798}" srcOrd="1" destOrd="0" presId="urn:microsoft.com/office/officeart/2005/8/layout/orgChart1"/>
    <dgm:cxn modelId="{34E55FE8-BDE2-4B76-B6A4-5A71E78EA087}" type="presParOf" srcId="{9C8BF55F-4354-4179-AE88-F980D417ACB8}" destId="{1DD0FCD2-D397-42BA-A900-66246C529C0C}" srcOrd="2" destOrd="0" presId="urn:microsoft.com/office/officeart/2005/8/layout/orgChart1"/>
    <dgm:cxn modelId="{72EB60F0-4B10-4AD4-9CEB-C3BAEC2B68E3}" type="presParOf" srcId="{D3BF8F1A-EA44-4E0B-85EF-2004AFA0075A}" destId="{01C607BF-785A-4FFB-8303-9725062102BF}" srcOrd="4" destOrd="0" presId="urn:microsoft.com/office/officeart/2005/8/layout/orgChart1"/>
    <dgm:cxn modelId="{CB6648AA-41D8-4722-A9FD-80BEA886DE24}" type="presParOf" srcId="{D3BF8F1A-EA44-4E0B-85EF-2004AFA0075A}" destId="{10FA3D7A-5882-4DFC-B6C0-961BA277AC75}" srcOrd="5" destOrd="0" presId="urn:microsoft.com/office/officeart/2005/8/layout/orgChart1"/>
    <dgm:cxn modelId="{ABCAC1FF-944B-46E2-BE7C-FAA092613835}" type="presParOf" srcId="{10FA3D7A-5882-4DFC-B6C0-961BA277AC75}" destId="{D095740D-CBAE-490C-9260-564548950852}" srcOrd="0" destOrd="0" presId="urn:microsoft.com/office/officeart/2005/8/layout/orgChart1"/>
    <dgm:cxn modelId="{34391BDE-19EC-4AC3-AD77-82C35D5BAE3C}" type="presParOf" srcId="{D095740D-CBAE-490C-9260-564548950852}" destId="{36475AE7-6009-4800-935C-84BC532BAB64}" srcOrd="0" destOrd="0" presId="urn:microsoft.com/office/officeart/2005/8/layout/orgChart1"/>
    <dgm:cxn modelId="{DC92169B-CA1B-4431-830E-D290CDC5EDDC}" type="presParOf" srcId="{D095740D-CBAE-490C-9260-564548950852}" destId="{C25D74DA-D25F-4A8F-9B1C-9171DDC4EDB1}" srcOrd="1" destOrd="0" presId="urn:microsoft.com/office/officeart/2005/8/layout/orgChart1"/>
    <dgm:cxn modelId="{65235EC0-902E-4E56-BFB5-47866BC63AA4}" type="presParOf" srcId="{10FA3D7A-5882-4DFC-B6C0-961BA277AC75}" destId="{BC102B36-903F-4BBB-930E-03EB5F0607DA}" srcOrd="1" destOrd="0" presId="urn:microsoft.com/office/officeart/2005/8/layout/orgChart1"/>
    <dgm:cxn modelId="{8825CE0A-C77E-40C6-8D61-771B657288F2}" type="presParOf" srcId="{10FA3D7A-5882-4DFC-B6C0-961BA277AC75}" destId="{168026B0-FD34-44E7-A749-16F6B64398EB}" srcOrd="2" destOrd="0" presId="urn:microsoft.com/office/officeart/2005/8/layout/orgChart1"/>
    <dgm:cxn modelId="{0E7E6774-3197-4FB4-B798-73EDFE439E3B}" type="presParOf" srcId="{0F7E57A3-87C6-4E4A-A552-DC4902377985}" destId="{794091C9-7166-4F45-8F20-91AE9FDF75B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A7C58F-0A5B-4713-A20D-B02A16C2935B}" type="doc">
      <dgm:prSet loTypeId="urn:microsoft.com/office/officeart/2005/8/layout/process1" loCatId="process" qsTypeId="urn:microsoft.com/office/officeart/2005/8/quickstyle/simple1" qsCatId="simple" csTypeId="urn:microsoft.com/office/officeart/2005/8/colors/colorful4" csCatId="colorful" phldr="1"/>
      <dgm:spPr/>
    </dgm:pt>
    <dgm:pt modelId="{C29D8427-AAE7-439C-9AB9-5DCDE6036EEB}">
      <dgm:prSet phldrT="[Text]"/>
      <dgm:spPr/>
      <dgm:t>
        <a:bodyPr/>
        <a:lstStyle/>
        <a:p>
          <a:r>
            <a:rPr lang="en-GB" dirty="0"/>
            <a:t>Source code</a:t>
          </a:r>
        </a:p>
      </dgm:t>
    </dgm:pt>
    <dgm:pt modelId="{5DBAC6A4-9CF8-4467-91C8-E4F3163FC217}" type="parTrans" cxnId="{48550E33-C17D-4DFE-9AE8-7B46EE49529F}">
      <dgm:prSet/>
      <dgm:spPr/>
      <dgm:t>
        <a:bodyPr/>
        <a:lstStyle/>
        <a:p>
          <a:endParaRPr lang="en-GB"/>
        </a:p>
      </dgm:t>
    </dgm:pt>
    <dgm:pt modelId="{A231E727-EBB7-417A-B27A-A56B04454952}" type="sibTrans" cxnId="{48550E33-C17D-4DFE-9AE8-7B46EE49529F}">
      <dgm:prSet/>
      <dgm:spPr/>
      <dgm:t>
        <a:bodyPr/>
        <a:lstStyle/>
        <a:p>
          <a:endParaRPr lang="en-GB"/>
        </a:p>
      </dgm:t>
    </dgm:pt>
    <dgm:pt modelId="{68A9BD12-4103-441A-A757-EBA20EE7A4F9}">
      <dgm:prSet phldrT="[Text]"/>
      <dgm:spPr/>
      <dgm:t>
        <a:bodyPr/>
        <a:lstStyle/>
        <a:p>
          <a:r>
            <a:rPr lang="en-GB" dirty="0"/>
            <a:t>Intermediate code</a:t>
          </a:r>
        </a:p>
      </dgm:t>
    </dgm:pt>
    <dgm:pt modelId="{A6240E0B-44AB-490D-933A-A9017592CEC0}" type="parTrans" cxnId="{164F7D1F-58E5-43ED-ADB1-B3F9197F4DA7}">
      <dgm:prSet/>
      <dgm:spPr/>
      <dgm:t>
        <a:bodyPr/>
        <a:lstStyle/>
        <a:p>
          <a:endParaRPr lang="en-GB"/>
        </a:p>
      </dgm:t>
    </dgm:pt>
    <dgm:pt modelId="{2FFC6321-76AA-4635-A471-0048E461303F}" type="sibTrans" cxnId="{164F7D1F-58E5-43ED-ADB1-B3F9197F4DA7}">
      <dgm:prSet/>
      <dgm:spPr/>
      <dgm:t>
        <a:bodyPr/>
        <a:lstStyle/>
        <a:p>
          <a:endParaRPr lang="en-GB"/>
        </a:p>
      </dgm:t>
    </dgm:pt>
    <dgm:pt modelId="{BE2D70C1-4035-4814-A047-FCD7D01CF858}">
      <dgm:prSet phldrT="[Text]"/>
      <dgm:spPr/>
      <dgm:t>
        <a:bodyPr/>
        <a:lstStyle/>
        <a:p>
          <a:r>
            <a:rPr lang="en-GB" dirty="0"/>
            <a:t>Machine code</a:t>
          </a:r>
        </a:p>
      </dgm:t>
    </dgm:pt>
    <dgm:pt modelId="{18B1408B-0E93-4548-A380-26C6DFC0D9F7}" type="parTrans" cxnId="{219ABAA1-A970-4F0E-92D9-63ED1D5F3FBE}">
      <dgm:prSet/>
      <dgm:spPr/>
      <dgm:t>
        <a:bodyPr/>
        <a:lstStyle/>
        <a:p>
          <a:endParaRPr lang="en-GB"/>
        </a:p>
      </dgm:t>
    </dgm:pt>
    <dgm:pt modelId="{4E32FC08-198F-4368-B376-6AD48BDE681F}" type="sibTrans" cxnId="{219ABAA1-A970-4F0E-92D9-63ED1D5F3FBE}">
      <dgm:prSet/>
      <dgm:spPr/>
      <dgm:t>
        <a:bodyPr/>
        <a:lstStyle/>
        <a:p>
          <a:endParaRPr lang="en-GB"/>
        </a:p>
      </dgm:t>
    </dgm:pt>
    <dgm:pt modelId="{2AD32849-592B-47D6-AE93-61158A49C07A}" type="pres">
      <dgm:prSet presAssocID="{A1A7C58F-0A5B-4713-A20D-B02A16C2935B}" presName="Name0" presStyleCnt="0">
        <dgm:presLayoutVars>
          <dgm:dir/>
          <dgm:resizeHandles val="exact"/>
        </dgm:presLayoutVars>
      </dgm:prSet>
      <dgm:spPr/>
    </dgm:pt>
    <dgm:pt modelId="{95FB6CC3-6664-4246-93F5-1FE64AEB67BA}" type="pres">
      <dgm:prSet presAssocID="{C29D8427-AAE7-439C-9AB9-5DCDE6036EEB}" presName="node" presStyleLbl="node1" presStyleIdx="0" presStyleCnt="3">
        <dgm:presLayoutVars>
          <dgm:bulletEnabled val="1"/>
        </dgm:presLayoutVars>
      </dgm:prSet>
      <dgm:spPr/>
    </dgm:pt>
    <dgm:pt modelId="{5ECAC3A4-81F4-47A4-A189-F6C627F34966}" type="pres">
      <dgm:prSet presAssocID="{A231E727-EBB7-417A-B27A-A56B04454952}" presName="sibTrans" presStyleLbl="sibTrans2D1" presStyleIdx="0" presStyleCnt="2"/>
      <dgm:spPr/>
    </dgm:pt>
    <dgm:pt modelId="{165CBB73-3F08-41BD-AC80-4B3DCE1099C2}" type="pres">
      <dgm:prSet presAssocID="{A231E727-EBB7-417A-B27A-A56B04454952}" presName="connectorText" presStyleLbl="sibTrans2D1" presStyleIdx="0" presStyleCnt="2"/>
      <dgm:spPr/>
    </dgm:pt>
    <dgm:pt modelId="{47A51B81-40E4-4E1F-905B-7CA18B04F3B8}" type="pres">
      <dgm:prSet presAssocID="{68A9BD12-4103-441A-A757-EBA20EE7A4F9}" presName="node" presStyleLbl="node1" presStyleIdx="1" presStyleCnt="3">
        <dgm:presLayoutVars>
          <dgm:bulletEnabled val="1"/>
        </dgm:presLayoutVars>
      </dgm:prSet>
      <dgm:spPr/>
    </dgm:pt>
    <dgm:pt modelId="{D54E4A3E-389B-430E-9AAF-B5346B22A93F}" type="pres">
      <dgm:prSet presAssocID="{2FFC6321-76AA-4635-A471-0048E461303F}" presName="sibTrans" presStyleLbl="sibTrans2D1" presStyleIdx="1" presStyleCnt="2"/>
      <dgm:spPr/>
    </dgm:pt>
    <dgm:pt modelId="{06E7B800-2D49-45CA-8C92-650C1DECD3E8}" type="pres">
      <dgm:prSet presAssocID="{2FFC6321-76AA-4635-A471-0048E461303F}" presName="connectorText" presStyleLbl="sibTrans2D1" presStyleIdx="1" presStyleCnt="2"/>
      <dgm:spPr/>
    </dgm:pt>
    <dgm:pt modelId="{42965699-9ABB-4B5F-91BD-4C64C5EA29AC}" type="pres">
      <dgm:prSet presAssocID="{BE2D70C1-4035-4814-A047-FCD7D01CF858}" presName="node" presStyleLbl="node1" presStyleIdx="2" presStyleCnt="3">
        <dgm:presLayoutVars>
          <dgm:bulletEnabled val="1"/>
        </dgm:presLayoutVars>
      </dgm:prSet>
      <dgm:spPr/>
    </dgm:pt>
  </dgm:ptLst>
  <dgm:cxnLst>
    <dgm:cxn modelId="{F82CD317-F50F-42B5-912E-15A40C054E68}" type="presOf" srcId="{A1A7C58F-0A5B-4713-A20D-B02A16C2935B}" destId="{2AD32849-592B-47D6-AE93-61158A49C07A}" srcOrd="0" destOrd="0" presId="urn:microsoft.com/office/officeart/2005/8/layout/process1"/>
    <dgm:cxn modelId="{164F7D1F-58E5-43ED-ADB1-B3F9197F4DA7}" srcId="{A1A7C58F-0A5B-4713-A20D-B02A16C2935B}" destId="{68A9BD12-4103-441A-A757-EBA20EE7A4F9}" srcOrd="1" destOrd="0" parTransId="{A6240E0B-44AB-490D-933A-A9017592CEC0}" sibTransId="{2FFC6321-76AA-4635-A471-0048E461303F}"/>
    <dgm:cxn modelId="{48550E33-C17D-4DFE-9AE8-7B46EE49529F}" srcId="{A1A7C58F-0A5B-4713-A20D-B02A16C2935B}" destId="{C29D8427-AAE7-439C-9AB9-5DCDE6036EEB}" srcOrd="0" destOrd="0" parTransId="{5DBAC6A4-9CF8-4467-91C8-E4F3163FC217}" sibTransId="{A231E727-EBB7-417A-B27A-A56B04454952}"/>
    <dgm:cxn modelId="{86BA605F-63DF-455D-8044-93FB1345021F}" type="presOf" srcId="{C29D8427-AAE7-439C-9AB9-5DCDE6036EEB}" destId="{95FB6CC3-6664-4246-93F5-1FE64AEB67BA}" srcOrd="0" destOrd="0" presId="urn:microsoft.com/office/officeart/2005/8/layout/process1"/>
    <dgm:cxn modelId="{AAFF4865-B449-48B0-A74F-3633CC7B8B71}" type="presOf" srcId="{68A9BD12-4103-441A-A757-EBA20EE7A4F9}" destId="{47A51B81-40E4-4E1F-905B-7CA18B04F3B8}" srcOrd="0" destOrd="0" presId="urn:microsoft.com/office/officeart/2005/8/layout/process1"/>
    <dgm:cxn modelId="{51306E4E-6332-4F72-8950-BCD7B829E016}" type="presOf" srcId="{A231E727-EBB7-417A-B27A-A56B04454952}" destId="{165CBB73-3F08-41BD-AC80-4B3DCE1099C2}" srcOrd="1" destOrd="0" presId="urn:microsoft.com/office/officeart/2005/8/layout/process1"/>
    <dgm:cxn modelId="{F5896874-3243-492E-9CCD-862A94B16362}" type="presOf" srcId="{2FFC6321-76AA-4635-A471-0048E461303F}" destId="{D54E4A3E-389B-430E-9AAF-B5346B22A93F}" srcOrd="0" destOrd="0" presId="urn:microsoft.com/office/officeart/2005/8/layout/process1"/>
    <dgm:cxn modelId="{196F2491-E9E2-4969-814C-03D210CF030C}" type="presOf" srcId="{A231E727-EBB7-417A-B27A-A56B04454952}" destId="{5ECAC3A4-81F4-47A4-A189-F6C627F34966}" srcOrd="0" destOrd="0" presId="urn:microsoft.com/office/officeart/2005/8/layout/process1"/>
    <dgm:cxn modelId="{C4816196-502F-48B7-9811-3E7ED50619BF}" type="presOf" srcId="{2FFC6321-76AA-4635-A471-0048E461303F}" destId="{06E7B800-2D49-45CA-8C92-650C1DECD3E8}" srcOrd="1" destOrd="0" presId="urn:microsoft.com/office/officeart/2005/8/layout/process1"/>
    <dgm:cxn modelId="{219ABAA1-A970-4F0E-92D9-63ED1D5F3FBE}" srcId="{A1A7C58F-0A5B-4713-A20D-B02A16C2935B}" destId="{BE2D70C1-4035-4814-A047-FCD7D01CF858}" srcOrd="2" destOrd="0" parTransId="{18B1408B-0E93-4548-A380-26C6DFC0D9F7}" sibTransId="{4E32FC08-198F-4368-B376-6AD48BDE681F}"/>
    <dgm:cxn modelId="{C38A84FF-63A1-4BA1-BEF5-0A8389EB1777}" type="presOf" srcId="{BE2D70C1-4035-4814-A047-FCD7D01CF858}" destId="{42965699-9ABB-4B5F-91BD-4C64C5EA29AC}" srcOrd="0" destOrd="0" presId="urn:microsoft.com/office/officeart/2005/8/layout/process1"/>
    <dgm:cxn modelId="{5D705695-7800-4000-ADA4-9BA115881F58}" type="presParOf" srcId="{2AD32849-592B-47D6-AE93-61158A49C07A}" destId="{95FB6CC3-6664-4246-93F5-1FE64AEB67BA}" srcOrd="0" destOrd="0" presId="urn:microsoft.com/office/officeart/2005/8/layout/process1"/>
    <dgm:cxn modelId="{969D15BA-5F49-4279-A8B5-91285067E02B}" type="presParOf" srcId="{2AD32849-592B-47D6-AE93-61158A49C07A}" destId="{5ECAC3A4-81F4-47A4-A189-F6C627F34966}" srcOrd="1" destOrd="0" presId="urn:microsoft.com/office/officeart/2005/8/layout/process1"/>
    <dgm:cxn modelId="{0360B8E3-1EAE-4AE0-92BC-B872867F84E6}" type="presParOf" srcId="{5ECAC3A4-81F4-47A4-A189-F6C627F34966}" destId="{165CBB73-3F08-41BD-AC80-4B3DCE1099C2}" srcOrd="0" destOrd="0" presId="urn:microsoft.com/office/officeart/2005/8/layout/process1"/>
    <dgm:cxn modelId="{FF0F49A7-41D5-4B77-B53C-CAB7E78CE343}" type="presParOf" srcId="{2AD32849-592B-47D6-AE93-61158A49C07A}" destId="{47A51B81-40E4-4E1F-905B-7CA18B04F3B8}" srcOrd="2" destOrd="0" presId="urn:microsoft.com/office/officeart/2005/8/layout/process1"/>
    <dgm:cxn modelId="{2E521CE6-C0C1-4A0C-837E-9BB9BE4B79D4}" type="presParOf" srcId="{2AD32849-592B-47D6-AE93-61158A49C07A}" destId="{D54E4A3E-389B-430E-9AAF-B5346B22A93F}" srcOrd="3" destOrd="0" presId="urn:microsoft.com/office/officeart/2005/8/layout/process1"/>
    <dgm:cxn modelId="{438E36FB-6355-4617-BE4B-9C7D6E8B88F5}" type="presParOf" srcId="{D54E4A3E-389B-430E-9AAF-B5346B22A93F}" destId="{06E7B800-2D49-45CA-8C92-650C1DECD3E8}" srcOrd="0" destOrd="0" presId="urn:microsoft.com/office/officeart/2005/8/layout/process1"/>
    <dgm:cxn modelId="{D367DF38-0DAF-4708-9C85-03DEFACFFB14}" type="presParOf" srcId="{2AD32849-592B-47D6-AE93-61158A49C07A}" destId="{42965699-9ABB-4B5F-91BD-4C64C5EA29AC}"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D10B4C-6BD9-47A8-9948-89C8CEB8EA87}">
      <dsp:nvSpPr>
        <dsp:cNvPr id="0" name=""/>
        <dsp:cNvSpPr/>
      </dsp:nvSpPr>
      <dsp:spPr>
        <a:xfrm>
          <a:off x="872917" y="664"/>
          <a:ext cx="1399450" cy="77747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Lexical Analysis</a:t>
          </a:r>
        </a:p>
      </dsp:txBody>
      <dsp:txXfrm>
        <a:off x="895688" y="23435"/>
        <a:ext cx="1353908" cy="731930"/>
      </dsp:txXfrm>
    </dsp:sp>
    <dsp:sp modelId="{2B05F501-C141-41FC-B468-D5EAF0824C19}">
      <dsp:nvSpPr>
        <dsp:cNvPr id="0" name=""/>
        <dsp:cNvSpPr/>
      </dsp:nvSpPr>
      <dsp:spPr>
        <a:xfrm rot="5400000">
          <a:off x="1426866" y="797573"/>
          <a:ext cx="291552" cy="34986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rot="-5400000">
        <a:off x="1467683" y="826728"/>
        <a:ext cx="209918" cy="204086"/>
      </dsp:txXfrm>
    </dsp:sp>
    <dsp:sp modelId="{83EF2E3D-3E3F-4EAB-B530-FD14B98F4E62}">
      <dsp:nvSpPr>
        <dsp:cNvPr id="0" name=""/>
        <dsp:cNvSpPr/>
      </dsp:nvSpPr>
      <dsp:spPr>
        <a:xfrm>
          <a:off x="872917" y="1166873"/>
          <a:ext cx="1399450" cy="777472"/>
        </a:xfrm>
        <a:prstGeom prst="roundRect">
          <a:avLst>
            <a:gd name="adj" fmla="val 10000"/>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Syntax Analysis</a:t>
          </a:r>
        </a:p>
      </dsp:txBody>
      <dsp:txXfrm>
        <a:off x="895688" y="1189644"/>
        <a:ext cx="1353908" cy="731930"/>
      </dsp:txXfrm>
    </dsp:sp>
    <dsp:sp modelId="{CECCF0CE-2956-484B-B1D6-D198D3D90D6F}">
      <dsp:nvSpPr>
        <dsp:cNvPr id="0" name=""/>
        <dsp:cNvSpPr/>
      </dsp:nvSpPr>
      <dsp:spPr>
        <a:xfrm rot="5400000">
          <a:off x="1426866" y="1963782"/>
          <a:ext cx="291552" cy="349862"/>
        </a:xfrm>
        <a:prstGeom prst="rightArrow">
          <a:avLst>
            <a:gd name="adj1" fmla="val 60000"/>
            <a:gd name="adj2" fmla="val 50000"/>
          </a:avLst>
        </a:prstGeom>
        <a:solidFill>
          <a:schemeClr val="accent4">
            <a:hueOff val="3465231"/>
            <a:satOff val="-15989"/>
            <a:lumOff val="5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rot="-5400000">
        <a:off x="1467683" y="1992937"/>
        <a:ext cx="209918" cy="204086"/>
      </dsp:txXfrm>
    </dsp:sp>
    <dsp:sp modelId="{53C42D60-1AF5-4BDB-8365-16B186A19FBE}">
      <dsp:nvSpPr>
        <dsp:cNvPr id="0" name=""/>
        <dsp:cNvSpPr/>
      </dsp:nvSpPr>
      <dsp:spPr>
        <a:xfrm>
          <a:off x="872917" y="2333082"/>
          <a:ext cx="1399450" cy="777472"/>
        </a:xfrm>
        <a:prstGeom prst="roundRect">
          <a:avLst>
            <a:gd name="adj" fmla="val 10000"/>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Semantic Analysis</a:t>
          </a:r>
        </a:p>
      </dsp:txBody>
      <dsp:txXfrm>
        <a:off x="895688" y="2355853"/>
        <a:ext cx="1353908" cy="731930"/>
      </dsp:txXfrm>
    </dsp:sp>
    <dsp:sp modelId="{9BC8E378-4C90-4B3C-9067-B123B5F84A47}">
      <dsp:nvSpPr>
        <dsp:cNvPr id="0" name=""/>
        <dsp:cNvSpPr/>
      </dsp:nvSpPr>
      <dsp:spPr>
        <a:xfrm rot="5400000">
          <a:off x="1426866" y="3129991"/>
          <a:ext cx="291552" cy="349862"/>
        </a:xfrm>
        <a:prstGeom prst="rightArrow">
          <a:avLst>
            <a:gd name="adj1" fmla="val 60000"/>
            <a:gd name="adj2" fmla="val 50000"/>
          </a:avLst>
        </a:prstGeom>
        <a:solidFill>
          <a:schemeClr val="accent4">
            <a:hueOff val="6930461"/>
            <a:satOff val="-31979"/>
            <a:lumOff val="11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rot="-5400000">
        <a:off x="1467683" y="3159146"/>
        <a:ext cx="209918" cy="204086"/>
      </dsp:txXfrm>
    </dsp:sp>
    <dsp:sp modelId="{785514EE-3A95-4751-AD4C-10495058CA60}">
      <dsp:nvSpPr>
        <dsp:cNvPr id="0" name=""/>
        <dsp:cNvSpPr/>
      </dsp:nvSpPr>
      <dsp:spPr>
        <a:xfrm>
          <a:off x="872917" y="3499291"/>
          <a:ext cx="1399450" cy="777472"/>
        </a:xfrm>
        <a:prstGeom prst="roundRect">
          <a:avLst>
            <a:gd name="adj" fmla="val 10000"/>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Code Optimisation</a:t>
          </a:r>
        </a:p>
      </dsp:txBody>
      <dsp:txXfrm>
        <a:off x="895688" y="3522062"/>
        <a:ext cx="1353908" cy="731930"/>
      </dsp:txXfrm>
    </dsp:sp>
    <dsp:sp modelId="{74B8B8A9-4B6B-4DD0-8E52-CC9BD3CEC1E3}">
      <dsp:nvSpPr>
        <dsp:cNvPr id="0" name=""/>
        <dsp:cNvSpPr/>
      </dsp:nvSpPr>
      <dsp:spPr>
        <a:xfrm rot="5400000">
          <a:off x="1426866" y="4296200"/>
          <a:ext cx="291552" cy="349862"/>
        </a:xfrm>
        <a:prstGeom prst="rightArrow">
          <a:avLst>
            <a:gd name="adj1" fmla="val 60000"/>
            <a:gd name="adj2" fmla="val 50000"/>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rot="-5400000">
        <a:off x="1467683" y="4325355"/>
        <a:ext cx="209918" cy="204086"/>
      </dsp:txXfrm>
    </dsp:sp>
    <dsp:sp modelId="{E9C5D6AC-D901-46D4-BEC3-AFFFF950F0A8}">
      <dsp:nvSpPr>
        <dsp:cNvPr id="0" name=""/>
        <dsp:cNvSpPr/>
      </dsp:nvSpPr>
      <dsp:spPr>
        <a:xfrm>
          <a:off x="872917" y="4665499"/>
          <a:ext cx="1399450" cy="777472"/>
        </a:xfrm>
        <a:prstGeom prst="roundRect">
          <a:avLst>
            <a:gd name="adj" fmla="val 1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Code Generation</a:t>
          </a:r>
        </a:p>
      </dsp:txBody>
      <dsp:txXfrm>
        <a:off x="895688" y="4688270"/>
        <a:ext cx="1353908" cy="7319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607BF-785A-4FFB-8303-9725062102BF}">
      <dsp:nvSpPr>
        <dsp:cNvPr id="0" name=""/>
        <dsp:cNvSpPr/>
      </dsp:nvSpPr>
      <dsp:spPr>
        <a:xfrm>
          <a:off x="4064000" y="738631"/>
          <a:ext cx="2818160" cy="3612706"/>
        </a:xfrm>
        <a:custGeom>
          <a:avLst/>
          <a:gdLst/>
          <a:ahLst/>
          <a:cxnLst/>
          <a:rect l="0" t="0" r="0" b="0"/>
          <a:pathLst>
            <a:path>
              <a:moveTo>
                <a:pt x="0" y="3612706"/>
              </a:moveTo>
              <a:lnTo>
                <a:pt x="2818160"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27F976C-F2CF-464E-B779-9E3A85436A46}">
      <dsp:nvSpPr>
        <dsp:cNvPr id="0" name=""/>
        <dsp:cNvSpPr/>
      </dsp:nvSpPr>
      <dsp:spPr>
        <a:xfrm>
          <a:off x="3988742" y="738631"/>
          <a:ext cx="91440" cy="3612706"/>
        </a:xfrm>
        <a:custGeom>
          <a:avLst/>
          <a:gdLst/>
          <a:ahLst/>
          <a:cxnLst/>
          <a:rect l="0" t="0" r="0" b="0"/>
          <a:pathLst>
            <a:path>
              <a:moveTo>
                <a:pt x="75257" y="3612706"/>
              </a:moveTo>
              <a:lnTo>
                <a:pt x="45720"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F3691F1-8B2F-4DE8-A9AD-6098F3727108}">
      <dsp:nvSpPr>
        <dsp:cNvPr id="0" name=""/>
        <dsp:cNvSpPr/>
      </dsp:nvSpPr>
      <dsp:spPr>
        <a:xfrm>
          <a:off x="1188690" y="738631"/>
          <a:ext cx="2875309" cy="3612706"/>
        </a:xfrm>
        <a:custGeom>
          <a:avLst/>
          <a:gdLst/>
          <a:ahLst/>
          <a:cxnLst/>
          <a:rect l="0" t="0" r="0" b="0"/>
          <a:pathLst>
            <a:path>
              <a:moveTo>
                <a:pt x="2875309" y="3612706"/>
              </a:moveTo>
              <a:lnTo>
                <a:pt x="0"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6963B0-3564-4413-B4CD-585DB18ED9D4}">
      <dsp:nvSpPr>
        <dsp:cNvPr id="0" name=""/>
        <dsp:cNvSpPr/>
      </dsp:nvSpPr>
      <dsp:spPr>
        <a:xfrm>
          <a:off x="2875855" y="3163193"/>
          <a:ext cx="2376289" cy="1188144"/>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1689100">
            <a:lnSpc>
              <a:spcPct val="90000"/>
            </a:lnSpc>
            <a:spcBef>
              <a:spcPct val="0"/>
            </a:spcBef>
            <a:spcAft>
              <a:spcPct val="35000"/>
            </a:spcAft>
            <a:buNone/>
          </a:pPr>
          <a:r>
            <a:rPr lang="en-GB" sz="3800" kern="1200" dirty="0"/>
            <a:t>Executable binary code</a:t>
          </a:r>
        </a:p>
      </dsp:txBody>
      <dsp:txXfrm>
        <a:off x="2875855" y="3163193"/>
        <a:ext cx="2376289" cy="1188144"/>
      </dsp:txXfrm>
    </dsp:sp>
    <dsp:sp modelId="{C224CA17-F6B8-4E40-AD13-5B6620C033CC}">
      <dsp:nvSpPr>
        <dsp:cNvPr id="0" name=""/>
        <dsp:cNvSpPr/>
      </dsp:nvSpPr>
      <dsp:spPr>
        <a:xfrm>
          <a:off x="545" y="738631"/>
          <a:ext cx="2376289" cy="118814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1689100">
            <a:lnSpc>
              <a:spcPct val="90000"/>
            </a:lnSpc>
            <a:spcBef>
              <a:spcPct val="0"/>
            </a:spcBef>
            <a:spcAft>
              <a:spcPct val="35000"/>
            </a:spcAft>
            <a:buNone/>
          </a:pPr>
          <a:r>
            <a:rPr lang="en-GB" sz="3800" kern="1200" dirty="0"/>
            <a:t>Object code</a:t>
          </a:r>
        </a:p>
      </dsp:txBody>
      <dsp:txXfrm>
        <a:off x="545" y="738631"/>
        <a:ext cx="2376289" cy="1188144"/>
      </dsp:txXfrm>
    </dsp:sp>
    <dsp:sp modelId="{35891BED-7CB2-455D-A9B8-16BFE6F75C1B}">
      <dsp:nvSpPr>
        <dsp:cNvPr id="0" name=""/>
        <dsp:cNvSpPr/>
      </dsp:nvSpPr>
      <dsp:spPr>
        <a:xfrm>
          <a:off x="2846318" y="738631"/>
          <a:ext cx="2376289" cy="118814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1689100">
            <a:lnSpc>
              <a:spcPct val="90000"/>
            </a:lnSpc>
            <a:spcBef>
              <a:spcPct val="0"/>
            </a:spcBef>
            <a:spcAft>
              <a:spcPct val="35000"/>
            </a:spcAft>
            <a:buNone/>
          </a:pPr>
          <a:r>
            <a:rPr lang="en-GB" sz="3800" kern="1200" dirty="0"/>
            <a:t>Object code</a:t>
          </a:r>
        </a:p>
      </dsp:txBody>
      <dsp:txXfrm>
        <a:off x="2846318" y="738631"/>
        <a:ext cx="2376289" cy="1188144"/>
      </dsp:txXfrm>
    </dsp:sp>
    <dsp:sp modelId="{36475AE7-6009-4800-935C-84BC532BAB64}">
      <dsp:nvSpPr>
        <dsp:cNvPr id="0" name=""/>
        <dsp:cNvSpPr/>
      </dsp:nvSpPr>
      <dsp:spPr>
        <a:xfrm>
          <a:off x="5694015" y="738631"/>
          <a:ext cx="2376289" cy="118814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1689100">
            <a:lnSpc>
              <a:spcPct val="90000"/>
            </a:lnSpc>
            <a:spcBef>
              <a:spcPct val="0"/>
            </a:spcBef>
            <a:spcAft>
              <a:spcPct val="35000"/>
            </a:spcAft>
            <a:buNone/>
          </a:pPr>
          <a:r>
            <a:rPr lang="en-GB" sz="3800" kern="1200" dirty="0"/>
            <a:t>Object code</a:t>
          </a:r>
        </a:p>
      </dsp:txBody>
      <dsp:txXfrm>
        <a:off x="5694015" y="738631"/>
        <a:ext cx="2376289" cy="11881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B6CC3-6664-4246-93F5-1FE64AEB67BA}">
      <dsp:nvSpPr>
        <dsp:cNvPr id="0" name=""/>
        <dsp:cNvSpPr/>
      </dsp:nvSpPr>
      <dsp:spPr>
        <a:xfrm>
          <a:off x="7143" y="2068777"/>
          <a:ext cx="2135187" cy="128111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Source code</a:t>
          </a:r>
        </a:p>
      </dsp:txBody>
      <dsp:txXfrm>
        <a:off x="44665" y="2106299"/>
        <a:ext cx="2060143" cy="1206068"/>
      </dsp:txXfrm>
    </dsp:sp>
    <dsp:sp modelId="{5ECAC3A4-81F4-47A4-A189-F6C627F34966}">
      <dsp:nvSpPr>
        <dsp:cNvPr id="0" name=""/>
        <dsp:cNvSpPr/>
      </dsp:nvSpPr>
      <dsp:spPr>
        <a:xfrm>
          <a:off x="2355850" y="2444570"/>
          <a:ext cx="452659" cy="529526"/>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2355850" y="2550475"/>
        <a:ext cx="316861" cy="317716"/>
      </dsp:txXfrm>
    </dsp:sp>
    <dsp:sp modelId="{47A51B81-40E4-4E1F-905B-7CA18B04F3B8}">
      <dsp:nvSpPr>
        <dsp:cNvPr id="0" name=""/>
        <dsp:cNvSpPr/>
      </dsp:nvSpPr>
      <dsp:spPr>
        <a:xfrm>
          <a:off x="2996406" y="2068777"/>
          <a:ext cx="2135187" cy="1281112"/>
        </a:xfrm>
        <a:prstGeom prst="roundRect">
          <a:avLst>
            <a:gd name="adj" fmla="val 10000"/>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Intermediate code</a:t>
          </a:r>
        </a:p>
      </dsp:txBody>
      <dsp:txXfrm>
        <a:off x="3033928" y="2106299"/>
        <a:ext cx="2060143" cy="1206068"/>
      </dsp:txXfrm>
    </dsp:sp>
    <dsp:sp modelId="{D54E4A3E-389B-430E-9AAF-B5346B22A93F}">
      <dsp:nvSpPr>
        <dsp:cNvPr id="0" name=""/>
        <dsp:cNvSpPr/>
      </dsp:nvSpPr>
      <dsp:spPr>
        <a:xfrm>
          <a:off x="5345112" y="2444570"/>
          <a:ext cx="452659" cy="529526"/>
        </a:xfrm>
        <a:prstGeom prst="rightArrow">
          <a:avLst>
            <a:gd name="adj1" fmla="val 60000"/>
            <a:gd name="adj2" fmla="val 50000"/>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5345112" y="2550475"/>
        <a:ext cx="316861" cy="317716"/>
      </dsp:txXfrm>
    </dsp:sp>
    <dsp:sp modelId="{42965699-9ABB-4B5F-91BD-4C64C5EA29AC}">
      <dsp:nvSpPr>
        <dsp:cNvPr id="0" name=""/>
        <dsp:cNvSpPr/>
      </dsp:nvSpPr>
      <dsp:spPr>
        <a:xfrm>
          <a:off x="5985668" y="2068777"/>
          <a:ext cx="2135187" cy="1281112"/>
        </a:xfrm>
        <a:prstGeom prst="roundRect">
          <a:avLst>
            <a:gd name="adj" fmla="val 1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Machine code</a:t>
          </a:r>
        </a:p>
      </dsp:txBody>
      <dsp:txXfrm>
        <a:off x="6023190" y="2106299"/>
        <a:ext cx="2060143" cy="1206068"/>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46212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701935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65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405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40443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51880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76337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85607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96053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653724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783128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8E3ACE2E-8479-88F9-DBD6-8D98A29EDE26}"/>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86A76BD6-E535-591A-D8B4-D079C42F9EF3}"/>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E00ACA6A-22F6-0C61-FB58-5E08DF366A4C}"/>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3EEC84A4-6981-F08E-E599-6F2A88183322}"/>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30277630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programming-languages-worksheet.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diagnosticquestions.com/Quizzes/Go#/293555" TargetMode="External"/><Relationship Id="rId2" Type="http://schemas.openxmlformats.org/officeDocument/2006/relationships/hyperlink" Target="http://www.diagnosticquestions.com/"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dq-software-10.pptx"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Translators</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Libraries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Libraries are collections of prewritten code that can be used in software projects.  These libraries significantly speed up the development process.</a:t>
            </a:r>
          </a:p>
          <a:p>
            <a:pPr>
              <a:buFont typeface="Wingdings" panose="05000000000000000000" pitchFamily="2" charset="2"/>
              <a:buChar char="ü"/>
            </a:pPr>
            <a:r>
              <a:rPr lang="en-GB" dirty="0"/>
              <a:t>Libraries can be reused across multiple applications.</a:t>
            </a:r>
          </a:p>
        </p:txBody>
      </p:sp>
    </p:spTree>
    <p:extLst>
      <p:ext uri="{BB962C8B-B14F-4D97-AF65-F5344CB8AC3E}">
        <p14:creationId xmlns:p14="http://schemas.microsoft.com/office/powerpoint/2010/main" val="1616911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3E944-6127-40BC-9006-D3CE8EAD6AFD}"/>
              </a:ext>
            </a:extLst>
          </p:cNvPr>
          <p:cNvSpPr>
            <a:spLocks noGrp="1"/>
          </p:cNvSpPr>
          <p:nvPr>
            <p:ph type="title"/>
          </p:nvPr>
        </p:nvSpPr>
        <p:spPr>
          <a:xfrm>
            <a:off x="808672" y="71528"/>
            <a:ext cx="8772650" cy="662781"/>
          </a:xfrm>
        </p:spPr>
        <p:txBody>
          <a:bodyPr>
            <a:normAutofit fontScale="90000"/>
          </a:bodyPr>
          <a:lstStyle/>
          <a:p>
            <a:r>
              <a:rPr lang="en-GB" dirty="0"/>
              <a:t>BIOS (Basic Input Output System)</a:t>
            </a:r>
          </a:p>
        </p:txBody>
      </p:sp>
      <p:sp>
        <p:nvSpPr>
          <p:cNvPr id="3" name="Content Placeholder 2">
            <a:extLst>
              <a:ext uri="{FF2B5EF4-FFF2-40B4-BE49-F238E27FC236}">
                <a16:creationId xmlns:a16="http://schemas.microsoft.com/office/drawing/2014/main" id="{D13498ED-062C-4E96-A3C9-A3AF653796C3}"/>
              </a:ext>
            </a:extLst>
          </p:cNvPr>
          <p:cNvSpPr>
            <a:spLocks noGrp="1"/>
          </p:cNvSpPr>
          <p:nvPr>
            <p:ph idx="1"/>
          </p:nvPr>
        </p:nvSpPr>
        <p:spPr>
          <a:xfrm>
            <a:off x="808672" y="1253330"/>
            <a:ext cx="10515600" cy="5127591"/>
          </a:xfrm>
        </p:spPr>
        <p:txBody>
          <a:bodyPr>
            <a:normAutofit lnSpcReduction="10000"/>
          </a:bodyPr>
          <a:lstStyle/>
          <a:p>
            <a:pPr>
              <a:lnSpc>
                <a:spcPct val="110000"/>
              </a:lnSpc>
              <a:buFont typeface="Wingdings" panose="05000000000000000000" pitchFamily="2" charset="2"/>
              <a:buChar char="ü"/>
            </a:pPr>
            <a:r>
              <a:rPr lang="en-GB" dirty="0"/>
              <a:t>The BIOS is stored on a ROM chip on the motherboard.</a:t>
            </a:r>
          </a:p>
          <a:p>
            <a:pPr>
              <a:lnSpc>
                <a:spcPct val="110000"/>
              </a:lnSpc>
              <a:buFont typeface="Wingdings" panose="05000000000000000000" pitchFamily="2" charset="2"/>
              <a:buChar char="ü"/>
            </a:pPr>
            <a:r>
              <a:rPr lang="en-GB" dirty="0"/>
              <a:t>It is the first program run when a computer is powered up.</a:t>
            </a:r>
          </a:p>
          <a:p>
            <a:pPr>
              <a:lnSpc>
                <a:spcPct val="110000"/>
              </a:lnSpc>
              <a:buFont typeface="Wingdings" panose="05000000000000000000" pitchFamily="2" charset="2"/>
              <a:buChar char="ü"/>
            </a:pPr>
            <a:r>
              <a:rPr lang="en-GB" dirty="0"/>
              <a:t>The BIOS runs POST which is a diagnostic test of the hardware including peripheral devices such as keyboard and internal components like the processor and memory to make sure that it is running correctly.</a:t>
            </a:r>
          </a:p>
          <a:p>
            <a:pPr>
              <a:lnSpc>
                <a:spcPct val="110000"/>
              </a:lnSpc>
              <a:buFont typeface="Wingdings" panose="05000000000000000000" pitchFamily="2" charset="2"/>
              <a:buChar char="ü"/>
            </a:pPr>
            <a:r>
              <a:rPr lang="en-GB" dirty="0"/>
              <a:t>BIOS then looks through a sequence of storage devices where the OS software is installed. </a:t>
            </a:r>
          </a:p>
          <a:p>
            <a:pPr>
              <a:lnSpc>
                <a:spcPct val="110000"/>
              </a:lnSpc>
              <a:buFont typeface="Wingdings" panose="05000000000000000000" pitchFamily="2" charset="2"/>
              <a:buChar char="ü"/>
            </a:pPr>
            <a:r>
              <a:rPr lang="en-GB" dirty="0"/>
              <a:t>BIOS loads (boots up) the operating system, which takes over control of the computer and BIOS has served its purpose. </a:t>
            </a:r>
          </a:p>
        </p:txBody>
      </p:sp>
    </p:spTree>
    <p:extLst>
      <p:ext uri="{BB962C8B-B14F-4D97-AF65-F5344CB8AC3E}">
        <p14:creationId xmlns:p14="http://schemas.microsoft.com/office/powerpoint/2010/main" val="2376115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3E944-6127-40BC-9006-D3CE8EAD6AFD}"/>
              </a:ext>
            </a:extLst>
          </p:cNvPr>
          <p:cNvSpPr>
            <a:spLocks noGrp="1"/>
          </p:cNvSpPr>
          <p:nvPr>
            <p:ph type="title"/>
          </p:nvPr>
        </p:nvSpPr>
        <p:spPr/>
        <p:txBody>
          <a:bodyPr>
            <a:normAutofit fontScale="90000"/>
          </a:bodyPr>
          <a:lstStyle/>
          <a:p>
            <a:r>
              <a:rPr lang="en-GB" dirty="0"/>
              <a:t>Device drivers</a:t>
            </a:r>
          </a:p>
        </p:txBody>
      </p:sp>
      <p:sp>
        <p:nvSpPr>
          <p:cNvPr id="3" name="Content Placeholder 2">
            <a:extLst>
              <a:ext uri="{FF2B5EF4-FFF2-40B4-BE49-F238E27FC236}">
                <a16:creationId xmlns:a16="http://schemas.microsoft.com/office/drawing/2014/main" id="{D13498ED-062C-4E96-A3C9-A3AF653796C3}"/>
              </a:ext>
            </a:extLst>
          </p:cNvPr>
          <p:cNvSpPr>
            <a:spLocks noGrp="1"/>
          </p:cNvSpPr>
          <p:nvPr>
            <p:ph idx="1"/>
          </p:nvPr>
        </p:nvSpPr>
        <p:spPr/>
        <p:txBody>
          <a:bodyPr/>
          <a:lstStyle/>
          <a:p>
            <a:pPr marL="0" indent="0">
              <a:buNone/>
            </a:pPr>
            <a:r>
              <a:rPr lang="en-GB" dirty="0"/>
              <a:t>System Software that allows the operating system and any application that runs on the OS to communicate with a piece of hardware such as a printer.</a:t>
            </a:r>
          </a:p>
        </p:txBody>
      </p:sp>
    </p:spTree>
    <p:extLst>
      <p:ext uri="{BB962C8B-B14F-4D97-AF65-F5344CB8AC3E}">
        <p14:creationId xmlns:p14="http://schemas.microsoft.com/office/powerpoint/2010/main" val="262911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6A0D8-4706-4FAD-B8EA-D71E9FAF0B80}"/>
              </a:ext>
            </a:extLst>
          </p:cNvPr>
          <p:cNvSpPr>
            <a:spLocks noGrp="1"/>
          </p:cNvSpPr>
          <p:nvPr>
            <p:ph type="title"/>
          </p:nvPr>
        </p:nvSpPr>
        <p:spPr/>
        <p:txBody>
          <a:bodyPr>
            <a:normAutofit fontScale="90000"/>
          </a:bodyPr>
          <a:lstStyle/>
          <a:p>
            <a:r>
              <a:rPr lang="en-GB" dirty="0"/>
              <a:t>Intermediate code / byte code</a:t>
            </a:r>
          </a:p>
        </p:txBody>
      </p:sp>
      <p:sp>
        <p:nvSpPr>
          <p:cNvPr id="3" name="Content Placeholder 2">
            <a:extLst>
              <a:ext uri="{FF2B5EF4-FFF2-40B4-BE49-F238E27FC236}">
                <a16:creationId xmlns:a16="http://schemas.microsoft.com/office/drawing/2014/main" id="{C9EB7DAC-D26B-4875-852B-0317D66F17A5}"/>
              </a:ext>
            </a:extLst>
          </p:cNvPr>
          <p:cNvSpPr>
            <a:spLocks noGrp="1"/>
          </p:cNvSpPr>
          <p:nvPr>
            <p:ph idx="1"/>
          </p:nvPr>
        </p:nvSpPr>
        <p:spPr>
          <a:xfrm>
            <a:off x="808672" y="1025524"/>
            <a:ext cx="10515600" cy="5032375"/>
          </a:xfrm>
        </p:spPr>
        <p:txBody>
          <a:bodyPr>
            <a:normAutofit/>
          </a:bodyPr>
          <a:lstStyle/>
          <a:p>
            <a:pPr>
              <a:lnSpc>
                <a:spcPct val="100000"/>
              </a:lnSpc>
              <a:buFont typeface="Wingdings" panose="05000000000000000000" pitchFamily="2" charset="2"/>
              <a:buChar char="ü"/>
            </a:pPr>
            <a:r>
              <a:rPr lang="en-GB" sz="2400" dirty="0"/>
              <a:t>Intermediate code is source code that has been translated into a standard form.</a:t>
            </a:r>
          </a:p>
          <a:p>
            <a:pPr>
              <a:lnSpc>
                <a:spcPct val="100000"/>
              </a:lnSpc>
              <a:buFont typeface="Wingdings" panose="05000000000000000000" pitchFamily="2" charset="2"/>
              <a:buChar char="ü"/>
            </a:pPr>
            <a:r>
              <a:rPr lang="en-GB" sz="2400" dirty="0"/>
              <a:t>This means that the source code does not need to be distributed.</a:t>
            </a:r>
          </a:p>
          <a:p>
            <a:pPr>
              <a:lnSpc>
                <a:spcPct val="100000"/>
              </a:lnSpc>
              <a:buFont typeface="Wingdings" panose="05000000000000000000" pitchFamily="2" charset="2"/>
              <a:buChar char="ü"/>
            </a:pPr>
            <a:r>
              <a:rPr lang="en-GB" sz="2400" dirty="0"/>
              <a:t>Intermediate code is not executable, but will be converted into executable just before running.</a:t>
            </a:r>
          </a:p>
          <a:p>
            <a:pPr>
              <a:lnSpc>
                <a:spcPct val="100000"/>
              </a:lnSpc>
              <a:buFont typeface="Wingdings" panose="05000000000000000000" pitchFamily="2" charset="2"/>
              <a:buChar char="ü"/>
            </a:pPr>
            <a:r>
              <a:rPr lang="en-GB" sz="2400" dirty="0"/>
              <a:t>Intermediate code needs to run on a range of platforms so allows portability but it does mean that each type of computer that it runs on needs to have a translator developed for that architecture.</a:t>
            </a:r>
          </a:p>
          <a:p>
            <a:pPr>
              <a:lnSpc>
                <a:spcPct val="100000"/>
              </a:lnSpc>
              <a:buFont typeface="Wingdings" panose="05000000000000000000" pitchFamily="2" charset="2"/>
              <a:buChar char="ü"/>
            </a:pPr>
            <a:r>
              <a:rPr lang="en-GB" sz="2400" dirty="0"/>
              <a:t>Unlike compiled code intermediate code can run on different architectures</a:t>
            </a:r>
          </a:p>
        </p:txBody>
      </p:sp>
      <p:graphicFrame>
        <p:nvGraphicFramePr>
          <p:cNvPr id="4" name="Diagram 3">
            <a:extLst>
              <a:ext uri="{FF2B5EF4-FFF2-40B4-BE49-F238E27FC236}">
                <a16:creationId xmlns:a16="http://schemas.microsoft.com/office/drawing/2014/main" id="{DEDF22FD-30B9-4DB1-A0D2-547187989057}"/>
              </a:ext>
            </a:extLst>
          </p:cNvPr>
          <p:cNvGraphicFramePr/>
          <p:nvPr/>
        </p:nvGraphicFramePr>
        <p:xfrm>
          <a:off x="1822450" y="30628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6652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3E944-6127-40BC-9006-D3CE8EAD6AFD}"/>
              </a:ext>
            </a:extLst>
          </p:cNvPr>
          <p:cNvSpPr>
            <a:spLocks noGrp="1"/>
          </p:cNvSpPr>
          <p:nvPr>
            <p:ph type="title"/>
          </p:nvPr>
        </p:nvSpPr>
        <p:spPr/>
        <p:txBody>
          <a:bodyPr>
            <a:normAutofit fontScale="90000"/>
          </a:bodyPr>
          <a:lstStyle/>
          <a:p>
            <a:r>
              <a:rPr lang="en-GB" dirty="0"/>
              <a:t>Virtual machine</a:t>
            </a:r>
          </a:p>
        </p:txBody>
      </p:sp>
      <p:sp>
        <p:nvSpPr>
          <p:cNvPr id="3" name="Content Placeholder 2">
            <a:extLst>
              <a:ext uri="{FF2B5EF4-FFF2-40B4-BE49-F238E27FC236}">
                <a16:creationId xmlns:a16="http://schemas.microsoft.com/office/drawing/2014/main" id="{D13498ED-062C-4E96-A3C9-A3AF653796C3}"/>
              </a:ext>
            </a:extLst>
          </p:cNvPr>
          <p:cNvSpPr>
            <a:spLocks noGrp="1"/>
          </p:cNvSpPr>
          <p:nvPr>
            <p:ph idx="1"/>
          </p:nvPr>
        </p:nvSpPr>
        <p:spPr/>
        <p:txBody>
          <a:bodyPr/>
          <a:lstStyle/>
          <a:p>
            <a:pPr>
              <a:buFont typeface="Wingdings" panose="05000000000000000000" pitchFamily="2" charset="2"/>
              <a:buChar char="ü"/>
            </a:pPr>
            <a:r>
              <a:rPr lang="en-GB" dirty="0"/>
              <a:t>Software running on a machine that is designed to emulate another physical machine.</a:t>
            </a:r>
          </a:p>
          <a:p>
            <a:pPr>
              <a:buFont typeface="Wingdings" panose="05000000000000000000" pitchFamily="2" charset="2"/>
              <a:buChar char="ü"/>
            </a:pPr>
            <a:endParaRPr lang="en-GB" dirty="0"/>
          </a:p>
          <a:p>
            <a:pPr>
              <a:buFont typeface="Wingdings" panose="05000000000000000000" pitchFamily="2" charset="2"/>
              <a:buChar char="ü"/>
            </a:pPr>
            <a:r>
              <a:rPr lang="en-GB" dirty="0"/>
              <a:t>For instance a virtual machine is designed to run an operating system within an operating system (Commonly people run a windows emulator within Linux and vice versa)</a:t>
            </a:r>
          </a:p>
          <a:p>
            <a:pPr>
              <a:buFont typeface="Wingdings" panose="05000000000000000000" pitchFamily="2" charset="2"/>
              <a:buChar char="ü"/>
            </a:pPr>
            <a:endParaRPr lang="en-GB" dirty="0"/>
          </a:p>
          <a:p>
            <a:pPr>
              <a:buFont typeface="Wingdings" panose="05000000000000000000" pitchFamily="2" charset="2"/>
              <a:buChar char="ü"/>
            </a:pPr>
            <a:r>
              <a:rPr lang="en-GB" dirty="0"/>
              <a:t>Virtual machine allows the execution of intermediate code</a:t>
            </a:r>
          </a:p>
          <a:p>
            <a:pPr>
              <a:buFont typeface="Wingdings" panose="05000000000000000000" pitchFamily="2" charset="2"/>
              <a:buChar char="ü"/>
            </a:pPr>
            <a:endParaRPr lang="en-GB" dirty="0"/>
          </a:p>
        </p:txBody>
      </p:sp>
    </p:spTree>
    <p:extLst>
      <p:ext uri="{BB962C8B-B14F-4D97-AF65-F5344CB8AC3E}">
        <p14:creationId xmlns:p14="http://schemas.microsoft.com/office/powerpoint/2010/main" val="1533700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371" y="-105766"/>
            <a:ext cx="10515600" cy="662781"/>
          </a:xfrm>
        </p:spPr>
        <p:txBody>
          <a:bodyPr>
            <a:normAutofit/>
          </a:bodyPr>
          <a:lstStyle/>
          <a:p>
            <a:r>
              <a:rPr lang="en-GB" sz="2000" dirty="0"/>
              <a:t>Plenary: Match the keyword with the statement</a:t>
            </a:r>
          </a:p>
        </p:txBody>
      </p:sp>
      <p:graphicFrame>
        <p:nvGraphicFramePr>
          <p:cNvPr id="5" name="Table 5">
            <a:extLst>
              <a:ext uri="{FF2B5EF4-FFF2-40B4-BE49-F238E27FC236}">
                <a16:creationId xmlns:a16="http://schemas.microsoft.com/office/drawing/2014/main" id="{2637300A-6E1A-46AF-B716-32FB17470A26}"/>
              </a:ext>
            </a:extLst>
          </p:cNvPr>
          <p:cNvGraphicFramePr>
            <a:graphicFrameLocks noGrp="1"/>
          </p:cNvGraphicFramePr>
          <p:nvPr>
            <p:extLst>
              <p:ext uri="{D42A27DB-BD31-4B8C-83A1-F6EECF244321}">
                <p14:modId xmlns:p14="http://schemas.microsoft.com/office/powerpoint/2010/main" val="2279710257"/>
              </p:ext>
            </p:extLst>
          </p:nvPr>
        </p:nvGraphicFramePr>
        <p:xfrm>
          <a:off x="391885" y="1098926"/>
          <a:ext cx="10515599" cy="5465373"/>
        </p:xfrm>
        <a:graphic>
          <a:graphicData uri="http://schemas.openxmlformats.org/drawingml/2006/table">
            <a:tbl>
              <a:tblPr firstRow="1" bandRow="1">
                <a:tableStyleId>{16D9F66E-5EB9-4882-86FB-DCBF35E3C3E4}</a:tableStyleId>
              </a:tblPr>
              <a:tblGrid>
                <a:gridCol w="7320880">
                  <a:extLst>
                    <a:ext uri="{9D8B030D-6E8A-4147-A177-3AD203B41FA5}">
                      <a16:colId xmlns:a16="http://schemas.microsoft.com/office/drawing/2014/main" val="517795673"/>
                    </a:ext>
                  </a:extLst>
                </a:gridCol>
                <a:gridCol w="3194719">
                  <a:extLst>
                    <a:ext uri="{9D8B030D-6E8A-4147-A177-3AD203B41FA5}">
                      <a16:colId xmlns:a16="http://schemas.microsoft.com/office/drawing/2014/main" val="2583755557"/>
                    </a:ext>
                  </a:extLst>
                </a:gridCol>
              </a:tblGrid>
              <a:tr h="436173">
                <a:tc>
                  <a:txBody>
                    <a:bodyPr/>
                    <a:lstStyle/>
                    <a:p>
                      <a:r>
                        <a:rPr lang="en-GB" dirty="0"/>
                        <a:t>Statement</a:t>
                      </a:r>
                    </a:p>
                  </a:txBody>
                  <a:tcPr/>
                </a:tc>
                <a:tc>
                  <a:txBody>
                    <a:bodyPr/>
                    <a:lstStyle/>
                    <a:p>
                      <a:endParaRPr lang="en-GB" dirty="0"/>
                    </a:p>
                  </a:txBody>
                  <a:tcPr/>
                </a:tc>
                <a:extLst>
                  <a:ext uri="{0D108BD9-81ED-4DB2-BD59-A6C34878D82A}">
                    <a16:rowId xmlns:a16="http://schemas.microsoft.com/office/drawing/2014/main" val="1362517929"/>
                  </a:ext>
                </a:extLst>
              </a:tr>
              <a:tr h="4446627">
                <a:tc>
                  <a:txBody>
                    <a:bodyPr/>
                    <a:lstStyle/>
                    <a:p>
                      <a:r>
                        <a:rPr lang="en-GB" sz="1800" dirty="0"/>
                        <a:t>Translates a program one instruction at a time</a:t>
                      </a:r>
                    </a:p>
                    <a:p>
                      <a:endParaRPr lang="en-GB" sz="1800" dirty="0"/>
                    </a:p>
                    <a:p>
                      <a:r>
                        <a:rPr lang="en-GB" sz="1800" dirty="0"/>
                        <a:t>Code the computers understand</a:t>
                      </a:r>
                    </a:p>
                    <a:p>
                      <a:endParaRPr lang="en-GB" sz="1800" dirty="0"/>
                    </a:p>
                    <a:p>
                      <a:r>
                        <a:rPr lang="en-GB" sz="1800" dirty="0"/>
                        <a:t>Translates the high level programming language before being run into machine code</a:t>
                      </a:r>
                    </a:p>
                    <a:p>
                      <a:endParaRPr lang="en-GB" sz="1800" dirty="0"/>
                    </a:p>
                    <a:p>
                      <a:r>
                        <a:rPr lang="en-GB" sz="1800" dirty="0"/>
                        <a:t>Code that humans understand</a:t>
                      </a:r>
                    </a:p>
                    <a:p>
                      <a:endParaRPr lang="en-GB" sz="1800" dirty="0"/>
                    </a:p>
                    <a:p>
                      <a:r>
                        <a:rPr lang="en-GB" sz="1800" dirty="0"/>
                        <a:t>Translates from assembly language into machine code</a:t>
                      </a:r>
                    </a:p>
                    <a:p>
                      <a:endParaRPr lang="en-GB" sz="1800" dirty="0"/>
                    </a:p>
                    <a:p>
                      <a:r>
                        <a:rPr lang="en-GB" sz="1800" dirty="0"/>
                        <a:t>Programming languages that allows code to run on different processors </a:t>
                      </a:r>
                    </a:p>
                    <a:p>
                      <a:endParaRPr lang="en-GB" sz="1800" dirty="0"/>
                    </a:p>
                    <a:p>
                      <a:r>
                        <a:rPr lang="en-GB" sz="1800" dirty="0"/>
                        <a:t>Only allows code to be run on specific processors</a:t>
                      </a:r>
                    </a:p>
                    <a:p>
                      <a:endParaRPr lang="en-GB" sz="1800" dirty="0"/>
                    </a:p>
                    <a:p>
                      <a:r>
                        <a:rPr lang="en-GB" sz="1800" dirty="0"/>
                        <a:t>There is a one-to-one relationship between the programming language and </a:t>
                      </a:r>
                      <a:r>
                        <a:rPr lang="en-GB" sz="1800"/>
                        <a:t>machine code</a:t>
                      </a:r>
                      <a:endParaRPr lang="en-GB" sz="1800" dirty="0"/>
                    </a:p>
                    <a:p>
                      <a:endParaRPr lang="en-GB" dirty="0"/>
                    </a:p>
                  </a:txBody>
                  <a:tcPr/>
                </a:tc>
                <a:tc>
                  <a:txBody>
                    <a:bodyPr/>
                    <a:lstStyle/>
                    <a:p>
                      <a:endParaRPr lang="en-GB" dirty="0"/>
                    </a:p>
                  </a:txBody>
                  <a:tcPr/>
                </a:tc>
                <a:extLst>
                  <a:ext uri="{0D108BD9-81ED-4DB2-BD59-A6C34878D82A}">
                    <a16:rowId xmlns:a16="http://schemas.microsoft.com/office/drawing/2014/main" val="287376779"/>
                  </a:ext>
                </a:extLst>
              </a:tr>
            </a:tbl>
          </a:graphicData>
        </a:graphic>
      </p:graphicFrame>
      <p:sp>
        <p:nvSpPr>
          <p:cNvPr id="3" name="Rectangle 2">
            <a:extLst>
              <a:ext uri="{FF2B5EF4-FFF2-40B4-BE49-F238E27FC236}">
                <a16:creationId xmlns:a16="http://schemas.microsoft.com/office/drawing/2014/main" id="{FF92F3B2-8A83-4F91-AAE2-EBAE683B26C6}"/>
              </a:ext>
            </a:extLst>
          </p:cNvPr>
          <p:cNvSpPr/>
          <p:nvPr/>
        </p:nvSpPr>
        <p:spPr>
          <a:xfrm>
            <a:off x="693371" y="372349"/>
            <a:ext cx="9912626" cy="369332"/>
          </a:xfrm>
          <a:prstGeom prst="rect">
            <a:avLst/>
          </a:prstGeom>
        </p:spPr>
        <p:txBody>
          <a:bodyPr wrap="square">
            <a:spAutoFit/>
          </a:bodyPr>
          <a:lstStyle/>
          <a:p>
            <a:r>
              <a:rPr lang="en-GB" dirty="0"/>
              <a:t>Keywords: interpreter, compiler, assembler, assembly language, machine code, high level, low level</a:t>
            </a:r>
          </a:p>
        </p:txBody>
      </p:sp>
    </p:spTree>
    <p:extLst>
      <p:ext uri="{BB962C8B-B14F-4D97-AF65-F5344CB8AC3E}">
        <p14:creationId xmlns:p14="http://schemas.microsoft.com/office/powerpoint/2010/main" val="4431526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2774"/>
            <a:ext cx="10515600" cy="662781"/>
          </a:xfrm>
        </p:spPr>
        <p:txBody>
          <a:bodyPr>
            <a:normAutofit/>
          </a:bodyPr>
          <a:lstStyle/>
          <a:p>
            <a:r>
              <a:rPr lang="en-GB" sz="2000" dirty="0"/>
              <a:t>Plenary: March the keyword with the statement (answers)</a:t>
            </a:r>
          </a:p>
        </p:txBody>
      </p:sp>
      <p:graphicFrame>
        <p:nvGraphicFramePr>
          <p:cNvPr id="5" name="Table 5">
            <a:extLst>
              <a:ext uri="{FF2B5EF4-FFF2-40B4-BE49-F238E27FC236}">
                <a16:creationId xmlns:a16="http://schemas.microsoft.com/office/drawing/2014/main" id="{2637300A-6E1A-46AF-B716-32FB17470A26}"/>
              </a:ext>
            </a:extLst>
          </p:cNvPr>
          <p:cNvGraphicFramePr>
            <a:graphicFrameLocks noGrp="1"/>
          </p:cNvGraphicFramePr>
          <p:nvPr/>
        </p:nvGraphicFramePr>
        <p:xfrm>
          <a:off x="391885" y="1098926"/>
          <a:ext cx="11508567" cy="5465373"/>
        </p:xfrm>
        <a:graphic>
          <a:graphicData uri="http://schemas.openxmlformats.org/drawingml/2006/table">
            <a:tbl>
              <a:tblPr firstRow="1" bandRow="1">
                <a:tableStyleId>{16D9F66E-5EB9-4882-86FB-DCBF35E3C3E4}</a:tableStyleId>
              </a:tblPr>
              <a:tblGrid>
                <a:gridCol w="7811211">
                  <a:extLst>
                    <a:ext uri="{9D8B030D-6E8A-4147-A177-3AD203B41FA5}">
                      <a16:colId xmlns:a16="http://schemas.microsoft.com/office/drawing/2014/main" val="517795673"/>
                    </a:ext>
                  </a:extLst>
                </a:gridCol>
                <a:gridCol w="3697356">
                  <a:extLst>
                    <a:ext uri="{9D8B030D-6E8A-4147-A177-3AD203B41FA5}">
                      <a16:colId xmlns:a16="http://schemas.microsoft.com/office/drawing/2014/main" val="2583755557"/>
                    </a:ext>
                  </a:extLst>
                </a:gridCol>
              </a:tblGrid>
              <a:tr h="436173">
                <a:tc>
                  <a:txBody>
                    <a:bodyPr/>
                    <a:lstStyle/>
                    <a:p>
                      <a:r>
                        <a:rPr lang="en-GB" dirty="0"/>
                        <a:t>Statement</a:t>
                      </a:r>
                    </a:p>
                  </a:txBody>
                  <a:tcPr/>
                </a:tc>
                <a:tc>
                  <a:txBody>
                    <a:bodyPr/>
                    <a:lstStyle/>
                    <a:p>
                      <a:endParaRPr lang="en-GB" dirty="0"/>
                    </a:p>
                  </a:txBody>
                  <a:tcPr/>
                </a:tc>
                <a:extLst>
                  <a:ext uri="{0D108BD9-81ED-4DB2-BD59-A6C34878D82A}">
                    <a16:rowId xmlns:a16="http://schemas.microsoft.com/office/drawing/2014/main" val="1362517929"/>
                  </a:ext>
                </a:extLst>
              </a:tr>
              <a:tr h="4446627">
                <a:tc>
                  <a:txBody>
                    <a:bodyPr/>
                    <a:lstStyle/>
                    <a:p>
                      <a:r>
                        <a:rPr lang="en-GB" sz="1800" dirty="0"/>
                        <a:t>Translates a program one instruction at a time</a:t>
                      </a:r>
                    </a:p>
                    <a:p>
                      <a:endParaRPr lang="en-GB" sz="1800" dirty="0"/>
                    </a:p>
                    <a:p>
                      <a:r>
                        <a:rPr lang="en-GB" sz="1800" dirty="0"/>
                        <a:t>Code the computers understand</a:t>
                      </a:r>
                    </a:p>
                    <a:p>
                      <a:endParaRPr lang="en-GB" sz="1800" dirty="0"/>
                    </a:p>
                    <a:p>
                      <a:r>
                        <a:rPr lang="en-GB" sz="1800" dirty="0"/>
                        <a:t>Translates </a:t>
                      </a:r>
                      <a:r>
                        <a:rPr lang="en-GB" sz="1800"/>
                        <a:t>the high-level </a:t>
                      </a:r>
                      <a:r>
                        <a:rPr lang="en-GB" sz="1800" dirty="0"/>
                        <a:t>programming language before being run into machine code</a:t>
                      </a:r>
                    </a:p>
                    <a:p>
                      <a:endParaRPr lang="en-GB" sz="1800" dirty="0"/>
                    </a:p>
                    <a:p>
                      <a:r>
                        <a:rPr lang="en-GB" sz="1800" dirty="0"/>
                        <a:t>Code that humans understand</a:t>
                      </a:r>
                    </a:p>
                    <a:p>
                      <a:endParaRPr lang="en-GB" sz="1800" dirty="0"/>
                    </a:p>
                    <a:p>
                      <a:r>
                        <a:rPr lang="en-GB" sz="1800" dirty="0"/>
                        <a:t>Translates from assembly language into machine code</a:t>
                      </a:r>
                    </a:p>
                    <a:p>
                      <a:endParaRPr lang="en-GB" sz="1800" dirty="0"/>
                    </a:p>
                    <a:p>
                      <a:r>
                        <a:rPr lang="en-GB" sz="1800" dirty="0"/>
                        <a:t>Programming languages that allows code to run on different processors </a:t>
                      </a:r>
                    </a:p>
                    <a:p>
                      <a:endParaRPr lang="en-GB" sz="1800" dirty="0"/>
                    </a:p>
                    <a:p>
                      <a:r>
                        <a:rPr lang="en-GB" sz="1800" dirty="0"/>
                        <a:t>Only allows code to be run on specific processors</a:t>
                      </a:r>
                    </a:p>
                    <a:p>
                      <a:endParaRPr lang="en-GB" sz="1800" dirty="0"/>
                    </a:p>
                    <a:p>
                      <a:endParaRPr lang="en-GB" sz="1800" dirty="0"/>
                    </a:p>
                    <a:p>
                      <a:r>
                        <a:rPr lang="en-GB" sz="1800" dirty="0"/>
                        <a:t>There is a one-to-one relationship between the programming language and machine code</a:t>
                      </a:r>
                    </a:p>
                  </a:txBody>
                  <a:tcPr/>
                </a:tc>
                <a:tc>
                  <a:txBody>
                    <a:bodyPr/>
                    <a:lstStyle/>
                    <a:p>
                      <a:r>
                        <a:rPr lang="en-GB" dirty="0"/>
                        <a:t>Interpreter</a:t>
                      </a:r>
                    </a:p>
                    <a:p>
                      <a:endParaRPr lang="en-GB" dirty="0"/>
                    </a:p>
                    <a:p>
                      <a:r>
                        <a:rPr lang="en-GB" dirty="0"/>
                        <a:t>Machine code</a:t>
                      </a:r>
                    </a:p>
                    <a:p>
                      <a:endParaRPr lang="en-GB" dirty="0"/>
                    </a:p>
                    <a:p>
                      <a:r>
                        <a:rPr lang="en-GB" dirty="0"/>
                        <a:t>Compiler</a:t>
                      </a:r>
                    </a:p>
                    <a:p>
                      <a:endParaRPr lang="en-GB" dirty="0"/>
                    </a:p>
                    <a:p>
                      <a:endParaRPr lang="en-GB" dirty="0"/>
                    </a:p>
                    <a:p>
                      <a:r>
                        <a:rPr lang="en-GB" dirty="0"/>
                        <a:t>High level</a:t>
                      </a:r>
                    </a:p>
                    <a:p>
                      <a:endParaRPr lang="en-GB" dirty="0"/>
                    </a:p>
                    <a:p>
                      <a:r>
                        <a:rPr lang="en-GB" dirty="0"/>
                        <a:t>Assembler</a:t>
                      </a:r>
                    </a:p>
                    <a:p>
                      <a:endParaRPr lang="en-GB" dirty="0"/>
                    </a:p>
                    <a:p>
                      <a:r>
                        <a:rPr lang="en-GB" dirty="0"/>
                        <a:t>High level</a:t>
                      </a:r>
                    </a:p>
                    <a:p>
                      <a:endParaRPr lang="en-GB" dirty="0"/>
                    </a:p>
                    <a:p>
                      <a:r>
                        <a:rPr lang="en-GB" dirty="0"/>
                        <a:t>Low level/Assembly language/machine code</a:t>
                      </a:r>
                    </a:p>
                    <a:p>
                      <a:endParaRPr lang="en-GB" dirty="0"/>
                    </a:p>
                    <a:p>
                      <a:r>
                        <a:rPr lang="en-GB" dirty="0"/>
                        <a:t>Assembly language</a:t>
                      </a:r>
                    </a:p>
                  </a:txBody>
                  <a:tcPr/>
                </a:tc>
                <a:extLst>
                  <a:ext uri="{0D108BD9-81ED-4DB2-BD59-A6C34878D82A}">
                    <a16:rowId xmlns:a16="http://schemas.microsoft.com/office/drawing/2014/main" val="287376779"/>
                  </a:ext>
                </a:extLst>
              </a:tr>
            </a:tbl>
          </a:graphicData>
        </a:graphic>
      </p:graphicFrame>
      <p:sp>
        <p:nvSpPr>
          <p:cNvPr id="3" name="Rectangle 2">
            <a:extLst>
              <a:ext uri="{FF2B5EF4-FFF2-40B4-BE49-F238E27FC236}">
                <a16:creationId xmlns:a16="http://schemas.microsoft.com/office/drawing/2014/main" id="{FF92F3B2-8A83-4F91-AAE2-EBAE683B26C6}"/>
              </a:ext>
            </a:extLst>
          </p:cNvPr>
          <p:cNvSpPr/>
          <p:nvPr/>
        </p:nvSpPr>
        <p:spPr>
          <a:xfrm>
            <a:off x="594278" y="355341"/>
            <a:ext cx="9912626" cy="369332"/>
          </a:xfrm>
          <a:prstGeom prst="rect">
            <a:avLst/>
          </a:prstGeom>
        </p:spPr>
        <p:txBody>
          <a:bodyPr wrap="square">
            <a:spAutoFit/>
          </a:bodyPr>
          <a:lstStyle/>
          <a:p>
            <a:r>
              <a:rPr lang="en-GB" dirty="0"/>
              <a:t>Keywords: interpreter, compiler, assembler, assembly language, machine code, high level, low level</a:t>
            </a:r>
          </a:p>
        </p:txBody>
      </p:sp>
    </p:spTree>
    <p:extLst>
      <p:ext uri="{BB962C8B-B14F-4D97-AF65-F5344CB8AC3E}">
        <p14:creationId xmlns:p14="http://schemas.microsoft.com/office/powerpoint/2010/main" val="2073892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9F2F6-B133-428F-B17B-8108DFDD9BC8}"/>
              </a:ext>
            </a:extLst>
          </p:cNvPr>
          <p:cNvSpPr>
            <a:spLocks noGrp="1"/>
          </p:cNvSpPr>
          <p:nvPr>
            <p:ph type="title"/>
          </p:nvPr>
        </p:nvSpPr>
        <p:spPr/>
        <p:txBody>
          <a:bodyPr>
            <a:normAutofit fontScale="90000"/>
          </a:bodyPr>
          <a:lstStyle/>
          <a:p>
            <a:r>
              <a:rPr lang="en-GB" dirty="0"/>
              <a:t>Homework / Plenary</a:t>
            </a:r>
          </a:p>
        </p:txBody>
      </p:sp>
      <p:sp>
        <p:nvSpPr>
          <p:cNvPr id="3" name="Content Placeholder 2">
            <a:extLst>
              <a:ext uri="{FF2B5EF4-FFF2-40B4-BE49-F238E27FC236}">
                <a16:creationId xmlns:a16="http://schemas.microsoft.com/office/drawing/2014/main" id="{096E78E2-2292-4EA2-9A75-FBA08E7F04DF}"/>
              </a:ext>
            </a:extLst>
          </p:cNvPr>
          <p:cNvSpPr>
            <a:spLocks noGrp="1"/>
          </p:cNvSpPr>
          <p:nvPr>
            <p:ph idx="1"/>
          </p:nvPr>
        </p:nvSpPr>
        <p:spPr>
          <a:xfrm>
            <a:off x="581025" y="938735"/>
            <a:ext cx="2758630" cy="2718865"/>
          </a:xfrm>
        </p:spPr>
        <p:txBody>
          <a:bodyPr>
            <a:noAutofit/>
          </a:bodyPr>
          <a:lstStyle/>
          <a:p>
            <a:pPr marL="0" indent="0">
              <a:lnSpc>
                <a:spcPct val="110000"/>
              </a:lnSpc>
              <a:buNone/>
            </a:pPr>
            <a:r>
              <a:rPr lang="en-GB" sz="2400" dirty="0"/>
              <a:t>Complete the programming languages worksheet: </a:t>
            </a:r>
            <a:r>
              <a:rPr lang="en-GB" sz="2400" dirty="0">
                <a:hlinkClick r:id="rId2"/>
              </a:rPr>
              <a:t>programming-languages-worksheet.docx</a:t>
            </a:r>
            <a:endParaRPr lang="en-GB" sz="2400" dirty="0"/>
          </a:p>
        </p:txBody>
      </p:sp>
      <p:pic>
        <p:nvPicPr>
          <p:cNvPr id="6" name="Picture 5">
            <a:extLst>
              <a:ext uri="{FF2B5EF4-FFF2-40B4-BE49-F238E27FC236}">
                <a16:creationId xmlns:a16="http://schemas.microsoft.com/office/drawing/2014/main" id="{ED9458A8-F461-D526-B267-46AEE42976E5}"/>
              </a:ext>
            </a:extLst>
          </p:cNvPr>
          <p:cNvPicPr>
            <a:picLocks noChangeAspect="1"/>
          </p:cNvPicPr>
          <p:nvPr/>
        </p:nvPicPr>
        <p:blipFill>
          <a:blip r:embed="rId3"/>
          <a:stretch>
            <a:fillRect/>
          </a:stretch>
        </p:blipFill>
        <p:spPr>
          <a:xfrm>
            <a:off x="2961068" y="1037859"/>
            <a:ext cx="8649907" cy="5239481"/>
          </a:xfrm>
          <a:prstGeom prst="rect">
            <a:avLst/>
          </a:prstGeom>
        </p:spPr>
      </p:pic>
    </p:spTree>
    <p:extLst>
      <p:ext uri="{BB962C8B-B14F-4D97-AF65-F5344CB8AC3E}">
        <p14:creationId xmlns:p14="http://schemas.microsoft.com/office/powerpoint/2010/main" val="4261956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47EC6-7890-4571-A3D4-9FBB1A6C162E}"/>
              </a:ext>
            </a:extLst>
          </p:cNvPr>
          <p:cNvSpPr>
            <a:spLocks noGrp="1"/>
          </p:cNvSpPr>
          <p:nvPr>
            <p:ph type="title"/>
          </p:nvPr>
        </p:nvSpPr>
        <p:spPr/>
        <p:txBody>
          <a:bodyPr>
            <a:normAutofit fontScale="90000"/>
          </a:bodyPr>
          <a:lstStyle/>
          <a:p>
            <a:r>
              <a:rPr lang="en-GB"/>
              <a:t>Plenary</a:t>
            </a:r>
            <a:endParaRPr lang="en-GB" dirty="0"/>
          </a:p>
        </p:txBody>
      </p:sp>
      <p:sp>
        <p:nvSpPr>
          <p:cNvPr id="3" name="Content Placeholder 2">
            <a:extLst>
              <a:ext uri="{FF2B5EF4-FFF2-40B4-BE49-F238E27FC236}">
                <a16:creationId xmlns:a16="http://schemas.microsoft.com/office/drawing/2014/main" id="{0F96217F-0F32-4762-9C18-322E2510523C}"/>
              </a:ext>
            </a:extLst>
          </p:cNvPr>
          <p:cNvSpPr>
            <a:spLocks noGrp="1"/>
          </p:cNvSpPr>
          <p:nvPr>
            <p:ph idx="1"/>
          </p:nvPr>
        </p:nvSpPr>
        <p:spPr>
          <a:xfrm>
            <a:off x="322811" y="1104990"/>
            <a:ext cx="3994356" cy="4351338"/>
          </a:xfrm>
        </p:spPr>
        <p:txBody>
          <a:bodyPr/>
          <a:lstStyle/>
          <a:p>
            <a:pPr>
              <a:buFont typeface="Wingdings" panose="05000000000000000000" pitchFamily="2" charset="2"/>
              <a:buChar char="ü"/>
            </a:pPr>
            <a:r>
              <a:rPr lang="en-GB" sz="2000" dirty="0">
                <a:hlinkClick r:id="rId2"/>
              </a:rPr>
              <a:t>www.diagnosticquestions.com</a:t>
            </a:r>
            <a:endParaRPr lang="en-GB" sz="2000" dirty="0"/>
          </a:p>
          <a:p>
            <a:pPr>
              <a:buFont typeface="Wingdings" panose="05000000000000000000" pitchFamily="2" charset="2"/>
              <a:buChar char="ü"/>
            </a:pPr>
            <a:r>
              <a:rPr lang="en-GB" sz="2000" dirty="0"/>
              <a:t>Author: </a:t>
            </a:r>
            <a:r>
              <a:rPr lang="en-GB" sz="2000" dirty="0" err="1"/>
              <a:t>MangoLearning</a:t>
            </a:r>
            <a:endParaRPr lang="en-GB" sz="2000" dirty="0"/>
          </a:p>
          <a:p>
            <a:pPr>
              <a:buFont typeface="Wingdings" panose="05000000000000000000" pitchFamily="2" charset="2"/>
              <a:buChar char="ü"/>
            </a:pPr>
            <a:r>
              <a:rPr lang="en-GB" sz="2000"/>
              <a:t>Search: </a:t>
            </a:r>
            <a:r>
              <a:rPr lang="en-GB" sz="2000" dirty="0"/>
              <a:t>Software A level</a:t>
            </a:r>
          </a:p>
          <a:p>
            <a:pPr>
              <a:buFont typeface="Wingdings" panose="05000000000000000000" pitchFamily="2" charset="2"/>
              <a:buChar char="ü"/>
            </a:pPr>
            <a:r>
              <a:rPr lang="en-GB" sz="2000" dirty="0">
                <a:hlinkClick r:id="rId3"/>
              </a:rPr>
              <a:t>Quiz | Diagnostic Questions</a:t>
            </a:r>
            <a:endParaRPr lang="en-GB" sz="2000" dirty="0"/>
          </a:p>
          <a:p>
            <a:pPr>
              <a:buFont typeface="Wingdings" panose="05000000000000000000" pitchFamily="2" charset="2"/>
              <a:buChar char="ü"/>
            </a:pPr>
            <a:r>
              <a:rPr lang="en-GB" sz="2000" dirty="0"/>
              <a:t>Alternatively use:                          </a:t>
            </a:r>
            <a:r>
              <a:rPr lang="en-GB" sz="2000" dirty="0">
                <a:hlinkClick r:id="rId4"/>
              </a:rPr>
              <a:t>dq-software-10.pptx</a:t>
            </a:r>
            <a:endParaRPr lang="en-GB" sz="2000" dirty="0"/>
          </a:p>
          <a:p>
            <a:pPr marL="0" indent="0">
              <a:buNone/>
            </a:pPr>
            <a:endParaRPr lang="en-GB" dirty="0"/>
          </a:p>
        </p:txBody>
      </p:sp>
      <p:pic>
        <p:nvPicPr>
          <p:cNvPr id="5" name="Picture 4">
            <a:extLst>
              <a:ext uri="{FF2B5EF4-FFF2-40B4-BE49-F238E27FC236}">
                <a16:creationId xmlns:a16="http://schemas.microsoft.com/office/drawing/2014/main" id="{760919B0-B7A9-4997-93B9-4A5D0A91A5DB}"/>
              </a:ext>
            </a:extLst>
          </p:cNvPr>
          <p:cNvPicPr>
            <a:picLocks noChangeAspect="1"/>
          </p:cNvPicPr>
          <p:nvPr/>
        </p:nvPicPr>
        <p:blipFill>
          <a:blip r:embed="rId5"/>
          <a:stretch>
            <a:fillRect/>
          </a:stretch>
        </p:blipFill>
        <p:spPr>
          <a:xfrm>
            <a:off x="4530255" y="1110100"/>
            <a:ext cx="7338934" cy="4637799"/>
          </a:xfrm>
          <a:prstGeom prst="rect">
            <a:avLst/>
          </a:prstGeom>
        </p:spPr>
      </p:pic>
    </p:spTree>
    <p:extLst>
      <p:ext uri="{BB962C8B-B14F-4D97-AF65-F5344CB8AC3E}">
        <p14:creationId xmlns:p14="http://schemas.microsoft.com/office/powerpoint/2010/main" val="4102735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BD648-4B5B-45B2-8F25-64964603E72C}"/>
              </a:ext>
            </a:extLst>
          </p:cNvPr>
          <p:cNvSpPr>
            <a:spLocks noGrp="1"/>
          </p:cNvSpPr>
          <p:nvPr>
            <p:ph type="title"/>
          </p:nvPr>
        </p:nvSpPr>
        <p:spPr/>
        <p:txBody>
          <a:bodyPr>
            <a:normAutofit fontScale="90000"/>
          </a:bodyPr>
          <a:lstStyle/>
          <a:p>
            <a:r>
              <a:rPr lang="en-GB" dirty="0"/>
              <a:t>AQA past paper questions</a:t>
            </a:r>
          </a:p>
        </p:txBody>
      </p:sp>
      <p:sp>
        <p:nvSpPr>
          <p:cNvPr id="3" name="Content Placeholder 2">
            <a:extLst>
              <a:ext uri="{FF2B5EF4-FFF2-40B4-BE49-F238E27FC236}">
                <a16:creationId xmlns:a16="http://schemas.microsoft.com/office/drawing/2014/main" id="{DE113123-2D42-4163-9AC0-1DF7C8776892}"/>
              </a:ext>
            </a:extLst>
          </p:cNvPr>
          <p:cNvSpPr>
            <a:spLocks noGrp="1"/>
          </p:cNvSpPr>
          <p:nvPr>
            <p:ph idx="1"/>
          </p:nvPr>
        </p:nvSpPr>
        <p:spPr>
          <a:xfrm>
            <a:off x="838200" y="1825625"/>
            <a:ext cx="4876800" cy="4351338"/>
          </a:xfrm>
        </p:spPr>
        <p:txBody>
          <a:bodyPr/>
          <a:lstStyle/>
          <a:p>
            <a:pPr marL="0" indent="0">
              <a:buNone/>
            </a:pPr>
            <a:r>
              <a:rPr lang="en-GB" b="1" dirty="0"/>
              <a:t>Programming Languages</a:t>
            </a:r>
          </a:p>
          <a:p>
            <a:pPr>
              <a:buFont typeface="Wingdings" panose="05000000000000000000" pitchFamily="2" charset="2"/>
              <a:buChar char="ü"/>
            </a:pPr>
            <a:r>
              <a:rPr lang="en-GB" dirty="0"/>
              <a:t>A level 2012 Comp 2 Q4</a:t>
            </a:r>
          </a:p>
          <a:p>
            <a:pPr>
              <a:buFont typeface="Wingdings" panose="05000000000000000000" pitchFamily="2" charset="2"/>
              <a:buChar char="ü"/>
            </a:pPr>
            <a:r>
              <a:rPr lang="en-GB" dirty="0"/>
              <a:t>A level 2013 Jan Comp 2 Q3</a:t>
            </a:r>
          </a:p>
          <a:p>
            <a:pPr>
              <a:buFont typeface="Wingdings" panose="05000000000000000000" pitchFamily="2" charset="2"/>
              <a:buChar char="ü"/>
            </a:pPr>
            <a:r>
              <a:rPr lang="en-GB" dirty="0"/>
              <a:t>A Level 2015 Comp 2 Q2</a:t>
            </a:r>
          </a:p>
          <a:p>
            <a:pPr>
              <a:buFont typeface="Wingdings" panose="05000000000000000000" pitchFamily="2" charset="2"/>
              <a:buChar char="ü"/>
            </a:pPr>
            <a:r>
              <a:rPr lang="en-GB" dirty="0"/>
              <a:t>A level 2016 Comp 2 Q3 </a:t>
            </a:r>
          </a:p>
          <a:p>
            <a:pPr>
              <a:buFont typeface="Wingdings" panose="05000000000000000000" pitchFamily="2" charset="2"/>
              <a:buChar char="ü"/>
            </a:pPr>
            <a:r>
              <a:rPr lang="en-GB" dirty="0"/>
              <a:t>AS level 2016 P2 Q9</a:t>
            </a:r>
          </a:p>
          <a:p>
            <a:pPr>
              <a:buFont typeface="Wingdings" panose="05000000000000000000" pitchFamily="2" charset="2"/>
              <a:buChar char="ü"/>
            </a:pPr>
            <a:r>
              <a:rPr lang="en-GB" dirty="0"/>
              <a:t>AS Specimen P2 Q10</a:t>
            </a:r>
          </a:p>
        </p:txBody>
      </p:sp>
      <p:sp>
        <p:nvSpPr>
          <p:cNvPr id="4" name="Content Placeholder 2">
            <a:extLst>
              <a:ext uri="{FF2B5EF4-FFF2-40B4-BE49-F238E27FC236}">
                <a16:creationId xmlns:a16="http://schemas.microsoft.com/office/drawing/2014/main" id="{CCAA59AB-EF66-45DB-919E-781FC78B6A7B}"/>
              </a:ext>
            </a:extLst>
          </p:cNvPr>
          <p:cNvSpPr txBox="1">
            <a:spLocks/>
          </p:cNvSpPr>
          <p:nvPr/>
        </p:nvSpPr>
        <p:spPr>
          <a:xfrm>
            <a:off x="6908800" y="1825625"/>
            <a:ext cx="4876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t>Compilers</a:t>
            </a:r>
          </a:p>
          <a:p>
            <a:pPr>
              <a:buFont typeface="Wingdings" panose="05000000000000000000" pitchFamily="2" charset="2"/>
              <a:buChar char="ü"/>
            </a:pPr>
            <a:r>
              <a:rPr lang="en-GB" dirty="0"/>
              <a:t>A level 2010 Jan Comp 2 Q4</a:t>
            </a:r>
          </a:p>
          <a:p>
            <a:pPr>
              <a:buFont typeface="Wingdings" panose="05000000000000000000" pitchFamily="2" charset="2"/>
              <a:buChar char="ü"/>
            </a:pPr>
            <a:r>
              <a:rPr lang="en-GB" dirty="0"/>
              <a:t>A level 2011 Jan Comp 2 Q7</a:t>
            </a:r>
          </a:p>
          <a:p>
            <a:pPr>
              <a:buFont typeface="Wingdings" panose="05000000000000000000" pitchFamily="2" charset="2"/>
              <a:buChar char="ü"/>
            </a:pPr>
            <a:r>
              <a:rPr lang="en-GB" dirty="0"/>
              <a:t>AS Level 2017 Comp 2 Q4</a:t>
            </a:r>
          </a:p>
          <a:p>
            <a:pPr>
              <a:buFont typeface="Wingdings" panose="05000000000000000000" pitchFamily="2" charset="2"/>
              <a:buChar char="ü"/>
            </a:pPr>
            <a:r>
              <a:rPr lang="en-GB" dirty="0"/>
              <a:t>AS level 2018 Comp 2 Q11 </a:t>
            </a:r>
          </a:p>
        </p:txBody>
      </p:sp>
    </p:spTree>
    <p:extLst>
      <p:ext uri="{BB962C8B-B14F-4D97-AF65-F5344CB8AC3E}">
        <p14:creationId xmlns:p14="http://schemas.microsoft.com/office/powerpoint/2010/main" val="1970615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a:xfrm>
            <a:off x="838200" y="1554961"/>
            <a:ext cx="10515600" cy="4351338"/>
          </a:xfrm>
        </p:spPr>
        <p:txBody>
          <a:bodyPr/>
          <a:lstStyle/>
          <a:p>
            <a:pPr>
              <a:buFont typeface="Wingdings" panose="05000000000000000000" pitchFamily="2" charset="2"/>
              <a:buChar char="ü"/>
            </a:pPr>
            <a:r>
              <a:rPr lang="en-GB" dirty="0"/>
              <a:t>Discuss the different types of translator: </a:t>
            </a:r>
          </a:p>
          <a:p>
            <a:pPr lvl="1">
              <a:buFont typeface="Wingdings" panose="05000000000000000000" pitchFamily="2" charset="2"/>
              <a:buChar char="ü"/>
            </a:pPr>
            <a:r>
              <a:rPr lang="en-GB" dirty="0"/>
              <a:t>compiler </a:t>
            </a:r>
          </a:p>
          <a:p>
            <a:pPr lvl="1">
              <a:buFont typeface="Wingdings" panose="05000000000000000000" pitchFamily="2" charset="2"/>
              <a:buChar char="ü"/>
            </a:pPr>
            <a:r>
              <a:rPr lang="en-GB" dirty="0"/>
              <a:t>interpreter </a:t>
            </a:r>
          </a:p>
          <a:p>
            <a:pPr lvl="1">
              <a:buFont typeface="Wingdings" panose="05000000000000000000" pitchFamily="2" charset="2"/>
              <a:buChar char="ü"/>
            </a:pPr>
            <a:r>
              <a:rPr lang="en-GB" dirty="0"/>
              <a:t>assembler</a:t>
            </a:r>
          </a:p>
        </p:txBody>
      </p:sp>
    </p:spTree>
    <p:extLst>
      <p:ext uri="{BB962C8B-B14F-4D97-AF65-F5344CB8AC3E}">
        <p14:creationId xmlns:p14="http://schemas.microsoft.com/office/powerpoint/2010/main" val="1931834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Program Translators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43988" y="1649251"/>
            <a:ext cx="4261050" cy="3922873"/>
          </a:xfrm>
        </p:spPr>
      </p:pic>
      <p:sp>
        <p:nvSpPr>
          <p:cNvPr id="5" name="Content Placeholder 2">
            <a:extLst>
              <a:ext uri="{FF2B5EF4-FFF2-40B4-BE49-F238E27FC236}">
                <a16:creationId xmlns:a16="http://schemas.microsoft.com/office/drawing/2014/main" id="{C6A6AA39-52DE-4E3B-B622-50B4C0A611BE}"/>
              </a:ext>
            </a:extLst>
          </p:cNvPr>
          <p:cNvSpPr txBox="1">
            <a:spLocks/>
          </p:cNvSpPr>
          <p:nvPr/>
        </p:nvSpPr>
        <p:spPr>
          <a:xfrm>
            <a:off x="808672" y="1397160"/>
            <a:ext cx="594360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GB" dirty="0"/>
              <a:t>The purpose of the program translators is to convert the code into machine code so the than programs can be run on a computer.  There are three types of translators:</a:t>
            </a:r>
          </a:p>
          <a:p>
            <a:pPr>
              <a:lnSpc>
                <a:spcPct val="120000"/>
              </a:lnSpc>
              <a:buFont typeface="Wingdings" panose="05000000000000000000" pitchFamily="2" charset="2"/>
              <a:buChar char="ü"/>
            </a:pPr>
            <a:r>
              <a:rPr lang="en-GB" dirty="0"/>
              <a:t>Compilers</a:t>
            </a:r>
          </a:p>
          <a:p>
            <a:pPr>
              <a:lnSpc>
                <a:spcPct val="120000"/>
              </a:lnSpc>
              <a:buFont typeface="Wingdings" panose="05000000000000000000" pitchFamily="2" charset="2"/>
              <a:buChar char="ü"/>
            </a:pPr>
            <a:r>
              <a:rPr lang="en-GB" dirty="0"/>
              <a:t>Interpreters</a:t>
            </a:r>
          </a:p>
          <a:p>
            <a:pPr>
              <a:lnSpc>
                <a:spcPct val="120000"/>
              </a:lnSpc>
              <a:buFont typeface="Wingdings" panose="05000000000000000000" pitchFamily="2" charset="2"/>
              <a:buChar char="ü"/>
            </a:pPr>
            <a:r>
              <a:rPr lang="en-GB" dirty="0"/>
              <a:t>Assembler</a:t>
            </a:r>
          </a:p>
          <a:p>
            <a:endParaRPr lang="en-GB" dirty="0"/>
          </a:p>
          <a:p>
            <a:endParaRPr lang="en-GB" dirty="0"/>
          </a:p>
        </p:txBody>
      </p:sp>
    </p:spTree>
    <p:extLst>
      <p:ext uri="{BB962C8B-B14F-4D97-AF65-F5344CB8AC3E}">
        <p14:creationId xmlns:p14="http://schemas.microsoft.com/office/powerpoint/2010/main" val="756837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Assembler</a:t>
            </a:r>
          </a:p>
        </p:txBody>
      </p:sp>
      <p:sp>
        <p:nvSpPr>
          <p:cNvPr id="3" name="Content Placeholder 2"/>
          <p:cNvSpPr>
            <a:spLocks noGrp="1"/>
          </p:cNvSpPr>
          <p:nvPr>
            <p:ph idx="1"/>
          </p:nvPr>
        </p:nvSpPr>
        <p:spPr>
          <a:xfrm>
            <a:off x="808672" y="1253331"/>
            <a:ext cx="10515600" cy="4351338"/>
          </a:xfrm>
        </p:spPr>
        <p:txBody>
          <a:bodyPr>
            <a:normAutofit/>
          </a:bodyPr>
          <a:lstStyle/>
          <a:p>
            <a:pPr>
              <a:lnSpc>
                <a:spcPct val="110000"/>
              </a:lnSpc>
              <a:buFont typeface="Wingdings" panose="05000000000000000000" pitchFamily="2" charset="2"/>
              <a:buChar char="ü"/>
            </a:pPr>
            <a:r>
              <a:rPr lang="en-GB" dirty="0"/>
              <a:t>An assembler is used to translate the assembly language code into machine code instructions that the computer understands</a:t>
            </a:r>
          </a:p>
          <a:p>
            <a:pPr>
              <a:lnSpc>
                <a:spcPct val="110000"/>
              </a:lnSpc>
              <a:buFont typeface="Wingdings" panose="05000000000000000000" pitchFamily="2" charset="2"/>
              <a:buChar char="ü"/>
            </a:pPr>
            <a:r>
              <a:rPr lang="en-GB" dirty="0"/>
              <a:t>There is a one-to-one correspondence between assembly language instructions and machine code instructions</a:t>
            </a:r>
          </a:p>
          <a:p>
            <a:pPr>
              <a:lnSpc>
                <a:spcPct val="110000"/>
              </a:lnSpc>
              <a:buFont typeface="Wingdings" panose="05000000000000000000" pitchFamily="2" charset="2"/>
              <a:buChar char="ü"/>
            </a:pPr>
            <a:r>
              <a:rPr lang="en-GB" dirty="0"/>
              <a:t>One assembly language instruction maps to one machine code instruction, thus the structure of assembly language and machine code is the same.</a:t>
            </a:r>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40814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Compiler</a:t>
            </a:r>
          </a:p>
        </p:txBody>
      </p:sp>
      <p:sp>
        <p:nvSpPr>
          <p:cNvPr id="3" name="Content Placeholder 2"/>
          <p:cNvSpPr>
            <a:spLocks noGrp="1"/>
          </p:cNvSpPr>
          <p:nvPr>
            <p:ph idx="1"/>
          </p:nvPr>
        </p:nvSpPr>
        <p:spPr>
          <a:xfrm>
            <a:off x="666750" y="1354137"/>
            <a:ext cx="10515600" cy="5032375"/>
          </a:xfrm>
        </p:spPr>
        <p:txBody>
          <a:bodyPr>
            <a:normAutofit fontScale="77500" lnSpcReduction="20000"/>
          </a:bodyPr>
          <a:lstStyle/>
          <a:p>
            <a:pPr>
              <a:lnSpc>
                <a:spcPct val="120000"/>
              </a:lnSpc>
              <a:buFont typeface="Wingdings" panose="05000000000000000000" pitchFamily="2" charset="2"/>
              <a:buChar char="ü"/>
            </a:pPr>
            <a:r>
              <a:rPr lang="en-GB" dirty="0"/>
              <a:t>A compiler converts high level languages into machine code before the program is run. </a:t>
            </a:r>
          </a:p>
          <a:p>
            <a:pPr>
              <a:lnSpc>
                <a:spcPct val="120000"/>
              </a:lnSpc>
              <a:buFont typeface="Wingdings" panose="05000000000000000000" pitchFamily="2" charset="2"/>
              <a:buChar char="ü"/>
            </a:pPr>
            <a:r>
              <a:rPr lang="en-GB" dirty="0"/>
              <a:t>A compiler saves the machine code, so the source code is no longer needed.</a:t>
            </a:r>
          </a:p>
          <a:p>
            <a:pPr>
              <a:lnSpc>
                <a:spcPct val="120000"/>
              </a:lnSpc>
              <a:buFont typeface="Wingdings" panose="05000000000000000000" pitchFamily="2" charset="2"/>
              <a:buChar char="ü"/>
            </a:pPr>
            <a:r>
              <a:rPr lang="en-GB" dirty="0"/>
              <a:t>A compiler allows a program to be run faster that interpreted code.  </a:t>
            </a:r>
          </a:p>
          <a:p>
            <a:pPr>
              <a:lnSpc>
                <a:spcPct val="120000"/>
              </a:lnSpc>
              <a:buFont typeface="Wingdings" panose="05000000000000000000" pitchFamily="2" charset="2"/>
              <a:buChar char="ü"/>
            </a:pPr>
            <a:r>
              <a:rPr lang="en-GB" dirty="0"/>
              <a:t>Software is normally distributed as compiled machine code.  For proprietary software this is good because other people cannot copy the code and use it for their own applications. </a:t>
            </a:r>
          </a:p>
          <a:p>
            <a:pPr>
              <a:lnSpc>
                <a:spcPct val="120000"/>
              </a:lnSpc>
              <a:buFont typeface="Wingdings" panose="05000000000000000000" pitchFamily="2" charset="2"/>
              <a:buChar char="ü"/>
            </a:pPr>
            <a:r>
              <a:rPr lang="en-GB" dirty="0"/>
              <a:t>For compiled code to be executed only the machine code is needed a translator is not needed. </a:t>
            </a:r>
          </a:p>
          <a:p>
            <a:pPr>
              <a:lnSpc>
                <a:spcPct val="120000"/>
              </a:lnSpc>
              <a:buFont typeface="Wingdings" panose="05000000000000000000" pitchFamily="2" charset="2"/>
              <a:buChar char="ü"/>
            </a:pPr>
            <a:r>
              <a:rPr lang="en-GB" dirty="0"/>
              <a:t>Compiled code can only be run on the specific processor and OS on which it was compiled in the first place. Code using an interpreter can be run on any computer with any processor architecture, so long as the interpreter is available. </a:t>
            </a:r>
          </a:p>
          <a:p>
            <a:pPr>
              <a:lnSpc>
                <a:spcPct val="120000"/>
              </a:lnSpc>
            </a:pPr>
            <a:endParaRPr lang="en-GB" dirty="0"/>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2468994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BBF23-F53A-4750-BFBE-7DAA673ABA95}"/>
              </a:ext>
            </a:extLst>
          </p:cNvPr>
          <p:cNvSpPr>
            <a:spLocks noGrp="1"/>
          </p:cNvSpPr>
          <p:nvPr>
            <p:ph type="title"/>
          </p:nvPr>
        </p:nvSpPr>
        <p:spPr/>
        <p:txBody>
          <a:bodyPr>
            <a:normAutofit fontScale="90000"/>
          </a:bodyPr>
          <a:lstStyle/>
          <a:p>
            <a:r>
              <a:rPr lang="en-GB" dirty="0"/>
              <a:t>Compiling Steps</a:t>
            </a:r>
          </a:p>
        </p:txBody>
      </p:sp>
      <p:sp>
        <p:nvSpPr>
          <p:cNvPr id="3" name="Content Placeholder 2">
            <a:extLst>
              <a:ext uri="{FF2B5EF4-FFF2-40B4-BE49-F238E27FC236}">
                <a16:creationId xmlns:a16="http://schemas.microsoft.com/office/drawing/2014/main" id="{9657D4EE-03D3-4682-BEFD-B18B8955BF3E}"/>
              </a:ext>
            </a:extLst>
          </p:cNvPr>
          <p:cNvSpPr>
            <a:spLocks noGrp="1"/>
          </p:cNvSpPr>
          <p:nvPr>
            <p:ph idx="1"/>
          </p:nvPr>
        </p:nvSpPr>
        <p:spPr>
          <a:xfrm>
            <a:off x="629378" y="1056554"/>
            <a:ext cx="5970205" cy="5443637"/>
          </a:xfrm>
        </p:spPr>
        <p:txBody>
          <a:bodyPr>
            <a:normAutofit fontScale="62500" lnSpcReduction="20000"/>
          </a:bodyPr>
          <a:lstStyle/>
          <a:p>
            <a:pPr marL="0" indent="0">
              <a:lnSpc>
                <a:spcPct val="120000"/>
              </a:lnSpc>
              <a:buNone/>
            </a:pPr>
            <a:r>
              <a:rPr lang="en-GB" dirty="0"/>
              <a:t>Compiling is split into a number of steps.</a:t>
            </a:r>
          </a:p>
          <a:p>
            <a:pPr marL="514350" indent="-514350">
              <a:lnSpc>
                <a:spcPct val="120000"/>
              </a:lnSpc>
              <a:buFont typeface="+mj-lt"/>
              <a:buAutoNum type="arabicParenR"/>
            </a:pPr>
            <a:r>
              <a:rPr lang="en-GB" dirty="0"/>
              <a:t>Lexical analysis – Breaks up the program into strings (tokens) that have meaning to the compiler and removes unnecessary components including white space and commas</a:t>
            </a:r>
          </a:p>
          <a:p>
            <a:pPr marL="514350" indent="-514350">
              <a:lnSpc>
                <a:spcPct val="120000"/>
              </a:lnSpc>
              <a:buFont typeface="+mj-lt"/>
              <a:buAutoNum type="arabicParenR"/>
            </a:pPr>
            <a:r>
              <a:rPr lang="en-GB" dirty="0"/>
              <a:t>Syntax analysis – Check to see if the strings follow the grammar rules of the programming language.  If they do not, then the source code will not be compiled and return errors to the programmer. An Abstract syntax tree shows the tokens represented as a tree.</a:t>
            </a:r>
          </a:p>
          <a:p>
            <a:pPr marL="514350" indent="-514350">
              <a:lnSpc>
                <a:spcPct val="120000"/>
              </a:lnSpc>
              <a:buFont typeface="+mj-lt"/>
              <a:buAutoNum type="arabicParenR"/>
            </a:pPr>
            <a:r>
              <a:rPr lang="en-GB" dirty="0"/>
              <a:t>Semantic Analysis – To make sure that the code makes sense e.g., make sure that a variable is declared before it is used (type checking), or that the program does not index outside an array.</a:t>
            </a:r>
          </a:p>
          <a:p>
            <a:pPr marL="514350" indent="-514350">
              <a:lnSpc>
                <a:spcPct val="120000"/>
              </a:lnSpc>
              <a:buFont typeface="+mj-lt"/>
              <a:buAutoNum type="arabicParenR"/>
            </a:pPr>
            <a:r>
              <a:rPr lang="en-GB" dirty="0"/>
              <a:t>Code optimisation – Improve the code so that it uses fewer operations and less memory</a:t>
            </a:r>
          </a:p>
          <a:p>
            <a:pPr marL="514350" indent="-514350">
              <a:lnSpc>
                <a:spcPct val="120000"/>
              </a:lnSpc>
              <a:buFont typeface="+mj-lt"/>
              <a:buAutoNum type="arabicParenR"/>
            </a:pPr>
            <a:r>
              <a:rPr lang="en-GB" dirty="0"/>
              <a:t>Code generation – converts the code into machine code</a:t>
            </a:r>
          </a:p>
        </p:txBody>
      </p:sp>
      <p:graphicFrame>
        <p:nvGraphicFramePr>
          <p:cNvPr id="4" name="Diagram 3">
            <a:extLst>
              <a:ext uri="{FF2B5EF4-FFF2-40B4-BE49-F238E27FC236}">
                <a16:creationId xmlns:a16="http://schemas.microsoft.com/office/drawing/2014/main" id="{554129AC-E714-4BB0-90F7-07FF455623B2}"/>
              </a:ext>
            </a:extLst>
          </p:cNvPr>
          <p:cNvGraphicFramePr/>
          <p:nvPr>
            <p:extLst>
              <p:ext uri="{D42A27DB-BD31-4B8C-83A1-F6EECF244321}">
                <p14:modId xmlns:p14="http://schemas.microsoft.com/office/powerpoint/2010/main" val="3124609700"/>
              </p:ext>
            </p:extLst>
          </p:nvPr>
        </p:nvGraphicFramePr>
        <p:xfrm>
          <a:off x="7608855" y="1019804"/>
          <a:ext cx="3145285" cy="5443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20388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Interpreter</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GB" dirty="0"/>
              <a:t>Interpreter converts high level languages into machine code one instruction at a time on-the-fly while the program is running. </a:t>
            </a:r>
          </a:p>
          <a:p>
            <a:pPr>
              <a:buFont typeface="Wingdings" panose="05000000000000000000" pitchFamily="2" charset="2"/>
              <a:buChar char="ü"/>
            </a:pPr>
            <a:r>
              <a:rPr lang="en-GB" dirty="0"/>
              <a:t>Each instruction is converted to machine code once the previous instruction has been executed. </a:t>
            </a:r>
          </a:p>
          <a:p>
            <a:pPr>
              <a:buFont typeface="Wingdings" panose="05000000000000000000" pitchFamily="2" charset="2"/>
              <a:buChar char="ü"/>
            </a:pPr>
            <a:r>
              <a:rPr lang="en-GB" dirty="0"/>
              <a:t>Running code this way is much slower running compiled code. </a:t>
            </a:r>
          </a:p>
          <a:p>
            <a:pPr>
              <a:buFont typeface="Wingdings" panose="05000000000000000000" pitchFamily="2" charset="2"/>
              <a:buChar char="ü"/>
            </a:pPr>
            <a:r>
              <a:rPr lang="en-GB" dirty="0"/>
              <a:t> The machine code is not saved </a:t>
            </a:r>
          </a:p>
          <a:p>
            <a:pPr>
              <a:buFont typeface="Wingdings" panose="05000000000000000000" pitchFamily="2" charset="2"/>
              <a:buChar char="ü"/>
            </a:pPr>
            <a:r>
              <a:rPr lang="en-GB" dirty="0"/>
              <a:t>Both the code and the interpreter are needed for the program to run</a:t>
            </a:r>
          </a:p>
          <a:p>
            <a:endParaRPr lang="en-GB" dirty="0"/>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4218794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152CE-DC2D-40E9-AA31-B43330A3F89E}"/>
              </a:ext>
            </a:extLst>
          </p:cNvPr>
          <p:cNvSpPr>
            <a:spLocks noGrp="1"/>
          </p:cNvSpPr>
          <p:nvPr>
            <p:ph type="title"/>
          </p:nvPr>
        </p:nvSpPr>
        <p:spPr/>
        <p:txBody>
          <a:bodyPr>
            <a:normAutofit fontScale="90000"/>
          </a:bodyPr>
          <a:lstStyle/>
          <a:p>
            <a:r>
              <a:rPr lang="en-GB" dirty="0"/>
              <a:t>Source code and object code</a:t>
            </a:r>
          </a:p>
        </p:txBody>
      </p:sp>
      <p:sp>
        <p:nvSpPr>
          <p:cNvPr id="3" name="Content Placeholder 2">
            <a:extLst>
              <a:ext uri="{FF2B5EF4-FFF2-40B4-BE49-F238E27FC236}">
                <a16:creationId xmlns:a16="http://schemas.microsoft.com/office/drawing/2014/main" id="{16A286EE-6200-499D-9D5F-B4687793CBF0}"/>
              </a:ext>
            </a:extLst>
          </p:cNvPr>
          <p:cNvSpPr>
            <a:spLocks noGrp="1"/>
          </p:cNvSpPr>
          <p:nvPr>
            <p:ph idx="1"/>
          </p:nvPr>
        </p:nvSpPr>
        <p:spPr>
          <a:xfrm>
            <a:off x="623887" y="1253331"/>
            <a:ext cx="10515600" cy="4351338"/>
          </a:xfrm>
        </p:spPr>
        <p:txBody>
          <a:bodyPr>
            <a:normAutofit lnSpcReduction="10000"/>
          </a:bodyPr>
          <a:lstStyle/>
          <a:p>
            <a:pPr>
              <a:buFont typeface="Wingdings" panose="05000000000000000000" pitchFamily="2" charset="2"/>
              <a:buChar char="ü"/>
            </a:pPr>
            <a:r>
              <a:rPr lang="en-GB" dirty="0"/>
              <a:t>The source code it what is used to write the code normally in the high level language.  On its own this code cannot be executed.</a:t>
            </a:r>
          </a:p>
          <a:p>
            <a:pPr>
              <a:buFont typeface="Wingdings" panose="05000000000000000000" pitchFamily="2" charset="2"/>
              <a:buChar char="ü"/>
            </a:pPr>
            <a:r>
              <a:rPr lang="en-GB" dirty="0"/>
              <a:t>Machine code can be executed.</a:t>
            </a:r>
          </a:p>
          <a:p>
            <a:pPr>
              <a:buFont typeface="Wingdings" panose="05000000000000000000" pitchFamily="2" charset="2"/>
              <a:buChar char="ü"/>
            </a:pPr>
            <a:r>
              <a:rPr lang="en-GB" dirty="0"/>
              <a:t>The object code is the machine code that has been translated from the source code. This is code that cannot be executed.</a:t>
            </a:r>
          </a:p>
          <a:p>
            <a:pPr>
              <a:buFont typeface="Wingdings" panose="05000000000000000000" pitchFamily="2" charset="2"/>
              <a:buChar char="ü"/>
            </a:pPr>
            <a:r>
              <a:rPr lang="en-GB" dirty="0"/>
              <a:t>Software is normally distributed as compiled machine code.  For proprietary software this is good because other people cannot copy the code and use it for their own applications.  </a:t>
            </a:r>
          </a:p>
          <a:p>
            <a:pPr>
              <a:buFont typeface="Wingdings" panose="05000000000000000000" pitchFamily="2" charset="2"/>
              <a:buChar char="ü"/>
            </a:pPr>
            <a:r>
              <a:rPr lang="en-GB" dirty="0"/>
              <a:t>Closed source – only the </a:t>
            </a:r>
            <a:r>
              <a:rPr lang="en-GB" dirty="0" err="1"/>
              <a:t>exctutable</a:t>
            </a:r>
            <a:r>
              <a:rPr lang="en-GB" dirty="0"/>
              <a:t> binaries are distributed </a:t>
            </a:r>
          </a:p>
          <a:p>
            <a:pPr>
              <a:buFont typeface="Wingdings" panose="05000000000000000000" pitchFamily="2" charset="2"/>
              <a:buChar char="ü"/>
            </a:pPr>
            <a:r>
              <a:rPr lang="en-GB" dirty="0"/>
              <a:t>Open source – the source code is also distributed.</a:t>
            </a:r>
          </a:p>
          <a:p>
            <a:pPr marL="0" indent="0">
              <a:buNone/>
            </a:pPr>
            <a:endParaRPr lang="en-GB" dirty="0"/>
          </a:p>
        </p:txBody>
      </p:sp>
    </p:spTree>
    <p:extLst>
      <p:ext uri="{BB962C8B-B14F-4D97-AF65-F5344CB8AC3E}">
        <p14:creationId xmlns:p14="http://schemas.microsoft.com/office/powerpoint/2010/main" val="396972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152CE-DC2D-40E9-AA31-B43330A3F89E}"/>
              </a:ext>
            </a:extLst>
          </p:cNvPr>
          <p:cNvSpPr>
            <a:spLocks noGrp="1"/>
          </p:cNvSpPr>
          <p:nvPr>
            <p:ph type="title"/>
          </p:nvPr>
        </p:nvSpPr>
        <p:spPr/>
        <p:txBody>
          <a:bodyPr>
            <a:normAutofit fontScale="90000"/>
          </a:bodyPr>
          <a:lstStyle/>
          <a:p>
            <a:r>
              <a:rPr lang="en-GB" dirty="0"/>
              <a:t>Linker and Loader</a:t>
            </a:r>
          </a:p>
        </p:txBody>
      </p:sp>
      <p:sp>
        <p:nvSpPr>
          <p:cNvPr id="3" name="Content Placeholder 2">
            <a:extLst>
              <a:ext uri="{FF2B5EF4-FFF2-40B4-BE49-F238E27FC236}">
                <a16:creationId xmlns:a16="http://schemas.microsoft.com/office/drawing/2014/main" id="{16A286EE-6200-499D-9D5F-B4687793CBF0}"/>
              </a:ext>
            </a:extLst>
          </p:cNvPr>
          <p:cNvSpPr>
            <a:spLocks noGrp="1"/>
          </p:cNvSpPr>
          <p:nvPr>
            <p:ph idx="1"/>
          </p:nvPr>
        </p:nvSpPr>
        <p:spPr>
          <a:xfrm>
            <a:off x="623887" y="1253331"/>
            <a:ext cx="10515600" cy="4351338"/>
          </a:xfrm>
        </p:spPr>
        <p:txBody>
          <a:bodyPr/>
          <a:lstStyle/>
          <a:p>
            <a:pPr>
              <a:buFont typeface="Wingdings" panose="05000000000000000000" pitchFamily="2" charset="2"/>
              <a:buChar char="ü"/>
            </a:pPr>
            <a:r>
              <a:rPr lang="en-GB" dirty="0"/>
              <a:t>A linker combines multiple object codes which on their own cannot be executed into a single executable machine code binary file.</a:t>
            </a:r>
          </a:p>
          <a:p>
            <a:pPr>
              <a:buFont typeface="Wingdings" panose="05000000000000000000" pitchFamily="2" charset="2"/>
              <a:buChar char="ü"/>
            </a:pPr>
            <a:r>
              <a:rPr lang="en-GB" dirty="0"/>
              <a:t>A loader loads the executable machine code into main memory.</a:t>
            </a:r>
          </a:p>
          <a:p>
            <a:pPr>
              <a:buFont typeface="Wingdings" panose="05000000000000000000" pitchFamily="2" charset="2"/>
              <a:buChar char="ü"/>
            </a:pPr>
            <a:endParaRPr lang="en-GB" dirty="0"/>
          </a:p>
          <a:p>
            <a:pPr marL="0" indent="0">
              <a:buNone/>
            </a:pPr>
            <a:endParaRPr lang="en-GB" dirty="0"/>
          </a:p>
        </p:txBody>
      </p:sp>
      <p:graphicFrame>
        <p:nvGraphicFramePr>
          <p:cNvPr id="4" name="Diagram 3">
            <a:extLst>
              <a:ext uri="{FF2B5EF4-FFF2-40B4-BE49-F238E27FC236}">
                <a16:creationId xmlns:a16="http://schemas.microsoft.com/office/drawing/2014/main" id="{EEEE40EE-68CD-4903-A096-1AC7E734FF38}"/>
              </a:ext>
            </a:extLst>
          </p:cNvPr>
          <p:cNvGraphicFramePr/>
          <p:nvPr>
            <p:extLst>
              <p:ext uri="{D42A27DB-BD31-4B8C-83A1-F6EECF244321}">
                <p14:modId xmlns:p14="http://schemas.microsoft.com/office/powerpoint/2010/main" val="680128385"/>
              </p:ext>
            </p:extLst>
          </p:nvPr>
        </p:nvGraphicFramePr>
        <p:xfrm>
          <a:off x="2032000" y="2110283"/>
          <a:ext cx="81280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306303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9439</TotalTime>
  <Words>1263</Words>
  <Application>Microsoft Office PowerPoint</Application>
  <PresentationFormat>Widescreen</PresentationFormat>
  <Paragraphs>159</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gg sans</vt:lpstr>
      <vt:lpstr>Times New Roman</vt:lpstr>
      <vt:lpstr>Wingdings</vt:lpstr>
      <vt:lpstr>1_Office Theme</vt:lpstr>
      <vt:lpstr>Translators</vt:lpstr>
      <vt:lpstr>Learning objectives</vt:lpstr>
      <vt:lpstr>Program Translators</vt:lpstr>
      <vt:lpstr>Assembler</vt:lpstr>
      <vt:lpstr>Compiler</vt:lpstr>
      <vt:lpstr>Compiling Steps</vt:lpstr>
      <vt:lpstr>Interpreter</vt:lpstr>
      <vt:lpstr>Source code and object code</vt:lpstr>
      <vt:lpstr>Linker and Loader</vt:lpstr>
      <vt:lpstr>Libraries</vt:lpstr>
      <vt:lpstr>BIOS (Basic Input Output System)</vt:lpstr>
      <vt:lpstr>Device drivers</vt:lpstr>
      <vt:lpstr>Intermediate code / byte code</vt:lpstr>
      <vt:lpstr>Virtual machine</vt:lpstr>
      <vt:lpstr>Plenary: Match the keyword with the statement</vt:lpstr>
      <vt:lpstr>Plenary: March the keyword with the statement (answers)</vt:lpstr>
      <vt:lpstr>Homework / Plenary</vt:lpstr>
      <vt:lpstr>Plenary</vt:lpstr>
      <vt:lpstr>AQA past paper questions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177</cp:revision>
  <cp:lastPrinted>2016-09-16T11:32:46Z</cp:lastPrinted>
  <dcterms:created xsi:type="dcterms:W3CDTF">2016-09-09T07:37:57Z</dcterms:created>
  <dcterms:modified xsi:type="dcterms:W3CDTF">2025-03-26T09:40:02Z</dcterms:modified>
</cp:coreProperties>
</file>