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339" r:id="rId2"/>
    <p:sldId id="328" r:id="rId3"/>
    <p:sldId id="280" r:id="rId4"/>
    <p:sldId id="319" r:id="rId5"/>
    <p:sldId id="330" r:id="rId6"/>
    <p:sldId id="336" r:id="rId7"/>
    <p:sldId id="337" r:id="rId8"/>
    <p:sldId id="331" r:id="rId9"/>
    <p:sldId id="332" r:id="rId10"/>
    <p:sldId id="341" r:id="rId11"/>
    <p:sldId id="333" r:id="rId12"/>
    <p:sldId id="334" r:id="rId13"/>
    <p:sldId id="342" r:id="rId14"/>
    <p:sldId id="343" r:id="rId15"/>
    <p:sldId id="335" r:id="rId16"/>
    <p:sldId id="340" r:id="rId17"/>
    <p:sldId id="338" r:id="rId18"/>
    <p:sldId id="346" r:id="rId19"/>
    <p:sldId id="344" r:id="rId20"/>
    <p:sldId id="345" r:id="rId21"/>
    <p:sldId id="321" r:id="rId22"/>
    <p:sldId id="323" r:id="rId23"/>
    <p:sldId id="325" r:id="rId24"/>
    <p:sldId id="324" r:id="rId25"/>
    <p:sldId id="362" r:id="rId26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6C1526-E78B-47FF-B7DE-F3E4171F19B4}" v="3" dt="2022-12-30T14:02:22.6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29706" autoAdjust="0"/>
    <p:restoredTop sz="94660"/>
  </p:normalViewPr>
  <p:slideViewPr>
    <p:cSldViewPr snapToGrid="0">
      <p:cViewPr varScale="1">
        <p:scale>
          <a:sx n="52" d="100"/>
          <a:sy n="52" d="100"/>
        </p:scale>
        <p:origin x="108" y="10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C5BCFD17-599A-4F64-9EE4-9FF145816637}"/>
    <pc:docChg chg="modSld">
      <pc:chgData name="William Grey" userId="37b73424-c081-4fc2-b1af-363f4f3fd4f3" providerId="ADAL" clId="{C5BCFD17-599A-4F64-9EE4-9FF145816637}" dt="2022-02-21T14:57:20.231" v="59" actId="20577"/>
      <pc:docMkLst>
        <pc:docMk/>
      </pc:docMkLst>
      <pc:sldChg chg="modSp mod">
        <pc:chgData name="William Grey" userId="37b73424-c081-4fc2-b1af-363f4f3fd4f3" providerId="ADAL" clId="{C5BCFD17-599A-4F64-9EE4-9FF145816637}" dt="2022-02-21T14:57:20.231" v="59" actId="20577"/>
        <pc:sldMkLst>
          <pc:docMk/>
          <pc:sldMk cId="4253771883" sldId="328"/>
        </pc:sldMkLst>
        <pc:spChg chg="mod">
          <ac:chgData name="William Grey" userId="37b73424-c081-4fc2-b1af-363f4f3fd4f3" providerId="ADAL" clId="{C5BCFD17-599A-4F64-9EE4-9FF145816637}" dt="2022-02-21T14:57:20.231" v="59" actId="20577"/>
          <ac:spMkLst>
            <pc:docMk/>
            <pc:sldMk cId="4253771883" sldId="328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CACBD7F4-0240-4A8C-B860-341C72FFC8D1}"/>
    <pc:docChg chg="undo custSel addSld delSld modSld sldOrd modNotesMaster modHandout">
      <pc:chgData name="William Grey" userId="37b73424-c081-4fc2-b1af-363f4f3fd4f3" providerId="ADAL" clId="{CACBD7F4-0240-4A8C-B860-341C72FFC8D1}" dt="2022-01-07T14:39:13.204" v="3903"/>
      <pc:docMkLst>
        <pc:docMk/>
      </pc:docMkLst>
      <pc:sldChg chg="modSp del mod">
        <pc:chgData name="William Grey" userId="37b73424-c081-4fc2-b1af-363f4f3fd4f3" providerId="ADAL" clId="{CACBD7F4-0240-4A8C-B860-341C72FFC8D1}" dt="2022-01-06T21:13:50.968" v="87" actId="47"/>
        <pc:sldMkLst>
          <pc:docMk/>
          <pc:sldMk cId="261817954" sldId="297"/>
        </pc:sldMkLst>
        <pc:spChg chg="mod">
          <ac:chgData name="William Grey" userId="37b73424-c081-4fc2-b1af-363f4f3fd4f3" providerId="ADAL" clId="{CACBD7F4-0240-4A8C-B860-341C72FFC8D1}" dt="2022-01-06T21:13:14.625" v="37" actId="21"/>
          <ac:spMkLst>
            <pc:docMk/>
            <pc:sldMk cId="261817954" sldId="297"/>
            <ac:spMk id="78" creationId="{00000000-0000-0000-0000-000000000000}"/>
          </ac:spMkLst>
        </pc:spChg>
      </pc:sldChg>
      <pc:sldChg chg="modSp del mod">
        <pc:chgData name="William Grey" userId="37b73424-c081-4fc2-b1af-363f4f3fd4f3" providerId="ADAL" clId="{CACBD7F4-0240-4A8C-B860-341C72FFC8D1}" dt="2022-01-07T14:15:05.124" v="3520" actId="2696"/>
        <pc:sldMkLst>
          <pc:docMk/>
          <pc:sldMk cId="3138479770" sldId="317"/>
        </pc:sldMkLst>
        <pc:spChg chg="mod">
          <ac:chgData name="William Grey" userId="37b73424-c081-4fc2-b1af-363f4f3fd4f3" providerId="ADAL" clId="{CACBD7F4-0240-4A8C-B860-341C72FFC8D1}" dt="2021-08-09T21:34:37.746" v="12" actId="27636"/>
          <ac:spMkLst>
            <pc:docMk/>
            <pc:sldMk cId="3138479770" sldId="317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CACBD7F4-0240-4A8C-B860-341C72FFC8D1}" dt="2022-01-06T22:04:23.282" v="1481" actId="1076"/>
        <pc:sldMkLst>
          <pc:docMk/>
          <pc:sldMk cId="1550940732" sldId="319"/>
        </pc:sldMkLst>
        <pc:spChg chg="mod">
          <ac:chgData name="William Grey" userId="37b73424-c081-4fc2-b1af-363f4f3fd4f3" providerId="ADAL" clId="{CACBD7F4-0240-4A8C-B860-341C72FFC8D1}" dt="2021-08-09T21:34:37.633" v="2" actId="27636"/>
          <ac:spMkLst>
            <pc:docMk/>
            <pc:sldMk cId="1550940732" sldId="319"/>
            <ac:spMk id="2" creationId="{00000000-0000-0000-0000-000000000000}"/>
          </ac:spMkLst>
        </pc:spChg>
        <pc:graphicFrameChg chg="mod modGraphic">
          <ac:chgData name="William Grey" userId="37b73424-c081-4fc2-b1af-363f4f3fd4f3" providerId="ADAL" clId="{CACBD7F4-0240-4A8C-B860-341C72FFC8D1}" dt="2022-01-06T22:04:23.282" v="1481" actId="1076"/>
          <ac:graphicFrameMkLst>
            <pc:docMk/>
            <pc:sldMk cId="1550940732" sldId="319"/>
            <ac:graphicFrameMk id="4" creationId="{00000000-0000-0000-0000-000000000000}"/>
          </ac:graphicFrameMkLst>
        </pc:graphicFrameChg>
      </pc:sldChg>
      <pc:sldChg chg="addSp modSp mod modAnim">
        <pc:chgData name="William Grey" userId="37b73424-c081-4fc2-b1af-363f4f3fd4f3" providerId="ADAL" clId="{CACBD7F4-0240-4A8C-B860-341C72FFC8D1}" dt="2022-01-07T14:14:51.870" v="3519"/>
        <pc:sldMkLst>
          <pc:docMk/>
          <pc:sldMk cId="51457754" sldId="321"/>
        </pc:sldMkLst>
        <pc:spChg chg="mod">
          <ac:chgData name="William Grey" userId="37b73424-c081-4fc2-b1af-363f4f3fd4f3" providerId="ADAL" clId="{CACBD7F4-0240-4A8C-B860-341C72FFC8D1}" dt="2021-08-09T21:34:37.733" v="11" actId="27636"/>
          <ac:spMkLst>
            <pc:docMk/>
            <pc:sldMk cId="51457754" sldId="321"/>
            <ac:spMk id="2" creationId="{00000000-0000-0000-0000-000000000000}"/>
          </ac:spMkLst>
        </pc:spChg>
        <pc:spChg chg="mod">
          <ac:chgData name="William Grey" userId="37b73424-c081-4fc2-b1af-363f4f3fd4f3" providerId="ADAL" clId="{CACBD7F4-0240-4A8C-B860-341C72FFC8D1}" dt="2022-01-07T14:10:59.779" v="3292" actId="14100"/>
          <ac:spMkLst>
            <pc:docMk/>
            <pc:sldMk cId="51457754" sldId="321"/>
            <ac:spMk id="3" creationId="{00000000-0000-0000-0000-000000000000}"/>
          </ac:spMkLst>
        </pc:spChg>
        <pc:spChg chg="add mod">
          <ac:chgData name="William Grey" userId="37b73424-c081-4fc2-b1af-363f4f3fd4f3" providerId="ADAL" clId="{CACBD7F4-0240-4A8C-B860-341C72FFC8D1}" dt="2022-01-07T14:14:26.413" v="3517" actId="20577"/>
          <ac:spMkLst>
            <pc:docMk/>
            <pc:sldMk cId="51457754" sldId="321"/>
            <ac:spMk id="4" creationId="{E9FF313B-23B0-4710-8CCA-556DC5A38242}"/>
          </ac:spMkLst>
        </pc:spChg>
      </pc:sldChg>
      <pc:sldChg chg="addSp modSp mod modAnim">
        <pc:chgData name="William Grey" userId="37b73424-c081-4fc2-b1af-363f4f3fd4f3" providerId="ADAL" clId="{CACBD7F4-0240-4A8C-B860-341C72FFC8D1}" dt="2022-01-07T14:19:49.199" v="3727" actId="12"/>
        <pc:sldMkLst>
          <pc:docMk/>
          <pc:sldMk cId="1846292938" sldId="323"/>
        </pc:sldMkLst>
        <pc:spChg chg="mod">
          <ac:chgData name="William Grey" userId="37b73424-c081-4fc2-b1af-363f4f3fd4f3" providerId="ADAL" clId="{CACBD7F4-0240-4A8C-B860-341C72FFC8D1}" dt="2021-08-09T21:34:37.763" v="13" actId="27636"/>
          <ac:spMkLst>
            <pc:docMk/>
            <pc:sldMk cId="1846292938" sldId="323"/>
            <ac:spMk id="2" creationId="{00000000-0000-0000-0000-000000000000}"/>
          </ac:spMkLst>
        </pc:spChg>
        <pc:spChg chg="mod">
          <ac:chgData name="William Grey" userId="37b73424-c081-4fc2-b1af-363f4f3fd4f3" providerId="ADAL" clId="{CACBD7F4-0240-4A8C-B860-341C72FFC8D1}" dt="2022-01-07T14:19:49.199" v="3727" actId="12"/>
          <ac:spMkLst>
            <pc:docMk/>
            <pc:sldMk cId="1846292938" sldId="323"/>
            <ac:spMk id="3" creationId="{00000000-0000-0000-0000-000000000000}"/>
          </ac:spMkLst>
        </pc:spChg>
        <pc:spChg chg="add mod">
          <ac:chgData name="William Grey" userId="37b73424-c081-4fc2-b1af-363f4f3fd4f3" providerId="ADAL" clId="{CACBD7F4-0240-4A8C-B860-341C72FFC8D1}" dt="2022-01-07T14:19:25.422" v="3721" actId="1076"/>
          <ac:spMkLst>
            <pc:docMk/>
            <pc:sldMk cId="1846292938" sldId="323"/>
            <ac:spMk id="4" creationId="{11803FC0-ABEF-474A-B71D-93D3B1190191}"/>
          </ac:spMkLst>
        </pc:spChg>
      </pc:sldChg>
      <pc:sldChg chg="modSp mod">
        <pc:chgData name="William Grey" userId="37b73424-c081-4fc2-b1af-363f4f3fd4f3" providerId="ADAL" clId="{CACBD7F4-0240-4A8C-B860-341C72FFC8D1}" dt="2022-01-07T14:10:40.542" v="3290" actId="20577"/>
        <pc:sldMkLst>
          <pc:docMk/>
          <pc:sldMk cId="3776654123" sldId="324"/>
        </pc:sldMkLst>
        <pc:spChg chg="mod">
          <ac:chgData name="William Grey" userId="37b73424-c081-4fc2-b1af-363f4f3fd4f3" providerId="ADAL" clId="{CACBD7F4-0240-4A8C-B860-341C72FFC8D1}" dt="2022-01-07T14:10:40.542" v="3290" actId="20577"/>
          <ac:spMkLst>
            <pc:docMk/>
            <pc:sldMk cId="3776654123" sldId="324"/>
            <ac:spMk id="2" creationId="{00000000-0000-0000-0000-000000000000}"/>
          </ac:spMkLst>
        </pc:spChg>
        <pc:spChg chg="mod">
          <ac:chgData name="William Grey" userId="37b73424-c081-4fc2-b1af-363f4f3fd4f3" providerId="ADAL" clId="{CACBD7F4-0240-4A8C-B860-341C72FFC8D1}" dt="2022-01-07T14:10:37.795" v="3288" actId="20577"/>
          <ac:spMkLst>
            <pc:docMk/>
            <pc:sldMk cId="3776654123" sldId="324"/>
            <ac:spMk id="3" creationId="{00000000-0000-0000-0000-000000000000}"/>
          </ac:spMkLst>
        </pc:spChg>
      </pc:sldChg>
      <pc:sldChg chg="addSp modSp mod modAnim">
        <pc:chgData name="William Grey" userId="37b73424-c081-4fc2-b1af-363f4f3fd4f3" providerId="ADAL" clId="{CACBD7F4-0240-4A8C-B860-341C72FFC8D1}" dt="2022-01-07T14:23:38.932" v="3890" actId="27636"/>
        <pc:sldMkLst>
          <pc:docMk/>
          <pc:sldMk cId="3601710186" sldId="325"/>
        </pc:sldMkLst>
        <pc:spChg chg="mod">
          <ac:chgData name="William Grey" userId="37b73424-c081-4fc2-b1af-363f4f3fd4f3" providerId="ADAL" clId="{CACBD7F4-0240-4A8C-B860-341C72FFC8D1}" dt="2021-08-09T21:34:37.768" v="14" actId="27636"/>
          <ac:spMkLst>
            <pc:docMk/>
            <pc:sldMk cId="3601710186" sldId="325"/>
            <ac:spMk id="2" creationId="{00000000-0000-0000-0000-000000000000}"/>
          </ac:spMkLst>
        </pc:spChg>
        <pc:spChg chg="mod">
          <ac:chgData name="William Grey" userId="37b73424-c081-4fc2-b1af-363f4f3fd4f3" providerId="ADAL" clId="{CACBD7F4-0240-4A8C-B860-341C72FFC8D1}" dt="2022-01-07T14:20:41.868" v="3731" actId="14100"/>
          <ac:spMkLst>
            <pc:docMk/>
            <pc:sldMk cId="3601710186" sldId="325"/>
            <ac:spMk id="3" creationId="{00000000-0000-0000-0000-000000000000}"/>
          </ac:spMkLst>
        </pc:spChg>
        <pc:spChg chg="add mod">
          <ac:chgData name="William Grey" userId="37b73424-c081-4fc2-b1af-363f4f3fd4f3" providerId="ADAL" clId="{CACBD7F4-0240-4A8C-B860-341C72FFC8D1}" dt="2022-01-07T14:23:38.932" v="3890" actId="27636"/>
          <ac:spMkLst>
            <pc:docMk/>
            <pc:sldMk cId="3601710186" sldId="325"/>
            <ac:spMk id="4" creationId="{5B2AC01F-36EC-48C4-B057-8FC22AF076F3}"/>
          </ac:spMkLst>
        </pc:spChg>
      </pc:sldChg>
      <pc:sldChg chg="addSp modSp mod modAnim">
        <pc:chgData name="William Grey" userId="37b73424-c081-4fc2-b1af-363f4f3fd4f3" providerId="ADAL" clId="{CACBD7F4-0240-4A8C-B860-341C72FFC8D1}" dt="2022-01-07T14:32:33.351" v="3900"/>
        <pc:sldMkLst>
          <pc:docMk/>
          <pc:sldMk cId="834922313" sldId="327"/>
        </pc:sldMkLst>
        <pc:spChg chg="mod">
          <ac:chgData name="William Grey" userId="37b73424-c081-4fc2-b1af-363f4f3fd4f3" providerId="ADAL" clId="{CACBD7F4-0240-4A8C-B860-341C72FFC8D1}" dt="2021-08-09T21:34:37.613" v="0" actId="27636"/>
          <ac:spMkLst>
            <pc:docMk/>
            <pc:sldMk cId="834922313" sldId="327"/>
            <ac:spMk id="2" creationId="{00000000-0000-0000-0000-000000000000}"/>
          </ac:spMkLst>
        </pc:spChg>
        <pc:spChg chg="mod">
          <ac:chgData name="William Grey" userId="37b73424-c081-4fc2-b1af-363f4f3fd4f3" providerId="ADAL" clId="{CACBD7F4-0240-4A8C-B860-341C72FFC8D1}" dt="2022-01-07T14:31:48.846" v="3895" actId="27636"/>
          <ac:spMkLst>
            <pc:docMk/>
            <pc:sldMk cId="834922313" sldId="327"/>
            <ac:spMk id="3" creationId="{00000000-0000-0000-0000-000000000000}"/>
          </ac:spMkLst>
        </pc:spChg>
        <pc:picChg chg="add mod">
          <ac:chgData name="William Grey" userId="37b73424-c081-4fc2-b1af-363f4f3fd4f3" providerId="ADAL" clId="{CACBD7F4-0240-4A8C-B860-341C72FFC8D1}" dt="2022-01-07T14:31:58.346" v="3898" actId="14100"/>
          <ac:picMkLst>
            <pc:docMk/>
            <pc:sldMk cId="834922313" sldId="327"/>
            <ac:picMk id="4" creationId="{76858F90-BADE-4C3D-9BDD-9E63E200B02B}"/>
          </ac:picMkLst>
        </pc:picChg>
      </pc:sldChg>
      <pc:sldChg chg="modSp mod">
        <pc:chgData name="William Grey" userId="37b73424-c081-4fc2-b1af-363f4f3fd4f3" providerId="ADAL" clId="{CACBD7F4-0240-4A8C-B860-341C72FFC8D1}" dt="2022-01-07T13:02:57.338" v="1766" actId="20577"/>
        <pc:sldMkLst>
          <pc:docMk/>
          <pc:sldMk cId="4253771883" sldId="328"/>
        </pc:sldMkLst>
        <pc:spChg chg="mod">
          <ac:chgData name="William Grey" userId="37b73424-c081-4fc2-b1af-363f4f3fd4f3" providerId="ADAL" clId="{CACBD7F4-0240-4A8C-B860-341C72FFC8D1}" dt="2021-08-09T21:34:37.630" v="1" actId="27636"/>
          <ac:spMkLst>
            <pc:docMk/>
            <pc:sldMk cId="4253771883" sldId="328"/>
            <ac:spMk id="2" creationId="{00000000-0000-0000-0000-000000000000}"/>
          </ac:spMkLst>
        </pc:spChg>
        <pc:spChg chg="mod">
          <ac:chgData name="William Grey" userId="37b73424-c081-4fc2-b1af-363f4f3fd4f3" providerId="ADAL" clId="{CACBD7F4-0240-4A8C-B860-341C72FFC8D1}" dt="2022-01-07T13:02:57.338" v="1766" actId="20577"/>
          <ac:spMkLst>
            <pc:docMk/>
            <pc:sldMk cId="4253771883" sldId="328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CACBD7F4-0240-4A8C-B860-341C72FFC8D1}" dt="2022-01-06T22:05:08.613" v="1485" actId="2711"/>
        <pc:sldMkLst>
          <pc:docMk/>
          <pc:sldMk cId="2698515736" sldId="330"/>
        </pc:sldMkLst>
        <pc:spChg chg="mod">
          <ac:chgData name="William Grey" userId="37b73424-c081-4fc2-b1af-363f4f3fd4f3" providerId="ADAL" clId="{CACBD7F4-0240-4A8C-B860-341C72FFC8D1}" dt="2021-08-09T21:34:37.646" v="3" actId="27636"/>
          <ac:spMkLst>
            <pc:docMk/>
            <pc:sldMk cId="2698515736" sldId="330"/>
            <ac:spMk id="2" creationId="{00000000-0000-0000-0000-000000000000}"/>
          </ac:spMkLst>
        </pc:spChg>
        <pc:graphicFrameChg chg="mod modGraphic">
          <ac:chgData name="William Grey" userId="37b73424-c081-4fc2-b1af-363f4f3fd4f3" providerId="ADAL" clId="{CACBD7F4-0240-4A8C-B860-341C72FFC8D1}" dt="2022-01-06T22:05:08.613" v="1485" actId="2711"/>
          <ac:graphicFrameMkLst>
            <pc:docMk/>
            <pc:sldMk cId="2698515736" sldId="330"/>
            <ac:graphicFrameMk id="4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CACBD7F4-0240-4A8C-B860-341C72FFC8D1}" dt="2022-01-06T22:10:16.068" v="1578" actId="20577"/>
        <pc:sldMkLst>
          <pc:docMk/>
          <pc:sldMk cId="3778080476" sldId="331"/>
        </pc:sldMkLst>
        <pc:spChg chg="mod">
          <ac:chgData name="William Grey" userId="37b73424-c081-4fc2-b1af-363f4f3fd4f3" providerId="ADAL" clId="{CACBD7F4-0240-4A8C-B860-341C72FFC8D1}" dt="2021-08-09T21:34:37.679" v="6" actId="27636"/>
          <ac:spMkLst>
            <pc:docMk/>
            <pc:sldMk cId="3778080476" sldId="331"/>
            <ac:spMk id="2" creationId="{00000000-0000-0000-0000-000000000000}"/>
          </ac:spMkLst>
        </pc:spChg>
        <pc:graphicFrameChg chg="modGraphic">
          <ac:chgData name="William Grey" userId="37b73424-c081-4fc2-b1af-363f4f3fd4f3" providerId="ADAL" clId="{CACBD7F4-0240-4A8C-B860-341C72FFC8D1}" dt="2022-01-06T22:10:16.068" v="1578" actId="20577"/>
          <ac:graphicFrameMkLst>
            <pc:docMk/>
            <pc:sldMk cId="3778080476" sldId="331"/>
            <ac:graphicFrameMk id="4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CACBD7F4-0240-4A8C-B860-341C72FFC8D1}" dt="2022-01-06T22:11:12.073" v="1594" actId="20577"/>
        <pc:sldMkLst>
          <pc:docMk/>
          <pc:sldMk cId="980329869" sldId="332"/>
        </pc:sldMkLst>
        <pc:spChg chg="mod">
          <ac:chgData name="William Grey" userId="37b73424-c081-4fc2-b1af-363f4f3fd4f3" providerId="ADAL" clId="{CACBD7F4-0240-4A8C-B860-341C72FFC8D1}" dt="2022-01-06T21:32:38.660" v="496" actId="20577"/>
          <ac:spMkLst>
            <pc:docMk/>
            <pc:sldMk cId="980329869" sldId="332"/>
            <ac:spMk id="2" creationId="{00000000-0000-0000-0000-000000000000}"/>
          </ac:spMkLst>
        </pc:spChg>
        <pc:graphicFrameChg chg="mod modGraphic">
          <ac:chgData name="William Grey" userId="37b73424-c081-4fc2-b1af-363f4f3fd4f3" providerId="ADAL" clId="{CACBD7F4-0240-4A8C-B860-341C72FFC8D1}" dt="2022-01-06T22:11:12.073" v="1594" actId="20577"/>
          <ac:graphicFrameMkLst>
            <pc:docMk/>
            <pc:sldMk cId="980329869" sldId="332"/>
            <ac:graphicFrameMk id="4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CACBD7F4-0240-4A8C-B860-341C72FFC8D1}" dt="2022-01-06T22:18:33.007" v="1697" actId="2711"/>
        <pc:sldMkLst>
          <pc:docMk/>
          <pc:sldMk cId="1783590334" sldId="333"/>
        </pc:sldMkLst>
        <pc:spChg chg="mod">
          <ac:chgData name="William Grey" userId="37b73424-c081-4fc2-b1af-363f4f3fd4f3" providerId="ADAL" clId="{CACBD7F4-0240-4A8C-B860-341C72FFC8D1}" dt="2021-08-09T21:34:37.698" v="8" actId="27636"/>
          <ac:spMkLst>
            <pc:docMk/>
            <pc:sldMk cId="1783590334" sldId="333"/>
            <ac:spMk id="2" creationId="{00000000-0000-0000-0000-000000000000}"/>
          </ac:spMkLst>
        </pc:spChg>
        <pc:graphicFrameChg chg="mod modGraphic">
          <ac:chgData name="William Grey" userId="37b73424-c081-4fc2-b1af-363f4f3fd4f3" providerId="ADAL" clId="{CACBD7F4-0240-4A8C-B860-341C72FFC8D1}" dt="2022-01-06T22:18:33.007" v="1697" actId="2711"/>
          <ac:graphicFrameMkLst>
            <pc:docMk/>
            <pc:sldMk cId="1783590334" sldId="333"/>
            <ac:graphicFrameMk id="4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CACBD7F4-0240-4A8C-B860-341C72FFC8D1}" dt="2022-01-06T22:19:27.716" v="1703" actId="113"/>
        <pc:sldMkLst>
          <pc:docMk/>
          <pc:sldMk cId="600174462" sldId="334"/>
        </pc:sldMkLst>
        <pc:spChg chg="mod">
          <ac:chgData name="William Grey" userId="37b73424-c081-4fc2-b1af-363f4f3fd4f3" providerId="ADAL" clId="{CACBD7F4-0240-4A8C-B860-341C72FFC8D1}" dt="2021-08-09T21:34:37.713" v="9" actId="27636"/>
          <ac:spMkLst>
            <pc:docMk/>
            <pc:sldMk cId="600174462" sldId="334"/>
            <ac:spMk id="2" creationId="{00000000-0000-0000-0000-000000000000}"/>
          </ac:spMkLst>
        </pc:spChg>
        <pc:graphicFrameChg chg="mod modGraphic">
          <ac:chgData name="William Grey" userId="37b73424-c081-4fc2-b1af-363f4f3fd4f3" providerId="ADAL" clId="{CACBD7F4-0240-4A8C-B860-341C72FFC8D1}" dt="2022-01-06T22:19:27.716" v="1703" actId="113"/>
          <ac:graphicFrameMkLst>
            <pc:docMk/>
            <pc:sldMk cId="600174462" sldId="334"/>
            <ac:graphicFrameMk id="4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CACBD7F4-0240-4A8C-B860-341C72FFC8D1}" dt="2022-01-06T22:14:23.701" v="1626" actId="20577"/>
        <pc:sldMkLst>
          <pc:docMk/>
          <pc:sldMk cId="2732610488" sldId="335"/>
        </pc:sldMkLst>
        <pc:spChg chg="mod">
          <ac:chgData name="William Grey" userId="37b73424-c081-4fc2-b1af-363f4f3fd4f3" providerId="ADAL" clId="{CACBD7F4-0240-4A8C-B860-341C72FFC8D1}" dt="2022-01-06T22:14:23.701" v="1626" actId="20577"/>
          <ac:spMkLst>
            <pc:docMk/>
            <pc:sldMk cId="2732610488" sldId="335"/>
            <ac:spMk id="2" creationId="{00000000-0000-0000-0000-000000000000}"/>
          </ac:spMkLst>
        </pc:spChg>
        <pc:graphicFrameChg chg="mod modGraphic">
          <ac:chgData name="William Grey" userId="37b73424-c081-4fc2-b1af-363f4f3fd4f3" providerId="ADAL" clId="{CACBD7F4-0240-4A8C-B860-341C72FFC8D1}" dt="2022-01-06T22:14:15.962" v="1624" actId="14734"/>
          <ac:graphicFrameMkLst>
            <pc:docMk/>
            <pc:sldMk cId="2732610488" sldId="335"/>
            <ac:graphicFrameMk id="4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CACBD7F4-0240-4A8C-B860-341C72FFC8D1}" dt="2022-01-06T22:07:49.824" v="1560" actId="20577"/>
        <pc:sldMkLst>
          <pc:docMk/>
          <pc:sldMk cId="2451810050" sldId="336"/>
        </pc:sldMkLst>
        <pc:spChg chg="mod">
          <ac:chgData name="William Grey" userId="37b73424-c081-4fc2-b1af-363f4f3fd4f3" providerId="ADAL" clId="{CACBD7F4-0240-4A8C-B860-341C72FFC8D1}" dt="2021-08-09T21:34:37.664" v="4" actId="27636"/>
          <ac:spMkLst>
            <pc:docMk/>
            <pc:sldMk cId="2451810050" sldId="336"/>
            <ac:spMk id="2" creationId="{00000000-0000-0000-0000-000000000000}"/>
          </ac:spMkLst>
        </pc:spChg>
        <pc:graphicFrameChg chg="mod modGraphic">
          <ac:chgData name="William Grey" userId="37b73424-c081-4fc2-b1af-363f4f3fd4f3" providerId="ADAL" clId="{CACBD7F4-0240-4A8C-B860-341C72FFC8D1}" dt="2022-01-06T22:07:49.824" v="1560" actId="20577"/>
          <ac:graphicFrameMkLst>
            <pc:docMk/>
            <pc:sldMk cId="2451810050" sldId="336"/>
            <ac:graphicFrameMk id="4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CACBD7F4-0240-4A8C-B860-341C72FFC8D1}" dt="2022-01-06T22:09:15.650" v="1571" actId="1076"/>
        <pc:sldMkLst>
          <pc:docMk/>
          <pc:sldMk cId="742781404" sldId="337"/>
        </pc:sldMkLst>
        <pc:spChg chg="mod">
          <ac:chgData name="William Grey" userId="37b73424-c081-4fc2-b1af-363f4f3fd4f3" providerId="ADAL" clId="{CACBD7F4-0240-4A8C-B860-341C72FFC8D1}" dt="2021-08-09T21:34:37.666" v="5" actId="27636"/>
          <ac:spMkLst>
            <pc:docMk/>
            <pc:sldMk cId="742781404" sldId="337"/>
            <ac:spMk id="2" creationId="{00000000-0000-0000-0000-000000000000}"/>
          </ac:spMkLst>
        </pc:spChg>
        <pc:graphicFrameChg chg="mod modGraphic">
          <ac:chgData name="William Grey" userId="37b73424-c081-4fc2-b1af-363f4f3fd4f3" providerId="ADAL" clId="{CACBD7F4-0240-4A8C-B860-341C72FFC8D1}" dt="2022-01-06T22:09:11.071" v="1570" actId="113"/>
          <ac:graphicFrameMkLst>
            <pc:docMk/>
            <pc:sldMk cId="742781404" sldId="337"/>
            <ac:graphicFrameMk id="4" creationId="{00000000-0000-0000-0000-000000000000}"/>
          </ac:graphicFrameMkLst>
        </pc:graphicFrameChg>
        <pc:graphicFrameChg chg="mod modGraphic">
          <ac:chgData name="William Grey" userId="37b73424-c081-4fc2-b1af-363f4f3fd4f3" providerId="ADAL" clId="{CACBD7F4-0240-4A8C-B860-341C72FFC8D1}" dt="2022-01-06T22:09:15.650" v="1571" actId="1076"/>
          <ac:graphicFrameMkLst>
            <pc:docMk/>
            <pc:sldMk cId="742781404" sldId="337"/>
            <ac:graphicFrameMk id="5" creationId="{00000000-0000-0000-0000-000000000000}"/>
          </ac:graphicFrameMkLst>
        </pc:graphicFrameChg>
      </pc:sldChg>
      <pc:sldChg chg="modSp add mod ord">
        <pc:chgData name="William Grey" userId="37b73424-c081-4fc2-b1af-363f4f3fd4f3" providerId="ADAL" clId="{CACBD7F4-0240-4A8C-B860-341C72FFC8D1}" dt="2022-01-07T14:06:39.403" v="3141"/>
        <pc:sldMkLst>
          <pc:docMk/>
          <pc:sldMk cId="3626951854" sldId="338"/>
        </pc:sldMkLst>
        <pc:spChg chg="mod">
          <ac:chgData name="William Grey" userId="37b73424-c081-4fc2-b1af-363f4f3fd4f3" providerId="ADAL" clId="{CACBD7F4-0240-4A8C-B860-341C72FFC8D1}" dt="2022-01-07T14:06:11.142" v="3133" actId="27636"/>
          <ac:spMkLst>
            <pc:docMk/>
            <pc:sldMk cId="3626951854" sldId="338"/>
            <ac:spMk id="2" creationId="{70406B39-078A-4167-94D2-7922CBC5414A}"/>
          </ac:spMkLst>
        </pc:spChg>
        <pc:spChg chg="mod">
          <ac:chgData name="William Grey" userId="37b73424-c081-4fc2-b1af-363f4f3fd4f3" providerId="ADAL" clId="{CACBD7F4-0240-4A8C-B860-341C72FFC8D1}" dt="2022-01-07T14:06:17.814" v="3134" actId="208"/>
          <ac:spMkLst>
            <pc:docMk/>
            <pc:sldMk cId="3626951854" sldId="338"/>
            <ac:spMk id="3" creationId="{7730A8D4-51C1-4984-9482-E3F5096D7BF1}"/>
          </ac:spMkLst>
        </pc:spChg>
        <pc:spChg chg="mod">
          <ac:chgData name="William Grey" userId="37b73424-c081-4fc2-b1af-363f4f3fd4f3" providerId="ADAL" clId="{CACBD7F4-0240-4A8C-B860-341C72FFC8D1}" dt="2022-01-07T14:06:22.661" v="3135" actId="1076"/>
          <ac:spMkLst>
            <pc:docMk/>
            <pc:sldMk cId="3626951854" sldId="338"/>
            <ac:spMk id="4" creationId="{CE9A302C-96A2-4AD2-B8C4-8D9013A65579}"/>
          </ac:spMkLst>
        </pc:spChg>
        <pc:spChg chg="mod">
          <ac:chgData name="William Grey" userId="37b73424-c081-4fc2-b1af-363f4f3fd4f3" providerId="ADAL" clId="{CACBD7F4-0240-4A8C-B860-341C72FFC8D1}" dt="2022-01-07T14:06:22.661" v="3135" actId="1076"/>
          <ac:spMkLst>
            <pc:docMk/>
            <pc:sldMk cId="3626951854" sldId="338"/>
            <ac:spMk id="9" creationId="{C63B687A-AA2D-4E21-93A0-F90A7C4114DC}"/>
          </ac:spMkLst>
        </pc:spChg>
        <pc:spChg chg="mod">
          <ac:chgData name="William Grey" userId="37b73424-c081-4fc2-b1af-363f4f3fd4f3" providerId="ADAL" clId="{CACBD7F4-0240-4A8C-B860-341C72FFC8D1}" dt="2022-01-07T14:06:22.661" v="3135" actId="1076"/>
          <ac:spMkLst>
            <pc:docMk/>
            <pc:sldMk cId="3626951854" sldId="338"/>
            <ac:spMk id="10" creationId="{DCD62BB4-155E-444A-8EAC-820A348FFCE0}"/>
          </ac:spMkLst>
        </pc:spChg>
        <pc:spChg chg="mod">
          <ac:chgData name="William Grey" userId="37b73424-c081-4fc2-b1af-363f4f3fd4f3" providerId="ADAL" clId="{CACBD7F4-0240-4A8C-B860-341C72FFC8D1}" dt="2022-01-07T14:06:22.661" v="3135" actId="1076"/>
          <ac:spMkLst>
            <pc:docMk/>
            <pc:sldMk cId="3626951854" sldId="338"/>
            <ac:spMk id="11" creationId="{6E8C6513-0811-4943-B58E-D934CEFB51A5}"/>
          </ac:spMkLst>
        </pc:spChg>
        <pc:spChg chg="mod">
          <ac:chgData name="William Grey" userId="37b73424-c081-4fc2-b1af-363f4f3fd4f3" providerId="ADAL" clId="{CACBD7F4-0240-4A8C-B860-341C72FFC8D1}" dt="2022-01-07T14:06:22.661" v="3135" actId="1076"/>
          <ac:spMkLst>
            <pc:docMk/>
            <pc:sldMk cId="3626951854" sldId="338"/>
            <ac:spMk id="12" creationId="{7A9EE6A6-D5FB-47F0-A427-41FBC1A33C73}"/>
          </ac:spMkLst>
        </pc:spChg>
        <pc:cxnChg chg="mod">
          <ac:chgData name="William Grey" userId="37b73424-c081-4fc2-b1af-363f4f3fd4f3" providerId="ADAL" clId="{CACBD7F4-0240-4A8C-B860-341C72FFC8D1}" dt="2022-01-07T14:06:22.661" v="3135" actId="1076"/>
          <ac:cxnSpMkLst>
            <pc:docMk/>
            <pc:sldMk cId="3626951854" sldId="338"/>
            <ac:cxnSpMk id="7" creationId="{CFBCF020-8080-4046-80B5-02B5393B94A5}"/>
          </ac:cxnSpMkLst>
        </pc:cxnChg>
        <pc:cxnChg chg="mod">
          <ac:chgData name="William Grey" userId="37b73424-c081-4fc2-b1af-363f4f3fd4f3" providerId="ADAL" clId="{CACBD7F4-0240-4A8C-B860-341C72FFC8D1}" dt="2022-01-07T14:06:22.661" v="3135" actId="1076"/>
          <ac:cxnSpMkLst>
            <pc:docMk/>
            <pc:sldMk cId="3626951854" sldId="338"/>
            <ac:cxnSpMk id="8" creationId="{4958C6D3-7342-44BC-B939-32ECC8B4FBD6}"/>
          </ac:cxnSpMkLst>
        </pc:cxnChg>
        <pc:cxnChg chg="mod">
          <ac:chgData name="William Grey" userId="37b73424-c081-4fc2-b1af-363f4f3fd4f3" providerId="ADAL" clId="{CACBD7F4-0240-4A8C-B860-341C72FFC8D1}" dt="2022-01-07T14:06:22.661" v="3135" actId="1076"/>
          <ac:cxnSpMkLst>
            <pc:docMk/>
            <pc:sldMk cId="3626951854" sldId="338"/>
            <ac:cxnSpMk id="13" creationId="{B2EBB9D2-B312-420C-985B-6B121AE02717}"/>
          </ac:cxnSpMkLst>
        </pc:cxnChg>
        <pc:cxnChg chg="mod">
          <ac:chgData name="William Grey" userId="37b73424-c081-4fc2-b1af-363f4f3fd4f3" providerId="ADAL" clId="{CACBD7F4-0240-4A8C-B860-341C72FFC8D1}" dt="2022-01-07T14:06:22.661" v="3135" actId="1076"/>
          <ac:cxnSpMkLst>
            <pc:docMk/>
            <pc:sldMk cId="3626951854" sldId="338"/>
            <ac:cxnSpMk id="18" creationId="{1612B05A-DB28-4FB9-8E72-0EA453A74A87}"/>
          </ac:cxnSpMkLst>
        </pc:cxnChg>
      </pc:sldChg>
      <pc:sldChg chg="modSp new mod">
        <pc:chgData name="William Grey" userId="37b73424-c081-4fc2-b1af-363f4f3fd4f3" providerId="ADAL" clId="{CACBD7F4-0240-4A8C-B860-341C72FFC8D1}" dt="2022-01-06T21:13:49.105" v="86" actId="12"/>
        <pc:sldMkLst>
          <pc:docMk/>
          <pc:sldMk cId="2502196638" sldId="339"/>
        </pc:sldMkLst>
        <pc:spChg chg="mod">
          <ac:chgData name="William Grey" userId="37b73424-c081-4fc2-b1af-363f4f3fd4f3" providerId="ADAL" clId="{CACBD7F4-0240-4A8C-B860-341C72FFC8D1}" dt="2022-01-06T21:13:09.585" v="36" actId="20577"/>
          <ac:spMkLst>
            <pc:docMk/>
            <pc:sldMk cId="2502196638" sldId="339"/>
            <ac:spMk id="2" creationId="{576C8837-6B33-4018-8624-55E0E80BB855}"/>
          </ac:spMkLst>
        </pc:spChg>
        <pc:spChg chg="mod">
          <ac:chgData name="William Grey" userId="37b73424-c081-4fc2-b1af-363f4f3fd4f3" providerId="ADAL" clId="{CACBD7F4-0240-4A8C-B860-341C72FFC8D1}" dt="2022-01-06T21:13:49.105" v="86" actId="12"/>
          <ac:spMkLst>
            <pc:docMk/>
            <pc:sldMk cId="2502196638" sldId="339"/>
            <ac:spMk id="3" creationId="{43B8CC36-103A-4628-8645-4170AF54EA96}"/>
          </ac:spMkLst>
        </pc:spChg>
      </pc:sldChg>
      <pc:sldChg chg="modSp add mod">
        <pc:chgData name="William Grey" userId="37b73424-c081-4fc2-b1af-363f4f3fd4f3" providerId="ADAL" clId="{CACBD7F4-0240-4A8C-B860-341C72FFC8D1}" dt="2022-01-06T22:12:59.559" v="1614" actId="113"/>
        <pc:sldMkLst>
          <pc:docMk/>
          <pc:sldMk cId="1704937331" sldId="340"/>
        </pc:sldMkLst>
        <pc:spChg chg="mod">
          <ac:chgData name="William Grey" userId="37b73424-c081-4fc2-b1af-363f4f3fd4f3" providerId="ADAL" clId="{CACBD7F4-0240-4A8C-B860-341C72FFC8D1}" dt="2022-01-06T21:27:26.547" v="250" actId="20577"/>
          <ac:spMkLst>
            <pc:docMk/>
            <pc:sldMk cId="1704937331" sldId="340"/>
            <ac:spMk id="2" creationId="{00000000-0000-0000-0000-000000000000}"/>
          </ac:spMkLst>
        </pc:spChg>
        <pc:graphicFrameChg chg="mod modGraphic">
          <ac:chgData name="William Grey" userId="37b73424-c081-4fc2-b1af-363f4f3fd4f3" providerId="ADAL" clId="{CACBD7F4-0240-4A8C-B860-341C72FFC8D1}" dt="2022-01-06T22:12:59.559" v="1614" actId="113"/>
          <ac:graphicFrameMkLst>
            <pc:docMk/>
            <pc:sldMk cId="1704937331" sldId="340"/>
            <ac:graphicFrameMk id="4" creationId="{00000000-0000-0000-0000-000000000000}"/>
          </ac:graphicFrameMkLst>
        </pc:graphicFrameChg>
      </pc:sldChg>
      <pc:sldChg chg="modSp add mod">
        <pc:chgData name="William Grey" userId="37b73424-c081-4fc2-b1af-363f4f3fd4f3" providerId="ADAL" clId="{CACBD7F4-0240-4A8C-B860-341C72FFC8D1}" dt="2022-01-06T22:12:30.680" v="1611"/>
        <pc:sldMkLst>
          <pc:docMk/>
          <pc:sldMk cId="211281269" sldId="341"/>
        </pc:sldMkLst>
        <pc:graphicFrameChg chg="mod modGraphic">
          <ac:chgData name="William Grey" userId="37b73424-c081-4fc2-b1af-363f4f3fd4f3" providerId="ADAL" clId="{CACBD7F4-0240-4A8C-B860-341C72FFC8D1}" dt="2022-01-06T22:12:30.680" v="1611"/>
          <ac:graphicFrameMkLst>
            <pc:docMk/>
            <pc:sldMk cId="211281269" sldId="341"/>
            <ac:graphicFrameMk id="4" creationId="{00000000-0000-0000-0000-000000000000}"/>
          </ac:graphicFrameMkLst>
        </pc:graphicFrameChg>
      </pc:sldChg>
      <pc:sldChg chg="addSp delSp modSp new mod">
        <pc:chgData name="William Grey" userId="37b73424-c081-4fc2-b1af-363f4f3fd4f3" providerId="ADAL" clId="{CACBD7F4-0240-4A8C-B860-341C72FFC8D1}" dt="2022-01-06T22:17:50.743" v="1691" actId="1076"/>
        <pc:sldMkLst>
          <pc:docMk/>
          <pc:sldMk cId="3519200097" sldId="342"/>
        </pc:sldMkLst>
        <pc:spChg chg="mod">
          <ac:chgData name="William Grey" userId="37b73424-c081-4fc2-b1af-363f4f3fd4f3" providerId="ADAL" clId="{CACBD7F4-0240-4A8C-B860-341C72FFC8D1}" dt="2022-01-06T21:39:17.242" v="575" actId="20577"/>
          <ac:spMkLst>
            <pc:docMk/>
            <pc:sldMk cId="3519200097" sldId="342"/>
            <ac:spMk id="2" creationId="{06F23A55-29FE-4FB9-9394-8EAF32A98789}"/>
          </ac:spMkLst>
        </pc:spChg>
        <pc:spChg chg="del">
          <ac:chgData name="William Grey" userId="37b73424-c081-4fc2-b1af-363f4f3fd4f3" providerId="ADAL" clId="{CACBD7F4-0240-4A8C-B860-341C72FFC8D1}" dt="2022-01-06T21:40:40.300" v="576" actId="3680"/>
          <ac:spMkLst>
            <pc:docMk/>
            <pc:sldMk cId="3519200097" sldId="342"/>
            <ac:spMk id="3" creationId="{E5B64D2F-0883-4DF0-BFB8-F2DD1BA6E554}"/>
          </ac:spMkLst>
        </pc:spChg>
        <pc:graphicFrameChg chg="add mod ord modGraphic">
          <ac:chgData name="William Grey" userId="37b73424-c081-4fc2-b1af-363f4f3fd4f3" providerId="ADAL" clId="{CACBD7F4-0240-4A8C-B860-341C72FFC8D1}" dt="2022-01-06T22:17:50.743" v="1691" actId="1076"/>
          <ac:graphicFrameMkLst>
            <pc:docMk/>
            <pc:sldMk cId="3519200097" sldId="342"/>
            <ac:graphicFrameMk id="4" creationId="{715079D1-95DC-4A84-AF14-F9717FEA92B7}"/>
          </ac:graphicFrameMkLst>
        </pc:graphicFrameChg>
      </pc:sldChg>
      <pc:sldChg chg="addSp delSp modSp new mod">
        <pc:chgData name="William Grey" userId="37b73424-c081-4fc2-b1af-363f4f3fd4f3" providerId="ADAL" clId="{CACBD7F4-0240-4A8C-B860-341C72FFC8D1}" dt="2022-01-06T22:15:25.935" v="1641" actId="20577"/>
        <pc:sldMkLst>
          <pc:docMk/>
          <pc:sldMk cId="486767666" sldId="343"/>
        </pc:sldMkLst>
        <pc:spChg chg="mod">
          <ac:chgData name="William Grey" userId="37b73424-c081-4fc2-b1af-363f4f3fd4f3" providerId="ADAL" clId="{CACBD7F4-0240-4A8C-B860-341C72FFC8D1}" dt="2022-01-06T21:49:55.508" v="914" actId="20577"/>
          <ac:spMkLst>
            <pc:docMk/>
            <pc:sldMk cId="486767666" sldId="343"/>
            <ac:spMk id="2" creationId="{92083900-4980-4951-8B82-CA8BBF9671E0}"/>
          </ac:spMkLst>
        </pc:spChg>
        <pc:spChg chg="del">
          <ac:chgData name="William Grey" userId="37b73424-c081-4fc2-b1af-363f4f3fd4f3" providerId="ADAL" clId="{CACBD7F4-0240-4A8C-B860-341C72FFC8D1}" dt="2022-01-06T21:50:05.435" v="915" actId="3680"/>
          <ac:spMkLst>
            <pc:docMk/>
            <pc:sldMk cId="486767666" sldId="343"/>
            <ac:spMk id="3" creationId="{DAD2F8BC-9E02-4F71-BD7B-E1B769C84DB1}"/>
          </ac:spMkLst>
        </pc:spChg>
        <pc:graphicFrameChg chg="add mod ord modGraphic">
          <ac:chgData name="William Grey" userId="37b73424-c081-4fc2-b1af-363f4f3fd4f3" providerId="ADAL" clId="{CACBD7F4-0240-4A8C-B860-341C72FFC8D1}" dt="2022-01-06T22:15:25.935" v="1641" actId="20577"/>
          <ac:graphicFrameMkLst>
            <pc:docMk/>
            <pc:sldMk cId="486767666" sldId="343"/>
            <ac:graphicFrameMk id="4" creationId="{933FFD85-5C15-40D0-815F-2A9393F159EE}"/>
          </ac:graphicFrameMkLst>
        </pc:graphicFrameChg>
      </pc:sldChg>
      <pc:sldChg chg="addSp delSp modSp new mod modAnim">
        <pc:chgData name="William Grey" userId="37b73424-c081-4fc2-b1af-363f4f3fd4f3" providerId="ADAL" clId="{CACBD7F4-0240-4A8C-B860-341C72FFC8D1}" dt="2022-01-07T14:09:37.056" v="3251"/>
        <pc:sldMkLst>
          <pc:docMk/>
          <pc:sldMk cId="1855837831" sldId="344"/>
        </pc:sldMkLst>
        <pc:spChg chg="mod">
          <ac:chgData name="William Grey" userId="37b73424-c081-4fc2-b1af-363f4f3fd4f3" providerId="ADAL" clId="{CACBD7F4-0240-4A8C-B860-341C72FFC8D1}" dt="2022-01-07T13:03:55.513" v="1841" actId="20577"/>
          <ac:spMkLst>
            <pc:docMk/>
            <pc:sldMk cId="1855837831" sldId="344"/>
            <ac:spMk id="2" creationId="{7C402BFA-30F2-40B7-BA68-4F81E3C3D93B}"/>
          </ac:spMkLst>
        </pc:spChg>
        <pc:spChg chg="mod">
          <ac:chgData name="William Grey" userId="37b73424-c081-4fc2-b1af-363f4f3fd4f3" providerId="ADAL" clId="{CACBD7F4-0240-4A8C-B860-341C72FFC8D1}" dt="2022-01-07T13:25:58.889" v="2714"/>
          <ac:spMkLst>
            <pc:docMk/>
            <pc:sldMk cId="1855837831" sldId="344"/>
            <ac:spMk id="3" creationId="{F40F4715-5E92-4F6D-9B9D-DF654BBF3C6F}"/>
          </ac:spMkLst>
        </pc:spChg>
        <pc:spChg chg="add del">
          <ac:chgData name="William Grey" userId="37b73424-c081-4fc2-b1af-363f4f3fd4f3" providerId="ADAL" clId="{CACBD7F4-0240-4A8C-B860-341C72FFC8D1}" dt="2022-01-07T13:16:02.916" v="2296" actId="478"/>
          <ac:spMkLst>
            <pc:docMk/>
            <pc:sldMk cId="1855837831" sldId="344"/>
            <ac:spMk id="4" creationId="{CDFAF7DC-F3AF-49AA-8078-9C4CA5303718}"/>
          </ac:spMkLst>
        </pc:spChg>
        <pc:spChg chg="add mod">
          <ac:chgData name="William Grey" userId="37b73424-c081-4fc2-b1af-363f4f3fd4f3" providerId="ADAL" clId="{CACBD7F4-0240-4A8C-B860-341C72FFC8D1}" dt="2022-01-07T13:59:35.505" v="2788" actId="20577"/>
          <ac:spMkLst>
            <pc:docMk/>
            <pc:sldMk cId="1855837831" sldId="344"/>
            <ac:spMk id="5" creationId="{E90EE108-A16D-4EBA-8DBE-519C25C14491}"/>
          </ac:spMkLst>
        </pc:spChg>
        <pc:spChg chg="add del">
          <ac:chgData name="William Grey" userId="37b73424-c081-4fc2-b1af-363f4f3fd4f3" providerId="ADAL" clId="{CACBD7F4-0240-4A8C-B860-341C72FFC8D1}" dt="2022-01-07T13:25:50.769" v="2713"/>
          <ac:spMkLst>
            <pc:docMk/>
            <pc:sldMk cId="1855837831" sldId="344"/>
            <ac:spMk id="6" creationId="{F2EC8F89-9FAA-49CE-ABA4-CB26A5B10DC1}"/>
          </ac:spMkLst>
        </pc:spChg>
      </pc:sldChg>
      <pc:sldChg chg="addSp modSp add mod modAnim">
        <pc:chgData name="William Grey" userId="37b73424-c081-4fc2-b1af-363f4f3fd4f3" providerId="ADAL" clId="{CACBD7F4-0240-4A8C-B860-341C72FFC8D1}" dt="2022-01-07T14:09:22.585" v="3249"/>
        <pc:sldMkLst>
          <pc:docMk/>
          <pc:sldMk cId="3182014225" sldId="345"/>
        </pc:sldMkLst>
        <pc:spChg chg="mod">
          <ac:chgData name="William Grey" userId="37b73424-c081-4fc2-b1af-363f4f3fd4f3" providerId="ADAL" clId="{CACBD7F4-0240-4A8C-B860-341C72FFC8D1}" dt="2022-01-07T14:08:56.443" v="3247" actId="20577"/>
          <ac:spMkLst>
            <pc:docMk/>
            <pc:sldMk cId="3182014225" sldId="345"/>
            <ac:spMk id="3" creationId="{F40F4715-5E92-4F6D-9B9D-DF654BBF3C6F}"/>
          </ac:spMkLst>
        </pc:spChg>
        <pc:spChg chg="add mod">
          <ac:chgData name="William Grey" userId="37b73424-c081-4fc2-b1af-363f4f3fd4f3" providerId="ADAL" clId="{CACBD7F4-0240-4A8C-B860-341C72FFC8D1}" dt="2022-01-07T14:08:32.723" v="3235" actId="20577"/>
          <ac:spMkLst>
            <pc:docMk/>
            <pc:sldMk cId="3182014225" sldId="345"/>
            <ac:spMk id="4" creationId="{679BF224-8476-4B39-9E19-AC5CB056FF26}"/>
          </ac:spMkLst>
        </pc:spChg>
      </pc:sldChg>
      <pc:sldChg chg="addSp modSp add mod ord modAnim">
        <pc:chgData name="William Grey" userId="37b73424-c081-4fc2-b1af-363f4f3fd4f3" providerId="ADAL" clId="{CACBD7F4-0240-4A8C-B860-341C72FFC8D1}" dt="2022-01-07T13:15:03.514" v="2277"/>
        <pc:sldMkLst>
          <pc:docMk/>
          <pc:sldMk cId="3103827574" sldId="346"/>
        </pc:sldMkLst>
        <pc:spChg chg="mod">
          <ac:chgData name="William Grey" userId="37b73424-c081-4fc2-b1af-363f4f3fd4f3" providerId="ADAL" clId="{CACBD7F4-0240-4A8C-B860-341C72FFC8D1}" dt="2022-01-07T13:12:14.904" v="2140" actId="27636"/>
          <ac:spMkLst>
            <pc:docMk/>
            <pc:sldMk cId="3103827574" sldId="346"/>
            <ac:spMk id="3" creationId="{F40F4715-5E92-4F6D-9B9D-DF654BBF3C6F}"/>
          </ac:spMkLst>
        </pc:spChg>
        <pc:spChg chg="add mod">
          <ac:chgData name="William Grey" userId="37b73424-c081-4fc2-b1af-363f4f3fd4f3" providerId="ADAL" clId="{CACBD7F4-0240-4A8C-B860-341C72FFC8D1}" dt="2022-01-07T13:14:51.658" v="2275" actId="1076"/>
          <ac:spMkLst>
            <pc:docMk/>
            <pc:sldMk cId="3103827574" sldId="346"/>
            <ac:spMk id="4" creationId="{B67A1BE6-B36C-4C9B-AE0F-893CDE40ABEF}"/>
          </ac:spMkLst>
        </pc:spChg>
      </pc:sldChg>
      <pc:sldChg chg="add del">
        <pc:chgData name="William Grey" userId="37b73424-c081-4fc2-b1af-363f4f3fd4f3" providerId="ADAL" clId="{CACBD7F4-0240-4A8C-B860-341C72FFC8D1}" dt="2022-01-07T13:12:21.581" v="2142"/>
        <pc:sldMkLst>
          <pc:docMk/>
          <pc:sldMk cId="835444869" sldId="347"/>
        </pc:sldMkLst>
      </pc:sldChg>
    </pc:docChg>
  </pc:docChgLst>
  <pc:docChgLst>
    <pc:chgData name="William" userId="37b73424-c081-4fc2-b1af-363f4f3fd4f3" providerId="ADAL" clId="{F26CD509-0147-49A2-B0A0-1526B23F27B4}"/>
    <pc:docChg chg="modSld">
      <pc:chgData name="William" userId="37b73424-c081-4fc2-b1af-363f4f3fd4f3" providerId="ADAL" clId="{F26CD509-0147-49A2-B0A0-1526B23F27B4}" dt="2022-01-25T12:21:49.479" v="17" actId="20577"/>
      <pc:docMkLst>
        <pc:docMk/>
      </pc:docMkLst>
      <pc:sldChg chg="modSp mod">
        <pc:chgData name="William" userId="37b73424-c081-4fc2-b1af-363f4f3fd4f3" providerId="ADAL" clId="{F26CD509-0147-49A2-B0A0-1526B23F27B4}" dt="2022-01-25T12:08:40.079" v="3" actId="20577"/>
        <pc:sldMkLst>
          <pc:docMk/>
          <pc:sldMk cId="222047521" sldId="280"/>
        </pc:sldMkLst>
        <pc:spChg chg="mod">
          <ac:chgData name="William" userId="37b73424-c081-4fc2-b1af-363f4f3fd4f3" providerId="ADAL" clId="{F26CD509-0147-49A2-B0A0-1526B23F27B4}" dt="2022-01-25T12:08:40.079" v="3" actId="20577"/>
          <ac:spMkLst>
            <pc:docMk/>
            <pc:sldMk cId="222047521" sldId="280"/>
            <ac:spMk id="2" creationId="{00000000-0000-0000-0000-000000000000}"/>
          </ac:spMkLst>
        </pc:spChg>
      </pc:sldChg>
      <pc:sldChg chg="modSp mod">
        <pc:chgData name="William" userId="37b73424-c081-4fc2-b1af-363f4f3fd4f3" providerId="ADAL" clId="{F26CD509-0147-49A2-B0A0-1526B23F27B4}" dt="2022-01-25T12:13:17.626" v="4" actId="20577"/>
        <pc:sldMkLst>
          <pc:docMk/>
          <pc:sldMk cId="211281269" sldId="341"/>
        </pc:sldMkLst>
        <pc:graphicFrameChg chg="modGraphic">
          <ac:chgData name="William" userId="37b73424-c081-4fc2-b1af-363f4f3fd4f3" providerId="ADAL" clId="{F26CD509-0147-49A2-B0A0-1526B23F27B4}" dt="2022-01-25T12:13:17.626" v="4" actId="20577"/>
          <ac:graphicFrameMkLst>
            <pc:docMk/>
            <pc:sldMk cId="211281269" sldId="341"/>
            <ac:graphicFrameMk id="4" creationId="{00000000-0000-0000-0000-000000000000}"/>
          </ac:graphicFrameMkLst>
        </pc:graphicFrameChg>
      </pc:sldChg>
      <pc:sldChg chg="modSp mod">
        <pc:chgData name="William" userId="37b73424-c081-4fc2-b1af-363f4f3fd4f3" providerId="ADAL" clId="{F26CD509-0147-49A2-B0A0-1526B23F27B4}" dt="2022-01-25T12:21:49.479" v="17" actId="20577"/>
        <pc:sldMkLst>
          <pc:docMk/>
          <pc:sldMk cId="1855837831" sldId="344"/>
        </pc:sldMkLst>
        <pc:spChg chg="mod">
          <ac:chgData name="William" userId="37b73424-c081-4fc2-b1af-363f4f3fd4f3" providerId="ADAL" clId="{F26CD509-0147-49A2-B0A0-1526B23F27B4}" dt="2022-01-25T12:21:35.815" v="9" actId="20577"/>
          <ac:spMkLst>
            <pc:docMk/>
            <pc:sldMk cId="1855837831" sldId="344"/>
            <ac:spMk id="3" creationId="{F40F4715-5E92-4F6D-9B9D-DF654BBF3C6F}"/>
          </ac:spMkLst>
        </pc:spChg>
        <pc:spChg chg="mod">
          <ac:chgData name="William" userId="37b73424-c081-4fc2-b1af-363f4f3fd4f3" providerId="ADAL" clId="{F26CD509-0147-49A2-B0A0-1526B23F27B4}" dt="2022-01-25T12:21:49.479" v="17" actId="20577"/>
          <ac:spMkLst>
            <pc:docMk/>
            <pc:sldMk cId="1855837831" sldId="344"/>
            <ac:spMk id="5" creationId="{E90EE108-A16D-4EBA-8DBE-519C25C14491}"/>
          </ac:spMkLst>
        </pc:spChg>
      </pc:sldChg>
    </pc:docChg>
  </pc:docChgLst>
  <pc:docChgLst>
    <pc:chgData name="William Grey" userId="37b73424-c081-4fc2-b1af-363f4f3fd4f3" providerId="ADAL" clId="{191BFC45-E51F-440D-8D2A-EF09A6D29983}"/>
    <pc:docChg chg="custSel modSld">
      <pc:chgData name="William Grey" userId="37b73424-c081-4fc2-b1af-363f4f3fd4f3" providerId="ADAL" clId="{191BFC45-E51F-440D-8D2A-EF09A6D29983}" dt="2020-01-21T11:29:06.291" v="35" actId="20577"/>
      <pc:docMkLst>
        <pc:docMk/>
      </pc:docMkLst>
      <pc:sldChg chg="modSp">
        <pc:chgData name="William Grey" userId="37b73424-c081-4fc2-b1af-363f4f3fd4f3" providerId="ADAL" clId="{191BFC45-E51F-440D-8D2A-EF09A6D29983}" dt="2020-01-15T10:13:23.733" v="22" actId="20577"/>
        <pc:sldMkLst>
          <pc:docMk/>
          <pc:sldMk cId="3778080476" sldId="331"/>
        </pc:sldMkLst>
        <pc:graphicFrameChg chg="modGraphic">
          <ac:chgData name="William Grey" userId="37b73424-c081-4fc2-b1af-363f4f3fd4f3" providerId="ADAL" clId="{191BFC45-E51F-440D-8D2A-EF09A6D29983}" dt="2020-01-15T10:13:23.733" v="22" actId="20577"/>
          <ac:graphicFrameMkLst>
            <pc:docMk/>
            <pc:sldMk cId="3778080476" sldId="331"/>
            <ac:graphicFrameMk id="4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191BFC45-E51F-440D-8D2A-EF09A6D29983}" dt="2020-01-21T11:29:06.291" v="35" actId="20577"/>
        <pc:sldMkLst>
          <pc:docMk/>
          <pc:sldMk cId="980329869" sldId="332"/>
        </pc:sldMkLst>
        <pc:graphicFrameChg chg="mod modGraphic">
          <ac:chgData name="William Grey" userId="37b73424-c081-4fc2-b1af-363f4f3fd4f3" providerId="ADAL" clId="{191BFC45-E51F-440D-8D2A-EF09A6D29983}" dt="2020-01-21T11:29:06.291" v="35" actId="20577"/>
          <ac:graphicFrameMkLst>
            <pc:docMk/>
            <pc:sldMk cId="980329869" sldId="332"/>
            <ac:graphicFrameMk id="4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191BFC45-E51F-440D-8D2A-EF09A6D29983}" dt="2020-01-15T10:24:35.495" v="26" actId="20577"/>
        <pc:sldMkLst>
          <pc:docMk/>
          <pc:sldMk cId="2732610488" sldId="335"/>
        </pc:sldMkLst>
        <pc:graphicFrameChg chg="modGraphic">
          <ac:chgData name="William Grey" userId="37b73424-c081-4fc2-b1af-363f4f3fd4f3" providerId="ADAL" clId="{191BFC45-E51F-440D-8D2A-EF09A6D29983}" dt="2020-01-15T10:24:35.495" v="26" actId="20577"/>
          <ac:graphicFrameMkLst>
            <pc:docMk/>
            <pc:sldMk cId="2732610488" sldId="335"/>
            <ac:graphicFrameMk id="4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191BFC45-E51F-440D-8D2A-EF09A6D29983}" dt="2020-01-15T10:09:13.372" v="19" actId="20577"/>
        <pc:sldMkLst>
          <pc:docMk/>
          <pc:sldMk cId="742781404" sldId="337"/>
        </pc:sldMkLst>
        <pc:graphicFrameChg chg="modGraphic">
          <ac:chgData name="William Grey" userId="37b73424-c081-4fc2-b1af-363f4f3fd4f3" providerId="ADAL" clId="{191BFC45-E51F-440D-8D2A-EF09A6D29983}" dt="2020-01-15T10:08:27.634" v="3" actId="20577"/>
          <ac:graphicFrameMkLst>
            <pc:docMk/>
            <pc:sldMk cId="742781404" sldId="337"/>
            <ac:graphicFrameMk id="4" creationId="{00000000-0000-0000-0000-000000000000}"/>
          </ac:graphicFrameMkLst>
        </pc:graphicFrameChg>
        <pc:graphicFrameChg chg="modGraphic">
          <ac:chgData name="William Grey" userId="37b73424-c081-4fc2-b1af-363f4f3fd4f3" providerId="ADAL" clId="{191BFC45-E51F-440D-8D2A-EF09A6D29983}" dt="2020-01-15T10:09:13.372" v="19" actId="20577"/>
          <ac:graphicFrameMkLst>
            <pc:docMk/>
            <pc:sldMk cId="742781404" sldId="337"/>
            <ac:graphicFrameMk id="5" creationId="{00000000-0000-0000-0000-000000000000}"/>
          </ac:graphicFrameMkLst>
        </pc:graphicFrameChg>
      </pc:sldChg>
    </pc:docChg>
  </pc:docChgLst>
  <pc:docChgLst>
    <pc:chgData name="William Grey" userId="37b73424-c081-4fc2-b1af-363f4f3fd4f3" providerId="ADAL" clId="{C56C1526-E78B-47FF-B7DE-F3E4171F19B4}"/>
    <pc:docChg chg="undo custSel addSld delSld modSld sldOrd modMainMaster">
      <pc:chgData name="William Grey" userId="37b73424-c081-4fc2-b1af-363f4f3fd4f3" providerId="ADAL" clId="{C56C1526-E78B-47FF-B7DE-F3E4171F19B4}" dt="2022-12-30T14:05:37.545" v="29" actId="47"/>
      <pc:docMkLst>
        <pc:docMk/>
      </pc:docMkLst>
      <pc:sldChg chg="del">
        <pc:chgData name="William Grey" userId="37b73424-c081-4fc2-b1af-363f4f3fd4f3" providerId="ADAL" clId="{C56C1526-E78B-47FF-B7DE-F3E4171F19B4}" dt="2022-12-30T13:58:24.597" v="3" actId="2696"/>
        <pc:sldMkLst>
          <pc:docMk/>
          <pc:sldMk cId="222047521" sldId="280"/>
        </pc:sldMkLst>
      </pc:sldChg>
      <pc:sldChg chg="add">
        <pc:chgData name="William Grey" userId="37b73424-c081-4fc2-b1af-363f4f3fd4f3" providerId="ADAL" clId="{C56C1526-E78B-47FF-B7DE-F3E4171F19B4}" dt="2022-12-30T13:58:30.341" v="4"/>
        <pc:sldMkLst>
          <pc:docMk/>
          <pc:sldMk cId="4206281934" sldId="280"/>
        </pc:sldMkLst>
      </pc:sldChg>
      <pc:sldChg chg="add del">
        <pc:chgData name="William Grey" userId="37b73424-c081-4fc2-b1af-363f4f3fd4f3" providerId="ADAL" clId="{C56C1526-E78B-47FF-B7DE-F3E4171F19B4}" dt="2022-12-30T14:04:24.926" v="22" actId="47"/>
        <pc:sldMkLst>
          <pc:docMk/>
          <pc:sldMk cId="3776654123" sldId="324"/>
        </pc:sldMkLst>
      </pc:sldChg>
      <pc:sldChg chg="del">
        <pc:chgData name="William Grey" userId="37b73424-c081-4fc2-b1af-363f4f3fd4f3" providerId="ADAL" clId="{C56C1526-E78B-47FF-B7DE-F3E4171F19B4}" dt="2022-12-30T13:56:03.326" v="2" actId="47"/>
        <pc:sldMkLst>
          <pc:docMk/>
          <pc:sldMk cId="834922313" sldId="327"/>
        </pc:sldMkLst>
      </pc:sldChg>
      <pc:sldChg chg="modSp add del mod">
        <pc:chgData name="William Grey" userId="37b73424-c081-4fc2-b1af-363f4f3fd4f3" providerId="ADAL" clId="{C56C1526-E78B-47FF-B7DE-F3E4171F19B4}" dt="2022-12-30T14:05:37.545" v="29" actId="47"/>
        <pc:sldMkLst>
          <pc:docMk/>
          <pc:sldMk cId="2862169860" sldId="360"/>
        </pc:sldMkLst>
        <pc:spChg chg="mod">
          <ac:chgData name="William Grey" userId="37b73424-c081-4fc2-b1af-363f4f3fd4f3" providerId="ADAL" clId="{C56C1526-E78B-47FF-B7DE-F3E4171F19B4}" dt="2022-12-30T14:02:22.735" v="6" actId="27636"/>
          <ac:spMkLst>
            <pc:docMk/>
            <pc:sldMk cId="2862169860" sldId="360"/>
            <ac:spMk id="2" creationId="{3246A7FB-1939-4DFA-8CCA-ABAE3711B43A}"/>
          </ac:spMkLst>
        </pc:spChg>
      </pc:sldChg>
      <pc:sldChg chg="modSp add del mod ord">
        <pc:chgData name="William Grey" userId="37b73424-c081-4fc2-b1af-363f4f3fd4f3" providerId="ADAL" clId="{C56C1526-E78B-47FF-B7DE-F3E4171F19B4}" dt="2022-12-30T14:05:37.545" v="29" actId="47"/>
        <pc:sldMkLst>
          <pc:docMk/>
          <pc:sldMk cId="3082425485" sldId="361"/>
        </pc:sldMkLst>
        <pc:spChg chg="mod">
          <ac:chgData name="William Grey" userId="37b73424-c081-4fc2-b1af-363f4f3fd4f3" providerId="ADAL" clId="{C56C1526-E78B-47FF-B7DE-F3E4171F19B4}" dt="2022-12-30T14:02:22.771" v="7" actId="27636"/>
          <ac:spMkLst>
            <pc:docMk/>
            <pc:sldMk cId="3082425485" sldId="361"/>
            <ac:spMk id="2" creationId="{A1B777FB-ACD8-46BE-B353-114F02A73546}"/>
          </ac:spMkLst>
        </pc:spChg>
      </pc:sldChg>
      <pc:sldChg chg="modSp add mod">
        <pc:chgData name="William Grey" userId="37b73424-c081-4fc2-b1af-363f4f3fd4f3" providerId="ADAL" clId="{C56C1526-E78B-47FF-B7DE-F3E4171F19B4}" dt="2022-12-30T14:04:38.094" v="28" actId="27636"/>
        <pc:sldMkLst>
          <pc:docMk/>
          <pc:sldMk cId="2873153997" sldId="362"/>
        </pc:sldMkLst>
        <pc:spChg chg="mod">
          <ac:chgData name="William Grey" userId="37b73424-c081-4fc2-b1af-363f4f3fd4f3" providerId="ADAL" clId="{C56C1526-E78B-47FF-B7DE-F3E4171F19B4}" dt="2022-12-30T14:02:22.779" v="8" actId="27636"/>
          <ac:spMkLst>
            <pc:docMk/>
            <pc:sldMk cId="2873153997" sldId="362"/>
            <ac:spMk id="2" creationId="{00000000-0000-0000-0000-000000000000}"/>
          </ac:spMkLst>
        </pc:spChg>
        <pc:spChg chg="mod">
          <ac:chgData name="William Grey" userId="37b73424-c081-4fc2-b1af-363f4f3fd4f3" providerId="ADAL" clId="{C56C1526-E78B-47FF-B7DE-F3E4171F19B4}" dt="2022-12-30T14:04:38.094" v="28" actId="27636"/>
          <ac:spMkLst>
            <pc:docMk/>
            <pc:sldMk cId="2873153997" sldId="362"/>
            <ac:spMk id="3" creationId="{00000000-0000-0000-0000-000000000000}"/>
          </ac:spMkLst>
        </pc:spChg>
      </pc:sldChg>
      <pc:sldMasterChg chg="modSldLayout">
        <pc:chgData name="William Grey" userId="37b73424-c081-4fc2-b1af-363f4f3fd4f3" providerId="ADAL" clId="{C56C1526-E78B-47FF-B7DE-F3E4171F19B4}" dt="2022-12-30T13:55:53.321" v="1"/>
        <pc:sldMasterMkLst>
          <pc:docMk/>
          <pc:sldMasterMk cId="2913940209" sldId="2147483660"/>
        </pc:sldMasterMkLst>
        <pc:sldLayoutChg chg="addSp delSp modSp mod">
          <pc:chgData name="William Grey" userId="37b73424-c081-4fc2-b1af-363f4f3fd4f3" providerId="ADAL" clId="{C56C1526-E78B-47FF-B7DE-F3E4171F19B4}" dt="2022-12-30T13:55:53.321" v="1"/>
          <pc:sldLayoutMkLst>
            <pc:docMk/>
            <pc:sldMasterMk cId="2913940209" sldId="2147483660"/>
            <pc:sldLayoutMk cId="2321397312" sldId="2147483661"/>
          </pc:sldLayoutMkLst>
          <pc:picChg chg="del">
            <ac:chgData name="William Grey" userId="37b73424-c081-4fc2-b1af-363f4f3fd4f3" providerId="ADAL" clId="{C56C1526-E78B-47FF-B7DE-F3E4171F19B4}" dt="2022-12-30T13:55:52.872" v="0" actId="478"/>
            <ac:picMkLst>
              <pc:docMk/>
              <pc:sldMasterMk cId="2913940209" sldId="2147483660"/>
              <pc:sldLayoutMk cId="2321397312" sldId="2147483661"/>
              <ac:picMk id="8" creationId="{63B928B6-3DF2-476E-85F1-8814FADB2AE5}"/>
            </ac:picMkLst>
          </pc:picChg>
          <pc:picChg chg="add mod">
            <ac:chgData name="William Grey" userId="37b73424-c081-4fc2-b1af-363f4f3fd4f3" providerId="ADAL" clId="{C56C1526-E78B-47FF-B7DE-F3E4171F19B4}" dt="2022-12-30T13:55:53.321" v="1"/>
            <ac:picMkLst>
              <pc:docMk/>
              <pc:sldMasterMk cId="2913940209" sldId="2147483660"/>
              <pc:sldLayoutMk cId="2321397312" sldId="2147483661"/>
              <ac:picMk id="10" creationId="{753531C2-7D87-4D7A-81FD-3C3E98F6ECC1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DF9A8DB-EB99-4A90-AD26-4B5BE31C554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9202" cy="512304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61D85A-3A8A-47B5-A6D1-4ECD59120C0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3203" y="1"/>
            <a:ext cx="3079202" cy="512304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856A81D3-B526-4F09-A768-A2AB82AE4B5E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953C1F-D945-4288-AC05-FEDEAE5C87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2310"/>
            <a:ext cx="3079202" cy="512304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12960B-17E9-46D8-9935-33B5CC95F74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3203" y="9722310"/>
            <a:ext cx="3079202" cy="512304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4E702B5A-00B6-4F26-AFCC-F3179DDE2B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41815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9202" cy="512304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203" y="1"/>
            <a:ext cx="3079202" cy="512304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79E715F9-88A4-4011-B20F-67A4B59BD886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7938"/>
            <a:ext cx="6142037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075" y="4924989"/>
            <a:ext cx="5683914" cy="4029685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2310"/>
            <a:ext cx="3079202" cy="512304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203" y="9722310"/>
            <a:ext cx="3079202" cy="512304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D699404F-6D81-405B-85D5-5B06F839BA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92662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0E1A9-697F-4782-9B16-760053D04580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397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115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207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313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1B5E4-40D2-4804-9D37-D881D05E5EF4}"/>
              </a:ext>
            </a:extLst>
          </p:cNvPr>
          <p:cNvSpPr/>
          <p:nvPr userDrawn="1"/>
        </p:nvSpPr>
        <p:spPr>
          <a:xfrm>
            <a:off x="0" y="734309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64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652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599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44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942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819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984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58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D6EFD5EA-2968-71A2-7536-2560D84C4393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5415D5-D92F-E41B-F6B3-1B5F4DD4DF2E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E18B42A-815D-7F07-ECFA-2B6DC8DC285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3E8CBB1-20E1-6E8E-B887-88946FFB558A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940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C8837-6B33-4018-8624-55E0E80BB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8CC36-103A-4628-8645-4170AF54EA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Design algorithms using pseudocode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Convert from pseudo code into Python code</a:t>
            </a:r>
          </a:p>
        </p:txBody>
      </p:sp>
    </p:spTree>
    <p:extLst>
      <p:ext uri="{BB962C8B-B14F-4D97-AF65-F5344CB8AC3E}">
        <p14:creationId xmlns:p14="http://schemas.microsoft.com/office/powerpoint/2010/main" val="2502196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Iteration: for loop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122324"/>
              </p:ext>
            </p:extLst>
          </p:nvPr>
        </p:nvGraphicFramePr>
        <p:xfrm>
          <a:off x="1273908" y="1185537"/>
          <a:ext cx="10175971" cy="42501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82220">
                  <a:extLst>
                    <a:ext uri="{9D8B030D-6E8A-4147-A177-3AD203B41FA5}">
                      <a16:colId xmlns:a16="http://schemas.microsoft.com/office/drawing/2014/main" val="152071042"/>
                    </a:ext>
                  </a:extLst>
                </a:gridCol>
                <a:gridCol w="3863797">
                  <a:extLst>
                    <a:ext uri="{9D8B030D-6E8A-4147-A177-3AD203B41FA5}">
                      <a16:colId xmlns:a16="http://schemas.microsoft.com/office/drawing/2014/main" val="458004140"/>
                    </a:ext>
                  </a:extLst>
                </a:gridCol>
                <a:gridCol w="3329954">
                  <a:extLst>
                    <a:ext uri="{9D8B030D-6E8A-4147-A177-3AD203B41FA5}">
                      <a16:colId xmlns:a16="http://schemas.microsoft.com/office/drawing/2014/main" val="593552791"/>
                    </a:ext>
                  </a:extLst>
                </a:gridCol>
              </a:tblGrid>
              <a:tr h="683982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Example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Python equivalent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537518"/>
                  </a:ext>
                </a:extLst>
              </a:tr>
              <a:tr h="683982">
                <a:tc>
                  <a:txBody>
                    <a:bodyPr/>
                    <a:lstStyle/>
                    <a:p>
                      <a:r>
                        <a:rPr lang="en-GB" sz="2000" b="1" dirty="0"/>
                        <a:t>for</a:t>
                      </a:r>
                    </a:p>
                    <a:p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FOR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← 0 TO 2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OUTPUT a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ENDFOR </a:t>
                      </a:r>
                    </a:p>
                    <a:p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for</a:t>
                      </a:r>
                      <a:r>
                        <a:rPr lang="en-GB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baseline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range(3):</a:t>
                      </a:r>
                    </a:p>
                    <a:p>
                      <a:r>
                        <a:rPr lang="en-GB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print(a)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1495412"/>
                  </a:ext>
                </a:extLst>
              </a:tr>
              <a:tr h="683982">
                <a:tc>
                  <a:txBody>
                    <a:bodyPr/>
                    <a:lstStyle/>
                    <a:p>
                      <a:r>
                        <a:rPr lang="en-GB" sz="2000" b="1" dirty="0"/>
                        <a:t>For character in string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FOR </a:t>
                      </a:r>
                      <a:r>
                        <a:rPr lang="en-US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“Hello”</a:t>
                      </a:r>
                    </a:p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OUTPUT 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ENDFOR </a:t>
                      </a:r>
                    </a:p>
                    <a:p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for </a:t>
                      </a:r>
                      <a:r>
                        <a:rPr lang="en-US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“Hello”:</a:t>
                      </a:r>
                    </a:p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print(</a:t>
                      </a:r>
                      <a:r>
                        <a:rPr lang="en-US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166687"/>
                  </a:ext>
                </a:extLst>
              </a:tr>
              <a:tr h="683982">
                <a:tc>
                  <a:txBody>
                    <a:bodyPr/>
                    <a:lstStyle/>
                    <a:p>
                      <a:r>
                        <a:rPr lang="en-GB" sz="2000" b="1" dirty="0"/>
                        <a:t>For element in list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FOR </a:t>
                      </a:r>
                      <a:r>
                        <a:rPr lang="en-US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[3,5,7,11,13]</a:t>
                      </a:r>
                    </a:p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OUTPUT </a:t>
                      </a:r>
                      <a:r>
                        <a:rPr lang="en-US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ENDFOR </a:t>
                      </a:r>
                    </a:p>
                    <a:p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for </a:t>
                      </a:r>
                      <a:r>
                        <a:rPr lang="en-US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[3,5,7,11,13]:</a:t>
                      </a:r>
                    </a:p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print(</a:t>
                      </a:r>
                      <a:r>
                        <a:rPr lang="en-US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7200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2812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Arrays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513855"/>
              </p:ext>
            </p:extLst>
          </p:nvPr>
        </p:nvGraphicFramePr>
        <p:xfrm>
          <a:off x="636479" y="1129394"/>
          <a:ext cx="10687793" cy="45992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0459">
                  <a:extLst>
                    <a:ext uri="{9D8B030D-6E8A-4147-A177-3AD203B41FA5}">
                      <a16:colId xmlns:a16="http://schemas.microsoft.com/office/drawing/2014/main" val="152071042"/>
                    </a:ext>
                  </a:extLst>
                </a:gridCol>
                <a:gridCol w="3979491">
                  <a:extLst>
                    <a:ext uri="{9D8B030D-6E8A-4147-A177-3AD203B41FA5}">
                      <a16:colId xmlns:a16="http://schemas.microsoft.com/office/drawing/2014/main" val="458004140"/>
                    </a:ext>
                  </a:extLst>
                </a:gridCol>
                <a:gridCol w="3967843">
                  <a:extLst>
                    <a:ext uri="{9D8B030D-6E8A-4147-A177-3AD203B41FA5}">
                      <a16:colId xmlns:a16="http://schemas.microsoft.com/office/drawing/2014/main" val="593552791"/>
                    </a:ext>
                  </a:extLst>
                </a:gridCol>
              </a:tblGrid>
              <a:tr h="533760">
                <a:tc>
                  <a:txBody>
                    <a:bodyPr/>
                    <a:lstStyle/>
                    <a:p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Example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Python equivalent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537518"/>
                  </a:ext>
                </a:extLst>
              </a:tr>
              <a:tr h="489320">
                <a:tc>
                  <a:txBody>
                    <a:bodyPr/>
                    <a:lstStyle/>
                    <a:p>
                      <a:r>
                        <a:rPr lang="en-GB" sz="2400" b="1" dirty="0"/>
                        <a:t>Set up array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 </a:t>
                      </a: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  <a:sym typeface="Wingdings" panose="05000000000000000000" pitchFamily="2" charset="2"/>
                        </a:rPr>
                        <a:t> </a:t>
                      </a: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[1,2,3,4,5]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a=[1,2,3,4,5]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132998"/>
                  </a:ext>
                </a:extLst>
              </a:tr>
              <a:tr h="533760">
                <a:tc>
                  <a:txBody>
                    <a:bodyPr/>
                    <a:lstStyle/>
                    <a:p>
                      <a:r>
                        <a:rPr lang="en-GB" sz="2400" b="1" dirty="0"/>
                        <a:t>Access element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a[0]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a[0]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1495412"/>
                  </a:ext>
                </a:extLst>
              </a:tr>
              <a:tr h="533760">
                <a:tc>
                  <a:txBody>
                    <a:bodyPr/>
                    <a:lstStyle/>
                    <a:p>
                      <a:r>
                        <a:rPr lang="en-GB" sz="2400" b="1" dirty="0"/>
                        <a:t>Update element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a[0] </a:t>
                      </a: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  <a:sym typeface="Wingdings" panose="05000000000000000000" pitchFamily="2" charset="2"/>
                        </a:rPr>
                        <a:t> 4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a[0] = 4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0643451"/>
                  </a:ext>
                </a:extLst>
              </a:tr>
              <a:tr h="729226">
                <a:tc>
                  <a:txBody>
                    <a:bodyPr/>
                    <a:lstStyle/>
                    <a:p>
                      <a:r>
                        <a:rPr lang="en-GB" sz="2400" b="1" dirty="0"/>
                        <a:t>Set up 2D array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 </a:t>
                      </a: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  <a:sym typeface="Wingdings" panose="05000000000000000000" pitchFamily="2" charset="2"/>
                        </a:rPr>
                        <a:t> </a:t>
                      </a: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[[1,2],[3,4]]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 </a:t>
                      </a: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  <a:sym typeface="Wingdings" panose="05000000000000000000" pitchFamily="2" charset="2"/>
                        </a:rPr>
                        <a:t>= </a:t>
                      </a: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[[1,2],[3,4]]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513922"/>
                  </a:ext>
                </a:extLst>
              </a:tr>
              <a:tr h="689585">
                <a:tc>
                  <a:txBody>
                    <a:bodyPr/>
                    <a:lstStyle/>
                    <a:p>
                      <a:r>
                        <a:rPr lang="en-GB" sz="2400" b="1" dirty="0"/>
                        <a:t>Access 2D element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a[0][1]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a[0][1]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1977106"/>
                  </a:ext>
                </a:extLst>
              </a:tr>
              <a:tr h="9960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/>
                        <a:t>Update 2D element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a[0][1] </a:t>
                      </a: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  <a:sym typeface="Wingdings" panose="05000000000000000000" pitchFamily="2" charset="2"/>
                        </a:rPr>
                        <a:t> 4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a[0][1] </a:t>
                      </a: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  <a:sym typeface="Wingdings" panose="05000000000000000000" pitchFamily="2" charset="2"/>
                        </a:rPr>
                        <a:t>= 4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0176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3590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Subroutine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52749"/>
              </p:ext>
            </p:extLst>
          </p:nvPr>
        </p:nvGraphicFramePr>
        <p:xfrm>
          <a:off x="1126607" y="1003203"/>
          <a:ext cx="8585860" cy="48515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6403">
                  <a:extLst>
                    <a:ext uri="{9D8B030D-6E8A-4147-A177-3AD203B41FA5}">
                      <a16:colId xmlns:a16="http://schemas.microsoft.com/office/drawing/2014/main" val="152071042"/>
                    </a:ext>
                  </a:extLst>
                </a:gridCol>
                <a:gridCol w="3369660">
                  <a:extLst>
                    <a:ext uri="{9D8B030D-6E8A-4147-A177-3AD203B41FA5}">
                      <a16:colId xmlns:a16="http://schemas.microsoft.com/office/drawing/2014/main" val="458004140"/>
                    </a:ext>
                  </a:extLst>
                </a:gridCol>
                <a:gridCol w="3359797">
                  <a:extLst>
                    <a:ext uri="{9D8B030D-6E8A-4147-A177-3AD203B41FA5}">
                      <a16:colId xmlns:a16="http://schemas.microsoft.com/office/drawing/2014/main" val="593552791"/>
                    </a:ext>
                  </a:extLst>
                </a:gridCol>
              </a:tblGrid>
              <a:tr h="683982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Example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Python equivalent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537518"/>
                  </a:ext>
                </a:extLst>
              </a:tr>
              <a:tr h="1180571">
                <a:tc>
                  <a:txBody>
                    <a:bodyPr/>
                    <a:lstStyle/>
                    <a:p>
                      <a:r>
                        <a:rPr lang="en-GB" sz="2000" b="1" dirty="0"/>
                        <a:t>Defining a procedure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  <a:defRPr/>
                      </a:pP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SUBROUTINE hello()</a:t>
                      </a:r>
                    </a:p>
                    <a:p>
                      <a:pPr marL="0" indent="0">
                        <a:buNone/>
                        <a:defRPr/>
                      </a:pPr>
                      <a:r>
                        <a:rPr lang="en-GB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OUTPUT “hello”</a:t>
                      </a:r>
                      <a:endParaRPr lang="en-GB" sz="20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  <a:defRPr/>
                      </a:pP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ENDSUBROUTINE</a:t>
                      </a:r>
                      <a:endParaRPr lang="en-US" sz="20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</a:t>
                      </a: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hello():</a:t>
                      </a:r>
                    </a:p>
                    <a:p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print(“hello”)</a:t>
                      </a:r>
                    </a:p>
                    <a:p>
                      <a:endParaRPr lang="en-GB" sz="2000" baseline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132998"/>
                  </a:ext>
                </a:extLst>
              </a:tr>
              <a:tr h="683982">
                <a:tc>
                  <a:txBody>
                    <a:bodyPr/>
                    <a:lstStyle/>
                    <a:p>
                      <a:r>
                        <a:rPr lang="en-GB" sz="2000" b="1" dirty="0"/>
                        <a:t>Function (with </a:t>
                      </a:r>
                      <a:r>
                        <a:rPr lang="en-GB" sz="2000" b="1" dirty="0" err="1"/>
                        <a:t>paramerters</a:t>
                      </a:r>
                      <a:r>
                        <a:rPr lang="en-GB" sz="2000" b="1" baseline="0" dirty="0"/>
                        <a:t> and </a:t>
                      </a:r>
                      <a:r>
                        <a:rPr lang="en-GB" sz="2000" b="1" baseline="0" dirty="0" err="1"/>
                        <a:t>reurn</a:t>
                      </a:r>
                      <a:r>
                        <a:rPr lang="en-GB" sz="2000" b="1" dirty="0"/>
                        <a:t>)</a:t>
                      </a:r>
                    </a:p>
                    <a:p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  <a:defRPr/>
                      </a:pPr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SUBROUTINE add(</a:t>
                      </a:r>
                      <a:r>
                        <a:rPr lang="en-GB" sz="18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</a:t>
                      </a:r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 ← 0 </a:t>
                      </a:r>
                    </a:p>
                    <a:p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FOR a ← 0 TO </a:t>
                      </a:r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</a:t>
                      </a:r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 ← a + </a:t>
                      </a:r>
                      <a:r>
                        <a:rPr lang="en-GB" sz="18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ENDFOR</a:t>
                      </a:r>
                      <a:endParaRPr lang="en-GB" sz="18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  <a:defRPr/>
                      </a:pPr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</a:t>
                      </a:r>
                      <a:r>
                        <a:rPr lang="en-GB" sz="18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</a:t>
                      </a:r>
                      <a:endParaRPr lang="en-GB" sz="18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  <a:defRPr/>
                      </a:pPr>
                      <a:r>
                        <a:rPr lang="en-GB" sz="18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ENDSUBROUTINE</a:t>
                      </a:r>
                      <a:endParaRPr lang="en-US" sz="18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def</a:t>
                      </a:r>
                      <a:r>
                        <a:rPr lang="en-GB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add(</a:t>
                      </a:r>
                      <a:r>
                        <a:rPr lang="en-GB" baseline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num</a:t>
                      </a:r>
                      <a:r>
                        <a:rPr lang="en-GB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</a:t>
                      </a:r>
                    </a:p>
                    <a:p>
                      <a:r>
                        <a:rPr lang="en-GB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a=0</a:t>
                      </a:r>
                    </a:p>
                    <a:p>
                      <a:r>
                        <a:rPr lang="en-GB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for a in range(num+1):</a:t>
                      </a:r>
                    </a:p>
                    <a:p>
                      <a:r>
                        <a:rPr lang="en-GB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a=</a:t>
                      </a:r>
                      <a:r>
                        <a:rPr lang="en-GB" baseline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a+num</a:t>
                      </a:r>
                      <a:endParaRPr lang="en-GB" baseline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return a</a:t>
                      </a:r>
                    </a:p>
                    <a:p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1495412"/>
                  </a:ext>
                </a:extLst>
              </a:tr>
              <a:tr h="683982">
                <a:tc>
                  <a:txBody>
                    <a:bodyPr/>
                    <a:lstStyle/>
                    <a:p>
                      <a:r>
                        <a:rPr lang="en-US" sz="2000" b="1" dirty="0"/>
                        <a:t>Calling a subroutine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hello()</a:t>
                      </a:r>
                    </a:p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add(num)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hello()</a:t>
                      </a:r>
                    </a:p>
                    <a:p>
                      <a:r>
                        <a:rPr lang="en-US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add(num)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95628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01744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23A55-29FE-4FB9-9394-8EAF32A98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Records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15079D1-95DC-4A84-AF14-F9717FEA92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2189036"/>
              </p:ext>
            </p:extLst>
          </p:nvPr>
        </p:nvGraphicFramePr>
        <p:xfrm>
          <a:off x="178904" y="1083986"/>
          <a:ext cx="11834191" cy="3601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24565">
                  <a:extLst>
                    <a:ext uri="{9D8B030D-6E8A-4147-A177-3AD203B41FA5}">
                      <a16:colId xmlns:a16="http://schemas.microsoft.com/office/drawing/2014/main" val="723059315"/>
                    </a:ext>
                  </a:extLst>
                </a:gridCol>
                <a:gridCol w="4129757">
                  <a:extLst>
                    <a:ext uri="{9D8B030D-6E8A-4147-A177-3AD203B41FA5}">
                      <a16:colId xmlns:a16="http://schemas.microsoft.com/office/drawing/2014/main" val="883714162"/>
                    </a:ext>
                  </a:extLst>
                </a:gridCol>
                <a:gridCol w="5679869">
                  <a:extLst>
                    <a:ext uri="{9D8B030D-6E8A-4147-A177-3AD203B41FA5}">
                      <a16:colId xmlns:a16="http://schemas.microsoft.com/office/drawing/2014/main" val="21434233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Pseudocode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Python Equivalent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5791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Defining the record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RECORD cloud</a:t>
                      </a:r>
                    </a:p>
                    <a:p>
                      <a:r>
                        <a:rPr lang="en-GB" sz="16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name: String</a:t>
                      </a:r>
                    </a:p>
                    <a:p>
                      <a:r>
                        <a:rPr lang="en-GB" sz="16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height: Real </a:t>
                      </a:r>
                    </a:p>
                    <a:p>
                      <a:r>
                        <a:rPr lang="en-GB" sz="16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ENDRECORD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class Cloud(object):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def __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init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__(self, name=None, height=None):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self.name = name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self.height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 height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3505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Instantiating the record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Cloud </a:t>
                      </a:r>
                      <a:r>
                        <a:rPr lang="en-GB" sz="16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← 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Cloud("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Cirrus","High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cloud=Cloud("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Cirrus","High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")</a:t>
                      </a:r>
                    </a:p>
                    <a:p>
                      <a:endParaRPr lang="en-GB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0247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Assign a value to a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cloud.name</a:t>
                      </a:r>
                      <a:r>
                        <a:rPr lang="en-GB" sz="16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← 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"Nimbostratus"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cloud.name="Nimbostratus"</a:t>
                      </a:r>
                    </a:p>
                    <a:p>
                      <a:endParaRPr lang="en-GB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143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Accessing a field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OUTPUT cloud.name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print(cloud.name)</a:t>
                      </a:r>
                    </a:p>
                    <a:p>
                      <a:endParaRPr lang="en-GB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42268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9200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83900-4980-4951-8B82-CA8BBF967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String conversions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33FFD85-5C15-40D0-815F-2A9393F159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9558172"/>
              </p:ext>
            </p:extLst>
          </p:nvPr>
        </p:nvGraphicFramePr>
        <p:xfrm>
          <a:off x="506895" y="1176752"/>
          <a:ext cx="10515597" cy="4211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552445970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3345598391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7892267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Pseudocode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Python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8650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String to integer</a:t>
                      </a:r>
                    </a:p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STRING_TO_INT(“17”)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int(“17”)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1953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String to real</a:t>
                      </a:r>
                    </a:p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STRING_TO_REAL(“17.2”)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float(17.2)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283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Integer to string</a:t>
                      </a:r>
                    </a:p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INT_TO_STRING(17)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str(17)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26602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Real to string</a:t>
                      </a:r>
                    </a:p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REAL_TO_STRING(17.2)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str(17.2)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1106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Character to code</a:t>
                      </a:r>
                    </a:p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CHAR_TO_CODE(“A”)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ord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(“A”)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581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Code to character</a:t>
                      </a:r>
                    </a:p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CODE_TO_CHAR(65)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chr</a:t>
                      </a: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(65)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1422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67676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Built-in functions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721485"/>
              </p:ext>
            </p:extLst>
          </p:nvPr>
        </p:nvGraphicFramePr>
        <p:xfrm>
          <a:off x="543339" y="1068524"/>
          <a:ext cx="10780933" cy="50308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76939">
                  <a:extLst>
                    <a:ext uri="{9D8B030D-6E8A-4147-A177-3AD203B41FA5}">
                      <a16:colId xmlns:a16="http://schemas.microsoft.com/office/drawing/2014/main" val="152071042"/>
                    </a:ext>
                  </a:extLst>
                </a:gridCol>
                <a:gridCol w="4207961">
                  <a:extLst>
                    <a:ext uri="{9D8B030D-6E8A-4147-A177-3AD203B41FA5}">
                      <a16:colId xmlns:a16="http://schemas.microsoft.com/office/drawing/2014/main" val="458004140"/>
                    </a:ext>
                  </a:extLst>
                </a:gridCol>
                <a:gridCol w="3896033">
                  <a:extLst>
                    <a:ext uri="{9D8B030D-6E8A-4147-A177-3AD203B41FA5}">
                      <a16:colId xmlns:a16="http://schemas.microsoft.com/office/drawing/2014/main" val="593552791"/>
                    </a:ext>
                  </a:extLst>
                </a:gridCol>
              </a:tblGrid>
              <a:tr h="683982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Example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Python equivalent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537518"/>
                  </a:ext>
                </a:extLst>
              </a:tr>
              <a:tr h="805164">
                <a:tc>
                  <a:txBody>
                    <a:bodyPr/>
                    <a:lstStyle/>
                    <a:p>
                      <a:r>
                        <a:rPr lang="en-GB" sz="2000" b="1" dirty="0"/>
                        <a:t>Length</a:t>
                      </a:r>
                      <a:r>
                        <a:rPr lang="en-GB" sz="2000" b="1" baseline="0" dirty="0"/>
                        <a:t> of array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  <a:defRPr/>
                      </a:pP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LEN(a)</a:t>
                      </a:r>
                      <a:endParaRPr lang="en-US" sz="20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aseline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132998"/>
                  </a:ext>
                </a:extLst>
              </a:tr>
              <a:tr h="1180571">
                <a:tc>
                  <a:txBody>
                    <a:bodyPr/>
                    <a:lstStyle/>
                    <a:p>
                      <a:r>
                        <a:rPr lang="en-US" sz="2000" b="1" dirty="0"/>
                        <a:t>Get index position of character in string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  <a:defRPr/>
                      </a:pPr>
                      <a:r>
                        <a:rPr 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POSITION(“</a:t>
                      </a:r>
                      <a:r>
                        <a:rPr lang="en-US" sz="20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Hello”,”e</a:t>
                      </a:r>
                      <a:r>
                        <a:rPr 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”)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</a:t>
                      </a:r>
                      <a:r>
                        <a:rPr lang="en-GB" sz="2000" baseline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hello".index</a:t>
                      </a:r>
                      <a:r>
                        <a:rPr lang="en-GB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("o")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4034154"/>
                  </a:ext>
                </a:extLst>
              </a:tr>
              <a:tr h="1180571">
                <a:tc>
                  <a:txBody>
                    <a:bodyPr/>
                    <a:lstStyle/>
                    <a:p>
                      <a:r>
                        <a:rPr lang="en-US" sz="2000" b="1" dirty="0"/>
                        <a:t>Get substring from a string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  <a:defRPr/>
                      </a:pPr>
                      <a:r>
                        <a:rPr 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SUBSTRING(1,3,”Hello”)</a:t>
                      </a:r>
                    </a:p>
                    <a:p>
                      <a:pPr marL="0" indent="0">
                        <a:buNone/>
                        <a:defRPr/>
                      </a:pPr>
                      <a:r>
                        <a:rPr 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Evaluates to: 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string = “Hello World" print(string[1:3])</a:t>
                      </a:r>
                      <a:endParaRPr lang="en-GB" sz="2000" baseline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776430"/>
                  </a:ext>
                </a:extLst>
              </a:tr>
              <a:tr h="1180571">
                <a:tc>
                  <a:txBody>
                    <a:bodyPr/>
                    <a:lstStyle/>
                    <a:p>
                      <a:r>
                        <a:rPr lang="en-GB" sz="2000" b="1" dirty="0"/>
                        <a:t>Random integer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  <a:defRPr/>
                      </a:pP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RANDOM_INT(0, 9)</a:t>
                      </a:r>
                      <a:endParaRPr lang="en-US" sz="20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random</a:t>
                      </a:r>
                    </a:p>
                    <a:p>
                      <a:r>
                        <a:rPr lang="en-GB" sz="2000" baseline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random.randint</a:t>
                      </a:r>
                      <a:r>
                        <a:rPr lang="en-GB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19964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26104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Comment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898132"/>
              </p:ext>
            </p:extLst>
          </p:nvPr>
        </p:nvGraphicFramePr>
        <p:xfrm>
          <a:off x="838200" y="2141951"/>
          <a:ext cx="8585860" cy="18645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6403">
                  <a:extLst>
                    <a:ext uri="{9D8B030D-6E8A-4147-A177-3AD203B41FA5}">
                      <a16:colId xmlns:a16="http://schemas.microsoft.com/office/drawing/2014/main" val="152071042"/>
                    </a:ext>
                  </a:extLst>
                </a:gridCol>
                <a:gridCol w="3369660">
                  <a:extLst>
                    <a:ext uri="{9D8B030D-6E8A-4147-A177-3AD203B41FA5}">
                      <a16:colId xmlns:a16="http://schemas.microsoft.com/office/drawing/2014/main" val="458004140"/>
                    </a:ext>
                  </a:extLst>
                </a:gridCol>
                <a:gridCol w="3359797">
                  <a:extLst>
                    <a:ext uri="{9D8B030D-6E8A-4147-A177-3AD203B41FA5}">
                      <a16:colId xmlns:a16="http://schemas.microsoft.com/office/drawing/2014/main" val="593552791"/>
                    </a:ext>
                  </a:extLst>
                </a:gridCol>
              </a:tblGrid>
              <a:tr h="683982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Example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Python equivalent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537518"/>
                  </a:ext>
                </a:extLst>
              </a:tr>
              <a:tr h="1180571">
                <a:tc>
                  <a:txBody>
                    <a:bodyPr/>
                    <a:lstStyle/>
                    <a:p>
                      <a:r>
                        <a:rPr lang="en-GB" sz="2000" b="1" dirty="0"/>
                        <a:t>Length</a:t>
                      </a:r>
                      <a:r>
                        <a:rPr lang="en-GB" sz="2000" b="1" baseline="0" dirty="0"/>
                        <a:t> of array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  <a:defRPr/>
                      </a:pP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This is a </a:t>
                      </a:r>
                    </a:p>
                    <a:p>
                      <a:pPr marL="0" indent="0">
                        <a:buNone/>
                        <a:defRPr/>
                      </a:pP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comment</a:t>
                      </a:r>
                      <a:endParaRPr lang="en-US" sz="20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  <a:defRPr/>
                      </a:pP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This is a </a:t>
                      </a:r>
                    </a:p>
                    <a:p>
                      <a:pPr marL="0" indent="0">
                        <a:buNone/>
                        <a:defRPr/>
                      </a:pP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# comment</a:t>
                      </a:r>
                      <a:endParaRPr lang="en-US" sz="20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sz="2000" baseline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1329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49373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06B39-078A-4167-94D2-7922CBC54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Convert the following pseudocode into a flow chart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0A8D4-51C1-4984-9482-E3F5096D7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830053" cy="1823940"/>
          </a:xfrm>
          <a:ln>
            <a:solidFill>
              <a:srgbClr val="92D050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x=USERINPUT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y=x*2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OUTPUT y</a:t>
            </a:r>
          </a:p>
        </p:txBody>
      </p:sp>
      <p:sp>
        <p:nvSpPr>
          <p:cNvPr id="4" name="CustomShape 4">
            <a:extLst>
              <a:ext uri="{FF2B5EF4-FFF2-40B4-BE49-F238E27FC236}">
                <a16:creationId xmlns:a16="http://schemas.microsoft.com/office/drawing/2014/main" id="{CE9A302C-96A2-4AD2-B8C4-8D9013A65579}"/>
              </a:ext>
            </a:extLst>
          </p:cNvPr>
          <p:cNvSpPr/>
          <p:nvPr/>
        </p:nvSpPr>
        <p:spPr>
          <a:xfrm>
            <a:off x="7606955" y="3360140"/>
            <a:ext cx="1993299" cy="40651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GB" dirty="0">
                <a:solidFill>
                  <a:schemeClr val="tx1"/>
                </a:solidFill>
                <a:latin typeface="Calibri"/>
              </a:rPr>
              <a:t>y=x*2</a:t>
            </a:r>
            <a:endParaRPr dirty="0">
              <a:solidFill>
                <a:schemeClr val="tx1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FBCF020-8080-4046-80B5-02B5393B94A5}"/>
              </a:ext>
            </a:extLst>
          </p:cNvPr>
          <p:cNvCxnSpPr>
            <a:cxnSpLocks/>
            <a:stCxn id="4" idx="2"/>
            <a:endCxn id="11" idx="1"/>
          </p:cNvCxnSpPr>
          <p:nvPr/>
        </p:nvCxnSpPr>
        <p:spPr>
          <a:xfrm flipH="1">
            <a:off x="8587014" y="3766650"/>
            <a:ext cx="16591" cy="5323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958C6D3-7342-44BC-B939-32ECC8B4FBD6}"/>
              </a:ext>
            </a:extLst>
          </p:cNvPr>
          <p:cNvCxnSpPr>
            <a:cxnSpLocks/>
            <a:stCxn id="10" idx="2"/>
            <a:endCxn id="9" idx="1"/>
          </p:cNvCxnSpPr>
          <p:nvPr/>
        </p:nvCxnSpPr>
        <p:spPr>
          <a:xfrm>
            <a:off x="8587014" y="1825625"/>
            <a:ext cx="0" cy="3964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9" name="Parallelogram 8">
            <a:extLst>
              <a:ext uri="{FF2B5EF4-FFF2-40B4-BE49-F238E27FC236}">
                <a16:creationId xmlns:a16="http://schemas.microsoft.com/office/drawing/2014/main" id="{C63B687A-AA2D-4E21-93A0-F90A7C4114DC}"/>
              </a:ext>
            </a:extLst>
          </p:cNvPr>
          <p:cNvSpPr/>
          <p:nvPr/>
        </p:nvSpPr>
        <p:spPr>
          <a:xfrm>
            <a:off x="7563557" y="2222122"/>
            <a:ext cx="1867301" cy="718452"/>
          </a:xfrm>
          <a:prstGeom prst="parallelogram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INPUT x</a:t>
            </a:r>
          </a:p>
        </p:txBody>
      </p:sp>
      <p:sp>
        <p:nvSpPr>
          <p:cNvPr id="10" name="Rounded Rectangle 4">
            <a:extLst>
              <a:ext uri="{FF2B5EF4-FFF2-40B4-BE49-F238E27FC236}">
                <a16:creationId xmlns:a16="http://schemas.microsoft.com/office/drawing/2014/main" id="{DCD62BB4-155E-444A-8EAC-820A348FFCE0}"/>
              </a:ext>
            </a:extLst>
          </p:cNvPr>
          <p:cNvSpPr/>
          <p:nvPr/>
        </p:nvSpPr>
        <p:spPr>
          <a:xfrm>
            <a:off x="7606955" y="1419115"/>
            <a:ext cx="1960117" cy="40651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Start</a:t>
            </a: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6E8C6513-0811-4943-B58E-D934CEFB51A5}"/>
              </a:ext>
            </a:extLst>
          </p:cNvPr>
          <p:cNvSpPr/>
          <p:nvPr/>
        </p:nvSpPr>
        <p:spPr>
          <a:xfrm>
            <a:off x="7563557" y="4299000"/>
            <a:ext cx="1867301" cy="718452"/>
          </a:xfrm>
          <a:prstGeom prst="parallelogram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OUTPUT y</a:t>
            </a:r>
          </a:p>
        </p:txBody>
      </p:sp>
      <p:sp>
        <p:nvSpPr>
          <p:cNvPr id="12" name="Rounded Rectangle 4">
            <a:extLst>
              <a:ext uri="{FF2B5EF4-FFF2-40B4-BE49-F238E27FC236}">
                <a16:creationId xmlns:a16="http://schemas.microsoft.com/office/drawing/2014/main" id="{7A9EE6A6-D5FB-47F0-A427-41FBC1A33C73}"/>
              </a:ext>
            </a:extLst>
          </p:cNvPr>
          <p:cNvSpPr/>
          <p:nvPr/>
        </p:nvSpPr>
        <p:spPr>
          <a:xfrm>
            <a:off x="7523749" y="5301165"/>
            <a:ext cx="1960117" cy="40651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Stop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2EBB9D2-B312-420C-985B-6B121AE02717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8603605" y="2940574"/>
            <a:ext cx="0" cy="4195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612B05A-DB28-4FB9-8E72-0EA453A74A87}"/>
              </a:ext>
            </a:extLst>
          </p:cNvPr>
          <p:cNvCxnSpPr>
            <a:cxnSpLocks/>
            <a:stCxn id="11" idx="4"/>
            <a:endCxn id="12" idx="0"/>
          </p:cNvCxnSpPr>
          <p:nvPr/>
        </p:nvCxnSpPr>
        <p:spPr>
          <a:xfrm>
            <a:off x="8497208" y="5017452"/>
            <a:ext cx="6600" cy="2837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3626951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02BFA-30F2-40B7-BA68-4F81E3C3D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Convert the following Pseudocode to Python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0F4715-5E92-4F6D-9B9D-DF654BBF3C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461" y="1561588"/>
            <a:ext cx="4316896" cy="4351338"/>
          </a:xfrm>
          <a:ln>
            <a:solidFill>
              <a:srgbClr val="92D050"/>
            </a:solidFill>
          </a:ln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a  ← USERINPUT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a ←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string_to_int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(a)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b ← a mod 2</a:t>
            </a:r>
          </a:p>
          <a:p>
            <a:pPr marL="0" indent="0">
              <a:buNone/>
            </a:pPr>
            <a:r>
              <a:rPr lang="en-GB" i="1" dirty="0">
                <a:latin typeface="Courier New" panose="02070309020205020404" pitchFamily="49" charset="0"/>
                <a:cs typeface="Courier New" panose="02070309020205020404" pitchFamily="49" charset="0"/>
              </a:rPr>
              <a:t>OUTPUT a</a:t>
            </a:r>
          </a:p>
          <a:p>
            <a:pPr marL="0" indent="0">
              <a:buNone/>
            </a:pPr>
            <a:r>
              <a:rPr lang="en-GB" i="1" dirty="0">
                <a:latin typeface="Courier New" panose="02070309020205020404" pitchFamily="49" charset="0"/>
                <a:cs typeface="Courier New" panose="02070309020205020404" pitchFamily="49" charset="0"/>
              </a:rPr>
              <a:t>IF b == 1</a:t>
            </a:r>
          </a:p>
          <a:p>
            <a:pPr marL="0" indent="0">
              <a:buNone/>
            </a:pPr>
            <a:r>
              <a:rPr lang="en-GB" i="1" dirty="0">
                <a:latin typeface="Courier New" panose="02070309020205020404" pitchFamily="49" charset="0"/>
                <a:cs typeface="Courier New" panose="02070309020205020404" pitchFamily="49" charset="0"/>
              </a:rPr>
              <a:t> OUTPUT “is odd”</a:t>
            </a:r>
          </a:p>
          <a:p>
            <a:pPr marL="0" indent="0">
              <a:buNone/>
            </a:pPr>
            <a:r>
              <a:rPr lang="en-GB" i="1" dirty="0">
                <a:latin typeface="Courier New" panose="02070309020205020404" pitchFamily="49" charset="0"/>
                <a:cs typeface="Courier New" panose="02070309020205020404" pitchFamily="49" charset="0"/>
              </a:rPr>
              <a:t>ELSE </a:t>
            </a:r>
          </a:p>
          <a:p>
            <a:pPr marL="0" indent="0">
              <a:buNone/>
            </a:pPr>
            <a:r>
              <a:rPr lang="en-GB" i="1" dirty="0">
                <a:latin typeface="Courier New" panose="02070309020205020404" pitchFamily="49" charset="0"/>
                <a:cs typeface="Courier New" panose="02070309020205020404" pitchFamily="49" charset="0"/>
              </a:rPr>
              <a:t> OUTPUT “is even”</a:t>
            </a:r>
          </a:p>
          <a:p>
            <a:pPr marL="0" indent="0">
              <a:buNone/>
            </a:pPr>
            <a:r>
              <a:rPr lang="en-GB" i="1" dirty="0">
                <a:latin typeface="Courier New" panose="02070309020205020404" pitchFamily="49" charset="0"/>
                <a:cs typeface="Courier New" panose="02070309020205020404" pitchFamily="49" charset="0"/>
              </a:rPr>
              <a:t>ENDIF</a:t>
            </a:r>
          </a:p>
          <a:p>
            <a:pPr marL="0" indent="0">
              <a:buNone/>
            </a:pPr>
            <a:endParaRPr lang="en-GB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67A1BE6-B36C-4C9B-AE0F-893CDE40ABEF}"/>
              </a:ext>
            </a:extLst>
          </p:cNvPr>
          <p:cNvSpPr txBox="1">
            <a:spLocks/>
          </p:cNvSpPr>
          <p:nvPr/>
        </p:nvSpPr>
        <p:spPr>
          <a:xfrm>
            <a:off x="6970645" y="1561588"/>
            <a:ext cx="4316896" cy="4351338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a=input()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a=int(a)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b=a%2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print(a)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if b == 1: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print(“is odd”)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else: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print(“is even”)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827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02BFA-30F2-40B7-BA68-4F81E3C3D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Convert the following Pseudocode to Python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0F4715-5E92-4F6D-9B9D-DF654BBF3C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7713" y="1044753"/>
            <a:ext cx="4316896" cy="5117508"/>
          </a:xfrm>
          <a:ln>
            <a:solidFill>
              <a:srgbClr val="92D050"/>
            </a:solidFill>
          </a:ln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SUBROUTINE prime(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prime ← TRUE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FOR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← 2 TO num-1 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IF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MOD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== 0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prime ← FALSE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BREAK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ENDIF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ENDFOR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RETURN prime 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ENDSUBROUTINE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← 11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t ← prime(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OUTPUT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IF t == TRUE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OUTPUT “is prime”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ELSE 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OUTPUT “is not even”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ENDIF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90EE108-A16D-4EBA-8DBE-519C25C14491}"/>
              </a:ext>
            </a:extLst>
          </p:cNvPr>
          <p:cNvSpPr txBox="1">
            <a:spLocks/>
          </p:cNvSpPr>
          <p:nvPr/>
        </p:nvSpPr>
        <p:spPr>
          <a:xfrm>
            <a:off x="6304722" y="1044753"/>
            <a:ext cx="4316896" cy="5117508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def prime(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prime=TRUE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for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in range </a:t>
            </a: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(num-1):  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if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%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== 0: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prime = FALSE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 break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return prime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=11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t=prime(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print(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if t == TRUE: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print(“is prime”)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else: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print(“is not even”)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837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pseudocode?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672" y="1535083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Pseudocode written in natural language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Pseudocode represents the design an algorithm written on paper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It cannot be run on any computer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It is easy to understand for humans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There is no fixed notation </a:t>
            </a:r>
            <a:r>
              <a:rPr lang="en-GB"/>
              <a:t>or syntax</a:t>
            </a: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However, for consistency we will follow the AQA notation for pseudocode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7718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02BFA-30F2-40B7-BA68-4F81E3C3D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Convert the following Pseudocode to Python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0F4715-5E92-4F6D-9B9D-DF654BBF3C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460" y="1561588"/>
            <a:ext cx="4873487" cy="4351338"/>
          </a:xfrm>
          <a:ln>
            <a:solidFill>
              <a:srgbClr val="92D050"/>
            </a:solidFill>
          </a:ln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SUBROUTINE mean(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list_of_nums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n ← LEN(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list_of_nums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sum ← 0 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FOR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← 1 TO n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sum ← sum +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list_of_nums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ENDFOR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average ← sum / n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OUTPUT “mean is”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OUTPUT average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ENDSUBROUTINE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list_of_nums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← [3,4,6,7,9,8]  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mean(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list_of_nums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79BF224-8476-4B39-9E19-AC5CB056FF26}"/>
              </a:ext>
            </a:extLst>
          </p:cNvPr>
          <p:cNvSpPr txBox="1">
            <a:spLocks/>
          </p:cNvSpPr>
          <p:nvPr/>
        </p:nvSpPr>
        <p:spPr>
          <a:xfrm>
            <a:off x="6414053" y="1561588"/>
            <a:ext cx="5208104" cy="4351338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def mean(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list_of_nums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n=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list_of_nums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sum=0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for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in range(n):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 sum=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sum+list_of_nums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average = sum / 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print(“Mean is”)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print(average)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list_of_nums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= [3,4,6,7,9,8]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mean(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list_of_nums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82014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Task: Volume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3331"/>
            <a:ext cx="4595191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Create the pseudocode for a program that takes as input the width, height and length of a swimming pool and calculates and outputs the volume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9FF313B-23B0-4710-8CCA-556DC5A38242}"/>
              </a:ext>
            </a:extLst>
          </p:cNvPr>
          <p:cNvSpPr txBox="1">
            <a:spLocks/>
          </p:cNvSpPr>
          <p:nvPr/>
        </p:nvSpPr>
        <p:spPr>
          <a:xfrm>
            <a:off x="6483627" y="1124266"/>
            <a:ext cx="4316896" cy="5117508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OUTPUT “Enter width”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w ← USERINPUT()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w ← STRING_TO_INT(w)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OUTPUT “Enter depth” 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d ← USERINPUT()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d ← STRING_TO_INT(w)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OUTPUT “Enter length” 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l ← USERINPUT()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l ← STRING_TO_INT(w)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Volume = w*d+1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OUTPUT “Volume is”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OUTPUT volume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57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Task: Paint calculator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635" y="1402561"/>
            <a:ext cx="5182243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Design a program using pseudocode that identifies how many 5 litre tins of paint you need to buy to paint the walls for room.  A 5 litre tin of paint will cover about 30m</a:t>
            </a:r>
            <a:r>
              <a:rPr lang="en-GB" baseline="30000" dirty="0"/>
              <a:t>2</a:t>
            </a:r>
            <a:r>
              <a:rPr lang="en-GB" dirty="0"/>
              <a:t>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Assume rooms are rectangles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Ignore doors and windows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Only apply 1 coat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Extension consider rooms that have windows and doors that both have a surface area of 1m</a:t>
            </a:r>
            <a:r>
              <a:rPr lang="en-GB" baseline="30000" dirty="0"/>
              <a:t>2</a:t>
            </a:r>
            <a:endParaRPr lang="en-US" baseline="300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1803FC0-ABEF-474A-B71D-93D3B1190191}"/>
              </a:ext>
            </a:extLst>
          </p:cNvPr>
          <p:cNvSpPr txBox="1">
            <a:spLocks/>
          </p:cNvSpPr>
          <p:nvPr/>
        </p:nvSpPr>
        <p:spPr>
          <a:xfrm>
            <a:off x="6569124" y="1019476"/>
            <a:ext cx="4912601" cy="5117508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OUTPUT “Enter width”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w ← USERINPUT()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w ← STRING_TO_INT(w)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OUTPUT “Enter height” 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h ← USERINPUT()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h ← STRING_TO_INT(w)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OUTPUT “Enter length” 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l ← USERINPUT()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l ← STRING_TO_INT(w)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area ← 2*(w*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h+l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*h)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tins = area // 5 + 1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OUTPUT “Number of tins needed”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OUTPUT tins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29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Task: Grade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887" y="1441312"/>
            <a:ext cx="5642113" cy="42307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Write pseudocode for a program that ask the user to enter a mark and it returns a grade based on the following grade boundaries. The program needs to ask the user if they would like to enter another mark.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Distinction: 80 - 100</a:t>
            </a:r>
          </a:p>
          <a:p>
            <a:pPr marL="0" indent="0">
              <a:buNone/>
            </a:pPr>
            <a:r>
              <a:rPr lang="en-GB" dirty="0"/>
              <a:t>Merit: 70 - 79</a:t>
            </a:r>
          </a:p>
          <a:p>
            <a:pPr marL="0" indent="0">
              <a:buNone/>
            </a:pPr>
            <a:r>
              <a:rPr lang="en-GB" dirty="0"/>
              <a:t>Pass: 60 - 69</a:t>
            </a:r>
          </a:p>
          <a:p>
            <a:pPr marL="0" indent="0">
              <a:buNone/>
            </a:pPr>
            <a:r>
              <a:rPr lang="en-GB" dirty="0"/>
              <a:t>Fail: 0 - 59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B2AC01F-36EC-48C4-B057-8FC22AF076F3}"/>
              </a:ext>
            </a:extLst>
          </p:cNvPr>
          <p:cNvSpPr txBox="1">
            <a:spLocks/>
          </p:cNvSpPr>
          <p:nvPr/>
        </p:nvSpPr>
        <p:spPr>
          <a:xfrm>
            <a:off x="6218582" y="1019476"/>
            <a:ext cx="5642114" cy="5117508"/>
          </a:xfrm>
          <a:prstGeom prst="rect">
            <a:avLst/>
          </a:prstGeom>
          <a:ln>
            <a:solidFill>
              <a:srgbClr val="92D05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OUTPUT “Enter mark”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mark ← USERINPUT()</a:t>
            </a:r>
          </a:p>
          <a:p>
            <a:pPr marL="0" indent="0">
              <a:buNone/>
            </a:pP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mark ← STRING_TO_INT(mark)</a:t>
            </a:r>
          </a:p>
          <a:p>
            <a:pPr marL="0" indent="0">
              <a:buNone/>
            </a:pPr>
            <a:endParaRPr lang="en-GB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IF mark &gt;=80 THEN</a:t>
            </a:r>
          </a:p>
          <a:p>
            <a:pPr marL="0" indent="0">
              <a:buNone/>
            </a:pP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OUTPUT “Distinction”</a:t>
            </a:r>
          </a:p>
          <a:p>
            <a:pPr marL="0" indent="0">
              <a:buNone/>
            </a:pP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ELSE IF mark &gt;=70 and &lt;80 THEN </a:t>
            </a:r>
          </a:p>
          <a:p>
            <a:pPr marL="0" indent="0">
              <a:buNone/>
            </a:pP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OUTPUT “Merit”</a:t>
            </a:r>
          </a:p>
          <a:p>
            <a:pPr marL="0" indent="0">
              <a:buNone/>
            </a:pP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ELSE IF mark &gt;=60 and &lt;70 THEN </a:t>
            </a:r>
          </a:p>
          <a:p>
            <a:pPr marL="0" indent="0">
              <a:buNone/>
            </a:pP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OUTPUT “Pass”</a:t>
            </a:r>
          </a:p>
          <a:p>
            <a:pPr marL="0" indent="0">
              <a:buNone/>
            </a:pP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marL="0" indent="0">
              <a:buNone/>
            </a:pP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OUTPUT “Fail”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710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Homework, classwork and revision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231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AQA GCSE past paper questions on pseudocode for: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June 2017 Q6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June 2016 Q3b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June 2015 Q9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June 2014 Q12b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Specimen 2013 Q7a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Specimen 2016 Paper 1 Q6</a:t>
            </a:r>
          </a:p>
        </p:txBody>
      </p:sp>
    </p:spTree>
    <p:extLst>
      <p:ext uri="{BB962C8B-B14F-4D97-AF65-F5344CB8AC3E}">
        <p14:creationId xmlns:p14="http://schemas.microsoft.com/office/powerpoint/2010/main" val="37766541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Past papers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672" y="1253331"/>
            <a:ext cx="10515600" cy="4922182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AQA A level 2010 Comp 1 Section B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AQA A level 2011 Comp 1 Section B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AQA A level 2012 Comp 1 Section B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AQA A level 2013 Comp 1 Section B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AQA A level 2014 Comp 1 Section B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AQA A level 2015 Comp 1 Section B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AQA A level 2016 Comp 1 Section B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AQA AS level 2016 Comp 1 Section B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AQA AS level 2017 Comp 1 Section B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AQA AS level 2018 Comp 1 Section B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dirty="0"/>
              <a:t>AQA AS Specimen Add coding Q4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153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Pseudocode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281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Constants and variables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872376"/>
              </p:ext>
            </p:extLst>
          </p:nvPr>
        </p:nvGraphicFramePr>
        <p:xfrm>
          <a:off x="1406281" y="1580369"/>
          <a:ext cx="8799615" cy="26875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745">
                  <a:extLst>
                    <a:ext uri="{9D8B030D-6E8A-4147-A177-3AD203B41FA5}">
                      <a16:colId xmlns:a16="http://schemas.microsoft.com/office/drawing/2014/main" val="152071042"/>
                    </a:ext>
                  </a:extLst>
                </a:gridCol>
                <a:gridCol w="4068417">
                  <a:extLst>
                    <a:ext uri="{9D8B030D-6E8A-4147-A177-3AD203B41FA5}">
                      <a16:colId xmlns:a16="http://schemas.microsoft.com/office/drawing/2014/main" val="458004140"/>
                    </a:ext>
                  </a:extLst>
                </a:gridCol>
                <a:gridCol w="2930453">
                  <a:extLst>
                    <a:ext uri="{9D8B030D-6E8A-4147-A177-3AD203B41FA5}">
                      <a16:colId xmlns:a16="http://schemas.microsoft.com/office/drawing/2014/main" val="593552791"/>
                    </a:ext>
                  </a:extLst>
                </a:gridCol>
              </a:tblGrid>
              <a:tr h="683982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Example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Python equivalent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537518"/>
                  </a:ext>
                </a:extLst>
              </a:tr>
              <a:tr h="1180571">
                <a:tc>
                  <a:txBody>
                    <a:bodyPr/>
                    <a:lstStyle/>
                    <a:p>
                      <a:r>
                        <a:rPr lang="en-GB" sz="2400" b="1" dirty="0"/>
                        <a:t>Variable assignment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 </a:t>
                      </a: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  <a:sym typeface="Wingdings" panose="05000000000000000000" pitchFamily="2" charset="2"/>
                        </a:rPr>
                        <a:t></a:t>
                      </a: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2 </a:t>
                      </a:r>
                    </a:p>
                    <a:p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 = 2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132998"/>
                  </a:ext>
                </a:extLst>
              </a:tr>
              <a:tr h="683982">
                <a:tc>
                  <a:txBody>
                    <a:bodyPr/>
                    <a:lstStyle/>
                    <a:p>
                      <a:r>
                        <a:rPr lang="en-GB" sz="2400" b="1" dirty="0"/>
                        <a:t>Constant assignment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constant PI </a:t>
                      </a: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  <a:sym typeface="Wingdings" panose="05000000000000000000" pitchFamily="2" charset="2"/>
                        </a:rPr>
                        <a:t> 3.142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PI = 3.142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1495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0940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Input / Output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999506"/>
              </p:ext>
            </p:extLst>
          </p:nvPr>
        </p:nvGraphicFramePr>
        <p:xfrm>
          <a:off x="1288731" y="1567116"/>
          <a:ext cx="8585860" cy="25485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6403">
                  <a:extLst>
                    <a:ext uri="{9D8B030D-6E8A-4147-A177-3AD203B41FA5}">
                      <a16:colId xmlns:a16="http://schemas.microsoft.com/office/drawing/2014/main" val="152071042"/>
                    </a:ext>
                  </a:extLst>
                </a:gridCol>
                <a:gridCol w="3369660">
                  <a:extLst>
                    <a:ext uri="{9D8B030D-6E8A-4147-A177-3AD203B41FA5}">
                      <a16:colId xmlns:a16="http://schemas.microsoft.com/office/drawing/2014/main" val="458004140"/>
                    </a:ext>
                  </a:extLst>
                </a:gridCol>
                <a:gridCol w="3359797">
                  <a:extLst>
                    <a:ext uri="{9D8B030D-6E8A-4147-A177-3AD203B41FA5}">
                      <a16:colId xmlns:a16="http://schemas.microsoft.com/office/drawing/2014/main" val="593552791"/>
                    </a:ext>
                  </a:extLst>
                </a:gridCol>
              </a:tblGrid>
              <a:tr h="683982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Example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Python equivalent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537518"/>
                  </a:ext>
                </a:extLst>
              </a:tr>
              <a:tr h="1180571">
                <a:tc>
                  <a:txBody>
                    <a:bodyPr/>
                    <a:lstStyle/>
                    <a:p>
                      <a:r>
                        <a:rPr lang="en-GB" sz="2400" b="1" dirty="0"/>
                        <a:t>Input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 </a:t>
                      </a: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  <a:sym typeface="Wingdings" panose="05000000000000000000" pitchFamily="2" charset="2"/>
                        </a:rPr>
                        <a:t></a:t>
                      </a: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USERINPUT</a:t>
                      </a:r>
                    </a:p>
                    <a:p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 =</a:t>
                      </a:r>
                      <a:r>
                        <a:rPr lang="en-GB" sz="24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input()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132998"/>
                  </a:ext>
                </a:extLst>
              </a:tr>
              <a:tr h="683982">
                <a:tc>
                  <a:txBody>
                    <a:bodyPr/>
                    <a:lstStyle/>
                    <a:p>
                      <a:r>
                        <a:rPr lang="en-GB" sz="2400" b="1" dirty="0"/>
                        <a:t>Output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OUTPUT “Good</a:t>
                      </a:r>
                      <a:r>
                        <a:rPr lang="en-GB" sz="24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bye”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print(“Goodbye”)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1495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8515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Arithmetic Operators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863792"/>
              </p:ext>
            </p:extLst>
          </p:nvPr>
        </p:nvGraphicFramePr>
        <p:xfrm>
          <a:off x="694694" y="905712"/>
          <a:ext cx="10743555" cy="55303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10373">
                  <a:extLst>
                    <a:ext uri="{9D8B030D-6E8A-4147-A177-3AD203B41FA5}">
                      <a16:colId xmlns:a16="http://schemas.microsoft.com/office/drawing/2014/main" val="152071042"/>
                    </a:ext>
                  </a:extLst>
                </a:gridCol>
                <a:gridCol w="6032191">
                  <a:extLst>
                    <a:ext uri="{9D8B030D-6E8A-4147-A177-3AD203B41FA5}">
                      <a16:colId xmlns:a16="http://schemas.microsoft.com/office/drawing/2014/main" val="458004140"/>
                    </a:ext>
                  </a:extLst>
                </a:gridCol>
                <a:gridCol w="2700991">
                  <a:extLst>
                    <a:ext uri="{9D8B030D-6E8A-4147-A177-3AD203B41FA5}">
                      <a16:colId xmlns:a16="http://schemas.microsoft.com/office/drawing/2014/main" val="593552791"/>
                    </a:ext>
                  </a:extLst>
                </a:gridCol>
              </a:tblGrid>
              <a:tr h="683982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Example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Python equivalent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537518"/>
                  </a:ext>
                </a:extLst>
              </a:tr>
              <a:tr h="1180571">
                <a:tc>
                  <a:txBody>
                    <a:bodyPr/>
                    <a:lstStyle/>
                    <a:p>
                      <a:r>
                        <a:rPr lang="en-GB" sz="2400" b="1" dirty="0"/>
                        <a:t>Plus</a:t>
                      </a:r>
                    </a:p>
                    <a:p>
                      <a:endParaRPr lang="en-GB" sz="2400" b="1" dirty="0"/>
                    </a:p>
                    <a:p>
                      <a:r>
                        <a:rPr lang="en-GB" sz="2400" b="1" dirty="0"/>
                        <a:t>Multiply</a:t>
                      </a:r>
                    </a:p>
                    <a:p>
                      <a:endParaRPr lang="en-GB" sz="2400" b="1" dirty="0"/>
                    </a:p>
                    <a:p>
                      <a:r>
                        <a:rPr lang="en-GB" sz="2400" b="1" dirty="0"/>
                        <a:t>Divide</a:t>
                      </a:r>
                    </a:p>
                    <a:p>
                      <a:endParaRPr lang="en-GB" sz="2400" b="1" dirty="0"/>
                    </a:p>
                    <a:p>
                      <a:r>
                        <a:rPr lang="en-GB" sz="2400" b="1" dirty="0"/>
                        <a:t>Subtract</a:t>
                      </a:r>
                    </a:p>
                    <a:p>
                      <a:endParaRPr lang="en-GB" sz="2400" b="1" dirty="0"/>
                    </a:p>
                    <a:p>
                      <a:r>
                        <a:rPr lang="en-GB" sz="2400" b="1" dirty="0"/>
                        <a:t>Integer </a:t>
                      </a:r>
                    </a:p>
                    <a:p>
                      <a:r>
                        <a:rPr lang="en-GB" sz="2400" b="1" dirty="0"/>
                        <a:t>division</a:t>
                      </a:r>
                    </a:p>
                    <a:p>
                      <a:endParaRPr lang="en-GB" sz="2400" b="1" dirty="0"/>
                    </a:p>
                    <a:p>
                      <a:r>
                        <a:rPr lang="en-GB" sz="2400" b="1" dirty="0"/>
                        <a:t>Modulus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+        </a:t>
                      </a:r>
                    </a:p>
                    <a:p>
                      <a:endParaRPr lang="en-GB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*</a:t>
                      </a:r>
                    </a:p>
                    <a:p>
                      <a:endParaRPr lang="en-GB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/</a:t>
                      </a:r>
                    </a:p>
                    <a:p>
                      <a:endParaRPr lang="en-GB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</a:t>
                      </a:r>
                    </a:p>
                    <a:p>
                      <a:endParaRPr lang="en-GB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 </a:t>
                      </a: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  <a:sym typeface="Wingdings" panose="05000000000000000000" pitchFamily="2" charset="2"/>
                        </a:rPr>
                        <a:t> </a:t>
                      </a: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  <a:r>
                        <a:rPr lang="en-GB" sz="24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DIV 2     </a:t>
                      </a:r>
                    </a:p>
                    <a:p>
                      <a:r>
                        <a:rPr lang="en-GB" sz="24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Evaluates to 3</a:t>
                      </a:r>
                      <a:endParaRPr lang="en-GB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 </a:t>
                      </a: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  <a:sym typeface="Wingdings" panose="05000000000000000000" pitchFamily="2" charset="2"/>
                        </a:rPr>
                        <a:t> </a:t>
                      </a: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  <a:r>
                        <a:rPr lang="en-GB" sz="24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MOD 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Evaluates to 1</a:t>
                      </a:r>
                      <a:endParaRPr lang="en-GB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+        </a:t>
                      </a:r>
                    </a:p>
                    <a:p>
                      <a:endParaRPr lang="en-GB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*</a:t>
                      </a:r>
                    </a:p>
                    <a:p>
                      <a:endParaRPr lang="en-GB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/</a:t>
                      </a:r>
                    </a:p>
                    <a:p>
                      <a:endParaRPr lang="en-GB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</a:t>
                      </a:r>
                    </a:p>
                    <a:p>
                      <a:endParaRPr lang="en-GB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a= 7 // 2</a:t>
                      </a:r>
                    </a:p>
                    <a:p>
                      <a:endParaRPr lang="en-GB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 = 7 % 2</a:t>
                      </a:r>
                      <a:endParaRPr lang="en-US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1329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1810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Relational and Boolean Operators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014725"/>
              </p:ext>
            </p:extLst>
          </p:nvPr>
        </p:nvGraphicFramePr>
        <p:xfrm>
          <a:off x="1383981" y="1132821"/>
          <a:ext cx="9364981" cy="29699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17271">
                  <a:extLst>
                    <a:ext uri="{9D8B030D-6E8A-4147-A177-3AD203B41FA5}">
                      <a16:colId xmlns:a16="http://schemas.microsoft.com/office/drawing/2014/main" val="152071042"/>
                    </a:ext>
                  </a:extLst>
                </a:gridCol>
                <a:gridCol w="1751071">
                  <a:extLst>
                    <a:ext uri="{9D8B030D-6E8A-4147-A177-3AD203B41FA5}">
                      <a16:colId xmlns:a16="http://schemas.microsoft.com/office/drawing/2014/main" val="458004140"/>
                    </a:ext>
                  </a:extLst>
                </a:gridCol>
                <a:gridCol w="4196639">
                  <a:extLst>
                    <a:ext uri="{9D8B030D-6E8A-4147-A177-3AD203B41FA5}">
                      <a16:colId xmlns:a16="http://schemas.microsoft.com/office/drawing/2014/main" val="593552791"/>
                    </a:ext>
                  </a:extLst>
                </a:gridCol>
              </a:tblGrid>
              <a:tr h="683982">
                <a:tc>
                  <a:txBody>
                    <a:bodyPr/>
                    <a:lstStyle/>
                    <a:p>
                      <a:r>
                        <a:rPr lang="en-GB" sz="2400" b="1" dirty="0"/>
                        <a:t>Relational operators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Example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Python equivalent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537518"/>
                  </a:ext>
                </a:extLst>
              </a:tr>
              <a:tr h="1180571">
                <a:tc>
                  <a:txBody>
                    <a:bodyPr/>
                    <a:lstStyle/>
                    <a:p>
                      <a:r>
                        <a:rPr lang="en-GB" sz="2400" b="1" dirty="0"/>
                        <a:t>Less than</a:t>
                      </a:r>
                    </a:p>
                    <a:p>
                      <a:r>
                        <a:rPr lang="en-GB" sz="2400" b="1" dirty="0"/>
                        <a:t>Greater</a:t>
                      </a:r>
                      <a:r>
                        <a:rPr lang="en-GB" sz="2400" b="1" baseline="0" dirty="0"/>
                        <a:t> than</a:t>
                      </a:r>
                      <a:endParaRPr lang="en-GB" sz="2400" b="1" dirty="0"/>
                    </a:p>
                    <a:p>
                      <a:r>
                        <a:rPr lang="en-GB" sz="2400" b="1" dirty="0"/>
                        <a:t>Equal</a:t>
                      </a:r>
                      <a:r>
                        <a:rPr lang="en-GB" sz="2400" b="1" baseline="0" dirty="0"/>
                        <a:t> to</a:t>
                      </a:r>
                      <a:endParaRPr lang="en-GB" sz="2400" b="1" dirty="0"/>
                    </a:p>
                    <a:p>
                      <a:r>
                        <a:rPr lang="en-GB" sz="2400" b="1" dirty="0"/>
                        <a:t>Not</a:t>
                      </a:r>
                      <a:r>
                        <a:rPr lang="en-GB" sz="2400" b="1" baseline="0" dirty="0"/>
                        <a:t> equal to</a:t>
                      </a:r>
                      <a:endParaRPr lang="en-GB" sz="2400" b="1" dirty="0"/>
                    </a:p>
                    <a:p>
                      <a:r>
                        <a:rPr lang="en-GB" sz="2400" b="1" dirty="0"/>
                        <a:t>Less</a:t>
                      </a:r>
                      <a:r>
                        <a:rPr lang="en-GB" sz="2400" b="1" baseline="0" dirty="0"/>
                        <a:t> than or equal to</a:t>
                      </a:r>
                      <a:endParaRPr lang="en-GB" sz="2400" b="1" dirty="0"/>
                    </a:p>
                    <a:p>
                      <a:r>
                        <a:rPr lang="en-GB" sz="2400" b="1" dirty="0"/>
                        <a:t>Greater</a:t>
                      </a:r>
                      <a:r>
                        <a:rPr lang="en-GB" sz="2400" b="1" baseline="0" dirty="0"/>
                        <a:t> than or equal to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</a:t>
                      </a:r>
                    </a:p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&gt;</a:t>
                      </a:r>
                    </a:p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</a:p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≠  &lt;&gt;</a:t>
                      </a:r>
                    </a:p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≤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</a:t>
                      </a:r>
                    </a:p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&gt;</a:t>
                      </a:r>
                    </a:p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==</a:t>
                      </a:r>
                    </a:p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!=</a:t>
                      </a:r>
                    </a:p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&lt;=</a:t>
                      </a:r>
                    </a:p>
                    <a:p>
                      <a:r>
                        <a:rPr lang="en-GB" sz="2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&gt;=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132998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587732"/>
              </p:ext>
            </p:extLst>
          </p:nvPr>
        </p:nvGraphicFramePr>
        <p:xfrm>
          <a:off x="1978631" y="4501315"/>
          <a:ext cx="7600950" cy="18727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73578">
                  <a:extLst>
                    <a:ext uri="{9D8B030D-6E8A-4147-A177-3AD203B41FA5}">
                      <a16:colId xmlns:a16="http://schemas.microsoft.com/office/drawing/2014/main" val="152071042"/>
                    </a:ext>
                  </a:extLst>
                </a:gridCol>
                <a:gridCol w="1421231">
                  <a:extLst>
                    <a:ext uri="{9D8B030D-6E8A-4147-A177-3AD203B41FA5}">
                      <a16:colId xmlns:a16="http://schemas.microsoft.com/office/drawing/2014/main" val="458004140"/>
                    </a:ext>
                  </a:extLst>
                </a:gridCol>
                <a:gridCol w="3406141">
                  <a:extLst>
                    <a:ext uri="{9D8B030D-6E8A-4147-A177-3AD203B41FA5}">
                      <a16:colId xmlns:a16="http://schemas.microsoft.com/office/drawing/2014/main" val="593552791"/>
                    </a:ext>
                  </a:extLst>
                </a:gridCol>
              </a:tblGrid>
              <a:tr h="683982">
                <a:tc>
                  <a:txBody>
                    <a:bodyPr/>
                    <a:lstStyle/>
                    <a:p>
                      <a:r>
                        <a:rPr lang="en-GB" sz="2400" b="1" dirty="0"/>
                        <a:t>Boolean operators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Example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Python equivalent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537518"/>
                  </a:ext>
                </a:extLst>
              </a:tr>
              <a:tr h="1180571">
                <a:tc>
                  <a:txBody>
                    <a:bodyPr/>
                    <a:lstStyle/>
                    <a:p>
                      <a:r>
                        <a:rPr lang="en-GB" sz="2400" b="1" dirty="0"/>
                        <a:t>AND</a:t>
                      </a:r>
                    </a:p>
                    <a:p>
                      <a:r>
                        <a:rPr lang="en-GB" sz="2400" b="1" dirty="0"/>
                        <a:t>OR</a:t>
                      </a:r>
                    </a:p>
                    <a:p>
                      <a:r>
                        <a:rPr lang="en-GB" sz="2400" b="1" dirty="0"/>
                        <a:t>NOT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AND</a:t>
                      </a:r>
                    </a:p>
                    <a:p>
                      <a:r>
                        <a:rPr lang="en-GB" sz="2400" dirty="0"/>
                        <a:t>OR</a:t>
                      </a:r>
                    </a:p>
                    <a:p>
                      <a:r>
                        <a:rPr lang="en-GB" sz="2400" dirty="0"/>
                        <a:t>NOT</a:t>
                      </a:r>
                      <a:endParaRPr lang="en-GB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and</a:t>
                      </a:r>
                    </a:p>
                    <a:p>
                      <a:r>
                        <a:rPr lang="en-GB" sz="2400" dirty="0"/>
                        <a:t>or</a:t>
                      </a:r>
                    </a:p>
                    <a:p>
                      <a:r>
                        <a:rPr lang="en-GB" sz="2400" dirty="0"/>
                        <a:t>not</a:t>
                      </a:r>
                      <a:endParaRPr lang="en-GB" sz="2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1329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2781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Selection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397192"/>
              </p:ext>
            </p:extLst>
          </p:nvPr>
        </p:nvGraphicFramePr>
        <p:xfrm>
          <a:off x="3408217" y="624662"/>
          <a:ext cx="8585860" cy="58351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6403">
                  <a:extLst>
                    <a:ext uri="{9D8B030D-6E8A-4147-A177-3AD203B41FA5}">
                      <a16:colId xmlns:a16="http://schemas.microsoft.com/office/drawing/2014/main" val="152071042"/>
                    </a:ext>
                  </a:extLst>
                </a:gridCol>
                <a:gridCol w="3369660">
                  <a:extLst>
                    <a:ext uri="{9D8B030D-6E8A-4147-A177-3AD203B41FA5}">
                      <a16:colId xmlns:a16="http://schemas.microsoft.com/office/drawing/2014/main" val="458004140"/>
                    </a:ext>
                  </a:extLst>
                </a:gridCol>
                <a:gridCol w="3359797">
                  <a:extLst>
                    <a:ext uri="{9D8B030D-6E8A-4147-A177-3AD203B41FA5}">
                      <a16:colId xmlns:a16="http://schemas.microsoft.com/office/drawing/2014/main" val="593552791"/>
                    </a:ext>
                  </a:extLst>
                </a:gridCol>
              </a:tblGrid>
              <a:tr h="683982">
                <a:tc>
                  <a:txBody>
                    <a:bodyPr/>
                    <a:lstStyle/>
                    <a:p>
                      <a:endParaRPr lang="en-US" sz="2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Example</a:t>
                      </a:r>
                      <a:endParaRPr lang="en-US" sz="2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Python equivalent</a:t>
                      </a:r>
                      <a:endParaRPr lang="en-US" sz="24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0537518"/>
                  </a:ext>
                </a:extLst>
              </a:tr>
              <a:tr h="1180571">
                <a:tc>
                  <a:txBody>
                    <a:bodyPr/>
                    <a:lstStyle/>
                    <a:p>
                      <a:r>
                        <a:rPr lang="en-GB" sz="2000" b="1" dirty="0"/>
                        <a:t>if  ..</a:t>
                      </a:r>
                      <a:endParaRPr lang="en-US" sz="20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  <a:defRPr/>
                      </a:pP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IF </a:t>
                      </a:r>
                      <a:r>
                        <a:rPr lang="en-GB" sz="20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&gt; 2 THEN</a:t>
                      </a:r>
                    </a:p>
                    <a:p>
                      <a:pPr marL="0" indent="0">
                        <a:buNone/>
                        <a:defRPr/>
                      </a:pPr>
                      <a:r>
                        <a:rPr lang="en-GB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 </a:t>
                      </a: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  <a:sym typeface="Wingdings" panose="05000000000000000000" pitchFamily="2" charset="2"/>
                        </a:rPr>
                        <a:t></a:t>
                      </a: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10</a:t>
                      </a:r>
                    </a:p>
                    <a:p>
                      <a:pPr marL="0" indent="0">
                        <a:buNone/>
                        <a:defRPr/>
                      </a:pP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ENDIF</a:t>
                      </a:r>
                    </a:p>
                    <a:p>
                      <a:endParaRPr lang="en-US" sz="20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if</a:t>
                      </a:r>
                      <a:r>
                        <a:rPr lang="en-GB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2000" baseline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&gt; 2:</a:t>
                      </a:r>
                    </a:p>
                    <a:p>
                      <a:r>
                        <a:rPr lang="en-GB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j=10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4132998"/>
                  </a:ext>
                </a:extLst>
              </a:tr>
              <a:tr h="683982">
                <a:tc>
                  <a:txBody>
                    <a:bodyPr/>
                    <a:lstStyle/>
                    <a:p>
                      <a:r>
                        <a:rPr lang="en-GB" sz="2000" b="1" dirty="0"/>
                        <a:t>if .. else …</a:t>
                      </a:r>
                    </a:p>
                    <a:p>
                      <a:endParaRPr lang="en-US" sz="20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alt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IF </a:t>
                      </a:r>
                      <a:r>
                        <a:rPr lang="en-GB" altLang="en-US" sz="20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alt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&gt; 2  THEN</a:t>
                      </a:r>
                    </a:p>
                    <a:p>
                      <a:pPr marL="0" indent="0">
                        <a:buNone/>
                      </a:pPr>
                      <a:r>
                        <a:rPr lang="en-GB" altLang="en-US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alt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 </a:t>
                      </a:r>
                      <a:r>
                        <a:rPr lang="en-GB" alt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  <a:sym typeface="Wingdings" panose="05000000000000000000" pitchFamily="2" charset="2"/>
                        </a:rPr>
                        <a:t></a:t>
                      </a:r>
                      <a:r>
                        <a:rPr lang="en-GB" alt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10</a:t>
                      </a:r>
                    </a:p>
                    <a:p>
                      <a:pPr marL="0" indent="0">
                        <a:buNone/>
                      </a:pPr>
                      <a:r>
                        <a:rPr lang="en-GB" alt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ELSE</a:t>
                      </a:r>
                    </a:p>
                    <a:p>
                      <a:pPr marL="0" indent="0">
                        <a:buNone/>
                      </a:pPr>
                      <a:r>
                        <a:rPr lang="en-GB" altLang="en-US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alt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 </a:t>
                      </a:r>
                      <a:r>
                        <a:rPr lang="en-GB" alt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  <a:sym typeface="Wingdings" panose="05000000000000000000" pitchFamily="2" charset="2"/>
                        </a:rPr>
                        <a:t> 3</a:t>
                      </a:r>
                      <a:endParaRPr lang="en-GB" altLang="en-US" sz="20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GB" alt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ENDIF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if</a:t>
                      </a:r>
                      <a:r>
                        <a:rPr lang="en-GB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2000" baseline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&gt; 2:</a:t>
                      </a:r>
                    </a:p>
                    <a:p>
                      <a:r>
                        <a:rPr lang="en-GB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j=10</a:t>
                      </a:r>
                    </a:p>
                    <a:p>
                      <a:r>
                        <a:rPr lang="en-GB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else:</a:t>
                      </a:r>
                    </a:p>
                    <a:p>
                      <a:r>
                        <a:rPr lang="en-GB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j=3</a:t>
                      </a:r>
                    </a:p>
                    <a:p>
                      <a:endParaRPr lang="en-US" sz="20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495412"/>
                  </a:ext>
                </a:extLst>
              </a:tr>
              <a:tr h="683982">
                <a:tc>
                  <a:txBody>
                    <a:bodyPr/>
                    <a:lstStyle/>
                    <a:p>
                      <a:r>
                        <a:rPr lang="en-GB" sz="2000" b="1" dirty="0"/>
                        <a:t>if</a:t>
                      </a:r>
                      <a:r>
                        <a:rPr lang="en-US" sz="2000" b="1" baseline="0" dirty="0"/>
                        <a:t> ... else if …</a:t>
                      </a:r>
                    </a:p>
                    <a:p>
                      <a:endParaRPr lang="en-GB" sz="20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alt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IF </a:t>
                      </a:r>
                      <a:r>
                        <a:rPr lang="en-GB" altLang="en-US" sz="20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alt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=2   THEN</a:t>
                      </a:r>
                    </a:p>
                    <a:p>
                      <a:pPr marL="0" indent="0">
                        <a:buNone/>
                      </a:pPr>
                      <a:r>
                        <a:rPr lang="en-GB" altLang="en-US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alt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 </a:t>
                      </a:r>
                      <a:r>
                        <a:rPr lang="en-GB" alt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  <a:sym typeface="Wingdings" panose="05000000000000000000" pitchFamily="2" charset="2"/>
                        </a:rPr>
                        <a:t></a:t>
                      </a:r>
                      <a:r>
                        <a:rPr lang="en-GB" alt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10</a:t>
                      </a:r>
                    </a:p>
                    <a:p>
                      <a:pPr marL="0" indent="0">
                        <a:buNone/>
                      </a:pPr>
                      <a:r>
                        <a:rPr lang="en-GB" alt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ELSE IF</a:t>
                      </a:r>
                      <a:r>
                        <a:rPr lang="en-GB" altLang="en-US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altLang="en-US" sz="2000" baseline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altLang="en-US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=3 THEN</a:t>
                      </a:r>
                    </a:p>
                    <a:p>
                      <a:pPr marL="0" indent="0">
                        <a:buNone/>
                      </a:pPr>
                      <a:r>
                        <a:rPr lang="en-GB" altLang="en-US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</a:t>
                      </a:r>
                      <a:r>
                        <a:rPr lang="en-GB" alt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 </a:t>
                      </a:r>
                      <a:r>
                        <a:rPr lang="en-GB" alt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  <a:sym typeface="Wingdings" panose="05000000000000000000" pitchFamily="2" charset="2"/>
                        </a:rPr>
                        <a:t> 3</a:t>
                      </a:r>
                    </a:p>
                    <a:p>
                      <a:pPr marL="0" indent="0">
                        <a:buNone/>
                      </a:pPr>
                      <a:r>
                        <a:rPr lang="en-GB" alt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  <a:sym typeface="Wingdings" panose="05000000000000000000" pitchFamily="2" charset="2"/>
                        </a:rPr>
                        <a:t>ELSE</a:t>
                      </a:r>
                    </a:p>
                    <a:p>
                      <a:pPr marL="0" indent="0">
                        <a:buNone/>
                      </a:pPr>
                      <a:r>
                        <a:rPr lang="en-GB" altLang="en-US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  <a:sym typeface="Wingdings" panose="05000000000000000000" pitchFamily="2" charset="2"/>
                        </a:rPr>
                        <a:t>   </a:t>
                      </a:r>
                      <a:r>
                        <a:rPr lang="en-GB" alt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 </a:t>
                      </a:r>
                      <a:r>
                        <a:rPr lang="en-GB" alt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  <a:sym typeface="Wingdings" panose="05000000000000000000" pitchFamily="2" charset="2"/>
                        </a:rPr>
                        <a:t> 1</a:t>
                      </a:r>
                      <a:endParaRPr lang="en-GB" altLang="en-US" sz="20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GB" altLang="en-US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ENDIF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if</a:t>
                      </a:r>
                      <a:r>
                        <a:rPr lang="en-GB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2000" baseline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==2:</a:t>
                      </a:r>
                    </a:p>
                    <a:p>
                      <a:r>
                        <a:rPr lang="en-GB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j=10</a:t>
                      </a:r>
                    </a:p>
                    <a:p>
                      <a:r>
                        <a:rPr lang="en-GB" sz="2000" baseline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elif</a:t>
                      </a:r>
                      <a:r>
                        <a:rPr lang="en-GB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2000" baseline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==3:</a:t>
                      </a:r>
                    </a:p>
                    <a:p>
                      <a:r>
                        <a:rPr lang="en-GB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j=3</a:t>
                      </a:r>
                    </a:p>
                    <a:p>
                      <a:r>
                        <a:rPr lang="en-GB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else:</a:t>
                      </a:r>
                    </a:p>
                    <a:p>
                      <a:r>
                        <a:rPr lang="en-GB" sz="2000" baseline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j=1</a:t>
                      </a:r>
                    </a:p>
                    <a:p>
                      <a:endParaRPr lang="en-US" sz="20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1666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8080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Iteration: while loop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429504"/>
              </p:ext>
            </p:extLst>
          </p:nvPr>
        </p:nvGraphicFramePr>
        <p:xfrm>
          <a:off x="1273908" y="1185537"/>
          <a:ext cx="8585860" cy="42196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6403">
                  <a:extLst>
                    <a:ext uri="{9D8B030D-6E8A-4147-A177-3AD203B41FA5}">
                      <a16:colId xmlns:a16="http://schemas.microsoft.com/office/drawing/2014/main" val="152071042"/>
                    </a:ext>
                  </a:extLst>
                </a:gridCol>
                <a:gridCol w="3369660">
                  <a:extLst>
                    <a:ext uri="{9D8B030D-6E8A-4147-A177-3AD203B41FA5}">
                      <a16:colId xmlns:a16="http://schemas.microsoft.com/office/drawing/2014/main" val="458004140"/>
                    </a:ext>
                  </a:extLst>
                </a:gridCol>
                <a:gridCol w="3359797">
                  <a:extLst>
                    <a:ext uri="{9D8B030D-6E8A-4147-A177-3AD203B41FA5}">
                      <a16:colId xmlns:a16="http://schemas.microsoft.com/office/drawing/2014/main" val="593552791"/>
                    </a:ext>
                  </a:extLst>
                </a:gridCol>
              </a:tblGrid>
              <a:tr h="683982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Example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Python equivalent</a:t>
                      </a:r>
                      <a:endParaRPr lang="en-US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0537518"/>
                  </a:ext>
                </a:extLst>
              </a:tr>
              <a:tr h="1180571">
                <a:tc>
                  <a:txBody>
                    <a:bodyPr/>
                    <a:lstStyle/>
                    <a:p>
                      <a:r>
                        <a:rPr lang="en-GB" sz="2000" b="1" dirty="0"/>
                        <a:t>while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  <a:defRPr/>
                      </a:pP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 ← 1 </a:t>
                      </a:r>
                    </a:p>
                    <a:p>
                      <a:pPr marL="0" indent="0">
                        <a:buNone/>
                        <a:defRPr/>
                      </a:pP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WHILE x &lt; 5    </a:t>
                      </a:r>
                    </a:p>
                    <a:p>
                      <a:pPr marL="0" indent="0">
                        <a:buNone/>
                        <a:defRPr/>
                      </a:pP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OUTPUT x    </a:t>
                      </a:r>
                    </a:p>
                    <a:p>
                      <a:pPr marL="0" indent="0">
                        <a:buNone/>
                        <a:defRPr/>
                      </a:pP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x ← x + 1 </a:t>
                      </a:r>
                    </a:p>
                    <a:p>
                      <a:pPr marL="0" indent="0">
                        <a:buNone/>
                        <a:defRPr/>
                      </a:pP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ENDWHILE</a:t>
                      </a:r>
                    </a:p>
                    <a:p>
                      <a:pPr marL="0" indent="0">
                        <a:buNone/>
                        <a:defRPr/>
                      </a:pPr>
                      <a:endParaRPr lang="en-US" sz="20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x=1</a:t>
                      </a:r>
                    </a:p>
                    <a:p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while x&lt;5:</a:t>
                      </a:r>
                    </a:p>
                    <a:p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print(x)</a:t>
                      </a:r>
                    </a:p>
                    <a:p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x=x+1</a:t>
                      </a:r>
                    </a:p>
                    <a:p>
                      <a:endParaRPr lang="en-GB" sz="2000" baseline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132998"/>
                  </a:ext>
                </a:extLst>
              </a:tr>
              <a:tr h="1180571">
                <a:tc>
                  <a:txBody>
                    <a:bodyPr/>
                    <a:lstStyle/>
                    <a:p>
                      <a:r>
                        <a:rPr lang="en-US" sz="2000" b="1" dirty="0"/>
                        <a:t>Repeat until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  <a:defRPr/>
                      </a:pP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 ← 1 </a:t>
                      </a:r>
                    </a:p>
                    <a:p>
                      <a:pPr marL="0" indent="0">
                        <a:buNone/>
                        <a:defRPr/>
                      </a:pP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REPEAT </a:t>
                      </a:r>
                    </a:p>
                    <a:p>
                      <a:pPr marL="0" indent="0">
                        <a:buNone/>
                        <a:defRPr/>
                      </a:pP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OUTPUT x</a:t>
                      </a:r>
                    </a:p>
                    <a:p>
                      <a:pPr marL="0" indent="0">
                        <a:buNone/>
                        <a:defRPr/>
                      </a:pP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x ← x + 1 </a:t>
                      </a:r>
                    </a:p>
                    <a:p>
                      <a:pPr marL="0" indent="0">
                        <a:buNone/>
                        <a:defRPr/>
                      </a:pPr>
                      <a:r>
                        <a:rPr lang="en-GB" sz="20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UNTIL x = 5</a:t>
                      </a:r>
                      <a:endParaRPr lang="en-US" sz="20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baseline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6192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032986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6351</TotalTime>
  <Words>1882</Words>
  <Application>Microsoft Office PowerPoint</Application>
  <PresentationFormat>Widescreen</PresentationFormat>
  <Paragraphs>458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Calibri Light</vt:lpstr>
      <vt:lpstr>Courier New</vt:lpstr>
      <vt:lpstr>gg sans</vt:lpstr>
      <vt:lpstr>Times New Roman</vt:lpstr>
      <vt:lpstr>Wingdings</vt:lpstr>
      <vt:lpstr>1_Office Theme</vt:lpstr>
      <vt:lpstr>Learning objectives</vt:lpstr>
      <vt:lpstr>What is pseudocode?</vt:lpstr>
      <vt:lpstr>Pseudocode</vt:lpstr>
      <vt:lpstr>Constants and variables</vt:lpstr>
      <vt:lpstr>Input / Output</vt:lpstr>
      <vt:lpstr>Arithmetic Operators</vt:lpstr>
      <vt:lpstr>Relational and Boolean Operators</vt:lpstr>
      <vt:lpstr>Selection</vt:lpstr>
      <vt:lpstr>Iteration: while loop</vt:lpstr>
      <vt:lpstr>Iteration: for loop</vt:lpstr>
      <vt:lpstr>Arrays</vt:lpstr>
      <vt:lpstr>Subroutine</vt:lpstr>
      <vt:lpstr>Records</vt:lpstr>
      <vt:lpstr>String conversions</vt:lpstr>
      <vt:lpstr>Built-in functions</vt:lpstr>
      <vt:lpstr>Comment</vt:lpstr>
      <vt:lpstr>Convert the following pseudocode into a flow chart</vt:lpstr>
      <vt:lpstr>Convert the following Pseudocode to Python</vt:lpstr>
      <vt:lpstr>Convert the following Pseudocode to Python</vt:lpstr>
      <vt:lpstr>Convert the following Pseudocode to Python</vt:lpstr>
      <vt:lpstr>Task: Volume</vt:lpstr>
      <vt:lpstr>Task: Paint calculator</vt:lpstr>
      <vt:lpstr>Task: Grade program</vt:lpstr>
      <vt:lpstr>Homework, classwork and revision </vt:lpstr>
      <vt:lpstr>Past papers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196</cp:revision>
  <cp:lastPrinted>2017-04-19T13:17:23Z</cp:lastPrinted>
  <dcterms:created xsi:type="dcterms:W3CDTF">2016-09-09T07:37:57Z</dcterms:created>
  <dcterms:modified xsi:type="dcterms:W3CDTF">2025-03-26T09:14:44Z</dcterms:modified>
</cp:coreProperties>
</file>