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3"/>
  </p:notesMasterIdLst>
  <p:sldIdLst>
    <p:sldId id="308" r:id="rId2"/>
    <p:sldId id="292" r:id="rId3"/>
    <p:sldId id="309" r:id="rId4"/>
    <p:sldId id="328" r:id="rId5"/>
    <p:sldId id="329" r:id="rId6"/>
    <p:sldId id="325" r:id="rId7"/>
    <p:sldId id="337" r:id="rId8"/>
    <p:sldId id="330" r:id="rId9"/>
    <p:sldId id="331" r:id="rId10"/>
    <p:sldId id="332" r:id="rId11"/>
    <p:sldId id="333" r:id="rId12"/>
    <p:sldId id="334" r:id="rId13"/>
    <p:sldId id="313" r:id="rId14"/>
    <p:sldId id="310" r:id="rId15"/>
    <p:sldId id="336" r:id="rId16"/>
    <p:sldId id="314" r:id="rId17"/>
    <p:sldId id="318" r:id="rId18"/>
    <p:sldId id="320" r:id="rId19"/>
    <p:sldId id="319" r:id="rId20"/>
    <p:sldId id="322" r:id="rId21"/>
    <p:sldId id="321" r:id="rId2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49DA"/>
    <a:srgbClr val="99CCFF"/>
    <a:srgbClr val="FFCC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D7AC3CCA-C797-4891-BE02-D94E43425B78}" styleName="Medium Style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 styleId="{EB344D84-9AFB-497E-A393-DC336BA19D2E}" styleName="Medium Style 3 - Accent 3">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3"/>
          </a:solidFill>
        </a:fill>
      </a:tcStyle>
    </a:lastCol>
    <a:firstCol>
      <a:tcTxStyle b="on">
        <a:fontRef idx="minor">
          <a:scrgbClr r="0" g="0" b="0"/>
        </a:fontRef>
        <a:schemeClr val="lt1"/>
      </a:tcTxStyle>
      <a:tcStyle>
        <a:tcBdr/>
        <a:fill>
          <a:solidFill>
            <a:schemeClr val="accent3"/>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3"/>
          </a:solidFill>
        </a:fill>
      </a:tcStyle>
    </a:firstRow>
  </a:tblStyle>
  <a:tblStyle styleId="{0505E3EF-67EA-436B-97B2-0124C06EBD24}" styleName="Medium Style 4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25400" cmpd="sng">
              <a:solidFill>
                <a:schemeClr val="accent3"/>
              </a:solidFill>
            </a:ln>
          </a:top>
        </a:tcBdr>
        <a:fill>
          <a:solidFill>
            <a:schemeClr val="accent3">
              <a:tint val="20000"/>
            </a:schemeClr>
          </a:solidFill>
        </a:fill>
      </a:tcStyle>
    </a:lastRow>
    <a:firstRow>
      <a:tcTxStyle b="on"/>
      <a:tcStyle>
        <a:tcBdr/>
        <a:fill>
          <a:solidFill>
            <a:schemeClr val="accent3">
              <a:tint val="20000"/>
            </a:schemeClr>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10A1B5D5-9B99-4C35-A422-299274C87663}" styleName="Medium Style 1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16D9F66E-5EB9-4882-86FB-DCBF35E3C3E4}" styleName="Medium Style 4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solidFill>
            <a:schemeClr val="accent6">
              <a:tint val="20000"/>
            </a:schemeClr>
          </a:solidFill>
        </a:fill>
      </a:tcStyle>
    </a:wholeTbl>
    <a:band1H>
      <a:tcStyle>
        <a:tcBdr/>
        <a:fill>
          <a:solidFill>
            <a:schemeClr val="accent6">
              <a:tint val="40000"/>
            </a:schemeClr>
          </a:solidFill>
        </a:fill>
      </a:tcStyle>
    </a:band1H>
    <a:band1V>
      <a:tcStyle>
        <a:tcBdr/>
        <a:fill>
          <a:solidFill>
            <a:schemeClr val="accent6">
              <a:tint val="40000"/>
            </a:schemeClr>
          </a:solidFill>
        </a:fill>
      </a:tcStyle>
    </a:band1V>
    <a:lastCol>
      <a:tcTxStyle b="on"/>
      <a:tcStyle>
        <a:tcBdr/>
      </a:tcStyle>
    </a:lastCol>
    <a:firstCol>
      <a:tcTxStyle b="on"/>
      <a:tcStyle>
        <a:tcBdr/>
      </a:tcStyle>
    </a:firstCol>
    <a:lastRow>
      <a:tcTxStyle b="on"/>
      <a:tcStyle>
        <a:tcBdr>
          <a:top>
            <a:ln w="25400" cmpd="sng">
              <a:solidFill>
                <a:schemeClr val="accent6"/>
              </a:solidFill>
            </a:ln>
          </a:top>
        </a:tcBdr>
        <a:fill>
          <a:solidFill>
            <a:schemeClr val="accent6">
              <a:tint val="20000"/>
            </a:schemeClr>
          </a:solidFill>
        </a:fill>
      </a:tcStyle>
    </a:lastRow>
    <a:firstRow>
      <a:tcTxStyle b="on"/>
      <a:tcStyle>
        <a:tcBdr/>
        <a:fill>
          <a:solidFill>
            <a:schemeClr val="accent6">
              <a:tint val="20000"/>
            </a:schemeClr>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2146" autoAdjust="0"/>
    <p:restoredTop sz="94660"/>
  </p:normalViewPr>
  <p:slideViewPr>
    <p:cSldViewPr snapToGrid="0">
      <p:cViewPr varScale="1">
        <p:scale>
          <a:sx n="90" d="100"/>
          <a:sy n="90" d="100"/>
        </p:scale>
        <p:origin x="90" y="22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28" Type="http://schemas.microsoft.com/office/2016/11/relationships/changesInfo" Target="changesInfos/changesInfo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William Grey" userId="37b73424-c081-4fc2-b1af-363f4f3fd4f3" providerId="ADAL" clId="{F817D242-893A-4AF5-88CD-F160792A2C18}"/>
    <pc:docChg chg="custSel addSld delSld modSld sldOrd">
      <pc:chgData name="William Grey" userId="37b73424-c081-4fc2-b1af-363f4f3fd4f3" providerId="ADAL" clId="{F817D242-893A-4AF5-88CD-F160792A2C18}" dt="2018-12-10T21:36:19.478" v="2985" actId="20577"/>
      <pc:docMkLst>
        <pc:docMk/>
      </pc:docMkLst>
      <pc:sldChg chg="modSp ord">
        <pc:chgData name="William Grey" userId="37b73424-c081-4fc2-b1af-363f4f3fd4f3" providerId="ADAL" clId="{F817D242-893A-4AF5-88CD-F160792A2C18}" dt="2018-12-10T21:17:36.296" v="2659" actId="20577"/>
        <pc:sldMkLst>
          <pc:docMk/>
          <pc:sldMk cId="3455462100" sldId="291"/>
        </pc:sldMkLst>
        <pc:spChg chg="mod">
          <ac:chgData name="William Grey" userId="37b73424-c081-4fc2-b1af-363f4f3fd4f3" providerId="ADAL" clId="{F817D242-893A-4AF5-88CD-F160792A2C18}" dt="2018-12-10T20:25:23.520" v="1961" actId="20577"/>
          <ac:spMkLst>
            <pc:docMk/>
            <pc:sldMk cId="3455462100" sldId="291"/>
            <ac:spMk id="3" creationId="{00000000-0000-0000-0000-000000000000}"/>
          </ac:spMkLst>
        </pc:spChg>
        <pc:spChg chg="mod">
          <ac:chgData name="William Grey" userId="37b73424-c081-4fc2-b1af-363f4f3fd4f3" providerId="ADAL" clId="{F817D242-893A-4AF5-88CD-F160792A2C18}" dt="2018-12-10T21:17:33.281" v="2655" actId="14100"/>
          <ac:spMkLst>
            <pc:docMk/>
            <pc:sldMk cId="3455462100" sldId="291"/>
            <ac:spMk id="6" creationId="{00000000-0000-0000-0000-000000000000}"/>
          </ac:spMkLst>
        </pc:spChg>
        <pc:spChg chg="mod">
          <ac:chgData name="William Grey" userId="37b73424-c081-4fc2-b1af-363f4f3fd4f3" providerId="ADAL" clId="{F817D242-893A-4AF5-88CD-F160792A2C18}" dt="2018-12-10T21:17:36.296" v="2659" actId="20577"/>
          <ac:spMkLst>
            <pc:docMk/>
            <pc:sldMk cId="3455462100" sldId="291"/>
            <ac:spMk id="16" creationId="{00000000-0000-0000-0000-000000000000}"/>
          </ac:spMkLst>
        </pc:spChg>
      </pc:sldChg>
      <pc:sldChg chg="modSp">
        <pc:chgData name="William Grey" userId="37b73424-c081-4fc2-b1af-363f4f3fd4f3" providerId="ADAL" clId="{F817D242-893A-4AF5-88CD-F160792A2C18}" dt="2018-11-26T12:26:58.564" v="748" actId="27636"/>
        <pc:sldMkLst>
          <pc:docMk/>
          <pc:sldMk cId="333012317" sldId="295"/>
        </pc:sldMkLst>
        <pc:spChg chg="mod">
          <ac:chgData name="William Grey" userId="37b73424-c081-4fc2-b1af-363f4f3fd4f3" providerId="ADAL" clId="{F817D242-893A-4AF5-88CD-F160792A2C18}" dt="2018-11-26T12:22:49.742" v="627" actId="20577"/>
          <ac:spMkLst>
            <pc:docMk/>
            <pc:sldMk cId="333012317" sldId="295"/>
            <ac:spMk id="2" creationId="{00000000-0000-0000-0000-000000000000}"/>
          </ac:spMkLst>
        </pc:spChg>
        <pc:spChg chg="mod">
          <ac:chgData name="William Grey" userId="37b73424-c081-4fc2-b1af-363f4f3fd4f3" providerId="ADAL" clId="{F817D242-893A-4AF5-88CD-F160792A2C18}" dt="2018-11-26T12:26:58.564" v="748" actId="27636"/>
          <ac:spMkLst>
            <pc:docMk/>
            <pc:sldMk cId="333012317" sldId="295"/>
            <ac:spMk id="3" creationId="{00000000-0000-0000-0000-000000000000}"/>
          </ac:spMkLst>
        </pc:spChg>
        <pc:spChg chg="mod">
          <ac:chgData name="William Grey" userId="37b73424-c081-4fc2-b1af-363f4f3fd4f3" providerId="ADAL" clId="{F817D242-893A-4AF5-88CD-F160792A2C18}" dt="2018-11-26T12:24:58.312" v="721" actId="1076"/>
          <ac:spMkLst>
            <pc:docMk/>
            <pc:sldMk cId="333012317" sldId="295"/>
            <ac:spMk id="5" creationId="{00000000-0000-0000-0000-000000000000}"/>
          </ac:spMkLst>
        </pc:spChg>
      </pc:sldChg>
      <pc:sldChg chg="addSp modSp ord">
        <pc:chgData name="William Grey" userId="37b73424-c081-4fc2-b1af-363f4f3fd4f3" providerId="ADAL" clId="{F817D242-893A-4AF5-88CD-F160792A2C18}" dt="2018-12-10T21:23:41.428" v="2830" actId="20577"/>
        <pc:sldMkLst>
          <pc:docMk/>
          <pc:sldMk cId="2730156445" sldId="304"/>
        </pc:sldMkLst>
        <pc:spChg chg="add mod">
          <ac:chgData name="William Grey" userId="37b73424-c081-4fc2-b1af-363f4f3fd4f3" providerId="ADAL" clId="{F817D242-893A-4AF5-88CD-F160792A2C18}" dt="2018-12-10T21:23:41.428" v="2830" actId="20577"/>
          <ac:spMkLst>
            <pc:docMk/>
            <pc:sldMk cId="2730156445" sldId="304"/>
            <ac:spMk id="4" creationId="{4EF270E6-ABC6-4BB9-A862-1CF399629BAA}"/>
          </ac:spMkLst>
        </pc:spChg>
      </pc:sldChg>
      <pc:sldChg chg="modSp">
        <pc:chgData name="William Grey" userId="37b73424-c081-4fc2-b1af-363f4f3fd4f3" providerId="ADAL" clId="{F817D242-893A-4AF5-88CD-F160792A2C18}" dt="2018-12-10T20:56:53.298" v="2029" actId="20577"/>
        <pc:sldMkLst>
          <pc:docMk/>
          <pc:sldMk cId="244077844" sldId="305"/>
        </pc:sldMkLst>
        <pc:spChg chg="mod">
          <ac:chgData name="William Grey" userId="37b73424-c081-4fc2-b1af-363f4f3fd4f3" providerId="ADAL" clId="{F817D242-893A-4AF5-88CD-F160792A2C18}" dt="2018-12-10T20:56:53.298" v="2029" actId="20577"/>
          <ac:spMkLst>
            <pc:docMk/>
            <pc:sldMk cId="244077844" sldId="305"/>
            <ac:spMk id="2" creationId="{00000000-0000-0000-0000-000000000000}"/>
          </ac:spMkLst>
        </pc:spChg>
        <pc:spChg chg="mod">
          <ac:chgData name="William Grey" userId="37b73424-c081-4fc2-b1af-363f4f3fd4f3" providerId="ADAL" clId="{F817D242-893A-4AF5-88CD-F160792A2C18}" dt="2018-12-10T20:56:48.549" v="2021" actId="20577"/>
          <ac:spMkLst>
            <pc:docMk/>
            <pc:sldMk cId="244077844" sldId="305"/>
            <ac:spMk id="3" creationId="{00000000-0000-0000-0000-000000000000}"/>
          </ac:spMkLst>
        </pc:spChg>
      </pc:sldChg>
      <pc:sldChg chg="modSp">
        <pc:chgData name="William Grey" userId="37b73424-c081-4fc2-b1af-363f4f3fd4f3" providerId="ADAL" clId="{F817D242-893A-4AF5-88CD-F160792A2C18}" dt="2018-11-25T20:32:06.605" v="1" actId="20577"/>
        <pc:sldMkLst>
          <pc:docMk/>
          <pc:sldMk cId="3205204908" sldId="309"/>
        </pc:sldMkLst>
        <pc:spChg chg="mod">
          <ac:chgData name="William Grey" userId="37b73424-c081-4fc2-b1af-363f4f3fd4f3" providerId="ADAL" clId="{F817D242-893A-4AF5-88CD-F160792A2C18}" dt="2018-11-25T20:32:06.605" v="1" actId="20577"/>
          <ac:spMkLst>
            <pc:docMk/>
            <pc:sldMk cId="3205204908" sldId="309"/>
            <ac:spMk id="3" creationId="{00000000-0000-0000-0000-000000000000}"/>
          </ac:spMkLst>
        </pc:spChg>
      </pc:sldChg>
      <pc:sldChg chg="addSp delSp modSp">
        <pc:chgData name="William Grey" userId="37b73424-c081-4fc2-b1af-363f4f3fd4f3" providerId="ADAL" clId="{F817D242-893A-4AF5-88CD-F160792A2C18}" dt="2018-12-10T20:18:23.307" v="1717" actId="1076"/>
        <pc:sldMkLst>
          <pc:docMk/>
          <pc:sldMk cId="3335095867" sldId="310"/>
        </pc:sldMkLst>
        <pc:spChg chg="mod">
          <ac:chgData name="William Grey" userId="37b73424-c081-4fc2-b1af-363f4f3fd4f3" providerId="ADAL" clId="{F817D242-893A-4AF5-88CD-F160792A2C18}" dt="2018-12-10T20:15:47.140" v="1597" actId="20577"/>
          <ac:spMkLst>
            <pc:docMk/>
            <pc:sldMk cId="3335095867" sldId="310"/>
            <ac:spMk id="2" creationId="{00000000-0000-0000-0000-000000000000}"/>
          </ac:spMkLst>
        </pc:spChg>
        <pc:spChg chg="del mod">
          <ac:chgData name="William Grey" userId="37b73424-c081-4fc2-b1af-363f4f3fd4f3" providerId="ADAL" clId="{F817D242-893A-4AF5-88CD-F160792A2C18}" dt="2018-12-10T20:15:40.907" v="1595" actId="478"/>
          <ac:spMkLst>
            <pc:docMk/>
            <pc:sldMk cId="3335095867" sldId="310"/>
            <ac:spMk id="3" creationId="{00000000-0000-0000-0000-000000000000}"/>
          </ac:spMkLst>
        </pc:spChg>
        <pc:spChg chg="del mod">
          <ac:chgData name="William Grey" userId="37b73424-c081-4fc2-b1af-363f4f3fd4f3" providerId="ADAL" clId="{F817D242-893A-4AF5-88CD-F160792A2C18}" dt="2018-12-10T20:03:43.765" v="947"/>
          <ac:spMkLst>
            <pc:docMk/>
            <pc:sldMk cId="3335095867" sldId="310"/>
            <ac:spMk id="4" creationId="{00000000-0000-0000-0000-000000000000}"/>
          </ac:spMkLst>
        </pc:spChg>
        <pc:spChg chg="add del mod">
          <ac:chgData name="William Grey" userId="37b73424-c081-4fc2-b1af-363f4f3fd4f3" providerId="ADAL" clId="{F817D242-893A-4AF5-88CD-F160792A2C18}" dt="2018-12-10T20:15:43.907" v="1596" actId="478"/>
          <ac:spMkLst>
            <pc:docMk/>
            <pc:sldMk cId="3335095867" sldId="310"/>
            <ac:spMk id="7" creationId="{10A7FBE6-2E5D-4E4A-96FE-522ABB67CC70}"/>
          </ac:spMkLst>
        </pc:spChg>
        <pc:graphicFrameChg chg="add mod modGraphic">
          <ac:chgData name="William Grey" userId="37b73424-c081-4fc2-b1af-363f4f3fd4f3" providerId="ADAL" clId="{F817D242-893A-4AF5-88CD-F160792A2C18}" dt="2018-12-10T20:18:23.307" v="1717" actId="1076"/>
          <ac:graphicFrameMkLst>
            <pc:docMk/>
            <pc:sldMk cId="3335095867" sldId="310"/>
            <ac:graphicFrameMk id="5" creationId="{345A19F6-162A-4784-9213-F0943EB41A89}"/>
          </ac:graphicFrameMkLst>
        </pc:graphicFrameChg>
      </pc:sldChg>
      <pc:sldChg chg="modSp del">
        <pc:chgData name="William Grey" userId="37b73424-c081-4fc2-b1af-363f4f3fd4f3" providerId="ADAL" clId="{F817D242-893A-4AF5-88CD-F160792A2C18}" dt="2018-12-10T21:23:49.526" v="2831" actId="2696"/>
        <pc:sldMkLst>
          <pc:docMk/>
          <pc:sldMk cId="2621767375" sldId="311"/>
        </pc:sldMkLst>
        <pc:spChg chg="mod">
          <ac:chgData name="William Grey" userId="37b73424-c081-4fc2-b1af-363f4f3fd4f3" providerId="ADAL" clId="{F817D242-893A-4AF5-88CD-F160792A2C18}" dt="2018-12-10T21:22:47.276" v="2810"/>
          <ac:spMkLst>
            <pc:docMk/>
            <pc:sldMk cId="2621767375" sldId="311"/>
            <ac:spMk id="3" creationId="{00000000-0000-0000-0000-000000000000}"/>
          </ac:spMkLst>
        </pc:spChg>
      </pc:sldChg>
      <pc:sldChg chg="addSp delSp modSp ord">
        <pc:chgData name="William Grey" userId="37b73424-c081-4fc2-b1af-363f4f3fd4f3" providerId="ADAL" clId="{F817D242-893A-4AF5-88CD-F160792A2C18}" dt="2018-12-10T20:04:18.194" v="959" actId="20577"/>
        <pc:sldMkLst>
          <pc:docMk/>
          <pc:sldMk cId="2022937856" sldId="313"/>
        </pc:sldMkLst>
        <pc:spChg chg="mod">
          <ac:chgData name="William Grey" userId="37b73424-c081-4fc2-b1af-363f4f3fd4f3" providerId="ADAL" clId="{F817D242-893A-4AF5-88CD-F160792A2C18}" dt="2018-12-10T20:04:18.194" v="959" actId="20577"/>
          <ac:spMkLst>
            <pc:docMk/>
            <pc:sldMk cId="2022937856" sldId="313"/>
            <ac:spMk id="2" creationId="{00000000-0000-0000-0000-000000000000}"/>
          </ac:spMkLst>
        </pc:spChg>
        <pc:spChg chg="mod">
          <ac:chgData name="William Grey" userId="37b73424-c081-4fc2-b1af-363f4f3fd4f3" providerId="ADAL" clId="{F817D242-893A-4AF5-88CD-F160792A2C18}" dt="2018-12-10T20:04:09.353" v="958" actId="27636"/>
          <ac:spMkLst>
            <pc:docMk/>
            <pc:sldMk cId="2022937856" sldId="313"/>
            <ac:spMk id="3" creationId="{00000000-0000-0000-0000-000000000000}"/>
          </ac:spMkLst>
        </pc:spChg>
        <pc:spChg chg="add del mod">
          <ac:chgData name="William Grey" userId="37b73424-c081-4fc2-b1af-363f4f3fd4f3" providerId="ADAL" clId="{F817D242-893A-4AF5-88CD-F160792A2C18}" dt="2018-12-10T20:03:59.058" v="954" actId="478"/>
          <ac:spMkLst>
            <pc:docMk/>
            <pc:sldMk cId="2022937856" sldId="313"/>
            <ac:spMk id="4" creationId="{EA910B08-D2DD-4213-8424-FDCE7636E1EC}"/>
          </ac:spMkLst>
        </pc:spChg>
      </pc:sldChg>
      <pc:sldChg chg="modSp add ord">
        <pc:chgData name="William Grey" userId="37b73424-c081-4fc2-b1af-363f4f3fd4f3" providerId="ADAL" clId="{F817D242-893A-4AF5-88CD-F160792A2C18}" dt="2018-12-10T20:55:31.076" v="2020"/>
        <pc:sldMkLst>
          <pc:docMk/>
          <pc:sldMk cId="2131030338" sldId="314"/>
        </pc:sldMkLst>
        <pc:spChg chg="mod">
          <ac:chgData name="William Grey" userId="37b73424-c081-4fc2-b1af-363f4f3fd4f3" providerId="ADAL" clId="{F817D242-893A-4AF5-88CD-F160792A2C18}" dt="2018-12-10T20:21:04.472" v="1793" actId="20577"/>
          <ac:spMkLst>
            <pc:docMk/>
            <pc:sldMk cId="2131030338" sldId="314"/>
            <ac:spMk id="2" creationId="{00000000-0000-0000-0000-000000000000}"/>
          </ac:spMkLst>
        </pc:spChg>
        <pc:spChg chg="mod">
          <ac:chgData name="William Grey" userId="37b73424-c081-4fc2-b1af-363f4f3fd4f3" providerId="ADAL" clId="{F817D242-893A-4AF5-88CD-F160792A2C18}" dt="2018-12-10T20:20:51.772" v="1787" actId="27636"/>
          <ac:spMkLst>
            <pc:docMk/>
            <pc:sldMk cId="2131030338" sldId="314"/>
            <ac:spMk id="3" creationId="{00000000-0000-0000-0000-000000000000}"/>
          </ac:spMkLst>
        </pc:spChg>
      </pc:sldChg>
      <pc:sldChg chg="addSp modSp add">
        <pc:chgData name="William Grey" userId="37b73424-c081-4fc2-b1af-363f4f3fd4f3" providerId="ADAL" clId="{F817D242-893A-4AF5-88CD-F160792A2C18}" dt="2018-11-26T12:07:47.580" v="393" actId="20577"/>
        <pc:sldMkLst>
          <pc:docMk/>
          <pc:sldMk cId="1038755084" sldId="315"/>
        </pc:sldMkLst>
        <pc:spChg chg="mod">
          <ac:chgData name="William Grey" userId="37b73424-c081-4fc2-b1af-363f4f3fd4f3" providerId="ADAL" clId="{F817D242-893A-4AF5-88CD-F160792A2C18}" dt="2018-11-26T12:01:50.804" v="42" actId="20577"/>
          <ac:spMkLst>
            <pc:docMk/>
            <pc:sldMk cId="1038755084" sldId="315"/>
            <ac:spMk id="2" creationId="{D678A01A-E689-440F-84AC-E851B0FB7C1B}"/>
          </ac:spMkLst>
        </pc:spChg>
        <pc:spChg chg="mod">
          <ac:chgData name="William Grey" userId="37b73424-c081-4fc2-b1af-363f4f3fd4f3" providerId="ADAL" clId="{F817D242-893A-4AF5-88CD-F160792A2C18}" dt="2018-11-26T12:06:34.557" v="349" actId="20577"/>
          <ac:spMkLst>
            <pc:docMk/>
            <pc:sldMk cId="1038755084" sldId="315"/>
            <ac:spMk id="3" creationId="{E05295F6-9663-4655-B111-DFB12F367CD1}"/>
          </ac:spMkLst>
        </pc:spChg>
        <pc:spChg chg="add mod">
          <ac:chgData name="William Grey" userId="37b73424-c081-4fc2-b1af-363f4f3fd4f3" providerId="ADAL" clId="{F817D242-893A-4AF5-88CD-F160792A2C18}" dt="2018-11-26T12:07:47.580" v="393" actId="20577"/>
          <ac:spMkLst>
            <pc:docMk/>
            <pc:sldMk cId="1038755084" sldId="315"/>
            <ac:spMk id="4" creationId="{09CF6033-FB5F-4CD6-9A23-D1ADD071843D}"/>
          </ac:spMkLst>
        </pc:spChg>
      </pc:sldChg>
      <pc:sldChg chg="modSp ord">
        <pc:chgData name="William Grey" userId="37b73424-c081-4fc2-b1af-363f4f3fd4f3" providerId="ADAL" clId="{F817D242-893A-4AF5-88CD-F160792A2C18}" dt="2018-12-10T21:17:21.065" v="2653" actId="20577"/>
        <pc:sldMkLst>
          <pc:docMk/>
          <pc:sldMk cId="2275045164" sldId="316"/>
        </pc:sldMkLst>
        <pc:spChg chg="mod">
          <ac:chgData name="William Grey" userId="37b73424-c081-4fc2-b1af-363f4f3fd4f3" providerId="ADAL" clId="{F817D242-893A-4AF5-88CD-F160792A2C18}" dt="2018-12-10T20:25:03.775" v="1958" actId="313"/>
          <ac:spMkLst>
            <pc:docMk/>
            <pc:sldMk cId="2275045164" sldId="316"/>
            <ac:spMk id="2" creationId="{00000000-0000-0000-0000-000000000000}"/>
          </ac:spMkLst>
        </pc:spChg>
        <pc:spChg chg="mod">
          <ac:chgData name="William Grey" userId="37b73424-c081-4fc2-b1af-363f4f3fd4f3" providerId="ADAL" clId="{F817D242-893A-4AF5-88CD-F160792A2C18}" dt="2018-12-10T20:25:49.592" v="2019" actId="20577"/>
          <ac:spMkLst>
            <pc:docMk/>
            <pc:sldMk cId="2275045164" sldId="316"/>
            <ac:spMk id="3" creationId="{00000000-0000-0000-0000-000000000000}"/>
          </ac:spMkLst>
        </pc:spChg>
        <pc:spChg chg="mod">
          <ac:chgData name="William Grey" userId="37b73424-c081-4fc2-b1af-363f4f3fd4f3" providerId="ADAL" clId="{F817D242-893A-4AF5-88CD-F160792A2C18}" dt="2018-12-10T21:17:17.878" v="2649" actId="1076"/>
          <ac:spMkLst>
            <pc:docMk/>
            <pc:sldMk cId="2275045164" sldId="316"/>
            <ac:spMk id="5" creationId="{00000000-0000-0000-0000-000000000000}"/>
          </ac:spMkLst>
        </pc:spChg>
        <pc:spChg chg="mod">
          <ac:chgData name="William Grey" userId="37b73424-c081-4fc2-b1af-363f4f3fd4f3" providerId="ADAL" clId="{F817D242-893A-4AF5-88CD-F160792A2C18}" dt="2018-12-10T21:17:17.878" v="2649" actId="1076"/>
          <ac:spMkLst>
            <pc:docMk/>
            <pc:sldMk cId="2275045164" sldId="316"/>
            <ac:spMk id="6" creationId="{00000000-0000-0000-0000-000000000000}"/>
          </ac:spMkLst>
        </pc:spChg>
        <pc:spChg chg="mod">
          <ac:chgData name="William Grey" userId="37b73424-c081-4fc2-b1af-363f4f3fd4f3" providerId="ADAL" clId="{F817D242-893A-4AF5-88CD-F160792A2C18}" dt="2018-12-10T21:17:17.878" v="2649" actId="1076"/>
          <ac:spMkLst>
            <pc:docMk/>
            <pc:sldMk cId="2275045164" sldId="316"/>
            <ac:spMk id="7" creationId="{00000000-0000-0000-0000-000000000000}"/>
          </ac:spMkLst>
        </pc:spChg>
        <pc:spChg chg="mod">
          <ac:chgData name="William Grey" userId="37b73424-c081-4fc2-b1af-363f4f3fd4f3" providerId="ADAL" clId="{F817D242-893A-4AF5-88CD-F160792A2C18}" dt="2018-12-10T21:17:17.878" v="2649" actId="1076"/>
          <ac:spMkLst>
            <pc:docMk/>
            <pc:sldMk cId="2275045164" sldId="316"/>
            <ac:spMk id="8" creationId="{00000000-0000-0000-0000-000000000000}"/>
          </ac:spMkLst>
        </pc:spChg>
        <pc:spChg chg="mod">
          <ac:chgData name="William Grey" userId="37b73424-c081-4fc2-b1af-363f4f3fd4f3" providerId="ADAL" clId="{F817D242-893A-4AF5-88CD-F160792A2C18}" dt="2018-12-10T21:17:17.878" v="2649" actId="1076"/>
          <ac:spMkLst>
            <pc:docMk/>
            <pc:sldMk cId="2275045164" sldId="316"/>
            <ac:spMk id="9" creationId="{00000000-0000-0000-0000-000000000000}"/>
          </ac:spMkLst>
        </pc:spChg>
        <pc:spChg chg="mod">
          <ac:chgData name="William Grey" userId="37b73424-c081-4fc2-b1af-363f4f3fd4f3" providerId="ADAL" clId="{F817D242-893A-4AF5-88CD-F160792A2C18}" dt="2018-12-10T21:17:17.878" v="2649" actId="1076"/>
          <ac:spMkLst>
            <pc:docMk/>
            <pc:sldMk cId="2275045164" sldId="316"/>
            <ac:spMk id="10" creationId="{00000000-0000-0000-0000-000000000000}"/>
          </ac:spMkLst>
        </pc:spChg>
        <pc:spChg chg="mod">
          <ac:chgData name="William Grey" userId="37b73424-c081-4fc2-b1af-363f4f3fd4f3" providerId="ADAL" clId="{F817D242-893A-4AF5-88CD-F160792A2C18}" dt="2018-12-10T21:17:17.878" v="2649" actId="1076"/>
          <ac:spMkLst>
            <pc:docMk/>
            <pc:sldMk cId="2275045164" sldId="316"/>
            <ac:spMk id="11" creationId="{00000000-0000-0000-0000-000000000000}"/>
          </ac:spMkLst>
        </pc:spChg>
        <pc:spChg chg="mod">
          <ac:chgData name="William Grey" userId="37b73424-c081-4fc2-b1af-363f4f3fd4f3" providerId="ADAL" clId="{F817D242-893A-4AF5-88CD-F160792A2C18}" dt="2018-12-10T21:17:21.065" v="2653" actId="20577"/>
          <ac:spMkLst>
            <pc:docMk/>
            <pc:sldMk cId="2275045164" sldId="316"/>
            <ac:spMk id="12" creationId="{00000000-0000-0000-0000-000000000000}"/>
          </ac:spMkLst>
        </pc:spChg>
      </pc:sldChg>
      <pc:sldChg chg="modSp del">
        <pc:chgData name="William Grey" userId="37b73424-c081-4fc2-b1af-363f4f3fd4f3" providerId="ADAL" clId="{F817D242-893A-4AF5-88CD-F160792A2C18}" dt="2018-12-10T21:17:08.599" v="2648" actId="2696"/>
        <pc:sldMkLst>
          <pc:docMk/>
          <pc:sldMk cId="218303012" sldId="317"/>
        </pc:sldMkLst>
        <pc:spChg chg="mod">
          <ac:chgData name="William Grey" userId="37b73424-c081-4fc2-b1af-363f4f3fd4f3" providerId="ADAL" clId="{F817D242-893A-4AF5-88CD-F160792A2C18}" dt="2018-12-10T21:17:00.445" v="2647" actId="313"/>
          <ac:spMkLst>
            <pc:docMk/>
            <pc:sldMk cId="218303012" sldId="317"/>
            <ac:spMk id="2" creationId="{00000000-0000-0000-0000-000000000000}"/>
          </ac:spMkLst>
        </pc:spChg>
      </pc:sldChg>
      <pc:sldChg chg="modSp">
        <pc:chgData name="William Grey" userId="37b73424-c081-4fc2-b1af-363f4f3fd4f3" providerId="ADAL" clId="{F817D242-893A-4AF5-88CD-F160792A2C18}" dt="2018-12-10T12:59:24.864" v="873" actId="20577"/>
        <pc:sldMkLst>
          <pc:docMk/>
          <pc:sldMk cId="3878091692" sldId="318"/>
        </pc:sldMkLst>
        <pc:spChg chg="mod">
          <ac:chgData name="William Grey" userId="37b73424-c081-4fc2-b1af-363f4f3fd4f3" providerId="ADAL" clId="{F817D242-893A-4AF5-88CD-F160792A2C18}" dt="2018-12-10T12:59:24.864" v="873" actId="20577"/>
          <ac:spMkLst>
            <pc:docMk/>
            <pc:sldMk cId="3878091692" sldId="318"/>
            <ac:spMk id="3" creationId="{D635A2A3-ECAC-4D41-A642-4F4A33A07B5B}"/>
          </ac:spMkLst>
        </pc:spChg>
      </pc:sldChg>
      <pc:sldChg chg="modSp">
        <pc:chgData name="William Grey" userId="37b73424-c081-4fc2-b1af-363f4f3fd4f3" providerId="ADAL" clId="{F817D242-893A-4AF5-88CD-F160792A2C18}" dt="2018-12-10T20:20:30.168" v="1785" actId="20577"/>
        <pc:sldMkLst>
          <pc:docMk/>
          <pc:sldMk cId="2443927856" sldId="321"/>
        </pc:sldMkLst>
        <pc:spChg chg="mod">
          <ac:chgData name="William Grey" userId="37b73424-c081-4fc2-b1af-363f4f3fd4f3" providerId="ADAL" clId="{F817D242-893A-4AF5-88CD-F160792A2C18}" dt="2018-12-10T20:20:30.168" v="1785" actId="20577"/>
          <ac:spMkLst>
            <pc:docMk/>
            <pc:sldMk cId="2443927856" sldId="321"/>
            <ac:spMk id="2" creationId="{B996C904-B0BA-408B-B6C7-CE07611431E0}"/>
          </ac:spMkLst>
        </pc:spChg>
        <pc:spChg chg="mod">
          <ac:chgData name="William Grey" userId="37b73424-c081-4fc2-b1af-363f4f3fd4f3" providerId="ADAL" clId="{F817D242-893A-4AF5-88CD-F160792A2C18}" dt="2018-12-10T20:20:08.751" v="1747" actId="20577"/>
          <ac:spMkLst>
            <pc:docMk/>
            <pc:sldMk cId="2443927856" sldId="321"/>
            <ac:spMk id="3" creationId="{674CE378-F266-4168-ADA1-4E55E118DE47}"/>
          </ac:spMkLst>
        </pc:spChg>
      </pc:sldChg>
      <pc:sldChg chg="modSp">
        <pc:chgData name="William Grey" userId="37b73424-c081-4fc2-b1af-363f4f3fd4f3" providerId="ADAL" clId="{F817D242-893A-4AF5-88CD-F160792A2C18}" dt="2018-12-10T20:19:54.832" v="1744" actId="20577"/>
        <pc:sldMkLst>
          <pc:docMk/>
          <pc:sldMk cId="2558533928" sldId="322"/>
        </pc:sldMkLst>
        <pc:spChg chg="mod">
          <ac:chgData name="William Grey" userId="37b73424-c081-4fc2-b1af-363f4f3fd4f3" providerId="ADAL" clId="{F817D242-893A-4AF5-88CD-F160792A2C18}" dt="2018-12-10T20:19:16.294" v="1721" actId="255"/>
          <ac:spMkLst>
            <pc:docMk/>
            <pc:sldMk cId="2558533928" sldId="322"/>
            <ac:spMk id="3" creationId="{674CE378-F266-4168-ADA1-4E55E118DE47}"/>
          </ac:spMkLst>
        </pc:spChg>
        <pc:spChg chg="mod">
          <ac:chgData name="William Grey" userId="37b73424-c081-4fc2-b1af-363f4f3fd4f3" providerId="ADAL" clId="{F817D242-893A-4AF5-88CD-F160792A2C18}" dt="2018-12-10T20:19:54.832" v="1744" actId="20577"/>
          <ac:spMkLst>
            <pc:docMk/>
            <pc:sldMk cId="2558533928" sldId="322"/>
            <ac:spMk id="4" creationId="{0FE4CF20-5A39-4972-A72C-BB7928CBF43C}"/>
          </ac:spMkLst>
        </pc:spChg>
      </pc:sldChg>
      <pc:sldChg chg="modSp add del">
        <pc:chgData name="William Grey" userId="37b73424-c081-4fc2-b1af-363f4f3fd4f3" providerId="ADAL" clId="{F817D242-893A-4AF5-88CD-F160792A2C18}" dt="2018-12-10T20:02:19.524" v="937" actId="2696"/>
        <pc:sldMkLst>
          <pc:docMk/>
          <pc:sldMk cId="1382665548" sldId="323"/>
        </pc:sldMkLst>
        <pc:spChg chg="mod">
          <ac:chgData name="William Grey" userId="37b73424-c081-4fc2-b1af-363f4f3fd4f3" providerId="ADAL" clId="{F817D242-893A-4AF5-88CD-F160792A2C18}" dt="2018-12-10T08:55:59.770" v="787" actId="255"/>
          <ac:spMkLst>
            <pc:docMk/>
            <pc:sldMk cId="1382665548" sldId="323"/>
            <ac:spMk id="3" creationId="{D134A05F-E23B-46E0-A074-EE6066263C28}"/>
          </ac:spMkLst>
        </pc:spChg>
      </pc:sldChg>
      <pc:sldChg chg="modSp add">
        <pc:chgData name="William Grey" userId="37b73424-c081-4fc2-b1af-363f4f3fd4f3" providerId="ADAL" clId="{F817D242-893A-4AF5-88CD-F160792A2C18}" dt="2018-12-10T21:04:07.002" v="2569" actId="20577"/>
        <pc:sldMkLst>
          <pc:docMk/>
          <pc:sldMk cId="2142252075" sldId="323"/>
        </pc:sldMkLst>
        <pc:spChg chg="mod">
          <ac:chgData name="William Grey" userId="37b73424-c081-4fc2-b1af-363f4f3fd4f3" providerId="ADAL" clId="{F817D242-893A-4AF5-88CD-F160792A2C18}" dt="2018-12-10T20:57:06.654" v="2040" actId="20577"/>
          <ac:spMkLst>
            <pc:docMk/>
            <pc:sldMk cId="2142252075" sldId="323"/>
            <ac:spMk id="2" creationId="{A9BB8918-C96A-4AF6-8AE0-3EBF621D629B}"/>
          </ac:spMkLst>
        </pc:spChg>
        <pc:spChg chg="mod">
          <ac:chgData name="William Grey" userId="37b73424-c081-4fc2-b1af-363f4f3fd4f3" providerId="ADAL" clId="{F817D242-893A-4AF5-88CD-F160792A2C18}" dt="2018-12-10T21:04:07.002" v="2569" actId="20577"/>
          <ac:spMkLst>
            <pc:docMk/>
            <pc:sldMk cId="2142252075" sldId="323"/>
            <ac:spMk id="3" creationId="{AAB95292-0620-4414-98ED-C58A6D4FFCE0}"/>
          </ac:spMkLst>
        </pc:spChg>
      </pc:sldChg>
      <pc:sldChg chg="modSp add del">
        <pc:chgData name="William Grey" userId="37b73424-c081-4fc2-b1af-363f4f3fd4f3" providerId="ADAL" clId="{F817D242-893A-4AF5-88CD-F160792A2C18}" dt="2018-12-10T20:25:10.257" v="1959" actId="2696"/>
        <pc:sldMkLst>
          <pc:docMk/>
          <pc:sldMk cId="2750952358" sldId="323"/>
        </pc:sldMkLst>
        <pc:spChg chg="mod">
          <ac:chgData name="William Grey" userId="37b73424-c081-4fc2-b1af-363f4f3fd4f3" providerId="ADAL" clId="{F817D242-893A-4AF5-88CD-F160792A2C18}" dt="2018-12-10T20:21:48.415" v="1804" actId="20577"/>
          <ac:spMkLst>
            <pc:docMk/>
            <pc:sldMk cId="2750952358" sldId="323"/>
            <ac:spMk id="2" creationId="{93BE9991-BF58-4246-900B-6AAEEF791BA9}"/>
          </ac:spMkLst>
        </pc:spChg>
        <pc:spChg chg="mod">
          <ac:chgData name="William Grey" userId="37b73424-c081-4fc2-b1af-363f4f3fd4f3" providerId="ADAL" clId="{F817D242-893A-4AF5-88CD-F160792A2C18}" dt="2018-12-10T20:22:51.977" v="1908"/>
          <ac:spMkLst>
            <pc:docMk/>
            <pc:sldMk cId="2750952358" sldId="323"/>
            <ac:spMk id="3" creationId="{DA9A6311-0E71-422B-8362-E10416F52F73}"/>
          </ac:spMkLst>
        </pc:spChg>
      </pc:sldChg>
      <pc:sldChg chg="addSp delSp modSp add">
        <pc:chgData name="William Grey" userId="37b73424-c081-4fc2-b1af-363f4f3fd4f3" providerId="ADAL" clId="{F817D242-893A-4AF5-88CD-F160792A2C18}" dt="2018-12-10T21:07:08.163" v="2646" actId="255"/>
        <pc:sldMkLst>
          <pc:docMk/>
          <pc:sldMk cId="1207318634" sldId="324"/>
        </pc:sldMkLst>
        <pc:spChg chg="mod">
          <ac:chgData name="William Grey" userId="37b73424-c081-4fc2-b1af-363f4f3fd4f3" providerId="ADAL" clId="{F817D242-893A-4AF5-88CD-F160792A2C18}" dt="2018-12-10T21:03:16.670" v="2536" actId="20577"/>
          <ac:spMkLst>
            <pc:docMk/>
            <pc:sldMk cId="1207318634" sldId="324"/>
            <ac:spMk id="2" creationId="{5B3E7401-B5F0-4097-A356-9385A941484D}"/>
          </ac:spMkLst>
        </pc:spChg>
        <pc:spChg chg="del">
          <ac:chgData name="William Grey" userId="37b73424-c081-4fc2-b1af-363f4f3fd4f3" providerId="ADAL" clId="{F817D242-893A-4AF5-88CD-F160792A2C18}" dt="2018-12-10T20:59:55.571" v="2432" actId="478"/>
          <ac:spMkLst>
            <pc:docMk/>
            <pc:sldMk cId="1207318634" sldId="324"/>
            <ac:spMk id="3" creationId="{9D15BF18-C0CB-4226-895E-16B8558F33CE}"/>
          </ac:spMkLst>
        </pc:spChg>
        <pc:spChg chg="add mod">
          <ac:chgData name="William Grey" userId="37b73424-c081-4fc2-b1af-363f4f3fd4f3" providerId="ADAL" clId="{F817D242-893A-4AF5-88CD-F160792A2C18}" dt="2018-12-10T21:06:41.623" v="2642" actId="1076"/>
          <ac:spMkLst>
            <pc:docMk/>
            <pc:sldMk cId="1207318634" sldId="324"/>
            <ac:spMk id="5" creationId="{6DA99EA9-D767-445A-848C-9A493F3D3A39}"/>
          </ac:spMkLst>
        </pc:spChg>
        <pc:spChg chg="add mod">
          <ac:chgData name="William Grey" userId="37b73424-c081-4fc2-b1af-363f4f3fd4f3" providerId="ADAL" clId="{F817D242-893A-4AF5-88CD-F160792A2C18}" dt="2018-12-10T21:06:45.544" v="2643" actId="1076"/>
          <ac:spMkLst>
            <pc:docMk/>
            <pc:sldMk cId="1207318634" sldId="324"/>
            <ac:spMk id="6" creationId="{6817F02D-649A-428C-9B38-5CC9100EFA23}"/>
          </ac:spMkLst>
        </pc:spChg>
        <pc:spChg chg="add mod">
          <ac:chgData name="William Grey" userId="37b73424-c081-4fc2-b1af-363f4f3fd4f3" providerId="ADAL" clId="{F817D242-893A-4AF5-88CD-F160792A2C18}" dt="2018-12-10T21:07:08.163" v="2646" actId="255"/>
          <ac:spMkLst>
            <pc:docMk/>
            <pc:sldMk cId="1207318634" sldId="324"/>
            <ac:spMk id="7" creationId="{808B2619-71E1-43EB-A704-055426A4E97D}"/>
          </ac:spMkLst>
        </pc:spChg>
        <pc:graphicFrameChg chg="add mod">
          <ac:chgData name="William Grey" userId="37b73424-c081-4fc2-b1af-363f4f3fd4f3" providerId="ADAL" clId="{F817D242-893A-4AF5-88CD-F160792A2C18}" dt="2018-12-10T21:06:38.967" v="2641" actId="1076"/>
          <ac:graphicFrameMkLst>
            <pc:docMk/>
            <pc:sldMk cId="1207318634" sldId="324"/>
            <ac:graphicFrameMk id="4" creationId="{F767B779-6FF7-4E52-A2F5-8080EF096476}"/>
          </ac:graphicFrameMkLst>
        </pc:graphicFrameChg>
      </pc:sldChg>
      <pc:sldChg chg="addSp modSp add">
        <pc:chgData name="William Grey" userId="37b73424-c081-4fc2-b1af-363f4f3fd4f3" providerId="ADAL" clId="{F817D242-893A-4AF5-88CD-F160792A2C18}" dt="2018-12-10T21:36:19.478" v="2985" actId="20577"/>
        <pc:sldMkLst>
          <pc:docMk/>
          <pc:sldMk cId="769751019" sldId="325"/>
        </pc:sldMkLst>
        <pc:spChg chg="mod">
          <ac:chgData name="William Grey" userId="37b73424-c081-4fc2-b1af-363f4f3fd4f3" providerId="ADAL" clId="{F817D242-893A-4AF5-88CD-F160792A2C18}" dt="2018-12-10T21:28:02.624" v="2840" actId="20577"/>
          <ac:spMkLst>
            <pc:docMk/>
            <pc:sldMk cId="769751019" sldId="325"/>
            <ac:spMk id="2" creationId="{570F4B55-5A7B-4F4E-BAEC-184FF1D5CBCA}"/>
          </ac:spMkLst>
        </pc:spChg>
        <pc:spChg chg="mod">
          <ac:chgData name="William Grey" userId="37b73424-c081-4fc2-b1af-363f4f3fd4f3" providerId="ADAL" clId="{F817D242-893A-4AF5-88CD-F160792A2C18}" dt="2018-12-10T21:36:19.478" v="2985" actId="20577"/>
          <ac:spMkLst>
            <pc:docMk/>
            <pc:sldMk cId="769751019" sldId="325"/>
            <ac:spMk id="3" creationId="{0A12A9EA-3667-4F97-8369-BBC597B09A22}"/>
          </ac:spMkLst>
        </pc:spChg>
        <pc:picChg chg="add mod">
          <ac:chgData name="William Grey" userId="37b73424-c081-4fc2-b1af-363f4f3fd4f3" providerId="ADAL" clId="{F817D242-893A-4AF5-88CD-F160792A2C18}" dt="2018-12-10T21:35:35.717" v="2972" actId="1076"/>
          <ac:picMkLst>
            <pc:docMk/>
            <pc:sldMk cId="769751019" sldId="325"/>
            <ac:picMk id="4" creationId="{E4FFB1FC-9872-4E0D-93B6-0FD167C8C1DF}"/>
          </ac:picMkLst>
        </pc:picChg>
      </pc:sldChg>
    </pc:docChg>
  </pc:docChgLst>
  <pc:docChgLst>
    <pc:chgData name="William Grey" userId="37b73424-c081-4fc2-b1af-363f4f3fd4f3" providerId="ADAL" clId="{2ECB8B7D-9073-40BF-B6D3-453D951E7EA8}"/>
    <pc:docChg chg="undo custSel modSld">
      <pc:chgData name="William Grey" userId="37b73424-c081-4fc2-b1af-363f4f3fd4f3" providerId="ADAL" clId="{2ECB8B7D-9073-40BF-B6D3-453D951E7EA8}" dt="2023-01-18T11:22:23.972" v="33" actId="20577"/>
      <pc:docMkLst>
        <pc:docMk/>
      </pc:docMkLst>
      <pc:sldChg chg="modSp mod">
        <pc:chgData name="William Grey" userId="37b73424-c081-4fc2-b1af-363f4f3fd4f3" providerId="ADAL" clId="{2ECB8B7D-9073-40BF-B6D3-453D951E7EA8}" dt="2023-01-18T11:22:23.972" v="33" actId="20577"/>
        <pc:sldMkLst>
          <pc:docMk/>
          <pc:sldMk cId="2022937856" sldId="313"/>
        </pc:sldMkLst>
        <pc:spChg chg="mod">
          <ac:chgData name="William Grey" userId="37b73424-c081-4fc2-b1af-363f4f3fd4f3" providerId="ADAL" clId="{2ECB8B7D-9073-40BF-B6D3-453D951E7EA8}" dt="2023-01-18T11:22:23.972" v="33" actId="20577"/>
          <ac:spMkLst>
            <pc:docMk/>
            <pc:sldMk cId="2022937856" sldId="313"/>
            <ac:spMk id="2" creationId="{00000000-0000-0000-0000-000000000000}"/>
          </ac:spMkLst>
        </pc:spChg>
        <pc:spChg chg="mod">
          <ac:chgData name="William Grey" userId="37b73424-c081-4fc2-b1af-363f4f3fd4f3" providerId="ADAL" clId="{2ECB8B7D-9073-40BF-B6D3-453D951E7EA8}" dt="2023-01-12T09:15:16.882" v="15" actId="27636"/>
          <ac:spMkLst>
            <pc:docMk/>
            <pc:sldMk cId="2022937856" sldId="313"/>
            <ac:spMk id="3" creationId="{00000000-0000-0000-0000-000000000000}"/>
          </ac:spMkLst>
        </pc:spChg>
      </pc:sldChg>
      <pc:sldChg chg="modSp mod">
        <pc:chgData name="William Grey" userId="37b73424-c081-4fc2-b1af-363f4f3fd4f3" providerId="ADAL" clId="{2ECB8B7D-9073-40BF-B6D3-453D951E7EA8}" dt="2023-01-12T09:39:01.244" v="18" actId="20577"/>
        <pc:sldMkLst>
          <pc:docMk/>
          <pc:sldMk cId="1509462025" sldId="319"/>
        </pc:sldMkLst>
        <pc:spChg chg="mod">
          <ac:chgData name="William Grey" userId="37b73424-c081-4fc2-b1af-363f4f3fd4f3" providerId="ADAL" clId="{2ECB8B7D-9073-40BF-B6D3-453D951E7EA8}" dt="2023-01-12T09:39:01.244" v="18" actId="20577"/>
          <ac:spMkLst>
            <pc:docMk/>
            <pc:sldMk cId="1509462025" sldId="319"/>
            <ac:spMk id="3" creationId="{674CE378-F266-4168-ADA1-4E55E118DE47}"/>
          </ac:spMkLst>
        </pc:spChg>
      </pc:sldChg>
      <pc:sldChg chg="modSp mod">
        <pc:chgData name="William Grey" userId="37b73424-c081-4fc2-b1af-363f4f3fd4f3" providerId="ADAL" clId="{2ECB8B7D-9073-40BF-B6D3-453D951E7EA8}" dt="2023-01-12T09:38:38.579" v="17" actId="15"/>
        <pc:sldMkLst>
          <pc:docMk/>
          <pc:sldMk cId="240477580" sldId="320"/>
        </pc:sldMkLst>
        <pc:spChg chg="mod">
          <ac:chgData name="William Grey" userId="37b73424-c081-4fc2-b1af-363f4f3fd4f3" providerId="ADAL" clId="{2ECB8B7D-9073-40BF-B6D3-453D951E7EA8}" dt="2023-01-12T09:38:38.579" v="17" actId="15"/>
          <ac:spMkLst>
            <pc:docMk/>
            <pc:sldMk cId="240477580" sldId="320"/>
            <ac:spMk id="3" creationId="{1EFC0AD1-74D9-400F-9C19-F10648B2D3BD}"/>
          </ac:spMkLst>
        </pc:spChg>
      </pc:sldChg>
      <pc:sldChg chg="modSp mod">
        <pc:chgData name="William Grey" userId="37b73424-c081-4fc2-b1af-363f4f3fd4f3" providerId="ADAL" clId="{2ECB8B7D-9073-40BF-B6D3-453D951E7EA8}" dt="2023-01-12T09:11:00.484" v="0" actId="20577"/>
        <pc:sldMkLst>
          <pc:docMk/>
          <pc:sldMk cId="2800951518" sldId="332"/>
        </pc:sldMkLst>
        <pc:spChg chg="mod">
          <ac:chgData name="William Grey" userId="37b73424-c081-4fc2-b1af-363f4f3fd4f3" providerId="ADAL" clId="{2ECB8B7D-9073-40BF-B6D3-453D951E7EA8}" dt="2023-01-12T09:11:00.484" v="0" actId="20577"/>
          <ac:spMkLst>
            <pc:docMk/>
            <pc:sldMk cId="2800951518" sldId="332"/>
            <ac:spMk id="3" creationId="{00000000-0000-0000-0000-000000000000}"/>
          </ac:spMkLst>
        </pc:spChg>
      </pc:sldChg>
    </pc:docChg>
  </pc:docChgLst>
  <pc:docChgLst>
    <pc:chgData name="William Grey" userId="37b73424-c081-4fc2-b1af-363f4f3fd4f3" providerId="ADAL" clId="{3081756E-BCF0-45F0-998F-E7E87C97FC10}"/>
    <pc:docChg chg="undo custSel addSld delSld modSld sldOrd">
      <pc:chgData name="William Grey" userId="37b73424-c081-4fc2-b1af-363f4f3fd4f3" providerId="ADAL" clId="{3081756E-BCF0-45F0-998F-E7E87C97FC10}" dt="2023-01-07T11:13:50.259" v="337" actId="2696"/>
      <pc:docMkLst>
        <pc:docMk/>
      </pc:docMkLst>
      <pc:sldChg chg="modSp del mod">
        <pc:chgData name="William Grey" userId="37b73424-c081-4fc2-b1af-363f4f3fd4f3" providerId="ADAL" clId="{3081756E-BCF0-45F0-998F-E7E87C97FC10}" dt="2023-01-05T14:38:33.802" v="192" actId="47"/>
        <pc:sldMkLst>
          <pc:docMk/>
          <pc:sldMk cId="2820639055" sldId="284"/>
        </pc:sldMkLst>
        <pc:spChg chg="mod">
          <ac:chgData name="William Grey" userId="37b73424-c081-4fc2-b1af-363f4f3fd4f3" providerId="ADAL" clId="{3081756E-BCF0-45F0-998F-E7E87C97FC10}" dt="2022-12-30T19:54:26.575" v="12" actId="27636"/>
          <ac:spMkLst>
            <pc:docMk/>
            <pc:sldMk cId="2820639055" sldId="284"/>
            <ac:spMk id="2" creationId="{00000000-0000-0000-0000-000000000000}"/>
          </ac:spMkLst>
        </pc:spChg>
      </pc:sldChg>
      <pc:sldChg chg="modSp del mod">
        <pc:chgData name="William Grey" userId="37b73424-c081-4fc2-b1af-363f4f3fd4f3" providerId="ADAL" clId="{3081756E-BCF0-45F0-998F-E7E87C97FC10}" dt="2023-01-05T14:38:08.026" v="188" actId="47"/>
        <pc:sldMkLst>
          <pc:docMk/>
          <pc:sldMk cId="3455462100" sldId="291"/>
        </pc:sldMkLst>
        <pc:spChg chg="mod">
          <ac:chgData name="William Grey" userId="37b73424-c081-4fc2-b1af-363f4f3fd4f3" providerId="ADAL" clId="{3081756E-BCF0-45F0-998F-E7E87C97FC10}" dt="2022-12-30T19:54:26.561" v="9" actId="27636"/>
          <ac:spMkLst>
            <pc:docMk/>
            <pc:sldMk cId="3455462100" sldId="291"/>
            <ac:spMk id="2" creationId="{00000000-0000-0000-0000-000000000000}"/>
          </ac:spMkLst>
        </pc:spChg>
      </pc:sldChg>
      <pc:sldChg chg="modSp">
        <pc:chgData name="William Grey" userId="37b73424-c081-4fc2-b1af-363f4f3fd4f3" providerId="ADAL" clId="{3081756E-BCF0-45F0-998F-E7E87C97FC10}" dt="2022-12-30T19:54:26.492" v="0"/>
        <pc:sldMkLst>
          <pc:docMk/>
          <pc:sldMk cId="411675684" sldId="292"/>
        </pc:sldMkLst>
        <pc:spChg chg="mod">
          <ac:chgData name="William Grey" userId="37b73424-c081-4fc2-b1af-363f4f3fd4f3" providerId="ADAL" clId="{3081756E-BCF0-45F0-998F-E7E87C97FC10}" dt="2022-12-30T19:54:26.492" v="0"/>
          <ac:spMkLst>
            <pc:docMk/>
            <pc:sldMk cId="411675684" sldId="292"/>
            <ac:spMk id="2" creationId="{00000000-0000-0000-0000-000000000000}"/>
          </ac:spMkLst>
        </pc:spChg>
        <pc:spChg chg="mod">
          <ac:chgData name="William Grey" userId="37b73424-c081-4fc2-b1af-363f4f3fd4f3" providerId="ADAL" clId="{3081756E-BCF0-45F0-998F-E7E87C97FC10}" dt="2022-12-30T19:54:26.492" v="0"/>
          <ac:spMkLst>
            <pc:docMk/>
            <pc:sldMk cId="411675684" sldId="292"/>
            <ac:spMk id="3" creationId="{00000000-0000-0000-0000-000000000000}"/>
          </ac:spMkLst>
        </pc:spChg>
      </pc:sldChg>
      <pc:sldChg chg="modSp del mod">
        <pc:chgData name="William Grey" userId="37b73424-c081-4fc2-b1af-363f4f3fd4f3" providerId="ADAL" clId="{3081756E-BCF0-45F0-998F-E7E87C97FC10}" dt="2023-01-05T14:26:01.038" v="33" actId="47"/>
        <pc:sldMkLst>
          <pc:docMk/>
          <pc:sldMk cId="2123094715" sldId="293"/>
        </pc:sldMkLst>
        <pc:spChg chg="mod">
          <ac:chgData name="William Grey" userId="37b73424-c081-4fc2-b1af-363f4f3fd4f3" providerId="ADAL" clId="{3081756E-BCF0-45F0-998F-E7E87C97FC10}" dt="2022-12-30T19:54:26.528" v="1" actId="27636"/>
          <ac:spMkLst>
            <pc:docMk/>
            <pc:sldMk cId="2123094715" sldId="293"/>
            <ac:spMk id="2" creationId="{00000000-0000-0000-0000-000000000000}"/>
          </ac:spMkLst>
        </pc:spChg>
        <pc:spChg chg="mod">
          <ac:chgData name="William Grey" userId="37b73424-c081-4fc2-b1af-363f4f3fd4f3" providerId="ADAL" clId="{3081756E-BCF0-45F0-998F-E7E87C97FC10}" dt="2022-12-30T19:54:26.492" v="0"/>
          <ac:spMkLst>
            <pc:docMk/>
            <pc:sldMk cId="2123094715" sldId="293"/>
            <ac:spMk id="3" creationId="{00000000-0000-0000-0000-000000000000}"/>
          </ac:spMkLst>
        </pc:spChg>
      </pc:sldChg>
      <pc:sldChg chg="modSp del mod">
        <pc:chgData name="William Grey" userId="37b73424-c081-4fc2-b1af-363f4f3fd4f3" providerId="ADAL" clId="{3081756E-BCF0-45F0-998F-E7E87C97FC10}" dt="2023-01-05T14:38:35.260" v="193" actId="47"/>
        <pc:sldMkLst>
          <pc:docMk/>
          <pc:sldMk cId="647933037" sldId="294"/>
        </pc:sldMkLst>
        <pc:spChg chg="mod">
          <ac:chgData name="William Grey" userId="37b73424-c081-4fc2-b1af-363f4f3fd4f3" providerId="ADAL" clId="{3081756E-BCF0-45F0-998F-E7E87C97FC10}" dt="2022-12-30T19:54:26.568" v="11" actId="27636"/>
          <ac:spMkLst>
            <pc:docMk/>
            <pc:sldMk cId="647933037" sldId="294"/>
            <ac:spMk id="2" creationId="{00000000-0000-0000-0000-000000000000}"/>
          </ac:spMkLst>
        </pc:spChg>
        <pc:spChg chg="mod">
          <ac:chgData name="William Grey" userId="37b73424-c081-4fc2-b1af-363f4f3fd4f3" providerId="ADAL" clId="{3081756E-BCF0-45F0-998F-E7E87C97FC10}" dt="2022-12-30T19:54:26.492" v="0"/>
          <ac:spMkLst>
            <pc:docMk/>
            <pc:sldMk cId="647933037" sldId="294"/>
            <ac:spMk id="4" creationId="{00000000-0000-0000-0000-000000000000}"/>
          </ac:spMkLst>
        </pc:spChg>
      </pc:sldChg>
      <pc:sldChg chg="modSp del mod">
        <pc:chgData name="William Grey" userId="37b73424-c081-4fc2-b1af-363f4f3fd4f3" providerId="ADAL" clId="{3081756E-BCF0-45F0-998F-E7E87C97FC10}" dt="2023-01-05T14:38:37.142" v="194" actId="47"/>
        <pc:sldMkLst>
          <pc:docMk/>
          <pc:sldMk cId="333012317" sldId="295"/>
        </pc:sldMkLst>
        <pc:spChg chg="mod">
          <ac:chgData name="William Grey" userId="37b73424-c081-4fc2-b1af-363f4f3fd4f3" providerId="ADAL" clId="{3081756E-BCF0-45F0-998F-E7E87C97FC10}" dt="2022-12-30T19:54:26.543" v="5" actId="27636"/>
          <ac:spMkLst>
            <pc:docMk/>
            <pc:sldMk cId="333012317" sldId="295"/>
            <ac:spMk id="2" creationId="{00000000-0000-0000-0000-000000000000}"/>
          </ac:spMkLst>
        </pc:spChg>
        <pc:spChg chg="mod">
          <ac:chgData name="William Grey" userId="37b73424-c081-4fc2-b1af-363f4f3fd4f3" providerId="ADAL" clId="{3081756E-BCF0-45F0-998F-E7E87C97FC10}" dt="2022-12-30T19:54:26.492" v="0"/>
          <ac:spMkLst>
            <pc:docMk/>
            <pc:sldMk cId="333012317" sldId="295"/>
            <ac:spMk id="4" creationId="{00000000-0000-0000-0000-000000000000}"/>
          </ac:spMkLst>
        </pc:spChg>
      </pc:sldChg>
      <pc:sldChg chg="modSp del mod">
        <pc:chgData name="William Grey" userId="37b73424-c081-4fc2-b1af-363f4f3fd4f3" providerId="ADAL" clId="{3081756E-BCF0-45F0-998F-E7E87C97FC10}" dt="2023-01-05T14:38:05.625" v="187" actId="47"/>
        <pc:sldMkLst>
          <pc:docMk/>
          <pc:sldMk cId="3727583697" sldId="296"/>
        </pc:sldMkLst>
        <pc:spChg chg="mod">
          <ac:chgData name="William Grey" userId="37b73424-c081-4fc2-b1af-363f4f3fd4f3" providerId="ADAL" clId="{3081756E-BCF0-45F0-998F-E7E87C97FC10}" dt="2022-12-30T19:54:26.553" v="8" actId="27636"/>
          <ac:spMkLst>
            <pc:docMk/>
            <pc:sldMk cId="3727583697" sldId="296"/>
            <ac:spMk id="2" creationId="{00000000-0000-0000-0000-000000000000}"/>
          </ac:spMkLst>
        </pc:spChg>
        <pc:spChg chg="mod">
          <ac:chgData name="William Grey" userId="37b73424-c081-4fc2-b1af-363f4f3fd4f3" providerId="ADAL" clId="{3081756E-BCF0-45F0-998F-E7E87C97FC10}" dt="2022-12-30T19:54:26.492" v="0"/>
          <ac:spMkLst>
            <pc:docMk/>
            <pc:sldMk cId="3727583697" sldId="296"/>
            <ac:spMk id="3" creationId="{00000000-0000-0000-0000-000000000000}"/>
          </ac:spMkLst>
        </pc:spChg>
        <pc:spChg chg="mod">
          <ac:chgData name="William Grey" userId="37b73424-c081-4fc2-b1af-363f4f3fd4f3" providerId="ADAL" clId="{3081756E-BCF0-45F0-998F-E7E87C97FC10}" dt="2022-12-30T19:54:26.492" v="0"/>
          <ac:spMkLst>
            <pc:docMk/>
            <pc:sldMk cId="3727583697" sldId="296"/>
            <ac:spMk id="4" creationId="{00000000-0000-0000-0000-000000000000}"/>
          </ac:spMkLst>
        </pc:spChg>
      </pc:sldChg>
      <pc:sldChg chg="del">
        <pc:chgData name="William Grey" userId="37b73424-c081-4fc2-b1af-363f4f3fd4f3" providerId="ADAL" clId="{3081756E-BCF0-45F0-998F-E7E87C97FC10}" dt="2023-01-05T14:38:32.309" v="191" actId="47"/>
        <pc:sldMkLst>
          <pc:docMk/>
          <pc:sldMk cId="2730156445" sldId="304"/>
        </pc:sldMkLst>
      </pc:sldChg>
      <pc:sldChg chg="modSp del mod">
        <pc:chgData name="William Grey" userId="37b73424-c081-4fc2-b1af-363f4f3fd4f3" providerId="ADAL" clId="{3081756E-BCF0-45F0-998F-E7E87C97FC10}" dt="2023-01-05T14:38:30.030" v="190" actId="47"/>
        <pc:sldMkLst>
          <pc:docMk/>
          <pc:sldMk cId="244077844" sldId="305"/>
        </pc:sldMkLst>
        <pc:spChg chg="mod">
          <ac:chgData name="William Grey" userId="37b73424-c081-4fc2-b1af-363f4f3fd4f3" providerId="ADAL" clId="{3081756E-BCF0-45F0-998F-E7E87C97FC10}" dt="2022-12-30T19:54:26.579" v="13" actId="27636"/>
          <ac:spMkLst>
            <pc:docMk/>
            <pc:sldMk cId="244077844" sldId="305"/>
            <ac:spMk id="2" creationId="{00000000-0000-0000-0000-000000000000}"/>
          </ac:spMkLst>
        </pc:spChg>
        <pc:spChg chg="mod">
          <ac:chgData name="William Grey" userId="37b73424-c081-4fc2-b1af-363f4f3fd4f3" providerId="ADAL" clId="{3081756E-BCF0-45F0-998F-E7E87C97FC10}" dt="2022-12-30T19:54:26.492" v="0"/>
          <ac:spMkLst>
            <pc:docMk/>
            <pc:sldMk cId="244077844" sldId="305"/>
            <ac:spMk id="3" creationId="{00000000-0000-0000-0000-000000000000}"/>
          </ac:spMkLst>
        </pc:spChg>
      </pc:sldChg>
      <pc:sldChg chg="modSp del mod">
        <pc:chgData name="William Grey" userId="37b73424-c081-4fc2-b1af-363f4f3fd4f3" providerId="ADAL" clId="{3081756E-BCF0-45F0-998F-E7E87C97FC10}" dt="2023-01-05T14:50:26.647" v="226" actId="47"/>
        <pc:sldMkLst>
          <pc:docMk/>
          <pc:sldMk cId="4018002730" sldId="307"/>
        </pc:sldMkLst>
        <pc:spChg chg="mod">
          <ac:chgData name="William Grey" userId="37b73424-c081-4fc2-b1af-363f4f3fd4f3" providerId="ADAL" clId="{3081756E-BCF0-45F0-998F-E7E87C97FC10}" dt="2022-12-30T19:54:26.617" v="22" actId="27636"/>
          <ac:spMkLst>
            <pc:docMk/>
            <pc:sldMk cId="4018002730" sldId="307"/>
            <ac:spMk id="2" creationId="{00000000-0000-0000-0000-000000000000}"/>
          </ac:spMkLst>
        </pc:spChg>
        <pc:spChg chg="mod">
          <ac:chgData name="William Grey" userId="37b73424-c081-4fc2-b1af-363f4f3fd4f3" providerId="ADAL" clId="{3081756E-BCF0-45F0-998F-E7E87C97FC10}" dt="2022-12-30T19:54:26.492" v="0"/>
          <ac:spMkLst>
            <pc:docMk/>
            <pc:sldMk cId="4018002730" sldId="307"/>
            <ac:spMk id="3" creationId="{00000000-0000-0000-0000-000000000000}"/>
          </ac:spMkLst>
        </pc:spChg>
      </pc:sldChg>
      <pc:sldChg chg="modSp mod ord">
        <pc:chgData name="William Grey" userId="37b73424-c081-4fc2-b1af-363f4f3fd4f3" providerId="ADAL" clId="{3081756E-BCF0-45F0-998F-E7E87C97FC10}" dt="2023-01-05T14:24:55.677" v="28" actId="27636"/>
        <pc:sldMkLst>
          <pc:docMk/>
          <pc:sldMk cId="1691344410" sldId="308"/>
        </pc:sldMkLst>
        <pc:spChg chg="mod">
          <ac:chgData name="William Grey" userId="37b73424-c081-4fc2-b1af-363f4f3fd4f3" providerId="ADAL" clId="{3081756E-BCF0-45F0-998F-E7E87C97FC10}" dt="2023-01-05T14:24:55.677" v="28" actId="27636"/>
          <ac:spMkLst>
            <pc:docMk/>
            <pc:sldMk cId="1691344410" sldId="308"/>
            <ac:spMk id="2" creationId="{00000000-0000-0000-0000-000000000000}"/>
          </ac:spMkLst>
        </pc:spChg>
      </pc:sldChg>
      <pc:sldChg chg="delSp modSp mod ord">
        <pc:chgData name="William Grey" userId="37b73424-c081-4fc2-b1af-363f4f3fd4f3" providerId="ADAL" clId="{3081756E-BCF0-45F0-998F-E7E87C97FC10}" dt="2023-01-05T14:37:08.543" v="180" actId="12"/>
        <pc:sldMkLst>
          <pc:docMk/>
          <pc:sldMk cId="3205204908" sldId="309"/>
        </pc:sldMkLst>
        <pc:spChg chg="mod">
          <ac:chgData name="William Grey" userId="37b73424-c081-4fc2-b1af-363f4f3fd4f3" providerId="ADAL" clId="{3081756E-BCF0-45F0-998F-E7E87C97FC10}" dt="2022-12-30T19:54:26.532" v="2" actId="27636"/>
          <ac:spMkLst>
            <pc:docMk/>
            <pc:sldMk cId="3205204908" sldId="309"/>
            <ac:spMk id="2" creationId="{00000000-0000-0000-0000-000000000000}"/>
          </ac:spMkLst>
        </pc:spChg>
        <pc:spChg chg="mod">
          <ac:chgData name="William Grey" userId="37b73424-c081-4fc2-b1af-363f4f3fd4f3" providerId="ADAL" clId="{3081756E-BCF0-45F0-998F-E7E87C97FC10}" dt="2023-01-05T14:37:08.543" v="180" actId="12"/>
          <ac:spMkLst>
            <pc:docMk/>
            <pc:sldMk cId="3205204908" sldId="309"/>
            <ac:spMk id="3" creationId="{00000000-0000-0000-0000-000000000000}"/>
          </ac:spMkLst>
        </pc:spChg>
        <pc:inkChg chg="del">
          <ac:chgData name="William Grey" userId="37b73424-c081-4fc2-b1af-363f4f3fd4f3" providerId="ADAL" clId="{3081756E-BCF0-45F0-998F-E7E87C97FC10}" dt="2023-01-05T14:25:38.461" v="32" actId="478"/>
          <ac:inkMkLst>
            <pc:docMk/>
            <pc:sldMk cId="3205204908" sldId="309"/>
            <ac:inkMk id="4" creationId="{EB54BC3E-558C-CA47-A779-8CA3F8DAED2E}"/>
          </ac:inkMkLst>
        </pc:inkChg>
      </pc:sldChg>
      <pc:sldChg chg="addSp modSp mod ord">
        <pc:chgData name="William Grey" userId="37b73424-c081-4fc2-b1af-363f4f3fd4f3" providerId="ADAL" clId="{3081756E-BCF0-45F0-998F-E7E87C97FC10}" dt="2023-01-05T14:31:07.006" v="132" actId="1076"/>
        <pc:sldMkLst>
          <pc:docMk/>
          <pc:sldMk cId="3335095867" sldId="310"/>
        </pc:sldMkLst>
        <pc:spChg chg="mod">
          <ac:chgData name="William Grey" userId="37b73424-c081-4fc2-b1af-363f4f3fd4f3" providerId="ADAL" clId="{3081756E-BCF0-45F0-998F-E7E87C97FC10}" dt="2022-12-30T19:54:26.541" v="4" actId="27636"/>
          <ac:spMkLst>
            <pc:docMk/>
            <pc:sldMk cId="3335095867" sldId="310"/>
            <ac:spMk id="2" creationId="{00000000-0000-0000-0000-000000000000}"/>
          </ac:spMkLst>
        </pc:spChg>
        <pc:spChg chg="add mod">
          <ac:chgData name="William Grey" userId="37b73424-c081-4fc2-b1af-363f4f3fd4f3" providerId="ADAL" clId="{3081756E-BCF0-45F0-998F-E7E87C97FC10}" dt="2023-01-05T14:31:07.006" v="132" actId="1076"/>
          <ac:spMkLst>
            <pc:docMk/>
            <pc:sldMk cId="3335095867" sldId="310"/>
            <ac:spMk id="3" creationId="{9C9CC6A2-78CB-4331-82A0-FB3CA8A8EBE7}"/>
          </ac:spMkLst>
        </pc:spChg>
        <pc:graphicFrameChg chg="mod modGraphic">
          <ac:chgData name="William Grey" userId="37b73424-c081-4fc2-b1af-363f4f3fd4f3" providerId="ADAL" clId="{3081756E-BCF0-45F0-998F-E7E87C97FC10}" dt="2023-01-05T14:27:02.003" v="45" actId="2711"/>
          <ac:graphicFrameMkLst>
            <pc:docMk/>
            <pc:sldMk cId="3335095867" sldId="310"/>
            <ac:graphicFrameMk id="5" creationId="{345A19F6-162A-4784-9213-F0943EB41A89}"/>
          </ac:graphicFrameMkLst>
        </pc:graphicFrameChg>
      </pc:sldChg>
      <pc:sldChg chg="modSp mod ord">
        <pc:chgData name="William Grey" userId="37b73424-c081-4fc2-b1af-363f4f3fd4f3" providerId="ADAL" clId="{3081756E-BCF0-45F0-998F-E7E87C97FC10}" dt="2023-01-05T14:26:26.414" v="41" actId="27636"/>
        <pc:sldMkLst>
          <pc:docMk/>
          <pc:sldMk cId="2022937856" sldId="313"/>
        </pc:sldMkLst>
        <pc:spChg chg="mod">
          <ac:chgData name="William Grey" userId="37b73424-c081-4fc2-b1af-363f4f3fd4f3" providerId="ADAL" clId="{3081756E-BCF0-45F0-998F-E7E87C97FC10}" dt="2022-12-30T19:54:26.534" v="3" actId="27636"/>
          <ac:spMkLst>
            <pc:docMk/>
            <pc:sldMk cId="2022937856" sldId="313"/>
            <ac:spMk id="2" creationId="{00000000-0000-0000-0000-000000000000}"/>
          </ac:spMkLst>
        </pc:spChg>
        <pc:spChg chg="mod">
          <ac:chgData name="William Grey" userId="37b73424-c081-4fc2-b1af-363f4f3fd4f3" providerId="ADAL" clId="{3081756E-BCF0-45F0-998F-E7E87C97FC10}" dt="2023-01-05T14:26:26.414" v="41" actId="27636"/>
          <ac:spMkLst>
            <pc:docMk/>
            <pc:sldMk cId="2022937856" sldId="313"/>
            <ac:spMk id="3" creationId="{00000000-0000-0000-0000-000000000000}"/>
          </ac:spMkLst>
        </pc:spChg>
      </pc:sldChg>
      <pc:sldChg chg="modSp mod ord">
        <pc:chgData name="William Grey" userId="37b73424-c081-4fc2-b1af-363f4f3fd4f3" providerId="ADAL" clId="{3081756E-BCF0-45F0-998F-E7E87C97FC10}" dt="2023-01-05T14:39:13.813" v="210" actId="20577"/>
        <pc:sldMkLst>
          <pc:docMk/>
          <pc:sldMk cId="2131030338" sldId="314"/>
        </pc:sldMkLst>
        <pc:spChg chg="mod">
          <ac:chgData name="William Grey" userId="37b73424-c081-4fc2-b1af-363f4f3fd4f3" providerId="ADAL" clId="{3081756E-BCF0-45F0-998F-E7E87C97FC10}" dt="2022-12-30T19:54:26.584" v="14" actId="27636"/>
          <ac:spMkLst>
            <pc:docMk/>
            <pc:sldMk cId="2131030338" sldId="314"/>
            <ac:spMk id="2" creationId="{00000000-0000-0000-0000-000000000000}"/>
          </ac:spMkLst>
        </pc:spChg>
        <pc:spChg chg="mod">
          <ac:chgData name="William Grey" userId="37b73424-c081-4fc2-b1af-363f4f3fd4f3" providerId="ADAL" clId="{3081756E-BCF0-45F0-998F-E7E87C97FC10}" dt="2023-01-05T14:39:13.813" v="210" actId="20577"/>
          <ac:spMkLst>
            <pc:docMk/>
            <pc:sldMk cId="2131030338" sldId="314"/>
            <ac:spMk id="3" creationId="{00000000-0000-0000-0000-000000000000}"/>
          </ac:spMkLst>
        </pc:spChg>
      </pc:sldChg>
      <pc:sldChg chg="modSp add del mod">
        <pc:chgData name="William Grey" userId="37b73424-c081-4fc2-b1af-363f4f3fd4f3" providerId="ADAL" clId="{3081756E-BCF0-45F0-998F-E7E87C97FC10}" dt="2023-01-07T11:13:50.259" v="337" actId="2696"/>
        <pc:sldMkLst>
          <pc:docMk/>
          <pc:sldMk cId="701759526" sldId="315"/>
        </pc:sldMkLst>
        <pc:spChg chg="mod">
          <ac:chgData name="William Grey" userId="37b73424-c081-4fc2-b1af-363f4f3fd4f3" providerId="ADAL" clId="{3081756E-BCF0-45F0-998F-E7E87C97FC10}" dt="2023-01-05T14:37:30.663" v="183" actId="1076"/>
          <ac:spMkLst>
            <pc:docMk/>
            <pc:sldMk cId="701759526" sldId="315"/>
            <ac:spMk id="3" creationId="{E05295F6-9663-4655-B111-DFB12F367CD1}"/>
          </ac:spMkLst>
        </pc:spChg>
        <pc:spChg chg="mod">
          <ac:chgData name="William Grey" userId="37b73424-c081-4fc2-b1af-363f4f3fd4f3" providerId="ADAL" clId="{3081756E-BCF0-45F0-998F-E7E87C97FC10}" dt="2023-01-07T11:13:29.921" v="335" actId="20577"/>
          <ac:spMkLst>
            <pc:docMk/>
            <pc:sldMk cId="701759526" sldId="315"/>
            <ac:spMk id="4" creationId="{09CF6033-FB5F-4CD6-9A23-D1ADD071843D}"/>
          </ac:spMkLst>
        </pc:spChg>
      </pc:sldChg>
      <pc:sldChg chg="modSp del mod">
        <pc:chgData name="William Grey" userId="37b73424-c081-4fc2-b1af-363f4f3fd4f3" providerId="ADAL" clId="{3081756E-BCF0-45F0-998F-E7E87C97FC10}" dt="2023-01-05T14:36:53.357" v="179" actId="2696"/>
        <pc:sldMkLst>
          <pc:docMk/>
          <pc:sldMk cId="1038755084" sldId="315"/>
        </pc:sldMkLst>
        <pc:spChg chg="mod">
          <ac:chgData name="William Grey" userId="37b73424-c081-4fc2-b1af-363f4f3fd4f3" providerId="ADAL" clId="{3081756E-BCF0-45F0-998F-E7E87C97FC10}" dt="2022-12-30T19:54:26.550" v="7" actId="27636"/>
          <ac:spMkLst>
            <pc:docMk/>
            <pc:sldMk cId="1038755084" sldId="315"/>
            <ac:spMk id="2" creationId="{D678A01A-E689-440F-84AC-E851B0FB7C1B}"/>
          </ac:spMkLst>
        </pc:spChg>
        <pc:spChg chg="mod">
          <ac:chgData name="William Grey" userId="37b73424-c081-4fc2-b1af-363f4f3fd4f3" providerId="ADAL" clId="{3081756E-BCF0-45F0-998F-E7E87C97FC10}" dt="2022-12-30T19:54:26.492" v="0"/>
          <ac:spMkLst>
            <pc:docMk/>
            <pc:sldMk cId="1038755084" sldId="315"/>
            <ac:spMk id="3" creationId="{E05295F6-9663-4655-B111-DFB12F367CD1}"/>
          </ac:spMkLst>
        </pc:spChg>
      </pc:sldChg>
      <pc:sldChg chg="modSp del mod">
        <pc:chgData name="William Grey" userId="37b73424-c081-4fc2-b1af-363f4f3fd4f3" providerId="ADAL" clId="{3081756E-BCF0-45F0-998F-E7E87C97FC10}" dt="2023-01-05T14:38:09.034" v="189" actId="47"/>
        <pc:sldMkLst>
          <pc:docMk/>
          <pc:sldMk cId="2275045164" sldId="316"/>
        </pc:sldMkLst>
        <pc:spChg chg="mod">
          <ac:chgData name="William Grey" userId="37b73424-c081-4fc2-b1af-363f4f3fd4f3" providerId="ADAL" clId="{3081756E-BCF0-45F0-998F-E7E87C97FC10}" dt="2022-12-30T19:54:26.565" v="10" actId="27636"/>
          <ac:spMkLst>
            <pc:docMk/>
            <pc:sldMk cId="2275045164" sldId="316"/>
            <ac:spMk id="2" creationId="{00000000-0000-0000-0000-000000000000}"/>
          </ac:spMkLst>
        </pc:spChg>
      </pc:sldChg>
      <pc:sldChg chg="modSp mod">
        <pc:chgData name="William Grey" userId="37b73424-c081-4fc2-b1af-363f4f3fd4f3" providerId="ADAL" clId="{3081756E-BCF0-45F0-998F-E7E87C97FC10}" dt="2023-01-05T14:49:49.083" v="225" actId="20577"/>
        <pc:sldMkLst>
          <pc:docMk/>
          <pc:sldMk cId="3878091692" sldId="318"/>
        </pc:sldMkLst>
        <pc:spChg chg="mod">
          <ac:chgData name="William Grey" userId="37b73424-c081-4fc2-b1af-363f4f3fd4f3" providerId="ADAL" clId="{3081756E-BCF0-45F0-998F-E7E87C97FC10}" dt="2022-12-30T19:54:26.596" v="17" actId="27636"/>
          <ac:spMkLst>
            <pc:docMk/>
            <pc:sldMk cId="3878091692" sldId="318"/>
            <ac:spMk id="2" creationId="{16BD564D-A844-4C4E-89F1-32AC69738B09}"/>
          </ac:spMkLst>
        </pc:spChg>
        <pc:spChg chg="mod">
          <ac:chgData name="William Grey" userId="37b73424-c081-4fc2-b1af-363f4f3fd4f3" providerId="ADAL" clId="{3081756E-BCF0-45F0-998F-E7E87C97FC10}" dt="2023-01-05T14:49:49.083" v="225" actId="20577"/>
          <ac:spMkLst>
            <pc:docMk/>
            <pc:sldMk cId="3878091692" sldId="318"/>
            <ac:spMk id="3" creationId="{D635A2A3-ECAC-4D41-A642-4F4A33A07B5B}"/>
          </ac:spMkLst>
        </pc:spChg>
      </pc:sldChg>
      <pc:sldChg chg="modSp mod">
        <pc:chgData name="William Grey" userId="37b73424-c081-4fc2-b1af-363f4f3fd4f3" providerId="ADAL" clId="{3081756E-BCF0-45F0-998F-E7E87C97FC10}" dt="2023-01-05T14:49:08.636" v="218" actId="12"/>
        <pc:sldMkLst>
          <pc:docMk/>
          <pc:sldMk cId="1509462025" sldId="319"/>
        </pc:sldMkLst>
        <pc:spChg chg="mod">
          <ac:chgData name="William Grey" userId="37b73424-c081-4fc2-b1af-363f4f3fd4f3" providerId="ADAL" clId="{3081756E-BCF0-45F0-998F-E7E87C97FC10}" dt="2022-12-30T19:54:26.603" v="19" actId="27636"/>
          <ac:spMkLst>
            <pc:docMk/>
            <pc:sldMk cId="1509462025" sldId="319"/>
            <ac:spMk id="2" creationId="{B996C904-B0BA-408B-B6C7-CE07611431E0}"/>
          </ac:spMkLst>
        </pc:spChg>
        <pc:spChg chg="mod">
          <ac:chgData name="William Grey" userId="37b73424-c081-4fc2-b1af-363f4f3fd4f3" providerId="ADAL" clId="{3081756E-BCF0-45F0-998F-E7E87C97FC10}" dt="2023-01-05T14:49:08.636" v="218" actId="12"/>
          <ac:spMkLst>
            <pc:docMk/>
            <pc:sldMk cId="1509462025" sldId="319"/>
            <ac:spMk id="3" creationId="{674CE378-F266-4168-ADA1-4E55E118DE47}"/>
          </ac:spMkLst>
        </pc:spChg>
      </pc:sldChg>
      <pc:sldChg chg="modSp mod">
        <pc:chgData name="William Grey" userId="37b73424-c081-4fc2-b1af-363f4f3fd4f3" providerId="ADAL" clId="{3081756E-BCF0-45F0-998F-E7E87C97FC10}" dt="2023-01-05T14:48:33.661" v="216" actId="255"/>
        <pc:sldMkLst>
          <pc:docMk/>
          <pc:sldMk cId="240477580" sldId="320"/>
        </pc:sldMkLst>
        <pc:spChg chg="mod">
          <ac:chgData name="William Grey" userId="37b73424-c081-4fc2-b1af-363f4f3fd4f3" providerId="ADAL" clId="{3081756E-BCF0-45F0-998F-E7E87C97FC10}" dt="2023-01-05T14:48:33.661" v="216" actId="255"/>
          <ac:spMkLst>
            <pc:docMk/>
            <pc:sldMk cId="240477580" sldId="320"/>
            <ac:spMk id="2" creationId="{25577C18-4BB0-4B4B-A0AB-C37BB5E57ECD}"/>
          </ac:spMkLst>
        </pc:spChg>
        <pc:spChg chg="mod">
          <ac:chgData name="William Grey" userId="37b73424-c081-4fc2-b1af-363f4f3fd4f3" providerId="ADAL" clId="{3081756E-BCF0-45F0-998F-E7E87C97FC10}" dt="2023-01-05T14:48:27.203" v="215" actId="12"/>
          <ac:spMkLst>
            <pc:docMk/>
            <pc:sldMk cId="240477580" sldId="320"/>
            <ac:spMk id="3" creationId="{1EFC0AD1-74D9-400F-9C19-F10648B2D3BD}"/>
          </ac:spMkLst>
        </pc:spChg>
      </pc:sldChg>
      <pc:sldChg chg="modSp mod">
        <pc:chgData name="William Grey" userId="37b73424-c081-4fc2-b1af-363f4f3fd4f3" providerId="ADAL" clId="{3081756E-BCF0-45F0-998F-E7E87C97FC10}" dt="2022-12-30T19:54:26.614" v="21" actId="27636"/>
        <pc:sldMkLst>
          <pc:docMk/>
          <pc:sldMk cId="2443927856" sldId="321"/>
        </pc:sldMkLst>
        <pc:spChg chg="mod">
          <ac:chgData name="William Grey" userId="37b73424-c081-4fc2-b1af-363f4f3fd4f3" providerId="ADAL" clId="{3081756E-BCF0-45F0-998F-E7E87C97FC10}" dt="2022-12-30T19:54:26.614" v="21" actId="27636"/>
          <ac:spMkLst>
            <pc:docMk/>
            <pc:sldMk cId="2443927856" sldId="321"/>
            <ac:spMk id="2" creationId="{B996C904-B0BA-408B-B6C7-CE07611431E0}"/>
          </ac:spMkLst>
        </pc:spChg>
        <pc:spChg chg="mod">
          <ac:chgData name="William Grey" userId="37b73424-c081-4fc2-b1af-363f4f3fd4f3" providerId="ADAL" clId="{3081756E-BCF0-45F0-998F-E7E87C97FC10}" dt="2022-12-30T19:54:26.492" v="0"/>
          <ac:spMkLst>
            <pc:docMk/>
            <pc:sldMk cId="2443927856" sldId="321"/>
            <ac:spMk id="3" creationId="{674CE378-F266-4168-ADA1-4E55E118DE47}"/>
          </ac:spMkLst>
        </pc:spChg>
      </pc:sldChg>
      <pc:sldChg chg="modSp mod">
        <pc:chgData name="William Grey" userId="37b73424-c081-4fc2-b1af-363f4f3fd4f3" providerId="ADAL" clId="{3081756E-BCF0-45F0-998F-E7E87C97FC10}" dt="2023-01-05T14:49:32.671" v="222" actId="20577"/>
        <pc:sldMkLst>
          <pc:docMk/>
          <pc:sldMk cId="2558533928" sldId="322"/>
        </pc:sldMkLst>
        <pc:spChg chg="mod">
          <ac:chgData name="William Grey" userId="37b73424-c081-4fc2-b1af-363f4f3fd4f3" providerId="ADAL" clId="{3081756E-BCF0-45F0-998F-E7E87C97FC10}" dt="2022-12-30T19:54:26.610" v="20" actId="27636"/>
          <ac:spMkLst>
            <pc:docMk/>
            <pc:sldMk cId="2558533928" sldId="322"/>
            <ac:spMk id="2" creationId="{B996C904-B0BA-408B-B6C7-CE07611431E0}"/>
          </ac:spMkLst>
        </pc:spChg>
        <pc:spChg chg="mod">
          <ac:chgData name="William Grey" userId="37b73424-c081-4fc2-b1af-363f4f3fd4f3" providerId="ADAL" clId="{3081756E-BCF0-45F0-998F-E7E87C97FC10}" dt="2023-01-05T14:49:32.671" v="222" actId="20577"/>
          <ac:spMkLst>
            <pc:docMk/>
            <pc:sldMk cId="2558533928" sldId="322"/>
            <ac:spMk id="4" creationId="{0FE4CF20-5A39-4972-A72C-BB7928CBF43C}"/>
          </ac:spMkLst>
        </pc:spChg>
      </pc:sldChg>
      <pc:sldChg chg="modSp del mod">
        <pc:chgData name="William Grey" userId="37b73424-c081-4fc2-b1af-363f4f3fd4f3" providerId="ADAL" clId="{3081756E-BCF0-45F0-998F-E7E87C97FC10}" dt="2023-01-05T14:45:19.646" v="214" actId="2696"/>
        <pc:sldMkLst>
          <pc:docMk/>
          <pc:sldMk cId="2142252075" sldId="323"/>
        </pc:sldMkLst>
        <pc:spChg chg="mod">
          <ac:chgData name="William Grey" userId="37b73424-c081-4fc2-b1af-363f4f3fd4f3" providerId="ADAL" clId="{3081756E-BCF0-45F0-998F-E7E87C97FC10}" dt="2022-12-30T19:54:26.588" v="15" actId="27636"/>
          <ac:spMkLst>
            <pc:docMk/>
            <pc:sldMk cId="2142252075" sldId="323"/>
            <ac:spMk id="2" creationId="{A9BB8918-C96A-4AF6-8AE0-3EBF621D629B}"/>
          </ac:spMkLst>
        </pc:spChg>
        <pc:spChg chg="mod">
          <ac:chgData name="William Grey" userId="37b73424-c081-4fc2-b1af-363f4f3fd4f3" providerId="ADAL" clId="{3081756E-BCF0-45F0-998F-E7E87C97FC10}" dt="2022-12-30T19:54:26.492" v="0"/>
          <ac:spMkLst>
            <pc:docMk/>
            <pc:sldMk cId="2142252075" sldId="323"/>
            <ac:spMk id="3" creationId="{AAB95292-0620-4414-98ED-C58A6D4FFCE0}"/>
          </ac:spMkLst>
        </pc:spChg>
      </pc:sldChg>
      <pc:sldChg chg="modSp del mod">
        <pc:chgData name="William Grey" userId="37b73424-c081-4fc2-b1af-363f4f3fd4f3" providerId="ADAL" clId="{3081756E-BCF0-45F0-998F-E7E87C97FC10}" dt="2023-01-05T14:45:19.646" v="214" actId="2696"/>
        <pc:sldMkLst>
          <pc:docMk/>
          <pc:sldMk cId="1207318634" sldId="324"/>
        </pc:sldMkLst>
        <pc:spChg chg="mod">
          <ac:chgData name="William Grey" userId="37b73424-c081-4fc2-b1af-363f4f3fd4f3" providerId="ADAL" clId="{3081756E-BCF0-45F0-998F-E7E87C97FC10}" dt="2022-12-30T19:54:26.593" v="16" actId="27636"/>
          <ac:spMkLst>
            <pc:docMk/>
            <pc:sldMk cId="1207318634" sldId="324"/>
            <ac:spMk id="2" creationId="{5B3E7401-B5F0-4097-A356-9385A941484D}"/>
          </ac:spMkLst>
        </pc:spChg>
      </pc:sldChg>
      <pc:sldChg chg="modSp del mod">
        <pc:chgData name="William Grey" userId="37b73424-c081-4fc2-b1af-363f4f3fd4f3" providerId="ADAL" clId="{3081756E-BCF0-45F0-998F-E7E87C97FC10}" dt="2023-01-05T14:36:53.357" v="179" actId="2696"/>
        <pc:sldMkLst>
          <pc:docMk/>
          <pc:sldMk cId="769751019" sldId="325"/>
        </pc:sldMkLst>
        <pc:spChg chg="mod">
          <ac:chgData name="William Grey" userId="37b73424-c081-4fc2-b1af-363f4f3fd4f3" providerId="ADAL" clId="{3081756E-BCF0-45F0-998F-E7E87C97FC10}" dt="2022-12-30T19:54:26.548" v="6" actId="27636"/>
          <ac:spMkLst>
            <pc:docMk/>
            <pc:sldMk cId="769751019" sldId="325"/>
            <ac:spMk id="2" creationId="{570F4B55-5A7B-4F4E-BAEC-184FF1D5CBCA}"/>
          </ac:spMkLst>
        </pc:spChg>
      </pc:sldChg>
      <pc:sldChg chg="delSp modSp add mod">
        <pc:chgData name="William Grey" userId="37b73424-c081-4fc2-b1af-363f4f3fd4f3" providerId="ADAL" clId="{3081756E-BCF0-45F0-998F-E7E87C97FC10}" dt="2023-01-05T14:37:44.251" v="186" actId="1076"/>
        <pc:sldMkLst>
          <pc:docMk/>
          <pc:sldMk cId="2378706836" sldId="325"/>
        </pc:sldMkLst>
        <pc:picChg chg="mod">
          <ac:chgData name="William Grey" userId="37b73424-c081-4fc2-b1af-363f4f3fd4f3" providerId="ADAL" clId="{3081756E-BCF0-45F0-998F-E7E87C97FC10}" dt="2023-01-05T14:37:44.251" v="186" actId="1076"/>
          <ac:picMkLst>
            <pc:docMk/>
            <pc:sldMk cId="2378706836" sldId="325"/>
            <ac:picMk id="4" creationId="{E4FFB1FC-9872-4E0D-93B6-0FD167C8C1DF}"/>
          </ac:picMkLst>
        </pc:picChg>
        <pc:inkChg chg="del">
          <ac:chgData name="William Grey" userId="37b73424-c081-4fc2-b1af-363f4f3fd4f3" providerId="ADAL" clId="{3081756E-BCF0-45F0-998F-E7E87C97FC10}" dt="2023-01-05T14:37:41.574" v="185" actId="478"/>
          <ac:inkMkLst>
            <pc:docMk/>
            <pc:sldMk cId="2378706836" sldId="325"/>
            <ac:inkMk id="5" creationId="{7DF9B2B9-09E0-F74D-8AD6-DDA10B621858}"/>
          </ac:inkMkLst>
        </pc:inkChg>
      </pc:sldChg>
      <pc:sldChg chg="add del">
        <pc:chgData name="William Grey" userId="37b73424-c081-4fc2-b1af-363f4f3fd4f3" providerId="ADAL" clId="{3081756E-BCF0-45F0-998F-E7E87C97FC10}" dt="2023-01-05T14:24:51.197" v="26" actId="47"/>
        <pc:sldMkLst>
          <pc:docMk/>
          <pc:sldMk cId="1003818419" sldId="326"/>
        </pc:sldMkLst>
      </pc:sldChg>
      <pc:sldChg chg="add del">
        <pc:chgData name="William Grey" userId="37b73424-c081-4fc2-b1af-363f4f3fd4f3" providerId="ADAL" clId="{3081756E-BCF0-45F0-998F-E7E87C97FC10}" dt="2023-01-05T14:25:02.731" v="29" actId="47"/>
        <pc:sldMkLst>
          <pc:docMk/>
          <pc:sldMk cId="1968289040" sldId="327"/>
        </pc:sldMkLst>
      </pc:sldChg>
      <pc:sldChg chg="add">
        <pc:chgData name="William Grey" userId="37b73424-c081-4fc2-b1af-363f4f3fd4f3" providerId="ADAL" clId="{3081756E-BCF0-45F0-998F-E7E87C97FC10}" dt="2023-01-05T14:24:46.410" v="25"/>
        <pc:sldMkLst>
          <pc:docMk/>
          <pc:sldMk cId="3425986536" sldId="328"/>
        </pc:sldMkLst>
      </pc:sldChg>
      <pc:sldChg chg="add">
        <pc:chgData name="William Grey" userId="37b73424-c081-4fc2-b1af-363f4f3fd4f3" providerId="ADAL" clId="{3081756E-BCF0-45F0-998F-E7E87C97FC10}" dt="2023-01-05T14:24:46.410" v="25"/>
        <pc:sldMkLst>
          <pc:docMk/>
          <pc:sldMk cId="3613161139" sldId="329"/>
        </pc:sldMkLst>
      </pc:sldChg>
      <pc:sldChg chg="add">
        <pc:chgData name="William Grey" userId="37b73424-c081-4fc2-b1af-363f4f3fd4f3" providerId="ADAL" clId="{3081756E-BCF0-45F0-998F-E7E87C97FC10}" dt="2023-01-05T14:24:46.410" v="25"/>
        <pc:sldMkLst>
          <pc:docMk/>
          <pc:sldMk cId="811436536" sldId="330"/>
        </pc:sldMkLst>
      </pc:sldChg>
      <pc:sldChg chg="add">
        <pc:chgData name="William Grey" userId="37b73424-c081-4fc2-b1af-363f4f3fd4f3" providerId="ADAL" clId="{3081756E-BCF0-45F0-998F-E7E87C97FC10}" dt="2023-01-05T14:24:46.410" v="25"/>
        <pc:sldMkLst>
          <pc:docMk/>
          <pc:sldMk cId="1557189538" sldId="331"/>
        </pc:sldMkLst>
      </pc:sldChg>
      <pc:sldChg chg="add">
        <pc:chgData name="William Grey" userId="37b73424-c081-4fc2-b1af-363f4f3fd4f3" providerId="ADAL" clId="{3081756E-BCF0-45F0-998F-E7E87C97FC10}" dt="2023-01-05T14:24:46.410" v="25"/>
        <pc:sldMkLst>
          <pc:docMk/>
          <pc:sldMk cId="2800951518" sldId="332"/>
        </pc:sldMkLst>
      </pc:sldChg>
      <pc:sldChg chg="add">
        <pc:chgData name="William Grey" userId="37b73424-c081-4fc2-b1af-363f4f3fd4f3" providerId="ADAL" clId="{3081756E-BCF0-45F0-998F-E7E87C97FC10}" dt="2023-01-05T14:24:46.410" v="25"/>
        <pc:sldMkLst>
          <pc:docMk/>
          <pc:sldMk cId="1368129139" sldId="333"/>
        </pc:sldMkLst>
      </pc:sldChg>
      <pc:sldChg chg="add">
        <pc:chgData name="William Grey" userId="37b73424-c081-4fc2-b1af-363f4f3fd4f3" providerId="ADAL" clId="{3081756E-BCF0-45F0-998F-E7E87C97FC10}" dt="2023-01-05T14:24:46.410" v="25"/>
        <pc:sldMkLst>
          <pc:docMk/>
          <pc:sldMk cId="4143273017" sldId="334"/>
        </pc:sldMkLst>
      </pc:sldChg>
      <pc:sldChg chg="add del">
        <pc:chgData name="William Grey" userId="37b73424-c081-4fc2-b1af-363f4f3fd4f3" providerId="ADAL" clId="{3081756E-BCF0-45F0-998F-E7E87C97FC10}" dt="2023-01-05T14:42:55.770" v="211" actId="47"/>
        <pc:sldMkLst>
          <pc:docMk/>
          <pc:sldMk cId="2741919984" sldId="335"/>
        </pc:sldMkLst>
      </pc:sldChg>
      <pc:sldChg chg="addSp delSp modSp new mod">
        <pc:chgData name="William Grey" userId="37b73424-c081-4fc2-b1af-363f4f3fd4f3" providerId="ADAL" clId="{3081756E-BCF0-45F0-998F-E7E87C97FC10}" dt="2023-01-05T14:36:27.481" v="178" actId="478"/>
        <pc:sldMkLst>
          <pc:docMk/>
          <pc:sldMk cId="1411756079" sldId="336"/>
        </pc:sldMkLst>
        <pc:spChg chg="mod">
          <ac:chgData name="William Grey" userId="37b73424-c081-4fc2-b1af-363f4f3fd4f3" providerId="ADAL" clId="{3081756E-BCF0-45F0-998F-E7E87C97FC10}" dt="2023-01-05T14:36:22.270" v="177" actId="20577"/>
          <ac:spMkLst>
            <pc:docMk/>
            <pc:sldMk cId="1411756079" sldId="336"/>
            <ac:spMk id="2" creationId="{B6BD96B6-5AE2-4F5B-8C4D-93D1F49A5473}"/>
          </ac:spMkLst>
        </pc:spChg>
        <pc:spChg chg="del">
          <ac:chgData name="William Grey" userId="37b73424-c081-4fc2-b1af-363f4f3fd4f3" providerId="ADAL" clId="{3081756E-BCF0-45F0-998F-E7E87C97FC10}" dt="2023-01-05T14:36:27.481" v="178" actId="478"/>
          <ac:spMkLst>
            <pc:docMk/>
            <pc:sldMk cId="1411756079" sldId="336"/>
            <ac:spMk id="3" creationId="{7DC873FA-FEDC-4290-B3E1-C23A5C37C519}"/>
          </ac:spMkLst>
        </pc:spChg>
        <pc:picChg chg="add mod">
          <ac:chgData name="William Grey" userId="37b73424-c081-4fc2-b1af-363f4f3fd4f3" providerId="ADAL" clId="{3081756E-BCF0-45F0-998F-E7E87C97FC10}" dt="2023-01-05T14:36:16.461" v="165" actId="14100"/>
          <ac:picMkLst>
            <pc:docMk/>
            <pc:sldMk cId="1411756079" sldId="336"/>
            <ac:picMk id="5" creationId="{AFEAD235-2496-4982-8B81-D5D098C656C1}"/>
          </ac:picMkLst>
        </pc:picChg>
      </pc:sldChg>
      <pc:sldChg chg="add">
        <pc:chgData name="William Grey" userId="37b73424-c081-4fc2-b1af-363f4f3fd4f3" providerId="ADAL" clId="{3081756E-BCF0-45F0-998F-E7E87C97FC10}" dt="2023-01-07T11:13:48.376" v="336"/>
        <pc:sldMkLst>
          <pc:docMk/>
          <pc:sldMk cId="150415298" sldId="337"/>
        </pc:sldMkLst>
      </pc:sldChg>
    </pc:docChg>
  </pc:docChgLst>
  <pc:docChgLst>
    <pc:chgData name="William Grey" userId="37b73424-c081-4fc2-b1af-363f4f3fd4f3" providerId="ADAL" clId="{6DCC4B19-5434-421C-99F3-A9A2A79E7D23}"/>
    <pc:docChg chg="undo custSel addSld modSld sldOrd">
      <pc:chgData name="William Grey" userId="37b73424-c081-4fc2-b1af-363f4f3fd4f3" providerId="ADAL" clId="{6DCC4B19-5434-421C-99F3-A9A2A79E7D23}" dt="2018-12-06T08:54:20.507" v="2519" actId="20577"/>
      <pc:docMkLst>
        <pc:docMk/>
      </pc:docMkLst>
      <pc:sldChg chg="modSp">
        <pc:chgData name="William Grey" userId="37b73424-c081-4fc2-b1af-363f4f3fd4f3" providerId="ADAL" clId="{6DCC4B19-5434-421C-99F3-A9A2A79E7D23}" dt="2018-11-29T09:25:03.806" v="23" actId="20577"/>
        <pc:sldMkLst>
          <pc:docMk/>
          <pc:sldMk cId="2820639055" sldId="284"/>
        </pc:sldMkLst>
        <pc:spChg chg="mod">
          <ac:chgData name="William Grey" userId="37b73424-c081-4fc2-b1af-363f4f3fd4f3" providerId="ADAL" clId="{6DCC4B19-5434-421C-99F3-A9A2A79E7D23}" dt="2018-11-29T09:25:03.806" v="23" actId="20577"/>
          <ac:spMkLst>
            <pc:docMk/>
            <pc:sldMk cId="2820639055" sldId="284"/>
            <ac:spMk id="3" creationId="{00000000-0000-0000-0000-000000000000}"/>
          </ac:spMkLst>
        </pc:spChg>
      </pc:sldChg>
      <pc:sldChg chg="add">
        <pc:chgData name="William Grey" userId="37b73424-c081-4fc2-b1af-363f4f3fd4f3" providerId="ADAL" clId="{6DCC4B19-5434-421C-99F3-A9A2A79E7D23}" dt="2018-12-06T07:09:16.461" v="24"/>
        <pc:sldMkLst>
          <pc:docMk/>
          <pc:sldMk cId="3455462100" sldId="291"/>
        </pc:sldMkLst>
      </pc:sldChg>
      <pc:sldChg chg="modSp">
        <pc:chgData name="William Grey" userId="37b73424-c081-4fc2-b1af-363f4f3fd4f3" providerId="ADAL" clId="{6DCC4B19-5434-421C-99F3-A9A2A79E7D23}" dt="2018-11-29T09:05:24.976" v="18" actId="20577"/>
        <pc:sldMkLst>
          <pc:docMk/>
          <pc:sldMk cId="333012317" sldId="295"/>
        </pc:sldMkLst>
        <pc:spChg chg="mod">
          <ac:chgData name="William Grey" userId="37b73424-c081-4fc2-b1af-363f4f3fd4f3" providerId="ADAL" clId="{6DCC4B19-5434-421C-99F3-A9A2A79E7D23}" dt="2018-11-29T09:05:24.976" v="18" actId="20577"/>
          <ac:spMkLst>
            <pc:docMk/>
            <pc:sldMk cId="333012317" sldId="295"/>
            <ac:spMk id="3" creationId="{00000000-0000-0000-0000-000000000000}"/>
          </ac:spMkLst>
        </pc:spChg>
      </pc:sldChg>
      <pc:sldChg chg="modSp">
        <pc:chgData name="William Grey" userId="37b73424-c081-4fc2-b1af-363f4f3fd4f3" providerId="ADAL" clId="{6DCC4B19-5434-421C-99F3-A9A2A79E7D23}" dt="2018-12-06T07:34:43.341" v="69" actId="1076"/>
        <pc:sldMkLst>
          <pc:docMk/>
          <pc:sldMk cId="3335095867" sldId="310"/>
        </pc:sldMkLst>
        <pc:spChg chg="mod">
          <ac:chgData name="William Grey" userId="37b73424-c081-4fc2-b1af-363f4f3fd4f3" providerId="ADAL" clId="{6DCC4B19-5434-421C-99F3-A9A2A79E7D23}" dt="2018-12-06T07:34:37.881" v="68" actId="20577"/>
          <ac:spMkLst>
            <pc:docMk/>
            <pc:sldMk cId="3335095867" sldId="310"/>
            <ac:spMk id="3" creationId="{00000000-0000-0000-0000-000000000000}"/>
          </ac:spMkLst>
        </pc:spChg>
        <pc:spChg chg="mod">
          <ac:chgData name="William Grey" userId="37b73424-c081-4fc2-b1af-363f4f3fd4f3" providerId="ADAL" clId="{6DCC4B19-5434-421C-99F3-A9A2A79E7D23}" dt="2018-12-06T07:34:43.341" v="69" actId="1076"/>
          <ac:spMkLst>
            <pc:docMk/>
            <pc:sldMk cId="3335095867" sldId="310"/>
            <ac:spMk id="4" creationId="{00000000-0000-0000-0000-000000000000}"/>
          </ac:spMkLst>
        </pc:spChg>
      </pc:sldChg>
      <pc:sldChg chg="add">
        <pc:chgData name="William Grey" userId="37b73424-c081-4fc2-b1af-363f4f3fd4f3" providerId="ADAL" clId="{6DCC4B19-5434-421C-99F3-A9A2A79E7D23}" dt="2018-12-06T07:09:16.461" v="24"/>
        <pc:sldMkLst>
          <pc:docMk/>
          <pc:sldMk cId="2275045164" sldId="316"/>
        </pc:sldMkLst>
      </pc:sldChg>
      <pc:sldChg chg="modSp add">
        <pc:chgData name="William Grey" userId="37b73424-c081-4fc2-b1af-363f4f3fd4f3" providerId="ADAL" clId="{6DCC4B19-5434-421C-99F3-A9A2A79E7D23}" dt="2018-12-06T08:53:47.705" v="2471" actId="20577"/>
        <pc:sldMkLst>
          <pc:docMk/>
          <pc:sldMk cId="3878091692" sldId="318"/>
        </pc:sldMkLst>
        <pc:spChg chg="mod">
          <ac:chgData name="William Grey" userId="37b73424-c081-4fc2-b1af-363f4f3fd4f3" providerId="ADAL" clId="{6DCC4B19-5434-421C-99F3-A9A2A79E7D23}" dt="2018-12-06T08:02:03.807" v="115" actId="20577"/>
          <ac:spMkLst>
            <pc:docMk/>
            <pc:sldMk cId="3878091692" sldId="318"/>
            <ac:spMk id="2" creationId="{16BD564D-A844-4C4E-89F1-32AC69738B09}"/>
          </ac:spMkLst>
        </pc:spChg>
        <pc:spChg chg="mod">
          <ac:chgData name="William Grey" userId="37b73424-c081-4fc2-b1af-363f4f3fd4f3" providerId="ADAL" clId="{6DCC4B19-5434-421C-99F3-A9A2A79E7D23}" dt="2018-12-06T08:53:47.705" v="2471" actId="20577"/>
          <ac:spMkLst>
            <pc:docMk/>
            <pc:sldMk cId="3878091692" sldId="318"/>
            <ac:spMk id="3" creationId="{D635A2A3-ECAC-4D41-A642-4F4A33A07B5B}"/>
          </ac:spMkLst>
        </pc:spChg>
      </pc:sldChg>
      <pc:sldChg chg="modSp add">
        <pc:chgData name="William Grey" userId="37b73424-c081-4fc2-b1af-363f4f3fd4f3" providerId="ADAL" clId="{6DCC4B19-5434-421C-99F3-A9A2A79E7D23}" dt="2018-12-06T08:11:39.083" v="948" actId="20577"/>
        <pc:sldMkLst>
          <pc:docMk/>
          <pc:sldMk cId="1509462025" sldId="319"/>
        </pc:sldMkLst>
        <pc:spChg chg="mod">
          <ac:chgData name="William Grey" userId="37b73424-c081-4fc2-b1af-363f4f3fd4f3" providerId="ADAL" clId="{6DCC4B19-5434-421C-99F3-A9A2A79E7D23}" dt="2018-12-06T08:08:19.940" v="542" actId="20577"/>
          <ac:spMkLst>
            <pc:docMk/>
            <pc:sldMk cId="1509462025" sldId="319"/>
            <ac:spMk id="2" creationId="{B996C904-B0BA-408B-B6C7-CE07611431E0}"/>
          </ac:spMkLst>
        </pc:spChg>
        <pc:spChg chg="mod">
          <ac:chgData name="William Grey" userId="37b73424-c081-4fc2-b1af-363f4f3fd4f3" providerId="ADAL" clId="{6DCC4B19-5434-421C-99F3-A9A2A79E7D23}" dt="2018-12-06T08:11:39.083" v="948" actId="20577"/>
          <ac:spMkLst>
            <pc:docMk/>
            <pc:sldMk cId="1509462025" sldId="319"/>
            <ac:spMk id="3" creationId="{674CE378-F266-4168-ADA1-4E55E118DE47}"/>
          </ac:spMkLst>
        </pc:spChg>
      </pc:sldChg>
      <pc:sldChg chg="modSp add">
        <pc:chgData name="William Grey" userId="37b73424-c081-4fc2-b1af-363f4f3fd4f3" providerId="ADAL" clId="{6DCC4B19-5434-421C-99F3-A9A2A79E7D23}" dt="2018-12-06T08:32:02.173" v="1580" actId="20577"/>
        <pc:sldMkLst>
          <pc:docMk/>
          <pc:sldMk cId="240477580" sldId="320"/>
        </pc:sldMkLst>
        <pc:spChg chg="mod">
          <ac:chgData name="William Grey" userId="37b73424-c081-4fc2-b1af-363f4f3fd4f3" providerId="ADAL" clId="{6DCC4B19-5434-421C-99F3-A9A2A79E7D23}" dt="2018-12-06T08:13:04.188" v="1033" actId="20577"/>
          <ac:spMkLst>
            <pc:docMk/>
            <pc:sldMk cId="240477580" sldId="320"/>
            <ac:spMk id="2" creationId="{25577C18-4BB0-4B4B-A0AB-C37BB5E57ECD}"/>
          </ac:spMkLst>
        </pc:spChg>
        <pc:spChg chg="mod">
          <ac:chgData name="William Grey" userId="37b73424-c081-4fc2-b1af-363f4f3fd4f3" providerId="ADAL" clId="{6DCC4B19-5434-421C-99F3-A9A2A79E7D23}" dt="2018-12-06T08:32:02.173" v="1580" actId="20577"/>
          <ac:spMkLst>
            <pc:docMk/>
            <pc:sldMk cId="240477580" sldId="320"/>
            <ac:spMk id="3" creationId="{1EFC0AD1-74D9-400F-9C19-F10648B2D3BD}"/>
          </ac:spMkLst>
        </pc:spChg>
      </pc:sldChg>
      <pc:sldChg chg="addSp delSp modSp add ord">
        <pc:chgData name="William Grey" userId="37b73424-c081-4fc2-b1af-363f4f3fd4f3" providerId="ADAL" clId="{6DCC4B19-5434-421C-99F3-A9A2A79E7D23}" dt="2018-12-06T08:48:56.119" v="2432" actId="20577"/>
        <pc:sldMkLst>
          <pc:docMk/>
          <pc:sldMk cId="2443927856" sldId="321"/>
        </pc:sldMkLst>
        <pc:spChg chg="mod">
          <ac:chgData name="William Grey" userId="37b73424-c081-4fc2-b1af-363f4f3fd4f3" providerId="ADAL" clId="{6DCC4B19-5434-421C-99F3-A9A2A79E7D23}" dt="2018-12-06T08:26:33.313" v="1188" actId="20577"/>
          <ac:spMkLst>
            <pc:docMk/>
            <pc:sldMk cId="2443927856" sldId="321"/>
            <ac:spMk id="2" creationId="{B996C904-B0BA-408B-B6C7-CE07611431E0}"/>
          </ac:spMkLst>
        </pc:spChg>
        <pc:spChg chg="mod">
          <ac:chgData name="William Grey" userId="37b73424-c081-4fc2-b1af-363f4f3fd4f3" providerId="ADAL" clId="{6DCC4B19-5434-421C-99F3-A9A2A79E7D23}" dt="2018-12-06T08:48:56.119" v="2432" actId="20577"/>
          <ac:spMkLst>
            <pc:docMk/>
            <pc:sldMk cId="2443927856" sldId="321"/>
            <ac:spMk id="3" creationId="{674CE378-F266-4168-ADA1-4E55E118DE47}"/>
          </ac:spMkLst>
        </pc:spChg>
        <pc:spChg chg="add del mod">
          <ac:chgData name="William Grey" userId="37b73424-c081-4fc2-b1af-363f4f3fd4f3" providerId="ADAL" clId="{6DCC4B19-5434-421C-99F3-A9A2A79E7D23}" dt="2018-12-06T08:36:09.300" v="1592"/>
          <ac:spMkLst>
            <pc:docMk/>
            <pc:sldMk cId="2443927856" sldId="321"/>
            <ac:spMk id="4" creationId="{34E35AD6-956F-4F2E-AEDF-888118B6BE37}"/>
          </ac:spMkLst>
        </pc:spChg>
        <pc:spChg chg="add del mod">
          <ac:chgData name="William Grey" userId="37b73424-c081-4fc2-b1af-363f4f3fd4f3" providerId="ADAL" clId="{6DCC4B19-5434-421C-99F3-A9A2A79E7D23}" dt="2018-12-06T08:36:45.382" v="1595"/>
          <ac:spMkLst>
            <pc:docMk/>
            <pc:sldMk cId="2443927856" sldId="321"/>
            <ac:spMk id="5" creationId="{796250E0-22F9-439A-BA42-868D822FDA60}"/>
          </ac:spMkLst>
        </pc:spChg>
        <pc:spChg chg="add del mod">
          <ac:chgData name="William Grey" userId="37b73424-c081-4fc2-b1af-363f4f3fd4f3" providerId="ADAL" clId="{6DCC4B19-5434-421C-99F3-A9A2A79E7D23}" dt="2018-12-06T08:38:17.538" v="1612"/>
          <ac:spMkLst>
            <pc:docMk/>
            <pc:sldMk cId="2443927856" sldId="321"/>
            <ac:spMk id="6" creationId="{352E20E2-17EC-454C-A774-3B404E2AD4EE}"/>
          </ac:spMkLst>
        </pc:spChg>
      </pc:sldChg>
      <pc:sldChg chg="addSp modSp add">
        <pc:chgData name="William Grey" userId="37b73424-c081-4fc2-b1af-363f4f3fd4f3" providerId="ADAL" clId="{6DCC4B19-5434-421C-99F3-A9A2A79E7D23}" dt="2018-12-06T08:54:20.507" v="2519" actId="20577"/>
        <pc:sldMkLst>
          <pc:docMk/>
          <pc:sldMk cId="2558533928" sldId="322"/>
        </pc:sldMkLst>
        <pc:spChg chg="mod">
          <ac:chgData name="William Grey" userId="37b73424-c081-4fc2-b1af-363f4f3fd4f3" providerId="ADAL" clId="{6DCC4B19-5434-421C-99F3-A9A2A79E7D23}" dt="2018-12-06T08:27:54.617" v="1315"/>
          <ac:spMkLst>
            <pc:docMk/>
            <pc:sldMk cId="2558533928" sldId="322"/>
            <ac:spMk id="2" creationId="{B996C904-B0BA-408B-B6C7-CE07611431E0}"/>
          </ac:spMkLst>
        </pc:spChg>
        <pc:spChg chg="mod">
          <ac:chgData name="William Grey" userId="37b73424-c081-4fc2-b1af-363f4f3fd4f3" providerId="ADAL" clId="{6DCC4B19-5434-421C-99F3-A9A2A79E7D23}" dt="2018-12-06T08:34:49.482" v="1589" actId="13926"/>
          <ac:spMkLst>
            <pc:docMk/>
            <pc:sldMk cId="2558533928" sldId="322"/>
            <ac:spMk id="3" creationId="{674CE378-F266-4168-ADA1-4E55E118DE47}"/>
          </ac:spMkLst>
        </pc:spChg>
        <pc:spChg chg="add mod">
          <ac:chgData name="William Grey" userId="37b73424-c081-4fc2-b1af-363f4f3fd4f3" providerId="ADAL" clId="{6DCC4B19-5434-421C-99F3-A9A2A79E7D23}" dt="2018-12-06T08:54:20.507" v="2519" actId="20577"/>
          <ac:spMkLst>
            <pc:docMk/>
            <pc:sldMk cId="2558533928" sldId="322"/>
            <ac:spMk id="4" creationId="{0FE4CF20-5A39-4972-A72C-BB7928CBF43C}"/>
          </ac:spMkLst>
        </pc:spChg>
      </pc:sldChg>
    </pc:docChg>
  </pc:docChgLst>
  <pc:docChgLst>
    <pc:chgData name="William Grey" userId="37b73424-c081-4fc2-b1af-363f4f3fd4f3" providerId="ADAL" clId="{507198AD-E5A7-A24A-AC56-6670BD4378DC}"/>
    <pc:docChg chg="custSel modSld">
      <pc:chgData name="William Grey" userId="37b73424-c081-4fc2-b1af-363f4f3fd4f3" providerId="ADAL" clId="{507198AD-E5A7-A24A-AC56-6670BD4378DC}" dt="2021-02-24T11:24:19.849" v="1" actId="7634"/>
      <pc:docMkLst>
        <pc:docMk/>
      </pc:docMkLst>
      <pc:sldChg chg="addSp">
        <pc:chgData name="William Grey" userId="37b73424-c081-4fc2-b1af-363f4f3fd4f3" providerId="ADAL" clId="{507198AD-E5A7-A24A-AC56-6670BD4378DC}" dt="2021-02-24T11:24:19.849" v="1" actId="7634"/>
        <pc:sldMkLst>
          <pc:docMk/>
          <pc:sldMk cId="333012317" sldId="295"/>
        </pc:sldMkLst>
        <pc:inkChg chg="add">
          <ac:chgData name="William Grey" userId="37b73424-c081-4fc2-b1af-363f4f3fd4f3" providerId="ADAL" clId="{507198AD-E5A7-A24A-AC56-6670BD4378DC}" dt="2021-02-24T09:57:12.622" v="0" actId="7634"/>
          <ac:inkMkLst>
            <pc:docMk/>
            <pc:sldMk cId="333012317" sldId="295"/>
            <ac:inkMk id="6" creationId="{9E0B9BD8-731A-2648-9830-F02C3A164E6E}"/>
          </ac:inkMkLst>
        </pc:inkChg>
        <pc:inkChg chg="add">
          <ac:chgData name="William Grey" userId="37b73424-c081-4fc2-b1af-363f4f3fd4f3" providerId="ADAL" clId="{507198AD-E5A7-A24A-AC56-6670BD4378DC}" dt="2021-02-24T11:24:19.849" v="1" actId="7634"/>
          <ac:inkMkLst>
            <pc:docMk/>
            <pc:sldMk cId="333012317" sldId="295"/>
            <ac:inkMk id="7" creationId="{424F3BD1-474F-404C-93C0-665EDE56213A}"/>
          </ac:inkMkLst>
        </pc:inkChg>
      </pc:sldChg>
      <pc:sldChg chg="addSp">
        <pc:chgData name="William Grey" userId="37b73424-c081-4fc2-b1af-363f4f3fd4f3" providerId="ADAL" clId="{507198AD-E5A7-A24A-AC56-6670BD4378DC}" dt="2021-02-24T11:24:19.849" v="1" actId="7634"/>
        <pc:sldMkLst>
          <pc:docMk/>
          <pc:sldMk cId="3727583697" sldId="296"/>
        </pc:sldMkLst>
        <pc:inkChg chg="add">
          <ac:chgData name="William Grey" userId="37b73424-c081-4fc2-b1af-363f4f3fd4f3" providerId="ADAL" clId="{507198AD-E5A7-A24A-AC56-6670BD4378DC}" dt="2021-02-24T09:57:12.622" v="0" actId="7634"/>
          <ac:inkMkLst>
            <pc:docMk/>
            <pc:sldMk cId="3727583697" sldId="296"/>
            <ac:inkMk id="6" creationId="{6789BF86-07F7-0D42-934E-1C92A4DD81A5}"/>
          </ac:inkMkLst>
        </pc:inkChg>
        <pc:inkChg chg="add">
          <ac:chgData name="William Grey" userId="37b73424-c081-4fc2-b1af-363f4f3fd4f3" providerId="ADAL" clId="{507198AD-E5A7-A24A-AC56-6670BD4378DC}" dt="2021-02-24T11:24:19.849" v="1" actId="7634"/>
          <ac:inkMkLst>
            <pc:docMk/>
            <pc:sldMk cId="3727583697" sldId="296"/>
            <ac:inkMk id="7" creationId="{018D1A5C-8242-E142-8E39-27D874E3C74B}"/>
          </ac:inkMkLst>
        </pc:inkChg>
      </pc:sldChg>
      <pc:sldChg chg="addSp">
        <pc:chgData name="William Grey" userId="37b73424-c081-4fc2-b1af-363f4f3fd4f3" providerId="ADAL" clId="{507198AD-E5A7-A24A-AC56-6670BD4378DC}" dt="2021-02-24T09:57:12.622" v="0" actId="7634"/>
        <pc:sldMkLst>
          <pc:docMk/>
          <pc:sldMk cId="3205204908" sldId="309"/>
        </pc:sldMkLst>
        <pc:inkChg chg="add">
          <ac:chgData name="William Grey" userId="37b73424-c081-4fc2-b1af-363f4f3fd4f3" providerId="ADAL" clId="{507198AD-E5A7-A24A-AC56-6670BD4378DC}" dt="2021-02-24T09:57:12.622" v="0" actId="7634"/>
          <ac:inkMkLst>
            <pc:docMk/>
            <pc:sldMk cId="3205204908" sldId="309"/>
            <ac:inkMk id="4" creationId="{EB54BC3E-558C-CA47-A779-8CA3F8DAED2E}"/>
          </ac:inkMkLst>
        </pc:inkChg>
      </pc:sldChg>
      <pc:sldChg chg="addSp">
        <pc:chgData name="William Grey" userId="37b73424-c081-4fc2-b1af-363f4f3fd4f3" providerId="ADAL" clId="{507198AD-E5A7-A24A-AC56-6670BD4378DC}" dt="2021-02-24T11:24:19.849" v="1" actId="7634"/>
        <pc:sldMkLst>
          <pc:docMk/>
          <pc:sldMk cId="2275045164" sldId="316"/>
        </pc:sldMkLst>
        <pc:inkChg chg="add">
          <ac:chgData name="William Grey" userId="37b73424-c081-4fc2-b1af-363f4f3fd4f3" providerId="ADAL" clId="{507198AD-E5A7-A24A-AC56-6670BD4378DC}" dt="2021-02-24T11:24:19.849" v="1" actId="7634"/>
          <ac:inkMkLst>
            <pc:docMk/>
            <pc:sldMk cId="2275045164" sldId="316"/>
            <ac:inkMk id="13" creationId="{66BF3D71-0027-A443-81BA-A0736F0C9989}"/>
          </ac:inkMkLst>
        </pc:inkChg>
      </pc:sldChg>
      <pc:sldChg chg="addSp">
        <pc:chgData name="William Grey" userId="37b73424-c081-4fc2-b1af-363f4f3fd4f3" providerId="ADAL" clId="{507198AD-E5A7-A24A-AC56-6670BD4378DC}" dt="2021-02-24T09:57:12.622" v="0" actId="7634"/>
        <pc:sldMkLst>
          <pc:docMk/>
          <pc:sldMk cId="769751019" sldId="325"/>
        </pc:sldMkLst>
        <pc:inkChg chg="add">
          <ac:chgData name="William Grey" userId="37b73424-c081-4fc2-b1af-363f4f3fd4f3" providerId="ADAL" clId="{507198AD-E5A7-A24A-AC56-6670BD4378DC}" dt="2021-02-24T09:57:12.622" v="0" actId="7634"/>
          <ac:inkMkLst>
            <pc:docMk/>
            <pc:sldMk cId="769751019" sldId="325"/>
            <ac:inkMk id="5" creationId="{7DF9B2B9-09E0-F74D-8AD6-DDA10B621858}"/>
          </ac:inkMkLst>
        </pc:inkChg>
      </pc:sldChg>
    </pc:docChg>
  </pc:docChgLst>
  <pc:docChgLst>
    <pc:chgData name="William Grey" userId="37b73424-c081-4fc2-b1af-363f4f3fd4f3" providerId="ADAL" clId="{F69F8ABA-6B56-4547-A67D-2B99CC67E577}"/>
    <pc:docChg chg="addSld delSld">
      <pc:chgData name="William Grey" userId="37b73424-c081-4fc2-b1af-363f4f3fd4f3" providerId="ADAL" clId="{F69F8ABA-6B56-4547-A67D-2B99CC67E577}" dt="2022-01-19T10:27:36.011" v="1" actId="47"/>
      <pc:docMkLst>
        <pc:docMk/>
      </pc:docMkLst>
      <pc:sldChg chg="new del">
        <pc:chgData name="William Grey" userId="37b73424-c081-4fc2-b1af-363f4f3fd4f3" providerId="ADAL" clId="{F69F8ABA-6B56-4547-A67D-2B99CC67E577}" dt="2022-01-19T10:27:36.011" v="1" actId="47"/>
        <pc:sldMkLst>
          <pc:docMk/>
          <pc:sldMk cId="2160542041" sldId="326"/>
        </pc:sldMkLst>
      </pc:sldChg>
    </pc:docChg>
  </pc:docChgLst>
  <pc:docChgLst>
    <pc:chgData name="William Grey" userId="37b73424-c081-4fc2-b1af-363f4f3fd4f3" providerId="ADAL" clId="{CD461E25-1C15-4E9D-A893-C5F14832B2C8}"/>
    <pc:docChg chg="modSld">
      <pc:chgData name="William Grey" userId="37b73424-c081-4fc2-b1af-363f4f3fd4f3" providerId="ADAL" clId="{CD461E25-1C15-4E9D-A893-C5F14832B2C8}" dt="2020-01-07T10:09:43.662" v="72" actId="20577"/>
      <pc:docMkLst>
        <pc:docMk/>
      </pc:docMkLst>
      <pc:sldChg chg="modSp">
        <pc:chgData name="William Grey" userId="37b73424-c081-4fc2-b1af-363f4f3fd4f3" providerId="ADAL" clId="{CD461E25-1C15-4E9D-A893-C5F14832B2C8}" dt="2020-01-07T09:40:49.523" v="1" actId="20577"/>
        <pc:sldMkLst>
          <pc:docMk/>
          <pc:sldMk cId="2022937856" sldId="313"/>
        </pc:sldMkLst>
        <pc:spChg chg="mod">
          <ac:chgData name="William Grey" userId="37b73424-c081-4fc2-b1af-363f4f3fd4f3" providerId="ADAL" clId="{CD461E25-1C15-4E9D-A893-C5F14832B2C8}" dt="2020-01-07T09:40:49.523" v="1" actId="20577"/>
          <ac:spMkLst>
            <pc:docMk/>
            <pc:sldMk cId="2022937856" sldId="313"/>
            <ac:spMk id="3" creationId="{00000000-0000-0000-0000-000000000000}"/>
          </ac:spMkLst>
        </pc:spChg>
      </pc:sldChg>
      <pc:sldChg chg="modSp">
        <pc:chgData name="William Grey" userId="37b73424-c081-4fc2-b1af-363f4f3fd4f3" providerId="ADAL" clId="{CD461E25-1C15-4E9D-A893-C5F14832B2C8}" dt="2020-01-07T10:09:43.662" v="72" actId="20577"/>
        <pc:sldMkLst>
          <pc:docMk/>
          <pc:sldMk cId="3878091692" sldId="318"/>
        </pc:sldMkLst>
        <pc:spChg chg="mod">
          <ac:chgData name="William Grey" userId="37b73424-c081-4fc2-b1af-363f4f3fd4f3" providerId="ADAL" clId="{CD461E25-1C15-4E9D-A893-C5F14832B2C8}" dt="2020-01-07T10:09:43.662" v="72" actId="20577"/>
          <ac:spMkLst>
            <pc:docMk/>
            <pc:sldMk cId="3878091692" sldId="318"/>
            <ac:spMk id="3" creationId="{D635A2A3-ECAC-4D41-A642-4F4A33A07B5B}"/>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C5E1072-10B8-4596-B4FE-8B708FA763FF}" type="datetimeFigureOut">
              <a:rPr lang="en-GB" smtClean="0"/>
              <a:t>26/03/2025</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593AB49-BAED-4D88-9393-7C2AA6A78DDF}" type="slidenum">
              <a:rPr lang="en-GB" smtClean="0"/>
              <a:t>‹#›</a:t>
            </a:fld>
            <a:endParaRPr lang="en-GB"/>
          </a:p>
        </p:txBody>
      </p:sp>
    </p:spTree>
    <p:extLst>
      <p:ext uri="{BB962C8B-B14F-4D97-AF65-F5344CB8AC3E}">
        <p14:creationId xmlns:p14="http://schemas.microsoft.com/office/powerpoint/2010/main" val="376508610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41F1B51C-75D2-44AC-A204-88377C855671}" type="datetimeFigureOut">
              <a:rPr lang="en-GB" smtClean="0"/>
              <a:t>26/03/2025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D58CECF-B53F-4520-BB05-AC3757890C3F}" type="slidenum">
              <a:rPr lang="en-GB" smtClean="0"/>
              <a:t>‹#›</a:t>
            </a:fld>
            <a:endParaRPr lang="en-GB"/>
          </a:p>
        </p:txBody>
      </p:sp>
      <p:sp>
        <p:nvSpPr>
          <p:cNvPr id="9" name="Rectangle 8">
            <a:extLst>
              <a:ext uri="{FF2B5EF4-FFF2-40B4-BE49-F238E27FC236}">
                <a16:creationId xmlns:a16="http://schemas.microsoft.com/office/drawing/2014/main" id="{9822AEDE-3FFE-428E-8AD7-B03C8D432A1A}"/>
              </a:ext>
            </a:extLst>
          </p:cNvPr>
          <p:cNvSpPr/>
          <p:nvPr userDrawn="1"/>
        </p:nvSpPr>
        <p:spPr>
          <a:xfrm>
            <a:off x="-1" y="307976"/>
            <a:ext cx="10182225" cy="57149"/>
          </a:xfrm>
          <a:prstGeom prst="rect">
            <a:avLst/>
          </a:prstGeom>
          <a:solidFill>
            <a:srgbClr val="92D050"/>
          </a:solidFill>
          <a:ln>
            <a:solidFill>
              <a:schemeClr val="accent6">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7380414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41F1B51C-75D2-44AC-A204-88377C855671}" type="datetimeFigureOut">
              <a:rPr lang="en-GB" smtClean="0"/>
              <a:t>26/03/2025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D58CECF-B53F-4520-BB05-AC3757890C3F}" type="slidenum">
              <a:rPr lang="en-GB" smtClean="0"/>
              <a:t>‹#›</a:t>
            </a:fld>
            <a:endParaRPr lang="en-GB"/>
          </a:p>
        </p:txBody>
      </p:sp>
    </p:spTree>
    <p:extLst>
      <p:ext uri="{BB962C8B-B14F-4D97-AF65-F5344CB8AC3E}">
        <p14:creationId xmlns:p14="http://schemas.microsoft.com/office/powerpoint/2010/main" val="135543787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41F1B51C-75D2-44AC-A204-88377C855671}" type="datetimeFigureOut">
              <a:rPr lang="en-GB" smtClean="0"/>
              <a:t>26/03/2025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D58CECF-B53F-4520-BB05-AC3757890C3F}" type="slidenum">
              <a:rPr lang="en-GB" smtClean="0"/>
              <a:t>‹#›</a:t>
            </a:fld>
            <a:endParaRPr lang="en-GB"/>
          </a:p>
        </p:txBody>
      </p:sp>
    </p:spTree>
    <p:extLst>
      <p:ext uri="{BB962C8B-B14F-4D97-AF65-F5344CB8AC3E}">
        <p14:creationId xmlns:p14="http://schemas.microsoft.com/office/powerpoint/2010/main" val="218025803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57150"/>
          </a:xfrm>
        </p:spPr>
        <p:txBody>
          <a:bodyPr/>
          <a:lstStyle/>
          <a:p>
            <a:r>
              <a:rPr lang="en-US" dirty="0"/>
              <a:t>Click to edit Master title style</a:t>
            </a:r>
            <a:endParaRPr lang="en-GB" dirty="0"/>
          </a:p>
        </p:txBody>
      </p:sp>
      <p:sp>
        <p:nvSpPr>
          <p:cNvPr id="3" name="Content Placeholder 2"/>
          <p:cNvSpPr>
            <a:spLocks noGrp="1"/>
          </p:cNvSpPr>
          <p:nvPr>
            <p:ph idx="1"/>
          </p:nvPr>
        </p:nvSpPr>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Date Placeholder 3"/>
          <p:cNvSpPr>
            <a:spLocks noGrp="1"/>
          </p:cNvSpPr>
          <p:nvPr>
            <p:ph type="dt" sz="half" idx="10"/>
          </p:nvPr>
        </p:nvSpPr>
        <p:spPr/>
        <p:txBody>
          <a:bodyPr/>
          <a:lstStyle/>
          <a:p>
            <a:fld id="{41F1B51C-75D2-44AC-A204-88377C855671}" type="datetimeFigureOut">
              <a:rPr lang="en-GB" smtClean="0"/>
              <a:t>26/03/2025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D58CECF-B53F-4520-BB05-AC3757890C3F}" type="slidenum">
              <a:rPr lang="en-GB" smtClean="0"/>
              <a:t>‹#›</a:t>
            </a:fld>
            <a:endParaRPr lang="en-GB"/>
          </a:p>
        </p:txBody>
      </p:sp>
      <p:sp>
        <p:nvSpPr>
          <p:cNvPr id="7" name="Rectangle 6">
            <a:extLst>
              <a:ext uri="{FF2B5EF4-FFF2-40B4-BE49-F238E27FC236}">
                <a16:creationId xmlns:a16="http://schemas.microsoft.com/office/drawing/2014/main" id="{68AC910C-B85F-4D04-840C-2F8596206FAC}"/>
              </a:ext>
            </a:extLst>
          </p:cNvPr>
          <p:cNvSpPr/>
          <p:nvPr userDrawn="1"/>
        </p:nvSpPr>
        <p:spPr>
          <a:xfrm>
            <a:off x="0" y="681037"/>
            <a:ext cx="10182225" cy="57149"/>
          </a:xfrm>
          <a:prstGeom prst="rect">
            <a:avLst/>
          </a:prstGeom>
          <a:solidFill>
            <a:srgbClr val="92D050"/>
          </a:solidFill>
          <a:ln>
            <a:solidFill>
              <a:schemeClr val="accent6">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34749193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1F1B51C-75D2-44AC-A204-88377C855671}" type="datetimeFigureOut">
              <a:rPr lang="en-GB" smtClean="0"/>
              <a:t>26/03/2025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D58CECF-B53F-4520-BB05-AC3757890C3F}" type="slidenum">
              <a:rPr lang="en-GB" smtClean="0"/>
              <a:t>‹#›</a:t>
            </a:fld>
            <a:endParaRPr lang="en-GB"/>
          </a:p>
        </p:txBody>
      </p:sp>
    </p:spTree>
    <p:extLst>
      <p:ext uri="{BB962C8B-B14F-4D97-AF65-F5344CB8AC3E}">
        <p14:creationId xmlns:p14="http://schemas.microsoft.com/office/powerpoint/2010/main" val="257307693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dirty="0" err="1"/>
              <a:t>Clickto</a:t>
            </a:r>
            <a:r>
              <a:rPr lang="en-US" dirty="0"/>
              <a:t> edit Master title style</a:t>
            </a:r>
            <a:endParaRPr lang="en-GB" dirty="0"/>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41F1B51C-75D2-44AC-A204-88377C855671}" type="datetimeFigureOut">
              <a:rPr lang="en-GB" smtClean="0"/>
              <a:t>26/03/2025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D58CECF-B53F-4520-BB05-AC3757890C3F}" type="slidenum">
              <a:rPr lang="en-GB" smtClean="0"/>
              <a:t>‹#›</a:t>
            </a:fld>
            <a:endParaRPr lang="en-GB"/>
          </a:p>
        </p:txBody>
      </p:sp>
    </p:spTree>
    <p:extLst>
      <p:ext uri="{BB962C8B-B14F-4D97-AF65-F5344CB8AC3E}">
        <p14:creationId xmlns:p14="http://schemas.microsoft.com/office/powerpoint/2010/main" val="59854126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41F1B51C-75D2-44AC-A204-88377C855671}" type="datetimeFigureOut">
              <a:rPr lang="en-GB" smtClean="0"/>
              <a:t>26/03/2025</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9D58CECF-B53F-4520-BB05-AC3757890C3F}" type="slidenum">
              <a:rPr lang="en-GB" smtClean="0"/>
              <a:t>‹#›</a:t>
            </a:fld>
            <a:endParaRPr lang="en-GB"/>
          </a:p>
        </p:txBody>
      </p:sp>
    </p:spTree>
    <p:extLst>
      <p:ext uri="{BB962C8B-B14F-4D97-AF65-F5344CB8AC3E}">
        <p14:creationId xmlns:p14="http://schemas.microsoft.com/office/powerpoint/2010/main" val="286501852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41F1B51C-75D2-44AC-A204-88377C855671}" type="datetimeFigureOut">
              <a:rPr lang="en-GB" smtClean="0"/>
              <a:t>26/03/2025</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9D58CECF-B53F-4520-BB05-AC3757890C3F}" type="slidenum">
              <a:rPr lang="en-GB" smtClean="0"/>
              <a:t>‹#›</a:t>
            </a:fld>
            <a:endParaRPr lang="en-GB"/>
          </a:p>
        </p:txBody>
      </p:sp>
    </p:spTree>
    <p:extLst>
      <p:ext uri="{BB962C8B-B14F-4D97-AF65-F5344CB8AC3E}">
        <p14:creationId xmlns:p14="http://schemas.microsoft.com/office/powerpoint/2010/main" val="384818074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1F1B51C-75D2-44AC-A204-88377C855671}" type="datetimeFigureOut">
              <a:rPr lang="en-GB" smtClean="0"/>
              <a:t>26/03/2025</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9D58CECF-B53F-4520-BB05-AC3757890C3F}" type="slidenum">
              <a:rPr lang="en-GB" smtClean="0"/>
              <a:t>‹#›</a:t>
            </a:fld>
            <a:endParaRPr lang="en-GB"/>
          </a:p>
        </p:txBody>
      </p:sp>
    </p:spTree>
    <p:extLst>
      <p:ext uri="{BB962C8B-B14F-4D97-AF65-F5344CB8AC3E}">
        <p14:creationId xmlns:p14="http://schemas.microsoft.com/office/powerpoint/2010/main" val="138236730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41F1B51C-75D2-44AC-A204-88377C855671}" type="datetimeFigureOut">
              <a:rPr lang="en-GB" smtClean="0"/>
              <a:t>26/03/2025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D58CECF-B53F-4520-BB05-AC3757890C3F}" type="slidenum">
              <a:rPr lang="en-GB" smtClean="0"/>
              <a:t>‹#›</a:t>
            </a:fld>
            <a:endParaRPr lang="en-GB"/>
          </a:p>
        </p:txBody>
      </p:sp>
    </p:spTree>
    <p:extLst>
      <p:ext uri="{BB962C8B-B14F-4D97-AF65-F5344CB8AC3E}">
        <p14:creationId xmlns:p14="http://schemas.microsoft.com/office/powerpoint/2010/main" val="392097225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41F1B51C-75D2-44AC-A204-88377C855671}" type="datetimeFigureOut">
              <a:rPr lang="en-GB" smtClean="0"/>
              <a:t>26/03/2025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D58CECF-B53F-4520-BB05-AC3757890C3F}" type="slidenum">
              <a:rPr lang="en-GB" smtClean="0"/>
              <a:t>‹#›</a:t>
            </a:fld>
            <a:endParaRPr lang="en-GB"/>
          </a:p>
        </p:txBody>
      </p:sp>
    </p:spTree>
    <p:extLst>
      <p:ext uri="{BB962C8B-B14F-4D97-AF65-F5344CB8AC3E}">
        <p14:creationId xmlns:p14="http://schemas.microsoft.com/office/powerpoint/2010/main" val="276914957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hyperlink" Target="http://www.exampaperspractice.co.uk/" TargetMode="Externa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1F1B51C-75D2-44AC-A204-88377C855671}" type="datetimeFigureOut">
              <a:rPr lang="en-GB" smtClean="0"/>
              <a:t>26/03/2025</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dirty="0"/>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D58CECF-B53F-4520-BB05-AC3757890C3F}" type="slidenum">
              <a:rPr lang="en-GB" smtClean="0"/>
              <a:t>‹#›</a:t>
            </a:fld>
            <a:endParaRPr lang="en-GB"/>
          </a:p>
        </p:txBody>
      </p:sp>
      <p:sp>
        <p:nvSpPr>
          <p:cNvPr id="12" name="Rectangle 11">
            <a:extLst>
              <a:ext uri="{FF2B5EF4-FFF2-40B4-BE49-F238E27FC236}">
                <a16:creationId xmlns:a16="http://schemas.microsoft.com/office/drawing/2014/main" id="{960C5A07-ECA1-4401-BA23-B8332B2C7288}"/>
              </a:ext>
            </a:extLst>
          </p:cNvPr>
          <p:cNvSpPr/>
          <p:nvPr userDrawn="1"/>
        </p:nvSpPr>
        <p:spPr>
          <a:xfrm>
            <a:off x="0" y="6550024"/>
            <a:ext cx="12192000" cy="307977"/>
          </a:xfrm>
          <a:prstGeom prst="rect">
            <a:avLst/>
          </a:prstGeom>
          <a:solidFill>
            <a:srgbClr val="92D050"/>
          </a:solidFill>
          <a:ln>
            <a:solidFill>
              <a:schemeClr val="accent6">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Footer Placeholder 2">
            <a:extLst>
              <a:ext uri="{FF2B5EF4-FFF2-40B4-BE49-F238E27FC236}">
                <a16:creationId xmlns:a16="http://schemas.microsoft.com/office/drawing/2014/main" id="{FD92C0CF-10FD-FF61-CC3C-EEB4DAD8352D}"/>
              </a:ext>
            </a:extLst>
          </p:cNvPr>
          <p:cNvSpPr txBox="1">
            <a:spLocks/>
          </p:cNvSpPr>
          <p:nvPr userDrawn="1"/>
        </p:nvSpPr>
        <p:spPr>
          <a:xfrm>
            <a:off x="3969982" y="6604635"/>
            <a:ext cx="4038600" cy="233680"/>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r>
              <a:rPr lang="en-US" sz="1200" dirty="0">
                <a:solidFill>
                  <a:schemeClr val="tx1">
                    <a:lumMod val="85000"/>
                    <a:lumOff val="15000"/>
                  </a:schemeClr>
                </a:solidFill>
                <a:latin typeface="Times New Roman" panose="02020603050405020304" pitchFamily="18" charset="0"/>
                <a:cs typeface="Times New Roman" panose="02020603050405020304" pitchFamily="18" charset="0"/>
              </a:rPr>
              <a:t>For more help, please visit </a:t>
            </a:r>
            <a:r>
              <a:rPr lang="en-US" sz="1200" dirty="0">
                <a:solidFill>
                  <a:schemeClr val="tx1">
                    <a:lumMod val="85000"/>
                    <a:lumOff val="15000"/>
                  </a:schemeClr>
                </a:solidFill>
                <a:latin typeface="Times New Roman" panose="02020603050405020304" pitchFamily="18" charset="0"/>
                <a:cs typeface="Times New Roman" panose="02020603050405020304" pitchFamily="18" charset="0"/>
                <a:hlinkClick r:id="rId13">
                  <a:extLst>
                    <a:ext uri="{A12FA001-AC4F-418D-AE19-62706E023703}">
                      <ahyp:hlinkClr xmlns:ahyp="http://schemas.microsoft.com/office/drawing/2018/hyperlinkcolor" val="tx"/>
                    </a:ext>
                  </a:extLst>
                </a:hlinkClick>
              </a:rPr>
              <a:t>www.exampaperspractice.co.uk</a:t>
            </a:r>
            <a:endParaRPr lang="en-GB" sz="1200" dirty="0">
              <a:solidFill>
                <a:schemeClr val="tx1">
                  <a:lumMod val="85000"/>
                  <a:lumOff val="15000"/>
                </a:schemeClr>
              </a:solidFill>
              <a:latin typeface="Times New Roman" panose="02020603050405020304" pitchFamily="18" charset="0"/>
              <a:cs typeface="Times New Roman" panose="02020603050405020304" pitchFamily="18" charset="0"/>
            </a:endParaRPr>
          </a:p>
        </p:txBody>
      </p:sp>
      <p:sp>
        <p:nvSpPr>
          <p:cNvPr id="8" name="TextBox 7">
            <a:extLst>
              <a:ext uri="{FF2B5EF4-FFF2-40B4-BE49-F238E27FC236}">
                <a16:creationId xmlns:a16="http://schemas.microsoft.com/office/drawing/2014/main" id="{F729BD23-C90D-8092-FA13-9C60EB2AA6C0}"/>
              </a:ext>
            </a:extLst>
          </p:cNvPr>
          <p:cNvSpPr txBox="1"/>
          <p:nvPr userDrawn="1"/>
        </p:nvSpPr>
        <p:spPr>
          <a:xfrm>
            <a:off x="9264424" y="6636880"/>
            <a:ext cx="3048000" cy="230832"/>
          </a:xfrm>
          <a:prstGeom prst="rect">
            <a:avLst/>
          </a:prstGeom>
          <a:noFill/>
        </p:spPr>
        <p:txBody>
          <a:bodyPr wrap="square" rtlCol="0">
            <a:spAutoFit/>
          </a:bodyPr>
          <a:lstStyle/>
          <a:p>
            <a:pPr algn="ctr"/>
            <a:r>
              <a:rPr lang="en-US" sz="900" i="0" dirty="0">
                <a:solidFill>
                  <a:schemeClr val="bg2">
                    <a:lumMod val="75000"/>
                  </a:schemeClr>
                </a:solidFill>
                <a:effectLst/>
                <a:latin typeface="gg sans"/>
              </a:rPr>
              <a:t>© 2025 Exams Papers Practice. All Rights Reserved</a:t>
            </a:r>
            <a:endParaRPr lang="en-PH" sz="900" dirty="0">
              <a:solidFill>
                <a:schemeClr val="bg2">
                  <a:lumMod val="75000"/>
                </a:schemeClr>
              </a:solidFill>
            </a:endParaRPr>
          </a:p>
        </p:txBody>
      </p:sp>
      <p:pic>
        <p:nvPicPr>
          <p:cNvPr id="9" name="Picture 8">
            <a:extLst>
              <a:ext uri="{FF2B5EF4-FFF2-40B4-BE49-F238E27FC236}">
                <a16:creationId xmlns:a16="http://schemas.microsoft.com/office/drawing/2014/main" id="{A0552760-E48C-9AD1-F506-E8D24D071A96}"/>
              </a:ext>
            </a:extLst>
          </p:cNvPr>
          <p:cNvPicPr>
            <a:picLocks noChangeAspect="1"/>
          </p:cNvPicPr>
          <p:nvPr userDrawn="1"/>
        </p:nvPicPr>
        <p:blipFill>
          <a:blip r:embed="rId14" cstate="print">
            <a:alphaModFix amt="5000"/>
            <a:extLst>
              <a:ext uri="{28A0092B-C50C-407E-A947-70E740481C1C}">
                <a14:useLocalDpi xmlns:a14="http://schemas.microsoft.com/office/drawing/2010/main" val="0"/>
              </a:ext>
            </a:extLst>
          </a:blip>
          <a:stretch>
            <a:fillRect/>
          </a:stretch>
        </p:blipFill>
        <p:spPr>
          <a:xfrm>
            <a:off x="2492786" y="1561449"/>
            <a:ext cx="7695738" cy="3098355"/>
          </a:xfrm>
          <a:prstGeom prst="rect">
            <a:avLst/>
          </a:prstGeom>
        </p:spPr>
      </p:pic>
      <p:pic>
        <p:nvPicPr>
          <p:cNvPr id="10" name="Picture 9">
            <a:extLst>
              <a:ext uri="{FF2B5EF4-FFF2-40B4-BE49-F238E27FC236}">
                <a16:creationId xmlns:a16="http://schemas.microsoft.com/office/drawing/2014/main" id="{ACC366C5-E100-FEC3-2EF2-557167F4C191}"/>
              </a:ext>
            </a:extLst>
          </p:cNvPr>
          <p:cNvPicPr>
            <a:picLocks noChangeAspect="1"/>
          </p:cNvPicPr>
          <p:nvPr userDrawn="1"/>
        </p:nvPicPr>
        <p:blipFill>
          <a:blip r:embed="rId15" cstate="print">
            <a:alphaModFix amt="85000"/>
            <a:extLst>
              <a:ext uri="{28A0092B-C50C-407E-A947-70E740481C1C}">
                <a14:useLocalDpi xmlns:a14="http://schemas.microsoft.com/office/drawing/2010/main" val="0"/>
              </a:ext>
            </a:extLst>
          </a:blip>
          <a:stretch>
            <a:fillRect/>
          </a:stretch>
        </p:blipFill>
        <p:spPr>
          <a:xfrm>
            <a:off x="11179582" y="232481"/>
            <a:ext cx="933411" cy="375797"/>
          </a:xfrm>
          <a:prstGeom prst="rect">
            <a:avLst/>
          </a:prstGeom>
        </p:spPr>
      </p:pic>
    </p:spTree>
    <p:extLst>
      <p:ext uri="{BB962C8B-B14F-4D97-AF65-F5344CB8AC3E}">
        <p14:creationId xmlns:p14="http://schemas.microsoft.com/office/powerpoint/2010/main" val="354730140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hyperlink" Target="http://www.webminal.org/" TargetMode="Externa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2281692"/>
            <a:ext cx="9144000" cy="2387600"/>
          </a:xfrm>
        </p:spPr>
        <p:txBody>
          <a:bodyPr>
            <a:normAutofit/>
          </a:bodyPr>
          <a:lstStyle/>
          <a:p>
            <a:r>
              <a:rPr lang="en-GB" dirty="0"/>
              <a:t>Starter: What is a network protocol?   </a:t>
            </a:r>
          </a:p>
        </p:txBody>
      </p:sp>
    </p:spTree>
    <p:extLst>
      <p:ext uri="{BB962C8B-B14F-4D97-AF65-F5344CB8AC3E}">
        <p14:creationId xmlns:p14="http://schemas.microsoft.com/office/powerpoint/2010/main" val="169134441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FTP Task</a:t>
            </a:r>
          </a:p>
        </p:txBody>
      </p:sp>
      <p:sp>
        <p:nvSpPr>
          <p:cNvPr id="3" name="Content Placeholder 2"/>
          <p:cNvSpPr>
            <a:spLocks noGrp="1"/>
          </p:cNvSpPr>
          <p:nvPr>
            <p:ph idx="1"/>
          </p:nvPr>
        </p:nvSpPr>
        <p:spPr>
          <a:xfrm>
            <a:off x="6718030" y="1520207"/>
            <a:ext cx="5257800" cy="5032375"/>
          </a:xfrm>
        </p:spPr>
        <p:txBody>
          <a:bodyPr>
            <a:normAutofit lnSpcReduction="10000"/>
          </a:bodyPr>
          <a:lstStyle/>
          <a:p>
            <a:pPr marL="0" indent="0">
              <a:buNone/>
            </a:pPr>
            <a:r>
              <a:rPr lang="en-GB" dirty="0"/>
              <a:t>Common  commands:</a:t>
            </a:r>
          </a:p>
          <a:p>
            <a:pPr marL="0" indent="0">
              <a:buNone/>
            </a:pPr>
            <a:r>
              <a:rPr lang="en-GB" dirty="0"/>
              <a:t>open – start a session</a:t>
            </a:r>
          </a:p>
          <a:p>
            <a:pPr marL="0" indent="0">
              <a:buNone/>
            </a:pPr>
            <a:r>
              <a:rPr lang="en-GB" dirty="0" err="1"/>
              <a:t>pwd</a:t>
            </a:r>
            <a:r>
              <a:rPr lang="en-GB" dirty="0"/>
              <a:t> – present working directory</a:t>
            </a:r>
          </a:p>
          <a:p>
            <a:pPr marL="0" indent="0">
              <a:buNone/>
            </a:pPr>
            <a:r>
              <a:rPr lang="en-GB" dirty="0" err="1"/>
              <a:t>dir</a:t>
            </a:r>
            <a:r>
              <a:rPr lang="en-GB" dirty="0"/>
              <a:t> - list contents of directory</a:t>
            </a:r>
          </a:p>
          <a:p>
            <a:pPr marL="0" indent="0">
              <a:buNone/>
            </a:pPr>
            <a:r>
              <a:rPr lang="en-GB" dirty="0"/>
              <a:t>get – download a file</a:t>
            </a:r>
          </a:p>
          <a:p>
            <a:pPr marL="0" indent="0">
              <a:buNone/>
            </a:pPr>
            <a:r>
              <a:rPr lang="en-GB" dirty="0" err="1"/>
              <a:t>mget</a:t>
            </a:r>
            <a:r>
              <a:rPr lang="en-GB" dirty="0"/>
              <a:t> – download one or more files</a:t>
            </a:r>
          </a:p>
          <a:p>
            <a:pPr marL="0" indent="0">
              <a:buNone/>
            </a:pPr>
            <a:r>
              <a:rPr lang="en-GB" dirty="0" err="1"/>
              <a:t>mput</a:t>
            </a:r>
            <a:r>
              <a:rPr lang="en-GB" dirty="0"/>
              <a:t> – upload one or more files</a:t>
            </a:r>
          </a:p>
          <a:p>
            <a:pPr marL="0" indent="0">
              <a:buNone/>
            </a:pPr>
            <a:r>
              <a:rPr lang="en-GB" dirty="0"/>
              <a:t>put – upload a file</a:t>
            </a:r>
          </a:p>
          <a:p>
            <a:pPr marL="0" indent="0">
              <a:buNone/>
            </a:pPr>
            <a:r>
              <a:rPr lang="en-GB" dirty="0"/>
              <a:t>cd – change directory</a:t>
            </a:r>
          </a:p>
          <a:p>
            <a:pPr marL="0" indent="0">
              <a:buNone/>
            </a:pPr>
            <a:r>
              <a:rPr lang="en-GB" dirty="0"/>
              <a:t>close – close a session</a:t>
            </a:r>
          </a:p>
          <a:p>
            <a:pPr marL="0" indent="0">
              <a:buNone/>
            </a:pPr>
            <a:endParaRPr lang="en-GB" dirty="0">
              <a:solidFill>
                <a:srgbClr val="FF0000"/>
              </a:solidFill>
            </a:endParaRPr>
          </a:p>
        </p:txBody>
      </p:sp>
      <p:sp>
        <p:nvSpPr>
          <p:cNvPr id="4" name="Content Placeholder 2"/>
          <p:cNvSpPr txBox="1">
            <a:spLocks/>
          </p:cNvSpPr>
          <p:nvPr/>
        </p:nvSpPr>
        <p:spPr>
          <a:xfrm>
            <a:off x="216170" y="2907305"/>
            <a:ext cx="6229350" cy="3071839"/>
          </a:xfrm>
          <a:prstGeom prst="rect">
            <a:avLst/>
          </a:prstGeom>
          <a:solidFill>
            <a:schemeClr val="tx1"/>
          </a:solidFill>
        </p:spPr>
        <p:txBody>
          <a:bodyPr vert="horz" lIns="91440" tIns="45720" rIns="91440" bIns="45720" rtlCol="0">
            <a:normAutofit fontScale="925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GB" dirty="0">
                <a:solidFill>
                  <a:schemeClr val="bg1"/>
                </a:solidFill>
                <a:latin typeface="Courier New" panose="02070309020205020404" pitchFamily="49" charset="0"/>
                <a:cs typeface="Courier New" panose="02070309020205020404" pitchFamily="49" charset="0"/>
              </a:rPr>
              <a:t>C:&gt; ftp</a:t>
            </a:r>
          </a:p>
          <a:p>
            <a:pPr marL="0" indent="0">
              <a:buFont typeface="Arial" panose="020B0604020202020204" pitchFamily="34" charset="0"/>
              <a:buNone/>
            </a:pPr>
            <a:r>
              <a:rPr lang="en-GB" dirty="0">
                <a:solidFill>
                  <a:schemeClr val="bg1"/>
                </a:solidFill>
                <a:latin typeface="Courier New" panose="02070309020205020404" pitchFamily="49" charset="0"/>
                <a:cs typeface="Courier New" panose="02070309020205020404" pitchFamily="49" charset="0"/>
              </a:rPr>
              <a:t>ftp&gt; open  speedtest.tele2.net</a:t>
            </a:r>
          </a:p>
          <a:p>
            <a:pPr marL="0" indent="0">
              <a:buFont typeface="Arial" panose="020B0604020202020204" pitchFamily="34" charset="0"/>
              <a:buNone/>
            </a:pPr>
            <a:r>
              <a:rPr lang="en-GB" dirty="0">
                <a:solidFill>
                  <a:schemeClr val="bg1"/>
                </a:solidFill>
                <a:latin typeface="Courier New" panose="02070309020205020404" pitchFamily="49" charset="0"/>
                <a:cs typeface="Courier New" panose="02070309020205020404" pitchFamily="49" charset="0"/>
              </a:rPr>
              <a:t>User: anonymous</a:t>
            </a:r>
          </a:p>
          <a:p>
            <a:pPr marL="0" indent="0">
              <a:buFont typeface="Arial" panose="020B0604020202020204" pitchFamily="34" charset="0"/>
              <a:buNone/>
            </a:pPr>
            <a:r>
              <a:rPr lang="en-GB" dirty="0">
                <a:solidFill>
                  <a:schemeClr val="bg1"/>
                </a:solidFill>
                <a:latin typeface="Courier New" panose="02070309020205020404" pitchFamily="49" charset="0"/>
                <a:cs typeface="Courier New" panose="02070309020205020404" pitchFamily="49" charset="0"/>
              </a:rPr>
              <a:t>Password: anonymous</a:t>
            </a:r>
          </a:p>
          <a:p>
            <a:pPr marL="0" indent="0">
              <a:buFont typeface="Arial" panose="020B0604020202020204" pitchFamily="34" charset="0"/>
              <a:buNone/>
            </a:pPr>
            <a:r>
              <a:rPr lang="en-GB" dirty="0">
                <a:solidFill>
                  <a:schemeClr val="bg1"/>
                </a:solidFill>
                <a:latin typeface="Courier New" panose="02070309020205020404" pitchFamily="49" charset="0"/>
                <a:cs typeface="Courier New" panose="02070309020205020404" pitchFamily="49" charset="0"/>
              </a:rPr>
              <a:t>ftp&gt; </a:t>
            </a:r>
            <a:r>
              <a:rPr lang="en-GB" dirty="0" err="1">
                <a:solidFill>
                  <a:schemeClr val="bg1"/>
                </a:solidFill>
                <a:latin typeface="Courier New" panose="02070309020205020404" pitchFamily="49" charset="0"/>
                <a:cs typeface="Courier New" panose="02070309020205020404" pitchFamily="49" charset="0"/>
              </a:rPr>
              <a:t>dir</a:t>
            </a:r>
            <a:endParaRPr lang="en-GB" dirty="0">
              <a:solidFill>
                <a:schemeClr val="bg1"/>
              </a:solidFill>
              <a:latin typeface="Courier New" panose="02070309020205020404" pitchFamily="49" charset="0"/>
              <a:cs typeface="Courier New" panose="02070309020205020404" pitchFamily="49" charset="0"/>
            </a:endParaRPr>
          </a:p>
          <a:p>
            <a:pPr marL="0" indent="0">
              <a:buFont typeface="Arial" panose="020B0604020202020204" pitchFamily="34" charset="0"/>
              <a:buNone/>
            </a:pPr>
            <a:r>
              <a:rPr lang="en-GB" dirty="0">
                <a:solidFill>
                  <a:schemeClr val="bg1"/>
                </a:solidFill>
                <a:latin typeface="Courier New" panose="02070309020205020404" pitchFamily="49" charset="0"/>
                <a:cs typeface="Courier New" panose="02070309020205020404" pitchFamily="49" charset="0"/>
              </a:rPr>
              <a:t>ftp&gt; get 100KB.zip</a:t>
            </a:r>
          </a:p>
          <a:p>
            <a:pPr marL="0" indent="0">
              <a:buFont typeface="Arial" panose="020B0604020202020204" pitchFamily="34" charset="0"/>
              <a:buNone/>
            </a:pPr>
            <a:endParaRPr lang="en-GB" dirty="0">
              <a:solidFill>
                <a:schemeClr val="bg1"/>
              </a:solidFill>
            </a:endParaRPr>
          </a:p>
          <a:p>
            <a:pPr marL="0" indent="0">
              <a:buFont typeface="Arial" panose="020B0604020202020204" pitchFamily="34" charset="0"/>
              <a:buNone/>
            </a:pPr>
            <a:endParaRPr lang="en-GB" dirty="0">
              <a:solidFill>
                <a:schemeClr val="bg1"/>
              </a:solidFill>
            </a:endParaRPr>
          </a:p>
        </p:txBody>
      </p:sp>
      <p:sp>
        <p:nvSpPr>
          <p:cNvPr id="5" name="Rectangle 4"/>
          <p:cNvSpPr/>
          <p:nvPr/>
        </p:nvSpPr>
        <p:spPr>
          <a:xfrm>
            <a:off x="241839" y="1204079"/>
            <a:ext cx="6096000" cy="1384995"/>
          </a:xfrm>
          <a:prstGeom prst="rect">
            <a:avLst/>
          </a:prstGeom>
        </p:spPr>
        <p:txBody>
          <a:bodyPr>
            <a:spAutoFit/>
          </a:bodyPr>
          <a:lstStyle/>
          <a:p>
            <a:pPr marL="457200" indent="-457200">
              <a:buFont typeface="Wingdings" panose="05000000000000000000" pitchFamily="2" charset="2"/>
              <a:buChar char="ü"/>
            </a:pPr>
            <a:r>
              <a:rPr lang="en-GB" sz="2800" dirty="0"/>
              <a:t>Open up an FTP session download one of the files from the site.</a:t>
            </a:r>
          </a:p>
          <a:p>
            <a:pPr marL="457200" indent="-457200">
              <a:buFont typeface="Wingdings" panose="05000000000000000000" pitchFamily="2" charset="2"/>
              <a:buChar char="ü"/>
            </a:pPr>
            <a:r>
              <a:rPr lang="en-GB" sz="2800" dirty="0"/>
              <a:t>Open up </a:t>
            </a:r>
            <a:r>
              <a:rPr lang="en-GB" sz="2800" dirty="0" err="1"/>
              <a:t>cmd</a:t>
            </a:r>
            <a:endParaRPr lang="en-GB" sz="2800" dirty="0"/>
          </a:p>
        </p:txBody>
      </p:sp>
    </p:spTree>
    <p:extLst>
      <p:ext uri="{BB962C8B-B14F-4D97-AF65-F5344CB8AC3E}">
        <p14:creationId xmlns:p14="http://schemas.microsoft.com/office/powerpoint/2010/main" val="280095151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91152" y="0"/>
            <a:ext cx="8562814" cy="802037"/>
          </a:xfrm>
        </p:spPr>
        <p:txBody>
          <a:bodyPr/>
          <a:lstStyle/>
          <a:p>
            <a:r>
              <a:rPr lang="en-GB" dirty="0"/>
              <a:t>Email</a:t>
            </a:r>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6352" y="1363258"/>
            <a:ext cx="11917832" cy="2709712"/>
          </a:xfrm>
          <a:prstGeom prst="rect">
            <a:avLst/>
          </a:prstGeom>
        </p:spPr>
      </p:pic>
      <p:sp>
        <p:nvSpPr>
          <p:cNvPr id="4" name="Rectangle 3">
            <a:extLst>
              <a:ext uri="{FF2B5EF4-FFF2-40B4-BE49-F238E27FC236}">
                <a16:creationId xmlns:a16="http://schemas.microsoft.com/office/drawing/2014/main" id="{17BB36BA-B65B-4BE4-9F3A-F8C48D905DDD}"/>
              </a:ext>
            </a:extLst>
          </p:cNvPr>
          <p:cNvSpPr/>
          <p:nvPr/>
        </p:nvSpPr>
        <p:spPr>
          <a:xfrm>
            <a:off x="644586" y="4634191"/>
            <a:ext cx="10626437" cy="1384995"/>
          </a:xfrm>
          <a:prstGeom prst="rect">
            <a:avLst/>
          </a:prstGeom>
        </p:spPr>
        <p:txBody>
          <a:bodyPr wrap="square">
            <a:spAutoFit/>
          </a:bodyPr>
          <a:lstStyle/>
          <a:p>
            <a:r>
              <a:rPr lang="en-GB" sz="2800" dirty="0"/>
              <a:t>Email is sent by the sender client to the email server.  It is stored there until the recipient requests access and then the email is forwarded to the receiver’s computer. </a:t>
            </a:r>
          </a:p>
        </p:txBody>
      </p:sp>
      <p:sp>
        <p:nvSpPr>
          <p:cNvPr id="5" name="Rectangle 4">
            <a:extLst>
              <a:ext uri="{FF2B5EF4-FFF2-40B4-BE49-F238E27FC236}">
                <a16:creationId xmlns:a16="http://schemas.microsoft.com/office/drawing/2014/main" id="{E71025E1-A291-4CF1-9045-93D76721DD99}"/>
              </a:ext>
            </a:extLst>
          </p:cNvPr>
          <p:cNvSpPr/>
          <p:nvPr/>
        </p:nvSpPr>
        <p:spPr>
          <a:xfrm>
            <a:off x="5516039" y="1496644"/>
            <a:ext cx="1360449" cy="708986"/>
          </a:xfrm>
          <a:prstGeom prst="rect">
            <a:avLst/>
          </a:prstGeom>
          <a:solidFill>
            <a:srgbClr val="007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Network</a:t>
            </a:r>
          </a:p>
        </p:txBody>
      </p:sp>
    </p:spTree>
    <p:extLst>
      <p:ext uri="{BB962C8B-B14F-4D97-AF65-F5344CB8AC3E}">
        <p14:creationId xmlns:p14="http://schemas.microsoft.com/office/powerpoint/2010/main" val="136812913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Email protocols (SMTP, POP3, IMAP)</a:t>
            </a:r>
          </a:p>
        </p:txBody>
      </p:sp>
      <p:sp>
        <p:nvSpPr>
          <p:cNvPr id="3" name="Content Placeholder 2"/>
          <p:cNvSpPr>
            <a:spLocks noGrp="1"/>
          </p:cNvSpPr>
          <p:nvPr>
            <p:ph idx="1"/>
          </p:nvPr>
        </p:nvSpPr>
        <p:spPr>
          <a:xfrm>
            <a:off x="667718" y="1140213"/>
            <a:ext cx="10515600" cy="4351338"/>
          </a:xfrm>
        </p:spPr>
        <p:txBody>
          <a:bodyPr>
            <a:noAutofit/>
          </a:bodyPr>
          <a:lstStyle/>
          <a:p>
            <a:pPr>
              <a:lnSpc>
                <a:spcPct val="100000"/>
              </a:lnSpc>
              <a:buFont typeface="Wingdings" panose="05000000000000000000" pitchFamily="2" charset="2"/>
              <a:buChar char="ü"/>
            </a:pPr>
            <a:r>
              <a:rPr lang="en-GB" sz="2800" dirty="0"/>
              <a:t>SMTP (simple mail transfer protocol): Sends the mail from the user onto the mail server.</a:t>
            </a:r>
          </a:p>
          <a:p>
            <a:pPr marL="0" indent="0">
              <a:lnSpc>
                <a:spcPct val="100000"/>
              </a:lnSpc>
              <a:buNone/>
            </a:pPr>
            <a:endParaRPr lang="en-GB" sz="2800" dirty="0"/>
          </a:p>
          <a:p>
            <a:pPr>
              <a:lnSpc>
                <a:spcPct val="100000"/>
              </a:lnSpc>
              <a:buFont typeface="Wingdings" panose="05000000000000000000" pitchFamily="2" charset="2"/>
              <a:buChar char="ü"/>
            </a:pPr>
            <a:r>
              <a:rPr lang="en-GB" sz="2800" dirty="0"/>
              <a:t>POP3 (Post office protocol): Downloads the mail from the mail server to the client (user) when </a:t>
            </a:r>
            <a:r>
              <a:rPr lang="en-GB" dirty="0"/>
              <a:t>requested. </a:t>
            </a:r>
          </a:p>
          <a:p>
            <a:pPr marL="0" indent="0">
              <a:lnSpc>
                <a:spcPct val="100000"/>
              </a:lnSpc>
              <a:buNone/>
            </a:pPr>
            <a:endParaRPr lang="en-GB" dirty="0"/>
          </a:p>
          <a:p>
            <a:pPr>
              <a:lnSpc>
                <a:spcPct val="100000"/>
              </a:lnSpc>
              <a:buFont typeface="Wingdings" panose="05000000000000000000" pitchFamily="2" charset="2"/>
              <a:buChar char="ü"/>
            </a:pPr>
            <a:r>
              <a:rPr lang="en-GB" sz="2800" dirty="0"/>
              <a:t>IMAP (Internet Message Access Protocol</a:t>
            </a:r>
            <a:r>
              <a:rPr lang="en-GB" dirty="0"/>
              <a:t>): Retrieves the mail from the mail server to the client (user) and allows the user can configure the storage of email on the server, which facilitates access on any device. IMAP has superseded POP3.</a:t>
            </a:r>
          </a:p>
        </p:txBody>
      </p:sp>
    </p:spTree>
    <p:extLst>
      <p:ext uri="{BB962C8B-B14F-4D97-AF65-F5344CB8AC3E}">
        <p14:creationId xmlns:p14="http://schemas.microsoft.com/office/powerpoint/2010/main" val="41432730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SSH (Secure </a:t>
            </a:r>
            <a:r>
              <a:rPr lang="en-US" dirty="0" err="1"/>
              <a:t>SHell</a:t>
            </a:r>
            <a:r>
              <a:rPr lang="en-US" dirty="0"/>
              <a:t>)</a:t>
            </a:r>
          </a:p>
        </p:txBody>
      </p:sp>
      <p:sp>
        <p:nvSpPr>
          <p:cNvPr id="3" name="Content Placeholder 2"/>
          <p:cNvSpPr>
            <a:spLocks noGrp="1"/>
          </p:cNvSpPr>
          <p:nvPr>
            <p:ph idx="1"/>
          </p:nvPr>
        </p:nvSpPr>
        <p:spPr>
          <a:xfrm>
            <a:off x="569976" y="1203832"/>
            <a:ext cx="10515600" cy="4853471"/>
          </a:xfrm>
        </p:spPr>
        <p:txBody>
          <a:bodyPr>
            <a:normAutofit lnSpcReduction="10000"/>
          </a:bodyPr>
          <a:lstStyle/>
          <a:p>
            <a:pPr>
              <a:lnSpc>
                <a:spcPct val="120000"/>
              </a:lnSpc>
              <a:buFont typeface="Wingdings" panose="05000000000000000000" pitchFamily="2" charset="2"/>
              <a:buChar char="ü"/>
            </a:pPr>
            <a:r>
              <a:rPr lang="en-US" dirty="0"/>
              <a:t>SSH allows remote login of a machine. It allows a secure connection where data being sent over the network are encrypted.  A series of commands can be used to perform tasks on the remote machine.</a:t>
            </a:r>
          </a:p>
          <a:p>
            <a:pPr>
              <a:lnSpc>
                <a:spcPct val="120000"/>
              </a:lnSpc>
              <a:buFont typeface="Wingdings" panose="05000000000000000000" pitchFamily="2" charset="2"/>
              <a:buChar char="ü"/>
            </a:pPr>
            <a:r>
              <a:rPr lang="en-US" dirty="0"/>
              <a:t>Allows remote login access by a network administrator to servers that could be at another location.</a:t>
            </a:r>
          </a:p>
          <a:p>
            <a:pPr>
              <a:lnSpc>
                <a:spcPct val="120000"/>
              </a:lnSpc>
              <a:buFont typeface="Wingdings" panose="05000000000000000000" pitchFamily="2" charset="2"/>
              <a:buChar char="ü"/>
            </a:pPr>
            <a:r>
              <a:rPr lang="en-US" dirty="0"/>
              <a:t>Servers may not have their own terminal (no keyboard, mouse, or monitor) so the only way to access the servers is via SSH.</a:t>
            </a:r>
          </a:p>
          <a:p>
            <a:pPr>
              <a:lnSpc>
                <a:spcPct val="120000"/>
              </a:lnSpc>
              <a:buFont typeface="Wingdings" panose="05000000000000000000" pitchFamily="2" charset="2"/>
              <a:buChar char="ü"/>
            </a:pPr>
            <a:r>
              <a:rPr lang="en-US" dirty="0"/>
              <a:t>SSH allows tunneling through which other applications </a:t>
            </a:r>
            <a:r>
              <a:rPr lang="en-US" dirty="0" err="1"/>
              <a:t>eg</a:t>
            </a:r>
            <a:r>
              <a:rPr lang="en-US" dirty="0"/>
              <a:t> SMTP can operate more securely</a:t>
            </a:r>
            <a:endParaRPr lang="en-US" dirty="0">
              <a:solidFill>
                <a:srgbClr val="0049DA"/>
              </a:solidFill>
            </a:endParaRPr>
          </a:p>
          <a:p>
            <a:pPr>
              <a:lnSpc>
                <a:spcPct val="120000"/>
              </a:lnSpc>
            </a:pPr>
            <a:endParaRPr lang="en-US" dirty="0"/>
          </a:p>
          <a:p>
            <a:pPr marL="0" indent="0">
              <a:lnSpc>
                <a:spcPct val="120000"/>
              </a:lnSpc>
              <a:buNone/>
            </a:pPr>
            <a:endParaRPr lang="en-US" dirty="0"/>
          </a:p>
        </p:txBody>
      </p:sp>
    </p:spTree>
    <p:extLst>
      <p:ext uri="{BB962C8B-B14F-4D97-AF65-F5344CB8AC3E}">
        <p14:creationId xmlns:p14="http://schemas.microsoft.com/office/powerpoint/2010/main" val="202293785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Some common shell commands</a:t>
            </a:r>
          </a:p>
        </p:txBody>
      </p:sp>
      <p:graphicFrame>
        <p:nvGraphicFramePr>
          <p:cNvPr id="5" name="Table 4">
            <a:extLst>
              <a:ext uri="{FF2B5EF4-FFF2-40B4-BE49-F238E27FC236}">
                <a16:creationId xmlns:a16="http://schemas.microsoft.com/office/drawing/2014/main" id="{345A19F6-162A-4784-9213-F0943EB41A89}"/>
              </a:ext>
            </a:extLst>
          </p:cNvPr>
          <p:cNvGraphicFramePr>
            <a:graphicFrameLocks noGrp="1"/>
          </p:cNvGraphicFramePr>
          <p:nvPr>
            <p:extLst>
              <p:ext uri="{D42A27DB-BD31-4B8C-83A1-F6EECF244321}">
                <p14:modId xmlns:p14="http://schemas.microsoft.com/office/powerpoint/2010/main" val="108480040"/>
              </p:ext>
            </p:extLst>
          </p:nvPr>
        </p:nvGraphicFramePr>
        <p:xfrm>
          <a:off x="695916" y="1385728"/>
          <a:ext cx="10288103" cy="4450080"/>
        </p:xfrm>
        <a:graphic>
          <a:graphicData uri="http://schemas.openxmlformats.org/drawingml/2006/table">
            <a:tbl>
              <a:tblPr firstRow="1" bandRow="1">
                <a:tableStyleId>{5940675A-B579-460E-94D1-54222C63F5DA}</a:tableStyleId>
              </a:tblPr>
              <a:tblGrid>
                <a:gridCol w="1160668">
                  <a:extLst>
                    <a:ext uri="{9D8B030D-6E8A-4147-A177-3AD203B41FA5}">
                      <a16:colId xmlns:a16="http://schemas.microsoft.com/office/drawing/2014/main" val="3260441088"/>
                    </a:ext>
                  </a:extLst>
                </a:gridCol>
                <a:gridCol w="4384563">
                  <a:extLst>
                    <a:ext uri="{9D8B030D-6E8A-4147-A177-3AD203B41FA5}">
                      <a16:colId xmlns:a16="http://schemas.microsoft.com/office/drawing/2014/main" val="942898338"/>
                    </a:ext>
                  </a:extLst>
                </a:gridCol>
                <a:gridCol w="4742872">
                  <a:extLst>
                    <a:ext uri="{9D8B030D-6E8A-4147-A177-3AD203B41FA5}">
                      <a16:colId xmlns:a16="http://schemas.microsoft.com/office/drawing/2014/main" val="912807322"/>
                    </a:ext>
                  </a:extLst>
                </a:gridCol>
              </a:tblGrid>
              <a:tr h="370840">
                <a:tc>
                  <a:txBody>
                    <a:bodyPr/>
                    <a:lstStyle/>
                    <a:p>
                      <a:r>
                        <a:rPr lang="en-GB" b="1" dirty="0"/>
                        <a:t>Command</a:t>
                      </a:r>
                    </a:p>
                  </a:txBody>
                  <a:tcPr/>
                </a:tc>
                <a:tc>
                  <a:txBody>
                    <a:bodyPr/>
                    <a:lstStyle/>
                    <a:p>
                      <a:r>
                        <a:rPr lang="en-GB" b="1" dirty="0"/>
                        <a:t>Example</a:t>
                      </a:r>
                    </a:p>
                  </a:txBody>
                  <a:tcPr/>
                </a:tc>
                <a:tc>
                  <a:txBody>
                    <a:bodyPr/>
                    <a:lstStyle/>
                    <a:p>
                      <a:r>
                        <a:rPr lang="en-GB" b="1" dirty="0"/>
                        <a:t>Explanation</a:t>
                      </a:r>
                    </a:p>
                  </a:txBody>
                  <a:tcPr/>
                </a:tc>
                <a:extLst>
                  <a:ext uri="{0D108BD9-81ED-4DB2-BD59-A6C34878D82A}">
                    <a16:rowId xmlns:a16="http://schemas.microsoft.com/office/drawing/2014/main" val="852953511"/>
                  </a:ext>
                </a:extLst>
              </a:tr>
              <a:tr h="370840">
                <a:tc>
                  <a:txBody>
                    <a:bodyPr/>
                    <a:lstStyle/>
                    <a:p>
                      <a:r>
                        <a:rPr lang="en-GB" dirty="0" err="1">
                          <a:latin typeface="Consolas" panose="020B0609020204030204" pitchFamily="49" charset="0"/>
                        </a:rPr>
                        <a:t>pwd</a:t>
                      </a:r>
                      <a:endParaRPr lang="en-GB" dirty="0">
                        <a:latin typeface="Consolas" panose="020B0609020204030204" pitchFamily="49" charset="0"/>
                        <a:cs typeface="Courier New" panose="02070309020205020404" pitchFamily="49" charset="0"/>
                      </a:endParaRPr>
                    </a:p>
                  </a:txBody>
                  <a:tcPr/>
                </a:tc>
                <a:tc>
                  <a:txBody>
                    <a:bodyPr/>
                    <a:lstStyle/>
                    <a:p>
                      <a:r>
                        <a:rPr lang="en-GB" dirty="0" err="1">
                          <a:latin typeface="Consolas" panose="020B0609020204030204" pitchFamily="49" charset="0"/>
                        </a:rPr>
                        <a:t>pwd</a:t>
                      </a:r>
                      <a:endParaRPr lang="en-GB" dirty="0">
                        <a:latin typeface="Consolas" panose="020B0609020204030204" pitchFamily="49" charset="0"/>
                        <a:cs typeface="Courier New" panose="02070309020205020404" pitchFamily="49" charset="0"/>
                      </a:endParaRPr>
                    </a:p>
                  </a:txBody>
                  <a:tcPr/>
                </a:tc>
                <a:tc>
                  <a:txBody>
                    <a:bodyPr/>
                    <a:lstStyle/>
                    <a:p>
                      <a:r>
                        <a:rPr lang="en-GB" dirty="0"/>
                        <a:t>States current directory (folder)</a:t>
                      </a:r>
                    </a:p>
                  </a:txBody>
                  <a:tcPr/>
                </a:tc>
                <a:extLst>
                  <a:ext uri="{0D108BD9-81ED-4DB2-BD59-A6C34878D82A}">
                    <a16:rowId xmlns:a16="http://schemas.microsoft.com/office/drawing/2014/main" val="2063938772"/>
                  </a:ext>
                </a:extLst>
              </a:tr>
              <a:tr h="370840">
                <a:tc>
                  <a:txBody>
                    <a:bodyPr/>
                    <a:lstStyle/>
                    <a:p>
                      <a:r>
                        <a:rPr lang="en-GB" dirty="0">
                          <a:latin typeface="Consolas" panose="020B0609020204030204" pitchFamily="49" charset="0"/>
                        </a:rPr>
                        <a:t>ls</a:t>
                      </a:r>
                      <a:endParaRPr lang="en-GB" dirty="0">
                        <a:latin typeface="Consolas" panose="020B0609020204030204" pitchFamily="49" charset="0"/>
                        <a:cs typeface="Courier New" panose="02070309020205020404" pitchFamily="49" charset="0"/>
                      </a:endParaRPr>
                    </a:p>
                  </a:txBody>
                  <a:tcPr/>
                </a:tc>
                <a:tc>
                  <a:txBody>
                    <a:bodyPr/>
                    <a:lstStyle/>
                    <a:p>
                      <a:r>
                        <a:rPr lang="en-GB" dirty="0">
                          <a:latin typeface="Consolas" panose="020B0609020204030204" pitchFamily="49" charset="0"/>
                        </a:rPr>
                        <a:t>ls</a:t>
                      </a:r>
                      <a:endParaRPr lang="en-GB" dirty="0">
                        <a:latin typeface="Consolas" panose="020B0609020204030204" pitchFamily="49" charset="0"/>
                        <a:cs typeface="Courier New" panose="02070309020205020404" pitchFamily="49" charset="0"/>
                      </a:endParaRPr>
                    </a:p>
                  </a:txBody>
                  <a:tcPr/>
                </a:tc>
                <a:tc>
                  <a:txBody>
                    <a:bodyPr/>
                    <a:lstStyle/>
                    <a:p>
                      <a:r>
                        <a:rPr lang="en-GB" dirty="0"/>
                        <a:t>List contents of a folder</a:t>
                      </a:r>
                    </a:p>
                  </a:txBody>
                  <a:tcPr/>
                </a:tc>
                <a:extLst>
                  <a:ext uri="{0D108BD9-81ED-4DB2-BD59-A6C34878D82A}">
                    <a16:rowId xmlns:a16="http://schemas.microsoft.com/office/drawing/2014/main" val="262078931"/>
                  </a:ext>
                </a:extLst>
              </a:tr>
              <a:tr h="370840">
                <a:tc>
                  <a:txBody>
                    <a:bodyPr/>
                    <a:lstStyle/>
                    <a:p>
                      <a:r>
                        <a:rPr lang="en-GB" dirty="0">
                          <a:latin typeface="Consolas" panose="020B0609020204030204" pitchFamily="49" charset="0"/>
                        </a:rPr>
                        <a:t>touch</a:t>
                      </a:r>
                      <a:endParaRPr lang="en-GB" dirty="0">
                        <a:latin typeface="Consolas" panose="020B0609020204030204" pitchFamily="49" charset="0"/>
                        <a:cs typeface="Courier New" panose="02070309020205020404" pitchFamily="49" charset="0"/>
                      </a:endParaRPr>
                    </a:p>
                  </a:txBody>
                  <a:tcPr/>
                </a:tc>
                <a:tc>
                  <a:txBody>
                    <a:bodyPr/>
                    <a:lstStyle/>
                    <a:p>
                      <a:r>
                        <a:rPr lang="en-GB" dirty="0">
                          <a:latin typeface="Consolas" panose="020B0609020204030204" pitchFamily="49" charset="0"/>
                        </a:rPr>
                        <a:t>touch filename.txt</a:t>
                      </a:r>
                      <a:endParaRPr lang="en-GB" dirty="0">
                        <a:latin typeface="Consolas" panose="020B0609020204030204" pitchFamily="49" charset="0"/>
                        <a:cs typeface="Courier New" panose="02070309020205020404" pitchFamily="49" charset="0"/>
                      </a:endParaRPr>
                    </a:p>
                  </a:txBody>
                  <a:tcPr/>
                </a:tc>
                <a:tc>
                  <a:txBody>
                    <a:bodyPr/>
                    <a:lstStyle/>
                    <a:p>
                      <a:r>
                        <a:rPr lang="en-GB" dirty="0"/>
                        <a:t>Create file</a:t>
                      </a:r>
                    </a:p>
                  </a:txBody>
                  <a:tcPr/>
                </a:tc>
                <a:extLst>
                  <a:ext uri="{0D108BD9-81ED-4DB2-BD59-A6C34878D82A}">
                    <a16:rowId xmlns:a16="http://schemas.microsoft.com/office/drawing/2014/main" val="136525264"/>
                  </a:ext>
                </a:extLst>
              </a:tr>
              <a:tr h="370840">
                <a:tc>
                  <a:txBody>
                    <a:bodyPr/>
                    <a:lstStyle/>
                    <a:p>
                      <a:r>
                        <a:rPr lang="en-GB" dirty="0" err="1">
                          <a:latin typeface="Consolas" panose="020B0609020204030204" pitchFamily="49" charset="0"/>
                        </a:rPr>
                        <a:t>mkdir</a:t>
                      </a:r>
                      <a:endParaRPr lang="en-GB" dirty="0">
                        <a:latin typeface="Consolas" panose="020B0609020204030204" pitchFamily="49" charset="0"/>
                        <a:cs typeface="Courier New" panose="02070309020205020404" pitchFamily="49" charset="0"/>
                      </a:endParaRPr>
                    </a:p>
                  </a:txBody>
                  <a:tcPr/>
                </a:tc>
                <a:tc>
                  <a:txBody>
                    <a:bodyPr/>
                    <a:lstStyle/>
                    <a:p>
                      <a:r>
                        <a:rPr lang="en-GB" dirty="0" err="1">
                          <a:latin typeface="Consolas" panose="020B0609020204030204" pitchFamily="49" charset="0"/>
                        </a:rPr>
                        <a:t>mkdir</a:t>
                      </a:r>
                      <a:r>
                        <a:rPr lang="en-GB" dirty="0">
                          <a:latin typeface="Consolas" panose="020B0609020204030204" pitchFamily="49" charset="0"/>
                        </a:rPr>
                        <a:t> </a:t>
                      </a:r>
                      <a:r>
                        <a:rPr lang="en-GB" dirty="0" err="1">
                          <a:latin typeface="Consolas" panose="020B0609020204030204" pitchFamily="49" charset="0"/>
                        </a:rPr>
                        <a:t>dirname</a:t>
                      </a:r>
                      <a:endParaRPr lang="en-GB" dirty="0">
                        <a:latin typeface="Consolas" panose="020B0609020204030204" pitchFamily="49" charset="0"/>
                        <a:cs typeface="Courier New" panose="02070309020205020404" pitchFamily="49" charset="0"/>
                      </a:endParaRPr>
                    </a:p>
                  </a:txBody>
                  <a:tcPr/>
                </a:tc>
                <a:tc>
                  <a:txBody>
                    <a:bodyPr/>
                    <a:lstStyle/>
                    <a:p>
                      <a:r>
                        <a:rPr lang="en-GB" dirty="0"/>
                        <a:t>Make a folder</a:t>
                      </a:r>
                    </a:p>
                  </a:txBody>
                  <a:tcPr/>
                </a:tc>
                <a:extLst>
                  <a:ext uri="{0D108BD9-81ED-4DB2-BD59-A6C34878D82A}">
                    <a16:rowId xmlns:a16="http://schemas.microsoft.com/office/drawing/2014/main" val="3602958419"/>
                  </a:ext>
                </a:extLst>
              </a:tr>
              <a:tr h="370840">
                <a:tc>
                  <a:txBody>
                    <a:bodyPr/>
                    <a:lstStyle/>
                    <a:p>
                      <a:r>
                        <a:rPr lang="en-GB" dirty="0">
                          <a:latin typeface="Consolas" panose="020B0609020204030204" pitchFamily="49" charset="0"/>
                        </a:rPr>
                        <a:t>cd</a:t>
                      </a:r>
                      <a:endParaRPr lang="en-GB" dirty="0">
                        <a:latin typeface="Consolas" panose="020B0609020204030204" pitchFamily="49" charset="0"/>
                        <a:cs typeface="Courier New" panose="02070309020205020404" pitchFamily="49" charset="0"/>
                      </a:endParaRPr>
                    </a:p>
                  </a:txBody>
                  <a:tcPr/>
                </a:tc>
                <a:tc>
                  <a:txBody>
                    <a:bodyPr/>
                    <a:lstStyle/>
                    <a:p>
                      <a:r>
                        <a:rPr lang="en-GB" dirty="0">
                          <a:latin typeface="Consolas" panose="020B0609020204030204" pitchFamily="49" charset="0"/>
                        </a:rPr>
                        <a:t>cd </a:t>
                      </a:r>
                      <a:r>
                        <a:rPr lang="en-GB" dirty="0" err="1">
                          <a:latin typeface="Consolas" panose="020B0609020204030204" pitchFamily="49" charset="0"/>
                        </a:rPr>
                        <a:t>dirname</a:t>
                      </a:r>
                      <a:endParaRPr lang="en-GB" dirty="0">
                        <a:latin typeface="Consolas" panose="020B0609020204030204" pitchFamily="49" charset="0"/>
                        <a:cs typeface="Courier New" panose="02070309020205020404" pitchFamily="49" charset="0"/>
                      </a:endParaRPr>
                    </a:p>
                  </a:txBody>
                  <a:tcPr/>
                </a:tc>
                <a:tc>
                  <a:txBody>
                    <a:bodyPr/>
                    <a:lstStyle/>
                    <a:p>
                      <a:r>
                        <a:rPr lang="en-GB" dirty="0"/>
                        <a:t>Change directory (folder)</a:t>
                      </a:r>
                    </a:p>
                  </a:txBody>
                  <a:tcPr/>
                </a:tc>
                <a:extLst>
                  <a:ext uri="{0D108BD9-81ED-4DB2-BD59-A6C34878D82A}">
                    <a16:rowId xmlns:a16="http://schemas.microsoft.com/office/drawing/2014/main" val="1812262102"/>
                  </a:ext>
                </a:extLst>
              </a:tr>
              <a:tr h="370840">
                <a:tc>
                  <a:txBody>
                    <a:bodyPr/>
                    <a:lstStyle/>
                    <a:p>
                      <a:r>
                        <a:rPr lang="en-GB" dirty="0">
                          <a:latin typeface="Consolas" panose="020B0609020204030204" pitchFamily="49" charset="0"/>
                        </a:rPr>
                        <a:t>rm</a:t>
                      </a:r>
                      <a:endParaRPr lang="en-GB" dirty="0">
                        <a:latin typeface="Consolas" panose="020B0609020204030204" pitchFamily="49" charset="0"/>
                        <a:cs typeface="Courier New" panose="02070309020205020404" pitchFamily="49" charset="0"/>
                      </a:endParaRPr>
                    </a:p>
                  </a:txBody>
                  <a:tcPr/>
                </a:tc>
                <a:tc>
                  <a:txBody>
                    <a:bodyPr/>
                    <a:lstStyle/>
                    <a:p>
                      <a:r>
                        <a:rPr lang="en-GB" dirty="0">
                          <a:latin typeface="Consolas" panose="020B0609020204030204" pitchFamily="49" charset="0"/>
                        </a:rPr>
                        <a:t>rm filename.txt</a:t>
                      </a:r>
                      <a:endParaRPr lang="en-GB" dirty="0">
                        <a:latin typeface="Consolas" panose="020B0609020204030204" pitchFamily="49" charset="0"/>
                        <a:cs typeface="Courier New" panose="02070309020205020404" pitchFamily="49" charset="0"/>
                      </a:endParaRPr>
                    </a:p>
                  </a:txBody>
                  <a:tcPr/>
                </a:tc>
                <a:tc>
                  <a:txBody>
                    <a:bodyPr/>
                    <a:lstStyle/>
                    <a:p>
                      <a:r>
                        <a:rPr lang="en-GB" dirty="0"/>
                        <a:t>Delete file</a:t>
                      </a:r>
                    </a:p>
                  </a:txBody>
                  <a:tcPr/>
                </a:tc>
                <a:extLst>
                  <a:ext uri="{0D108BD9-81ED-4DB2-BD59-A6C34878D82A}">
                    <a16:rowId xmlns:a16="http://schemas.microsoft.com/office/drawing/2014/main" val="3962818597"/>
                  </a:ext>
                </a:extLst>
              </a:tr>
              <a:tr h="370840">
                <a:tc>
                  <a:txBody>
                    <a:bodyPr/>
                    <a:lstStyle/>
                    <a:p>
                      <a:r>
                        <a:rPr lang="en-GB" dirty="0">
                          <a:latin typeface="Consolas" panose="020B0609020204030204" pitchFamily="49" charset="0"/>
                        </a:rPr>
                        <a:t>mv</a:t>
                      </a:r>
                      <a:endParaRPr lang="en-GB" dirty="0">
                        <a:latin typeface="Consolas" panose="020B0609020204030204" pitchFamily="49" charset="0"/>
                        <a:cs typeface="Courier New" panose="02070309020205020404" pitchFamily="49" charset="0"/>
                      </a:endParaRPr>
                    </a:p>
                  </a:txBody>
                  <a:tcPr/>
                </a:tc>
                <a:tc>
                  <a:txBody>
                    <a:bodyPr/>
                    <a:lstStyle/>
                    <a:p>
                      <a:r>
                        <a:rPr lang="en-GB" dirty="0">
                          <a:latin typeface="Consolas" panose="020B0609020204030204" pitchFamily="49" charset="0"/>
                        </a:rPr>
                        <a:t>mv file1.txt file2.txt</a:t>
                      </a:r>
                      <a:endParaRPr lang="en-GB" dirty="0">
                        <a:latin typeface="Consolas" panose="020B0609020204030204" pitchFamily="49" charset="0"/>
                        <a:cs typeface="Courier New" panose="02070309020205020404" pitchFamily="49" charset="0"/>
                      </a:endParaRPr>
                    </a:p>
                  </a:txBody>
                  <a:tcPr/>
                </a:tc>
                <a:tc>
                  <a:txBody>
                    <a:bodyPr/>
                    <a:lstStyle/>
                    <a:p>
                      <a:r>
                        <a:rPr lang="en-GB" dirty="0"/>
                        <a:t>Rename file</a:t>
                      </a:r>
                    </a:p>
                  </a:txBody>
                  <a:tcPr/>
                </a:tc>
                <a:extLst>
                  <a:ext uri="{0D108BD9-81ED-4DB2-BD59-A6C34878D82A}">
                    <a16:rowId xmlns:a16="http://schemas.microsoft.com/office/drawing/2014/main" val="2527496349"/>
                  </a:ext>
                </a:extLst>
              </a:tr>
              <a:tr h="370840">
                <a:tc>
                  <a:txBody>
                    <a:bodyPr/>
                    <a:lstStyle/>
                    <a:p>
                      <a:r>
                        <a:rPr lang="en-GB" dirty="0">
                          <a:latin typeface="Consolas" panose="020B0609020204030204" pitchFamily="49" charset="0"/>
                        </a:rPr>
                        <a:t>cp</a:t>
                      </a:r>
                      <a:endParaRPr lang="en-GB" dirty="0">
                        <a:latin typeface="Consolas" panose="020B0609020204030204" pitchFamily="49" charset="0"/>
                        <a:cs typeface="Courier New" panose="02070309020205020404" pitchFamily="49" charset="0"/>
                      </a:endParaRPr>
                    </a:p>
                  </a:txBody>
                  <a:tcPr/>
                </a:tc>
                <a:tc>
                  <a:txBody>
                    <a:bodyPr/>
                    <a:lstStyle/>
                    <a:p>
                      <a:r>
                        <a:rPr lang="en-GB" dirty="0">
                          <a:latin typeface="Consolas" panose="020B0609020204030204" pitchFamily="49" charset="0"/>
                        </a:rPr>
                        <a:t>cp file1.txt file2.txt</a:t>
                      </a:r>
                      <a:endParaRPr lang="en-GB" dirty="0">
                        <a:latin typeface="Consolas" panose="020B0609020204030204" pitchFamily="49" charset="0"/>
                        <a:cs typeface="Courier New" panose="02070309020205020404" pitchFamily="49" charset="0"/>
                      </a:endParaRPr>
                    </a:p>
                  </a:txBody>
                  <a:tcPr/>
                </a:tc>
                <a:tc>
                  <a:txBody>
                    <a:bodyPr/>
                    <a:lstStyle/>
                    <a:p>
                      <a:r>
                        <a:rPr lang="en-GB" dirty="0"/>
                        <a:t>Copy file</a:t>
                      </a:r>
                    </a:p>
                  </a:txBody>
                  <a:tcPr/>
                </a:tc>
                <a:extLst>
                  <a:ext uri="{0D108BD9-81ED-4DB2-BD59-A6C34878D82A}">
                    <a16:rowId xmlns:a16="http://schemas.microsoft.com/office/drawing/2014/main" val="428928658"/>
                  </a:ext>
                </a:extLst>
              </a:tr>
              <a:tr h="370840">
                <a:tc>
                  <a:txBody>
                    <a:bodyPr/>
                    <a:lstStyle/>
                    <a:p>
                      <a:r>
                        <a:rPr lang="en-GB" dirty="0">
                          <a:latin typeface="Consolas" panose="020B0609020204030204" pitchFamily="49" charset="0"/>
                        </a:rPr>
                        <a:t>head</a:t>
                      </a:r>
                      <a:endParaRPr lang="en-GB" dirty="0">
                        <a:latin typeface="Consolas" panose="020B0609020204030204" pitchFamily="49" charset="0"/>
                        <a:cs typeface="Courier New" panose="02070309020205020404" pitchFamily="49" charset="0"/>
                      </a:endParaRPr>
                    </a:p>
                  </a:txBody>
                  <a:tcPr/>
                </a:tc>
                <a:tc>
                  <a:txBody>
                    <a:bodyPr/>
                    <a:lstStyle/>
                    <a:p>
                      <a:r>
                        <a:rPr lang="en-GB" dirty="0">
                          <a:latin typeface="Consolas" panose="020B0609020204030204" pitchFamily="49" charset="0"/>
                        </a:rPr>
                        <a:t>head file1.txt </a:t>
                      </a:r>
                      <a:endParaRPr lang="en-GB" dirty="0">
                        <a:latin typeface="Consolas" panose="020B0609020204030204" pitchFamily="49" charset="0"/>
                        <a:cs typeface="Courier New" panose="02070309020205020404" pitchFamily="49" charset="0"/>
                      </a:endParaRPr>
                    </a:p>
                  </a:txBody>
                  <a:tcPr/>
                </a:tc>
                <a:tc>
                  <a:txBody>
                    <a:bodyPr/>
                    <a:lstStyle/>
                    <a:p>
                      <a:r>
                        <a:rPr lang="en-GB" dirty="0"/>
                        <a:t>Show the contents of the top of the file</a:t>
                      </a:r>
                    </a:p>
                  </a:txBody>
                  <a:tcPr/>
                </a:tc>
                <a:extLst>
                  <a:ext uri="{0D108BD9-81ED-4DB2-BD59-A6C34878D82A}">
                    <a16:rowId xmlns:a16="http://schemas.microsoft.com/office/drawing/2014/main" val="2548230585"/>
                  </a:ext>
                </a:extLst>
              </a:tr>
              <a:tr h="370840">
                <a:tc>
                  <a:txBody>
                    <a:bodyPr/>
                    <a:lstStyle/>
                    <a:p>
                      <a:r>
                        <a:rPr lang="en-GB" dirty="0">
                          <a:latin typeface="Consolas" panose="020B0609020204030204" pitchFamily="49" charset="0"/>
                        </a:rPr>
                        <a:t>echo</a:t>
                      </a:r>
                      <a:endParaRPr lang="en-GB" dirty="0">
                        <a:latin typeface="Consolas" panose="020B0609020204030204" pitchFamily="49" charset="0"/>
                        <a:cs typeface="Courier New" panose="02070309020205020404" pitchFamily="49" charset="0"/>
                      </a:endParaRPr>
                    </a:p>
                  </a:txBody>
                  <a:tcPr/>
                </a:tc>
                <a:tc>
                  <a:txBody>
                    <a:bodyPr/>
                    <a:lstStyle/>
                    <a:p>
                      <a:r>
                        <a:rPr lang="en-GB" dirty="0">
                          <a:latin typeface="Consolas" panose="020B0609020204030204" pitchFamily="49" charset="0"/>
                        </a:rPr>
                        <a:t>echo “Hello World” &gt; file.txt</a:t>
                      </a:r>
                      <a:endParaRPr lang="en-GB" dirty="0">
                        <a:latin typeface="Consolas" panose="020B0609020204030204" pitchFamily="49" charset="0"/>
                        <a:cs typeface="Courier New" panose="02070309020205020404" pitchFamily="49" charset="0"/>
                      </a:endParaRPr>
                    </a:p>
                  </a:txBody>
                  <a:tcPr/>
                </a:tc>
                <a:tc>
                  <a:txBody>
                    <a:bodyPr/>
                    <a:lstStyle/>
                    <a:p>
                      <a:r>
                        <a:rPr lang="en-GB" dirty="0"/>
                        <a:t>Print message</a:t>
                      </a:r>
                    </a:p>
                  </a:txBody>
                  <a:tcPr/>
                </a:tc>
                <a:extLst>
                  <a:ext uri="{0D108BD9-81ED-4DB2-BD59-A6C34878D82A}">
                    <a16:rowId xmlns:a16="http://schemas.microsoft.com/office/drawing/2014/main" val="247483464"/>
                  </a:ext>
                </a:extLst>
              </a:tr>
              <a:tr h="370840">
                <a:tc>
                  <a:txBody>
                    <a:bodyPr/>
                    <a:lstStyle/>
                    <a:p>
                      <a:r>
                        <a:rPr lang="en-GB" dirty="0">
                          <a:latin typeface="Consolas" panose="020B0609020204030204" pitchFamily="49" charset="0"/>
                        </a:rPr>
                        <a:t>cat</a:t>
                      </a:r>
                      <a:endParaRPr lang="en-GB" dirty="0">
                        <a:latin typeface="Consolas" panose="020B0609020204030204" pitchFamily="49" charset="0"/>
                        <a:cs typeface="Courier New" panose="02070309020205020404" pitchFamily="49" charset="0"/>
                      </a:endParaRPr>
                    </a:p>
                  </a:txBody>
                  <a:tcPr/>
                </a:tc>
                <a:tc>
                  <a:txBody>
                    <a:bodyPr/>
                    <a:lstStyle/>
                    <a:p>
                      <a:r>
                        <a:rPr lang="en-GB" dirty="0">
                          <a:latin typeface="Consolas" panose="020B0609020204030204" pitchFamily="49" charset="0"/>
                        </a:rPr>
                        <a:t>cat file1.txt file2.txt</a:t>
                      </a:r>
                      <a:endParaRPr lang="en-GB" dirty="0">
                        <a:latin typeface="Consolas" panose="020B0609020204030204" pitchFamily="49" charset="0"/>
                        <a:cs typeface="Courier New" panose="02070309020205020404" pitchFamily="49" charset="0"/>
                      </a:endParaRPr>
                    </a:p>
                  </a:txBody>
                  <a:tcPr/>
                </a:tc>
                <a:tc>
                  <a:txBody>
                    <a:bodyPr/>
                    <a:lstStyle/>
                    <a:p>
                      <a:r>
                        <a:rPr lang="en-GB" dirty="0"/>
                        <a:t>Concatenate (append) files.</a:t>
                      </a:r>
                    </a:p>
                  </a:txBody>
                  <a:tcPr/>
                </a:tc>
                <a:extLst>
                  <a:ext uri="{0D108BD9-81ED-4DB2-BD59-A6C34878D82A}">
                    <a16:rowId xmlns:a16="http://schemas.microsoft.com/office/drawing/2014/main" val="971302257"/>
                  </a:ext>
                </a:extLst>
              </a:tr>
            </a:tbl>
          </a:graphicData>
        </a:graphic>
      </p:graphicFrame>
      <p:sp>
        <p:nvSpPr>
          <p:cNvPr id="3" name="TextBox 2">
            <a:extLst>
              <a:ext uri="{FF2B5EF4-FFF2-40B4-BE49-F238E27FC236}">
                <a16:creationId xmlns:a16="http://schemas.microsoft.com/office/drawing/2014/main" id="{9C9CC6A2-78CB-4331-82A0-FB3CA8A8EBE7}"/>
              </a:ext>
            </a:extLst>
          </p:cNvPr>
          <p:cNvSpPr txBox="1"/>
          <p:nvPr/>
        </p:nvSpPr>
        <p:spPr>
          <a:xfrm>
            <a:off x="1731264" y="5934670"/>
            <a:ext cx="8497824" cy="923330"/>
          </a:xfrm>
          <a:prstGeom prst="rect">
            <a:avLst/>
          </a:prstGeom>
          <a:noFill/>
        </p:spPr>
        <p:txBody>
          <a:bodyPr wrap="square" rtlCol="0">
            <a:spAutoFit/>
          </a:bodyPr>
          <a:lstStyle/>
          <a:p>
            <a:r>
              <a:rPr lang="en-GB" dirty="0"/>
              <a:t>Try out some of these commands in </a:t>
            </a:r>
            <a:r>
              <a:rPr lang="en-GB" dirty="0">
                <a:hlinkClick r:id="rId2"/>
              </a:rPr>
              <a:t>www.webminal.org</a:t>
            </a:r>
            <a:endParaRPr lang="en-GB" dirty="0"/>
          </a:p>
          <a:p>
            <a:r>
              <a:rPr lang="en-GB" dirty="0"/>
              <a:t>You will need to register</a:t>
            </a:r>
          </a:p>
          <a:p>
            <a:endParaRPr lang="en-GB" dirty="0"/>
          </a:p>
        </p:txBody>
      </p:sp>
    </p:spTree>
    <p:extLst>
      <p:ext uri="{BB962C8B-B14F-4D97-AF65-F5344CB8AC3E}">
        <p14:creationId xmlns:p14="http://schemas.microsoft.com/office/powerpoint/2010/main" val="333509586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BD96B6-5AE2-4F5B-8C4D-93D1F49A5473}"/>
              </a:ext>
            </a:extLst>
          </p:cNvPr>
          <p:cNvSpPr>
            <a:spLocks noGrp="1"/>
          </p:cNvSpPr>
          <p:nvPr>
            <p:ph type="title"/>
          </p:nvPr>
        </p:nvSpPr>
        <p:spPr/>
        <p:txBody>
          <a:bodyPr>
            <a:normAutofit fontScale="90000"/>
          </a:bodyPr>
          <a:lstStyle/>
          <a:p>
            <a:r>
              <a:rPr lang="en-GB" dirty="0"/>
              <a:t>Example of terminal session on </a:t>
            </a:r>
            <a:r>
              <a:rPr lang="en-GB" dirty="0" err="1"/>
              <a:t>webminal</a:t>
            </a:r>
            <a:endParaRPr lang="en-GB" dirty="0"/>
          </a:p>
        </p:txBody>
      </p:sp>
      <p:pic>
        <p:nvPicPr>
          <p:cNvPr id="5" name="Picture 4">
            <a:extLst>
              <a:ext uri="{FF2B5EF4-FFF2-40B4-BE49-F238E27FC236}">
                <a16:creationId xmlns:a16="http://schemas.microsoft.com/office/drawing/2014/main" id="{AFEAD235-2496-4982-8B81-D5D098C656C1}"/>
              </a:ext>
            </a:extLst>
          </p:cNvPr>
          <p:cNvPicPr>
            <a:picLocks noChangeAspect="1"/>
          </p:cNvPicPr>
          <p:nvPr/>
        </p:nvPicPr>
        <p:blipFill>
          <a:blip r:embed="rId2"/>
          <a:stretch>
            <a:fillRect/>
          </a:stretch>
        </p:blipFill>
        <p:spPr>
          <a:xfrm>
            <a:off x="1334643" y="1257299"/>
            <a:ext cx="8165818" cy="4938479"/>
          </a:xfrm>
          <a:prstGeom prst="rect">
            <a:avLst/>
          </a:prstGeom>
        </p:spPr>
      </p:pic>
    </p:spTree>
    <p:extLst>
      <p:ext uri="{BB962C8B-B14F-4D97-AF65-F5344CB8AC3E}">
        <p14:creationId xmlns:p14="http://schemas.microsoft.com/office/powerpoint/2010/main" val="141175607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Task: Flash cards game</a:t>
            </a:r>
          </a:p>
        </p:txBody>
      </p:sp>
      <p:sp>
        <p:nvSpPr>
          <p:cNvPr id="3" name="Content Placeholder 2"/>
          <p:cNvSpPr>
            <a:spLocks noGrp="1"/>
          </p:cNvSpPr>
          <p:nvPr>
            <p:ph idx="1"/>
          </p:nvPr>
        </p:nvSpPr>
        <p:spPr>
          <a:xfrm>
            <a:off x="838200" y="1253331"/>
            <a:ext cx="10515600" cy="4351338"/>
          </a:xfrm>
        </p:spPr>
        <p:txBody>
          <a:bodyPr>
            <a:normAutofit fontScale="92500" lnSpcReduction="20000"/>
          </a:bodyPr>
          <a:lstStyle/>
          <a:p>
            <a:pPr>
              <a:lnSpc>
                <a:spcPct val="110000"/>
              </a:lnSpc>
              <a:buFont typeface="Wingdings" panose="05000000000000000000" pitchFamily="2" charset="2"/>
              <a:buChar char="ü"/>
            </a:pPr>
            <a:r>
              <a:rPr lang="en-US" dirty="0"/>
              <a:t>Create flash cards for each of the protocols on previous page</a:t>
            </a:r>
          </a:p>
          <a:p>
            <a:pPr>
              <a:lnSpc>
                <a:spcPct val="110000"/>
              </a:lnSpc>
              <a:buFont typeface="Wingdings" panose="05000000000000000000" pitchFamily="2" charset="2"/>
              <a:buChar char="ü"/>
            </a:pPr>
            <a:r>
              <a:rPr lang="en-US" dirty="0"/>
              <a:t>With a neighbour play “what am I game?”.</a:t>
            </a:r>
          </a:p>
          <a:p>
            <a:pPr lvl="1">
              <a:lnSpc>
                <a:spcPct val="110000"/>
              </a:lnSpc>
              <a:buFont typeface="Wingdings" panose="05000000000000000000" pitchFamily="2" charset="2"/>
              <a:buChar char="ü"/>
            </a:pPr>
            <a:r>
              <a:rPr lang="en-US" dirty="0"/>
              <a:t>Player 1 picks a card with the protocol without being aware what the protocol is and hold it up to their heads.  </a:t>
            </a:r>
          </a:p>
          <a:p>
            <a:pPr lvl="1">
              <a:lnSpc>
                <a:spcPct val="110000"/>
              </a:lnSpc>
              <a:buFont typeface="Wingdings" panose="05000000000000000000" pitchFamily="2" charset="2"/>
              <a:buChar char="ü"/>
            </a:pPr>
            <a:r>
              <a:rPr lang="en-US" dirty="0"/>
              <a:t>Player 2 then reads out the definition.  </a:t>
            </a:r>
          </a:p>
          <a:p>
            <a:pPr lvl="1">
              <a:lnSpc>
                <a:spcPct val="110000"/>
              </a:lnSpc>
              <a:buFont typeface="Wingdings" panose="05000000000000000000" pitchFamily="2" charset="2"/>
              <a:buChar char="ü"/>
            </a:pPr>
            <a:r>
              <a:rPr lang="en-US" dirty="0"/>
              <a:t>Player 1 tries to determine the protocol. </a:t>
            </a:r>
          </a:p>
          <a:p>
            <a:pPr lvl="1">
              <a:lnSpc>
                <a:spcPct val="110000"/>
              </a:lnSpc>
              <a:buFont typeface="Wingdings" panose="05000000000000000000" pitchFamily="2" charset="2"/>
              <a:buChar char="ü"/>
            </a:pPr>
            <a:r>
              <a:rPr lang="en-US" dirty="0"/>
              <a:t>If player 1 gets it right they get to keep the cards. </a:t>
            </a:r>
          </a:p>
          <a:p>
            <a:pPr lvl="1">
              <a:lnSpc>
                <a:spcPct val="110000"/>
              </a:lnSpc>
              <a:buFont typeface="Wingdings" panose="05000000000000000000" pitchFamily="2" charset="2"/>
              <a:buChar char="ü"/>
            </a:pPr>
            <a:r>
              <a:rPr lang="en-US" dirty="0"/>
              <a:t>If player 1  gets in wrong the cards go to the bottom of the pile. </a:t>
            </a:r>
          </a:p>
          <a:p>
            <a:pPr lvl="1">
              <a:lnSpc>
                <a:spcPct val="110000"/>
              </a:lnSpc>
              <a:buFont typeface="Wingdings" panose="05000000000000000000" pitchFamily="2" charset="2"/>
              <a:buChar char="ü"/>
            </a:pPr>
            <a:r>
              <a:rPr lang="en-US" dirty="0"/>
              <a:t>Player 2 picks a card and the roles reverse.  </a:t>
            </a:r>
          </a:p>
          <a:p>
            <a:pPr lvl="1">
              <a:lnSpc>
                <a:spcPct val="110000"/>
              </a:lnSpc>
              <a:buFont typeface="Wingdings" panose="05000000000000000000" pitchFamily="2" charset="2"/>
              <a:buChar char="ü"/>
            </a:pPr>
            <a:r>
              <a:rPr lang="en-US" dirty="0"/>
              <a:t>The game keeps going until there are no cards left</a:t>
            </a:r>
          </a:p>
          <a:p>
            <a:pPr lvl="1">
              <a:lnSpc>
                <a:spcPct val="110000"/>
              </a:lnSpc>
              <a:buFont typeface="Wingdings" panose="05000000000000000000" pitchFamily="2" charset="2"/>
              <a:buChar char="ü"/>
            </a:pPr>
            <a:r>
              <a:rPr lang="en-US" dirty="0"/>
              <a:t>The winner is the player with the highest number of cards</a:t>
            </a:r>
          </a:p>
          <a:p>
            <a:endParaRPr lang="en-US" dirty="0"/>
          </a:p>
        </p:txBody>
      </p:sp>
    </p:spTree>
    <p:extLst>
      <p:ext uri="{BB962C8B-B14F-4D97-AF65-F5344CB8AC3E}">
        <p14:creationId xmlns:p14="http://schemas.microsoft.com/office/powerpoint/2010/main" val="213103033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BD564D-A844-4C4E-89F1-32AC69738B09}"/>
              </a:ext>
            </a:extLst>
          </p:cNvPr>
          <p:cNvSpPr>
            <a:spLocks noGrp="1"/>
          </p:cNvSpPr>
          <p:nvPr>
            <p:ph type="title"/>
          </p:nvPr>
        </p:nvSpPr>
        <p:spPr/>
        <p:txBody>
          <a:bodyPr>
            <a:normAutofit fontScale="90000"/>
          </a:bodyPr>
          <a:lstStyle/>
          <a:p>
            <a:r>
              <a:rPr lang="en-GB" dirty="0"/>
              <a:t>Plenary – Extended response question</a:t>
            </a:r>
          </a:p>
        </p:txBody>
      </p:sp>
      <p:sp>
        <p:nvSpPr>
          <p:cNvPr id="3" name="Content Placeholder 2">
            <a:extLst>
              <a:ext uri="{FF2B5EF4-FFF2-40B4-BE49-F238E27FC236}">
                <a16:creationId xmlns:a16="http://schemas.microsoft.com/office/drawing/2014/main" id="{D635A2A3-ECAC-4D41-A642-4F4A33A07B5B}"/>
              </a:ext>
            </a:extLst>
          </p:cNvPr>
          <p:cNvSpPr>
            <a:spLocks noGrp="1"/>
          </p:cNvSpPr>
          <p:nvPr>
            <p:ph idx="1"/>
          </p:nvPr>
        </p:nvSpPr>
        <p:spPr>
          <a:xfrm>
            <a:off x="838200" y="1253331"/>
            <a:ext cx="10515600" cy="4351338"/>
          </a:xfrm>
        </p:spPr>
        <p:txBody>
          <a:bodyPr/>
          <a:lstStyle/>
          <a:p>
            <a:pPr marL="0" indent="0">
              <a:buNone/>
            </a:pPr>
            <a:r>
              <a:rPr lang="en-GB" dirty="0"/>
              <a:t>Explain what a protocol is and explain the the difference between the following application layer protocols and situations where you would use each one: [8 marks]</a:t>
            </a:r>
          </a:p>
          <a:p>
            <a:pPr>
              <a:buFont typeface="Wingdings" panose="05000000000000000000" pitchFamily="2" charset="2"/>
              <a:buChar char="ü"/>
            </a:pPr>
            <a:r>
              <a:rPr lang="en-GB" dirty="0"/>
              <a:t>	HTTPS</a:t>
            </a:r>
          </a:p>
          <a:p>
            <a:pPr>
              <a:buFont typeface="Wingdings" panose="05000000000000000000" pitchFamily="2" charset="2"/>
              <a:buChar char="ü"/>
            </a:pPr>
            <a:r>
              <a:rPr lang="en-GB" dirty="0"/>
              <a:t>	HTTP</a:t>
            </a:r>
          </a:p>
          <a:p>
            <a:pPr>
              <a:buFont typeface="Wingdings" panose="05000000000000000000" pitchFamily="2" charset="2"/>
              <a:buChar char="ü"/>
            </a:pPr>
            <a:r>
              <a:rPr lang="en-GB" dirty="0"/>
              <a:t>	SMTP</a:t>
            </a:r>
          </a:p>
          <a:p>
            <a:pPr>
              <a:buFont typeface="Wingdings" panose="05000000000000000000" pitchFamily="2" charset="2"/>
              <a:buChar char="ü"/>
            </a:pPr>
            <a:r>
              <a:rPr lang="en-GB" dirty="0"/>
              <a:t>	POP3</a:t>
            </a:r>
          </a:p>
          <a:p>
            <a:pPr>
              <a:buFont typeface="Wingdings" panose="05000000000000000000" pitchFamily="2" charset="2"/>
              <a:buChar char="ü"/>
            </a:pPr>
            <a:r>
              <a:rPr lang="en-GB" dirty="0"/>
              <a:t>	SSH</a:t>
            </a:r>
          </a:p>
          <a:p>
            <a:pPr>
              <a:buFont typeface="Wingdings" panose="05000000000000000000" pitchFamily="2" charset="2"/>
              <a:buChar char="ü"/>
            </a:pPr>
            <a:r>
              <a:rPr lang="en-GB" dirty="0"/>
              <a:t>	FTP</a:t>
            </a:r>
          </a:p>
        </p:txBody>
      </p:sp>
    </p:spTree>
    <p:extLst>
      <p:ext uri="{BB962C8B-B14F-4D97-AF65-F5344CB8AC3E}">
        <p14:creationId xmlns:p14="http://schemas.microsoft.com/office/powerpoint/2010/main" val="387809169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577C18-4BB0-4B4B-A0AB-C37BB5E57ECD}"/>
              </a:ext>
            </a:extLst>
          </p:cNvPr>
          <p:cNvSpPr>
            <a:spLocks noGrp="1"/>
          </p:cNvSpPr>
          <p:nvPr>
            <p:ph type="title"/>
          </p:nvPr>
        </p:nvSpPr>
        <p:spPr/>
        <p:txBody>
          <a:bodyPr>
            <a:noAutofit/>
          </a:bodyPr>
          <a:lstStyle/>
          <a:p>
            <a:r>
              <a:rPr lang="en-GB" sz="2800" dirty="0"/>
              <a:t>Remember to access high marks you answer needs the following:</a:t>
            </a:r>
          </a:p>
        </p:txBody>
      </p:sp>
      <p:sp>
        <p:nvSpPr>
          <p:cNvPr id="3" name="Content Placeholder 2">
            <a:extLst>
              <a:ext uri="{FF2B5EF4-FFF2-40B4-BE49-F238E27FC236}">
                <a16:creationId xmlns:a16="http://schemas.microsoft.com/office/drawing/2014/main" id="{1EFC0AD1-74D9-400F-9C19-F10648B2D3BD}"/>
              </a:ext>
            </a:extLst>
          </p:cNvPr>
          <p:cNvSpPr>
            <a:spLocks noGrp="1"/>
          </p:cNvSpPr>
          <p:nvPr>
            <p:ph idx="1"/>
          </p:nvPr>
        </p:nvSpPr>
        <p:spPr/>
        <p:txBody>
          <a:bodyPr/>
          <a:lstStyle/>
          <a:p>
            <a:pPr>
              <a:buFont typeface="Wingdings" panose="05000000000000000000" pitchFamily="2" charset="2"/>
              <a:buChar char="ü"/>
            </a:pPr>
            <a:r>
              <a:rPr lang="en-GB" dirty="0"/>
              <a:t>Contains the appropriate content that addresses the question </a:t>
            </a:r>
          </a:p>
          <a:p>
            <a:pPr>
              <a:buFont typeface="Wingdings" panose="05000000000000000000" pitchFamily="2" charset="2"/>
              <a:buChar char="ü"/>
            </a:pPr>
            <a:r>
              <a:rPr lang="en-GB" dirty="0"/>
              <a:t>Content that  is clearly conveyed</a:t>
            </a:r>
          </a:p>
          <a:p>
            <a:pPr>
              <a:buFont typeface="Wingdings" panose="05000000000000000000" pitchFamily="2" charset="2"/>
              <a:buChar char="ü"/>
            </a:pPr>
            <a:r>
              <a:rPr lang="en-GB" dirty="0"/>
              <a:t>Needs to be written in continuous prose (</a:t>
            </a:r>
            <a:r>
              <a:rPr lang="en-GB" dirty="0" err="1"/>
              <a:t>ie</a:t>
            </a:r>
            <a:r>
              <a:rPr lang="en-GB" dirty="0"/>
              <a:t> no bullet points) </a:t>
            </a:r>
          </a:p>
          <a:p>
            <a:pPr>
              <a:buFont typeface="Wingdings" panose="05000000000000000000" pitchFamily="2" charset="2"/>
              <a:buChar char="ü"/>
            </a:pPr>
            <a:r>
              <a:rPr lang="en-GB" dirty="0"/>
              <a:t>Use of appropriate keywords</a:t>
            </a:r>
          </a:p>
          <a:p>
            <a:pPr>
              <a:buFont typeface="Wingdings" panose="05000000000000000000" pitchFamily="2" charset="2"/>
              <a:buChar char="ü"/>
            </a:pPr>
            <a:r>
              <a:rPr lang="en-GB" dirty="0"/>
              <a:t>No spelling or grammar mistakes</a:t>
            </a:r>
          </a:p>
          <a:p>
            <a:pPr>
              <a:buFont typeface="Wingdings" panose="05000000000000000000" pitchFamily="2" charset="2"/>
              <a:buChar char="ü"/>
            </a:pPr>
            <a:r>
              <a:rPr lang="en-GB" dirty="0"/>
              <a:t>No waffle (</a:t>
            </a:r>
            <a:r>
              <a:rPr lang="en-GB" dirty="0" err="1"/>
              <a:t>ie</a:t>
            </a:r>
            <a:r>
              <a:rPr lang="en-GB" dirty="0"/>
              <a:t> don’t repeat the question in the answer), repetition or irrelevant point that does not address the question.</a:t>
            </a:r>
          </a:p>
        </p:txBody>
      </p:sp>
    </p:spTree>
    <p:extLst>
      <p:ext uri="{BB962C8B-B14F-4D97-AF65-F5344CB8AC3E}">
        <p14:creationId xmlns:p14="http://schemas.microsoft.com/office/powerpoint/2010/main" val="24047758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96C904-B0BA-408B-B6C7-CE07611431E0}"/>
              </a:ext>
            </a:extLst>
          </p:cNvPr>
          <p:cNvSpPr>
            <a:spLocks noGrp="1"/>
          </p:cNvSpPr>
          <p:nvPr>
            <p:ph type="title"/>
          </p:nvPr>
        </p:nvSpPr>
        <p:spPr/>
        <p:txBody>
          <a:bodyPr>
            <a:normAutofit fontScale="90000"/>
          </a:bodyPr>
          <a:lstStyle/>
          <a:p>
            <a:r>
              <a:rPr lang="en-GB" dirty="0"/>
              <a:t>How many marks would you give this answer?</a:t>
            </a:r>
          </a:p>
        </p:txBody>
      </p:sp>
      <p:sp>
        <p:nvSpPr>
          <p:cNvPr id="3" name="Content Placeholder 2">
            <a:extLst>
              <a:ext uri="{FF2B5EF4-FFF2-40B4-BE49-F238E27FC236}">
                <a16:creationId xmlns:a16="http://schemas.microsoft.com/office/drawing/2014/main" id="{674CE378-F266-4168-ADA1-4E55E118DE47}"/>
              </a:ext>
            </a:extLst>
          </p:cNvPr>
          <p:cNvSpPr>
            <a:spLocks noGrp="1"/>
          </p:cNvSpPr>
          <p:nvPr>
            <p:ph idx="1"/>
          </p:nvPr>
        </p:nvSpPr>
        <p:spPr/>
        <p:txBody>
          <a:bodyPr/>
          <a:lstStyle/>
          <a:p>
            <a:r>
              <a:rPr lang="en-GB" dirty="0"/>
              <a:t>There are lots of different application layer protocols and here they are:</a:t>
            </a:r>
          </a:p>
          <a:p>
            <a:r>
              <a:rPr lang="en-GB" dirty="0"/>
              <a:t>HTTPS is secure HTTP and data are muddled up.</a:t>
            </a:r>
          </a:p>
          <a:p>
            <a:r>
              <a:rPr lang="en-GB" dirty="0"/>
              <a:t>HTTP is wat is used for internet between two places</a:t>
            </a:r>
          </a:p>
          <a:p>
            <a:r>
              <a:rPr lang="en-GB" dirty="0"/>
              <a:t>SMTP used for email, </a:t>
            </a:r>
          </a:p>
          <a:p>
            <a:r>
              <a:rPr lang="en-GB" dirty="0"/>
              <a:t>POP3 is post office protocol</a:t>
            </a:r>
          </a:p>
          <a:p>
            <a:r>
              <a:rPr lang="en-GB" dirty="0"/>
              <a:t>SSH allows remote login</a:t>
            </a:r>
          </a:p>
          <a:p>
            <a:r>
              <a:rPr lang="en-GB" dirty="0"/>
              <a:t>FTP allows us to get big files across the </a:t>
            </a:r>
            <a:r>
              <a:rPr lang="en-GB" dirty="0" err="1"/>
              <a:t>interweb</a:t>
            </a:r>
            <a:r>
              <a:rPr lang="en-GB" dirty="0"/>
              <a:t>.</a:t>
            </a:r>
          </a:p>
          <a:p>
            <a:endParaRPr lang="en-GB" dirty="0"/>
          </a:p>
          <a:p>
            <a:endParaRPr lang="en-GB" dirty="0"/>
          </a:p>
        </p:txBody>
      </p:sp>
    </p:spTree>
    <p:extLst>
      <p:ext uri="{BB962C8B-B14F-4D97-AF65-F5344CB8AC3E}">
        <p14:creationId xmlns:p14="http://schemas.microsoft.com/office/powerpoint/2010/main" val="150946202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GB" dirty="0"/>
              <a:t>Network protocols</a:t>
            </a:r>
          </a:p>
        </p:txBody>
      </p:sp>
      <p:sp>
        <p:nvSpPr>
          <p:cNvPr id="3" name="Subtitle 2"/>
          <p:cNvSpPr>
            <a:spLocks noGrp="1"/>
          </p:cNvSpPr>
          <p:nvPr>
            <p:ph type="subTitle" idx="1"/>
          </p:nvPr>
        </p:nvSpPr>
        <p:spPr/>
        <p:txBody>
          <a:bodyPr/>
          <a:lstStyle/>
          <a:p>
            <a:endParaRPr lang="en-GB"/>
          </a:p>
        </p:txBody>
      </p:sp>
    </p:spTree>
    <p:extLst>
      <p:ext uri="{BB962C8B-B14F-4D97-AF65-F5344CB8AC3E}">
        <p14:creationId xmlns:p14="http://schemas.microsoft.com/office/powerpoint/2010/main" val="41167568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96C904-B0BA-408B-B6C7-CE07611431E0}"/>
              </a:ext>
            </a:extLst>
          </p:cNvPr>
          <p:cNvSpPr>
            <a:spLocks noGrp="1"/>
          </p:cNvSpPr>
          <p:nvPr>
            <p:ph type="title"/>
          </p:nvPr>
        </p:nvSpPr>
        <p:spPr/>
        <p:txBody>
          <a:bodyPr>
            <a:normAutofit fontScale="90000"/>
          </a:bodyPr>
          <a:lstStyle/>
          <a:p>
            <a:r>
              <a:rPr lang="en-GB" dirty="0"/>
              <a:t>How many marks would you give this answer?</a:t>
            </a:r>
          </a:p>
        </p:txBody>
      </p:sp>
      <p:sp>
        <p:nvSpPr>
          <p:cNvPr id="3" name="Content Placeholder 2">
            <a:extLst>
              <a:ext uri="{FF2B5EF4-FFF2-40B4-BE49-F238E27FC236}">
                <a16:creationId xmlns:a16="http://schemas.microsoft.com/office/drawing/2014/main" id="{674CE378-F266-4168-ADA1-4E55E118DE47}"/>
              </a:ext>
            </a:extLst>
          </p:cNvPr>
          <p:cNvSpPr>
            <a:spLocks noGrp="1"/>
          </p:cNvSpPr>
          <p:nvPr>
            <p:ph idx="1"/>
          </p:nvPr>
        </p:nvSpPr>
        <p:spPr>
          <a:xfrm>
            <a:off x="838200" y="1825625"/>
            <a:ext cx="5882086" cy="4351338"/>
          </a:xfrm>
        </p:spPr>
        <p:txBody>
          <a:bodyPr/>
          <a:lstStyle/>
          <a:p>
            <a:r>
              <a:rPr lang="en-GB" sz="2000" dirty="0"/>
              <a:t>There are lots of different application layer protocols and here they are:    </a:t>
            </a:r>
          </a:p>
          <a:p>
            <a:r>
              <a:rPr lang="en-GB" sz="2000" dirty="0">
                <a:highlight>
                  <a:srgbClr val="00FF00"/>
                </a:highlight>
              </a:rPr>
              <a:t>HTTPS is secure HTTP </a:t>
            </a:r>
            <a:r>
              <a:rPr lang="en-GB" sz="2000" dirty="0"/>
              <a:t>and data are </a:t>
            </a:r>
            <a:r>
              <a:rPr lang="en-GB" sz="2000" dirty="0">
                <a:highlight>
                  <a:srgbClr val="FF0000"/>
                </a:highlight>
              </a:rPr>
              <a:t>muddled up</a:t>
            </a:r>
            <a:r>
              <a:rPr lang="en-GB" sz="2000" dirty="0"/>
              <a:t>.			</a:t>
            </a:r>
          </a:p>
          <a:p>
            <a:r>
              <a:rPr lang="en-GB" sz="2000" dirty="0"/>
              <a:t>HTTP is </a:t>
            </a:r>
            <a:r>
              <a:rPr lang="en-GB" sz="2000" dirty="0">
                <a:highlight>
                  <a:srgbClr val="FF0000"/>
                </a:highlight>
              </a:rPr>
              <a:t>wat</a:t>
            </a:r>
            <a:r>
              <a:rPr lang="en-GB" sz="2000" dirty="0"/>
              <a:t> is used for </a:t>
            </a:r>
            <a:r>
              <a:rPr lang="en-GB" sz="2000" dirty="0">
                <a:highlight>
                  <a:srgbClr val="FF0000"/>
                </a:highlight>
              </a:rPr>
              <a:t>internet</a:t>
            </a:r>
            <a:r>
              <a:rPr lang="en-GB" sz="2000" dirty="0"/>
              <a:t> between two places</a:t>
            </a:r>
          </a:p>
          <a:p>
            <a:r>
              <a:rPr lang="en-GB" sz="2000" dirty="0">
                <a:highlight>
                  <a:srgbClr val="FFFF00"/>
                </a:highlight>
              </a:rPr>
              <a:t>SMTP used for email</a:t>
            </a:r>
            <a:r>
              <a:rPr lang="en-GB" sz="2000" dirty="0"/>
              <a:t>, </a:t>
            </a:r>
          </a:p>
          <a:p>
            <a:r>
              <a:rPr lang="en-GB" sz="2000" dirty="0"/>
              <a:t>POP3 is post office protocol</a:t>
            </a:r>
          </a:p>
          <a:p>
            <a:r>
              <a:rPr lang="en-GB" sz="2000" dirty="0">
                <a:highlight>
                  <a:srgbClr val="FFFF00"/>
                </a:highlight>
              </a:rPr>
              <a:t>SSH allows </a:t>
            </a:r>
            <a:r>
              <a:rPr lang="en-GB" sz="2000" dirty="0" err="1">
                <a:highlight>
                  <a:srgbClr val="FFFF00"/>
                </a:highlight>
              </a:rPr>
              <a:t>rtemote</a:t>
            </a:r>
            <a:r>
              <a:rPr lang="en-GB" sz="2000" dirty="0">
                <a:highlight>
                  <a:srgbClr val="FFFF00"/>
                </a:highlight>
              </a:rPr>
              <a:t> login</a:t>
            </a:r>
          </a:p>
          <a:p>
            <a:r>
              <a:rPr lang="en-GB" sz="2000" dirty="0"/>
              <a:t>FTP allows us to get </a:t>
            </a:r>
            <a:r>
              <a:rPr lang="en-GB" sz="2000" dirty="0">
                <a:highlight>
                  <a:srgbClr val="FFFF00"/>
                </a:highlight>
              </a:rPr>
              <a:t>big files across </a:t>
            </a:r>
            <a:r>
              <a:rPr lang="en-GB" sz="2000" dirty="0"/>
              <a:t>the </a:t>
            </a:r>
            <a:r>
              <a:rPr lang="en-GB" sz="2000" dirty="0" err="1">
                <a:highlight>
                  <a:srgbClr val="FF0000"/>
                </a:highlight>
              </a:rPr>
              <a:t>interweb</a:t>
            </a:r>
            <a:r>
              <a:rPr lang="en-GB" sz="2000" dirty="0"/>
              <a:t>.</a:t>
            </a:r>
          </a:p>
          <a:p>
            <a:pPr marL="0" indent="0">
              <a:buNone/>
            </a:pPr>
            <a:endParaRPr lang="en-GB" dirty="0"/>
          </a:p>
          <a:p>
            <a:pPr marL="0" indent="0">
              <a:buNone/>
            </a:pPr>
            <a:endParaRPr lang="en-GB" dirty="0"/>
          </a:p>
        </p:txBody>
      </p:sp>
      <p:sp>
        <p:nvSpPr>
          <p:cNvPr id="4" name="Rectangle 3">
            <a:extLst>
              <a:ext uri="{FF2B5EF4-FFF2-40B4-BE49-F238E27FC236}">
                <a16:creationId xmlns:a16="http://schemas.microsoft.com/office/drawing/2014/main" id="{0FE4CF20-5A39-4972-A72C-BB7928CBF43C}"/>
              </a:ext>
            </a:extLst>
          </p:cNvPr>
          <p:cNvSpPr/>
          <p:nvPr/>
        </p:nvSpPr>
        <p:spPr>
          <a:xfrm>
            <a:off x="6720286" y="1825625"/>
            <a:ext cx="4980647" cy="2862322"/>
          </a:xfrm>
          <a:prstGeom prst="rect">
            <a:avLst/>
          </a:prstGeom>
        </p:spPr>
        <p:txBody>
          <a:bodyPr wrap="square">
            <a:spAutoFit/>
          </a:bodyPr>
          <a:lstStyle/>
          <a:p>
            <a:r>
              <a:rPr lang="en-GB" dirty="0">
                <a:solidFill>
                  <a:srgbClr val="FF0000"/>
                </a:solidFill>
              </a:rPr>
              <a:t>This just waffle the question is repeated. No explanation of what a </a:t>
            </a:r>
            <a:r>
              <a:rPr lang="en-GB" dirty="0" err="1">
                <a:solidFill>
                  <a:srgbClr val="FF0000"/>
                </a:solidFill>
              </a:rPr>
              <a:t>proctocol</a:t>
            </a:r>
            <a:r>
              <a:rPr lang="en-GB" dirty="0">
                <a:solidFill>
                  <a:srgbClr val="FF0000"/>
                </a:solidFill>
              </a:rPr>
              <a:t> is.</a:t>
            </a:r>
          </a:p>
          <a:p>
            <a:r>
              <a:rPr lang="en-GB" dirty="0">
                <a:solidFill>
                  <a:srgbClr val="FF0000"/>
                </a:solidFill>
              </a:rPr>
              <a:t>“Muddle up” should be “encrypted”, shows understanding but not used appropriate keyword.</a:t>
            </a:r>
          </a:p>
          <a:p>
            <a:endParaRPr lang="en-GB" b="1" dirty="0">
              <a:solidFill>
                <a:srgbClr val="FF0000"/>
              </a:solidFill>
            </a:endParaRPr>
          </a:p>
          <a:p>
            <a:r>
              <a:rPr lang="en-GB" dirty="0">
                <a:solidFill>
                  <a:srgbClr val="FF0000"/>
                </a:solidFill>
              </a:rPr>
              <a:t>Overall: spelling mistakes throughout written as bullet points.  There are a couple of valid points. This would get a 2/8.</a:t>
            </a:r>
          </a:p>
          <a:p>
            <a:endParaRPr lang="en-GB" b="1" dirty="0"/>
          </a:p>
          <a:p>
            <a:endParaRPr lang="en-GB" b="1" dirty="0"/>
          </a:p>
        </p:txBody>
      </p:sp>
    </p:spTree>
    <p:extLst>
      <p:ext uri="{BB962C8B-B14F-4D97-AF65-F5344CB8AC3E}">
        <p14:creationId xmlns:p14="http://schemas.microsoft.com/office/powerpoint/2010/main" val="255853392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96C904-B0BA-408B-B6C7-CE07611431E0}"/>
              </a:ext>
            </a:extLst>
          </p:cNvPr>
          <p:cNvSpPr>
            <a:spLocks noGrp="1"/>
          </p:cNvSpPr>
          <p:nvPr>
            <p:ph type="title"/>
          </p:nvPr>
        </p:nvSpPr>
        <p:spPr/>
        <p:txBody>
          <a:bodyPr>
            <a:normAutofit fontScale="90000"/>
          </a:bodyPr>
          <a:lstStyle/>
          <a:p>
            <a:r>
              <a:rPr lang="en-GB" dirty="0"/>
              <a:t>Another response: How many marks?</a:t>
            </a:r>
          </a:p>
        </p:txBody>
      </p:sp>
      <p:sp>
        <p:nvSpPr>
          <p:cNvPr id="3" name="Content Placeholder 2">
            <a:extLst>
              <a:ext uri="{FF2B5EF4-FFF2-40B4-BE49-F238E27FC236}">
                <a16:creationId xmlns:a16="http://schemas.microsoft.com/office/drawing/2014/main" id="{674CE378-F266-4168-ADA1-4E55E118DE47}"/>
              </a:ext>
            </a:extLst>
          </p:cNvPr>
          <p:cNvSpPr>
            <a:spLocks noGrp="1"/>
          </p:cNvSpPr>
          <p:nvPr>
            <p:ph idx="1"/>
          </p:nvPr>
        </p:nvSpPr>
        <p:spPr/>
        <p:txBody>
          <a:bodyPr/>
          <a:lstStyle/>
          <a:p>
            <a:pPr marL="0" indent="0">
              <a:buNone/>
            </a:pPr>
            <a:r>
              <a:rPr lang="en-GB" dirty="0"/>
              <a:t>A protocol is a set of rules for communication. HTTP is used in the WWW and deals with get and post requests between client and web server. HTTPS is similar except that the data are encrypted when sent across the network. HTTPS uses asymmetric encryption and used for banking and ecommerce. SMTP is used for sending from client to email server whereas POP3 is used to get the email from server to the client at the other end. SSH allows us to remotely access a machine through a network in order to use a server that may not have a keyboard and monitor or the server might be located elsewhere. Finally, FTP allows us to get and put files on a file server.  Typically this is used for large files.</a:t>
            </a:r>
          </a:p>
          <a:p>
            <a:endParaRPr lang="en-GB" dirty="0"/>
          </a:p>
          <a:p>
            <a:endParaRPr lang="en-GB" dirty="0"/>
          </a:p>
          <a:p>
            <a:endParaRPr lang="en-GB" dirty="0"/>
          </a:p>
        </p:txBody>
      </p:sp>
    </p:spTree>
    <p:extLst>
      <p:ext uri="{BB962C8B-B14F-4D97-AF65-F5344CB8AC3E}">
        <p14:creationId xmlns:p14="http://schemas.microsoft.com/office/powerpoint/2010/main" val="244392785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Learning objectives</a:t>
            </a:r>
          </a:p>
        </p:txBody>
      </p:sp>
      <p:sp>
        <p:nvSpPr>
          <p:cNvPr id="3" name="Content Placeholder 2"/>
          <p:cNvSpPr>
            <a:spLocks noGrp="1"/>
          </p:cNvSpPr>
          <p:nvPr>
            <p:ph idx="1"/>
          </p:nvPr>
        </p:nvSpPr>
        <p:spPr/>
        <p:txBody>
          <a:bodyPr>
            <a:normAutofit/>
          </a:bodyPr>
          <a:lstStyle/>
          <a:p>
            <a:pPr>
              <a:buFont typeface="Wingdings" panose="05000000000000000000" pitchFamily="2" charset="2"/>
              <a:buChar char="ü"/>
            </a:pPr>
            <a:r>
              <a:rPr lang="en-GB" dirty="0"/>
              <a:t>Explain what a network protocol is</a:t>
            </a:r>
          </a:p>
          <a:p>
            <a:pPr>
              <a:buFont typeface="Wingdings" panose="05000000000000000000" pitchFamily="2" charset="2"/>
              <a:buChar char="ü"/>
            </a:pPr>
            <a:r>
              <a:rPr lang="en-GB" dirty="0"/>
              <a:t>Explain the purpose of the following protocols:</a:t>
            </a:r>
          </a:p>
          <a:p>
            <a:pPr lvl="1">
              <a:buFont typeface="Wingdings" panose="05000000000000000000" pitchFamily="2" charset="2"/>
              <a:buChar char="ü"/>
            </a:pPr>
            <a:r>
              <a:rPr lang="en-GB" dirty="0"/>
              <a:t>HTTP</a:t>
            </a:r>
          </a:p>
          <a:p>
            <a:pPr lvl="1">
              <a:buFont typeface="Wingdings" panose="05000000000000000000" pitchFamily="2" charset="2"/>
              <a:buChar char="ü"/>
            </a:pPr>
            <a:r>
              <a:rPr lang="en-GB" dirty="0"/>
              <a:t>HTTPS</a:t>
            </a:r>
          </a:p>
          <a:p>
            <a:pPr lvl="1">
              <a:buFont typeface="Wingdings" panose="05000000000000000000" pitchFamily="2" charset="2"/>
              <a:buChar char="ü"/>
            </a:pPr>
            <a:r>
              <a:rPr lang="en-GB" dirty="0"/>
              <a:t>FTP</a:t>
            </a:r>
          </a:p>
          <a:p>
            <a:pPr lvl="1">
              <a:buFont typeface="Wingdings" panose="05000000000000000000" pitchFamily="2" charset="2"/>
              <a:buChar char="ü"/>
            </a:pPr>
            <a:r>
              <a:rPr lang="en-GB" dirty="0"/>
              <a:t>SMTP</a:t>
            </a:r>
          </a:p>
          <a:p>
            <a:pPr lvl="1">
              <a:buFont typeface="Wingdings" panose="05000000000000000000" pitchFamily="2" charset="2"/>
              <a:buChar char="ü"/>
            </a:pPr>
            <a:r>
              <a:rPr lang="en-GB" dirty="0"/>
              <a:t>POP3</a:t>
            </a:r>
          </a:p>
          <a:p>
            <a:pPr lvl="1">
              <a:buFont typeface="Wingdings" panose="05000000000000000000" pitchFamily="2" charset="2"/>
              <a:buChar char="ü"/>
            </a:pPr>
            <a:r>
              <a:rPr lang="en-GB" dirty="0"/>
              <a:t>SSH</a:t>
            </a:r>
          </a:p>
        </p:txBody>
      </p:sp>
    </p:spTree>
    <p:extLst>
      <p:ext uri="{BB962C8B-B14F-4D97-AF65-F5344CB8AC3E}">
        <p14:creationId xmlns:p14="http://schemas.microsoft.com/office/powerpoint/2010/main" val="320520490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ECA6C8-8442-486B-A189-5FB60F45C30F}"/>
              </a:ext>
            </a:extLst>
          </p:cNvPr>
          <p:cNvSpPr>
            <a:spLocks noGrp="1"/>
          </p:cNvSpPr>
          <p:nvPr>
            <p:ph type="title"/>
          </p:nvPr>
        </p:nvSpPr>
        <p:spPr/>
        <p:txBody>
          <a:bodyPr>
            <a:normAutofit fontScale="90000"/>
          </a:bodyPr>
          <a:lstStyle/>
          <a:p>
            <a:r>
              <a:rPr lang="en-GB" dirty="0"/>
              <a:t>Standards and network protocols</a:t>
            </a:r>
          </a:p>
        </p:txBody>
      </p:sp>
      <p:sp>
        <p:nvSpPr>
          <p:cNvPr id="3" name="Content Placeholder 2">
            <a:extLst>
              <a:ext uri="{FF2B5EF4-FFF2-40B4-BE49-F238E27FC236}">
                <a16:creationId xmlns:a16="http://schemas.microsoft.com/office/drawing/2014/main" id="{C5D2BF38-1E2A-4F57-B2D7-DC9BF95C1882}"/>
              </a:ext>
            </a:extLst>
          </p:cNvPr>
          <p:cNvSpPr>
            <a:spLocks noGrp="1"/>
          </p:cNvSpPr>
          <p:nvPr>
            <p:ph idx="1"/>
          </p:nvPr>
        </p:nvSpPr>
        <p:spPr>
          <a:xfrm>
            <a:off x="652220" y="1062722"/>
            <a:ext cx="10515600" cy="4351338"/>
          </a:xfrm>
        </p:spPr>
        <p:txBody>
          <a:bodyPr/>
          <a:lstStyle/>
          <a:p>
            <a:pPr>
              <a:buFont typeface="Wingdings" panose="05000000000000000000" pitchFamily="2" charset="2"/>
              <a:buChar char="ü"/>
            </a:pPr>
            <a:r>
              <a:rPr lang="en-GB" dirty="0"/>
              <a:t>Standards allow us to achieve compatibility between different systems</a:t>
            </a:r>
          </a:p>
          <a:p>
            <a:pPr>
              <a:buFont typeface="Wingdings" panose="05000000000000000000" pitchFamily="2" charset="2"/>
              <a:buChar char="ü"/>
            </a:pPr>
            <a:r>
              <a:rPr lang="en-GB" dirty="0"/>
              <a:t>This enables different hardware and code to work together and to communicate with one another.</a:t>
            </a:r>
          </a:p>
          <a:p>
            <a:pPr>
              <a:buFont typeface="Wingdings" panose="05000000000000000000" pitchFamily="2" charset="2"/>
              <a:buChar char="ü"/>
            </a:pPr>
            <a:r>
              <a:rPr lang="en-GB" dirty="0"/>
              <a:t>Communication protocols establish the standards</a:t>
            </a:r>
          </a:p>
          <a:p>
            <a:pPr>
              <a:buFont typeface="Wingdings" panose="05000000000000000000" pitchFamily="2" charset="2"/>
              <a:buChar char="ü"/>
            </a:pPr>
            <a:r>
              <a:rPr lang="en-GB" dirty="0"/>
              <a:t>A network protocol is a set of rules that allow computers to communicate and exchange information over a network.  </a:t>
            </a:r>
          </a:p>
          <a:p>
            <a:pPr>
              <a:buFont typeface="Wingdings" panose="05000000000000000000" pitchFamily="2" charset="2"/>
              <a:buChar char="ü"/>
            </a:pPr>
            <a:r>
              <a:rPr lang="en-GB" dirty="0"/>
              <a:t>There are many types of protocols depending on the application. </a:t>
            </a:r>
          </a:p>
        </p:txBody>
      </p:sp>
    </p:spTree>
    <p:extLst>
      <p:ext uri="{BB962C8B-B14F-4D97-AF65-F5344CB8AC3E}">
        <p14:creationId xmlns:p14="http://schemas.microsoft.com/office/powerpoint/2010/main" val="342598653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HTTP – Hypertext transfer protocol</a:t>
            </a:r>
          </a:p>
        </p:txBody>
      </p:sp>
      <p:sp>
        <p:nvSpPr>
          <p:cNvPr id="3" name="Content Placeholder 2"/>
          <p:cNvSpPr>
            <a:spLocks noGrp="1"/>
          </p:cNvSpPr>
          <p:nvPr>
            <p:ph idx="1"/>
          </p:nvPr>
        </p:nvSpPr>
        <p:spPr>
          <a:xfrm>
            <a:off x="652220" y="1318656"/>
            <a:ext cx="10515600" cy="4351338"/>
          </a:xfrm>
        </p:spPr>
        <p:txBody>
          <a:bodyPr/>
          <a:lstStyle/>
          <a:p>
            <a:pPr marL="0" indent="0">
              <a:buNone/>
            </a:pPr>
            <a:r>
              <a:rPr lang="en-GB" dirty="0"/>
              <a:t>HTTP is the protocol used for the world wide web.  An exchange begins with a request for a web page from a client web browser to a web server.  The server then sends the web page to the client.</a:t>
            </a:r>
          </a:p>
        </p:txBody>
      </p:sp>
      <p:sp>
        <p:nvSpPr>
          <p:cNvPr id="4" name="Slide Number Placeholder 3"/>
          <p:cNvSpPr>
            <a:spLocks noGrp="1"/>
          </p:cNvSpPr>
          <p:nvPr>
            <p:ph type="sldNum" sz="quarter" idx="12"/>
          </p:nvPr>
        </p:nvSpPr>
        <p:spPr/>
        <p:txBody>
          <a:bodyPr/>
          <a:lstStyle/>
          <a:p>
            <a:fld id="{C79649D1-597C-4E2B-BAFB-722794B18935}" type="slidenum">
              <a:rPr lang="en-GB" smtClean="0"/>
              <a:t>5</a:t>
            </a:fld>
            <a:endParaRPr lang="en-GB"/>
          </a:p>
        </p:txBody>
      </p:sp>
      <p:sp>
        <p:nvSpPr>
          <p:cNvPr id="5" name="Rectangle 4"/>
          <p:cNvSpPr/>
          <p:nvPr/>
        </p:nvSpPr>
        <p:spPr>
          <a:xfrm>
            <a:off x="652220" y="2834289"/>
            <a:ext cx="9777248" cy="2246769"/>
          </a:xfrm>
          <a:prstGeom prst="rect">
            <a:avLst/>
          </a:prstGeom>
        </p:spPr>
        <p:txBody>
          <a:bodyPr wrap="square">
            <a:spAutoFit/>
          </a:bodyPr>
          <a:lstStyle/>
          <a:p>
            <a:r>
              <a:rPr lang="en-GB" sz="2800" dirty="0">
                <a:cs typeface="Courier New" panose="02070309020205020404" pitchFamily="49" charset="0"/>
              </a:rPr>
              <a:t>Example request sent by client</a:t>
            </a:r>
            <a:endParaRPr lang="en-GB" sz="2800" dirty="0">
              <a:solidFill>
                <a:schemeClr val="accent1"/>
              </a:solidFill>
              <a:latin typeface="Courier New" panose="02070309020205020404" pitchFamily="49" charset="0"/>
              <a:cs typeface="Courier New" panose="02070309020205020404" pitchFamily="49" charset="0"/>
            </a:endParaRPr>
          </a:p>
          <a:p>
            <a:r>
              <a:rPr lang="en-GB" sz="2800" dirty="0">
                <a:solidFill>
                  <a:schemeClr val="accent1"/>
                </a:solidFill>
                <a:latin typeface="Courier New" panose="02070309020205020404" pitchFamily="49" charset="0"/>
                <a:cs typeface="Courier New" panose="02070309020205020404" pitchFamily="49" charset="0"/>
              </a:rPr>
              <a:t>GET /index.html HTTP/1.1</a:t>
            </a:r>
            <a:endParaRPr lang="en-GB" sz="2800" dirty="0">
              <a:cs typeface="Courier New" panose="02070309020205020404" pitchFamily="49" charset="0"/>
            </a:endParaRPr>
          </a:p>
          <a:p>
            <a:endParaRPr lang="en-GB" sz="2800" dirty="0">
              <a:solidFill>
                <a:schemeClr val="accent1"/>
              </a:solidFill>
              <a:latin typeface="Courier New" panose="02070309020205020404" pitchFamily="49" charset="0"/>
              <a:cs typeface="Courier New" panose="02070309020205020404" pitchFamily="49" charset="0"/>
            </a:endParaRPr>
          </a:p>
          <a:p>
            <a:r>
              <a:rPr lang="en-GB" sz="2800" dirty="0">
                <a:cs typeface="Courier New" panose="02070309020205020404" pitchFamily="49" charset="0"/>
              </a:rPr>
              <a:t>Example status response sent by server</a:t>
            </a:r>
            <a:endParaRPr lang="en-GB" sz="2800" dirty="0">
              <a:solidFill>
                <a:schemeClr val="accent1"/>
              </a:solidFill>
              <a:latin typeface="Courier New" panose="02070309020205020404" pitchFamily="49" charset="0"/>
              <a:cs typeface="Courier New" panose="02070309020205020404" pitchFamily="49" charset="0"/>
            </a:endParaRPr>
          </a:p>
          <a:p>
            <a:r>
              <a:rPr lang="en-GB" sz="2800" dirty="0">
                <a:solidFill>
                  <a:schemeClr val="accent1"/>
                </a:solidFill>
                <a:latin typeface="Courier New" panose="02070309020205020404" pitchFamily="49" charset="0"/>
                <a:cs typeface="Courier New" panose="02070309020205020404" pitchFamily="49" charset="0"/>
              </a:rPr>
              <a:t>HTTP/1.1 200 OK 			</a:t>
            </a:r>
            <a:endParaRPr lang="en-GB" sz="2800" dirty="0">
              <a:cs typeface="Courier New" panose="02070309020205020404" pitchFamily="49" charset="0"/>
            </a:endParaRPr>
          </a:p>
        </p:txBody>
      </p:sp>
    </p:spTree>
    <p:extLst>
      <p:ext uri="{BB962C8B-B14F-4D97-AF65-F5344CB8AC3E}">
        <p14:creationId xmlns:p14="http://schemas.microsoft.com/office/powerpoint/2010/main" val="361316113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0F4B55-5A7B-4F4E-BAEC-184FF1D5CBCA}"/>
              </a:ext>
            </a:extLst>
          </p:cNvPr>
          <p:cNvSpPr>
            <a:spLocks noGrp="1"/>
          </p:cNvSpPr>
          <p:nvPr>
            <p:ph type="title"/>
          </p:nvPr>
        </p:nvSpPr>
        <p:spPr/>
        <p:txBody>
          <a:bodyPr>
            <a:normAutofit fontScale="90000"/>
          </a:bodyPr>
          <a:lstStyle/>
          <a:p>
            <a:r>
              <a:rPr lang="en-GB" dirty="0"/>
              <a:t>Exercise</a:t>
            </a:r>
          </a:p>
        </p:txBody>
      </p:sp>
      <p:sp>
        <p:nvSpPr>
          <p:cNvPr id="3" name="Content Placeholder 2">
            <a:extLst>
              <a:ext uri="{FF2B5EF4-FFF2-40B4-BE49-F238E27FC236}">
                <a16:creationId xmlns:a16="http://schemas.microsoft.com/office/drawing/2014/main" id="{0A12A9EA-3667-4F97-8369-BBC597B09A22}"/>
              </a:ext>
            </a:extLst>
          </p:cNvPr>
          <p:cNvSpPr>
            <a:spLocks noGrp="1"/>
          </p:cNvSpPr>
          <p:nvPr>
            <p:ph idx="1"/>
          </p:nvPr>
        </p:nvSpPr>
        <p:spPr>
          <a:xfrm>
            <a:off x="838200" y="1825625"/>
            <a:ext cx="4369231" cy="4351338"/>
          </a:xfrm>
        </p:spPr>
        <p:txBody>
          <a:bodyPr/>
          <a:lstStyle/>
          <a:p>
            <a:pPr marL="0" indent="0">
              <a:buNone/>
            </a:pPr>
            <a:r>
              <a:rPr lang="en-GB" dirty="0"/>
              <a:t>View HTTP requests and responses in Chrome go to</a:t>
            </a:r>
          </a:p>
          <a:p>
            <a:pPr marL="0" indent="0">
              <a:buNone/>
            </a:pPr>
            <a:r>
              <a:rPr lang="en-GB" dirty="0">
                <a:latin typeface="Courier New" panose="02070309020205020404" pitchFamily="49" charset="0"/>
                <a:cs typeface="Courier New" panose="02070309020205020404" pitchFamily="49" charset="0"/>
              </a:rPr>
              <a:t>Chrome Menu -&gt; </a:t>
            </a:r>
          </a:p>
          <a:p>
            <a:pPr marL="0" indent="0">
              <a:buNone/>
            </a:pPr>
            <a:r>
              <a:rPr lang="en-GB" dirty="0">
                <a:latin typeface="Courier New" panose="02070309020205020404" pitchFamily="49" charset="0"/>
                <a:cs typeface="Courier New" panose="02070309020205020404" pitchFamily="49" charset="0"/>
              </a:rPr>
              <a:t>More Tools -&gt;</a:t>
            </a:r>
          </a:p>
          <a:p>
            <a:pPr marL="0" indent="0">
              <a:buNone/>
            </a:pPr>
            <a:r>
              <a:rPr lang="en-GB" dirty="0">
                <a:latin typeface="Courier New" panose="02070309020205020404" pitchFamily="49" charset="0"/>
                <a:cs typeface="Courier New" panose="02070309020205020404" pitchFamily="49" charset="0"/>
              </a:rPr>
              <a:t>Developer Tools -&gt;</a:t>
            </a:r>
          </a:p>
          <a:p>
            <a:pPr marL="0" indent="0">
              <a:buNone/>
            </a:pPr>
            <a:r>
              <a:rPr lang="en-GB" dirty="0">
                <a:latin typeface="Courier New" panose="02070309020205020404" pitchFamily="49" charset="0"/>
                <a:cs typeface="Courier New" panose="02070309020205020404" pitchFamily="49" charset="0"/>
              </a:rPr>
              <a:t>Network -&gt; </a:t>
            </a:r>
          </a:p>
          <a:p>
            <a:pPr marL="0" indent="0">
              <a:buNone/>
            </a:pPr>
            <a:r>
              <a:rPr lang="en-GB" dirty="0">
                <a:latin typeface="Courier New" panose="02070309020205020404" pitchFamily="49" charset="0"/>
                <a:cs typeface="Courier New" panose="02070309020205020404" pitchFamily="49" charset="0"/>
              </a:rPr>
              <a:t>Headers</a:t>
            </a:r>
          </a:p>
        </p:txBody>
      </p:sp>
      <p:pic>
        <p:nvPicPr>
          <p:cNvPr id="4" name="Picture 3">
            <a:extLst>
              <a:ext uri="{FF2B5EF4-FFF2-40B4-BE49-F238E27FC236}">
                <a16:creationId xmlns:a16="http://schemas.microsoft.com/office/drawing/2014/main" id="{E4FFB1FC-9872-4E0D-93B6-0FD167C8C1DF}"/>
              </a:ext>
            </a:extLst>
          </p:cNvPr>
          <p:cNvPicPr>
            <a:picLocks noChangeAspect="1"/>
          </p:cNvPicPr>
          <p:nvPr/>
        </p:nvPicPr>
        <p:blipFill>
          <a:blip r:embed="rId2"/>
          <a:stretch>
            <a:fillRect/>
          </a:stretch>
        </p:blipFill>
        <p:spPr>
          <a:xfrm>
            <a:off x="5355435" y="1326394"/>
            <a:ext cx="5448300" cy="4552950"/>
          </a:xfrm>
          <a:prstGeom prst="rect">
            <a:avLst/>
          </a:prstGeom>
        </p:spPr>
      </p:pic>
    </p:spTree>
    <p:extLst>
      <p:ext uri="{BB962C8B-B14F-4D97-AF65-F5344CB8AC3E}">
        <p14:creationId xmlns:p14="http://schemas.microsoft.com/office/powerpoint/2010/main" val="237870683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78A01A-E689-440F-84AC-E851B0FB7C1B}"/>
              </a:ext>
            </a:extLst>
          </p:cNvPr>
          <p:cNvSpPr>
            <a:spLocks noGrp="1"/>
          </p:cNvSpPr>
          <p:nvPr>
            <p:ph type="title"/>
          </p:nvPr>
        </p:nvSpPr>
        <p:spPr/>
        <p:txBody>
          <a:bodyPr>
            <a:normAutofit fontScale="90000"/>
          </a:bodyPr>
          <a:lstStyle/>
          <a:p>
            <a:r>
              <a:rPr lang="en-GB" dirty="0"/>
              <a:t>HTTP response status codes</a:t>
            </a:r>
          </a:p>
        </p:txBody>
      </p:sp>
      <p:sp>
        <p:nvSpPr>
          <p:cNvPr id="3" name="Content Placeholder 2">
            <a:extLst>
              <a:ext uri="{FF2B5EF4-FFF2-40B4-BE49-F238E27FC236}">
                <a16:creationId xmlns:a16="http://schemas.microsoft.com/office/drawing/2014/main" id="{E05295F6-9663-4655-B111-DFB12F367CD1}"/>
              </a:ext>
            </a:extLst>
          </p:cNvPr>
          <p:cNvSpPr>
            <a:spLocks noGrp="1"/>
          </p:cNvSpPr>
          <p:nvPr>
            <p:ph idx="1"/>
          </p:nvPr>
        </p:nvSpPr>
        <p:spPr>
          <a:xfrm>
            <a:off x="838200" y="1447673"/>
            <a:ext cx="10515600" cy="4351338"/>
          </a:xfrm>
        </p:spPr>
        <p:txBody>
          <a:bodyPr/>
          <a:lstStyle/>
          <a:p>
            <a:pPr>
              <a:buFont typeface="Wingdings" panose="05000000000000000000" pitchFamily="2" charset="2"/>
              <a:buChar char="ü"/>
            </a:pPr>
            <a:r>
              <a:rPr lang="en-GB" dirty="0"/>
              <a:t>1xx – Information</a:t>
            </a:r>
          </a:p>
          <a:p>
            <a:pPr>
              <a:buFont typeface="Wingdings" panose="05000000000000000000" pitchFamily="2" charset="2"/>
              <a:buChar char="ü"/>
            </a:pPr>
            <a:r>
              <a:rPr lang="en-GB" dirty="0"/>
              <a:t>2xx – Success</a:t>
            </a:r>
          </a:p>
          <a:p>
            <a:pPr>
              <a:buFont typeface="Wingdings" panose="05000000000000000000" pitchFamily="2" charset="2"/>
              <a:buChar char="ü"/>
            </a:pPr>
            <a:r>
              <a:rPr lang="en-GB" dirty="0"/>
              <a:t>3xx – redirection</a:t>
            </a:r>
          </a:p>
          <a:p>
            <a:pPr>
              <a:buFont typeface="Wingdings" panose="05000000000000000000" pitchFamily="2" charset="2"/>
              <a:buChar char="ü"/>
            </a:pPr>
            <a:r>
              <a:rPr lang="en-GB" dirty="0"/>
              <a:t>4xx – Client error</a:t>
            </a:r>
          </a:p>
          <a:p>
            <a:pPr>
              <a:buFont typeface="Wingdings" panose="05000000000000000000" pitchFamily="2" charset="2"/>
              <a:buChar char="ü"/>
            </a:pPr>
            <a:r>
              <a:rPr lang="en-GB" dirty="0"/>
              <a:t>5xx- Server error</a:t>
            </a:r>
          </a:p>
        </p:txBody>
      </p:sp>
      <p:sp>
        <p:nvSpPr>
          <p:cNvPr id="4" name="Rectangle 3">
            <a:extLst>
              <a:ext uri="{FF2B5EF4-FFF2-40B4-BE49-F238E27FC236}">
                <a16:creationId xmlns:a16="http://schemas.microsoft.com/office/drawing/2014/main" id="{09CF6033-FB5F-4CD6-9A23-D1ADD071843D}"/>
              </a:ext>
            </a:extLst>
          </p:cNvPr>
          <p:cNvSpPr/>
          <p:nvPr/>
        </p:nvSpPr>
        <p:spPr>
          <a:xfrm>
            <a:off x="1760873" y="4224720"/>
            <a:ext cx="8229600" cy="2062103"/>
          </a:xfrm>
          <a:prstGeom prst="rect">
            <a:avLst/>
          </a:prstGeom>
        </p:spPr>
        <p:txBody>
          <a:bodyPr wrap="square">
            <a:spAutoFit/>
          </a:bodyPr>
          <a:lstStyle/>
          <a:p>
            <a:r>
              <a:rPr lang="en-GB" sz="3200" b="1" dirty="0">
                <a:solidFill>
                  <a:srgbClr val="FF0000"/>
                </a:solidFill>
              </a:rPr>
              <a:t>Common response status codes</a:t>
            </a:r>
          </a:p>
          <a:p>
            <a:r>
              <a:rPr lang="en-GB" sz="3200" dirty="0">
                <a:solidFill>
                  <a:srgbClr val="FF0000"/>
                </a:solidFill>
              </a:rPr>
              <a:t>200 - successful response </a:t>
            </a:r>
          </a:p>
          <a:p>
            <a:r>
              <a:rPr lang="en-GB" sz="3200" dirty="0">
                <a:solidFill>
                  <a:srgbClr val="FF0000"/>
                </a:solidFill>
              </a:rPr>
              <a:t>404 – The requested  webpage cannot be found</a:t>
            </a:r>
          </a:p>
          <a:p>
            <a:r>
              <a:rPr lang="en-GB" sz="3200" dirty="0">
                <a:solidFill>
                  <a:srgbClr val="FF0000"/>
                </a:solidFill>
              </a:rPr>
              <a:t>503 – Web server currently unavailable</a:t>
            </a:r>
          </a:p>
        </p:txBody>
      </p:sp>
    </p:spTree>
    <p:extLst>
      <p:ext uri="{BB962C8B-B14F-4D97-AF65-F5344CB8AC3E}">
        <p14:creationId xmlns:p14="http://schemas.microsoft.com/office/powerpoint/2010/main" val="15041529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HTTPS – Secure Hypertext transfer protocol</a:t>
            </a:r>
          </a:p>
        </p:txBody>
      </p:sp>
      <p:sp>
        <p:nvSpPr>
          <p:cNvPr id="3" name="Content Placeholder 2"/>
          <p:cNvSpPr>
            <a:spLocks noGrp="1"/>
          </p:cNvSpPr>
          <p:nvPr>
            <p:ph idx="1"/>
          </p:nvPr>
        </p:nvSpPr>
        <p:spPr>
          <a:xfrm>
            <a:off x="838200" y="1369660"/>
            <a:ext cx="10515600" cy="4351338"/>
          </a:xfrm>
        </p:spPr>
        <p:txBody>
          <a:bodyPr/>
          <a:lstStyle/>
          <a:p>
            <a:pPr>
              <a:buFont typeface="Wingdings" panose="05000000000000000000" pitchFamily="2" charset="2"/>
              <a:buChar char="ü"/>
            </a:pPr>
            <a:r>
              <a:rPr lang="en-GB" dirty="0"/>
              <a:t>HTTPS is a secure way of transferring data between a web browser and a server.  During transfer the data are </a:t>
            </a:r>
            <a:r>
              <a:rPr lang="en-GB" b="1" dirty="0"/>
              <a:t>encrypted.  </a:t>
            </a:r>
            <a:r>
              <a:rPr lang="en-GB" dirty="0"/>
              <a:t>Thus even if the data are intercepted it is very difficult to find out what data are in the messages.</a:t>
            </a:r>
            <a:endParaRPr lang="en-GB" b="1" dirty="0"/>
          </a:p>
          <a:p>
            <a:pPr>
              <a:buFont typeface="Wingdings" panose="05000000000000000000" pitchFamily="2" charset="2"/>
              <a:buChar char="ü"/>
            </a:pPr>
            <a:r>
              <a:rPr lang="en-GB" dirty="0"/>
              <a:t>HTTPS is most often used for e-commerce and online banking, where sensitive data such as credit card numbers and passwords are encrypted.</a:t>
            </a:r>
          </a:p>
        </p:txBody>
      </p:sp>
      <p:sp>
        <p:nvSpPr>
          <p:cNvPr id="4" name="Slide Number Placeholder 3"/>
          <p:cNvSpPr>
            <a:spLocks noGrp="1"/>
          </p:cNvSpPr>
          <p:nvPr>
            <p:ph type="sldNum" sz="quarter" idx="12"/>
          </p:nvPr>
        </p:nvSpPr>
        <p:spPr/>
        <p:txBody>
          <a:bodyPr/>
          <a:lstStyle/>
          <a:p>
            <a:fld id="{C79649D1-597C-4E2B-BAFB-722794B18935}" type="slidenum">
              <a:rPr lang="en-GB" smtClean="0"/>
              <a:t>8</a:t>
            </a:fld>
            <a:endParaRPr lang="en-GB"/>
          </a:p>
        </p:txBody>
      </p:sp>
      <p:pic>
        <p:nvPicPr>
          <p:cNvPr id="5" name="Picture 4"/>
          <p:cNvPicPr>
            <a:picLocks noChangeAspect="1"/>
          </p:cNvPicPr>
          <p:nvPr/>
        </p:nvPicPr>
        <p:blipFill rotWithShape="1">
          <a:blip r:embed="rId2">
            <a:extLst>
              <a:ext uri="{28A0092B-C50C-407E-A947-70E740481C1C}">
                <a14:useLocalDpi xmlns:a14="http://schemas.microsoft.com/office/drawing/2010/main" val="0"/>
              </a:ext>
            </a:extLst>
          </a:blip>
          <a:srcRect r="638" b="68619"/>
          <a:stretch/>
        </p:blipFill>
        <p:spPr>
          <a:xfrm>
            <a:off x="1533656" y="4738899"/>
            <a:ext cx="9065632" cy="982099"/>
          </a:xfrm>
          <a:prstGeom prst="rect">
            <a:avLst/>
          </a:prstGeom>
        </p:spPr>
      </p:pic>
    </p:spTree>
    <p:extLst>
      <p:ext uri="{BB962C8B-B14F-4D97-AF65-F5344CB8AC3E}">
        <p14:creationId xmlns:p14="http://schemas.microsoft.com/office/powerpoint/2010/main" val="81143653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FTP – File Transfer Protocol</a:t>
            </a:r>
          </a:p>
        </p:txBody>
      </p:sp>
      <p:sp>
        <p:nvSpPr>
          <p:cNvPr id="3" name="Content Placeholder 2"/>
          <p:cNvSpPr>
            <a:spLocks noGrp="1"/>
          </p:cNvSpPr>
          <p:nvPr>
            <p:ph idx="1"/>
          </p:nvPr>
        </p:nvSpPr>
        <p:spPr>
          <a:xfrm>
            <a:off x="808672" y="1476376"/>
            <a:ext cx="3746679" cy="4351338"/>
          </a:xfrm>
        </p:spPr>
        <p:txBody>
          <a:bodyPr/>
          <a:lstStyle/>
          <a:p>
            <a:pPr>
              <a:buFont typeface="Wingdings" panose="05000000000000000000" pitchFamily="2" charset="2"/>
              <a:buChar char="ü"/>
            </a:pPr>
            <a:r>
              <a:rPr lang="en-GB" dirty="0"/>
              <a:t>FTP is used to transfer files between two computers.  </a:t>
            </a:r>
          </a:p>
          <a:p>
            <a:pPr>
              <a:buFont typeface="Wingdings" panose="05000000000000000000" pitchFamily="2" charset="2"/>
              <a:buChar char="ü"/>
            </a:pPr>
            <a:r>
              <a:rPr lang="en-GB" dirty="0"/>
              <a:t>An FTP server allows large files to be downloaded from the server to the client or uploaded to the server from the client</a:t>
            </a:r>
          </a:p>
        </p:txBody>
      </p:sp>
      <p:sp>
        <p:nvSpPr>
          <p:cNvPr id="4" name="Slide Number Placeholder 3"/>
          <p:cNvSpPr>
            <a:spLocks noGrp="1"/>
          </p:cNvSpPr>
          <p:nvPr>
            <p:ph type="sldNum" sz="quarter" idx="12"/>
          </p:nvPr>
        </p:nvSpPr>
        <p:spPr/>
        <p:txBody>
          <a:bodyPr/>
          <a:lstStyle/>
          <a:p>
            <a:fld id="{C79649D1-597C-4E2B-BAFB-722794B18935}" type="slidenum">
              <a:rPr lang="en-GB" smtClean="0"/>
              <a:t>9</a:t>
            </a:fld>
            <a:endParaRPr lang="en-GB"/>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824694" y="1127127"/>
            <a:ext cx="5965183" cy="5049836"/>
          </a:xfrm>
          <a:prstGeom prst="rect">
            <a:avLst/>
          </a:prstGeom>
        </p:spPr>
      </p:pic>
    </p:spTree>
    <p:extLst>
      <p:ext uri="{BB962C8B-B14F-4D97-AF65-F5344CB8AC3E}">
        <p14:creationId xmlns:p14="http://schemas.microsoft.com/office/powerpoint/2010/main" val="1557189538"/>
      </p:ext>
    </p:extLst>
  </p:cSld>
  <p:clrMapOvr>
    <a:masterClrMapping/>
  </p:clrMapOvr>
</p:sld>
</file>

<file path=ppt/theme/theme1.xml><?xml version="1.0" encoding="utf-8"?>
<a:theme xmlns:a="http://schemas.openxmlformats.org/drawingml/2006/main" name="1_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2168</TotalTime>
  <Words>1390</Words>
  <Application>Microsoft Office PowerPoint</Application>
  <PresentationFormat>Widescreen</PresentationFormat>
  <Paragraphs>172</Paragraphs>
  <Slides>21</Slides>
  <Notes>0</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21</vt:i4>
      </vt:variant>
    </vt:vector>
  </HeadingPairs>
  <TitlesOfParts>
    <vt:vector size="30" baseType="lpstr">
      <vt:lpstr>Arial</vt:lpstr>
      <vt:lpstr>Calibri</vt:lpstr>
      <vt:lpstr>Calibri Light</vt:lpstr>
      <vt:lpstr>Consolas</vt:lpstr>
      <vt:lpstr>Courier New</vt:lpstr>
      <vt:lpstr>gg sans</vt:lpstr>
      <vt:lpstr>Times New Roman</vt:lpstr>
      <vt:lpstr>Wingdings</vt:lpstr>
      <vt:lpstr>1_Office Theme</vt:lpstr>
      <vt:lpstr>Starter: What is a network protocol?   </vt:lpstr>
      <vt:lpstr>Network protocols</vt:lpstr>
      <vt:lpstr>Learning objectives</vt:lpstr>
      <vt:lpstr>Standards and network protocols</vt:lpstr>
      <vt:lpstr>HTTP – Hypertext transfer protocol</vt:lpstr>
      <vt:lpstr>Exercise</vt:lpstr>
      <vt:lpstr>HTTP response status codes</vt:lpstr>
      <vt:lpstr>HTTPS – Secure Hypertext transfer protocol</vt:lpstr>
      <vt:lpstr>FTP – File Transfer Protocol</vt:lpstr>
      <vt:lpstr>FTP Task</vt:lpstr>
      <vt:lpstr>Email</vt:lpstr>
      <vt:lpstr>Email protocols (SMTP, POP3, IMAP)</vt:lpstr>
      <vt:lpstr>SSH (Secure SHell)</vt:lpstr>
      <vt:lpstr>Some common shell commands</vt:lpstr>
      <vt:lpstr>Example of terminal session on webminal</vt:lpstr>
      <vt:lpstr>Task: Flash cards game</vt:lpstr>
      <vt:lpstr>Plenary – Extended response question</vt:lpstr>
      <vt:lpstr>Remember to access high marks you answer needs the following:</vt:lpstr>
      <vt:lpstr>How many marks would you give this answer?</vt:lpstr>
      <vt:lpstr>How many marks would you give this answer?</vt:lpstr>
      <vt:lpstr>Another response: How many marks?</vt:lpstr>
    </vt:vector>
  </TitlesOfParts>
  <Company>RM Education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Learning objective</dc:title>
  <dc:creator>Grey William</dc:creator>
  <cp:lastModifiedBy>Chezka Mae Madrona</cp:lastModifiedBy>
  <cp:revision>147</cp:revision>
  <cp:lastPrinted>2016-09-16T11:32:46Z</cp:lastPrinted>
  <dcterms:created xsi:type="dcterms:W3CDTF">2016-09-09T07:37:57Z</dcterms:created>
  <dcterms:modified xsi:type="dcterms:W3CDTF">2025-03-26T14:13:07Z</dcterms:modified>
</cp:coreProperties>
</file>