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399" r:id="rId5"/>
    <p:sldId id="280" r:id="rId6"/>
    <p:sldId id="278" r:id="rId7"/>
    <p:sldId id="279" r:id="rId8"/>
    <p:sldId id="365" r:id="rId9"/>
    <p:sldId id="366" r:id="rId10"/>
    <p:sldId id="395" r:id="rId11"/>
    <p:sldId id="298" r:id="rId12"/>
    <p:sldId id="372" r:id="rId13"/>
    <p:sldId id="391" r:id="rId14"/>
    <p:sldId id="392" r:id="rId15"/>
    <p:sldId id="393" r:id="rId16"/>
    <p:sldId id="394" r:id="rId17"/>
    <p:sldId id="398" r:id="rId18"/>
    <p:sldId id="380" r:id="rId19"/>
    <p:sldId id="284" r:id="rId20"/>
    <p:sldId id="364" r:id="rId21"/>
    <p:sldId id="300" r:id="rId22"/>
    <p:sldId id="301" r:id="rId23"/>
    <p:sldId id="36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6A3C3D-2E75-4630-8DE5-2282BBFC852C}" v="2" dt="2022-12-08T09:52:15.0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48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" y="2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676A3C3D-2E75-4630-8DE5-2282BBFC852C}"/>
    <pc:docChg chg="undo custSel addSld delSld modSld sldOrd">
      <pc:chgData name="William Grey" userId="37b73424-c081-4fc2-b1af-363f4f3fd4f3" providerId="ADAL" clId="{676A3C3D-2E75-4630-8DE5-2282BBFC852C}" dt="2022-12-08T09:52:15.046" v="939"/>
      <pc:docMkLst>
        <pc:docMk/>
      </pc:docMkLst>
      <pc:sldChg chg="modSp mod">
        <pc:chgData name="William Grey" userId="37b73424-c081-4fc2-b1af-363f4f3fd4f3" providerId="ADAL" clId="{676A3C3D-2E75-4630-8DE5-2282BBFC852C}" dt="2022-12-08T09:52:12.792" v="937" actId="20577"/>
        <pc:sldMkLst>
          <pc:docMk/>
          <pc:sldMk cId="1310138340" sldId="278"/>
        </pc:sldMkLst>
        <pc:spChg chg="mod">
          <ac:chgData name="William Grey" userId="37b73424-c081-4fc2-b1af-363f4f3fd4f3" providerId="ADAL" clId="{676A3C3D-2E75-4630-8DE5-2282BBFC852C}" dt="2022-12-08T09:52:12.792" v="937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676A3C3D-2E75-4630-8DE5-2282BBFC852C}" dt="2022-11-22T18:29:39.998" v="44" actId="47"/>
        <pc:sldMkLst>
          <pc:docMk/>
          <pc:sldMk cId="2594465348" sldId="279"/>
        </pc:sldMkLst>
      </pc:sldChg>
      <pc:sldChg chg="modSp mod">
        <pc:chgData name="William Grey" userId="37b73424-c081-4fc2-b1af-363f4f3fd4f3" providerId="ADAL" clId="{676A3C3D-2E75-4630-8DE5-2282BBFC852C}" dt="2022-11-22T18:32:42.348" v="63" actId="20577"/>
        <pc:sldMkLst>
          <pc:docMk/>
          <pc:sldMk cId="222047521" sldId="280"/>
        </pc:sldMkLst>
        <pc:spChg chg="mod">
          <ac:chgData name="William Grey" userId="37b73424-c081-4fc2-b1af-363f4f3fd4f3" providerId="ADAL" clId="{676A3C3D-2E75-4630-8DE5-2282BBFC852C}" dt="2022-11-22T18:32:42.348" v="63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676A3C3D-2E75-4630-8DE5-2282BBFC852C}" dt="2022-11-22T19:14:31.303" v="662" actId="2696"/>
        <pc:sldMkLst>
          <pc:docMk/>
          <pc:sldMk cId="3016367608" sldId="281"/>
        </pc:sldMkLst>
      </pc:sldChg>
      <pc:sldChg chg="del">
        <pc:chgData name="William Grey" userId="37b73424-c081-4fc2-b1af-363f4f3fd4f3" providerId="ADAL" clId="{676A3C3D-2E75-4630-8DE5-2282BBFC852C}" dt="2022-11-22T18:40:31.076" v="155" actId="2696"/>
        <pc:sldMkLst>
          <pc:docMk/>
          <pc:sldMk cId="3510772925" sldId="284"/>
        </pc:sldMkLst>
      </pc:sldChg>
      <pc:sldChg chg="modSp add mod">
        <pc:chgData name="William Grey" userId="37b73424-c081-4fc2-b1af-363f4f3fd4f3" providerId="ADAL" clId="{676A3C3D-2E75-4630-8DE5-2282BBFC852C}" dt="2022-11-22T18:56:49.931" v="413" actId="1076"/>
        <pc:sldMkLst>
          <pc:docMk/>
          <pc:sldMk cId="3792028505" sldId="284"/>
        </pc:sldMkLst>
        <pc:spChg chg="mod">
          <ac:chgData name="William Grey" userId="37b73424-c081-4fc2-b1af-363f4f3fd4f3" providerId="ADAL" clId="{676A3C3D-2E75-4630-8DE5-2282BBFC852C}" dt="2022-11-22T18:56:45.475" v="412" actId="14100"/>
          <ac:spMkLst>
            <pc:docMk/>
            <pc:sldMk cId="3792028505" sldId="284"/>
            <ac:spMk id="3" creationId="{00000000-0000-0000-0000-000000000000}"/>
          </ac:spMkLst>
        </pc:spChg>
        <pc:spChg chg="mod">
          <ac:chgData name="William Grey" userId="37b73424-c081-4fc2-b1af-363f4f3fd4f3" providerId="ADAL" clId="{676A3C3D-2E75-4630-8DE5-2282BBFC852C}" dt="2022-11-22T18:56:49.931" v="413" actId="1076"/>
          <ac:spMkLst>
            <pc:docMk/>
            <pc:sldMk cId="3792028505" sldId="284"/>
            <ac:spMk id="4" creationId="{2FBAA144-E262-46AF-AF75-E33A13E78156}"/>
          </ac:spMkLst>
        </pc:spChg>
      </pc:sldChg>
      <pc:sldChg chg="del">
        <pc:chgData name="William Grey" userId="37b73424-c081-4fc2-b1af-363f4f3fd4f3" providerId="ADAL" clId="{676A3C3D-2E75-4630-8DE5-2282BBFC852C}" dt="2022-11-22T18:36:04.293" v="113" actId="47"/>
        <pc:sldMkLst>
          <pc:docMk/>
          <pc:sldMk cId="3609307099" sldId="286"/>
        </pc:sldMkLst>
      </pc:sldChg>
      <pc:sldChg chg="modSp add mod">
        <pc:chgData name="William Grey" userId="37b73424-c081-4fc2-b1af-363f4f3fd4f3" providerId="ADAL" clId="{676A3C3D-2E75-4630-8DE5-2282BBFC852C}" dt="2022-11-22T19:01:11.525" v="470" actId="2711"/>
        <pc:sldMkLst>
          <pc:docMk/>
          <pc:sldMk cId="1035164215" sldId="300"/>
        </pc:sldMkLst>
        <pc:spChg chg="mod">
          <ac:chgData name="William Grey" userId="37b73424-c081-4fc2-b1af-363f4f3fd4f3" providerId="ADAL" clId="{676A3C3D-2E75-4630-8DE5-2282BBFC852C}" dt="2022-11-22T19:01:11.525" v="470" actId="2711"/>
          <ac:spMkLst>
            <pc:docMk/>
            <pc:sldMk cId="1035164215" sldId="300"/>
            <ac:spMk id="3" creationId="{25B9E5D4-BD4A-43D1-A7C1-70DD701A1856}"/>
          </ac:spMkLst>
        </pc:spChg>
        <pc:spChg chg="mod">
          <ac:chgData name="William Grey" userId="37b73424-c081-4fc2-b1af-363f4f3fd4f3" providerId="ADAL" clId="{676A3C3D-2E75-4630-8DE5-2282BBFC852C}" dt="2022-11-22T18:59:36.648" v="469" actId="1038"/>
          <ac:spMkLst>
            <pc:docMk/>
            <pc:sldMk cId="1035164215" sldId="300"/>
            <ac:spMk id="4" creationId="{8AD7B0C9-1C4F-4223-B647-9B3509F9F642}"/>
          </ac:spMkLst>
        </pc:spChg>
        <pc:spChg chg="mod">
          <ac:chgData name="William Grey" userId="37b73424-c081-4fc2-b1af-363f4f3fd4f3" providerId="ADAL" clId="{676A3C3D-2E75-4630-8DE5-2282BBFC852C}" dt="2022-11-22T18:59:29.748" v="463" actId="1076"/>
          <ac:spMkLst>
            <pc:docMk/>
            <pc:sldMk cId="1035164215" sldId="300"/>
            <ac:spMk id="5" creationId="{6EDAA1C2-5D80-4664-817C-F1BA6BFF4FBA}"/>
          </ac:spMkLst>
        </pc:spChg>
      </pc:sldChg>
      <pc:sldChg chg="del">
        <pc:chgData name="William Grey" userId="37b73424-c081-4fc2-b1af-363f4f3fd4f3" providerId="ADAL" clId="{676A3C3D-2E75-4630-8DE5-2282BBFC852C}" dt="2022-11-22T18:40:31.076" v="155" actId="2696"/>
        <pc:sldMkLst>
          <pc:docMk/>
          <pc:sldMk cId="1537621446" sldId="300"/>
        </pc:sldMkLst>
      </pc:sldChg>
      <pc:sldChg chg="modSp add mod">
        <pc:chgData name="William Grey" userId="37b73424-c081-4fc2-b1af-363f4f3fd4f3" providerId="ADAL" clId="{676A3C3D-2E75-4630-8DE5-2282BBFC852C}" dt="2022-11-22T18:59:04.198" v="452" actId="20577"/>
        <pc:sldMkLst>
          <pc:docMk/>
          <pc:sldMk cId="1789217550" sldId="301"/>
        </pc:sldMkLst>
        <pc:spChg chg="mod">
          <ac:chgData name="William Grey" userId="37b73424-c081-4fc2-b1af-363f4f3fd4f3" providerId="ADAL" clId="{676A3C3D-2E75-4630-8DE5-2282BBFC852C}" dt="2022-11-22T18:59:04.198" v="452" actId="20577"/>
          <ac:spMkLst>
            <pc:docMk/>
            <pc:sldMk cId="1789217550" sldId="301"/>
            <ac:spMk id="2" creationId="{E68AC02C-F0BC-4D39-906C-74089FDA304E}"/>
          </ac:spMkLst>
        </pc:spChg>
        <pc:spChg chg="mod">
          <ac:chgData name="William Grey" userId="37b73424-c081-4fc2-b1af-363f4f3fd4f3" providerId="ADAL" clId="{676A3C3D-2E75-4630-8DE5-2282BBFC852C}" dt="2022-11-22T18:58:57.683" v="443" actId="2711"/>
          <ac:spMkLst>
            <pc:docMk/>
            <pc:sldMk cId="1789217550" sldId="301"/>
            <ac:spMk id="3" creationId="{52673DD8-E0C3-4D36-BB45-6678B36384AB}"/>
          </ac:spMkLst>
        </pc:spChg>
      </pc:sldChg>
      <pc:sldChg chg="del">
        <pc:chgData name="William Grey" userId="37b73424-c081-4fc2-b1af-363f4f3fd4f3" providerId="ADAL" clId="{676A3C3D-2E75-4630-8DE5-2282BBFC852C}" dt="2022-11-22T18:40:31.076" v="155" actId="2696"/>
        <pc:sldMkLst>
          <pc:docMk/>
          <pc:sldMk cId="4154896787" sldId="301"/>
        </pc:sldMkLst>
      </pc:sldChg>
      <pc:sldChg chg="del">
        <pc:chgData name="William Grey" userId="37b73424-c081-4fc2-b1af-363f4f3fd4f3" providerId="ADAL" clId="{676A3C3D-2E75-4630-8DE5-2282BBFC852C}" dt="2022-11-22T19:14:31.303" v="662" actId="2696"/>
        <pc:sldMkLst>
          <pc:docMk/>
          <pc:sldMk cId="3546504168" sldId="302"/>
        </pc:sldMkLst>
      </pc:sldChg>
      <pc:sldChg chg="del">
        <pc:chgData name="William Grey" userId="37b73424-c081-4fc2-b1af-363f4f3fd4f3" providerId="ADAL" clId="{676A3C3D-2E75-4630-8DE5-2282BBFC852C}" dt="2022-11-22T18:28:53.673" v="1" actId="47"/>
        <pc:sldMkLst>
          <pc:docMk/>
          <pc:sldMk cId="39992501" sldId="304"/>
        </pc:sldMkLst>
      </pc:sldChg>
      <pc:sldChg chg="del">
        <pc:chgData name="William Grey" userId="37b73424-c081-4fc2-b1af-363f4f3fd4f3" providerId="ADAL" clId="{676A3C3D-2E75-4630-8DE5-2282BBFC852C}" dt="2022-11-22T18:29:42.573" v="48" actId="47"/>
        <pc:sldMkLst>
          <pc:docMk/>
          <pc:sldMk cId="1370489892" sldId="327"/>
        </pc:sldMkLst>
      </pc:sldChg>
      <pc:sldChg chg="del">
        <pc:chgData name="William Grey" userId="37b73424-c081-4fc2-b1af-363f4f3fd4f3" providerId="ADAL" clId="{676A3C3D-2E75-4630-8DE5-2282BBFC852C}" dt="2022-11-22T18:31:04.701" v="55" actId="47"/>
        <pc:sldMkLst>
          <pc:docMk/>
          <pc:sldMk cId="4103808168" sldId="328"/>
        </pc:sldMkLst>
      </pc:sldChg>
      <pc:sldChg chg="del">
        <pc:chgData name="William Grey" userId="37b73424-c081-4fc2-b1af-363f4f3fd4f3" providerId="ADAL" clId="{676A3C3D-2E75-4630-8DE5-2282BBFC852C}" dt="2022-11-22T18:29:43.536" v="49" actId="47"/>
        <pc:sldMkLst>
          <pc:docMk/>
          <pc:sldMk cId="1598128500" sldId="329"/>
        </pc:sldMkLst>
      </pc:sldChg>
      <pc:sldChg chg="del">
        <pc:chgData name="William Grey" userId="37b73424-c081-4fc2-b1af-363f4f3fd4f3" providerId="ADAL" clId="{676A3C3D-2E75-4630-8DE5-2282BBFC852C}" dt="2022-11-22T18:29:44.187" v="50" actId="47"/>
        <pc:sldMkLst>
          <pc:docMk/>
          <pc:sldMk cId="769792998" sldId="330"/>
        </pc:sldMkLst>
      </pc:sldChg>
      <pc:sldChg chg="del">
        <pc:chgData name="William Grey" userId="37b73424-c081-4fc2-b1af-363f4f3fd4f3" providerId="ADAL" clId="{676A3C3D-2E75-4630-8DE5-2282BBFC852C}" dt="2022-11-22T18:30:03.886" v="51" actId="47"/>
        <pc:sldMkLst>
          <pc:docMk/>
          <pc:sldMk cId="3525863903" sldId="331"/>
        </pc:sldMkLst>
      </pc:sldChg>
      <pc:sldChg chg="modSp add mod">
        <pc:chgData name="William Grey" userId="37b73424-c081-4fc2-b1af-363f4f3fd4f3" providerId="ADAL" clId="{676A3C3D-2E75-4630-8DE5-2282BBFC852C}" dt="2022-12-06T20:58:37.033" v="835" actId="20577"/>
        <pc:sldMkLst>
          <pc:docMk/>
          <pc:sldMk cId="2249642995" sldId="362"/>
        </pc:sldMkLst>
        <pc:spChg chg="mod">
          <ac:chgData name="William Grey" userId="37b73424-c081-4fc2-b1af-363f4f3fd4f3" providerId="ADAL" clId="{676A3C3D-2E75-4630-8DE5-2282BBFC852C}" dt="2022-11-22T18:49:30.324" v="250"/>
          <ac:spMkLst>
            <pc:docMk/>
            <pc:sldMk cId="2249642995" sldId="362"/>
            <ac:spMk id="6" creationId="{EF7C6DCD-B106-4C07-A39F-4C00218A49DB}"/>
          </ac:spMkLst>
        </pc:spChg>
        <pc:spChg chg="mod">
          <ac:chgData name="William Grey" userId="37b73424-c081-4fc2-b1af-363f4f3fd4f3" providerId="ADAL" clId="{676A3C3D-2E75-4630-8DE5-2282BBFC852C}" dt="2022-11-22T18:49:38.607" v="253"/>
          <ac:spMkLst>
            <pc:docMk/>
            <pc:sldMk cId="2249642995" sldId="362"/>
            <ac:spMk id="8" creationId="{DD7D48BB-EB72-4AA6-9023-F7839C40BE86}"/>
          </ac:spMkLst>
        </pc:spChg>
        <pc:spChg chg="mod">
          <ac:chgData name="William Grey" userId="37b73424-c081-4fc2-b1af-363f4f3fd4f3" providerId="ADAL" clId="{676A3C3D-2E75-4630-8DE5-2282BBFC852C}" dt="2022-12-06T20:58:37.033" v="835" actId="20577"/>
          <ac:spMkLst>
            <pc:docMk/>
            <pc:sldMk cId="2249642995" sldId="362"/>
            <ac:spMk id="10" creationId="{1D55259B-D9FC-413D-AAB0-CBEB38F84511}"/>
          </ac:spMkLst>
        </pc:spChg>
      </pc:sldChg>
      <pc:sldChg chg="del">
        <pc:chgData name="William Grey" userId="37b73424-c081-4fc2-b1af-363f4f3fd4f3" providerId="ADAL" clId="{676A3C3D-2E75-4630-8DE5-2282BBFC852C}" dt="2022-11-22T18:46:20.101" v="242" actId="2696"/>
        <pc:sldMkLst>
          <pc:docMk/>
          <pc:sldMk cId="2857626102" sldId="362"/>
        </pc:sldMkLst>
      </pc:sldChg>
      <pc:sldChg chg="del">
        <pc:chgData name="William Grey" userId="37b73424-c081-4fc2-b1af-363f4f3fd4f3" providerId="ADAL" clId="{676A3C3D-2E75-4630-8DE5-2282BBFC852C}" dt="2022-11-22T19:14:31.303" v="662" actId="2696"/>
        <pc:sldMkLst>
          <pc:docMk/>
          <pc:sldMk cId="1505810357" sldId="363"/>
        </pc:sldMkLst>
      </pc:sldChg>
      <pc:sldChg chg="addSp modSp add mod ord modAnim">
        <pc:chgData name="William Grey" userId="37b73424-c081-4fc2-b1af-363f4f3fd4f3" providerId="ADAL" clId="{676A3C3D-2E75-4630-8DE5-2282BBFC852C}" dt="2022-11-22T19:17:19.110" v="739" actId="255"/>
        <pc:sldMkLst>
          <pc:docMk/>
          <pc:sldMk cId="1992423671" sldId="364"/>
        </pc:sldMkLst>
        <pc:spChg chg="mod">
          <ac:chgData name="William Grey" userId="37b73424-c081-4fc2-b1af-363f4f3fd4f3" providerId="ADAL" clId="{676A3C3D-2E75-4630-8DE5-2282BBFC852C}" dt="2022-11-22T18:59:14.246" v="460" actId="20577"/>
          <ac:spMkLst>
            <pc:docMk/>
            <pc:sldMk cId="1992423671" sldId="364"/>
            <ac:spMk id="2" creationId="{00000000-0000-0000-0000-000000000000}"/>
          </ac:spMkLst>
        </pc:spChg>
        <pc:spChg chg="mod">
          <ac:chgData name="William Grey" userId="37b73424-c081-4fc2-b1af-363f4f3fd4f3" providerId="ADAL" clId="{676A3C3D-2E75-4630-8DE5-2282BBFC852C}" dt="2022-11-22T19:17:19.110" v="739" actId="255"/>
          <ac:spMkLst>
            <pc:docMk/>
            <pc:sldMk cId="1992423671" sldId="364"/>
            <ac:spMk id="3" creationId="{00000000-0000-0000-0000-000000000000}"/>
          </ac:spMkLst>
        </pc:spChg>
        <pc:spChg chg="add mod">
          <ac:chgData name="William Grey" userId="37b73424-c081-4fc2-b1af-363f4f3fd4f3" providerId="ADAL" clId="{676A3C3D-2E75-4630-8DE5-2282BBFC852C}" dt="2022-11-22T18:52:17.780" v="288" actId="20577"/>
          <ac:spMkLst>
            <pc:docMk/>
            <pc:sldMk cId="1992423671" sldId="364"/>
            <ac:spMk id="4" creationId="{7E3D26EF-2E10-41B4-AE07-6A7A4E7B2AD7}"/>
          </ac:spMkLst>
        </pc:spChg>
      </pc:sldChg>
      <pc:sldChg chg="del">
        <pc:chgData name="William Grey" userId="37b73424-c081-4fc2-b1af-363f4f3fd4f3" providerId="ADAL" clId="{676A3C3D-2E75-4630-8DE5-2282BBFC852C}" dt="2022-11-22T18:40:31.076" v="155" actId="2696"/>
        <pc:sldMkLst>
          <pc:docMk/>
          <pc:sldMk cId="3376403826" sldId="364"/>
        </pc:sldMkLst>
      </pc:sldChg>
      <pc:sldChg chg="del">
        <pc:chgData name="William Grey" userId="37b73424-c081-4fc2-b1af-363f4f3fd4f3" providerId="ADAL" clId="{676A3C3D-2E75-4630-8DE5-2282BBFC852C}" dt="2022-11-22T18:29:40.569" v="45" actId="47"/>
        <pc:sldMkLst>
          <pc:docMk/>
          <pc:sldMk cId="787118533" sldId="365"/>
        </pc:sldMkLst>
      </pc:sldChg>
      <pc:sldChg chg="del">
        <pc:chgData name="William Grey" userId="37b73424-c081-4fc2-b1af-363f4f3fd4f3" providerId="ADAL" clId="{676A3C3D-2E75-4630-8DE5-2282BBFC852C}" dt="2022-11-22T18:29:41.181" v="46" actId="47"/>
        <pc:sldMkLst>
          <pc:docMk/>
          <pc:sldMk cId="3260535696" sldId="366"/>
        </pc:sldMkLst>
      </pc:sldChg>
      <pc:sldChg chg="modSp mod">
        <pc:chgData name="William Grey" userId="37b73424-c081-4fc2-b1af-363f4f3fd4f3" providerId="ADAL" clId="{676A3C3D-2E75-4630-8DE5-2282BBFC852C}" dt="2022-11-22T19:05:51.846" v="587" actId="2711"/>
        <pc:sldMkLst>
          <pc:docMk/>
          <pc:sldMk cId="1869850168" sldId="368"/>
        </pc:sldMkLst>
        <pc:spChg chg="mod">
          <ac:chgData name="William Grey" userId="37b73424-c081-4fc2-b1af-363f4f3fd4f3" providerId="ADAL" clId="{676A3C3D-2E75-4630-8DE5-2282BBFC852C}" dt="2022-11-22T19:05:51.846" v="587" actId="2711"/>
          <ac:spMkLst>
            <pc:docMk/>
            <pc:sldMk cId="1869850168" sldId="36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676A3C3D-2E75-4630-8DE5-2282BBFC852C}" dt="2022-11-22T18:29:41.971" v="47" actId="47"/>
        <pc:sldMkLst>
          <pc:docMk/>
          <pc:sldMk cId="2539331712" sldId="369"/>
        </pc:sldMkLst>
      </pc:sldChg>
      <pc:sldChg chg="modSp del mod">
        <pc:chgData name="William Grey" userId="37b73424-c081-4fc2-b1af-363f4f3fd4f3" providerId="ADAL" clId="{676A3C3D-2E75-4630-8DE5-2282BBFC852C}" dt="2022-12-06T20:59:07.554" v="836" actId="47"/>
        <pc:sldMkLst>
          <pc:docMk/>
          <pc:sldMk cId="3463171190" sldId="371"/>
        </pc:sldMkLst>
        <pc:spChg chg="mod">
          <ac:chgData name="William Grey" userId="37b73424-c081-4fc2-b1af-363f4f3fd4f3" providerId="ADAL" clId="{676A3C3D-2E75-4630-8DE5-2282BBFC852C}" dt="2022-11-22T19:15:07.687" v="664" actId="20577"/>
          <ac:spMkLst>
            <pc:docMk/>
            <pc:sldMk cId="3463171190" sldId="371"/>
            <ac:spMk id="3" creationId="{DB77F5B9-DE46-4C18-9112-6EC66CAD3D8C}"/>
          </ac:spMkLst>
        </pc:spChg>
      </pc:sldChg>
      <pc:sldChg chg="del">
        <pc:chgData name="William Grey" userId="37b73424-c081-4fc2-b1af-363f4f3fd4f3" providerId="ADAL" clId="{676A3C3D-2E75-4630-8DE5-2282BBFC852C}" dt="2022-11-22T18:31:45.192" v="60" actId="47"/>
        <pc:sldMkLst>
          <pc:docMk/>
          <pc:sldMk cId="1589163872" sldId="373"/>
        </pc:sldMkLst>
      </pc:sldChg>
      <pc:sldChg chg="del">
        <pc:chgData name="William Grey" userId="37b73424-c081-4fc2-b1af-363f4f3fd4f3" providerId="ADAL" clId="{676A3C3D-2E75-4630-8DE5-2282BBFC852C}" dt="2022-11-22T18:34:52.474" v="96" actId="47"/>
        <pc:sldMkLst>
          <pc:docMk/>
          <pc:sldMk cId="673006665" sldId="374"/>
        </pc:sldMkLst>
      </pc:sldChg>
      <pc:sldChg chg="del">
        <pc:chgData name="William Grey" userId="37b73424-c081-4fc2-b1af-363f4f3fd4f3" providerId="ADAL" clId="{676A3C3D-2E75-4630-8DE5-2282BBFC852C}" dt="2022-11-22T18:31:11.642" v="57" actId="47"/>
        <pc:sldMkLst>
          <pc:docMk/>
          <pc:sldMk cId="506360381" sldId="375"/>
        </pc:sldMkLst>
      </pc:sldChg>
      <pc:sldChg chg="del">
        <pc:chgData name="William Grey" userId="37b73424-c081-4fc2-b1af-363f4f3fd4f3" providerId="ADAL" clId="{676A3C3D-2E75-4630-8DE5-2282BBFC852C}" dt="2022-11-22T19:19:49.352" v="819" actId="47"/>
        <pc:sldMkLst>
          <pc:docMk/>
          <pc:sldMk cId="3661656500" sldId="376"/>
        </pc:sldMkLst>
      </pc:sldChg>
      <pc:sldChg chg="del">
        <pc:chgData name="William Grey" userId="37b73424-c081-4fc2-b1af-363f4f3fd4f3" providerId="ADAL" clId="{676A3C3D-2E75-4630-8DE5-2282BBFC852C}" dt="2022-11-22T18:31:07.862" v="56" actId="47"/>
        <pc:sldMkLst>
          <pc:docMk/>
          <pc:sldMk cId="1248867928" sldId="377"/>
        </pc:sldMkLst>
      </pc:sldChg>
      <pc:sldChg chg="modSp mod">
        <pc:chgData name="William Grey" userId="37b73424-c081-4fc2-b1af-363f4f3fd4f3" providerId="ADAL" clId="{676A3C3D-2E75-4630-8DE5-2282BBFC852C}" dt="2022-11-22T19:10:00.310" v="639" actId="20577"/>
        <pc:sldMkLst>
          <pc:docMk/>
          <pc:sldMk cId="1669385277" sldId="378"/>
        </pc:sldMkLst>
        <pc:spChg chg="mod">
          <ac:chgData name="William Grey" userId="37b73424-c081-4fc2-b1af-363f4f3fd4f3" providerId="ADAL" clId="{676A3C3D-2E75-4630-8DE5-2282BBFC852C}" dt="2022-11-22T19:10:00.310" v="639" actId="20577"/>
          <ac:spMkLst>
            <pc:docMk/>
            <pc:sldMk cId="1669385277" sldId="378"/>
            <ac:spMk id="3" creationId="{7AF0458F-78FF-478D-9B4B-C2EB4B3B7EF2}"/>
          </ac:spMkLst>
        </pc:spChg>
      </pc:sldChg>
      <pc:sldChg chg="modSp add mod ord">
        <pc:chgData name="William Grey" userId="37b73424-c081-4fc2-b1af-363f4f3fd4f3" providerId="ADAL" clId="{676A3C3D-2E75-4630-8DE5-2282BBFC852C}" dt="2022-11-22T18:56:16.390" v="404" actId="20577"/>
        <pc:sldMkLst>
          <pc:docMk/>
          <pc:sldMk cId="1829731772" sldId="380"/>
        </pc:sldMkLst>
        <pc:spChg chg="mod">
          <ac:chgData name="William Grey" userId="37b73424-c081-4fc2-b1af-363f4f3fd4f3" providerId="ADAL" clId="{676A3C3D-2E75-4630-8DE5-2282BBFC852C}" dt="2022-11-22T18:56:16.390" v="404" actId="20577"/>
          <ac:spMkLst>
            <pc:docMk/>
            <pc:sldMk cId="1829731772" sldId="380"/>
            <ac:spMk id="2" creationId="{F5DD7DA1-21EB-49F6-91EA-F0593658737C}"/>
          </ac:spMkLst>
        </pc:spChg>
        <pc:spChg chg="mod">
          <ac:chgData name="William Grey" userId="37b73424-c081-4fc2-b1af-363f4f3fd4f3" providerId="ADAL" clId="{676A3C3D-2E75-4630-8DE5-2282BBFC852C}" dt="2022-11-22T18:56:00.579" v="359" actId="2711"/>
          <ac:spMkLst>
            <pc:docMk/>
            <pc:sldMk cId="1829731772" sldId="380"/>
            <ac:spMk id="3" creationId="{F1C7B114-90FF-4766-8813-9FDFA1AAD582}"/>
          </ac:spMkLst>
        </pc:spChg>
      </pc:sldChg>
      <pc:sldChg chg="del">
        <pc:chgData name="William Grey" userId="37b73424-c081-4fc2-b1af-363f4f3fd4f3" providerId="ADAL" clId="{676A3C3D-2E75-4630-8DE5-2282BBFC852C}" dt="2022-11-22T18:40:31.076" v="155" actId="2696"/>
        <pc:sldMkLst>
          <pc:docMk/>
          <pc:sldMk cId="4111929864" sldId="380"/>
        </pc:sldMkLst>
      </pc:sldChg>
      <pc:sldChg chg="add del">
        <pc:chgData name="William Grey" userId="37b73424-c081-4fc2-b1af-363f4f3fd4f3" providerId="ADAL" clId="{676A3C3D-2E75-4630-8DE5-2282BBFC852C}" dt="2022-12-08T09:52:15.046" v="939"/>
        <pc:sldMkLst>
          <pc:docMk/>
          <pc:sldMk cId="617434070" sldId="381"/>
        </pc:sldMkLst>
      </pc:sldChg>
      <pc:sldChg chg="add del">
        <pc:chgData name="William Grey" userId="37b73424-c081-4fc2-b1af-363f4f3fd4f3" providerId="ADAL" clId="{676A3C3D-2E75-4630-8DE5-2282BBFC852C}" dt="2022-12-08T09:50:53.585" v="837" actId="2696"/>
        <pc:sldMkLst>
          <pc:docMk/>
          <pc:sldMk cId="1475971910" sldId="381"/>
        </pc:sldMkLst>
      </pc:sldChg>
      <pc:sldChg chg="add del">
        <pc:chgData name="William Grey" userId="37b73424-c081-4fc2-b1af-363f4f3fd4f3" providerId="ADAL" clId="{676A3C3D-2E75-4630-8DE5-2282BBFC852C}" dt="2022-11-22T19:01:31.331" v="471" actId="2696"/>
        <pc:sldMkLst>
          <pc:docMk/>
          <pc:sldMk cId="1486636584" sldId="381"/>
        </pc:sldMkLst>
      </pc:sldChg>
      <pc:sldChg chg="del">
        <pc:chgData name="William Grey" userId="37b73424-c081-4fc2-b1af-363f4f3fd4f3" providerId="ADAL" clId="{676A3C3D-2E75-4630-8DE5-2282BBFC852C}" dt="2022-11-22T18:36:48.712" v="114" actId="2696"/>
        <pc:sldMkLst>
          <pc:docMk/>
          <pc:sldMk cId="3808035113" sldId="381"/>
        </pc:sldMkLst>
      </pc:sldChg>
      <pc:sldChg chg="add del">
        <pc:chgData name="William Grey" userId="37b73424-c081-4fc2-b1af-363f4f3fd4f3" providerId="ADAL" clId="{676A3C3D-2E75-4630-8DE5-2282BBFC852C}" dt="2022-12-08T09:52:15.046" v="939"/>
        <pc:sldMkLst>
          <pc:docMk/>
          <pc:sldMk cId="665934440" sldId="382"/>
        </pc:sldMkLst>
      </pc:sldChg>
      <pc:sldChg chg="add del">
        <pc:chgData name="William Grey" userId="37b73424-c081-4fc2-b1af-363f4f3fd4f3" providerId="ADAL" clId="{676A3C3D-2E75-4630-8DE5-2282BBFC852C}" dt="2022-11-22T19:01:31.331" v="471" actId="2696"/>
        <pc:sldMkLst>
          <pc:docMk/>
          <pc:sldMk cId="751608239" sldId="382"/>
        </pc:sldMkLst>
      </pc:sldChg>
      <pc:sldChg chg="del">
        <pc:chgData name="William Grey" userId="37b73424-c081-4fc2-b1af-363f4f3fd4f3" providerId="ADAL" clId="{676A3C3D-2E75-4630-8DE5-2282BBFC852C}" dt="2022-11-22T18:36:48.712" v="114" actId="2696"/>
        <pc:sldMkLst>
          <pc:docMk/>
          <pc:sldMk cId="3710634383" sldId="382"/>
        </pc:sldMkLst>
      </pc:sldChg>
      <pc:sldChg chg="add del">
        <pc:chgData name="William Grey" userId="37b73424-c081-4fc2-b1af-363f4f3fd4f3" providerId="ADAL" clId="{676A3C3D-2E75-4630-8DE5-2282BBFC852C}" dt="2022-12-08T09:50:53.585" v="837" actId="2696"/>
        <pc:sldMkLst>
          <pc:docMk/>
          <pc:sldMk cId="4268117855" sldId="382"/>
        </pc:sldMkLst>
      </pc:sldChg>
      <pc:sldChg chg="add del">
        <pc:chgData name="William Grey" userId="37b73424-c081-4fc2-b1af-363f4f3fd4f3" providerId="ADAL" clId="{676A3C3D-2E75-4630-8DE5-2282BBFC852C}" dt="2022-12-08T09:52:15.046" v="939"/>
        <pc:sldMkLst>
          <pc:docMk/>
          <pc:sldMk cId="675490749" sldId="383"/>
        </pc:sldMkLst>
      </pc:sldChg>
      <pc:sldChg chg="add del">
        <pc:chgData name="William Grey" userId="37b73424-c081-4fc2-b1af-363f4f3fd4f3" providerId="ADAL" clId="{676A3C3D-2E75-4630-8DE5-2282BBFC852C}" dt="2022-11-22T19:01:31.331" v="471" actId="2696"/>
        <pc:sldMkLst>
          <pc:docMk/>
          <pc:sldMk cId="3100349907" sldId="383"/>
        </pc:sldMkLst>
      </pc:sldChg>
      <pc:sldChg chg="del">
        <pc:chgData name="William Grey" userId="37b73424-c081-4fc2-b1af-363f4f3fd4f3" providerId="ADAL" clId="{676A3C3D-2E75-4630-8DE5-2282BBFC852C}" dt="2022-11-22T18:36:48.712" v="114" actId="2696"/>
        <pc:sldMkLst>
          <pc:docMk/>
          <pc:sldMk cId="3283130433" sldId="383"/>
        </pc:sldMkLst>
      </pc:sldChg>
      <pc:sldChg chg="add del">
        <pc:chgData name="William Grey" userId="37b73424-c081-4fc2-b1af-363f4f3fd4f3" providerId="ADAL" clId="{676A3C3D-2E75-4630-8DE5-2282BBFC852C}" dt="2022-12-08T09:50:53.585" v="837" actId="2696"/>
        <pc:sldMkLst>
          <pc:docMk/>
          <pc:sldMk cId="3544710579" sldId="383"/>
        </pc:sldMkLst>
      </pc:sldChg>
      <pc:sldChg chg="del">
        <pc:chgData name="William Grey" userId="37b73424-c081-4fc2-b1af-363f4f3fd4f3" providerId="ADAL" clId="{676A3C3D-2E75-4630-8DE5-2282BBFC852C}" dt="2022-11-22T18:31:54.695" v="61" actId="47"/>
        <pc:sldMkLst>
          <pc:docMk/>
          <pc:sldMk cId="2211040874" sldId="384"/>
        </pc:sldMkLst>
      </pc:sldChg>
      <pc:sldChg chg="delSp mod">
        <pc:chgData name="William Grey" userId="37b73424-c081-4fc2-b1af-363f4f3fd4f3" providerId="ADAL" clId="{676A3C3D-2E75-4630-8DE5-2282BBFC852C}" dt="2022-11-22T18:36:01.949" v="112" actId="478"/>
        <pc:sldMkLst>
          <pc:docMk/>
          <pc:sldMk cId="3611272862" sldId="385"/>
        </pc:sldMkLst>
        <pc:spChg chg="del">
          <ac:chgData name="William Grey" userId="37b73424-c081-4fc2-b1af-363f4f3fd4f3" providerId="ADAL" clId="{676A3C3D-2E75-4630-8DE5-2282BBFC852C}" dt="2022-11-22T18:36:01.949" v="112" actId="478"/>
          <ac:spMkLst>
            <pc:docMk/>
            <pc:sldMk cId="3611272862" sldId="385"/>
            <ac:spMk id="6" creationId="{01111E13-CAE5-46E8-884A-A7BDA0C58E99}"/>
          </ac:spMkLst>
        </pc:spChg>
      </pc:sldChg>
      <pc:sldChg chg="del">
        <pc:chgData name="William Grey" userId="37b73424-c081-4fc2-b1af-363f4f3fd4f3" providerId="ADAL" clId="{676A3C3D-2E75-4630-8DE5-2282BBFC852C}" dt="2022-11-22T18:31:01.932" v="54" actId="47"/>
        <pc:sldMkLst>
          <pc:docMk/>
          <pc:sldMk cId="705702108" sldId="386"/>
        </pc:sldMkLst>
      </pc:sldChg>
      <pc:sldChg chg="del">
        <pc:chgData name="William Grey" userId="37b73424-c081-4fc2-b1af-363f4f3fd4f3" providerId="ADAL" clId="{676A3C3D-2E75-4630-8DE5-2282BBFC852C}" dt="2022-11-22T18:30:57.276" v="53" actId="47"/>
        <pc:sldMkLst>
          <pc:docMk/>
          <pc:sldMk cId="4130198000" sldId="387"/>
        </pc:sldMkLst>
      </pc:sldChg>
      <pc:sldChg chg="del">
        <pc:chgData name="William Grey" userId="37b73424-c081-4fc2-b1af-363f4f3fd4f3" providerId="ADAL" clId="{676A3C3D-2E75-4630-8DE5-2282BBFC852C}" dt="2022-11-22T18:30:45.524" v="52" actId="47"/>
        <pc:sldMkLst>
          <pc:docMk/>
          <pc:sldMk cId="4227221713" sldId="388"/>
        </pc:sldMkLst>
      </pc:sldChg>
      <pc:sldChg chg="add del">
        <pc:chgData name="William Grey" userId="37b73424-c081-4fc2-b1af-363f4f3fd4f3" providerId="ADAL" clId="{676A3C3D-2E75-4630-8DE5-2282BBFC852C}" dt="2022-11-22T18:31:30.298" v="58" actId="47"/>
        <pc:sldMkLst>
          <pc:docMk/>
          <pc:sldMk cId="3755658204" sldId="389"/>
        </pc:sldMkLst>
      </pc:sldChg>
      <pc:sldChg chg="add del">
        <pc:chgData name="William Grey" userId="37b73424-c081-4fc2-b1af-363f4f3fd4f3" providerId="ADAL" clId="{676A3C3D-2E75-4630-8DE5-2282BBFC852C}" dt="2022-11-22T18:31:35.788" v="59" actId="47"/>
        <pc:sldMkLst>
          <pc:docMk/>
          <pc:sldMk cId="1267317746" sldId="390"/>
        </pc:sldMkLst>
      </pc:sldChg>
      <pc:sldChg chg="modSp add mod ord">
        <pc:chgData name="William Grey" userId="37b73424-c081-4fc2-b1af-363f4f3fd4f3" providerId="ADAL" clId="{676A3C3D-2E75-4630-8DE5-2282BBFC852C}" dt="2022-11-22T18:34:12.086" v="91" actId="5793"/>
        <pc:sldMkLst>
          <pc:docMk/>
          <pc:sldMk cId="1603274723" sldId="391"/>
        </pc:sldMkLst>
        <pc:spChg chg="mod">
          <ac:chgData name="William Grey" userId="37b73424-c081-4fc2-b1af-363f4f3fd4f3" providerId="ADAL" clId="{676A3C3D-2E75-4630-8DE5-2282BBFC852C}" dt="2022-11-22T18:34:12.086" v="91" actId="5793"/>
          <ac:spMkLst>
            <pc:docMk/>
            <pc:sldMk cId="1603274723" sldId="391"/>
            <ac:spMk id="3" creationId="{DB2B5C07-5EBB-49F0-ADA1-C247646719BA}"/>
          </ac:spMkLst>
        </pc:spChg>
      </pc:sldChg>
      <pc:sldChg chg="add ord">
        <pc:chgData name="William Grey" userId="37b73424-c081-4fc2-b1af-363f4f3fd4f3" providerId="ADAL" clId="{676A3C3D-2E75-4630-8DE5-2282BBFC852C}" dt="2022-11-22T18:33:21.993" v="66"/>
        <pc:sldMkLst>
          <pc:docMk/>
          <pc:sldMk cId="544719259" sldId="392"/>
        </pc:sldMkLst>
      </pc:sldChg>
      <pc:sldChg chg="add ord">
        <pc:chgData name="William Grey" userId="37b73424-c081-4fc2-b1af-363f4f3fd4f3" providerId="ADAL" clId="{676A3C3D-2E75-4630-8DE5-2282BBFC852C}" dt="2022-11-22T18:34:42.067" v="93"/>
        <pc:sldMkLst>
          <pc:docMk/>
          <pc:sldMk cId="3671096579" sldId="393"/>
        </pc:sldMkLst>
      </pc:sldChg>
      <pc:sldChg chg="modSp add mod ord">
        <pc:chgData name="William Grey" userId="37b73424-c081-4fc2-b1af-363f4f3fd4f3" providerId="ADAL" clId="{676A3C3D-2E75-4630-8DE5-2282BBFC852C}" dt="2022-12-01T14:03:26.031" v="832" actId="20577"/>
        <pc:sldMkLst>
          <pc:docMk/>
          <pc:sldMk cId="1403102467" sldId="394"/>
        </pc:sldMkLst>
        <pc:spChg chg="mod">
          <ac:chgData name="William Grey" userId="37b73424-c081-4fc2-b1af-363f4f3fd4f3" providerId="ADAL" clId="{676A3C3D-2E75-4630-8DE5-2282BBFC852C}" dt="2022-12-01T14:03:26.031" v="832" actId="20577"/>
          <ac:spMkLst>
            <pc:docMk/>
            <pc:sldMk cId="1403102467" sldId="394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676A3C3D-2E75-4630-8DE5-2282BBFC852C}" dt="2022-11-22T18:35:08.820" v="111" actId="20577"/>
        <pc:sldMkLst>
          <pc:docMk/>
          <pc:sldMk cId="3477924281" sldId="395"/>
        </pc:sldMkLst>
        <pc:spChg chg="mod">
          <ac:chgData name="William Grey" userId="37b73424-c081-4fc2-b1af-363f4f3fd4f3" providerId="ADAL" clId="{676A3C3D-2E75-4630-8DE5-2282BBFC852C}" dt="2022-11-22T18:35:08.820" v="111" actId="20577"/>
          <ac:spMkLst>
            <pc:docMk/>
            <pc:sldMk cId="3477924281" sldId="395"/>
            <ac:spMk id="2" creationId="{D7C9BA3C-4DD5-460C-8D9F-65F7230705D5}"/>
          </ac:spMkLst>
        </pc:spChg>
      </pc:sldChg>
      <pc:sldChg chg="modSp new del mod">
        <pc:chgData name="William Grey" userId="37b73424-c081-4fc2-b1af-363f4f3fd4f3" providerId="ADAL" clId="{676A3C3D-2E75-4630-8DE5-2282BBFC852C}" dt="2022-11-22T19:01:31.331" v="471" actId="2696"/>
        <pc:sldMkLst>
          <pc:docMk/>
          <pc:sldMk cId="2896206419" sldId="396"/>
        </pc:sldMkLst>
        <pc:spChg chg="mod">
          <ac:chgData name="William Grey" userId="37b73424-c081-4fc2-b1af-363f4f3fd4f3" providerId="ADAL" clId="{676A3C3D-2E75-4630-8DE5-2282BBFC852C}" dt="2022-11-22T18:37:09.752" v="125" actId="20577"/>
          <ac:spMkLst>
            <pc:docMk/>
            <pc:sldMk cId="2896206419" sldId="396"/>
            <ac:spMk id="2" creationId="{EDD02764-2B05-4E11-BBA4-35232AF17644}"/>
          </ac:spMkLst>
        </pc:spChg>
      </pc:sldChg>
      <pc:sldChg chg="add del">
        <pc:chgData name="William Grey" userId="37b73424-c081-4fc2-b1af-363f4f3fd4f3" providerId="ADAL" clId="{676A3C3D-2E75-4630-8DE5-2282BBFC852C}" dt="2022-12-08T09:50:55.369" v="838" actId="47"/>
        <pc:sldMkLst>
          <pc:docMk/>
          <pc:sldMk cId="3806535990" sldId="396"/>
        </pc:sldMkLst>
      </pc:sldChg>
      <pc:sldChg chg="modSp new mod">
        <pc:chgData name="William Grey" userId="37b73424-c081-4fc2-b1af-363f4f3fd4f3" providerId="ADAL" clId="{676A3C3D-2E75-4630-8DE5-2282BBFC852C}" dt="2022-11-22T18:37:29.477" v="154" actId="20577"/>
        <pc:sldMkLst>
          <pc:docMk/>
          <pc:sldMk cId="3539092807" sldId="397"/>
        </pc:sldMkLst>
        <pc:spChg chg="mod">
          <ac:chgData name="William Grey" userId="37b73424-c081-4fc2-b1af-363f4f3fd4f3" providerId="ADAL" clId="{676A3C3D-2E75-4630-8DE5-2282BBFC852C}" dt="2022-11-22T18:37:29.477" v="154" actId="20577"/>
          <ac:spMkLst>
            <pc:docMk/>
            <pc:sldMk cId="3539092807" sldId="397"/>
            <ac:spMk id="2" creationId="{B5384C4C-091B-47C5-9642-85E58D8974F1}"/>
          </ac:spMkLst>
        </pc:spChg>
      </pc:sldChg>
      <pc:sldChg chg="modSp new mod">
        <pc:chgData name="William Grey" userId="37b73424-c081-4fc2-b1af-363f4f3fd4f3" providerId="ADAL" clId="{676A3C3D-2E75-4630-8DE5-2282BBFC852C}" dt="2022-11-22T18:40:43.711" v="167" actId="20577"/>
        <pc:sldMkLst>
          <pc:docMk/>
          <pc:sldMk cId="2571066105" sldId="398"/>
        </pc:sldMkLst>
        <pc:spChg chg="mod">
          <ac:chgData name="William Grey" userId="37b73424-c081-4fc2-b1af-363f4f3fd4f3" providerId="ADAL" clId="{676A3C3D-2E75-4630-8DE5-2282BBFC852C}" dt="2022-11-22T18:40:43.711" v="167" actId="20577"/>
          <ac:spMkLst>
            <pc:docMk/>
            <pc:sldMk cId="2571066105" sldId="398"/>
            <ac:spMk id="2" creationId="{3E779DE1-DA3B-4A9F-AA4F-7C700AA12BE9}"/>
          </ac:spMkLst>
        </pc:spChg>
      </pc:sldChg>
      <pc:sldChg chg="new del">
        <pc:chgData name="William Grey" userId="37b73424-c081-4fc2-b1af-363f4f3fd4f3" providerId="ADAL" clId="{676A3C3D-2E75-4630-8DE5-2282BBFC852C}" dt="2022-11-22T19:10:21.542" v="641" actId="47"/>
        <pc:sldMkLst>
          <pc:docMk/>
          <pc:sldMk cId="1464039075" sldId="399"/>
        </pc:sldMkLst>
      </pc:sldChg>
      <pc:sldChg chg="modSp new del mod">
        <pc:chgData name="William Grey" userId="37b73424-c081-4fc2-b1af-363f4f3fd4f3" providerId="ADAL" clId="{676A3C3D-2E75-4630-8DE5-2282BBFC852C}" dt="2022-11-22T19:14:34.496" v="663" actId="47"/>
        <pc:sldMkLst>
          <pc:docMk/>
          <pc:sldMk cId="2362987568" sldId="399"/>
        </pc:sldMkLst>
        <pc:spChg chg="mod">
          <ac:chgData name="William Grey" userId="37b73424-c081-4fc2-b1af-363f4f3fd4f3" providerId="ADAL" clId="{676A3C3D-2E75-4630-8DE5-2282BBFC852C}" dt="2022-11-22T19:11:29.836" v="661" actId="20577"/>
          <ac:spMkLst>
            <pc:docMk/>
            <pc:sldMk cId="2362987568" sldId="399"/>
            <ac:spMk id="2" creationId="{463140F5-E8D6-4BEB-AA1B-CFDDBC9A433B}"/>
          </ac:spMkLst>
        </pc:spChg>
      </pc:sldChg>
      <pc:sldChg chg="addSp modSp add mod modAnim">
        <pc:chgData name="William Grey" userId="37b73424-c081-4fc2-b1af-363f4f3fd4f3" providerId="ADAL" clId="{676A3C3D-2E75-4630-8DE5-2282BBFC852C}" dt="2022-11-22T19:19:14.475" v="818"/>
        <pc:sldMkLst>
          <pc:docMk/>
          <pc:sldMk cId="2583664220" sldId="399"/>
        </pc:sldMkLst>
        <pc:spChg chg="mod">
          <ac:chgData name="William Grey" userId="37b73424-c081-4fc2-b1af-363f4f3fd4f3" providerId="ADAL" clId="{676A3C3D-2E75-4630-8DE5-2282BBFC852C}" dt="2022-11-22T19:15:40.487" v="672" actId="20577"/>
          <ac:spMkLst>
            <pc:docMk/>
            <pc:sldMk cId="2583664220" sldId="399"/>
            <ac:spMk id="2" creationId="{119D62C4-F3D8-482D-A567-EE1E733F2519}"/>
          </ac:spMkLst>
        </pc:spChg>
        <pc:spChg chg="add mod">
          <ac:chgData name="William Grey" userId="37b73424-c081-4fc2-b1af-363f4f3fd4f3" providerId="ADAL" clId="{676A3C3D-2E75-4630-8DE5-2282BBFC852C}" dt="2022-11-22T19:18:49.496" v="816" actId="1076"/>
          <ac:spMkLst>
            <pc:docMk/>
            <pc:sldMk cId="2583664220" sldId="399"/>
            <ac:spMk id="4" creationId="{D137BD6B-5FF6-492D-9966-D952CAA45F91}"/>
          </ac:spMkLst>
        </pc:spChg>
        <pc:spChg chg="mod">
          <ac:chgData name="William Grey" userId="37b73424-c081-4fc2-b1af-363f4f3fd4f3" providerId="ADAL" clId="{676A3C3D-2E75-4630-8DE5-2282BBFC852C}" dt="2022-11-22T19:18:54.408" v="817" actId="20577"/>
          <ac:spMkLst>
            <pc:docMk/>
            <pc:sldMk cId="2583664220" sldId="399"/>
            <ac:spMk id="6" creationId="{42AB437B-BDB4-4BC8-A899-3FF4CBBDCD4E}"/>
          </ac:spMkLst>
        </pc:spChg>
      </pc:sldChg>
    </pc:docChg>
  </pc:docChgLst>
  <pc:docChgLst>
    <pc:chgData name="William Grey" userId="37b73424-c081-4fc2-b1af-363f4f3fd4f3" providerId="ADAL" clId="{93F9CE82-9388-4DFB-8398-C762B5E7F970}"/>
    <pc:docChg chg="custSel addSld delSld modSld sldOrd">
      <pc:chgData name="William Grey" userId="37b73424-c081-4fc2-b1af-363f4f3fd4f3" providerId="ADAL" clId="{93F9CE82-9388-4DFB-8398-C762B5E7F970}" dt="2020-11-10T22:04:04.216" v="812" actId="27636"/>
      <pc:docMkLst>
        <pc:docMk/>
      </pc:docMkLst>
      <pc:sldChg chg="delSp modSp mod">
        <pc:chgData name="William Grey" userId="37b73424-c081-4fc2-b1af-363f4f3fd4f3" providerId="ADAL" clId="{93F9CE82-9388-4DFB-8398-C762B5E7F970}" dt="2020-11-10T21:49:16.253" v="793" actId="20577"/>
        <pc:sldMkLst>
          <pc:docMk/>
          <pc:sldMk cId="1179004007" sldId="281"/>
        </pc:sldMkLst>
        <pc:spChg chg="mod">
          <ac:chgData name="William Grey" userId="37b73424-c081-4fc2-b1af-363f4f3fd4f3" providerId="ADAL" clId="{93F9CE82-9388-4DFB-8398-C762B5E7F970}" dt="2020-11-10T21:43:18.462" v="763" actId="20577"/>
          <ac:spMkLst>
            <pc:docMk/>
            <pc:sldMk cId="1179004007" sldId="281"/>
            <ac:spMk id="3" creationId="{00000000-0000-0000-0000-000000000000}"/>
          </ac:spMkLst>
        </pc:spChg>
        <pc:spChg chg="mod">
          <ac:chgData name="William Grey" userId="37b73424-c081-4fc2-b1af-363f4f3fd4f3" providerId="ADAL" clId="{93F9CE82-9388-4DFB-8398-C762B5E7F970}" dt="2020-11-10T21:42:25.865" v="754" actId="20577"/>
          <ac:spMkLst>
            <pc:docMk/>
            <pc:sldMk cId="1179004007" sldId="281"/>
            <ac:spMk id="4" creationId="{DEE5E8D6-3700-4CF3-8819-3B6B6E2AC869}"/>
          </ac:spMkLst>
        </pc:spChg>
        <pc:spChg chg="mod">
          <ac:chgData name="William Grey" userId="37b73424-c081-4fc2-b1af-363f4f3fd4f3" providerId="ADAL" clId="{93F9CE82-9388-4DFB-8398-C762B5E7F970}" dt="2020-11-10T21:42:21.962" v="752" actId="1076"/>
          <ac:spMkLst>
            <pc:docMk/>
            <pc:sldMk cId="1179004007" sldId="281"/>
            <ac:spMk id="11" creationId="{15AF5C50-1CDA-4FA2-8BF5-0FE313035931}"/>
          </ac:spMkLst>
        </pc:spChg>
        <pc:spChg chg="mod">
          <ac:chgData name="William Grey" userId="37b73424-c081-4fc2-b1af-363f4f3fd4f3" providerId="ADAL" clId="{93F9CE82-9388-4DFB-8398-C762B5E7F970}" dt="2020-11-10T21:49:16.253" v="793" actId="20577"/>
          <ac:spMkLst>
            <pc:docMk/>
            <pc:sldMk cId="1179004007" sldId="281"/>
            <ac:spMk id="12" creationId="{FB015B84-1E45-489B-B3B3-05E7FEB0C0FE}"/>
          </ac:spMkLst>
        </pc:spChg>
        <pc:spChg chg="del">
          <ac:chgData name="William Grey" userId="37b73424-c081-4fc2-b1af-363f4f3fd4f3" providerId="ADAL" clId="{93F9CE82-9388-4DFB-8398-C762B5E7F970}" dt="2020-11-10T21:43:28.068" v="764" actId="478"/>
          <ac:spMkLst>
            <pc:docMk/>
            <pc:sldMk cId="1179004007" sldId="281"/>
            <ac:spMk id="13" creationId="{40574B69-159B-4BB6-84DE-C90F55B62AA1}"/>
          </ac:spMkLst>
        </pc:spChg>
      </pc:sldChg>
      <pc:sldChg chg="modSp mod">
        <pc:chgData name="William Grey" userId="37b73424-c081-4fc2-b1af-363f4f3fd4f3" providerId="ADAL" clId="{93F9CE82-9388-4DFB-8398-C762B5E7F970}" dt="2020-11-10T22:04:04.216" v="812" actId="27636"/>
        <pc:sldMkLst>
          <pc:docMk/>
          <pc:sldMk cId="338037635" sldId="283"/>
        </pc:sldMkLst>
        <pc:spChg chg="mod">
          <ac:chgData name="William Grey" userId="37b73424-c081-4fc2-b1af-363f4f3fd4f3" providerId="ADAL" clId="{93F9CE82-9388-4DFB-8398-C762B5E7F970}" dt="2020-11-10T21:38:17.997" v="726" actId="20577"/>
          <ac:spMkLst>
            <pc:docMk/>
            <pc:sldMk cId="338037635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93F9CE82-9388-4DFB-8398-C762B5E7F970}" dt="2020-11-10T22:04:04.216" v="812" actId="27636"/>
          <ac:spMkLst>
            <pc:docMk/>
            <pc:sldMk cId="338037635" sldId="283"/>
            <ac:spMk id="3" creationId="{00000000-0000-0000-0000-000000000000}"/>
          </ac:spMkLst>
        </pc:spChg>
      </pc:sldChg>
      <pc:sldChg chg="ord">
        <pc:chgData name="William Grey" userId="37b73424-c081-4fc2-b1af-363f4f3fd4f3" providerId="ADAL" clId="{93F9CE82-9388-4DFB-8398-C762B5E7F970}" dt="2020-11-10T21:52:08.615" v="809"/>
        <pc:sldMkLst>
          <pc:docMk/>
          <pc:sldMk cId="1281604016" sldId="285"/>
        </pc:sldMkLst>
      </pc:sldChg>
      <pc:sldChg chg="modSp new mod ord">
        <pc:chgData name="William Grey" userId="37b73424-c081-4fc2-b1af-363f4f3fd4f3" providerId="ADAL" clId="{93F9CE82-9388-4DFB-8398-C762B5E7F970}" dt="2020-11-10T21:36:52.493" v="667"/>
        <pc:sldMkLst>
          <pc:docMk/>
          <pc:sldMk cId="1574676788" sldId="304"/>
        </pc:sldMkLst>
        <pc:spChg chg="mod">
          <ac:chgData name="William Grey" userId="37b73424-c081-4fc2-b1af-363f4f3fd4f3" providerId="ADAL" clId="{93F9CE82-9388-4DFB-8398-C762B5E7F970}" dt="2020-11-10T21:05:59.565" v="54" actId="20577"/>
          <ac:spMkLst>
            <pc:docMk/>
            <pc:sldMk cId="1574676788" sldId="304"/>
            <ac:spMk id="2" creationId="{22BEFC99-72EC-4221-8B5C-8E14C32EDEC2}"/>
          </ac:spMkLst>
        </pc:spChg>
        <pc:spChg chg="mod">
          <ac:chgData name="William Grey" userId="37b73424-c081-4fc2-b1af-363f4f3fd4f3" providerId="ADAL" clId="{93F9CE82-9388-4DFB-8398-C762B5E7F970}" dt="2020-11-10T21:18:22.600" v="430" actId="20577"/>
          <ac:spMkLst>
            <pc:docMk/>
            <pc:sldMk cId="1574676788" sldId="304"/>
            <ac:spMk id="3" creationId="{9D1F9916-5D3A-4389-996A-289FDE6583A7}"/>
          </ac:spMkLst>
        </pc:spChg>
      </pc:sldChg>
      <pc:sldChg chg="modSp new mod ord">
        <pc:chgData name="William Grey" userId="37b73424-c081-4fc2-b1af-363f4f3fd4f3" providerId="ADAL" clId="{93F9CE82-9388-4DFB-8398-C762B5E7F970}" dt="2020-11-10T21:51:49.821" v="807"/>
        <pc:sldMkLst>
          <pc:docMk/>
          <pc:sldMk cId="411936482" sldId="305"/>
        </pc:sldMkLst>
        <pc:spChg chg="mod">
          <ac:chgData name="William Grey" userId="37b73424-c081-4fc2-b1af-363f4f3fd4f3" providerId="ADAL" clId="{93F9CE82-9388-4DFB-8398-C762B5E7F970}" dt="2020-11-10T21:11:55.485" v="303" actId="20577"/>
          <ac:spMkLst>
            <pc:docMk/>
            <pc:sldMk cId="411936482" sldId="305"/>
            <ac:spMk id="2" creationId="{4470B087-CEE6-4E29-AA3E-C7D16A48FBB5}"/>
          </ac:spMkLst>
        </pc:spChg>
        <pc:spChg chg="mod">
          <ac:chgData name="William Grey" userId="37b73424-c081-4fc2-b1af-363f4f3fd4f3" providerId="ADAL" clId="{93F9CE82-9388-4DFB-8398-C762B5E7F970}" dt="2020-11-10T21:20:29.814" v="464" actId="20577"/>
          <ac:spMkLst>
            <pc:docMk/>
            <pc:sldMk cId="411936482" sldId="305"/>
            <ac:spMk id="3" creationId="{9989CD83-7AE5-42B3-992D-73087C4F3F4E}"/>
          </ac:spMkLst>
        </pc:spChg>
      </pc:sldChg>
      <pc:sldChg chg="modSp new mod ord">
        <pc:chgData name="William Grey" userId="37b73424-c081-4fc2-b1af-363f4f3fd4f3" providerId="ADAL" clId="{93F9CE82-9388-4DFB-8398-C762B5E7F970}" dt="2020-11-10T21:49:53.656" v="805" actId="20577"/>
        <pc:sldMkLst>
          <pc:docMk/>
          <pc:sldMk cId="1405570378" sldId="306"/>
        </pc:sldMkLst>
        <pc:spChg chg="mod">
          <ac:chgData name="William Grey" userId="37b73424-c081-4fc2-b1af-363f4f3fd4f3" providerId="ADAL" clId="{93F9CE82-9388-4DFB-8398-C762B5E7F970}" dt="2020-11-10T21:28:04.137" v="491" actId="20577"/>
          <ac:spMkLst>
            <pc:docMk/>
            <pc:sldMk cId="1405570378" sldId="306"/>
            <ac:spMk id="2" creationId="{9AA8F892-BE9D-4202-A487-417609E1145D}"/>
          </ac:spMkLst>
        </pc:spChg>
        <pc:spChg chg="mod">
          <ac:chgData name="William Grey" userId="37b73424-c081-4fc2-b1af-363f4f3fd4f3" providerId="ADAL" clId="{93F9CE82-9388-4DFB-8398-C762B5E7F970}" dt="2020-11-10T21:49:53.656" v="805" actId="20577"/>
          <ac:spMkLst>
            <pc:docMk/>
            <pc:sldMk cId="1405570378" sldId="306"/>
            <ac:spMk id="3" creationId="{72AEF3D0-15C3-4C30-8D69-E360730AB7DE}"/>
          </ac:spMkLst>
        </pc:spChg>
      </pc:sldChg>
      <pc:sldChg chg="add del">
        <pc:chgData name="William Grey" userId="37b73424-c081-4fc2-b1af-363f4f3fd4f3" providerId="ADAL" clId="{93F9CE82-9388-4DFB-8398-C762B5E7F970}" dt="2020-11-10T21:31:25.105" v="559" actId="47"/>
        <pc:sldMkLst>
          <pc:docMk/>
          <pc:sldMk cId="4040873555" sldId="307"/>
        </pc:sldMkLst>
      </pc:sldChg>
      <pc:sldChg chg="modSp add mod">
        <pc:chgData name="William Grey" userId="37b73424-c081-4fc2-b1af-363f4f3fd4f3" providerId="ADAL" clId="{93F9CE82-9388-4DFB-8398-C762B5E7F970}" dt="2020-11-10T21:31:56.666" v="560" actId="20577"/>
        <pc:sldMkLst>
          <pc:docMk/>
          <pc:sldMk cId="749688099" sldId="308"/>
        </pc:sldMkLst>
        <pc:spChg chg="mod">
          <ac:chgData name="William Grey" userId="37b73424-c081-4fc2-b1af-363f4f3fd4f3" providerId="ADAL" clId="{93F9CE82-9388-4DFB-8398-C762B5E7F970}" dt="2020-11-10T21:31:56.666" v="560" actId="20577"/>
          <ac:spMkLst>
            <pc:docMk/>
            <pc:sldMk cId="749688099" sldId="308"/>
            <ac:spMk id="3" creationId="{3669D64C-DBAC-49B8-A3B0-C9AEE4F3BB8A}"/>
          </ac:spMkLst>
        </pc:spChg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3342204590" sldId="309"/>
        </pc:sldMkLst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2674999042" sldId="310"/>
        </pc:sldMkLst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1646290453" sldId="311"/>
        </pc:sldMkLst>
      </pc:sldChg>
      <pc:sldChg chg="add del">
        <pc:chgData name="William Grey" userId="37b73424-c081-4fc2-b1af-363f4f3fd4f3" providerId="ADAL" clId="{93F9CE82-9388-4DFB-8398-C762B5E7F970}" dt="2020-11-10T21:36:37.699" v="665" actId="47"/>
        <pc:sldMkLst>
          <pc:docMk/>
          <pc:sldMk cId="2433329042" sldId="312"/>
        </pc:sldMkLst>
      </pc:sldChg>
    </pc:docChg>
  </pc:docChgLst>
  <pc:docChgLst>
    <pc:chgData name="William Grey" userId="37b73424-c081-4fc2-b1af-363f4f3fd4f3" providerId="ADAL" clId="{101C8B21-331E-4094-B482-500B4DCD29DE}"/>
    <pc:docChg chg="custSel modSld">
      <pc:chgData name="William Grey" userId="37b73424-c081-4fc2-b1af-363f4f3fd4f3" providerId="ADAL" clId="{101C8B21-331E-4094-B482-500B4DCD29DE}" dt="2020-03-17T09:13:50.499" v="92" actId="20577"/>
      <pc:docMkLst>
        <pc:docMk/>
      </pc:docMkLst>
      <pc:sldChg chg="modSp mod">
        <pc:chgData name="William Grey" userId="37b73424-c081-4fc2-b1af-363f4f3fd4f3" providerId="ADAL" clId="{101C8B21-331E-4094-B482-500B4DCD29DE}" dt="2020-03-17T09:07:43.178" v="6" actId="20577"/>
        <pc:sldMkLst>
          <pc:docMk/>
          <pc:sldMk cId="3592224826" sldId="300"/>
        </pc:sldMkLst>
        <pc:spChg chg="mod">
          <ac:chgData name="William Grey" userId="37b73424-c081-4fc2-b1af-363f4f3fd4f3" providerId="ADAL" clId="{101C8B21-331E-4094-B482-500B4DCD29DE}" dt="2020-03-17T09:07:43.178" v="6" actId="20577"/>
          <ac:spMkLst>
            <pc:docMk/>
            <pc:sldMk cId="3592224826" sldId="300"/>
            <ac:spMk id="3" creationId="{25B9E5D4-BD4A-43D1-A7C1-70DD701A1856}"/>
          </ac:spMkLst>
        </pc:spChg>
      </pc:sldChg>
      <pc:sldChg chg="addSp modSp mod">
        <pc:chgData name="William Grey" userId="37b73424-c081-4fc2-b1af-363f4f3fd4f3" providerId="ADAL" clId="{101C8B21-331E-4094-B482-500B4DCD29DE}" dt="2020-03-17T09:13:50.499" v="92" actId="20577"/>
        <pc:sldMkLst>
          <pc:docMk/>
          <pc:sldMk cId="3726858301" sldId="301"/>
        </pc:sldMkLst>
        <pc:spChg chg="mod">
          <ac:chgData name="William Grey" userId="37b73424-c081-4fc2-b1af-363f4f3fd4f3" providerId="ADAL" clId="{101C8B21-331E-4094-B482-500B4DCD29DE}" dt="2020-03-17T09:12:10.926" v="31" actId="14100"/>
          <ac:spMkLst>
            <pc:docMk/>
            <pc:sldMk cId="3726858301" sldId="301"/>
            <ac:spMk id="3" creationId="{52673DD8-E0C3-4D36-BB45-6678B36384AB}"/>
          </ac:spMkLst>
        </pc:spChg>
        <pc:spChg chg="add mod">
          <ac:chgData name="William Grey" userId="37b73424-c081-4fc2-b1af-363f4f3fd4f3" providerId="ADAL" clId="{101C8B21-331E-4094-B482-500B4DCD29DE}" dt="2020-03-17T09:13:50.499" v="92" actId="20577"/>
          <ac:spMkLst>
            <pc:docMk/>
            <pc:sldMk cId="3726858301" sldId="301"/>
            <ac:spMk id="4" creationId="{F1DB37C3-F521-40FA-8991-5DCACB2806ED}"/>
          </ac:spMkLst>
        </pc:spChg>
      </pc:sldChg>
    </pc:docChg>
  </pc:docChgLst>
  <pc:docChgLst>
    <pc:chgData name="William Grey" userId="37b73424-c081-4fc2-b1af-363f4f3fd4f3" providerId="ADAL" clId="{A1F83062-0A27-4DA1-A422-4BEF01DEB790}"/>
    <pc:docChg chg="custSel addSld modSld sldOrd">
      <pc:chgData name="William Grey" userId="37b73424-c081-4fc2-b1af-363f4f3fd4f3" providerId="ADAL" clId="{A1F83062-0A27-4DA1-A422-4BEF01DEB790}" dt="2020-11-05T14:10:01.786" v="3"/>
      <pc:docMkLst>
        <pc:docMk/>
      </pc:docMkLst>
      <pc:sldChg chg="delSp add mod ord">
        <pc:chgData name="William Grey" userId="37b73424-c081-4fc2-b1af-363f4f3fd4f3" providerId="ADAL" clId="{A1F83062-0A27-4DA1-A422-4BEF01DEB790}" dt="2020-11-05T14:10:01.786" v="3"/>
        <pc:sldMkLst>
          <pc:docMk/>
          <pc:sldMk cId="3283380995" sldId="303"/>
        </pc:sldMkLst>
        <pc:spChg chg="del">
          <ac:chgData name="William Grey" userId="37b73424-c081-4fc2-b1af-363f4f3fd4f3" providerId="ADAL" clId="{A1F83062-0A27-4DA1-A422-4BEF01DEB790}" dt="2020-11-05T14:06:17.595" v="1" actId="478"/>
          <ac:spMkLst>
            <pc:docMk/>
            <pc:sldMk cId="3283380995" sldId="303"/>
            <ac:spMk id="4" creationId="{F1DB37C3-F521-40FA-8991-5DCACB2806ED}"/>
          </ac:spMkLst>
        </pc:spChg>
      </pc:sldChg>
    </pc:docChg>
  </pc:docChgLst>
  <pc:docChgLst>
    <pc:chgData name="William Grey" userId="37b73424-c081-4fc2-b1af-363f4f3fd4f3" providerId="ADAL" clId="{D023A27A-4D4A-4F5B-A41B-6EFCCC63FEC1}"/>
    <pc:docChg chg="addSld delSld modSld">
      <pc:chgData name="William Grey" userId="37b73424-c081-4fc2-b1af-363f4f3fd4f3" providerId="ADAL" clId="{D023A27A-4D4A-4F5B-A41B-6EFCCC63FEC1}" dt="2022-12-07T11:02:31.229" v="84" actId="20577"/>
      <pc:docMkLst>
        <pc:docMk/>
      </pc:docMkLst>
      <pc:sldChg chg="modSp mod">
        <pc:chgData name="William Grey" userId="37b73424-c081-4fc2-b1af-363f4f3fd4f3" providerId="ADAL" clId="{D023A27A-4D4A-4F5B-A41B-6EFCCC63FEC1}" dt="2022-12-06T10:27:54.985" v="5" actId="20577"/>
        <pc:sldMkLst>
          <pc:docMk/>
          <pc:sldMk cId="1310138340" sldId="278"/>
        </pc:sldMkLst>
        <pc:spChg chg="mod">
          <ac:chgData name="William Grey" userId="37b73424-c081-4fc2-b1af-363f4f3fd4f3" providerId="ADAL" clId="{D023A27A-4D4A-4F5B-A41B-6EFCCC63FEC1}" dt="2022-12-06T10:27:54.985" v="5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D023A27A-4D4A-4F5B-A41B-6EFCCC63FEC1}" dt="2022-12-06T10:27:40.092" v="1"/>
        <pc:sldMkLst>
          <pc:docMk/>
          <pc:sldMk cId="2594465348" sldId="279"/>
        </pc:sldMkLst>
      </pc:sldChg>
      <pc:sldChg chg="del">
        <pc:chgData name="William Grey" userId="37b73424-c081-4fc2-b1af-363f4f3fd4f3" providerId="ADAL" clId="{D023A27A-4D4A-4F5B-A41B-6EFCCC63FEC1}" dt="2022-12-06T10:32:02.910" v="6" actId="47"/>
        <pc:sldMkLst>
          <pc:docMk/>
          <pc:sldMk cId="922526122" sldId="285"/>
        </pc:sldMkLst>
      </pc:sldChg>
      <pc:sldChg chg="add">
        <pc:chgData name="William Grey" userId="37b73424-c081-4fc2-b1af-363f4f3fd4f3" providerId="ADAL" clId="{D023A27A-4D4A-4F5B-A41B-6EFCCC63FEC1}" dt="2022-12-06T10:27:40.092" v="1"/>
        <pc:sldMkLst>
          <pc:docMk/>
          <pc:sldMk cId="787118533" sldId="365"/>
        </pc:sldMkLst>
      </pc:sldChg>
      <pc:sldChg chg="add">
        <pc:chgData name="William Grey" userId="37b73424-c081-4fc2-b1af-363f4f3fd4f3" providerId="ADAL" clId="{D023A27A-4D4A-4F5B-A41B-6EFCCC63FEC1}" dt="2022-12-06T10:27:40.092" v="1"/>
        <pc:sldMkLst>
          <pc:docMk/>
          <pc:sldMk cId="3260535696" sldId="366"/>
        </pc:sldMkLst>
      </pc:sldChg>
      <pc:sldChg chg="del">
        <pc:chgData name="William Grey" userId="37b73424-c081-4fc2-b1af-363f4f3fd4f3" providerId="ADAL" clId="{D023A27A-4D4A-4F5B-A41B-6EFCCC63FEC1}" dt="2022-12-06T10:32:04.755" v="9" actId="47"/>
        <pc:sldMkLst>
          <pc:docMk/>
          <pc:sldMk cId="1869850168" sldId="368"/>
        </pc:sldMkLst>
      </pc:sldChg>
      <pc:sldChg chg="del">
        <pc:chgData name="William Grey" userId="37b73424-c081-4fc2-b1af-363f4f3fd4f3" providerId="ADAL" clId="{D023A27A-4D4A-4F5B-A41B-6EFCCC63FEC1}" dt="2022-12-06T10:32:06.702" v="10" actId="47"/>
        <pc:sldMkLst>
          <pc:docMk/>
          <pc:sldMk cId="1669385277" sldId="378"/>
        </pc:sldMkLst>
      </pc:sldChg>
      <pc:sldChg chg="modSp del">
        <pc:chgData name="William Grey" userId="37b73424-c081-4fc2-b1af-363f4f3fd4f3" providerId="ADAL" clId="{D023A27A-4D4A-4F5B-A41B-6EFCCC63FEC1}" dt="2022-12-06T10:32:03.487" v="7" actId="47"/>
        <pc:sldMkLst>
          <pc:docMk/>
          <pc:sldMk cId="123176197" sldId="379"/>
        </pc:sldMkLst>
        <pc:graphicFrameChg chg="mod">
          <ac:chgData name="William Grey" userId="37b73424-c081-4fc2-b1af-363f4f3fd4f3" providerId="ADAL" clId="{D023A27A-4D4A-4F5B-A41B-6EFCCC63FEC1}" dt="2022-12-06T10:17:10.483" v="0"/>
          <ac:graphicFrameMkLst>
            <pc:docMk/>
            <pc:sldMk cId="123176197" sldId="379"/>
            <ac:graphicFrameMk id="6" creationId="{654A6CD8-6D43-435E-AAED-8BE0EA9B034E}"/>
          </ac:graphicFrameMkLst>
        </pc:graphicFrameChg>
      </pc:sldChg>
      <pc:sldChg chg="modSp mod">
        <pc:chgData name="William Grey" userId="37b73424-c081-4fc2-b1af-363f4f3fd4f3" providerId="ADAL" clId="{D023A27A-4D4A-4F5B-A41B-6EFCCC63FEC1}" dt="2022-12-07T10:50:50.706" v="13" actId="20577"/>
        <pc:sldMkLst>
          <pc:docMk/>
          <pc:sldMk cId="4268117855" sldId="382"/>
        </pc:sldMkLst>
        <pc:spChg chg="mod">
          <ac:chgData name="William Grey" userId="37b73424-c081-4fc2-b1af-363f4f3fd4f3" providerId="ADAL" clId="{D023A27A-4D4A-4F5B-A41B-6EFCCC63FEC1}" dt="2022-12-07T10:50:50.706" v="13" actId="20577"/>
          <ac:spMkLst>
            <pc:docMk/>
            <pc:sldMk cId="4268117855" sldId="382"/>
            <ac:spMk id="4" creationId="{1E997AD9-3282-44A0-BC30-795AD5BFC333}"/>
          </ac:spMkLst>
        </pc:spChg>
      </pc:sldChg>
      <pc:sldChg chg="modSp mod">
        <pc:chgData name="William Grey" userId="37b73424-c081-4fc2-b1af-363f4f3fd4f3" providerId="ADAL" clId="{D023A27A-4D4A-4F5B-A41B-6EFCCC63FEC1}" dt="2022-12-07T11:02:31.229" v="84" actId="20577"/>
        <pc:sldMkLst>
          <pc:docMk/>
          <pc:sldMk cId="3544710579" sldId="383"/>
        </pc:sldMkLst>
        <pc:spChg chg="mod">
          <ac:chgData name="William Grey" userId="37b73424-c081-4fc2-b1af-363f4f3fd4f3" providerId="ADAL" clId="{D023A27A-4D4A-4F5B-A41B-6EFCCC63FEC1}" dt="2022-12-07T11:02:31.229" v="84" actId="20577"/>
          <ac:spMkLst>
            <pc:docMk/>
            <pc:sldMk cId="3544710579" sldId="383"/>
            <ac:spMk id="4" creationId="{1E997AD9-3282-44A0-BC30-795AD5BFC333}"/>
          </ac:spMkLst>
        </pc:spChg>
      </pc:sldChg>
      <pc:sldChg chg="del">
        <pc:chgData name="William Grey" userId="37b73424-c081-4fc2-b1af-363f4f3fd4f3" providerId="ADAL" clId="{D023A27A-4D4A-4F5B-A41B-6EFCCC63FEC1}" dt="2022-12-06T10:32:04.146" v="8" actId="47"/>
        <pc:sldMkLst>
          <pc:docMk/>
          <pc:sldMk cId="3611272862" sldId="385"/>
        </pc:sldMkLst>
      </pc:sldChg>
      <pc:sldChg chg="del">
        <pc:chgData name="William Grey" userId="37b73424-c081-4fc2-b1af-363f4f3fd4f3" providerId="ADAL" clId="{D023A27A-4D4A-4F5B-A41B-6EFCCC63FEC1}" dt="2022-12-06T10:32:07.958" v="11" actId="47"/>
        <pc:sldMkLst>
          <pc:docMk/>
          <pc:sldMk cId="3539092807" sldId="397"/>
        </pc:sldMkLst>
      </pc:sldChg>
    </pc:docChg>
  </pc:docChgLst>
  <pc:docChgLst>
    <pc:chgData name="William" userId="37b73424-c081-4fc2-b1af-363f4f3fd4f3" providerId="ADAL" clId="{62B58A81-1186-40F9-A90B-AF537762BD4A}"/>
    <pc:docChg chg="custSel addSld modSld">
      <pc:chgData name="William" userId="37b73424-c081-4fc2-b1af-363f4f3fd4f3" providerId="ADAL" clId="{62B58A81-1186-40F9-A90B-AF537762BD4A}" dt="2021-11-17T10:31:56.124" v="455" actId="20577"/>
      <pc:docMkLst>
        <pc:docMk/>
      </pc:docMkLst>
      <pc:sldChg chg="addSp delSp modSp new mod">
        <pc:chgData name="William" userId="37b73424-c081-4fc2-b1af-363f4f3fd4f3" providerId="ADAL" clId="{62B58A81-1186-40F9-A90B-AF537762BD4A}" dt="2021-11-17T10:31:56.124" v="455" actId="20577"/>
        <pc:sldMkLst>
          <pc:docMk/>
          <pc:sldMk cId="123176197" sldId="379"/>
        </pc:sldMkLst>
        <pc:spChg chg="del">
          <ac:chgData name="William" userId="37b73424-c081-4fc2-b1af-363f4f3fd4f3" providerId="ADAL" clId="{62B58A81-1186-40F9-A90B-AF537762BD4A}" dt="2021-11-17T10:01:42.341" v="10" actId="1032"/>
          <ac:spMkLst>
            <pc:docMk/>
            <pc:sldMk cId="123176197" sldId="379"/>
            <ac:spMk id="3" creationId="{2F098AE7-4CE9-4940-9633-D3B045F47F22}"/>
          </ac:spMkLst>
        </pc:spChg>
        <pc:spChg chg="add del mod">
          <ac:chgData name="William" userId="37b73424-c081-4fc2-b1af-363f4f3fd4f3" providerId="ADAL" clId="{62B58A81-1186-40F9-A90B-AF537762BD4A}" dt="2021-11-17T10:01:52.720" v="14" actId="478"/>
          <ac:spMkLst>
            <pc:docMk/>
            <pc:sldMk cId="123176197" sldId="379"/>
            <ac:spMk id="4" creationId="{842EC2A5-4541-4367-8175-DA989C8A89D8}"/>
          </ac:spMkLst>
        </pc:spChg>
        <pc:spChg chg="add del mod">
          <ac:chgData name="William" userId="37b73424-c081-4fc2-b1af-363f4f3fd4f3" providerId="ADAL" clId="{62B58A81-1186-40F9-A90B-AF537762BD4A}" dt="2021-11-17T10:25:26.823" v="385" actId="478"/>
          <ac:spMkLst>
            <pc:docMk/>
            <pc:sldMk cId="123176197" sldId="379"/>
            <ac:spMk id="8" creationId="{E46BDF21-60A8-4AFC-B03C-D19BFB471DD1}"/>
          </ac:spMkLst>
        </pc:spChg>
        <pc:graphicFrameChg chg="add del mod modGraphic">
          <ac:chgData name="William" userId="37b73424-c081-4fc2-b1af-363f4f3fd4f3" providerId="ADAL" clId="{62B58A81-1186-40F9-A90B-AF537762BD4A}" dt="2021-11-17T10:25:10.590" v="381" actId="478"/>
          <ac:graphicFrameMkLst>
            <pc:docMk/>
            <pc:sldMk cId="123176197" sldId="379"/>
            <ac:graphicFrameMk id="5" creationId="{A04298A8-6B58-4DE4-B46A-FAF52F607492}"/>
          </ac:graphicFrameMkLst>
        </pc:graphicFrameChg>
        <pc:graphicFrameChg chg="add mod modGraphic">
          <ac:chgData name="William" userId="37b73424-c081-4fc2-b1af-363f4f3fd4f3" providerId="ADAL" clId="{62B58A81-1186-40F9-A90B-AF537762BD4A}" dt="2021-11-17T10:31:56.124" v="455" actId="20577"/>
          <ac:graphicFrameMkLst>
            <pc:docMk/>
            <pc:sldMk cId="123176197" sldId="379"/>
            <ac:graphicFrameMk id="6" creationId="{654A6CD8-6D43-435E-AAED-8BE0EA9B034E}"/>
          </ac:graphicFrameMkLst>
        </pc:graphicFrameChg>
      </pc:sldChg>
    </pc:docChg>
  </pc:docChgLst>
  <pc:docChgLst>
    <pc:chgData name="William Grey" userId="37b73424-c081-4fc2-b1af-363f4f3fd4f3" providerId="ADAL" clId="{C2603A99-3D02-4B5D-A5C4-2483C9AF8A6C}"/>
    <pc:docChg chg="undo custSel modSld">
      <pc:chgData name="William Grey" userId="37b73424-c081-4fc2-b1af-363f4f3fd4f3" providerId="ADAL" clId="{C2603A99-3D02-4B5D-A5C4-2483C9AF8A6C}" dt="2020-03-16T09:20:39.834" v="716" actId="20577"/>
      <pc:docMkLst>
        <pc:docMk/>
      </pc:docMkLst>
      <pc:sldChg chg="modSp mod">
        <pc:chgData name="William Grey" userId="37b73424-c081-4fc2-b1af-363f4f3fd4f3" providerId="ADAL" clId="{C2603A99-3D02-4B5D-A5C4-2483C9AF8A6C}" dt="2020-03-16T09:14:42.622" v="679" actId="5793"/>
        <pc:sldMkLst>
          <pc:docMk/>
          <pc:sldMk cId="2596188353" sldId="279"/>
        </pc:sldMkLst>
        <pc:spChg chg="mod">
          <ac:chgData name="William Grey" userId="37b73424-c081-4fc2-b1af-363f4f3fd4f3" providerId="ADAL" clId="{C2603A99-3D02-4B5D-A5C4-2483C9AF8A6C}" dt="2020-03-16T09:14:42.622" v="679" actId="5793"/>
          <ac:spMkLst>
            <pc:docMk/>
            <pc:sldMk cId="2596188353" sldId="279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C2603A99-3D02-4B5D-A5C4-2483C9AF8A6C}" dt="2020-03-16T09:10:03.400" v="634" actId="20577"/>
          <ac:graphicFrameMkLst>
            <pc:docMk/>
            <pc:sldMk cId="2596188353" sldId="279"/>
            <ac:graphicFrameMk id="4" creationId="{4587ADD5-10F2-4B22-8BA0-A85B7B6D9175}"/>
          </ac:graphicFrameMkLst>
        </pc:graphicFrameChg>
      </pc:sldChg>
      <pc:sldChg chg="modSp mod">
        <pc:chgData name="William Grey" userId="37b73424-c081-4fc2-b1af-363f4f3fd4f3" providerId="ADAL" clId="{C2603A99-3D02-4B5D-A5C4-2483C9AF8A6C}" dt="2020-03-15T13:26:43.011" v="473" actId="113"/>
        <pc:sldMkLst>
          <pc:docMk/>
          <pc:sldMk cId="381901513" sldId="296"/>
        </pc:sldMkLst>
        <pc:spChg chg="mod">
          <ac:chgData name="William Grey" userId="37b73424-c081-4fc2-b1af-363f4f3fd4f3" providerId="ADAL" clId="{C2603A99-3D02-4B5D-A5C4-2483C9AF8A6C}" dt="2020-03-15T13:26:43.011" v="473" actId="113"/>
          <ac:spMkLst>
            <pc:docMk/>
            <pc:sldMk cId="381901513" sldId="29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2603A99-3D02-4B5D-A5C4-2483C9AF8A6C}" dt="2020-03-16T08:45:10.378" v="630" actId="20577"/>
        <pc:sldMkLst>
          <pc:docMk/>
          <pc:sldMk cId="3264042356" sldId="298"/>
        </pc:sldMkLst>
        <pc:spChg chg="mod">
          <ac:chgData name="William Grey" userId="37b73424-c081-4fc2-b1af-363f4f3fd4f3" providerId="ADAL" clId="{C2603A99-3D02-4B5D-A5C4-2483C9AF8A6C}" dt="2020-03-16T08:45:10.378" v="630" actId="20577"/>
          <ac:spMkLst>
            <pc:docMk/>
            <pc:sldMk cId="3264042356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2603A99-3D02-4B5D-A5C4-2483C9AF8A6C}" dt="2020-03-16T09:20:39.834" v="716" actId="20577"/>
        <pc:sldMkLst>
          <pc:docMk/>
          <pc:sldMk cId="2878288206" sldId="302"/>
        </pc:sldMkLst>
        <pc:spChg chg="mod">
          <ac:chgData name="William Grey" userId="37b73424-c081-4fc2-b1af-363f4f3fd4f3" providerId="ADAL" clId="{C2603A99-3D02-4B5D-A5C4-2483C9AF8A6C}" dt="2020-03-16T09:20:39.834" v="716" actId="20577"/>
          <ac:spMkLst>
            <pc:docMk/>
            <pc:sldMk cId="2878288206" sldId="30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62B58A81-1186-40F9-A90B-AF537762BD4A}"/>
    <pc:docChg chg="undo custSel addSld delSld modSld sldOrd">
      <pc:chgData name="William Grey" userId="37b73424-c081-4fc2-b1af-363f4f3fd4f3" providerId="ADAL" clId="{62B58A81-1186-40F9-A90B-AF537762BD4A}" dt="2021-11-17T09:55:37.995" v="975" actId="20577"/>
      <pc:docMkLst>
        <pc:docMk/>
      </pc:docMkLst>
      <pc:sldChg chg="modSp mod ord">
        <pc:chgData name="William Grey" userId="37b73424-c081-4fc2-b1af-363f4f3fd4f3" providerId="ADAL" clId="{62B58A81-1186-40F9-A90B-AF537762BD4A}" dt="2021-11-15T09:14:21.776" v="513" actId="12"/>
        <pc:sldMkLst>
          <pc:docMk/>
          <pc:sldMk cId="1310138340" sldId="278"/>
        </pc:sldMkLst>
        <pc:spChg chg="mod">
          <ac:chgData name="William Grey" userId="37b73424-c081-4fc2-b1af-363f4f3fd4f3" providerId="ADAL" clId="{62B58A81-1186-40F9-A90B-AF537762BD4A}" dt="2021-11-10T11:06:35.314" v="346" actId="27636"/>
          <ac:spMkLst>
            <pc:docMk/>
            <pc:sldMk cId="1310138340" sldId="278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4:21.776" v="513" actId="12"/>
          <ac:spMkLst>
            <pc:docMk/>
            <pc:sldMk cId="1310138340" sldId="27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409" v="353" actId="27636"/>
        <pc:sldMkLst>
          <pc:docMk/>
          <pc:sldMk cId="2596188353" sldId="279"/>
        </pc:sldMkLst>
        <pc:spChg chg="mod">
          <ac:chgData name="William Grey" userId="37b73424-c081-4fc2-b1af-363f4f3fd4f3" providerId="ADAL" clId="{62B58A81-1186-40F9-A90B-AF537762BD4A}" dt="2021-11-10T11:06:35.409" v="353" actId="27636"/>
          <ac:spMkLst>
            <pc:docMk/>
            <pc:sldMk cId="2596188353" sldId="279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62B58A81-1186-40F9-A90B-AF537762BD4A}" dt="2021-11-10T11:06:35.214" v="343"/>
        <pc:sldMkLst>
          <pc:docMk/>
          <pc:sldMk cId="222047521" sldId="280"/>
        </pc:sldMkLst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22047521" sldId="280"/>
            <ac:spMk id="3" creationId="{00000000-0000-0000-0000-000000000000}"/>
          </ac:spMkLst>
        </pc:spChg>
      </pc:sldChg>
      <pc:sldChg chg="addSp delSp modSp mod ord">
        <pc:chgData name="William Grey" userId="37b73424-c081-4fc2-b1af-363f4f3fd4f3" providerId="ADAL" clId="{62B58A81-1186-40F9-A90B-AF537762BD4A}" dt="2021-11-15T09:10:22.961" v="478" actId="207"/>
        <pc:sldMkLst>
          <pc:docMk/>
          <pc:sldMk cId="1179004007" sldId="281"/>
        </pc:sldMkLst>
        <pc:spChg chg="mod">
          <ac:chgData name="William Grey" userId="37b73424-c081-4fc2-b1af-363f4f3fd4f3" providerId="ADAL" clId="{62B58A81-1186-40F9-A90B-AF537762BD4A}" dt="2021-11-10T11:06:35.447" v="356" actId="27636"/>
          <ac:spMkLst>
            <pc:docMk/>
            <pc:sldMk cId="1179004007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0:04.739" v="475" actId="12"/>
          <ac:spMkLst>
            <pc:docMk/>
            <pc:sldMk cId="1179004007" sldId="281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0:22.961" v="478" actId="207"/>
          <ac:spMkLst>
            <pc:docMk/>
            <pc:sldMk cId="1179004007" sldId="281"/>
            <ac:spMk id="4" creationId="{DEE5E8D6-3700-4CF3-8819-3B6B6E2AC869}"/>
          </ac:spMkLst>
        </pc:spChg>
        <pc:spChg chg="mod">
          <ac:chgData name="William Grey" userId="37b73424-c081-4fc2-b1af-363f4f3fd4f3" providerId="ADAL" clId="{62B58A81-1186-40F9-A90B-AF537762BD4A}" dt="2021-11-15T09:10:22.961" v="478" actId="207"/>
          <ac:spMkLst>
            <pc:docMk/>
            <pc:sldMk cId="1179004007" sldId="281"/>
            <ac:spMk id="6" creationId="{6A81CC67-70BB-4A5A-B879-645F200F5685}"/>
          </ac:spMkLst>
        </pc:spChg>
        <pc:spChg chg="del">
          <ac:chgData name="William Grey" userId="37b73424-c081-4fc2-b1af-363f4f3fd4f3" providerId="ADAL" clId="{62B58A81-1186-40F9-A90B-AF537762BD4A}" dt="2021-11-15T09:09:52.082" v="473" actId="478"/>
          <ac:spMkLst>
            <pc:docMk/>
            <pc:sldMk cId="1179004007" sldId="281"/>
            <ac:spMk id="12" creationId="{FB015B84-1E45-489B-B3B3-05E7FEB0C0FE}"/>
          </ac:spMkLst>
        </pc:spChg>
        <pc:spChg chg="add del">
          <ac:chgData name="William Grey" userId="37b73424-c081-4fc2-b1af-363f4f3fd4f3" providerId="ADAL" clId="{62B58A81-1186-40F9-A90B-AF537762BD4A}" dt="2021-11-15T09:09:25.996" v="467" actId="22"/>
          <ac:spMkLst>
            <pc:docMk/>
            <pc:sldMk cId="1179004007" sldId="281"/>
            <ac:spMk id="13" creationId="{CDAE8392-2264-4963-8F5F-52954D09AE22}"/>
          </ac:spMkLst>
        </pc:spChg>
      </pc:sldChg>
      <pc:sldChg chg="modSp mod">
        <pc:chgData name="William Grey" userId="37b73424-c081-4fc2-b1af-363f4f3fd4f3" providerId="ADAL" clId="{62B58A81-1186-40F9-A90B-AF537762BD4A}" dt="2021-11-15T09:15:52.188" v="545" actId="207"/>
        <pc:sldMkLst>
          <pc:docMk/>
          <pc:sldMk cId="338037635" sldId="283"/>
        </pc:sldMkLst>
        <pc:spChg chg="mod">
          <ac:chgData name="William Grey" userId="37b73424-c081-4fc2-b1af-363f4f3fd4f3" providerId="ADAL" clId="{62B58A81-1186-40F9-A90B-AF537762BD4A}" dt="2021-11-15T09:15:21.662" v="515" actId="27636"/>
          <ac:spMkLst>
            <pc:docMk/>
            <pc:sldMk cId="338037635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5:25.673" v="516" actId="1076"/>
          <ac:spMkLst>
            <pc:docMk/>
            <pc:sldMk cId="338037635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5:52.188" v="545" actId="207"/>
          <ac:spMkLst>
            <pc:docMk/>
            <pc:sldMk cId="338037635" sldId="283"/>
            <ac:spMk id="4" creationId="{67618BD3-47DE-4901-B5B1-688094F71557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3510772925" sldId="284"/>
        </pc:sldMkLst>
      </pc:sldChg>
      <pc:sldChg chg="modSp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3910770572" sldId="284"/>
        </pc:sldMkLst>
        <pc:spChg chg="mod">
          <ac:chgData name="William Grey" userId="37b73424-c081-4fc2-b1af-363f4f3fd4f3" providerId="ADAL" clId="{62B58A81-1186-40F9-A90B-AF537762BD4A}" dt="2021-11-10T11:06:35.487" v="360" actId="27636"/>
          <ac:spMkLst>
            <pc:docMk/>
            <pc:sldMk cId="3910770572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3:38.528" v="592" actId="1076"/>
          <ac:spMkLst>
            <pc:docMk/>
            <pc:sldMk cId="3910770572" sldId="284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3:40.873" v="593" actId="1076"/>
          <ac:spMkLst>
            <pc:docMk/>
            <pc:sldMk cId="3910770572" sldId="284"/>
            <ac:spMk id="4" creationId="{2FBAA144-E262-46AF-AF75-E33A13E78156}"/>
          </ac:spMkLst>
        </pc:spChg>
      </pc:sldChg>
      <pc:sldChg chg="modSp mod ord">
        <pc:chgData name="William Grey" userId="37b73424-c081-4fc2-b1af-363f4f3fd4f3" providerId="ADAL" clId="{62B58A81-1186-40F9-A90B-AF537762BD4A}" dt="2021-11-15T09:31:25.714" v="799"/>
        <pc:sldMkLst>
          <pc:docMk/>
          <pc:sldMk cId="1281604016" sldId="285"/>
        </pc:sldMkLst>
        <pc:spChg chg="mod">
          <ac:chgData name="William Grey" userId="37b73424-c081-4fc2-b1af-363f4f3fd4f3" providerId="ADAL" clId="{62B58A81-1186-40F9-A90B-AF537762BD4A}" dt="2021-11-10T11:06:35.617" v="365" actId="27636"/>
          <ac:spMkLst>
            <pc:docMk/>
            <pc:sldMk cId="1281604016" sldId="28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5T09:31:19.454" v="797" actId="207"/>
        <pc:sldMkLst>
          <pc:docMk/>
          <pc:sldMk cId="3931703976" sldId="286"/>
        </pc:sldMkLst>
        <pc:spChg chg="mod">
          <ac:chgData name="William Grey" userId="37b73424-c081-4fc2-b1af-363f4f3fd4f3" providerId="ADAL" clId="{62B58A81-1186-40F9-A90B-AF537762BD4A}" dt="2021-11-10T11:06:35.482" v="359" actId="27636"/>
          <ac:spMkLst>
            <pc:docMk/>
            <pc:sldMk cId="393170397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30:36.480" v="777" actId="1076"/>
          <ac:spMkLst>
            <pc:docMk/>
            <pc:sldMk cId="3931703976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31:19.454" v="797" actId="207"/>
          <ac:spMkLst>
            <pc:docMk/>
            <pc:sldMk cId="3931703976" sldId="286"/>
            <ac:spMk id="4" creationId="{1D5DADF3-DBFF-4998-831A-E6C0CF0CA81A}"/>
          </ac:spMkLst>
        </pc:spChg>
      </pc:sldChg>
      <pc:sldChg chg="modSp mod">
        <pc:chgData name="William Grey" userId="37b73424-c081-4fc2-b1af-363f4f3fd4f3" providerId="ADAL" clId="{62B58A81-1186-40F9-A90B-AF537762BD4A}" dt="2021-11-10T11:06:35.634" v="367" actId="27636"/>
        <pc:sldMkLst>
          <pc:docMk/>
          <pc:sldMk cId="3443217666" sldId="287"/>
        </pc:sldMkLst>
        <pc:spChg chg="mod">
          <ac:chgData name="William Grey" userId="37b73424-c081-4fc2-b1af-363f4f3fd4f3" providerId="ADAL" clId="{62B58A81-1186-40F9-A90B-AF537762BD4A}" dt="2021-11-10T11:06:35.634" v="367" actId="27636"/>
          <ac:spMkLst>
            <pc:docMk/>
            <pc:sldMk cId="3443217666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443217666" sldId="28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588" v="363" actId="27636"/>
        <pc:sldMkLst>
          <pc:docMk/>
          <pc:sldMk cId="347264414" sldId="295"/>
        </pc:sldMkLst>
        <pc:spChg chg="mod">
          <ac:chgData name="William Grey" userId="37b73424-c081-4fc2-b1af-363f4f3fd4f3" providerId="ADAL" clId="{62B58A81-1186-40F9-A90B-AF537762BD4A}" dt="2021-11-10T11:06:35.588" v="363" actId="27636"/>
          <ac:spMkLst>
            <pc:docMk/>
            <pc:sldMk cId="347264414" sldId="295"/>
            <ac:spMk id="2" creationId="{88DC5033-0391-4B6D-B186-83F4CDFBF52E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47264414" sldId="295"/>
            <ac:spMk id="3" creationId="{D8AFF44C-494B-4453-845B-489DD4322CD9}"/>
          </ac:spMkLst>
        </pc:spChg>
      </pc:sldChg>
      <pc:sldChg chg="modSp mod">
        <pc:chgData name="William Grey" userId="37b73424-c081-4fc2-b1af-363f4f3fd4f3" providerId="ADAL" clId="{62B58A81-1186-40F9-A90B-AF537762BD4A}" dt="2021-11-10T11:06:35.324" v="347" actId="27636"/>
        <pc:sldMkLst>
          <pc:docMk/>
          <pc:sldMk cId="381901513" sldId="296"/>
        </pc:sldMkLst>
        <pc:spChg chg="mod">
          <ac:chgData name="William Grey" userId="37b73424-c081-4fc2-b1af-363f4f3fd4f3" providerId="ADAL" clId="{62B58A81-1186-40F9-A90B-AF537762BD4A}" dt="2021-11-10T11:06:35.324" v="347" actId="27636"/>
          <ac:spMkLst>
            <pc:docMk/>
            <pc:sldMk cId="381901513" sldId="29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626" v="366" actId="27636"/>
        <pc:sldMkLst>
          <pc:docMk/>
          <pc:sldMk cId="609802872" sldId="297"/>
        </pc:sldMkLst>
        <pc:spChg chg="mod">
          <ac:chgData name="William Grey" userId="37b73424-c081-4fc2-b1af-363f4f3fd4f3" providerId="ADAL" clId="{62B58A81-1186-40F9-A90B-AF537762BD4A}" dt="2021-11-10T11:06:35.626" v="366" actId="27636"/>
          <ac:spMkLst>
            <pc:docMk/>
            <pc:sldMk cId="609802872" sldId="297"/>
            <ac:spMk id="2" creationId="{00000000-0000-0000-0000-000000000000}"/>
          </ac:spMkLst>
        </pc:spChg>
      </pc:sldChg>
      <pc:sldChg chg="modSp mod ord">
        <pc:chgData name="William Grey" userId="37b73424-c081-4fc2-b1af-363f4f3fd4f3" providerId="ADAL" clId="{62B58A81-1186-40F9-A90B-AF537762BD4A}" dt="2021-11-15T09:04:31.666" v="417"/>
        <pc:sldMkLst>
          <pc:docMk/>
          <pc:sldMk cId="3264042356" sldId="298"/>
        </pc:sldMkLst>
        <pc:spChg chg="mod">
          <ac:chgData name="William Grey" userId="37b73424-c081-4fc2-b1af-363f4f3fd4f3" providerId="ADAL" clId="{62B58A81-1186-40F9-A90B-AF537762BD4A}" dt="2021-11-10T11:06:35.418" v="354" actId="27636"/>
          <ac:spMkLst>
            <pc:docMk/>
            <pc:sldMk cId="3264042356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640" v="368" actId="27636"/>
        <pc:sldMkLst>
          <pc:docMk/>
          <pc:sldMk cId="3336901963" sldId="299"/>
        </pc:sldMkLst>
        <pc:spChg chg="mod">
          <ac:chgData name="William Grey" userId="37b73424-c081-4fc2-b1af-363f4f3fd4f3" providerId="ADAL" clId="{62B58A81-1186-40F9-A90B-AF537762BD4A}" dt="2021-11-10T11:06:35.640" v="368" actId="27636"/>
          <ac:spMkLst>
            <pc:docMk/>
            <pc:sldMk cId="3336901963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336901963" sldId="299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1537621446" sldId="300"/>
        </pc:sldMkLst>
      </pc:sldChg>
      <pc:sldChg chg="modSp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3592224826" sldId="300"/>
        </pc:sldMkLst>
        <pc:spChg chg="mod">
          <ac:chgData name="William Grey" userId="37b73424-c081-4fc2-b1af-363f4f3fd4f3" providerId="ADAL" clId="{62B58A81-1186-40F9-A90B-AF537762BD4A}" dt="2021-11-10T11:06:35.560" v="361" actId="27636"/>
          <ac:spMkLst>
            <pc:docMk/>
            <pc:sldMk cId="3592224826" sldId="300"/>
            <ac:spMk id="2" creationId="{D8F1E100-C4A1-4435-9F3F-0B8D7BC19F02}"/>
          </ac:spMkLst>
        </pc:spChg>
        <pc:spChg chg="mod">
          <ac:chgData name="William Grey" userId="37b73424-c081-4fc2-b1af-363f4f3fd4f3" providerId="ADAL" clId="{62B58A81-1186-40F9-A90B-AF537762BD4A}" dt="2021-11-15T09:19:35.714" v="573" actId="1076"/>
          <ac:spMkLst>
            <pc:docMk/>
            <pc:sldMk cId="3592224826" sldId="300"/>
            <ac:spMk id="3" creationId="{25B9E5D4-BD4A-43D1-A7C1-70DD701A1856}"/>
          </ac:spMkLst>
        </pc:spChg>
      </pc:sldChg>
      <pc:sldChg chg="modSp del mod modAnim">
        <pc:chgData name="William Grey" userId="37b73424-c081-4fc2-b1af-363f4f3fd4f3" providerId="ADAL" clId="{62B58A81-1186-40F9-A90B-AF537762BD4A}" dt="2021-11-15T09:29:45.347" v="774" actId="2696"/>
        <pc:sldMkLst>
          <pc:docMk/>
          <pc:sldMk cId="3726858301" sldId="301"/>
        </pc:sldMkLst>
        <pc:spChg chg="mod">
          <ac:chgData name="William Grey" userId="37b73424-c081-4fc2-b1af-363f4f3fd4f3" providerId="ADAL" clId="{62B58A81-1186-40F9-A90B-AF537762BD4A}" dt="2021-11-15T09:20:25.876" v="578" actId="20577"/>
          <ac:spMkLst>
            <pc:docMk/>
            <pc:sldMk cId="3726858301" sldId="301"/>
            <ac:spMk id="2" creationId="{E68AC02C-F0BC-4D39-906C-74089FDA304E}"/>
          </ac:spMkLst>
        </pc:spChg>
        <pc:spChg chg="mod">
          <ac:chgData name="William Grey" userId="37b73424-c081-4fc2-b1af-363f4f3fd4f3" providerId="ADAL" clId="{62B58A81-1186-40F9-A90B-AF537762BD4A}" dt="2021-11-15T09:20:28.912" v="579" actId="1076"/>
          <ac:spMkLst>
            <pc:docMk/>
            <pc:sldMk cId="3726858301" sldId="301"/>
            <ac:spMk id="3" creationId="{52673DD8-E0C3-4D36-BB45-6678B36384AB}"/>
          </ac:spMkLst>
        </pc:spChg>
        <pc:spChg chg="mod">
          <ac:chgData name="William Grey" userId="37b73424-c081-4fc2-b1af-363f4f3fd4f3" providerId="ADAL" clId="{62B58A81-1186-40F9-A90B-AF537762BD4A}" dt="2021-11-15T09:21:15.483" v="585" actId="1076"/>
          <ac:spMkLst>
            <pc:docMk/>
            <pc:sldMk cId="3726858301" sldId="301"/>
            <ac:spMk id="4" creationId="{F1DB37C3-F521-40FA-8991-5DCACB2806ED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4154896787" sldId="301"/>
        </pc:sldMkLst>
      </pc:sldChg>
      <pc:sldChg chg="modSp mod ord">
        <pc:chgData name="William Grey" userId="37b73424-c081-4fc2-b1af-363f4f3fd4f3" providerId="ADAL" clId="{62B58A81-1186-40F9-A90B-AF537762BD4A}" dt="2021-11-15T09:04:27.515" v="415"/>
        <pc:sldMkLst>
          <pc:docMk/>
          <pc:sldMk cId="2878288206" sldId="302"/>
        </pc:sldMkLst>
        <pc:spChg chg="mod">
          <ac:chgData name="William Grey" userId="37b73424-c081-4fc2-b1af-363f4f3fd4f3" providerId="ADAL" clId="{62B58A81-1186-40F9-A90B-AF537762BD4A}" dt="2021-11-10T11:06:35.422" v="355" actId="27636"/>
          <ac:spMkLst>
            <pc:docMk/>
            <pc:sldMk cId="2878288206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03:35.396" v="402" actId="20577"/>
          <ac:spMkLst>
            <pc:docMk/>
            <pc:sldMk cId="2878288206" sldId="302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03:55.128" v="406" actId="1076"/>
          <ac:spMkLst>
            <pc:docMk/>
            <pc:sldMk cId="2878288206" sldId="302"/>
            <ac:spMk id="4" creationId="{DEE5E8D6-3700-4CF3-8819-3B6B6E2AC869}"/>
          </ac:spMkLst>
        </pc:spChg>
        <pc:spChg chg="mod">
          <ac:chgData name="William Grey" userId="37b73424-c081-4fc2-b1af-363f4f3fd4f3" providerId="ADAL" clId="{62B58A81-1186-40F9-A90B-AF537762BD4A}" dt="2021-11-15T09:04:02.665" v="408" actId="1076"/>
          <ac:spMkLst>
            <pc:docMk/>
            <pc:sldMk cId="2878288206" sldId="302"/>
            <ac:spMk id="6" creationId="{6A81CC67-70BB-4A5A-B879-645F200F5685}"/>
          </ac:spMkLst>
        </pc:spChg>
        <pc:spChg chg="mod">
          <ac:chgData name="William Grey" userId="37b73424-c081-4fc2-b1af-363f4f3fd4f3" providerId="ADAL" clId="{62B58A81-1186-40F9-A90B-AF537762BD4A}" dt="2021-11-15T09:04:05.905" v="409" actId="1076"/>
          <ac:spMkLst>
            <pc:docMk/>
            <pc:sldMk cId="2878288206" sldId="302"/>
            <ac:spMk id="11" creationId="{A274970B-EF1E-4AF0-9D3A-6871986A0AB3}"/>
          </ac:spMkLst>
        </pc:spChg>
        <pc:spChg chg="mod">
          <ac:chgData name="William Grey" userId="37b73424-c081-4fc2-b1af-363f4f3fd4f3" providerId="ADAL" clId="{62B58A81-1186-40F9-A90B-AF537762BD4A}" dt="2021-11-15T09:04:08.921" v="410" actId="1076"/>
          <ac:spMkLst>
            <pc:docMk/>
            <pc:sldMk cId="2878288206" sldId="302"/>
            <ac:spMk id="12" creationId="{FB015B84-1E45-489B-B3B3-05E7FEB0C0FE}"/>
          </ac:spMkLst>
        </pc:spChg>
        <pc:spChg chg="mod">
          <ac:chgData name="William Grey" userId="37b73424-c081-4fc2-b1af-363f4f3fd4f3" providerId="ADAL" clId="{62B58A81-1186-40F9-A90B-AF537762BD4A}" dt="2021-11-15T09:03:57.697" v="407" actId="1076"/>
          <ac:spMkLst>
            <pc:docMk/>
            <pc:sldMk cId="2878288206" sldId="302"/>
            <ac:spMk id="13" creationId="{40574B69-159B-4BB6-84DE-C90F55B62AA1}"/>
          </ac:spMkLst>
        </pc:spChg>
        <pc:spChg chg="mod">
          <ac:chgData name="William Grey" userId="37b73424-c081-4fc2-b1af-363f4f3fd4f3" providerId="ADAL" clId="{62B58A81-1186-40F9-A90B-AF537762BD4A}" dt="2021-11-15T09:03:52.417" v="405" actId="1076"/>
          <ac:spMkLst>
            <pc:docMk/>
            <pc:sldMk cId="2878288206" sldId="302"/>
            <ac:spMk id="14" creationId="{CD282141-5564-45A0-A0E9-CCAB9E8AB38A}"/>
          </ac:spMkLst>
        </pc:spChg>
      </pc:sldChg>
      <pc:sldChg chg="modSp mod ord">
        <pc:chgData name="William Grey" userId="37b73424-c081-4fc2-b1af-363f4f3fd4f3" providerId="ADAL" clId="{62B58A81-1186-40F9-A90B-AF537762BD4A}" dt="2021-11-10T11:06:35.453" v="357" actId="27636"/>
        <pc:sldMkLst>
          <pc:docMk/>
          <pc:sldMk cId="3283380995" sldId="303"/>
        </pc:sldMkLst>
        <pc:spChg chg="mod">
          <ac:chgData name="William Grey" userId="37b73424-c081-4fc2-b1af-363f4f3fd4f3" providerId="ADAL" clId="{62B58A81-1186-40F9-A90B-AF537762BD4A}" dt="2021-11-10T11:06:35.453" v="357" actId="27636"/>
          <ac:spMkLst>
            <pc:docMk/>
            <pc:sldMk cId="3283380995" sldId="303"/>
            <ac:spMk id="2" creationId="{E68AC02C-F0BC-4D39-906C-74089FDA304E}"/>
          </ac:spMkLst>
        </pc:spChg>
      </pc:sldChg>
      <pc:sldChg chg="modSp mod ord">
        <pc:chgData name="William Grey" userId="37b73424-c081-4fc2-b1af-363f4f3fd4f3" providerId="ADAL" clId="{62B58A81-1186-40F9-A90B-AF537762BD4A}" dt="2021-11-15T09:01:37.373" v="380"/>
        <pc:sldMkLst>
          <pc:docMk/>
          <pc:sldMk cId="1574676788" sldId="304"/>
        </pc:sldMkLst>
        <pc:spChg chg="mod">
          <ac:chgData name="William Grey" userId="37b73424-c081-4fc2-b1af-363f4f3fd4f3" providerId="ADAL" clId="{62B58A81-1186-40F9-A90B-AF537762BD4A}" dt="2021-11-10T11:06:35.336" v="348" actId="27636"/>
          <ac:spMkLst>
            <pc:docMk/>
            <pc:sldMk cId="1574676788" sldId="304"/>
            <ac:spMk id="2" creationId="{22BEFC99-72EC-4221-8B5C-8E14C32EDEC2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574676788" sldId="304"/>
            <ac:spMk id="3" creationId="{9D1F9916-5D3A-4389-996A-289FDE6583A7}"/>
          </ac:spMkLst>
        </pc:spChg>
      </pc:sldChg>
      <pc:sldChg chg="modSp mod ord">
        <pc:chgData name="William Grey" userId="37b73424-c081-4fc2-b1af-363f4f3fd4f3" providerId="ADAL" clId="{62B58A81-1186-40F9-A90B-AF537762BD4A}" dt="2021-11-15T09:13:34.979" v="512"/>
        <pc:sldMkLst>
          <pc:docMk/>
          <pc:sldMk cId="411936482" sldId="305"/>
        </pc:sldMkLst>
        <pc:spChg chg="mod">
          <ac:chgData name="William Grey" userId="37b73424-c081-4fc2-b1af-363f4f3fd4f3" providerId="ADAL" clId="{62B58A81-1186-40F9-A90B-AF537762BD4A}" dt="2021-11-10T11:06:35.599" v="364" actId="27636"/>
          <ac:spMkLst>
            <pc:docMk/>
            <pc:sldMk cId="411936482" sldId="305"/>
            <ac:spMk id="2" creationId="{4470B087-CEE6-4E29-AA3E-C7D16A48FBB5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411936482" sldId="305"/>
            <ac:spMk id="3" creationId="{9989CD83-7AE5-42B3-992D-73087C4F3F4E}"/>
          </ac:spMkLst>
        </pc:spChg>
      </pc:sldChg>
      <pc:sldChg chg="modSp mod">
        <pc:chgData name="William Grey" userId="37b73424-c081-4fc2-b1af-363f4f3fd4f3" providerId="ADAL" clId="{62B58A81-1186-40F9-A90B-AF537762BD4A}" dt="2021-11-10T11:06:35.354" v="350" actId="27636"/>
        <pc:sldMkLst>
          <pc:docMk/>
          <pc:sldMk cId="1405570378" sldId="306"/>
        </pc:sldMkLst>
        <pc:spChg chg="mod">
          <ac:chgData name="William Grey" userId="37b73424-c081-4fc2-b1af-363f4f3fd4f3" providerId="ADAL" clId="{62B58A81-1186-40F9-A90B-AF537762BD4A}" dt="2021-11-10T11:06:35.354" v="350" actId="27636"/>
          <ac:spMkLst>
            <pc:docMk/>
            <pc:sldMk cId="1405570378" sldId="306"/>
            <ac:spMk id="2" creationId="{9AA8F892-BE9D-4202-A487-417609E1145D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405570378" sldId="306"/>
            <ac:spMk id="3" creationId="{72AEF3D0-15C3-4C30-8D69-E360730AB7DE}"/>
          </ac:spMkLst>
        </pc:spChg>
      </pc:sldChg>
      <pc:sldChg chg="modSp mod">
        <pc:chgData name="William Grey" userId="37b73424-c081-4fc2-b1af-363f4f3fd4f3" providerId="ADAL" clId="{62B58A81-1186-40F9-A90B-AF537762BD4A}" dt="2021-11-10T11:06:35.342" v="349" actId="27636"/>
        <pc:sldMkLst>
          <pc:docMk/>
          <pc:sldMk cId="749688099" sldId="308"/>
        </pc:sldMkLst>
        <pc:spChg chg="mod">
          <ac:chgData name="William Grey" userId="37b73424-c081-4fc2-b1af-363f4f3fd4f3" providerId="ADAL" clId="{62B58A81-1186-40F9-A90B-AF537762BD4A}" dt="2021-11-10T11:06:35.342" v="349" actId="27636"/>
          <ac:spMkLst>
            <pc:docMk/>
            <pc:sldMk cId="749688099" sldId="308"/>
            <ac:spMk id="2" creationId="{54ABA017-3EFC-4DAD-AC4F-6DDCE9FD2162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749688099" sldId="308"/>
            <ac:spMk id="3" creationId="{3669D64C-DBAC-49B8-A3B0-C9AEE4F3BB8A}"/>
          </ac:spMkLst>
        </pc:spChg>
      </pc:sldChg>
      <pc:sldChg chg="modSp">
        <pc:chgData name="William Grey" userId="37b73424-c081-4fc2-b1af-363f4f3fd4f3" providerId="ADAL" clId="{62B58A81-1186-40F9-A90B-AF537762BD4A}" dt="2021-11-10T11:06:35.214" v="343"/>
        <pc:sldMkLst>
          <pc:docMk/>
          <pc:sldMk cId="3342204590" sldId="309"/>
        </pc:sldMkLst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342204590" sldId="309"/>
            <ac:spMk id="3" creationId="{78DBA66A-EE2A-4D14-937D-4E5996991910}"/>
          </ac:spMkLst>
        </pc:spChg>
      </pc:sldChg>
      <pc:sldChg chg="modSp mod">
        <pc:chgData name="William Grey" userId="37b73424-c081-4fc2-b1af-363f4f3fd4f3" providerId="ADAL" clId="{62B58A81-1186-40F9-A90B-AF537762BD4A}" dt="2021-11-10T11:06:35.391" v="351" actId="27636"/>
        <pc:sldMkLst>
          <pc:docMk/>
          <pc:sldMk cId="2674999042" sldId="310"/>
        </pc:sldMkLst>
        <pc:spChg chg="mod">
          <ac:chgData name="William Grey" userId="37b73424-c081-4fc2-b1af-363f4f3fd4f3" providerId="ADAL" clId="{62B58A81-1186-40F9-A90B-AF537762BD4A}" dt="2021-11-10T11:06:35.391" v="351" actId="27636"/>
          <ac:spMkLst>
            <pc:docMk/>
            <pc:sldMk cId="2674999042" sldId="310"/>
            <ac:spMk id="2" creationId="{2CF52373-8144-4D2E-A6C7-7E997C60989C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674999042" sldId="310"/>
            <ac:spMk id="3" creationId="{E0C6D95B-7436-40BD-95C0-38A44DFD2AB5}"/>
          </ac:spMkLst>
        </pc:spChg>
      </pc:sldChg>
      <pc:sldChg chg="modSp mod">
        <pc:chgData name="William Grey" userId="37b73424-c081-4fc2-b1af-363f4f3fd4f3" providerId="ADAL" clId="{62B58A81-1186-40F9-A90B-AF537762BD4A}" dt="2021-11-10T11:06:35.399" v="352" actId="27636"/>
        <pc:sldMkLst>
          <pc:docMk/>
          <pc:sldMk cId="1646290453" sldId="311"/>
        </pc:sldMkLst>
        <pc:spChg chg="mod">
          <ac:chgData name="William Grey" userId="37b73424-c081-4fc2-b1af-363f4f3fd4f3" providerId="ADAL" clId="{62B58A81-1186-40F9-A90B-AF537762BD4A}" dt="2021-11-10T11:06:35.399" v="352" actId="27636"/>
          <ac:spMkLst>
            <pc:docMk/>
            <pc:sldMk cId="1646290453" sldId="311"/>
            <ac:spMk id="2" creationId="{7B00EA41-A809-444B-9768-3EF178B38CAD}"/>
          </ac:spMkLst>
        </pc:spChg>
      </pc:sldChg>
      <pc:sldChg chg="modSp new mod">
        <pc:chgData name="William Grey" userId="37b73424-c081-4fc2-b1af-363f4f3fd4f3" providerId="ADAL" clId="{62B58A81-1186-40F9-A90B-AF537762BD4A}" dt="2021-11-10T11:06:35.301" v="345" actId="27636"/>
        <pc:sldMkLst>
          <pc:docMk/>
          <pc:sldMk cId="2779235110" sldId="312"/>
        </pc:sldMkLst>
        <pc:spChg chg="mod">
          <ac:chgData name="William Grey" userId="37b73424-c081-4fc2-b1af-363f4f3fd4f3" providerId="ADAL" clId="{62B58A81-1186-40F9-A90B-AF537762BD4A}" dt="2021-11-10T11:06:35.301" v="345" actId="27636"/>
          <ac:spMkLst>
            <pc:docMk/>
            <pc:sldMk cId="2779235110" sldId="312"/>
            <ac:spMk id="2" creationId="{9D194949-2587-47DF-85E9-07B9F9BBA4A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779235110" sldId="312"/>
            <ac:spMk id="3" creationId="{A862EFDC-AA98-4134-924D-EDFC603E2099}"/>
          </ac:spMkLst>
        </pc:spChg>
      </pc:sldChg>
      <pc:sldChg chg="modSp new mod">
        <pc:chgData name="William Grey" userId="37b73424-c081-4fc2-b1af-363f4f3fd4f3" providerId="ADAL" clId="{62B58A81-1186-40F9-A90B-AF537762BD4A}" dt="2021-11-10T11:06:35.295" v="344" actId="27636"/>
        <pc:sldMkLst>
          <pc:docMk/>
          <pc:sldMk cId="1758871008" sldId="313"/>
        </pc:sldMkLst>
        <pc:spChg chg="mod">
          <ac:chgData name="William Grey" userId="37b73424-c081-4fc2-b1af-363f4f3fd4f3" providerId="ADAL" clId="{62B58A81-1186-40F9-A90B-AF537762BD4A}" dt="2021-11-10T11:06:35.295" v="344" actId="27636"/>
          <ac:spMkLst>
            <pc:docMk/>
            <pc:sldMk cId="1758871008" sldId="313"/>
            <ac:spMk id="2" creationId="{297DEF8C-F0A6-4EE2-AF42-CCE57B339B17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758871008" sldId="313"/>
            <ac:spMk id="3" creationId="{BD2F22D1-8A5A-4A27-8A38-9FB3AFBCEEBF}"/>
          </ac:spMkLst>
        </pc:spChg>
      </pc:sldChg>
      <pc:sldChg chg="delSp modSp add mod">
        <pc:chgData name="William Grey" userId="37b73424-c081-4fc2-b1af-363f4f3fd4f3" providerId="ADAL" clId="{62B58A81-1186-40F9-A90B-AF537762BD4A}" dt="2021-11-15T10:09:58.546" v="881" actId="20577"/>
        <pc:sldMkLst>
          <pc:docMk/>
          <pc:sldMk cId="773628587" sldId="363"/>
        </pc:sldMkLst>
        <pc:spChg chg="mod">
          <ac:chgData name="William Grey" userId="37b73424-c081-4fc2-b1af-363f4f3fd4f3" providerId="ADAL" clId="{62B58A81-1186-40F9-A90B-AF537762BD4A}" dt="2021-11-15T10:09:58.546" v="881" actId="20577"/>
          <ac:spMkLst>
            <pc:docMk/>
            <pc:sldMk cId="773628587" sldId="363"/>
            <ac:spMk id="3" creationId="{00000000-0000-0000-0000-000000000000}"/>
          </ac:spMkLst>
        </pc:spChg>
        <pc:spChg chg="del">
          <ac:chgData name="William Grey" userId="37b73424-c081-4fc2-b1af-363f4f3fd4f3" providerId="ADAL" clId="{62B58A81-1186-40F9-A90B-AF537762BD4A}" dt="2021-11-15T09:10:55.714" v="489" actId="478"/>
          <ac:spMkLst>
            <pc:docMk/>
            <pc:sldMk cId="773628587" sldId="363"/>
            <ac:spMk id="4" creationId="{DEE5E8D6-3700-4CF3-8819-3B6B6E2AC869}"/>
          </ac:spMkLst>
        </pc:spChg>
        <pc:spChg chg="del">
          <ac:chgData name="William Grey" userId="37b73424-c081-4fc2-b1af-363f4f3fd4f3" providerId="ADAL" clId="{62B58A81-1186-40F9-A90B-AF537762BD4A}" dt="2021-11-15T09:10:57.026" v="490" actId="478"/>
          <ac:spMkLst>
            <pc:docMk/>
            <pc:sldMk cId="773628587" sldId="363"/>
            <ac:spMk id="6" creationId="{6A81CC67-70BB-4A5A-B879-645F200F5685}"/>
          </ac:spMkLst>
        </pc:spChg>
        <pc:spChg chg="del">
          <ac:chgData name="William Grey" userId="37b73424-c081-4fc2-b1af-363f4f3fd4f3" providerId="ADAL" clId="{62B58A81-1186-40F9-A90B-AF537762BD4A}" dt="2021-11-15T09:10:58.620" v="491" actId="478"/>
          <ac:spMkLst>
            <pc:docMk/>
            <pc:sldMk cId="773628587" sldId="363"/>
            <ac:spMk id="10" creationId="{BB1C7BD3-D174-49AD-BF47-C7C3C3265136}"/>
          </ac:spMkLst>
        </pc:spChg>
        <pc:spChg chg="mod">
          <ac:chgData name="William Grey" userId="37b73424-c081-4fc2-b1af-363f4f3fd4f3" providerId="ADAL" clId="{62B58A81-1186-40F9-A90B-AF537762BD4A}" dt="2021-11-15T09:11:15.058" v="495" actId="14100"/>
          <ac:spMkLst>
            <pc:docMk/>
            <pc:sldMk cId="773628587" sldId="363"/>
            <ac:spMk id="11" creationId="{15AF5C50-1CDA-4FA2-8BF5-0FE313035931}"/>
          </ac:spMkLst>
        </pc:spChg>
        <pc:spChg chg="mod">
          <ac:chgData name="William Grey" userId="37b73424-c081-4fc2-b1af-363f4f3fd4f3" providerId="ADAL" clId="{62B58A81-1186-40F9-A90B-AF537762BD4A}" dt="2021-11-15T09:12:08.031" v="510" actId="207"/>
          <ac:spMkLst>
            <pc:docMk/>
            <pc:sldMk cId="773628587" sldId="363"/>
            <ac:spMk id="12" creationId="{FB015B84-1E45-489B-B3B3-05E7FEB0C0FE}"/>
          </ac:spMkLst>
        </pc:spChg>
      </pc:sldChg>
      <pc:sldChg chg="delSp modSp add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2523009449" sldId="364"/>
        </pc:sldMkLst>
        <pc:spChg chg="mod">
          <ac:chgData name="William Grey" userId="37b73424-c081-4fc2-b1af-363f4f3fd4f3" providerId="ADAL" clId="{62B58A81-1186-40F9-A90B-AF537762BD4A}" dt="2021-11-15T09:24:07.730" v="598" actId="20577"/>
          <ac:spMkLst>
            <pc:docMk/>
            <pc:sldMk cId="2523009449" sldId="364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9:22.156" v="772" actId="2711"/>
          <ac:spMkLst>
            <pc:docMk/>
            <pc:sldMk cId="2523009449" sldId="364"/>
            <ac:spMk id="3" creationId="{00000000-0000-0000-0000-000000000000}"/>
          </ac:spMkLst>
        </pc:spChg>
        <pc:spChg chg="del">
          <ac:chgData name="William Grey" userId="37b73424-c081-4fc2-b1af-363f4f3fd4f3" providerId="ADAL" clId="{62B58A81-1186-40F9-A90B-AF537762BD4A}" dt="2021-11-15T09:29:25.810" v="773" actId="478"/>
          <ac:spMkLst>
            <pc:docMk/>
            <pc:sldMk cId="2523009449" sldId="364"/>
            <ac:spMk id="4" creationId="{2FBAA144-E262-46AF-AF75-E33A13E78156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3376403826" sldId="364"/>
        </pc:sldMkLst>
      </pc:sldChg>
      <pc:sldChg chg="modSp mod">
        <pc:chgData name="William Grey" userId="37b73424-c081-4fc2-b1af-363f4f3fd4f3" providerId="ADAL" clId="{62B58A81-1186-40F9-A90B-AF537762BD4A}" dt="2021-11-16T13:56:28.738" v="904" actId="20577"/>
        <pc:sldMkLst>
          <pc:docMk/>
          <pc:sldMk cId="787118533" sldId="365"/>
        </pc:sldMkLst>
        <pc:spChg chg="mod">
          <ac:chgData name="William Grey" userId="37b73424-c081-4fc2-b1af-363f4f3fd4f3" providerId="ADAL" clId="{62B58A81-1186-40F9-A90B-AF537762BD4A}" dt="2021-11-16T13:56:28.738" v="904" actId="20577"/>
          <ac:spMkLst>
            <pc:docMk/>
            <pc:sldMk cId="787118533" sldId="365"/>
            <ac:spMk id="3" creationId="{A809B3C6-1E43-45F6-9E2C-304E599627EC}"/>
          </ac:spMkLst>
        </pc:spChg>
      </pc:sldChg>
      <pc:sldChg chg="ord">
        <pc:chgData name="William Grey" userId="37b73424-c081-4fc2-b1af-363f4f3fd4f3" providerId="ADAL" clId="{62B58A81-1186-40F9-A90B-AF537762BD4A}" dt="2021-11-16T14:33:08.780" v="920"/>
        <pc:sldMkLst>
          <pc:docMk/>
          <pc:sldMk cId="3463171190" sldId="371"/>
        </pc:sldMkLst>
      </pc:sldChg>
      <pc:sldChg chg="modSp mod">
        <pc:chgData name="William Grey" userId="37b73424-c081-4fc2-b1af-363f4f3fd4f3" providerId="ADAL" clId="{62B58A81-1186-40F9-A90B-AF537762BD4A}" dt="2021-11-17T09:55:37.995" v="975" actId="20577"/>
        <pc:sldMkLst>
          <pc:docMk/>
          <pc:sldMk cId="2156524026" sldId="372"/>
        </pc:sldMkLst>
        <pc:spChg chg="mod">
          <ac:chgData name="William Grey" userId="37b73424-c081-4fc2-b1af-363f4f3fd4f3" providerId="ADAL" clId="{62B58A81-1186-40F9-A90B-AF537762BD4A}" dt="2021-11-17T09:55:37.995" v="975" actId="20577"/>
          <ac:spMkLst>
            <pc:docMk/>
            <pc:sldMk cId="2156524026" sldId="372"/>
            <ac:spMk id="3" creationId="{5ECDB6A0-E3EA-46DB-8D64-18EE1C312BA4}"/>
          </ac:spMkLst>
        </pc:spChg>
      </pc:sldChg>
      <pc:sldChg chg="modSp new mod">
        <pc:chgData name="William Grey" userId="37b73424-c081-4fc2-b1af-363f4f3fd4f3" providerId="ADAL" clId="{62B58A81-1186-40F9-A90B-AF537762BD4A}" dt="2021-11-16T14:14:42.474" v="918" actId="20577"/>
        <pc:sldMkLst>
          <pc:docMk/>
          <pc:sldMk cId="1669385277" sldId="378"/>
        </pc:sldMkLst>
        <pc:spChg chg="mod">
          <ac:chgData name="William Grey" userId="37b73424-c081-4fc2-b1af-363f4f3fd4f3" providerId="ADAL" clId="{62B58A81-1186-40F9-A90B-AF537762BD4A}" dt="2021-11-16T14:14:42.474" v="918" actId="20577"/>
          <ac:spMkLst>
            <pc:docMk/>
            <pc:sldMk cId="1669385277" sldId="378"/>
            <ac:spMk id="3" creationId="{7AF0458F-78FF-478D-9B4B-C2EB4B3B7EF2}"/>
          </ac:spMkLst>
        </pc:spChg>
      </pc:sldChg>
    </pc:docChg>
  </pc:docChgLst>
  <pc:docChgLst>
    <pc:chgData name="William Grey" userId="37b73424-c081-4fc2-b1af-363f4f3fd4f3" providerId="ADAL" clId="{A776F74E-F970-491D-B389-C74D9C8856BC}"/>
    <pc:docChg chg="undo custSel addSld delSld modSld sldOrd">
      <pc:chgData name="William Grey" userId="37b73424-c081-4fc2-b1af-363f4f3fd4f3" providerId="ADAL" clId="{A776F74E-F970-491D-B389-C74D9C8856BC}" dt="2021-11-16T12:37:31.325" v="3766" actId="255"/>
      <pc:docMkLst>
        <pc:docMk/>
      </pc:docMkLst>
      <pc:sldChg chg="modSp mod">
        <pc:chgData name="William Grey" userId="37b73424-c081-4fc2-b1af-363f4f3fd4f3" providerId="ADAL" clId="{A776F74E-F970-491D-B389-C74D9C8856BC}" dt="2021-11-15T12:05:47.988" v="99" actId="20577"/>
        <pc:sldMkLst>
          <pc:docMk/>
          <pc:sldMk cId="1310138340" sldId="278"/>
        </pc:sldMkLst>
        <pc:spChg chg="mod">
          <ac:chgData name="William Grey" userId="37b73424-c081-4fc2-b1af-363f4f3fd4f3" providerId="ADAL" clId="{A776F74E-F970-491D-B389-C74D9C8856BC}" dt="2021-11-15T12:05:47.988" v="99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A776F74E-F970-491D-B389-C74D9C8856BC}" dt="2021-11-15T12:18:19.060" v="644"/>
        <pc:sldMkLst>
          <pc:docMk/>
          <pc:sldMk cId="2594465348" sldId="279"/>
        </pc:sldMkLst>
        <pc:spChg chg="mod">
          <ac:chgData name="William Grey" userId="37b73424-c081-4fc2-b1af-363f4f3fd4f3" providerId="ADAL" clId="{A776F74E-F970-491D-B389-C74D9C8856BC}" dt="2021-11-15T12:07:48.692" v="118" actId="255"/>
          <ac:spMkLst>
            <pc:docMk/>
            <pc:sldMk cId="2594465348" sldId="279"/>
            <ac:spMk id="3" creationId="{00000000-0000-0000-0000-000000000000}"/>
          </ac:spMkLst>
        </pc:spChg>
        <pc:graphicFrameChg chg="del mod">
          <ac:chgData name="William Grey" userId="37b73424-c081-4fc2-b1af-363f4f3fd4f3" providerId="ADAL" clId="{A776F74E-F970-491D-B389-C74D9C8856BC}" dt="2021-11-15T12:11:03.852" v="264" actId="21"/>
          <ac:graphicFrameMkLst>
            <pc:docMk/>
            <pc:sldMk cId="2594465348" sldId="279"/>
            <ac:graphicFrameMk id="4" creationId="{4587ADD5-10F2-4B22-8BA0-A85B7B6D9175}"/>
          </ac:graphicFrameMkLst>
        </pc:graphicFrameChg>
        <pc:graphicFrameChg chg="add">
          <ac:chgData name="William Grey" userId="37b73424-c081-4fc2-b1af-363f4f3fd4f3" providerId="ADAL" clId="{A776F74E-F970-491D-B389-C74D9C8856BC}" dt="2021-11-15T12:18:19.060" v="644"/>
          <ac:graphicFrameMkLst>
            <pc:docMk/>
            <pc:sldMk cId="2594465348" sldId="279"/>
            <ac:graphicFrameMk id="5" creationId="{CD75CCA6-B7D2-43A7-8BB4-635F8AB9257A}"/>
          </ac:graphicFrameMkLst>
        </pc:graphicFrameChg>
      </pc:sldChg>
      <pc:sldChg chg="del">
        <pc:chgData name="William Grey" userId="37b73424-c081-4fc2-b1af-363f4f3fd4f3" providerId="ADAL" clId="{A776F74E-F970-491D-B389-C74D9C8856BC}" dt="2021-11-15T12:05:05.818" v="67" actId="2696"/>
        <pc:sldMkLst>
          <pc:docMk/>
          <pc:sldMk cId="2596188353" sldId="279"/>
        </pc:sldMkLst>
      </pc:sldChg>
      <pc:sldChg chg="del">
        <pc:chgData name="William Grey" userId="37b73424-c081-4fc2-b1af-363f4f3fd4f3" providerId="ADAL" clId="{A776F74E-F970-491D-B389-C74D9C8856BC}" dt="2021-11-15T14:05:24.382" v="1529" actId="2696"/>
        <pc:sldMkLst>
          <pc:docMk/>
          <pc:sldMk cId="1179004007" sldId="281"/>
        </pc:sldMkLst>
      </pc:sldChg>
      <pc:sldChg chg="add del ord">
        <pc:chgData name="William Grey" userId="37b73424-c081-4fc2-b1af-363f4f3fd4f3" providerId="ADAL" clId="{A776F74E-F970-491D-B389-C74D9C8856BC}" dt="2021-11-16T10:17:17.392" v="2061" actId="2696"/>
        <pc:sldMkLst>
          <pc:docMk/>
          <pc:sldMk cId="2385293342" sldId="281"/>
        </pc:sldMkLst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3016367608" sldId="281"/>
        </pc:sldMkLst>
      </pc:sldChg>
      <pc:sldChg chg="del">
        <pc:chgData name="William Grey" userId="37b73424-c081-4fc2-b1af-363f4f3fd4f3" providerId="ADAL" clId="{A776F74E-F970-491D-B389-C74D9C8856BC}" dt="2021-11-16T11:08:30.993" v="2324" actId="2696"/>
        <pc:sldMkLst>
          <pc:docMk/>
          <pc:sldMk cId="338037635" sldId="283"/>
        </pc:sldMkLst>
      </pc:sldChg>
      <pc:sldChg chg="modSp add del mod">
        <pc:chgData name="William Grey" userId="37b73424-c081-4fc2-b1af-363f4f3fd4f3" providerId="ADAL" clId="{A776F74E-F970-491D-B389-C74D9C8856BC}" dt="2021-11-16T11:51:03.355" v="2808" actId="47"/>
        <pc:sldMkLst>
          <pc:docMk/>
          <pc:sldMk cId="1233968941" sldId="283"/>
        </pc:sldMkLst>
        <pc:spChg chg="mod">
          <ac:chgData name="William Grey" userId="37b73424-c081-4fc2-b1af-363f4f3fd4f3" providerId="ADAL" clId="{A776F74E-F970-491D-B389-C74D9C8856BC}" dt="2021-11-16T11:34:08.813" v="2585" actId="20577"/>
          <ac:spMkLst>
            <pc:docMk/>
            <pc:sldMk cId="1233968941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14:11.615" v="2348" actId="20577"/>
          <ac:spMkLst>
            <pc:docMk/>
            <pc:sldMk cId="1233968941" sldId="283"/>
            <ac:spMk id="4" creationId="{67618BD3-47DE-4901-B5B1-688094F71557}"/>
          </ac:spMkLst>
        </pc:spChg>
      </pc:sldChg>
      <pc:sldChg chg="modSp add mod">
        <pc:chgData name="William Grey" userId="37b73424-c081-4fc2-b1af-363f4f3fd4f3" providerId="ADAL" clId="{A776F74E-F970-491D-B389-C74D9C8856BC}" dt="2021-11-16T10:39:49.463" v="2322" actId="20577"/>
        <pc:sldMkLst>
          <pc:docMk/>
          <pc:sldMk cId="922526122" sldId="285"/>
        </pc:sldMkLst>
        <pc:spChg chg="mod">
          <ac:chgData name="William Grey" userId="37b73424-c081-4fc2-b1af-363f4f3fd4f3" providerId="ADAL" clId="{A776F74E-F970-491D-B389-C74D9C8856BC}" dt="2021-11-16T10:39:49.463" v="2322" actId="20577"/>
          <ac:spMkLst>
            <pc:docMk/>
            <pc:sldMk cId="922526122" sldId="285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0:26:48.644" v="2163" actId="14100"/>
          <ac:spMkLst>
            <pc:docMk/>
            <pc:sldMk cId="922526122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A776F74E-F970-491D-B389-C74D9C8856BC}" dt="2021-11-16T10:39:12.342" v="2284" actId="20577"/>
          <ac:spMkLst>
            <pc:docMk/>
            <pc:sldMk cId="922526122" sldId="285"/>
            <ac:spMk id="5" creationId="{E4835AE9-C030-4421-912F-F5A7A0D89B38}"/>
          </ac:spMkLst>
        </pc:spChg>
        <pc:spChg chg="mod">
          <ac:chgData name="William Grey" userId="37b73424-c081-4fc2-b1af-363f4f3fd4f3" providerId="ADAL" clId="{A776F74E-F970-491D-B389-C74D9C8856BC}" dt="2021-11-16T10:39:25.836" v="2302" actId="20577"/>
          <ac:spMkLst>
            <pc:docMk/>
            <pc:sldMk cId="922526122" sldId="285"/>
            <ac:spMk id="6" creationId="{9F933C04-3888-405E-AB8E-E2F69DCA0427}"/>
          </ac:spMkLst>
        </pc:spChg>
        <pc:spChg chg="mod">
          <ac:chgData name="William Grey" userId="37b73424-c081-4fc2-b1af-363f4f3fd4f3" providerId="ADAL" clId="{A776F74E-F970-491D-B389-C74D9C8856BC}" dt="2021-11-16T10:26:53.315" v="2164" actId="14100"/>
          <ac:spMkLst>
            <pc:docMk/>
            <pc:sldMk cId="922526122" sldId="285"/>
            <ac:spMk id="9" creationId="{C87CD887-E921-4F9E-B885-DC92C3C8F63D}"/>
          </ac:spMkLst>
        </pc:spChg>
      </pc:sldChg>
      <pc:sldChg chg="del">
        <pc:chgData name="William Grey" userId="37b73424-c081-4fc2-b1af-363f4f3fd4f3" providerId="ADAL" clId="{A776F74E-F970-491D-B389-C74D9C8856BC}" dt="2021-11-15T11:55:40.375" v="62" actId="2696"/>
        <pc:sldMkLst>
          <pc:docMk/>
          <pc:sldMk cId="1281604016" sldId="285"/>
        </pc:sldMkLst>
      </pc:sldChg>
      <pc:sldChg chg="modSp add del mod ord">
        <pc:chgData name="William Grey" userId="37b73424-c081-4fc2-b1af-363f4f3fd4f3" providerId="ADAL" clId="{A776F74E-F970-491D-B389-C74D9C8856BC}" dt="2021-11-16T10:18:38.535" v="2072" actId="2696"/>
        <pc:sldMkLst>
          <pc:docMk/>
          <pc:sldMk cId="2035448791" sldId="285"/>
        </pc:sldMkLst>
        <pc:spChg chg="mod">
          <ac:chgData name="William Grey" userId="37b73424-c081-4fc2-b1af-363f4f3fd4f3" providerId="ADAL" clId="{A776F74E-F970-491D-B389-C74D9C8856BC}" dt="2021-11-16T10:18:08.767" v="2071" actId="20577"/>
          <ac:spMkLst>
            <pc:docMk/>
            <pc:sldMk cId="2035448791" sldId="285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20:30:19.875" v="1658" actId="20577"/>
          <ac:spMkLst>
            <pc:docMk/>
            <pc:sldMk cId="2035448791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5" creationId="{E4835AE9-C030-4421-912F-F5A7A0D89B38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6" creationId="{9F933C04-3888-405E-AB8E-E2F69DCA0427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9" creationId="{C87CD887-E921-4F9E-B885-DC92C3C8F63D}"/>
          </ac:spMkLst>
        </pc:spChg>
      </pc:sldChg>
      <pc:sldChg chg="modSp add mod">
        <pc:chgData name="William Grey" userId="37b73424-c081-4fc2-b1af-363f4f3fd4f3" providerId="ADAL" clId="{A776F74E-F970-491D-B389-C74D9C8856BC}" dt="2021-11-16T10:38:43.177" v="2258" actId="1076"/>
        <pc:sldMkLst>
          <pc:docMk/>
          <pc:sldMk cId="3609307099" sldId="286"/>
        </pc:sldMkLst>
        <pc:spChg chg="mod">
          <ac:chgData name="William Grey" userId="37b73424-c081-4fc2-b1af-363f4f3fd4f3" providerId="ADAL" clId="{A776F74E-F970-491D-B389-C74D9C8856BC}" dt="2021-11-16T10:38:36.846" v="2257" actId="20577"/>
          <ac:spMkLst>
            <pc:docMk/>
            <pc:sldMk cId="3609307099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0:38:43.177" v="2258" actId="1076"/>
          <ac:spMkLst>
            <pc:docMk/>
            <pc:sldMk cId="3609307099" sldId="286"/>
            <ac:spMk id="4" creationId="{1D5DADF3-DBFF-4998-831A-E6C0CF0CA81A}"/>
          </ac:spMkLst>
        </pc:spChg>
      </pc:sldChg>
      <pc:sldChg chg="del">
        <pc:chgData name="William Grey" userId="37b73424-c081-4fc2-b1af-363f4f3fd4f3" providerId="ADAL" clId="{A776F74E-F970-491D-B389-C74D9C8856BC}" dt="2021-11-15T11:55:40.375" v="62" actId="2696"/>
        <pc:sldMkLst>
          <pc:docMk/>
          <pc:sldMk cId="3931703976" sldId="286"/>
        </pc:sldMkLst>
      </pc:sldChg>
      <pc:sldChg chg="del">
        <pc:chgData name="William Grey" userId="37b73424-c081-4fc2-b1af-363f4f3fd4f3" providerId="ADAL" clId="{A776F74E-F970-491D-B389-C74D9C8856BC}" dt="2021-11-15T20:45:21.106" v="1730" actId="47"/>
        <pc:sldMkLst>
          <pc:docMk/>
          <pc:sldMk cId="3443217666" sldId="287"/>
        </pc:sldMkLst>
      </pc:sldChg>
      <pc:sldChg chg="modSp del mod ord">
        <pc:chgData name="William Grey" userId="37b73424-c081-4fc2-b1af-363f4f3fd4f3" providerId="ADAL" clId="{A776F74E-F970-491D-B389-C74D9C8856BC}" dt="2021-11-16T10:41:46.087" v="2323" actId="2696"/>
        <pc:sldMkLst>
          <pc:docMk/>
          <pc:sldMk cId="347264414" sldId="295"/>
        </pc:sldMkLst>
        <pc:spChg chg="mod">
          <ac:chgData name="William Grey" userId="37b73424-c081-4fc2-b1af-363f4f3fd4f3" providerId="ADAL" clId="{A776F74E-F970-491D-B389-C74D9C8856BC}" dt="2021-11-15T14:46:03.088" v="1584" actId="20577"/>
          <ac:spMkLst>
            <pc:docMk/>
            <pc:sldMk cId="347264414" sldId="295"/>
            <ac:spMk id="2" creationId="{88DC5033-0391-4B6D-B186-83F4CDFBF52E}"/>
          </ac:spMkLst>
        </pc:spChg>
        <pc:spChg chg="mod">
          <ac:chgData name="William Grey" userId="37b73424-c081-4fc2-b1af-363f4f3fd4f3" providerId="ADAL" clId="{A776F74E-F970-491D-B389-C74D9C8856BC}" dt="2021-11-16T10:03:47.513" v="1807" actId="20577"/>
          <ac:spMkLst>
            <pc:docMk/>
            <pc:sldMk cId="347264414" sldId="295"/>
            <ac:spMk id="3" creationId="{D8AFF44C-494B-4453-845B-489DD4322CD9}"/>
          </ac:spMkLst>
        </pc:spChg>
      </pc:sldChg>
      <pc:sldChg chg="modSp del mod">
        <pc:chgData name="William Grey" userId="37b73424-c081-4fc2-b1af-363f4f3fd4f3" providerId="ADAL" clId="{A776F74E-F970-491D-B389-C74D9C8856BC}" dt="2021-11-12T02:45:12.880" v="52" actId="47"/>
        <pc:sldMkLst>
          <pc:docMk/>
          <pc:sldMk cId="381901513" sldId="296"/>
        </pc:sldMkLst>
        <pc:spChg chg="mod">
          <ac:chgData name="William Grey" userId="37b73424-c081-4fc2-b1af-363f4f3fd4f3" providerId="ADAL" clId="{A776F74E-F970-491D-B389-C74D9C8856BC}" dt="2021-11-12T01:08:43.610" v="50" actId="20577"/>
          <ac:spMkLst>
            <pc:docMk/>
            <pc:sldMk cId="381901513" sldId="296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776F74E-F970-491D-B389-C74D9C8856BC}" dt="2021-11-12T02:46:23.127" v="53" actId="47"/>
        <pc:sldMkLst>
          <pc:docMk/>
          <pc:sldMk cId="609802872" sldId="297"/>
        </pc:sldMkLst>
      </pc:sldChg>
      <pc:sldChg chg="addSp delSp modSp mod ord">
        <pc:chgData name="William Grey" userId="37b73424-c081-4fc2-b1af-363f4f3fd4f3" providerId="ADAL" clId="{A776F74E-F970-491D-B389-C74D9C8856BC}" dt="2021-11-16T11:51:26.161" v="2809" actId="478"/>
        <pc:sldMkLst>
          <pc:docMk/>
          <pc:sldMk cId="3264042356" sldId="298"/>
        </pc:sldMkLst>
        <pc:spChg chg="mod">
          <ac:chgData name="William Grey" userId="37b73424-c081-4fc2-b1af-363f4f3fd4f3" providerId="ADAL" clId="{A776F74E-F970-491D-B389-C74D9C8856BC}" dt="2021-11-16T10:24:09.894" v="2154" actId="20577"/>
          <ac:spMkLst>
            <pc:docMk/>
            <pc:sldMk cId="3264042356" sldId="298"/>
            <ac:spMk id="3" creationId="{00000000-0000-0000-0000-000000000000}"/>
          </ac:spMkLst>
        </pc:spChg>
        <pc:spChg chg="add mod or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4" creationId="{9616E8F7-A91A-4E33-81FB-DD39A8A79D6C}"/>
          </ac:spMkLst>
        </pc:spChg>
        <pc:spChg chg="add mod or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5" creationId="{A36C3D7B-4795-4500-AF45-45F3CC7D1E44}"/>
          </ac:spMkLst>
        </pc:spChg>
        <pc:spChg chg="add mo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6" creationId="{7F16D03D-3881-4D71-B278-EF4288D4D812}"/>
          </ac:spMkLst>
        </pc:spChg>
        <pc:spChg chg="add mo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7" creationId="{875CF594-2669-4E4B-92E4-7E098395CE9E}"/>
          </ac:spMkLst>
        </pc:spChg>
        <pc:spChg chg="add mod ord">
          <ac:chgData name="William Grey" userId="37b73424-c081-4fc2-b1af-363f4f3fd4f3" providerId="ADAL" clId="{A776F74E-F970-491D-B389-C74D9C8856BC}" dt="2021-11-16T10:24:43.078" v="2162" actId="14100"/>
          <ac:spMkLst>
            <pc:docMk/>
            <pc:sldMk cId="3264042356" sldId="298"/>
            <ac:spMk id="8" creationId="{6DB45877-1D12-45A4-802E-5269E18D23FF}"/>
          </ac:spMkLst>
        </pc:spChg>
        <pc:spChg chg="add del">
          <ac:chgData name="William Grey" userId="37b73424-c081-4fc2-b1af-363f4f3fd4f3" providerId="ADAL" clId="{A776F74E-F970-491D-B389-C74D9C8856BC}" dt="2021-11-16T11:51:26.161" v="2809" actId="478"/>
          <ac:spMkLst>
            <pc:docMk/>
            <pc:sldMk cId="3264042356" sldId="298"/>
            <ac:spMk id="9" creationId="{A37C4517-6BD6-4FEB-BFED-6E89E59D4851}"/>
          </ac:spMkLst>
        </pc:spChg>
      </pc:sldChg>
      <pc:sldChg chg="del">
        <pc:chgData name="William Grey" userId="37b73424-c081-4fc2-b1af-363f4f3fd4f3" providerId="ADAL" clId="{A776F74E-F970-491D-B389-C74D9C8856BC}" dt="2021-11-15T20:30:06.881" v="1657" actId="47"/>
        <pc:sldMkLst>
          <pc:docMk/>
          <pc:sldMk cId="3336901963" sldId="299"/>
        </pc:sldMkLst>
      </pc:sldChg>
      <pc:sldChg chg="addSp modSp mod">
        <pc:chgData name="William Grey" userId="37b73424-c081-4fc2-b1af-363f4f3fd4f3" providerId="ADAL" clId="{A776F74E-F970-491D-B389-C74D9C8856BC}" dt="2021-11-15T11:54:41.152" v="60" actId="1076"/>
        <pc:sldMkLst>
          <pc:docMk/>
          <pc:sldMk cId="1537621446" sldId="300"/>
        </pc:sldMkLst>
        <pc:spChg chg="add mod">
          <ac:chgData name="William Grey" userId="37b73424-c081-4fc2-b1af-363f4f3fd4f3" providerId="ADAL" clId="{A776F74E-F970-491D-B389-C74D9C8856BC}" dt="2021-11-15T11:54:30.866" v="58" actId="14100"/>
          <ac:spMkLst>
            <pc:docMk/>
            <pc:sldMk cId="1537621446" sldId="300"/>
            <ac:spMk id="4" creationId="{8AD7B0C9-1C4F-4223-B647-9B3509F9F642}"/>
          </ac:spMkLst>
        </pc:spChg>
        <pc:spChg chg="add mod">
          <ac:chgData name="William Grey" userId="37b73424-c081-4fc2-b1af-363f4f3fd4f3" providerId="ADAL" clId="{A776F74E-F970-491D-B389-C74D9C8856BC}" dt="2021-11-15T11:54:41.152" v="60" actId="1076"/>
          <ac:spMkLst>
            <pc:docMk/>
            <pc:sldMk cId="1537621446" sldId="300"/>
            <ac:spMk id="5" creationId="{6EDAA1C2-5D80-4664-817C-F1BA6BFF4FBA}"/>
          </ac:spMkLst>
        </pc:spChg>
      </pc:sldChg>
      <pc:sldChg chg="modSp del mod">
        <pc:chgData name="William Grey" userId="37b73424-c081-4fc2-b1af-363f4f3fd4f3" providerId="ADAL" clId="{A776F74E-F970-491D-B389-C74D9C8856BC}" dt="2021-11-16T10:17:17.392" v="2061" actId="2696"/>
        <pc:sldMkLst>
          <pc:docMk/>
          <pc:sldMk cId="2878288206" sldId="302"/>
        </pc:sldMkLst>
        <pc:spChg chg="mod">
          <ac:chgData name="William Grey" userId="37b73424-c081-4fc2-b1af-363f4f3fd4f3" providerId="ADAL" clId="{A776F74E-F970-491D-B389-C74D9C8856BC}" dt="2021-11-15T13:40:42.028" v="1037" actId="20577"/>
          <ac:spMkLst>
            <pc:docMk/>
            <pc:sldMk cId="2878288206" sldId="302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3546504168" sldId="302"/>
        </pc:sldMkLst>
      </pc:sldChg>
      <pc:sldChg chg="del">
        <pc:chgData name="William Grey" userId="37b73424-c081-4fc2-b1af-363f4f3fd4f3" providerId="ADAL" clId="{A776F74E-F970-491D-B389-C74D9C8856BC}" dt="2021-11-15T11:55:09.220" v="61" actId="47"/>
        <pc:sldMkLst>
          <pc:docMk/>
          <pc:sldMk cId="3283380995" sldId="303"/>
        </pc:sldMkLst>
      </pc:sldChg>
      <pc:sldChg chg="del">
        <pc:chgData name="William Grey" userId="37b73424-c081-4fc2-b1af-363f4f3fd4f3" providerId="ADAL" clId="{A776F74E-F970-491D-B389-C74D9C8856BC}" dt="2021-11-15T12:04:25.476" v="66" actId="47"/>
        <pc:sldMkLst>
          <pc:docMk/>
          <pc:sldMk cId="1574676788" sldId="304"/>
        </pc:sldMkLst>
      </pc:sldChg>
      <pc:sldChg chg="del">
        <pc:chgData name="William Grey" userId="37b73424-c081-4fc2-b1af-363f4f3fd4f3" providerId="ADAL" clId="{A776F74E-F970-491D-B389-C74D9C8856BC}" dt="2021-11-15T11:47:46.664" v="55" actId="2696"/>
        <pc:sldMkLst>
          <pc:docMk/>
          <pc:sldMk cId="411936482" sldId="305"/>
        </pc:sldMkLst>
      </pc:sldChg>
      <pc:sldChg chg="del">
        <pc:chgData name="William Grey" userId="37b73424-c081-4fc2-b1af-363f4f3fd4f3" providerId="ADAL" clId="{A776F74E-F970-491D-B389-C74D9C8856BC}" dt="2021-11-11T16:01:41.046" v="7" actId="47"/>
        <pc:sldMkLst>
          <pc:docMk/>
          <pc:sldMk cId="1405570378" sldId="306"/>
        </pc:sldMkLst>
      </pc:sldChg>
      <pc:sldChg chg="del">
        <pc:chgData name="William Grey" userId="37b73424-c081-4fc2-b1af-363f4f3fd4f3" providerId="ADAL" clId="{A776F74E-F970-491D-B389-C74D9C8856BC}" dt="2021-11-11T16:01:51.743" v="9" actId="47"/>
        <pc:sldMkLst>
          <pc:docMk/>
          <pc:sldMk cId="749688099" sldId="308"/>
        </pc:sldMkLst>
      </pc:sldChg>
      <pc:sldChg chg="del">
        <pc:chgData name="William Grey" userId="37b73424-c081-4fc2-b1af-363f4f3fd4f3" providerId="ADAL" clId="{A776F74E-F970-491D-B389-C74D9C8856BC}" dt="2021-11-11T16:01:45.317" v="8" actId="47"/>
        <pc:sldMkLst>
          <pc:docMk/>
          <pc:sldMk cId="3342204590" sldId="309"/>
        </pc:sldMkLst>
      </pc:sldChg>
      <pc:sldChg chg="del">
        <pc:chgData name="William Grey" userId="37b73424-c081-4fc2-b1af-363f4f3fd4f3" providerId="ADAL" clId="{A776F74E-F970-491D-B389-C74D9C8856BC}" dt="2021-11-11T16:01:38.337" v="6" actId="47"/>
        <pc:sldMkLst>
          <pc:docMk/>
          <pc:sldMk cId="2674999042" sldId="310"/>
        </pc:sldMkLst>
      </pc:sldChg>
      <pc:sldChg chg="del">
        <pc:chgData name="William Grey" userId="37b73424-c081-4fc2-b1af-363f4f3fd4f3" providerId="ADAL" clId="{A776F74E-F970-491D-B389-C74D9C8856BC}" dt="2021-11-11T16:01:34.010" v="5" actId="47"/>
        <pc:sldMkLst>
          <pc:docMk/>
          <pc:sldMk cId="1646290453" sldId="311"/>
        </pc:sldMkLst>
      </pc:sldChg>
      <pc:sldChg chg="modSp add del mod">
        <pc:chgData name="William Grey" userId="37b73424-c081-4fc2-b1af-363f4f3fd4f3" providerId="ADAL" clId="{A776F74E-F970-491D-B389-C74D9C8856BC}" dt="2021-11-16T11:08:30.993" v="2324" actId="2696"/>
        <pc:sldMkLst>
          <pc:docMk/>
          <pc:sldMk cId="1640203898" sldId="312"/>
        </pc:sldMkLst>
        <pc:spChg chg="mod">
          <ac:chgData name="William Grey" userId="37b73424-c081-4fc2-b1af-363f4f3fd4f3" providerId="ADAL" clId="{A776F74E-F970-491D-B389-C74D9C8856BC}" dt="2021-11-15T20:22:14.734" v="1656" actId="20577"/>
          <ac:spMkLst>
            <pc:docMk/>
            <pc:sldMk cId="1640203898" sldId="312"/>
            <ac:spMk id="3" creationId="{A862EFDC-AA98-4134-924D-EDFC603E2099}"/>
          </ac:spMkLst>
        </pc:spChg>
      </pc:sldChg>
      <pc:sldChg chg="modSp del mod">
        <pc:chgData name="William Grey" userId="37b73424-c081-4fc2-b1af-363f4f3fd4f3" providerId="ADAL" clId="{A776F74E-F970-491D-B389-C74D9C8856BC}" dt="2021-11-10T13:38:06.074" v="2" actId="2696"/>
        <pc:sldMkLst>
          <pc:docMk/>
          <pc:sldMk cId="2779235110" sldId="312"/>
        </pc:sldMkLst>
        <pc:spChg chg="mod">
          <ac:chgData name="William Grey" userId="37b73424-c081-4fc2-b1af-363f4f3fd4f3" providerId="ADAL" clId="{A776F74E-F970-491D-B389-C74D9C8856BC}" dt="2021-11-10T13:38:01.168" v="1" actId="21"/>
          <ac:spMkLst>
            <pc:docMk/>
            <pc:sldMk cId="2779235110" sldId="312"/>
            <ac:spMk id="3" creationId="{A862EFDC-AA98-4134-924D-EDFC603E2099}"/>
          </ac:spMkLst>
        </pc:spChg>
      </pc:sldChg>
      <pc:sldChg chg="add del">
        <pc:chgData name="William Grey" userId="37b73424-c081-4fc2-b1af-363f4f3fd4f3" providerId="ADAL" clId="{A776F74E-F970-491D-B389-C74D9C8856BC}" dt="2021-11-16T12:23:03.549" v="3216" actId="47"/>
        <pc:sldMkLst>
          <pc:docMk/>
          <pc:sldMk cId="3341659537" sldId="312"/>
        </pc:sldMkLst>
      </pc:sldChg>
      <pc:sldChg chg="del">
        <pc:chgData name="William Grey" userId="37b73424-c081-4fc2-b1af-363f4f3fd4f3" providerId="ADAL" clId="{A776F74E-F970-491D-B389-C74D9C8856BC}" dt="2021-11-11T15:52:27.532" v="3" actId="47"/>
        <pc:sldMkLst>
          <pc:docMk/>
          <pc:sldMk cId="1758871008" sldId="313"/>
        </pc:sldMkLst>
      </pc:sldChg>
      <pc:sldChg chg="modSp add del mod">
        <pc:chgData name="William Grey" userId="37b73424-c081-4fc2-b1af-363f4f3fd4f3" providerId="ADAL" clId="{A776F74E-F970-491D-B389-C74D9C8856BC}" dt="2021-11-15T20:42:59.650" v="1719" actId="47"/>
        <pc:sldMkLst>
          <pc:docMk/>
          <pc:sldMk cId="2389352417" sldId="324"/>
        </pc:sldMkLst>
        <pc:spChg chg="mod">
          <ac:chgData name="William Grey" userId="37b73424-c081-4fc2-b1af-363f4f3fd4f3" providerId="ADAL" clId="{A776F74E-F970-491D-B389-C74D9C8856BC}" dt="2021-11-15T20:42:49.863" v="1714" actId="21"/>
          <ac:spMkLst>
            <pc:docMk/>
            <pc:sldMk cId="2389352417" sldId="324"/>
            <ac:spMk id="3" creationId="{798D3BB8-E9AD-4735-8D52-AB416CCCBAAE}"/>
          </ac:spMkLst>
        </pc:spChg>
      </pc:sldChg>
      <pc:sldChg chg="add del">
        <pc:chgData name="William Grey" userId="37b73424-c081-4fc2-b1af-363f4f3fd4f3" providerId="ADAL" clId="{A776F74E-F970-491D-B389-C74D9C8856BC}" dt="2021-11-15T20:45:10.521" v="1729" actId="47"/>
        <pc:sldMkLst>
          <pc:docMk/>
          <pc:sldMk cId="3943552612" sldId="326"/>
        </pc:sldMkLst>
      </pc:sldChg>
      <pc:sldChg chg="modSp add mod">
        <pc:chgData name="William Grey" userId="37b73424-c081-4fc2-b1af-363f4f3fd4f3" providerId="ADAL" clId="{A776F74E-F970-491D-B389-C74D9C8856BC}" dt="2021-11-16T11:08:48.644" v="2325" actId="20577"/>
        <pc:sldMkLst>
          <pc:docMk/>
          <pc:sldMk cId="1370489892" sldId="327"/>
        </pc:sldMkLst>
        <pc:spChg chg="mod">
          <ac:chgData name="William Grey" userId="37b73424-c081-4fc2-b1af-363f4f3fd4f3" providerId="ADAL" clId="{A776F74E-F970-491D-B389-C74D9C8856BC}" dt="2021-11-16T11:08:48.644" v="2325" actId="20577"/>
          <ac:spMkLst>
            <pc:docMk/>
            <pc:sldMk cId="1370489892" sldId="327"/>
            <ac:spMk id="2" creationId="{CEA43353-81BD-431E-A5BE-2BB4BC56279B}"/>
          </ac:spMkLst>
        </pc:spChg>
        <pc:spChg chg="mod">
          <ac:chgData name="William Grey" userId="37b73424-c081-4fc2-b1af-363f4f3fd4f3" providerId="ADAL" clId="{A776F74E-F970-491D-B389-C74D9C8856BC}" dt="2021-11-16T10:09:06.202" v="1886" actId="27636"/>
          <ac:spMkLst>
            <pc:docMk/>
            <pc:sldMk cId="1370489892" sldId="327"/>
            <ac:spMk id="3" creationId="{54B8E415-69B1-489C-A275-042E4F032E67}"/>
          </ac:spMkLst>
        </pc:spChg>
      </pc:sldChg>
      <pc:sldChg chg="modSp add del mod">
        <pc:chgData name="William Grey" userId="37b73424-c081-4fc2-b1af-363f4f3fd4f3" providerId="ADAL" clId="{A776F74E-F970-491D-B389-C74D9C8856BC}" dt="2021-11-15T20:43:30.450" v="1722" actId="2696"/>
        <pc:sldMkLst>
          <pc:docMk/>
          <pc:sldMk cId="1968021095" sldId="327"/>
        </pc:sldMkLst>
        <pc:spChg chg="mod">
          <ac:chgData name="William Grey" userId="37b73424-c081-4fc2-b1af-363f4f3fd4f3" providerId="ADAL" clId="{A776F74E-F970-491D-B389-C74D9C8856BC}" dt="2021-11-15T20:34:56.519" v="1713" actId="1076"/>
          <ac:spMkLst>
            <pc:docMk/>
            <pc:sldMk cId="1968021095" sldId="327"/>
            <ac:spMk id="3" creationId="{54B8E415-69B1-489C-A275-042E4F032E67}"/>
          </ac:spMkLst>
        </pc:spChg>
      </pc:sldChg>
      <pc:sldChg chg="addSp modSp add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811189462" sldId="328"/>
        </pc:sldMkLst>
        <pc:spChg chg="mod">
          <ac:chgData name="William Grey" userId="37b73424-c081-4fc2-b1af-363f4f3fd4f3" providerId="ADAL" clId="{A776F74E-F970-491D-B389-C74D9C8856BC}" dt="2021-11-16T12:21:33.806" v="3160" actId="20577"/>
          <ac:spMkLst>
            <pc:docMk/>
            <pc:sldMk cId="811189462" sldId="328"/>
            <ac:spMk id="3" creationId="{00000000-0000-0000-0000-000000000000}"/>
          </ac:spMkLst>
        </pc:spChg>
        <pc:spChg chg="add mod">
          <ac:chgData name="William Grey" userId="37b73424-c081-4fc2-b1af-363f4f3fd4f3" providerId="ADAL" clId="{A776F74E-F970-491D-B389-C74D9C8856BC}" dt="2021-11-16T12:21:40.467" v="3162" actId="1076"/>
          <ac:spMkLst>
            <pc:docMk/>
            <pc:sldMk cId="811189462" sldId="328"/>
            <ac:spMk id="4" creationId="{BED8A622-BD31-4381-84D1-2E67A2C894AA}"/>
          </ac:spMkLst>
        </pc:spChg>
      </pc:sldChg>
      <pc:sldChg chg="modSp add mod ord">
        <pc:chgData name="William Grey" userId="37b73424-c081-4fc2-b1af-363f4f3fd4f3" providerId="ADAL" clId="{A776F74E-F970-491D-B389-C74D9C8856BC}" dt="2021-11-16T12:34:33.928" v="3613" actId="1076"/>
        <pc:sldMkLst>
          <pc:docMk/>
          <pc:sldMk cId="2875586140" sldId="328"/>
        </pc:sldMkLst>
        <pc:spChg chg="mod">
          <ac:chgData name="William Grey" userId="37b73424-c081-4fc2-b1af-363f4f3fd4f3" providerId="ADAL" clId="{A776F74E-F970-491D-B389-C74D9C8856BC}" dt="2021-11-16T12:29:44.809" v="3331" actId="20577"/>
          <ac:spMkLst>
            <pc:docMk/>
            <pc:sldMk cId="2875586140" sldId="328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0:06.454" v="3415" actId="20577"/>
          <ac:spMkLst>
            <pc:docMk/>
            <pc:sldMk cId="2875586140" sldId="328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4:33.928" v="3613" actId="1076"/>
          <ac:spMkLst>
            <pc:docMk/>
            <pc:sldMk cId="2875586140" sldId="328"/>
            <ac:spMk id="4" creationId="{BED8A622-BD31-4381-84D1-2E67A2C894AA}"/>
          </ac:spMkLst>
        </pc:spChg>
      </pc:sldChg>
      <pc:sldChg chg="modSp add del mod">
        <pc:chgData name="William Grey" userId="37b73424-c081-4fc2-b1af-363f4f3fd4f3" providerId="ADAL" clId="{A776F74E-F970-491D-B389-C74D9C8856BC}" dt="2021-11-16T11:08:30.993" v="2324" actId="2696"/>
        <pc:sldMkLst>
          <pc:docMk/>
          <pc:sldMk cId="3446984130" sldId="328"/>
        </pc:sldMkLst>
        <pc:spChg chg="mod">
          <ac:chgData name="William Grey" userId="37b73424-c081-4fc2-b1af-363f4f3fd4f3" providerId="ADAL" clId="{A776F74E-F970-491D-B389-C74D9C8856BC}" dt="2021-11-15T20:33:00.964" v="1663" actId="1076"/>
          <ac:spMkLst>
            <pc:docMk/>
            <pc:sldMk cId="3446984130" sldId="328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776F74E-F970-491D-B389-C74D9C8856BC}" dt="2021-11-16T10:11:31.655" v="1977" actId="1076"/>
        <pc:sldMkLst>
          <pc:docMk/>
          <pc:sldMk cId="1598128500" sldId="329"/>
        </pc:sldMkLst>
        <pc:spChg chg="mod">
          <ac:chgData name="William Grey" userId="37b73424-c081-4fc2-b1af-363f4f3fd4f3" providerId="ADAL" clId="{A776F74E-F970-491D-B389-C74D9C8856BC}" dt="2021-11-16T10:11:31.655" v="1977" actId="1076"/>
          <ac:spMkLst>
            <pc:docMk/>
            <pc:sldMk cId="1598128500" sldId="329"/>
            <ac:spMk id="3" creationId="{6F2198A0-0749-4266-B85D-54D1F6744FA5}"/>
          </ac:spMkLst>
        </pc:spChg>
      </pc:sldChg>
      <pc:sldChg chg="modSp add del mod ord">
        <pc:chgData name="William Grey" userId="37b73424-c081-4fc2-b1af-363f4f3fd4f3" providerId="ADAL" clId="{A776F74E-F970-491D-B389-C74D9C8856BC}" dt="2021-11-15T20:43:30.450" v="1722" actId="2696"/>
        <pc:sldMkLst>
          <pc:docMk/>
          <pc:sldMk cId="3088348482" sldId="329"/>
        </pc:sldMkLst>
        <pc:spChg chg="mod">
          <ac:chgData name="William Grey" userId="37b73424-c081-4fc2-b1af-363f4f3fd4f3" providerId="ADAL" clId="{A776F74E-F970-491D-B389-C74D9C8856BC}" dt="2021-11-15T20:42:55.959" v="1718" actId="20577"/>
          <ac:spMkLst>
            <pc:docMk/>
            <pc:sldMk cId="3088348482" sldId="329"/>
            <ac:spMk id="3" creationId="{6F2198A0-0749-4266-B85D-54D1F6744FA5}"/>
          </ac:spMkLst>
        </pc:spChg>
      </pc:sldChg>
      <pc:sldChg chg="modSp add mod">
        <pc:chgData name="William Grey" userId="37b73424-c081-4fc2-b1af-363f4f3fd4f3" providerId="ADAL" clId="{A776F74E-F970-491D-B389-C74D9C8856BC}" dt="2021-11-16T10:12:09.860" v="1983" actId="12"/>
        <pc:sldMkLst>
          <pc:docMk/>
          <pc:sldMk cId="769792998" sldId="330"/>
        </pc:sldMkLst>
        <pc:spChg chg="mod">
          <ac:chgData name="William Grey" userId="37b73424-c081-4fc2-b1af-363f4f3fd4f3" providerId="ADAL" clId="{A776F74E-F970-491D-B389-C74D9C8856BC}" dt="2021-11-16T10:12:09.860" v="1983" actId="12"/>
          <ac:spMkLst>
            <pc:docMk/>
            <pc:sldMk cId="769792998" sldId="330"/>
            <ac:spMk id="3" creationId="{6F2198A0-0749-4266-B85D-54D1F6744FA5}"/>
          </ac:spMkLst>
        </pc:spChg>
      </pc:sldChg>
      <pc:sldChg chg="add del ord">
        <pc:chgData name="William Grey" userId="37b73424-c081-4fc2-b1af-363f4f3fd4f3" providerId="ADAL" clId="{A776F74E-F970-491D-B389-C74D9C8856BC}" dt="2021-11-15T20:43:30.450" v="1722" actId="2696"/>
        <pc:sldMkLst>
          <pc:docMk/>
          <pc:sldMk cId="3573124656" sldId="330"/>
        </pc:sldMkLst>
      </pc:sldChg>
      <pc:sldChg chg="add del">
        <pc:chgData name="William Grey" userId="37b73424-c081-4fc2-b1af-363f4f3fd4f3" providerId="ADAL" clId="{A776F74E-F970-491D-B389-C74D9C8856BC}" dt="2021-11-16T11:08:30.993" v="2324" actId="2696"/>
        <pc:sldMkLst>
          <pc:docMk/>
          <pc:sldMk cId="1875778342" sldId="331"/>
        </pc:sldMkLst>
      </pc:sldChg>
      <pc:sldChg chg="modSp add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2282721636" sldId="331"/>
        </pc:sldMkLst>
        <pc:spChg chg="mod">
          <ac:chgData name="William Grey" userId="37b73424-c081-4fc2-b1af-363f4f3fd4f3" providerId="ADAL" clId="{A776F74E-F970-491D-B389-C74D9C8856BC}" dt="2021-11-16T12:03:34.293" v="3066" actId="20577"/>
          <ac:spMkLst>
            <pc:docMk/>
            <pc:sldMk cId="2282721636" sldId="331"/>
            <ac:spMk id="3" creationId="{00000000-0000-0000-0000-000000000000}"/>
          </ac:spMkLst>
        </pc:spChg>
      </pc:sldChg>
      <pc:sldChg chg="addSp modSp add mod">
        <pc:chgData name="William Grey" userId="37b73424-c081-4fc2-b1af-363f4f3fd4f3" providerId="ADAL" clId="{A776F74E-F970-491D-B389-C74D9C8856BC}" dt="2021-11-16T12:25:12.140" v="3259" actId="20577"/>
        <pc:sldMkLst>
          <pc:docMk/>
          <pc:sldMk cId="3525863903" sldId="331"/>
        </pc:sldMkLst>
        <pc:spChg chg="mod">
          <ac:chgData name="William Grey" userId="37b73424-c081-4fc2-b1af-363f4f3fd4f3" providerId="ADAL" clId="{A776F74E-F970-491D-B389-C74D9C8856BC}" dt="2021-11-16T12:24:50.880" v="3251" actId="21"/>
          <ac:spMkLst>
            <pc:docMk/>
            <pc:sldMk cId="3525863903" sldId="331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A776F74E-F970-491D-B389-C74D9C8856BC}" dt="2021-11-16T12:25:12.140" v="3259" actId="20577"/>
          <ac:graphicFrameMkLst>
            <pc:docMk/>
            <pc:sldMk cId="3525863903" sldId="331"/>
            <ac:graphicFrameMk id="4" creationId="{7504A1C6-1731-4CFD-BEB4-F195583F6E7C}"/>
          </ac:graphicFrameMkLst>
        </pc:graphicFrameChg>
      </pc:sldChg>
      <pc:sldChg chg="modSp add mod">
        <pc:chgData name="William Grey" userId="37b73424-c081-4fc2-b1af-363f4f3fd4f3" providerId="ADAL" clId="{A776F74E-F970-491D-B389-C74D9C8856BC}" dt="2021-11-15T14:45:26.010" v="1575" actId="255"/>
        <pc:sldMkLst>
          <pc:docMk/>
          <pc:sldMk cId="2857626102" sldId="362"/>
        </pc:sldMkLst>
        <pc:spChg chg="mod">
          <ac:chgData name="William Grey" userId="37b73424-c081-4fc2-b1af-363f4f3fd4f3" providerId="ADAL" clId="{A776F74E-F970-491D-B389-C74D9C8856BC}" dt="2021-11-15T14:45:02.609" v="1572" actId="20577"/>
          <ac:spMkLst>
            <pc:docMk/>
            <pc:sldMk cId="2857626102" sldId="362"/>
            <ac:spMk id="3" creationId="{CB712CB6-867F-42C7-ACB3-1D0B8966124C}"/>
          </ac:spMkLst>
        </pc:spChg>
        <pc:spChg chg="mod">
          <ac:chgData name="William Grey" userId="37b73424-c081-4fc2-b1af-363f4f3fd4f3" providerId="ADAL" clId="{A776F74E-F970-491D-B389-C74D9C8856BC}" dt="2021-11-15T14:43:57.188" v="1561" actId="207"/>
          <ac:spMkLst>
            <pc:docMk/>
            <pc:sldMk cId="2857626102" sldId="362"/>
            <ac:spMk id="6" creationId="{EF7C6DCD-B106-4C07-A39F-4C00218A49DB}"/>
          </ac:spMkLst>
        </pc:spChg>
        <pc:spChg chg="mod">
          <ac:chgData name="William Grey" userId="37b73424-c081-4fc2-b1af-363f4f3fd4f3" providerId="ADAL" clId="{A776F74E-F970-491D-B389-C74D9C8856BC}" dt="2021-11-15T14:44:10.346" v="1563" actId="207"/>
          <ac:spMkLst>
            <pc:docMk/>
            <pc:sldMk cId="2857626102" sldId="362"/>
            <ac:spMk id="8" creationId="{DD7D48BB-EB72-4AA6-9023-F7839C40BE86}"/>
          </ac:spMkLst>
        </pc:spChg>
        <pc:spChg chg="mod">
          <ac:chgData name="William Grey" userId="37b73424-c081-4fc2-b1af-363f4f3fd4f3" providerId="ADAL" clId="{A776F74E-F970-491D-B389-C74D9C8856BC}" dt="2021-11-15T14:45:17.958" v="1574" actId="1076"/>
          <ac:spMkLst>
            <pc:docMk/>
            <pc:sldMk cId="2857626102" sldId="362"/>
            <ac:spMk id="9" creationId="{FB01663A-2648-44FC-9BB6-63A6D53D2796}"/>
          </ac:spMkLst>
        </pc:spChg>
        <pc:spChg chg="mod">
          <ac:chgData name="William Grey" userId="37b73424-c081-4fc2-b1af-363f4f3fd4f3" providerId="ADAL" clId="{A776F74E-F970-491D-B389-C74D9C8856BC}" dt="2021-11-15T14:44:18.474" v="1565" actId="113"/>
          <ac:spMkLst>
            <pc:docMk/>
            <pc:sldMk cId="2857626102" sldId="362"/>
            <ac:spMk id="10" creationId="{1D55259B-D9FC-413D-AAB0-CBEB38F84511}"/>
          </ac:spMkLst>
        </pc:spChg>
        <pc:spChg chg="mod">
          <ac:chgData name="William Grey" userId="37b73424-c081-4fc2-b1af-363f4f3fd4f3" providerId="ADAL" clId="{A776F74E-F970-491D-B389-C74D9C8856BC}" dt="2021-11-15T14:45:26.010" v="1575" actId="255"/>
          <ac:spMkLst>
            <pc:docMk/>
            <pc:sldMk cId="2857626102" sldId="362"/>
            <ac:spMk id="11" creationId="{D5FE751C-7B15-487C-917A-8D1348C1C806}"/>
          </ac:spMkLst>
        </pc:spChg>
      </pc:sldChg>
      <pc:sldChg chg="add del ord">
        <pc:chgData name="William Grey" userId="37b73424-c081-4fc2-b1af-363f4f3fd4f3" providerId="ADAL" clId="{A776F74E-F970-491D-B389-C74D9C8856BC}" dt="2021-11-16T10:17:17.392" v="2061" actId="2696"/>
        <pc:sldMkLst>
          <pc:docMk/>
          <pc:sldMk cId="541146019" sldId="363"/>
        </pc:sldMkLst>
      </pc:sldChg>
      <pc:sldChg chg="modSp del mod">
        <pc:chgData name="William Grey" userId="37b73424-c081-4fc2-b1af-363f4f3fd4f3" providerId="ADAL" clId="{A776F74E-F970-491D-B389-C74D9C8856BC}" dt="2021-11-15T14:05:24.382" v="1529" actId="2696"/>
        <pc:sldMkLst>
          <pc:docMk/>
          <pc:sldMk cId="773628587" sldId="363"/>
        </pc:sldMkLst>
        <pc:spChg chg="mod">
          <ac:chgData name="William Grey" userId="37b73424-c081-4fc2-b1af-363f4f3fd4f3" providerId="ADAL" clId="{A776F74E-F970-491D-B389-C74D9C8856BC}" dt="2021-11-15T11:46:32.574" v="54" actId="21"/>
          <ac:spMkLst>
            <pc:docMk/>
            <pc:sldMk cId="773628587" sldId="363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1505810357" sldId="363"/>
        </pc:sldMkLst>
      </pc:sldChg>
      <pc:sldChg chg="modSp mod">
        <pc:chgData name="William Grey" userId="37b73424-c081-4fc2-b1af-363f4f3fd4f3" providerId="ADAL" clId="{A776F74E-F970-491D-B389-C74D9C8856BC}" dt="2021-11-15T20:50:19.298" v="1731" actId="20577"/>
        <pc:sldMkLst>
          <pc:docMk/>
          <pc:sldMk cId="3376403826" sldId="364"/>
        </pc:sldMkLst>
        <pc:spChg chg="mod">
          <ac:chgData name="William Grey" userId="37b73424-c081-4fc2-b1af-363f4f3fd4f3" providerId="ADAL" clId="{A776F74E-F970-491D-B389-C74D9C8856BC}" dt="2021-11-15T20:50:19.298" v="1731" actId="20577"/>
          <ac:spMkLst>
            <pc:docMk/>
            <pc:sldMk cId="3376403826" sldId="364"/>
            <ac:spMk id="3" creationId="{00000000-0000-0000-0000-000000000000}"/>
          </ac:spMkLst>
        </pc:spChg>
      </pc:sldChg>
      <pc:sldChg chg="addSp delSp modSp new mod">
        <pc:chgData name="William Grey" userId="37b73424-c081-4fc2-b1af-363f4f3fd4f3" providerId="ADAL" clId="{A776F74E-F970-491D-B389-C74D9C8856BC}" dt="2021-11-16T11:53:01.411" v="2828" actId="1076"/>
        <pc:sldMkLst>
          <pc:docMk/>
          <pc:sldMk cId="787118533" sldId="365"/>
        </pc:sldMkLst>
        <pc:spChg chg="mod">
          <ac:chgData name="William Grey" userId="37b73424-c081-4fc2-b1af-363f4f3fd4f3" providerId="ADAL" clId="{A776F74E-F970-491D-B389-C74D9C8856BC}" dt="2021-11-15T13:28:23.995" v="695" actId="20577"/>
          <ac:spMkLst>
            <pc:docMk/>
            <pc:sldMk cId="787118533" sldId="365"/>
            <ac:spMk id="2" creationId="{88826B00-EE0F-4CA3-A6AA-9F0110367D15}"/>
          </ac:spMkLst>
        </pc:spChg>
        <pc:spChg chg="mod">
          <ac:chgData name="William Grey" userId="37b73424-c081-4fc2-b1af-363f4f3fd4f3" providerId="ADAL" clId="{A776F74E-F970-491D-B389-C74D9C8856BC}" dt="2021-11-16T11:52:39.746" v="2827" actId="27636"/>
          <ac:spMkLst>
            <pc:docMk/>
            <pc:sldMk cId="787118533" sldId="365"/>
            <ac:spMk id="3" creationId="{A809B3C6-1E43-45F6-9E2C-304E599627EC}"/>
          </ac:spMkLst>
        </pc:spChg>
        <pc:spChg chg="add">
          <ac:chgData name="William Grey" userId="37b73424-c081-4fc2-b1af-363f4f3fd4f3" providerId="ADAL" clId="{A776F74E-F970-491D-B389-C74D9C8856BC}" dt="2021-11-15T12:10:56.810" v="259"/>
          <ac:spMkLst>
            <pc:docMk/>
            <pc:sldMk cId="787118533" sldId="365"/>
            <ac:spMk id="5" creationId="{C7D2B041-A0D2-4F88-A725-15744C79FB5B}"/>
          </ac:spMkLst>
        </pc:spChg>
        <pc:spChg chg="add">
          <ac:chgData name="William Grey" userId="37b73424-c081-4fc2-b1af-363f4f3fd4f3" providerId="ADAL" clId="{A776F74E-F970-491D-B389-C74D9C8856BC}" dt="2021-11-15T12:10:56.810" v="259"/>
          <ac:spMkLst>
            <pc:docMk/>
            <pc:sldMk cId="787118533" sldId="365"/>
            <ac:spMk id="6" creationId="{20ED2C59-4B25-4E70-AD18-1048155032E0}"/>
          </ac:spMkLst>
        </pc:spChg>
        <pc:grpChg chg="add mod">
          <ac:chgData name="William Grey" userId="37b73424-c081-4fc2-b1af-363f4f3fd4f3" providerId="ADAL" clId="{A776F74E-F970-491D-B389-C74D9C8856BC}" dt="2021-11-15T12:10:58.129" v="262"/>
          <ac:grpSpMkLst>
            <pc:docMk/>
            <pc:sldMk cId="787118533" sldId="365"/>
            <ac:grpSpMk id="4" creationId="{15213209-327C-47C4-962A-FB64A17BF1B1}"/>
          </ac:grpSpMkLst>
        </pc:grpChg>
        <pc:graphicFrameChg chg="add del mod">
          <ac:chgData name="William Grey" userId="37b73424-c081-4fc2-b1af-363f4f3fd4f3" providerId="ADAL" clId="{A776F74E-F970-491D-B389-C74D9C8856BC}" dt="2021-11-15T12:18:17.102" v="643" actId="21"/>
          <ac:graphicFrameMkLst>
            <pc:docMk/>
            <pc:sldMk cId="787118533" sldId="365"/>
            <ac:graphicFrameMk id="7" creationId="{2E115207-7A9D-498A-9154-48CA6E0CC1BF}"/>
          </ac:graphicFrameMkLst>
        </pc:graphicFrame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9" creationId="{2254BAF3-9F24-4FE4-B5B4-98D15B632E4B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0" creationId="{8F75076E-AB02-4C93-94EC-4DCC09022681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3" creationId="{CB4CC7E6-31D3-4430-B8EA-40D5F21052E5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5" creationId="{EB8845F7-DA0E-4129-A503-007BE299B6A8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7" creationId="{4000AEA1-2AC5-4AC6-8087-EEA90FCA4214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9" creationId="{7DF806F3-B755-4D83-92B0-70A63DF40175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22" creationId="{0264419C-C099-457B-8E6E-E9EC0F61736C}"/>
          </ac:cxnSpMkLst>
        </pc:cxnChg>
      </pc:sldChg>
      <pc:sldChg chg="addSp modSp add mod">
        <pc:chgData name="William Grey" userId="37b73424-c081-4fc2-b1af-363f4f3fd4f3" providerId="ADAL" clId="{A776F74E-F970-491D-B389-C74D9C8856BC}" dt="2021-11-16T11:53:21.521" v="2831" actId="1076"/>
        <pc:sldMkLst>
          <pc:docMk/>
          <pc:sldMk cId="3260535696" sldId="366"/>
        </pc:sldMkLst>
        <pc:spChg chg="mod">
          <ac:chgData name="William Grey" userId="37b73424-c081-4fc2-b1af-363f4f3fd4f3" providerId="ADAL" clId="{A776F74E-F970-491D-B389-C74D9C8856BC}" dt="2021-11-15T13:31:21.950" v="908" actId="20577"/>
          <ac:spMkLst>
            <pc:docMk/>
            <pc:sldMk cId="3260535696" sldId="366"/>
            <ac:spMk id="2" creationId="{88826B00-EE0F-4CA3-A6AA-9F0110367D15}"/>
          </ac:spMkLst>
        </pc:spChg>
        <pc:spChg chg="mod">
          <ac:chgData name="William Grey" userId="37b73424-c081-4fc2-b1af-363f4f3fd4f3" providerId="ADAL" clId="{A776F74E-F970-491D-B389-C74D9C8856BC}" dt="2021-11-16T11:53:12.663" v="2830" actId="27636"/>
          <ac:spMkLst>
            <pc:docMk/>
            <pc:sldMk cId="3260535696" sldId="366"/>
            <ac:spMk id="3" creationId="{A809B3C6-1E43-45F6-9E2C-304E599627EC}"/>
          </ac:spMkLst>
        </pc:sp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9" creationId="{2254BAF3-9F24-4FE4-B5B4-98D15B632E4B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0" creationId="{8F75076E-AB02-4C93-94EC-4DCC09022681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3" creationId="{CB4CC7E6-31D3-4430-B8EA-40D5F21052E5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5" creationId="{EB8845F7-DA0E-4129-A503-007BE299B6A8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7" creationId="{4000AEA1-2AC5-4AC6-8087-EEA90FCA4214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9" creationId="{7DF806F3-B755-4D83-92B0-70A63DF40175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2" creationId="{0264419C-C099-457B-8E6E-E9EC0F61736C}"/>
          </ac:cxnSpMkLst>
        </pc:cxnChg>
        <pc:cxnChg chg="add 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3" creationId="{07149A29-979B-4066-A618-DCA9044CC65C}"/>
          </ac:cxnSpMkLst>
        </pc:cxnChg>
        <pc:cxnChg chg="add 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5" creationId="{01136F19-2F39-4226-BCF4-1FE8BFBB3669}"/>
          </ac:cxnSpMkLst>
        </pc:cxnChg>
      </pc:sldChg>
      <pc:sldChg chg="modSp add del mod">
        <pc:chgData name="William Grey" userId="37b73424-c081-4fc2-b1af-363f4f3fd4f3" providerId="ADAL" clId="{A776F74E-F970-491D-B389-C74D9C8856BC}" dt="2021-11-15T14:04:47.560" v="1526" actId="47"/>
        <pc:sldMkLst>
          <pc:docMk/>
          <pc:sldMk cId="2586085072" sldId="367"/>
        </pc:sldMkLst>
        <pc:spChg chg="mod">
          <ac:chgData name="William Grey" userId="37b73424-c081-4fc2-b1af-363f4f3fd4f3" providerId="ADAL" clId="{A776F74E-F970-491D-B389-C74D9C8856BC}" dt="2021-11-15T13:45:07.745" v="1075" actId="20577"/>
          <ac:spMkLst>
            <pc:docMk/>
            <pc:sldMk cId="2586085072" sldId="367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47:16.349" v="1242" actId="20577"/>
          <ac:spMkLst>
            <pc:docMk/>
            <pc:sldMk cId="2586085072" sldId="367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46:53.792" v="1193" actId="1076"/>
          <ac:spMkLst>
            <pc:docMk/>
            <pc:sldMk cId="2586085072" sldId="367"/>
            <ac:spMk id="4" creationId="{1D5DADF3-DBFF-4998-831A-E6C0CF0CA81A}"/>
          </ac:spMkLst>
        </pc:spChg>
      </pc:sldChg>
      <pc:sldChg chg="modSp add mod">
        <pc:chgData name="William Grey" userId="37b73424-c081-4fc2-b1af-363f4f3fd4f3" providerId="ADAL" clId="{A776F74E-F970-491D-B389-C74D9C8856BC}" dt="2021-11-15T13:55:04.659" v="1512" actId="12"/>
        <pc:sldMkLst>
          <pc:docMk/>
          <pc:sldMk cId="1869850168" sldId="368"/>
        </pc:sldMkLst>
        <pc:spChg chg="mod">
          <ac:chgData name="William Grey" userId="37b73424-c081-4fc2-b1af-363f4f3fd4f3" providerId="ADAL" clId="{A776F74E-F970-491D-B389-C74D9C8856BC}" dt="2021-11-15T13:55:04.659" v="1512" actId="12"/>
          <ac:spMkLst>
            <pc:docMk/>
            <pc:sldMk cId="1869850168" sldId="368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54:38.259" v="1503" actId="20577"/>
          <ac:spMkLst>
            <pc:docMk/>
            <pc:sldMk cId="1869850168" sldId="368"/>
            <ac:spMk id="4" creationId="{1D5DADF3-DBFF-4998-831A-E6C0CF0CA81A}"/>
          </ac:spMkLst>
        </pc:spChg>
      </pc:sldChg>
      <pc:sldChg chg="addSp delSp modSp add mod">
        <pc:chgData name="William Grey" userId="37b73424-c081-4fc2-b1af-363f4f3fd4f3" providerId="ADAL" clId="{A776F74E-F970-491D-B389-C74D9C8856BC}" dt="2021-11-16T10:13:52.520" v="2023" actId="1076"/>
        <pc:sldMkLst>
          <pc:docMk/>
          <pc:sldMk cId="2539331712" sldId="369"/>
        </pc:sldMkLst>
        <pc:spChg chg="mod">
          <ac:chgData name="William Grey" userId="37b73424-c081-4fc2-b1af-363f4f3fd4f3" providerId="ADAL" clId="{A776F74E-F970-491D-B389-C74D9C8856BC}" dt="2021-11-16T10:05:52.676" v="1824" actId="20577"/>
          <ac:spMkLst>
            <pc:docMk/>
            <pc:sldMk cId="2539331712" sldId="369"/>
            <ac:spMk id="2" creationId="{CEA43353-81BD-431E-A5BE-2BB4BC56279B}"/>
          </ac:spMkLst>
        </pc:spChg>
        <pc:spChg chg="mod">
          <ac:chgData name="William Grey" userId="37b73424-c081-4fc2-b1af-363f4f3fd4f3" providerId="ADAL" clId="{A776F74E-F970-491D-B389-C74D9C8856BC}" dt="2021-11-16T10:13:52.520" v="2023" actId="1076"/>
          <ac:spMkLst>
            <pc:docMk/>
            <pc:sldMk cId="2539331712" sldId="369"/>
            <ac:spMk id="3" creationId="{54B8E415-69B1-489C-A275-042E4F032E67}"/>
          </ac:spMkLst>
        </pc:spChg>
        <pc:spChg chg="add del">
          <ac:chgData name="William Grey" userId="37b73424-c081-4fc2-b1af-363f4f3fd4f3" providerId="ADAL" clId="{A776F74E-F970-491D-B389-C74D9C8856BC}" dt="2021-11-16T10:05:04.879" v="1814" actId="478"/>
          <ac:spMkLst>
            <pc:docMk/>
            <pc:sldMk cId="2539331712" sldId="369"/>
            <ac:spMk id="4" creationId="{96EA1011-5A1A-461D-8E10-FBE75C1B53F2}"/>
          </ac:spMkLst>
        </pc:spChg>
        <pc:spChg chg="add del">
          <ac:chgData name="William Grey" userId="37b73424-c081-4fc2-b1af-363f4f3fd4f3" providerId="ADAL" clId="{A776F74E-F970-491D-B389-C74D9C8856BC}" dt="2021-11-16T10:05:33.763" v="1816" actId="478"/>
          <ac:spMkLst>
            <pc:docMk/>
            <pc:sldMk cId="2539331712" sldId="369"/>
            <ac:spMk id="5" creationId="{6DEFCB9D-902B-4028-8F3E-B036835B44BD}"/>
          </ac:spMkLst>
        </pc:spChg>
        <pc:spChg chg="add mod ord">
          <ac:chgData name="William Grey" userId="37b73424-c081-4fc2-b1af-363f4f3fd4f3" providerId="ADAL" clId="{A776F74E-F970-491D-B389-C74D9C8856BC}" dt="2021-11-16T10:07:17.469" v="1845" actId="1076"/>
          <ac:spMkLst>
            <pc:docMk/>
            <pc:sldMk cId="2539331712" sldId="369"/>
            <ac:spMk id="6" creationId="{5D2218C6-A92B-4A01-A646-43E4C5437911}"/>
          </ac:spMkLst>
        </pc:spChg>
        <pc:spChg chg="add mod">
          <ac:chgData name="William Grey" userId="37b73424-c081-4fc2-b1af-363f4f3fd4f3" providerId="ADAL" clId="{A776F74E-F970-491D-B389-C74D9C8856BC}" dt="2021-11-16T10:06:57.240" v="1841" actId="14100"/>
          <ac:spMkLst>
            <pc:docMk/>
            <pc:sldMk cId="2539331712" sldId="369"/>
            <ac:spMk id="7" creationId="{33FA8849-8D2D-44FE-AD9D-B580AD78170C}"/>
          </ac:spMkLst>
        </pc:spChg>
        <pc:spChg chg="add mod">
          <ac:chgData name="William Grey" userId="37b73424-c081-4fc2-b1af-363f4f3fd4f3" providerId="ADAL" clId="{A776F74E-F970-491D-B389-C74D9C8856BC}" dt="2021-11-16T10:08:04.061" v="1879" actId="1076"/>
          <ac:spMkLst>
            <pc:docMk/>
            <pc:sldMk cId="2539331712" sldId="369"/>
            <ac:spMk id="8" creationId="{B064378F-3B33-4FED-9D56-7A495B6EE065}"/>
          </ac:spMkLst>
        </pc:spChg>
        <pc:spChg chg="add mod">
          <ac:chgData name="William Grey" userId="37b73424-c081-4fc2-b1af-363f4f3fd4f3" providerId="ADAL" clId="{A776F74E-F970-491D-B389-C74D9C8856BC}" dt="2021-11-16T10:09:59.184" v="1926" actId="14100"/>
          <ac:spMkLst>
            <pc:docMk/>
            <pc:sldMk cId="2539331712" sldId="369"/>
            <ac:spMk id="9" creationId="{9EC2BBB0-493A-4E2E-AC1D-45BEC95C39C0}"/>
          </ac:spMkLst>
        </pc:spChg>
        <pc:spChg chg="add mod">
          <ac:chgData name="William Grey" userId="37b73424-c081-4fc2-b1af-363f4f3fd4f3" providerId="ADAL" clId="{A776F74E-F970-491D-B389-C74D9C8856BC}" dt="2021-11-16T10:10:17.180" v="1934" actId="1076"/>
          <ac:spMkLst>
            <pc:docMk/>
            <pc:sldMk cId="2539331712" sldId="369"/>
            <ac:spMk id="10" creationId="{1BCAAB38-33F5-4678-BB9D-C37FD852D110}"/>
          </ac:spMkLst>
        </pc:spChg>
        <pc:spChg chg="add mod ord">
          <ac:chgData name="William Grey" userId="37b73424-c081-4fc2-b1af-363f4f3fd4f3" providerId="ADAL" clId="{A776F74E-F970-491D-B389-C74D9C8856BC}" dt="2021-11-16T10:10:55.080" v="1949" actId="1037"/>
          <ac:spMkLst>
            <pc:docMk/>
            <pc:sldMk cId="2539331712" sldId="369"/>
            <ac:spMk id="11" creationId="{AF3D42F0-5D9E-4D7E-8479-54607FF96132}"/>
          </ac:spMkLst>
        </pc:spChg>
      </pc:sldChg>
      <pc:sldChg chg="modSp new del mod">
        <pc:chgData name="William Grey" userId="37b73424-c081-4fc2-b1af-363f4f3fd4f3" providerId="ADAL" clId="{A776F74E-F970-491D-B389-C74D9C8856BC}" dt="2021-11-16T11:54:33.323" v="2834" actId="47"/>
        <pc:sldMkLst>
          <pc:docMk/>
          <pc:sldMk cId="1737583368" sldId="370"/>
        </pc:sldMkLst>
        <pc:spChg chg="mod">
          <ac:chgData name="William Grey" userId="37b73424-c081-4fc2-b1af-363f4f3fd4f3" providerId="ADAL" clId="{A776F74E-F970-491D-B389-C74D9C8856BC}" dt="2021-11-16T11:12:17.690" v="2330" actId="27636"/>
          <ac:spMkLst>
            <pc:docMk/>
            <pc:sldMk cId="1737583368" sldId="370"/>
            <ac:spMk id="2" creationId="{76AE2E74-778F-4193-864D-61A86C38B1F0}"/>
          </ac:spMkLst>
        </pc:spChg>
        <pc:spChg chg="mod">
          <ac:chgData name="William Grey" userId="37b73424-c081-4fc2-b1af-363f4f3fd4f3" providerId="ADAL" clId="{A776F74E-F970-491D-B389-C74D9C8856BC}" dt="2021-11-16T11:12:25.115" v="2331" actId="20577"/>
          <ac:spMkLst>
            <pc:docMk/>
            <pc:sldMk cId="1737583368" sldId="370"/>
            <ac:spMk id="3" creationId="{5A739AE7-A45F-45ED-B8A4-FB91E93EA554}"/>
          </ac:spMkLst>
        </pc:spChg>
      </pc:sldChg>
      <pc:sldChg chg="modSp new mod">
        <pc:chgData name="William Grey" userId="37b73424-c081-4fc2-b1af-363f4f3fd4f3" providerId="ADAL" clId="{A776F74E-F970-491D-B389-C74D9C8856BC}" dt="2021-11-16T11:15:44.079" v="2461" actId="12"/>
        <pc:sldMkLst>
          <pc:docMk/>
          <pc:sldMk cId="3463171190" sldId="371"/>
        </pc:sldMkLst>
        <pc:spChg chg="mod">
          <ac:chgData name="William Grey" userId="37b73424-c081-4fc2-b1af-363f4f3fd4f3" providerId="ADAL" clId="{A776F74E-F970-491D-B389-C74D9C8856BC}" dt="2021-11-16T11:14:38.507" v="2357" actId="20577"/>
          <ac:spMkLst>
            <pc:docMk/>
            <pc:sldMk cId="3463171190" sldId="371"/>
            <ac:spMk id="2" creationId="{F81EE199-A4AA-4A00-B694-B420ED0965FA}"/>
          </ac:spMkLst>
        </pc:spChg>
        <pc:spChg chg="mod">
          <ac:chgData name="William Grey" userId="37b73424-c081-4fc2-b1af-363f4f3fd4f3" providerId="ADAL" clId="{A776F74E-F970-491D-B389-C74D9C8856BC}" dt="2021-11-16T11:15:44.079" v="2461" actId="12"/>
          <ac:spMkLst>
            <pc:docMk/>
            <pc:sldMk cId="3463171190" sldId="371"/>
            <ac:spMk id="3" creationId="{DB77F5B9-DE46-4C18-9112-6EC66CAD3D8C}"/>
          </ac:spMkLst>
        </pc:spChg>
      </pc:sldChg>
      <pc:sldChg chg="modSp new mod ord">
        <pc:chgData name="William Grey" userId="37b73424-c081-4fc2-b1af-363f4f3fd4f3" providerId="ADAL" clId="{A776F74E-F970-491D-B389-C74D9C8856BC}" dt="2021-11-16T11:54:25.923" v="2833"/>
        <pc:sldMkLst>
          <pc:docMk/>
          <pc:sldMk cId="2156524026" sldId="372"/>
        </pc:sldMkLst>
        <pc:spChg chg="mod">
          <ac:chgData name="William Grey" userId="37b73424-c081-4fc2-b1af-363f4f3fd4f3" providerId="ADAL" clId="{A776F74E-F970-491D-B389-C74D9C8856BC}" dt="2021-11-16T11:25:34.756" v="2497" actId="20577"/>
          <ac:spMkLst>
            <pc:docMk/>
            <pc:sldMk cId="2156524026" sldId="372"/>
            <ac:spMk id="2" creationId="{44EAABEA-60AA-4138-96AF-A970E6C97B4A}"/>
          </ac:spMkLst>
        </pc:spChg>
        <pc:spChg chg="mod">
          <ac:chgData name="William Grey" userId="37b73424-c081-4fc2-b1af-363f4f3fd4f3" providerId="ADAL" clId="{A776F74E-F970-491D-B389-C74D9C8856BC}" dt="2021-11-16T11:52:22.024" v="2823" actId="20577"/>
          <ac:spMkLst>
            <pc:docMk/>
            <pc:sldMk cId="2156524026" sldId="372"/>
            <ac:spMk id="3" creationId="{5ECDB6A0-E3EA-46DB-8D64-18EE1C312BA4}"/>
          </ac:spMkLst>
        </pc:spChg>
      </pc:sldChg>
      <pc:sldChg chg="modSp add mod">
        <pc:chgData name="William Grey" userId="37b73424-c081-4fc2-b1af-363f4f3fd4f3" providerId="ADAL" clId="{A776F74E-F970-491D-B389-C74D9C8856BC}" dt="2021-11-16T11:45:40.994" v="2600" actId="255"/>
        <pc:sldMkLst>
          <pc:docMk/>
          <pc:sldMk cId="1589163872" sldId="373"/>
        </pc:sldMkLst>
        <pc:spChg chg="mod">
          <ac:chgData name="William Grey" userId="37b73424-c081-4fc2-b1af-363f4f3fd4f3" providerId="ADAL" clId="{A776F74E-F970-491D-B389-C74D9C8856BC}" dt="2021-11-16T11:45:29.099" v="2599" actId="27636"/>
          <ac:spMkLst>
            <pc:docMk/>
            <pc:sldMk cId="1589163872" sldId="373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45:40.994" v="2600" actId="255"/>
          <ac:spMkLst>
            <pc:docMk/>
            <pc:sldMk cId="1589163872" sldId="373"/>
            <ac:spMk id="4" creationId="{67618BD3-47DE-4901-B5B1-688094F71557}"/>
          </ac:spMkLst>
        </pc:spChg>
      </pc:sldChg>
      <pc:sldChg chg="modSp add mod">
        <pc:chgData name="William Grey" userId="37b73424-c081-4fc2-b1af-363f4f3fd4f3" providerId="ADAL" clId="{A776F74E-F970-491D-B389-C74D9C8856BC}" dt="2021-11-16T11:56:18.796" v="2904" actId="20577"/>
        <pc:sldMkLst>
          <pc:docMk/>
          <pc:sldMk cId="673006665" sldId="374"/>
        </pc:sldMkLst>
        <pc:spChg chg="mod">
          <ac:chgData name="William Grey" userId="37b73424-c081-4fc2-b1af-363f4f3fd4f3" providerId="ADAL" clId="{A776F74E-F970-491D-B389-C74D9C8856BC}" dt="2021-11-16T11:45:58.335" v="2617" actId="20577"/>
          <ac:spMkLst>
            <pc:docMk/>
            <pc:sldMk cId="673006665" sldId="374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56:18.796" v="2904" actId="20577"/>
          <ac:spMkLst>
            <pc:docMk/>
            <pc:sldMk cId="673006665" sldId="374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55:30.243" v="2882" actId="1076"/>
          <ac:spMkLst>
            <pc:docMk/>
            <pc:sldMk cId="673006665" sldId="374"/>
            <ac:spMk id="4" creationId="{67618BD3-47DE-4901-B5B1-688094F71557}"/>
          </ac:spMkLst>
        </pc:spChg>
      </pc:sldChg>
      <pc:sldChg chg="addSp modSp new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2344781865" sldId="375"/>
        </pc:sldMkLst>
        <pc:spChg chg="mod">
          <ac:chgData name="William Grey" userId="37b73424-c081-4fc2-b1af-363f4f3fd4f3" providerId="ADAL" clId="{A776F74E-F970-491D-B389-C74D9C8856BC}" dt="2021-11-16T12:20:46.407" v="3149" actId="20577"/>
          <ac:spMkLst>
            <pc:docMk/>
            <pc:sldMk cId="2344781865" sldId="375"/>
            <ac:spMk id="2" creationId="{119D62C4-F3D8-482D-A567-EE1E733F2519}"/>
          </ac:spMkLst>
        </pc:spChg>
        <pc:spChg chg="mod">
          <ac:chgData name="William Grey" userId="37b73424-c081-4fc2-b1af-363f4f3fd4f3" providerId="ADAL" clId="{A776F74E-F970-491D-B389-C74D9C8856BC}" dt="2021-11-16T12:21:20.166" v="3153" actId="208"/>
          <ac:spMkLst>
            <pc:docMk/>
            <pc:sldMk cId="2344781865" sldId="375"/>
            <ac:spMk id="3" creationId="{3FC079CF-B0D2-41D3-ACA4-D98B9450A0B8}"/>
          </ac:spMkLst>
        </pc:spChg>
        <pc:spChg chg="add mod">
          <ac:chgData name="William Grey" userId="37b73424-c081-4fc2-b1af-363f4f3fd4f3" providerId="ADAL" clId="{A776F74E-F970-491D-B389-C74D9C8856BC}" dt="2021-11-16T12:22:48.923" v="3215" actId="1076"/>
          <ac:spMkLst>
            <pc:docMk/>
            <pc:sldMk cId="2344781865" sldId="375"/>
            <ac:spMk id="4" creationId="{EA7E337F-2FD0-415F-A4DE-3D72A9414C58}"/>
          </ac:spMkLst>
        </pc:spChg>
      </pc:sldChg>
      <pc:sldChg chg="add">
        <pc:chgData name="William Grey" userId="37b73424-c081-4fc2-b1af-363f4f3fd4f3" providerId="ADAL" clId="{A776F74E-F970-491D-B389-C74D9C8856BC}" dt="2021-11-16T12:23:23.409" v="3218"/>
        <pc:sldMkLst>
          <pc:docMk/>
          <pc:sldMk cId="2716322698" sldId="375"/>
        </pc:sldMkLst>
      </pc:sldChg>
      <pc:sldChg chg="addSp delSp modSp add mod">
        <pc:chgData name="William Grey" userId="37b73424-c081-4fc2-b1af-363f4f3fd4f3" providerId="ADAL" clId="{A776F74E-F970-491D-B389-C74D9C8856BC}" dt="2021-11-16T12:33:37.876" v="3612" actId="2711"/>
        <pc:sldMkLst>
          <pc:docMk/>
          <pc:sldMk cId="3661656500" sldId="376"/>
        </pc:sldMkLst>
        <pc:spChg chg="del">
          <ac:chgData name="William Grey" userId="37b73424-c081-4fc2-b1af-363f4f3fd4f3" providerId="ADAL" clId="{A776F74E-F970-491D-B389-C74D9C8856BC}" dt="2021-11-16T12:30:39.739" v="3416" actId="478"/>
          <ac:spMkLst>
            <pc:docMk/>
            <pc:sldMk cId="3661656500" sldId="376"/>
            <ac:spMk id="3" creationId="{3FC079CF-B0D2-41D3-ACA4-D98B9450A0B8}"/>
          </ac:spMkLst>
        </pc:spChg>
        <pc:spChg chg="del">
          <ac:chgData name="William Grey" userId="37b73424-c081-4fc2-b1af-363f4f3fd4f3" providerId="ADAL" clId="{A776F74E-F970-491D-B389-C74D9C8856BC}" dt="2021-11-16T12:32:45.486" v="3554" actId="478"/>
          <ac:spMkLst>
            <pc:docMk/>
            <pc:sldMk cId="3661656500" sldId="376"/>
            <ac:spMk id="4" creationId="{EA7E337F-2FD0-415F-A4DE-3D72A9414C58}"/>
          </ac:spMkLst>
        </pc:spChg>
        <pc:spChg chg="add mod">
          <ac:chgData name="William Grey" userId="37b73424-c081-4fc2-b1af-363f4f3fd4f3" providerId="ADAL" clId="{A776F74E-F970-491D-B389-C74D9C8856BC}" dt="2021-11-16T12:33:37.876" v="3612" actId="2711"/>
          <ac:spMkLst>
            <pc:docMk/>
            <pc:sldMk cId="3661656500" sldId="376"/>
            <ac:spMk id="6" creationId="{42AB437B-BDB4-4BC8-A899-3FF4CBBDCD4E}"/>
          </ac:spMkLst>
        </pc:spChg>
      </pc:sldChg>
      <pc:sldChg chg="modSp add mod">
        <pc:chgData name="William Grey" userId="37b73424-c081-4fc2-b1af-363f4f3fd4f3" providerId="ADAL" clId="{A776F74E-F970-491D-B389-C74D9C8856BC}" dt="2021-11-16T12:37:31.325" v="3766" actId="255"/>
        <pc:sldMkLst>
          <pc:docMk/>
          <pc:sldMk cId="2811571014" sldId="377"/>
        </pc:sldMkLst>
        <pc:spChg chg="mod">
          <ac:chgData name="William Grey" userId="37b73424-c081-4fc2-b1af-363f4f3fd4f3" providerId="ADAL" clId="{A776F74E-F970-491D-B389-C74D9C8856BC}" dt="2021-11-16T12:34:49.821" v="3626" actId="20577"/>
          <ac:spMkLst>
            <pc:docMk/>
            <pc:sldMk cId="2811571014" sldId="377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7:15.164" v="3763" actId="27636"/>
          <ac:spMkLst>
            <pc:docMk/>
            <pc:sldMk cId="2811571014" sldId="377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7:31.325" v="3766" actId="255"/>
          <ac:spMkLst>
            <pc:docMk/>
            <pc:sldMk cId="2811571014" sldId="377"/>
            <ac:spMk id="4" creationId="{BED8A622-BD31-4381-84D1-2E67A2C894AA}"/>
          </ac:spMkLst>
        </pc:spChg>
      </pc:sldChg>
    </pc:docChg>
  </pc:docChgLst>
  <pc:docChgLst>
    <pc:chgData name="William Grey" userId="37b73424-c081-4fc2-b1af-363f4f3fd4f3" providerId="ADAL" clId="{7C61F6A4-72F9-47E4-B1C1-BF0A3F5E272E}"/>
    <pc:docChg chg="undo custSel addSld delSld modSld sldOrd modMainMaster">
      <pc:chgData name="William Grey" userId="37b73424-c081-4fc2-b1af-363f4f3fd4f3" providerId="ADAL" clId="{7C61F6A4-72F9-47E4-B1C1-BF0A3F5E272E}" dt="2022-11-21T12:42:08.071" v="967" actId="1035"/>
      <pc:docMkLst>
        <pc:docMk/>
      </pc:docMkLst>
      <pc:sldChg chg="modSp mod">
        <pc:chgData name="William Grey" userId="37b73424-c081-4fc2-b1af-363f4f3fd4f3" providerId="ADAL" clId="{7C61F6A4-72F9-47E4-B1C1-BF0A3F5E272E}" dt="2022-11-21T10:30:32.090" v="44" actId="20577"/>
        <pc:sldMkLst>
          <pc:docMk/>
          <pc:sldMk cId="1310138340" sldId="278"/>
        </pc:sldMkLst>
        <pc:spChg chg="mod">
          <ac:chgData name="William Grey" userId="37b73424-c081-4fc2-b1af-363f4f3fd4f3" providerId="ADAL" clId="{7C61F6A4-72F9-47E4-B1C1-BF0A3F5E272E}" dt="2022-11-21T10:30:32.090" v="44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7C61F6A4-72F9-47E4-B1C1-BF0A3F5E272E}" dt="2022-11-21T09:11:47.940" v="4"/>
        <pc:sldMkLst>
          <pc:docMk/>
          <pc:sldMk cId="39992501" sldId="304"/>
        </pc:sldMkLst>
      </pc:sldChg>
      <pc:sldChg chg="modSp mod">
        <pc:chgData name="William Grey" userId="37b73424-c081-4fc2-b1af-363f4f3fd4f3" providerId="ADAL" clId="{7C61F6A4-72F9-47E4-B1C1-BF0A3F5E272E}" dt="2022-11-21T11:35:09.542" v="163" actId="27636"/>
        <pc:sldMkLst>
          <pc:docMk/>
          <pc:sldMk cId="1370489892" sldId="327"/>
        </pc:sldMkLst>
        <pc:spChg chg="mod">
          <ac:chgData name="William Grey" userId="37b73424-c081-4fc2-b1af-363f4f3fd4f3" providerId="ADAL" clId="{7C61F6A4-72F9-47E4-B1C1-BF0A3F5E272E}" dt="2022-11-21T11:35:09.542" v="163" actId="27636"/>
          <ac:spMkLst>
            <pc:docMk/>
            <pc:sldMk cId="1370489892" sldId="327"/>
            <ac:spMk id="2" creationId="{CEA43353-81BD-431E-A5BE-2BB4BC56279B}"/>
          </ac:spMkLst>
        </pc:spChg>
      </pc:sldChg>
      <pc:sldChg chg="modSp mod">
        <pc:chgData name="William Grey" userId="37b73424-c081-4fc2-b1af-363f4f3fd4f3" providerId="ADAL" clId="{7C61F6A4-72F9-47E4-B1C1-BF0A3F5E272E}" dt="2022-11-21T11:33:00.843" v="84" actId="20577"/>
        <pc:sldMkLst>
          <pc:docMk/>
          <pc:sldMk cId="3525863903" sldId="331"/>
        </pc:sldMkLst>
        <pc:graphicFrameChg chg="mod modGraphic">
          <ac:chgData name="William Grey" userId="37b73424-c081-4fc2-b1af-363f4f3fd4f3" providerId="ADAL" clId="{7C61F6A4-72F9-47E4-B1C1-BF0A3F5E272E}" dt="2022-11-21T11:33:00.843" v="84" actId="20577"/>
          <ac:graphicFrameMkLst>
            <pc:docMk/>
            <pc:sldMk cId="3525863903" sldId="331"/>
            <ac:graphicFrameMk id="4" creationId="{7504A1C6-1731-4CFD-BEB4-F195583F6E7C}"/>
          </ac:graphicFrameMkLst>
        </pc:graphicFrameChg>
      </pc:sldChg>
      <pc:sldChg chg="modSp mod">
        <pc:chgData name="William Grey" userId="37b73424-c081-4fc2-b1af-363f4f3fd4f3" providerId="ADAL" clId="{7C61F6A4-72F9-47E4-B1C1-BF0A3F5E272E}" dt="2022-11-21T12:42:08.071" v="967" actId="1035"/>
        <pc:sldMkLst>
          <pc:docMk/>
          <pc:sldMk cId="2539331712" sldId="369"/>
        </pc:sldMkLst>
        <pc:spChg chg="mod">
          <ac:chgData name="William Grey" userId="37b73424-c081-4fc2-b1af-363f4f3fd4f3" providerId="ADAL" clId="{7C61F6A4-72F9-47E4-B1C1-BF0A3F5E272E}" dt="2022-11-21T12:42:08.071" v="967" actId="1035"/>
          <ac:spMkLst>
            <pc:docMk/>
            <pc:sldMk cId="2539331712" sldId="369"/>
            <ac:spMk id="3" creationId="{54B8E415-69B1-489C-A275-042E4F032E67}"/>
          </ac:spMkLst>
        </pc:spChg>
      </pc:sldChg>
      <pc:sldChg chg="add">
        <pc:chgData name="William Grey" userId="37b73424-c081-4fc2-b1af-363f4f3fd4f3" providerId="ADAL" clId="{7C61F6A4-72F9-47E4-B1C1-BF0A3F5E272E}" dt="2022-11-21T10:59:12.059" v="46"/>
        <pc:sldMkLst>
          <pc:docMk/>
          <pc:sldMk cId="4111929864" sldId="380"/>
        </pc:sldMkLst>
      </pc:sldChg>
      <pc:sldChg chg="add del">
        <pc:chgData name="William Grey" userId="37b73424-c081-4fc2-b1af-363f4f3fd4f3" providerId="ADAL" clId="{7C61F6A4-72F9-47E4-B1C1-BF0A3F5E272E}" dt="2022-11-21T10:58:37.855" v="45" actId="2696"/>
        <pc:sldMkLst>
          <pc:docMk/>
          <pc:sldMk cId="4115777317" sldId="380"/>
        </pc:sldMkLst>
      </pc:sldChg>
      <pc:sldChg chg="addSp delSp modSp new mod ord">
        <pc:chgData name="William Grey" userId="37b73424-c081-4fc2-b1af-363f4f3fd4f3" providerId="ADAL" clId="{7C61F6A4-72F9-47E4-B1C1-BF0A3F5E272E}" dt="2022-11-21T12:39:01.218" v="835" actId="1076"/>
        <pc:sldMkLst>
          <pc:docMk/>
          <pc:sldMk cId="405144055" sldId="381"/>
        </pc:sldMkLst>
        <pc:spChg chg="mod">
          <ac:chgData name="William Grey" userId="37b73424-c081-4fc2-b1af-363f4f3fd4f3" providerId="ADAL" clId="{7C61F6A4-72F9-47E4-B1C1-BF0A3F5E272E}" dt="2022-11-21T11:02:10.722" v="57" actId="20577"/>
          <ac:spMkLst>
            <pc:docMk/>
            <pc:sldMk cId="405144055" sldId="381"/>
            <ac:spMk id="2" creationId="{97D00E85-8445-4BDE-B686-04A65E8B10E7}"/>
          </ac:spMkLst>
        </pc:spChg>
        <pc:spChg chg="add del mod">
          <ac:chgData name="William Grey" userId="37b73424-c081-4fc2-b1af-363f4f3fd4f3" providerId="ADAL" clId="{7C61F6A4-72F9-47E4-B1C1-BF0A3F5E272E}" dt="2022-11-21T12:39:01.218" v="835" actId="1076"/>
          <ac:spMkLst>
            <pc:docMk/>
            <pc:sldMk cId="405144055" sldId="381"/>
            <ac:spMk id="3" creationId="{76415E4A-0AD5-46E8-80A0-CE9AE2AE90BD}"/>
          </ac:spMkLst>
        </pc:spChg>
        <pc:spChg chg="add mod">
          <ac:chgData name="William Grey" userId="37b73424-c081-4fc2-b1af-363f4f3fd4f3" providerId="ADAL" clId="{7C61F6A4-72F9-47E4-B1C1-BF0A3F5E272E}" dt="2022-11-21T12:38:23.225" v="820" actId="20577"/>
          <ac:spMkLst>
            <pc:docMk/>
            <pc:sldMk cId="405144055" sldId="381"/>
            <ac:spMk id="4" creationId="{1E997AD9-3282-44A0-BC30-795AD5BFC333}"/>
          </ac:spMkLst>
        </pc:spChg>
        <pc:spChg chg="add del mod">
          <ac:chgData name="William Grey" userId="37b73424-c081-4fc2-b1af-363f4f3fd4f3" providerId="ADAL" clId="{7C61F6A4-72F9-47E4-B1C1-BF0A3F5E272E}" dt="2022-11-21T11:02:14.876" v="59"/>
          <ac:spMkLst>
            <pc:docMk/>
            <pc:sldMk cId="405144055" sldId="381"/>
            <ac:spMk id="4" creationId="{DF0AF4B9-24C4-42BF-99AB-17681707DF73}"/>
          </ac:spMkLst>
        </pc:spChg>
        <pc:spChg chg="add mod">
          <ac:chgData name="William Grey" userId="37b73424-c081-4fc2-b1af-363f4f3fd4f3" providerId="ADAL" clId="{7C61F6A4-72F9-47E4-B1C1-BF0A3F5E272E}" dt="2022-11-21T12:38:59.450" v="834" actId="1076"/>
          <ac:spMkLst>
            <pc:docMk/>
            <pc:sldMk cId="405144055" sldId="381"/>
            <ac:spMk id="5" creationId="{05B3B8AD-E6EB-4778-88B7-CD3D833B5C4A}"/>
          </ac:spMkLst>
        </pc:spChg>
      </pc:sldChg>
      <pc:sldChg chg="modSp add mod">
        <pc:chgData name="William Grey" userId="37b73424-c081-4fc2-b1af-363f4f3fd4f3" providerId="ADAL" clId="{7C61F6A4-72F9-47E4-B1C1-BF0A3F5E272E}" dt="2022-11-21T12:37:27.590" v="696" actId="20577"/>
        <pc:sldMkLst>
          <pc:docMk/>
          <pc:sldMk cId="1028730624" sldId="382"/>
        </pc:sldMkLst>
        <pc:spChg chg="mod">
          <ac:chgData name="William Grey" userId="37b73424-c081-4fc2-b1af-363f4f3fd4f3" providerId="ADAL" clId="{7C61F6A4-72F9-47E4-B1C1-BF0A3F5E272E}" dt="2022-11-21T12:37:04.419" v="646" actId="1076"/>
          <ac:spMkLst>
            <pc:docMk/>
            <pc:sldMk cId="1028730624" sldId="382"/>
            <ac:spMk id="3" creationId="{76415E4A-0AD5-46E8-80A0-CE9AE2AE90BD}"/>
          </ac:spMkLst>
        </pc:spChg>
        <pc:spChg chg="mod">
          <ac:chgData name="William Grey" userId="37b73424-c081-4fc2-b1af-363f4f3fd4f3" providerId="ADAL" clId="{7C61F6A4-72F9-47E4-B1C1-BF0A3F5E272E}" dt="2022-11-21T12:37:27.590" v="696" actId="20577"/>
          <ac:spMkLst>
            <pc:docMk/>
            <pc:sldMk cId="1028730624" sldId="382"/>
            <ac:spMk id="4" creationId="{1E997AD9-3282-44A0-BC30-795AD5BFC333}"/>
          </ac:spMkLst>
        </pc:spChg>
      </pc:sldChg>
      <pc:sldChg chg="modSp add mod">
        <pc:chgData name="William Grey" userId="37b73424-c081-4fc2-b1af-363f4f3fd4f3" providerId="ADAL" clId="{7C61F6A4-72F9-47E4-B1C1-BF0A3F5E272E}" dt="2022-11-21T12:41:51.572" v="964" actId="14100"/>
        <pc:sldMkLst>
          <pc:docMk/>
          <pc:sldMk cId="501449564" sldId="383"/>
        </pc:sldMkLst>
        <pc:spChg chg="mod">
          <ac:chgData name="William Grey" userId="37b73424-c081-4fc2-b1af-363f4f3fd4f3" providerId="ADAL" clId="{7C61F6A4-72F9-47E4-B1C1-BF0A3F5E272E}" dt="2022-11-21T12:39:18.479" v="863" actId="20577"/>
          <ac:spMkLst>
            <pc:docMk/>
            <pc:sldMk cId="501449564" sldId="383"/>
            <ac:spMk id="2" creationId="{97D00E85-8445-4BDE-B686-04A65E8B10E7}"/>
          </ac:spMkLst>
        </pc:spChg>
        <pc:spChg chg="mod">
          <ac:chgData name="William Grey" userId="37b73424-c081-4fc2-b1af-363f4f3fd4f3" providerId="ADAL" clId="{7C61F6A4-72F9-47E4-B1C1-BF0A3F5E272E}" dt="2022-11-21T12:39:40.937" v="883" actId="20577"/>
          <ac:spMkLst>
            <pc:docMk/>
            <pc:sldMk cId="501449564" sldId="383"/>
            <ac:spMk id="3" creationId="{76415E4A-0AD5-46E8-80A0-CE9AE2AE90BD}"/>
          </ac:spMkLst>
        </pc:spChg>
        <pc:spChg chg="mod">
          <ac:chgData name="William Grey" userId="37b73424-c081-4fc2-b1af-363f4f3fd4f3" providerId="ADAL" clId="{7C61F6A4-72F9-47E4-B1C1-BF0A3F5E272E}" dt="2022-11-21T12:41:51.572" v="964" actId="14100"/>
          <ac:spMkLst>
            <pc:docMk/>
            <pc:sldMk cId="501449564" sldId="383"/>
            <ac:spMk id="4" creationId="{1E997AD9-3282-44A0-BC30-795AD5BFC333}"/>
          </ac:spMkLst>
        </pc:spChg>
      </pc:sldChg>
      <pc:sldMasterChg chg="modSldLayout">
        <pc:chgData name="William Grey" userId="37b73424-c081-4fc2-b1af-363f4f3fd4f3" providerId="ADAL" clId="{7C61F6A4-72F9-47E4-B1C1-BF0A3F5E272E}" dt="2022-11-18T22:07:54.852" v="2" actId="1076"/>
        <pc:sldMasterMkLst>
          <pc:docMk/>
          <pc:sldMasterMk cId="3042287861" sldId="2147483660"/>
        </pc:sldMasterMkLst>
        <pc:sldLayoutChg chg="addSp delSp modSp mod">
          <pc:chgData name="William Grey" userId="37b73424-c081-4fc2-b1af-363f4f3fd4f3" providerId="ADAL" clId="{7C61F6A4-72F9-47E4-B1C1-BF0A3F5E272E}" dt="2022-11-18T22:07:54.852" v="2" actId="1076"/>
          <pc:sldLayoutMkLst>
            <pc:docMk/>
            <pc:sldMasterMk cId="3042287861" sldId="2147483660"/>
            <pc:sldLayoutMk cId="3062909684" sldId="2147483661"/>
          </pc:sldLayoutMkLst>
          <pc:picChg chg="del">
            <ac:chgData name="William Grey" userId="37b73424-c081-4fc2-b1af-363f4f3fd4f3" providerId="ADAL" clId="{7C61F6A4-72F9-47E4-B1C1-BF0A3F5E272E}" dt="2022-11-18T22:07:48.426" v="0" actId="478"/>
            <ac:picMkLst>
              <pc:docMk/>
              <pc:sldMasterMk cId="3042287861" sldId="2147483660"/>
              <pc:sldLayoutMk cId="3062909684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7C61F6A4-72F9-47E4-B1C1-BF0A3F5E272E}" dt="2022-11-18T22:07:54.852" v="2" actId="1076"/>
            <ac:picMkLst>
              <pc:docMk/>
              <pc:sldMasterMk cId="3042287861" sldId="2147483660"/>
              <pc:sldLayoutMk cId="3062909684" sldId="2147483661"/>
              <ac:picMk id="10" creationId="{19408434-481A-4828-9325-3B0E1B42C7E4}"/>
            </ac:picMkLst>
          </pc:pic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CF9D0B-DC54-4F8E-BD4D-C9B698E43795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 phldr="1"/>
      <dgm:spPr/>
    </dgm:pt>
    <dgm:pt modelId="{A085532A-1D8E-4641-A89F-698C2FDAF93E}">
      <dgm:prSet phldrT="[Text]"/>
      <dgm:spPr/>
      <dgm:t>
        <a:bodyPr/>
        <a:lstStyle/>
        <a:p>
          <a:r>
            <a:rPr lang="en-GB" dirty="0"/>
            <a:t>Domain:</a:t>
          </a:r>
        </a:p>
        <a:p>
          <a:r>
            <a:rPr lang="en-GB" dirty="0"/>
            <a:t>Input</a:t>
          </a:r>
        </a:p>
        <a:p>
          <a:r>
            <a:rPr lang="en-GB" dirty="0"/>
            <a:t>x=-4</a:t>
          </a:r>
        </a:p>
      </dgm:t>
    </dgm:pt>
    <dgm:pt modelId="{9DBDFF42-CB8D-4A06-9A80-227D5DFCE101}" type="parTrans" cxnId="{FAE2C03B-F494-4199-849C-F4FE52FF13C5}">
      <dgm:prSet/>
      <dgm:spPr/>
      <dgm:t>
        <a:bodyPr/>
        <a:lstStyle/>
        <a:p>
          <a:endParaRPr lang="en-GB"/>
        </a:p>
      </dgm:t>
    </dgm:pt>
    <dgm:pt modelId="{AA6A7E16-7197-4C12-8CCC-6D8D2246784A}" type="sibTrans" cxnId="{FAE2C03B-F494-4199-849C-F4FE52FF13C5}">
      <dgm:prSet/>
      <dgm:spPr/>
      <dgm:t>
        <a:bodyPr/>
        <a:lstStyle/>
        <a:p>
          <a:endParaRPr lang="en-GB"/>
        </a:p>
      </dgm:t>
    </dgm:pt>
    <dgm:pt modelId="{35295B75-D8BE-4D23-A754-9E0BF23D0DAB}">
      <dgm:prSet phldrT="[Text]"/>
      <dgm:spPr/>
      <dgm:t>
        <a:bodyPr/>
        <a:lstStyle/>
        <a:p>
          <a:r>
            <a:rPr lang="en-GB"/>
            <a:t>Function:</a:t>
          </a:r>
        </a:p>
        <a:p>
          <a:r>
            <a:rPr lang="en-GB"/>
            <a:t> f(x)=x</a:t>
          </a:r>
          <a:r>
            <a:rPr lang="en-GB" baseline="30000"/>
            <a:t>2</a:t>
          </a:r>
        </a:p>
      </dgm:t>
    </dgm:pt>
    <dgm:pt modelId="{E2BCC96B-4CE7-45F1-AA29-7D7AEF5EA613}" type="parTrans" cxnId="{7FBE8E50-4517-488E-A331-C121AE1BCD37}">
      <dgm:prSet/>
      <dgm:spPr/>
      <dgm:t>
        <a:bodyPr/>
        <a:lstStyle/>
        <a:p>
          <a:endParaRPr lang="en-GB"/>
        </a:p>
      </dgm:t>
    </dgm:pt>
    <dgm:pt modelId="{B7EC4161-1F63-46C5-B422-02FD87C1BB4F}" type="sibTrans" cxnId="{7FBE8E50-4517-488E-A331-C121AE1BCD37}">
      <dgm:prSet/>
      <dgm:spPr/>
      <dgm:t>
        <a:bodyPr/>
        <a:lstStyle/>
        <a:p>
          <a:endParaRPr lang="en-GB"/>
        </a:p>
      </dgm:t>
    </dgm:pt>
    <dgm:pt modelId="{E317F6F5-C465-45C7-B5CA-A44F7CC3A63F}">
      <dgm:prSet phldrT="[Text]"/>
      <dgm:spPr/>
      <dgm:t>
        <a:bodyPr/>
        <a:lstStyle/>
        <a:p>
          <a:r>
            <a:rPr lang="en-GB"/>
            <a:t>Co-domain:</a:t>
          </a:r>
        </a:p>
        <a:p>
          <a:r>
            <a:rPr lang="en-GB"/>
            <a:t>Output </a:t>
          </a:r>
        </a:p>
        <a:p>
          <a:r>
            <a:rPr lang="en-GB"/>
            <a:t>f(x)=16</a:t>
          </a:r>
        </a:p>
      </dgm:t>
    </dgm:pt>
    <dgm:pt modelId="{75E8068B-55CD-41C7-A3D2-42C0FAFE4CBC}" type="parTrans" cxnId="{C706B586-0782-47C0-916F-F75CC8E979D9}">
      <dgm:prSet/>
      <dgm:spPr/>
      <dgm:t>
        <a:bodyPr/>
        <a:lstStyle/>
        <a:p>
          <a:endParaRPr lang="en-GB"/>
        </a:p>
      </dgm:t>
    </dgm:pt>
    <dgm:pt modelId="{F7498FD1-DFC5-4142-80C0-31D6681516AB}" type="sibTrans" cxnId="{C706B586-0782-47C0-916F-F75CC8E979D9}">
      <dgm:prSet/>
      <dgm:spPr/>
      <dgm:t>
        <a:bodyPr/>
        <a:lstStyle/>
        <a:p>
          <a:endParaRPr lang="en-GB"/>
        </a:p>
      </dgm:t>
    </dgm:pt>
    <dgm:pt modelId="{9262F2BA-7F59-4833-A72B-BE109C45ADB4}" type="pres">
      <dgm:prSet presAssocID="{62CF9D0B-DC54-4F8E-BD4D-C9B698E43795}" presName="Name0" presStyleCnt="0">
        <dgm:presLayoutVars>
          <dgm:dir/>
          <dgm:resizeHandles val="exact"/>
        </dgm:presLayoutVars>
      </dgm:prSet>
      <dgm:spPr/>
    </dgm:pt>
    <dgm:pt modelId="{D83B9E61-CEA1-472E-95CF-25D4E9C6BE44}" type="pres">
      <dgm:prSet presAssocID="{A085532A-1D8E-4641-A89F-698C2FDAF93E}" presName="node" presStyleLbl="node1" presStyleIdx="0" presStyleCnt="3" custLinFactNeighborX="3103" custLinFactNeighborY="-5328">
        <dgm:presLayoutVars>
          <dgm:bulletEnabled val="1"/>
        </dgm:presLayoutVars>
      </dgm:prSet>
      <dgm:spPr/>
    </dgm:pt>
    <dgm:pt modelId="{D1D29E28-9B77-48B1-8D49-4491274B114F}" type="pres">
      <dgm:prSet presAssocID="{AA6A7E16-7197-4C12-8CCC-6D8D2246784A}" presName="sibTrans" presStyleLbl="sibTrans2D1" presStyleIdx="0" presStyleCnt="2"/>
      <dgm:spPr/>
    </dgm:pt>
    <dgm:pt modelId="{813F4558-DC44-42B7-907E-E8289A4D3258}" type="pres">
      <dgm:prSet presAssocID="{AA6A7E16-7197-4C12-8CCC-6D8D2246784A}" presName="connectorText" presStyleLbl="sibTrans2D1" presStyleIdx="0" presStyleCnt="2"/>
      <dgm:spPr/>
    </dgm:pt>
    <dgm:pt modelId="{61DA3F72-FD5F-4669-A169-C21332EAB67C}" type="pres">
      <dgm:prSet presAssocID="{35295B75-D8BE-4D23-A754-9E0BF23D0DAB}" presName="node" presStyleLbl="node1" presStyleIdx="1" presStyleCnt="3">
        <dgm:presLayoutVars>
          <dgm:bulletEnabled val="1"/>
        </dgm:presLayoutVars>
      </dgm:prSet>
      <dgm:spPr/>
    </dgm:pt>
    <dgm:pt modelId="{02142E51-67E0-42E6-AF4A-4DC616A20700}" type="pres">
      <dgm:prSet presAssocID="{B7EC4161-1F63-46C5-B422-02FD87C1BB4F}" presName="sibTrans" presStyleLbl="sibTrans2D1" presStyleIdx="1" presStyleCnt="2"/>
      <dgm:spPr/>
    </dgm:pt>
    <dgm:pt modelId="{E35D921E-5F52-4C06-8256-30756E34701D}" type="pres">
      <dgm:prSet presAssocID="{B7EC4161-1F63-46C5-B422-02FD87C1BB4F}" presName="connectorText" presStyleLbl="sibTrans2D1" presStyleIdx="1" presStyleCnt="2"/>
      <dgm:spPr/>
    </dgm:pt>
    <dgm:pt modelId="{FB5C251F-B23F-46F3-A58B-F145544B10A0}" type="pres">
      <dgm:prSet presAssocID="{E317F6F5-C465-45C7-B5CA-A44F7CC3A63F}" presName="node" presStyleLbl="node1" presStyleIdx="2" presStyleCnt="3">
        <dgm:presLayoutVars>
          <dgm:bulletEnabled val="1"/>
        </dgm:presLayoutVars>
      </dgm:prSet>
      <dgm:spPr/>
    </dgm:pt>
  </dgm:ptLst>
  <dgm:cxnLst>
    <dgm:cxn modelId="{CAB7C70C-EE9E-4006-ABB2-7B78A06B94FC}" type="presOf" srcId="{AA6A7E16-7197-4C12-8CCC-6D8D2246784A}" destId="{D1D29E28-9B77-48B1-8D49-4491274B114F}" srcOrd="0" destOrd="0" presId="urn:microsoft.com/office/officeart/2005/8/layout/process1"/>
    <dgm:cxn modelId="{A7BCCD15-2CD9-42E1-B114-66CF803F262F}" type="presOf" srcId="{B7EC4161-1F63-46C5-B422-02FD87C1BB4F}" destId="{02142E51-67E0-42E6-AF4A-4DC616A20700}" srcOrd="0" destOrd="0" presId="urn:microsoft.com/office/officeart/2005/8/layout/process1"/>
    <dgm:cxn modelId="{FAE2C03B-F494-4199-849C-F4FE52FF13C5}" srcId="{62CF9D0B-DC54-4F8E-BD4D-C9B698E43795}" destId="{A085532A-1D8E-4641-A89F-698C2FDAF93E}" srcOrd="0" destOrd="0" parTransId="{9DBDFF42-CB8D-4A06-9A80-227D5DFCE101}" sibTransId="{AA6A7E16-7197-4C12-8CCC-6D8D2246784A}"/>
    <dgm:cxn modelId="{61CDB540-99E4-4271-92D9-9B232F24D1A2}" type="presOf" srcId="{AA6A7E16-7197-4C12-8CCC-6D8D2246784A}" destId="{813F4558-DC44-42B7-907E-E8289A4D3258}" srcOrd="1" destOrd="0" presId="urn:microsoft.com/office/officeart/2005/8/layout/process1"/>
    <dgm:cxn modelId="{E4B67145-92B9-4E3F-9E68-27DBD0B3C164}" type="presOf" srcId="{B7EC4161-1F63-46C5-B422-02FD87C1BB4F}" destId="{E35D921E-5F52-4C06-8256-30756E34701D}" srcOrd="1" destOrd="0" presId="urn:microsoft.com/office/officeart/2005/8/layout/process1"/>
    <dgm:cxn modelId="{AD16FF49-7E4D-4EC0-9D68-29B0F17DF532}" type="presOf" srcId="{A085532A-1D8E-4641-A89F-698C2FDAF93E}" destId="{D83B9E61-CEA1-472E-95CF-25D4E9C6BE44}" srcOrd="0" destOrd="0" presId="urn:microsoft.com/office/officeart/2005/8/layout/process1"/>
    <dgm:cxn modelId="{2D61764C-9944-4456-9196-395C935CEB90}" type="presOf" srcId="{E317F6F5-C465-45C7-B5CA-A44F7CC3A63F}" destId="{FB5C251F-B23F-46F3-A58B-F145544B10A0}" srcOrd="0" destOrd="0" presId="urn:microsoft.com/office/officeart/2005/8/layout/process1"/>
    <dgm:cxn modelId="{7FBE8E50-4517-488E-A331-C121AE1BCD37}" srcId="{62CF9D0B-DC54-4F8E-BD4D-C9B698E43795}" destId="{35295B75-D8BE-4D23-A754-9E0BF23D0DAB}" srcOrd="1" destOrd="0" parTransId="{E2BCC96B-4CE7-45F1-AA29-7D7AEF5EA613}" sibTransId="{B7EC4161-1F63-46C5-B422-02FD87C1BB4F}"/>
    <dgm:cxn modelId="{B4DA1678-B9BC-455F-A2B4-197BAA1D4AB7}" type="presOf" srcId="{35295B75-D8BE-4D23-A754-9E0BF23D0DAB}" destId="{61DA3F72-FD5F-4669-A169-C21332EAB67C}" srcOrd="0" destOrd="0" presId="urn:microsoft.com/office/officeart/2005/8/layout/process1"/>
    <dgm:cxn modelId="{C706B586-0782-47C0-916F-F75CC8E979D9}" srcId="{62CF9D0B-DC54-4F8E-BD4D-C9B698E43795}" destId="{E317F6F5-C465-45C7-B5CA-A44F7CC3A63F}" srcOrd="2" destOrd="0" parTransId="{75E8068B-55CD-41C7-A3D2-42C0FAFE4CBC}" sibTransId="{F7498FD1-DFC5-4142-80C0-31D6681516AB}"/>
    <dgm:cxn modelId="{78719CA8-61C2-4E87-A233-3636A78A9DAA}" type="presOf" srcId="{62CF9D0B-DC54-4F8E-BD4D-C9B698E43795}" destId="{9262F2BA-7F59-4833-A72B-BE109C45ADB4}" srcOrd="0" destOrd="0" presId="urn:microsoft.com/office/officeart/2005/8/layout/process1"/>
    <dgm:cxn modelId="{ECEDD543-3CEF-4D89-A246-0047FEE5D660}" type="presParOf" srcId="{9262F2BA-7F59-4833-A72B-BE109C45ADB4}" destId="{D83B9E61-CEA1-472E-95CF-25D4E9C6BE44}" srcOrd="0" destOrd="0" presId="urn:microsoft.com/office/officeart/2005/8/layout/process1"/>
    <dgm:cxn modelId="{648E2A6F-24F9-404F-9161-82B2DA58A3D6}" type="presParOf" srcId="{9262F2BA-7F59-4833-A72B-BE109C45ADB4}" destId="{D1D29E28-9B77-48B1-8D49-4491274B114F}" srcOrd="1" destOrd="0" presId="urn:microsoft.com/office/officeart/2005/8/layout/process1"/>
    <dgm:cxn modelId="{A3FEC2B2-4661-4048-AFA0-0C1AA57D8132}" type="presParOf" srcId="{D1D29E28-9B77-48B1-8D49-4491274B114F}" destId="{813F4558-DC44-42B7-907E-E8289A4D3258}" srcOrd="0" destOrd="0" presId="urn:microsoft.com/office/officeart/2005/8/layout/process1"/>
    <dgm:cxn modelId="{71D3C728-7151-4FA8-BB53-04F9EB068D09}" type="presParOf" srcId="{9262F2BA-7F59-4833-A72B-BE109C45ADB4}" destId="{61DA3F72-FD5F-4669-A169-C21332EAB67C}" srcOrd="2" destOrd="0" presId="urn:microsoft.com/office/officeart/2005/8/layout/process1"/>
    <dgm:cxn modelId="{0A27F97F-66B3-4FC8-9937-860E421E7124}" type="presParOf" srcId="{9262F2BA-7F59-4833-A72B-BE109C45ADB4}" destId="{02142E51-67E0-42E6-AF4A-4DC616A20700}" srcOrd="3" destOrd="0" presId="urn:microsoft.com/office/officeart/2005/8/layout/process1"/>
    <dgm:cxn modelId="{7DB24619-99EE-4827-B37D-DB63EDB18040}" type="presParOf" srcId="{02142E51-67E0-42E6-AF4A-4DC616A20700}" destId="{E35D921E-5F52-4C06-8256-30756E34701D}" srcOrd="0" destOrd="0" presId="urn:microsoft.com/office/officeart/2005/8/layout/process1"/>
    <dgm:cxn modelId="{6729DFF5-387C-4EE9-B64A-F56608240BF4}" type="presParOf" srcId="{9262F2BA-7F59-4833-A72B-BE109C45ADB4}" destId="{FB5C251F-B23F-46F3-A58B-F145544B10A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B9E61-CEA1-472E-95CF-25D4E9C6BE44}">
      <dsp:nvSpPr>
        <dsp:cNvPr id="0" name=""/>
        <dsp:cNvSpPr/>
      </dsp:nvSpPr>
      <dsp:spPr>
        <a:xfrm>
          <a:off x="33645" y="601280"/>
          <a:ext cx="2135187" cy="12811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Domain: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Input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x=-4</a:t>
          </a:r>
        </a:p>
      </dsp:txBody>
      <dsp:txXfrm>
        <a:off x="71167" y="638802"/>
        <a:ext cx="2060143" cy="1206068"/>
      </dsp:txXfrm>
    </dsp:sp>
    <dsp:sp modelId="{D1D29E28-9B77-48B1-8D49-4491274B114F}">
      <dsp:nvSpPr>
        <dsp:cNvPr id="0" name=""/>
        <dsp:cNvSpPr/>
      </dsp:nvSpPr>
      <dsp:spPr>
        <a:xfrm rot="79187">
          <a:off x="2375668" y="1011487"/>
          <a:ext cx="438730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2375685" y="1115876"/>
        <a:ext cx="307111" cy="317716"/>
      </dsp:txXfrm>
    </dsp:sp>
    <dsp:sp modelId="{61DA3F72-FD5F-4669-A169-C21332EAB67C}">
      <dsp:nvSpPr>
        <dsp:cNvPr id="0" name=""/>
        <dsp:cNvSpPr/>
      </dsp:nvSpPr>
      <dsp:spPr>
        <a:xfrm>
          <a:off x="2996406" y="669537"/>
          <a:ext cx="2135187" cy="12811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Function: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 f(x)=x</a:t>
          </a:r>
          <a:r>
            <a:rPr lang="en-GB" sz="1900" kern="1200" baseline="30000"/>
            <a:t>2</a:t>
          </a:r>
        </a:p>
      </dsp:txBody>
      <dsp:txXfrm>
        <a:off x="3033928" y="707059"/>
        <a:ext cx="2060143" cy="1206068"/>
      </dsp:txXfrm>
    </dsp:sp>
    <dsp:sp modelId="{02142E51-67E0-42E6-AF4A-4DC616A20700}">
      <dsp:nvSpPr>
        <dsp:cNvPr id="0" name=""/>
        <dsp:cNvSpPr/>
      </dsp:nvSpPr>
      <dsp:spPr>
        <a:xfrm>
          <a:off x="5345112" y="104533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345112" y="1151235"/>
        <a:ext cx="316861" cy="317716"/>
      </dsp:txXfrm>
    </dsp:sp>
    <dsp:sp modelId="{FB5C251F-B23F-46F3-A58B-F145544B10A0}">
      <dsp:nvSpPr>
        <dsp:cNvPr id="0" name=""/>
        <dsp:cNvSpPr/>
      </dsp:nvSpPr>
      <dsp:spPr>
        <a:xfrm>
          <a:off x="5985668" y="669537"/>
          <a:ext cx="2135187" cy="12811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Co-domain: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Output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f(x)=16</a:t>
          </a:r>
        </a:p>
      </dsp:txBody>
      <dsp:txXfrm>
        <a:off x="6023190" y="707059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5C610-EBE5-4D1F-A7CC-9408DD4E5AA4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5EEC3-3926-49F7-842B-F721E0DF3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076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5EEC3-3926-49F7-842B-F721E0DF3B2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78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5EEC3-3926-49F7-842B-F721E0DF3B2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63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90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06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27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17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49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0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2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4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54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85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676E258-6CBB-2DE6-8BF0-DBF5063A7F24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A2A28B-D0D6-1A1F-E8E9-7F643F9164C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5A7597-B33D-5A8A-3CE3-540E4469935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045D8F-56DB-C21A-71D6-68986595826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8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askell/double.h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askell/add.h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D62C4-F3D8-482D-A567-EE1E733F2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AB437B-BDB4-4BC8-A899-3FF4CBBDC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728" y="142133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Define a function that determines the area of a trapezium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37BD6B-5FF6-492D-9966-D952CAA45F91}"/>
              </a:ext>
            </a:extLst>
          </p:cNvPr>
          <p:cNvSpPr txBox="1"/>
          <p:nvPr/>
        </p:nvSpPr>
        <p:spPr>
          <a:xfrm>
            <a:off x="1203621" y="2704452"/>
            <a:ext cx="9725702" cy="89255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let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trap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s1 s2 h = (s1 + s2) / 2 * h</a:t>
            </a:r>
          </a:p>
          <a:p>
            <a:endParaRPr lang="es-E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66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984CE-3B32-486C-87AE-81FA5080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965986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Function Application – Apply argument to a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B5C07-5EBB-49F0-ADA1-C24764671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49" y="1445172"/>
            <a:ext cx="4704471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Open up </a:t>
            </a:r>
            <a:r>
              <a:rPr lang="en-GB" dirty="0" err="1">
                <a:hlinkClick r:id="rId2"/>
              </a:rPr>
              <a:t>haskell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double.hs</a:t>
            </a:r>
            <a:r>
              <a:rPr lang="en-GB" dirty="0">
                <a:hlinkClick r:id="rId2"/>
              </a:rPr>
              <a:t> </a:t>
            </a:r>
            <a:r>
              <a:rPr lang="en-GB" dirty="0"/>
              <a:t>in an editor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sz="2800" dirty="0"/>
              <a:t>Load into Haskell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D515D0-1292-44D0-BCBF-BBC599FC10D0}"/>
              </a:ext>
            </a:extLst>
          </p:cNvPr>
          <p:cNvSpPr txBox="1"/>
          <p:nvPr/>
        </p:nvSpPr>
        <p:spPr>
          <a:xfrm>
            <a:off x="5693451" y="1666460"/>
            <a:ext cx="6081207" cy="39087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--function type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double :: Integer -&gt; Integer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define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double x = 2 * x</a:t>
            </a:r>
          </a:p>
          <a:p>
            <a:endParaRPr lang="en-GB" sz="2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call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 print(</a:t>
            </a:r>
            <a:r>
              <a:rPr 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double x</a:t>
            </a:r>
            <a:r>
              <a:rPr lang="en-US" alt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altLang="en-US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274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Function application – apply the arguments to a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give a function a set of input arguments.  In this example there are two inputs.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18BD3-47DE-4901-B5B1-688094F71557}"/>
              </a:ext>
            </a:extLst>
          </p:cNvPr>
          <p:cNvSpPr txBox="1"/>
          <p:nvPr/>
        </p:nvSpPr>
        <p:spPr>
          <a:xfrm>
            <a:off x="1324048" y="2331388"/>
            <a:ext cx="9543904" cy="39087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--function type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 :: Integer -&gt; Integer -&gt; Integer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define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 x y = x + y</a:t>
            </a:r>
          </a:p>
          <a:p>
            <a:endParaRPr lang="en-GB" sz="2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call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 print(</a:t>
            </a:r>
            <a:r>
              <a:rPr 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 5</a:t>
            </a:r>
            <a:r>
              <a:rPr lang="en-US" alt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 6)</a:t>
            </a:r>
          </a:p>
          <a:p>
            <a:endParaRPr lang="en-US" altLang="en-US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719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Cartesian Product – Domain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83" y="1064738"/>
            <a:ext cx="11690252" cy="529796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cartesian product of two sets is the set of all combination pairs.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For instance if </a:t>
            </a:r>
            <a:r>
              <a:rPr lang="en-GB" dirty="0">
                <a:latin typeface="Consolas" panose="020B0609020204030204" pitchFamily="49" charset="0"/>
              </a:rPr>
              <a:t>A={1,2,3} </a:t>
            </a:r>
            <a:r>
              <a:rPr lang="en-GB" dirty="0"/>
              <a:t>and </a:t>
            </a:r>
            <a:r>
              <a:rPr lang="en-GB" dirty="0">
                <a:latin typeface="Consolas" panose="020B0609020204030204" pitchFamily="49" charset="0"/>
              </a:rPr>
              <a:t>B={4,5,6} </a:t>
            </a:r>
            <a:r>
              <a:rPr lang="en-GB" dirty="0"/>
              <a:t>then the cartesian product of A and B denoted as A x B would be: </a:t>
            </a:r>
            <a:r>
              <a:rPr lang="en-GB" dirty="0">
                <a:latin typeface="Consolas" panose="020B0609020204030204" pitchFamily="49" charset="0"/>
              </a:rPr>
              <a:t>{(1,4),(1,5),(1,6),(2,4),(2,5),(2,6),(3,4),(3,5),(3,6)}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300" dirty="0"/>
              <a:t>Instead f giving a function two arguments we can give a function a single argument that contains pairs of values (</a:t>
            </a:r>
            <a:r>
              <a:rPr lang="en-GB" sz="3300" dirty="0" err="1"/>
              <a:t>ie</a:t>
            </a:r>
            <a:r>
              <a:rPr lang="en-GB" sz="3300" dirty="0"/>
              <a:t> the cartesian product which is the domain).</a:t>
            </a:r>
          </a:p>
        </p:txBody>
      </p:sp>
    </p:spTree>
    <p:extLst>
      <p:ext uri="{BB962C8B-B14F-4D97-AF65-F5344CB8AC3E}">
        <p14:creationId xmlns:p14="http://schemas.microsoft.com/office/powerpoint/2010/main" val="3671096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Cartesian Product – Domain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841494"/>
            <a:ext cx="9390405" cy="283782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The type of the function now is: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>
                <a:latin typeface="Consolas" panose="020B0609020204030204" pitchFamily="49" charset="0"/>
                <a:cs typeface="Courier New" panose="02070309020205020404" pitchFamily="49" charset="0"/>
              </a:rPr>
              <a:t>add </a:t>
            </a:r>
            <a:r>
              <a:rPr lang="en-GB" sz="3300">
                <a:latin typeface="Consolas" panose="020B0609020204030204" pitchFamily="49" charset="0"/>
                <a:cs typeface="Courier New" panose="02070309020205020404" pitchFamily="49" charset="0"/>
              </a:rPr>
              <a:t>:: Integer </a:t>
            </a:r>
            <a:r>
              <a:rPr lang="en-GB" sz="3300" dirty="0">
                <a:latin typeface="Consolas" panose="020B0609020204030204" pitchFamily="49" charset="0"/>
                <a:cs typeface="Courier New" panose="02070309020205020404" pitchFamily="49" charset="0"/>
              </a:rPr>
              <a:t>x Integer -&gt; Integer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In Haskell:</a:t>
            </a:r>
            <a:endParaRPr lang="en-GB" sz="3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>
                <a:latin typeface="Consolas" panose="020B0609020204030204" pitchFamily="49" charset="0"/>
                <a:cs typeface="Courier New" panose="02070309020205020404" pitchFamily="49" charset="0"/>
              </a:rPr>
              <a:t>add :: (Integer, Integer) -&gt; Integer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>
                <a:latin typeface="Consolas" panose="020B0609020204030204" pitchFamily="49" charset="0"/>
                <a:cs typeface="Courier New" panose="02070309020205020404" pitchFamily="49" charset="0"/>
              </a:rPr>
              <a:t>integer x integer </a:t>
            </a:r>
            <a:r>
              <a:rPr lang="en-GB" sz="3300" dirty="0">
                <a:cs typeface="Courier New" panose="02070309020205020404" pitchFamily="49" charset="0"/>
              </a:rPr>
              <a:t>is the Cartesian product of the two values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 err="1">
                <a:cs typeface="Courier New" panose="02070309020205020404" pitchFamily="49" charset="0"/>
                <a:hlinkClick r:id="rId2"/>
              </a:rPr>
              <a:t>haskell</a:t>
            </a:r>
            <a:r>
              <a:rPr lang="en-GB" sz="3300" dirty="0">
                <a:cs typeface="Courier New" panose="02070309020205020404" pitchFamily="49" charset="0"/>
                <a:hlinkClick r:id="rId2"/>
              </a:rPr>
              <a:t>/</a:t>
            </a:r>
            <a:r>
              <a:rPr lang="en-GB" sz="3300" dirty="0" err="1">
                <a:cs typeface="Courier New" panose="02070309020205020404" pitchFamily="49" charset="0"/>
                <a:hlinkClick r:id="rId2"/>
              </a:rPr>
              <a:t>add.hs</a:t>
            </a:r>
            <a:r>
              <a:rPr lang="en-GB" sz="3300" dirty="0">
                <a:cs typeface="Courier New" panose="02070309020205020404" pitchFamily="49" charset="0"/>
                <a:hlinkClick r:id="rId2"/>
              </a:rPr>
              <a:t> </a:t>
            </a:r>
            <a:endParaRPr lang="en-GB" sz="33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18BD3-47DE-4901-B5B1-688094F71557}"/>
              </a:ext>
            </a:extLst>
          </p:cNvPr>
          <p:cNvSpPr txBox="1"/>
          <p:nvPr/>
        </p:nvSpPr>
        <p:spPr>
          <a:xfrm>
            <a:off x="1191285" y="3899046"/>
            <a:ext cx="7347804" cy="267765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</a:rPr>
              <a:t>--function type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add :: (Integer, Integer) -&gt; Integer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-- define function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add (</a:t>
            </a:r>
            <a:r>
              <a:rPr lang="en-GB" sz="2400" dirty="0" err="1">
                <a:latin typeface="Consolas" panose="020B0609020204030204" pitchFamily="49" charset="0"/>
              </a:rPr>
              <a:t>x,y</a:t>
            </a:r>
            <a:r>
              <a:rPr lang="en-GB" sz="2400" dirty="0">
                <a:latin typeface="Consolas" panose="020B0609020204030204" pitchFamily="49" charset="0"/>
              </a:rPr>
              <a:t>) = x + y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main = do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-- call function </a:t>
            </a:r>
          </a:p>
          <a:p>
            <a:r>
              <a:rPr lang="en-GB" sz="2400" dirty="0">
                <a:latin typeface="Consolas" panose="020B0609020204030204" pitchFamily="49" charset="0"/>
              </a:rPr>
              <a:t> print(add (5,6))</a:t>
            </a:r>
            <a:endParaRPr lang="en-US" altLang="en-US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02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79DE1-DA3B-4A9F-AA4F-7C700AA12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FD9DE-0EA6-4057-837F-8228ED5A2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66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7DA1-21EB-49F6-91EA-F05936587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Combining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7B114-90FF-4766-8813-9FDFA1AAD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0"/>
            <a:ext cx="10515600" cy="514747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f(x) = x+2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g(x) = x</a:t>
            </a:r>
            <a:r>
              <a:rPr lang="en-GB" baseline="30000" dirty="0"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o f = (x+2)</a:t>
            </a:r>
            <a:r>
              <a:rPr lang="en-GB" baseline="30000" dirty="0"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g = x</a:t>
            </a:r>
            <a:r>
              <a:rPr lang="en-GB" baseline="30000" dirty="0"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+2</a:t>
            </a:r>
          </a:p>
        </p:txBody>
      </p:sp>
    </p:spTree>
    <p:extLst>
      <p:ext uri="{BB962C8B-B14F-4D97-AF65-F5344CB8AC3E}">
        <p14:creationId xmlns:p14="http://schemas.microsoft.com/office/powerpoint/2010/main" val="1829731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Composition (combining functions)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08672" y="838393"/>
                <a:ext cx="10995212" cy="3789877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dirty="0"/>
                  <a:t>Functions can be combined to create a new function. Given 2 functions  e.g. 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3+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baseline="30000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=3+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i="1" baseline="30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=19</m:t>
                      </m:r>
                    </m:oMath>
                  </m:oMathPara>
                </a14:m>
                <a:endParaRPr lang="en-GB" baseline="30000" dirty="0"/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19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=95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In Haskell: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8672" y="838393"/>
                <a:ext cx="10995212" cy="3789877"/>
              </a:xfrm>
              <a:blipFill>
                <a:blip r:embed="rId2"/>
                <a:stretch>
                  <a:fillRect l="-4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FBAA144-E262-46AF-AF75-E33A13E78156}"/>
              </a:ext>
            </a:extLst>
          </p:cNvPr>
          <p:cNvSpPr txBox="1"/>
          <p:nvPr/>
        </p:nvSpPr>
        <p:spPr>
          <a:xfrm>
            <a:off x="808672" y="4628270"/>
            <a:ext cx="5734373" cy="193899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f x = x * 5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g x = 3 + x^2</a:t>
            </a:r>
          </a:p>
          <a:p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print(f(g 4))</a:t>
            </a:r>
          </a:p>
        </p:txBody>
      </p:sp>
    </p:spTree>
    <p:extLst>
      <p:ext uri="{BB962C8B-B14F-4D97-AF65-F5344CB8AC3E}">
        <p14:creationId xmlns:p14="http://schemas.microsoft.com/office/powerpoint/2010/main" val="3792028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41692"/>
                <a:ext cx="5257800" cy="5457582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3300" dirty="0"/>
                  <a:t>Given the following two functions:</a:t>
                </a:r>
                <a:endParaRPr lang="en-GB" sz="33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3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3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33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GB" sz="3300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3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3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33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300" b="0" i="1" smtClean="0"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n-GB" sz="33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300" b="0" i="1" baseline="30000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3300" b="0" baseline="30000" dirty="0"/>
              </a:p>
              <a:p>
                <a:pPr marL="0" indent="0">
                  <a:lnSpc>
                    <a:spcPct val="170000"/>
                  </a:lnSpc>
                  <a:buNone/>
                </a:pPr>
                <a:endParaRPr lang="en-GB" sz="3300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3300" dirty="0"/>
                  <a:t>Code these up in Haskell to calculate</a:t>
                </a:r>
              </a:p>
              <a:p>
                <a:pPr marL="514350" indent="-514350">
                  <a:lnSpc>
                    <a:spcPct val="170000"/>
                  </a:lnSpc>
                  <a:buFont typeface="+mj-lt"/>
                  <a:buAutoNum type="alphaLcParenR"/>
                </a:pPr>
                <a:r>
                  <a:rPr lang="en-GB" sz="3300" dirty="0">
                    <a:latin typeface="Consolas" panose="020B0609020204030204" pitchFamily="49" charset="0"/>
                    <a:cs typeface="Courier New" panose="02070309020205020404" pitchFamily="49" charset="0"/>
                  </a:rPr>
                  <a:t>f(g 5) </a:t>
                </a:r>
              </a:p>
              <a:p>
                <a:pPr marL="514350" indent="-514350">
                  <a:lnSpc>
                    <a:spcPct val="170000"/>
                  </a:lnSpc>
                  <a:buFont typeface="+mj-lt"/>
                  <a:buAutoNum type="alphaLcParenR"/>
                </a:pPr>
                <a:r>
                  <a:rPr lang="en-GB" sz="3300" dirty="0">
                    <a:latin typeface="Consolas" panose="020B0609020204030204" pitchFamily="49" charset="0"/>
                    <a:cs typeface="Courier New" panose="02070309020205020404" pitchFamily="49" charset="0"/>
                  </a:rPr>
                  <a:t>g(f 5) </a:t>
                </a:r>
              </a:p>
              <a:p>
                <a:pPr marL="514350" indent="-514350">
                  <a:lnSpc>
                    <a:spcPct val="170000"/>
                  </a:lnSpc>
                  <a:buFont typeface="+mj-lt"/>
                  <a:buAutoNum type="alphaLcParenR"/>
                </a:pPr>
                <a:endParaRPr lang="en-GB" sz="3300" dirty="0">
                  <a:latin typeface="Consolas" panose="020B06090202040302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3300" dirty="0">
                    <a:latin typeface="Consolas" panose="020B0609020204030204" pitchFamily="49" charset="0"/>
                    <a:cs typeface="Courier New" panose="02070309020205020404" pitchFamily="49" charset="0"/>
                  </a:rPr>
                  <a:t>a) 879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3300" dirty="0">
                    <a:latin typeface="Consolas" panose="020B0609020204030204" pitchFamily="49" charset="0"/>
                    <a:cs typeface="Courier New" panose="02070309020205020404" pitchFamily="49" charset="0"/>
                  </a:rPr>
                  <a:t>b) 32769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41692"/>
                <a:ext cx="5257800" cy="5457582"/>
              </a:xfrm>
              <a:blipFill>
                <a:blip r:embed="rId3"/>
                <a:stretch>
                  <a:fillRect l="-10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E3D26EF-2E10-41B4-AE07-6A7A4E7B2AD7}"/>
              </a:ext>
            </a:extLst>
          </p:cNvPr>
          <p:cNvSpPr txBox="1"/>
          <p:nvPr/>
        </p:nvSpPr>
        <p:spPr>
          <a:xfrm>
            <a:off x="7323406" y="1490008"/>
            <a:ext cx="4183967" cy="267765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f x = 7 * x - 3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g x = 1 + x^3</a:t>
            </a:r>
          </a:p>
          <a:p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print(f(g 5))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print(g(f 5))</a:t>
            </a:r>
          </a:p>
          <a:p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2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1E100-C4A1-4435-9F3F-0B8D7BC19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Combining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E5D4-BD4A-43D1-A7C1-70DD701A1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1253331"/>
            <a:ext cx="10515600" cy="53866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Notation: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g x </a:t>
            </a:r>
            <a:r>
              <a:rPr lang="en-GB" dirty="0"/>
              <a:t>is the same as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f(g x)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</a:t>
            </a:r>
            <a:r>
              <a:rPr lang="en-GB" dirty="0">
                <a:cs typeface="Courier New" panose="02070309020205020404" pitchFamily="49" charset="0"/>
              </a:rPr>
              <a:t>is applied to the argument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first and the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</a:t>
            </a:r>
            <a:r>
              <a:rPr lang="en-GB" dirty="0">
                <a:cs typeface="Courier New" panose="02070309020205020404" pitchFamily="49" charset="0"/>
              </a:rPr>
              <a:t> is applied to the result of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Codomain type of 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GB" dirty="0">
                <a:cs typeface="Courier New" panose="02070309020205020404" pitchFamily="49" charset="0"/>
              </a:rPr>
              <a:t> must be the same as the domain type of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err="1">
                <a:cs typeface="Courier New" panose="02070309020205020404" pitchFamily="49" charset="0"/>
              </a:rPr>
              <a:t>eg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f: float -&gt; integer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g: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boolean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-&gt; float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Thus: 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g: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boolean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-&gt; integer</a:t>
            </a: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o f is invalid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D7B0C9-1C4F-4223-B647-9B3509F9F642}"/>
              </a:ext>
            </a:extLst>
          </p:cNvPr>
          <p:cNvSpPr/>
          <p:nvPr/>
        </p:nvSpPr>
        <p:spPr>
          <a:xfrm>
            <a:off x="1239716" y="3528517"/>
            <a:ext cx="870438" cy="3231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DAA1C2-5D80-4664-817C-F1BA6BFF4FBA}"/>
              </a:ext>
            </a:extLst>
          </p:cNvPr>
          <p:cNvSpPr/>
          <p:nvPr/>
        </p:nvSpPr>
        <p:spPr>
          <a:xfrm>
            <a:off x="3009900" y="3925149"/>
            <a:ext cx="870438" cy="3231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64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AC02C-F0BC-4D39-906C-74089FDA3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73DD8-E0C3-4D36-BB45-6678B3638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450" y="1263649"/>
            <a:ext cx="3823741" cy="47783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Given: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f: float -&gt;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boolean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g: integer -&gt; float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h: char -&gt; integer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are the following valid or invalid: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g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o f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 o f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o 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 o 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g o 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o h o 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 o f o g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DB37C3-F521-40FA-8991-5DCACB2806ED}"/>
              </a:ext>
            </a:extLst>
          </p:cNvPr>
          <p:cNvSpPr txBox="1">
            <a:spLocks/>
          </p:cNvSpPr>
          <p:nvPr/>
        </p:nvSpPr>
        <p:spPr>
          <a:xfrm>
            <a:off x="6066472" y="1492249"/>
            <a:ext cx="3823741" cy="4778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Valid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cs typeface="Courier New" panose="02070309020205020404" pitchFamily="49" charset="0"/>
              </a:rPr>
              <a:t>Invalid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21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Functional programming: Functions Advanced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E17F5-BDAD-48DD-850B-E3CF98395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Immutability in Haskell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12CB6-867F-42C7-ACB3-1D0B8966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094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Let us look at how immutability works in Haskell.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We now redefine f: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C6DCD-B106-4C07-A39F-4C00218A49DB}"/>
              </a:ext>
            </a:extLst>
          </p:cNvPr>
          <p:cNvSpPr txBox="1"/>
          <p:nvPr/>
        </p:nvSpPr>
        <p:spPr>
          <a:xfrm>
            <a:off x="357028" y="1859569"/>
            <a:ext cx="4804390" cy="175432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f x = x * 5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5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25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g x = (f x) * 2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g 2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D48BB-EB72-4AA6-9023-F7839C40BE86}"/>
              </a:ext>
            </a:extLst>
          </p:cNvPr>
          <p:cNvSpPr txBox="1"/>
          <p:nvPr/>
        </p:nvSpPr>
        <p:spPr>
          <a:xfrm>
            <a:off x="357028" y="4384064"/>
            <a:ext cx="4804390" cy="147732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f x = x * 2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f 5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10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2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01663A-2648-44FC-9BB6-63A6D53D2796}"/>
              </a:ext>
            </a:extLst>
          </p:cNvPr>
          <p:cNvSpPr txBox="1"/>
          <p:nvPr/>
        </p:nvSpPr>
        <p:spPr>
          <a:xfrm>
            <a:off x="6915649" y="1135823"/>
            <a:ext cx="49193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Our result from </a:t>
            </a:r>
            <a:r>
              <a:rPr lang="en-GB" sz="2400" i="1" dirty="0"/>
              <a:t>g 2</a:t>
            </a:r>
            <a:r>
              <a:rPr lang="en-GB" sz="2400" dirty="0"/>
              <a:t> remains the same because the original definition of f has not been changed (mutated). g was defined in an earlier scope when f had a different value.</a:t>
            </a:r>
          </a:p>
          <a:p>
            <a:endParaRPr lang="en-GB" sz="2400" dirty="0"/>
          </a:p>
          <a:p>
            <a:r>
              <a:rPr lang="en-GB" sz="2400" dirty="0"/>
              <a:t>Now let us do: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55259B-D9FC-413D-AAB0-CBEB38F84511}"/>
              </a:ext>
            </a:extLst>
          </p:cNvPr>
          <p:cNvSpPr txBox="1"/>
          <p:nvPr/>
        </p:nvSpPr>
        <p:spPr>
          <a:xfrm>
            <a:off x="6915649" y="3979655"/>
            <a:ext cx="4919323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g x = (f x) * 2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 2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FE751C-7B15-487C-917A-8D1348C1C806}"/>
              </a:ext>
            </a:extLst>
          </p:cNvPr>
          <p:cNvSpPr txBox="1"/>
          <p:nvPr/>
        </p:nvSpPr>
        <p:spPr>
          <a:xfrm>
            <a:off x="6915649" y="5235337"/>
            <a:ext cx="4919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Our result from </a:t>
            </a:r>
            <a:r>
              <a:rPr lang="en-GB" sz="2400" i="1" dirty="0"/>
              <a:t>g 2</a:t>
            </a:r>
            <a:r>
              <a:rPr lang="en-GB" sz="2400" dirty="0"/>
              <a:t> has now changed. </a:t>
            </a:r>
          </a:p>
        </p:txBody>
      </p:sp>
    </p:spTree>
    <p:extLst>
      <p:ext uri="{BB962C8B-B14F-4D97-AF65-F5344CB8AC3E}">
        <p14:creationId xmlns:p14="http://schemas.microsoft.com/office/powerpoint/2010/main" val="224964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domain and codomain of functions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Define Function types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Composition of functions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138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53331"/>
            <a:ext cx="1116827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Function - Maps a set of inputs from the domain to a set of output values in the co-domain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Domain - The set of values from which the input is taken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Codomain – The set of values which can be output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 : A -&gt; B </a:t>
            </a:r>
          </a:p>
          <a:p>
            <a:pPr marL="0" indent="0">
              <a:buNone/>
            </a:pPr>
            <a:r>
              <a:rPr lang="en-GB" sz="2400" dirty="0"/>
              <a:t>where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GB" sz="2400" dirty="0"/>
              <a:t> is the function,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GB" sz="2400" dirty="0"/>
              <a:t> is the domain and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GB" sz="2400" dirty="0"/>
              <a:t> is the co-domain</a:t>
            </a:r>
          </a:p>
          <a:p>
            <a:pPr marL="0" indent="0">
              <a:buNone/>
            </a:pPr>
            <a:endParaRPr lang="en-GB" sz="16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D75CCA6-B7D2-43A7-8BB4-635F8AB9257A}"/>
              </a:ext>
            </a:extLst>
          </p:cNvPr>
          <p:cNvGraphicFramePr/>
          <p:nvPr/>
        </p:nvGraphicFramePr>
        <p:xfrm>
          <a:off x="1588471" y="4474712"/>
          <a:ext cx="8128000" cy="2620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4465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26B00-EE0F-4CA3-A6AA-9F0110367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9B3C6-1E43-45F6-9E2C-304E59962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10936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Consider a function that squares an integer value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Domain are the set of integers </a:t>
            </a:r>
            <a:r>
              <a:rPr lang="en-GB" i="1" dirty="0"/>
              <a:t>Z</a:t>
            </a:r>
            <a:r>
              <a:rPr lang="en-GB" dirty="0"/>
              <a:t> and can include negative numbers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Codomain will only include positive values, so the set will be </a:t>
            </a:r>
            <a:r>
              <a:rPr lang="en-GB" i="1" dirty="0"/>
              <a:t>N</a:t>
            </a:r>
            <a:r>
              <a:rPr lang="en-GB" dirty="0"/>
              <a:t> (natural numbers).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 this example the codomain will be a subset of the domain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Domain Set A = {..,-3,-2,-1,0,1,2,3,..},   A={Z}  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Function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Co-domain Set B = {0,1,4,9,..}, A={N}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54BAF3-9F24-4FE4-B5B4-98D15B632E4B}"/>
              </a:ext>
            </a:extLst>
          </p:cNvPr>
          <p:cNvCxnSpPr>
            <a:cxnSpLocks/>
          </p:cNvCxnSpPr>
          <p:nvPr/>
        </p:nvCxnSpPr>
        <p:spPr>
          <a:xfrm>
            <a:off x="3438964" y="4380780"/>
            <a:ext cx="701628" cy="12238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75076E-AB02-4C93-94EC-4DCC09022681}"/>
              </a:ext>
            </a:extLst>
          </p:cNvPr>
          <p:cNvCxnSpPr>
            <a:cxnSpLocks/>
          </p:cNvCxnSpPr>
          <p:nvPr/>
        </p:nvCxnSpPr>
        <p:spPr>
          <a:xfrm flipH="1">
            <a:off x="4128281" y="4380780"/>
            <a:ext cx="998807" cy="12238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4CC7E6-31D3-4430-B8EA-40D5F21052E5}"/>
              </a:ext>
            </a:extLst>
          </p:cNvPr>
          <p:cNvCxnSpPr>
            <a:cxnSpLocks/>
          </p:cNvCxnSpPr>
          <p:nvPr/>
        </p:nvCxnSpPr>
        <p:spPr>
          <a:xfrm flipH="1">
            <a:off x="3825826" y="4380780"/>
            <a:ext cx="1" cy="12238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8845F7-DA0E-4129-A503-007BE299B6A8}"/>
              </a:ext>
            </a:extLst>
          </p:cNvPr>
          <p:cNvCxnSpPr>
            <a:cxnSpLocks/>
          </p:cNvCxnSpPr>
          <p:nvPr/>
        </p:nvCxnSpPr>
        <p:spPr>
          <a:xfrm flipH="1">
            <a:off x="3804724" y="4380780"/>
            <a:ext cx="1123073" cy="12238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00AEA1-2AC5-4AC6-8087-EEA90FCA4214}"/>
              </a:ext>
            </a:extLst>
          </p:cNvPr>
          <p:cNvCxnSpPr>
            <a:cxnSpLocks/>
          </p:cNvCxnSpPr>
          <p:nvPr/>
        </p:nvCxnSpPr>
        <p:spPr>
          <a:xfrm flipH="1">
            <a:off x="3605433" y="4380779"/>
            <a:ext cx="1070318" cy="12238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F806F3-B755-4D83-92B0-70A63DF40175}"/>
              </a:ext>
            </a:extLst>
          </p:cNvPr>
          <p:cNvCxnSpPr>
            <a:cxnSpLocks/>
          </p:cNvCxnSpPr>
          <p:nvPr/>
        </p:nvCxnSpPr>
        <p:spPr>
          <a:xfrm flipH="1">
            <a:off x="3605433" y="4380778"/>
            <a:ext cx="551570" cy="1223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64419C-C099-457B-8E6E-E9EC0F61736C}"/>
              </a:ext>
            </a:extLst>
          </p:cNvPr>
          <p:cNvCxnSpPr>
            <a:cxnSpLocks/>
          </p:cNvCxnSpPr>
          <p:nvPr/>
        </p:nvCxnSpPr>
        <p:spPr>
          <a:xfrm flipH="1">
            <a:off x="3377712" y="4380778"/>
            <a:ext cx="972137" cy="1223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11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26B00-EE0F-4CA3-A6AA-9F0110367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9B3C6-1E43-45F6-9E2C-304E59962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Consider a function that determines whether a natural number is even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Domain are the set of natural numbers 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Co-domain is either True or False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Domain Set A = {0,1,2,3,4,5,6,7,8,..}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Function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Co-domain Set B = {True, False}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54BAF3-9F24-4FE4-B5B4-98D15B632E4B}"/>
              </a:ext>
            </a:extLst>
          </p:cNvPr>
          <p:cNvCxnSpPr>
            <a:cxnSpLocks/>
          </p:cNvCxnSpPr>
          <p:nvPr/>
        </p:nvCxnSpPr>
        <p:spPr>
          <a:xfrm>
            <a:off x="3271908" y="3770531"/>
            <a:ext cx="487023" cy="1223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75076E-AB02-4C93-94EC-4DCC09022681}"/>
              </a:ext>
            </a:extLst>
          </p:cNvPr>
          <p:cNvCxnSpPr>
            <a:cxnSpLocks/>
          </p:cNvCxnSpPr>
          <p:nvPr/>
        </p:nvCxnSpPr>
        <p:spPr>
          <a:xfrm flipH="1">
            <a:off x="3671669" y="3784600"/>
            <a:ext cx="1493961" cy="12098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4CC7E6-31D3-4430-B8EA-40D5F21052E5}"/>
              </a:ext>
            </a:extLst>
          </p:cNvPr>
          <p:cNvCxnSpPr>
            <a:cxnSpLocks/>
          </p:cNvCxnSpPr>
          <p:nvPr/>
        </p:nvCxnSpPr>
        <p:spPr>
          <a:xfrm>
            <a:off x="4064028" y="3742394"/>
            <a:ext cx="458661" cy="1280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8845F7-DA0E-4129-A503-007BE299B6A8}"/>
              </a:ext>
            </a:extLst>
          </p:cNvPr>
          <p:cNvCxnSpPr>
            <a:cxnSpLocks/>
          </p:cNvCxnSpPr>
          <p:nvPr/>
        </p:nvCxnSpPr>
        <p:spPr>
          <a:xfrm flipH="1">
            <a:off x="3753730" y="3770531"/>
            <a:ext cx="1015072" cy="1223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00AEA1-2AC5-4AC6-8087-EEA90FCA4214}"/>
              </a:ext>
            </a:extLst>
          </p:cNvPr>
          <p:cNvCxnSpPr>
            <a:cxnSpLocks/>
          </p:cNvCxnSpPr>
          <p:nvPr/>
        </p:nvCxnSpPr>
        <p:spPr>
          <a:xfrm flipH="1">
            <a:off x="3764133" y="3770531"/>
            <a:ext cx="512445" cy="12520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F806F3-B755-4D83-92B0-70A63DF40175}"/>
              </a:ext>
            </a:extLst>
          </p:cNvPr>
          <p:cNvCxnSpPr>
            <a:cxnSpLocks/>
          </p:cNvCxnSpPr>
          <p:nvPr/>
        </p:nvCxnSpPr>
        <p:spPr>
          <a:xfrm>
            <a:off x="3769334" y="3742394"/>
            <a:ext cx="10402" cy="12238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64419C-C099-457B-8E6E-E9EC0F61736C}"/>
              </a:ext>
            </a:extLst>
          </p:cNvPr>
          <p:cNvCxnSpPr>
            <a:cxnSpLocks/>
          </p:cNvCxnSpPr>
          <p:nvPr/>
        </p:nvCxnSpPr>
        <p:spPr>
          <a:xfrm>
            <a:off x="3515751" y="3798668"/>
            <a:ext cx="1009208" cy="11957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149A29-979B-4066-A618-DCA9044CC65C}"/>
              </a:ext>
            </a:extLst>
          </p:cNvPr>
          <p:cNvCxnSpPr>
            <a:cxnSpLocks/>
          </p:cNvCxnSpPr>
          <p:nvPr/>
        </p:nvCxnSpPr>
        <p:spPr>
          <a:xfrm flipH="1">
            <a:off x="4521848" y="3798668"/>
            <a:ext cx="841" cy="11676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1136F19-2F39-4226-BCF4-1FE8BFBB3669}"/>
              </a:ext>
            </a:extLst>
          </p:cNvPr>
          <p:cNvCxnSpPr>
            <a:cxnSpLocks/>
          </p:cNvCxnSpPr>
          <p:nvPr/>
        </p:nvCxnSpPr>
        <p:spPr>
          <a:xfrm flipH="1">
            <a:off x="4501974" y="3756463"/>
            <a:ext cx="502537" cy="12098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535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9BA3C-4DD5-460C-8D9F-65F723070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 Types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A2895-025D-41E6-9779-E9509A66E1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92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DB45877-1D12-45A4-802E-5269E18D23FF}"/>
              </a:ext>
            </a:extLst>
          </p:cNvPr>
          <p:cNvSpPr txBox="1"/>
          <p:nvPr/>
        </p:nvSpPr>
        <p:spPr>
          <a:xfrm>
            <a:off x="912321" y="4228096"/>
            <a:ext cx="6495343" cy="1200329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36C3D7B-4795-4500-AF45-45F3CC7D1E44}"/>
              </a:ext>
            </a:extLst>
          </p:cNvPr>
          <p:cNvSpPr/>
          <p:nvPr/>
        </p:nvSpPr>
        <p:spPr>
          <a:xfrm>
            <a:off x="5111677" y="4272852"/>
            <a:ext cx="1572651" cy="4515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16E8F7-A91A-4E33-81FB-DD39A8A79D6C}"/>
              </a:ext>
            </a:extLst>
          </p:cNvPr>
          <p:cNvSpPr/>
          <p:nvPr/>
        </p:nvSpPr>
        <p:spPr>
          <a:xfrm>
            <a:off x="2995685" y="4272852"/>
            <a:ext cx="1572651" cy="4515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Function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193" y="1208575"/>
            <a:ext cx="1116827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F:A -&gt; B </a:t>
            </a:r>
          </a:p>
          <a:p>
            <a:pPr marL="0" indent="0">
              <a:buNone/>
            </a:pPr>
            <a:r>
              <a:rPr lang="en-GB" dirty="0"/>
              <a:t>A is the argument type (domain)</a:t>
            </a:r>
          </a:p>
          <a:p>
            <a:pPr marL="0" indent="0">
              <a:buNone/>
            </a:pPr>
            <a:r>
              <a:rPr lang="en-GB" dirty="0"/>
              <a:t>B is the result type (co-domain)</a:t>
            </a:r>
          </a:p>
          <a:p>
            <a:pPr marL="0" indent="0">
              <a:buNone/>
            </a:pPr>
            <a:r>
              <a:rPr lang="en-GB" dirty="0"/>
              <a:t>We can specify the function type for example: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double :: integer -&gt; integer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double x = x * 2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16D03D-3881-4D71-B278-EF4288D4D812}"/>
              </a:ext>
            </a:extLst>
          </p:cNvPr>
          <p:cNvSpPr/>
          <p:nvPr/>
        </p:nvSpPr>
        <p:spPr>
          <a:xfrm>
            <a:off x="2995685" y="3429000"/>
            <a:ext cx="15016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Argument </a:t>
            </a:r>
          </a:p>
          <a:p>
            <a:pPr algn="ctr"/>
            <a:r>
              <a:rPr lang="en-GB" sz="2400" dirty="0"/>
              <a:t>type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5CF594-2669-4E4B-92E4-7E098395CE9E}"/>
              </a:ext>
            </a:extLst>
          </p:cNvPr>
          <p:cNvSpPr/>
          <p:nvPr/>
        </p:nvSpPr>
        <p:spPr>
          <a:xfrm>
            <a:off x="5729195" y="3384244"/>
            <a:ext cx="9551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/>
              <a:t>Result</a:t>
            </a:r>
          </a:p>
          <a:p>
            <a:pPr algn="ctr"/>
            <a:r>
              <a:rPr lang="en-GB" sz="2400" dirty="0"/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3264042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AABEA-60AA-4138-96AF-A970E6C97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Other example function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DB6A0-E3EA-46DB-8D64-18EE1C312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:: integer -&gt;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boolean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sqrt :: float -&gt; float</a:t>
            </a:r>
          </a:p>
          <a:p>
            <a:pPr marL="0" indent="0">
              <a:buNone/>
            </a:pP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character_code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:: char -&gt; integer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52402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3" ma:contentTypeDescription="Create a new document." ma:contentTypeScope="" ma:versionID="a81476868d880d3c29122f18715ee373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2f3e30de3e84991c062f07bd396b5048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221E00-98E5-44A7-B42F-9E83B24A19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392511-13b7-4e5d-bbc7-196a51b1cbae"/>
    <ds:schemaRef ds:uri="623d7836-ca09-499d-8255-7f973a8cfb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17D166-60BB-4FC4-A834-CF526935E4D2}">
  <ds:schemaRefs>
    <ds:schemaRef ds:uri="http://schemas.microsoft.com/office/2006/metadata/properties"/>
    <ds:schemaRef ds:uri="http://schemas.microsoft.com/office/infopath/2007/PartnerControls"/>
    <ds:schemaRef ds:uri="bd392511-13b7-4e5d-bbc7-196a51b1cbae"/>
  </ds:schemaRefs>
</ds:datastoreItem>
</file>

<file path=customXml/itemProps3.xml><?xml version="1.0" encoding="utf-8"?>
<ds:datastoreItem xmlns:ds="http://schemas.openxmlformats.org/officeDocument/2006/customXml" ds:itemID="{5808E574-14F9-4193-9AEC-A35A90926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4116</TotalTime>
  <Words>1080</Words>
  <Application>Microsoft Office PowerPoint</Application>
  <PresentationFormat>Widescreen</PresentationFormat>
  <Paragraphs>214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Consolas</vt:lpstr>
      <vt:lpstr>Courier New</vt:lpstr>
      <vt:lpstr>gg sans</vt:lpstr>
      <vt:lpstr>Times New Roman</vt:lpstr>
      <vt:lpstr>Wingdings</vt:lpstr>
      <vt:lpstr>1_Office Theme</vt:lpstr>
      <vt:lpstr>Starter</vt:lpstr>
      <vt:lpstr>Functional programming: Functions Advanced</vt:lpstr>
      <vt:lpstr>Learning objectives</vt:lpstr>
      <vt:lpstr>Functions</vt:lpstr>
      <vt:lpstr>Example 1</vt:lpstr>
      <vt:lpstr>Example 2</vt:lpstr>
      <vt:lpstr>Function Types</vt:lpstr>
      <vt:lpstr>Function types</vt:lpstr>
      <vt:lpstr>Other example function types</vt:lpstr>
      <vt:lpstr>Function Application – Apply argument to a function</vt:lpstr>
      <vt:lpstr>Function application – apply the arguments to a function</vt:lpstr>
      <vt:lpstr>Cartesian Product – Domain </vt:lpstr>
      <vt:lpstr>Cartesian Product – Domain </vt:lpstr>
      <vt:lpstr>Composition</vt:lpstr>
      <vt:lpstr>Combining function</vt:lpstr>
      <vt:lpstr>Composition (combining functions)</vt:lpstr>
      <vt:lpstr>Exercise</vt:lpstr>
      <vt:lpstr>Combining functions</vt:lpstr>
      <vt:lpstr>Exercise:</vt:lpstr>
      <vt:lpstr>Immutability in Haskell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4</cp:revision>
  <cp:lastPrinted>2016-09-16T11:32:46Z</cp:lastPrinted>
  <dcterms:created xsi:type="dcterms:W3CDTF">2016-09-09T07:37:57Z</dcterms:created>
  <dcterms:modified xsi:type="dcterms:W3CDTF">2025-03-26T13:22:01Z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