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323" r:id="rId3"/>
    <p:sldId id="327" r:id="rId4"/>
    <p:sldId id="328" r:id="rId5"/>
    <p:sldId id="284" r:id="rId6"/>
    <p:sldId id="325" r:id="rId7"/>
    <p:sldId id="322" r:id="rId8"/>
    <p:sldId id="270" r:id="rId9"/>
    <p:sldId id="292" r:id="rId10"/>
    <p:sldId id="307" r:id="rId11"/>
    <p:sldId id="273" r:id="rId12"/>
    <p:sldId id="271" r:id="rId13"/>
    <p:sldId id="286" r:id="rId14"/>
    <p:sldId id="313" r:id="rId15"/>
    <p:sldId id="299" r:id="rId16"/>
    <p:sldId id="326" r:id="rId17"/>
    <p:sldId id="294" r:id="rId18"/>
    <p:sldId id="319" r:id="rId19"/>
    <p:sldId id="318" r:id="rId20"/>
    <p:sldId id="308" r:id="rId21"/>
    <p:sldId id="277" r:id="rId22"/>
    <p:sldId id="317" r:id="rId23"/>
    <p:sldId id="32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289506-DD06-4395-BBD1-5FF998708119}" v="1" dt="2022-10-13T19:46:33.0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57" autoAdjust="0"/>
    <p:restoredTop sz="94660"/>
  </p:normalViewPr>
  <p:slideViewPr>
    <p:cSldViewPr snapToGrid="0">
      <p:cViewPr>
        <p:scale>
          <a:sx n="75" d="100"/>
          <a:sy n="75" d="100"/>
        </p:scale>
        <p:origin x="76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071D2B66-35C5-485F-A4C7-8A86B81D4B3F}"/>
    <pc:docChg chg="undo custSel addSld modSld">
      <pc:chgData name="William Grey" userId="37b73424-c081-4fc2-b1af-363f4f3fd4f3" providerId="ADAL" clId="{071D2B66-35C5-485F-A4C7-8A86B81D4B3F}" dt="2022-05-10T08:03:02.148" v="95" actId="20577"/>
      <pc:docMkLst>
        <pc:docMk/>
      </pc:docMkLst>
      <pc:sldChg chg="modSp">
        <pc:chgData name="William Grey" userId="37b73424-c081-4fc2-b1af-363f4f3fd4f3" providerId="ADAL" clId="{071D2B66-35C5-485F-A4C7-8A86B81D4B3F}" dt="2022-05-05T09:19:04.491" v="8" actId="20577"/>
        <pc:sldMkLst>
          <pc:docMk/>
          <pc:sldMk cId="757698589" sldId="285"/>
        </pc:sldMkLst>
        <pc:spChg chg="mod">
          <ac:chgData name="William Grey" userId="37b73424-c081-4fc2-b1af-363f4f3fd4f3" providerId="ADAL" clId="{071D2B66-35C5-485F-A4C7-8A86B81D4B3F}" dt="2022-05-05T09:19:04.491" v="8" actId="20577"/>
          <ac:spMkLst>
            <pc:docMk/>
            <pc:sldMk cId="757698589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71D2B66-35C5-485F-A4C7-8A86B81D4B3F}" dt="2022-05-05T09:18:37.459" v="3" actId="15"/>
        <pc:sldMkLst>
          <pc:docMk/>
          <pc:sldMk cId="1418173953" sldId="320"/>
        </pc:sldMkLst>
        <pc:spChg chg="mod">
          <ac:chgData name="William Grey" userId="37b73424-c081-4fc2-b1af-363f4f3fd4f3" providerId="ADAL" clId="{071D2B66-35C5-485F-A4C7-8A86B81D4B3F}" dt="2022-05-05T09:18:37.459" v="3" actId="15"/>
          <ac:spMkLst>
            <pc:docMk/>
            <pc:sldMk cId="1418173953" sldId="320"/>
            <ac:spMk id="3" creationId="{80C577AD-31F8-45EB-9421-226CE38367FC}"/>
          </ac:spMkLst>
        </pc:spChg>
      </pc:sldChg>
      <pc:sldChg chg="modSp add mod modAnim">
        <pc:chgData name="William Grey" userId="37b73424-c081-4fc2-b1af-363f4f3fd4f3" providerId="ADAL" clId="{071D2B66-35C5-485F-A4C7-8A86B81D4B3F}" dt="2022-05-10T08:03:02.148" v="95" actId="20577"/>
        <pc:sldMkLst>
          <pc:docMk/>
          <pc:sldMk cId="230843322" sldId="321"/>
        </pc:sldMkLst>
        <pc:spChg chg="mod">
          <ac:chgData name="William Grey" userId="37b73424-c081-4fc2-b1af-363f4f3fd4f3" providerId="ADAL" clId="{071D2B66-35C5-485F-A4C7-8A86B81D4B3F}" dt="2022-05-10T08:02:42.502" v="89" actId="20577"/>
          <ac:spMkLst>
            <pc:docMk/>
            <pc:sldMk cId="230843322" sldId="321"/>
            <ac:spMk id="2" creationId="{00000000-0000-0000-0000-000000000000}"/>
          </ac:spMkLst>
        </pc:spChg>
        <pc:spChg chg="mod">
          <ac:chgData name="William Grey" userId="37b73424-c081-4fc2-b1af-363f4f3fd4f3" providerId="ADAL" clId="{071D2B66-35C5-485F-A4C7-8A86B81D4B3F}" dt="2022-05-10T08:03:02.148" v="95" actId="20577"/>
          <ac:spMkLst>
            <pc:docMk/>
            <pc:sldMk cId="230843322" sldId="321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C6892CF3-0B74-4861-8B9F-E46899FD03D9}"/>
    <pc:docChg chg="custSel addSld modSld sldOrd">
      <pc:chgData name="William Grey" userId="37b73424-c081-4fc2-b1af-363f4f3fd4f3" providerId="ADAL" clId="{C6892CF3-0B74-4861-8B9F-E46899FD03D9}" dt="2021-10-01T20:16:32.158" v="34"/>
      <pc:docMkLst>
        <pc:docMk/>
      </pc:docMkLst>
      <pc:sldChg chg="modSp new mod ord">
        <pc:chgData name="William Grey" userId="37b73424-c081-4fc2-b1af-363f4f3fd4f3" providerId="ADAL" clId="{C6892CF3-0B74-4861-8B9F-E46899FD03D9}" dt="2021-10-01T20:16:32.158" v="34"/>
        <pc:sldMkLst>
          <pc:docMk/>
          <pc:sldMk cId="1418173953" sldId="320"/>
        </pc:sldMkLst>
        <pc:spChg chg="mod">
          <ac:chgData name="William Grey" userId="37b73424-c081-4fc2-b1af-363f4f3fd4f3" providerId="ADAL" clId="{C6892CF3-0B74-4861-8B9F-E46899FD03D9}" dt="2021-10-01T20:16:09.816" v="28" actId="20577"/>
          <ac:spMkLst>
            <pc:docMk/>
            <pc:sldMk cId="1418173953" sldId="320"/>
            <ac:spMk id="2" creationId="{17B75660-FFD9-40E4-9823-E9953D833FD7}"/>
          </ac:spMkLst>
        </pc:spChg>
        <pc:spChg chg="mod">
          <ac:chgData name="William Grey" userId="37b73424-c081-4fc2-b1af-363f4f3fd4f3" providerId="ADAL" clId="{C6892CF3-0B74-4861-8B9F-E46899FD03D9}" dt="2021-10-01T20:16:30.125" v="32" actId="12"/>
          <ac:spMkLst>
            <pc:docMk/>
            <pc:sldMk cId="1418173953" sldId="320"/>
            <ac:spMk id="3" creationId="{80C577AD-31F8-45EB-9421-226CE38367FC}"/>
          </ac:spMkLst>
        </pc:spChg>
      </pc:sldChg>
    </pc:docChg>
  </pc:docChgLst>
  <pc:docChgLst>
    <pc:chgData name="William Grey" userId="37b73424-c081-4fc2-b1af-363f4f3fd4f3" providerId="ADAL" clId="{E2B800A5-4077-4621-866C-269338C00E1E}"/>
    <pc:docChg chg="custSel modSld">
      <pc:chgData name="William Grey" userId="37b73424-c081-4fc2-b1af-363f4f3fd4f3" providerId="ADAL" clId="{E2B800A5-4077-4621-866C-269338C00E1E}" dt="2021-09-22T08:11:20.919" v="49" actId="20577"/>
      <pc:docMkLst>
        <pc:docMk/>
      </pc:docMkLst>
      <pc:sldChg chg="modSp mod">
        <pc:chgData name="William Grey" userId="37b73424-c081-4fc2-b1af-363f4f3fd4f3" providerId="ADAL" clId="{E2B800A5-4077-4621-866C-269338C00E1E}" dt="2021-09-21T12:03:38.986" v="1" actId="27636"/>
        <pc:sldMkLst>
          <pc:docMk/>
          <pc:sldMk cId="1639696133" sldId="266"/>
        </pc:sldMkLst>
        <pc:spChg chg="mod">
          <ac:chgData name="William Grey" userId="37b73424-c081-4fc2-b1af-363f4f3fd4f3" providerId="ADAL" clId="{E2B800A5-4077-4621-866C-269338C00E1E}" dt="2021-09-21T12:03:38.986" v="1" actId="27636"/>
          <ac:spMkLst>
            <pc:docMk/>
            <pc:sldMk cId="1639696133" sldId="26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10" v="4" actId="27636"/>
        <pc:sldMkLst>
          <pc:docMk/>
          <pc:sldMk cId="2965426451" sldId="270"/>
        </pc:sldMkLst>
        <pc:spChg chg="mod">
          <ac:chgData name="William Grey" userId="37b73424-c081-4fc2-b1af-363f4f3fd4f3" providerId="ADAL" clId="{E2B800A5-4077-4621-866C-269338C00E1E}" dt="2021-09-21T12:03:39.010" v="4" actId="27636"/>
          <ac:spMkLst>
            <pc:docMk/>
            <pc:sldMk cId="2965426451" sldId="27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23" v="6" actId="27636"/>
        <pc:sldMkLst>
          <pc:docMk/>
          <pc:sldMk cId="3037775772" sldId="271"/>
        </pc:sldMkLst>
        <pc:spChg chg="mod">
          <ac:chgData name="William Grey" userId="37b73424-c081-4fc2-b1af-363f4f3fd4f3" providerId="ADAL" clId="{E2B800A5-4077-4621-866C-269338C00E1E}" dt="2021-09-21T12:03:39.023" v="6" actId="27636"/>
          <ac:spMkLst>
            <pc:docMk/>
            <pc:sldMk cId="3037775772" sldId="27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128" v="14" actId="27636"/>
        <pc:sldMkLst>
          <pc:docMk/>
          <pc:sldMk cId="1057890084" sldId="277"/>
        </pc:sldMkLst>
        <pc:spChg chg="mod">
          <ac:chgData name="William Grey" userId="37b73424-c081-4fc2-b1af-363f4f3fd4f3" providerId="ADAL" clId="{E2B800A5-4077-4621-866C-269338C00E1E}" dt="2021-09-21T12:03:39.128" v="14" actId="27636"/>
          <ac:spMkLst>
            <pc:docMk/>
            <pc:sldMk cId="1057890084" sldId="277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057890084" sldId="27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1394556058" sldId="284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394556058" sldId="284"/>
            <ac:spMk id="2" creationId="{2131AB0E-EC18-471C-B3BE-5A4C62994735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394556058" sldId="284"/>
            <ac:spMk id="3" creationId="{39DCD945-2A38-4FC4-821C-3F2D71AA6AE1}"/>
          </ac:spMkLst>
        </pc:spChg>
      </pc:sldChg>
      <pc:sldChg chg="modSp mod">
        <pc:chgData name="William Grey" userId="37b73424-c081-4fc2-b1af-363f4f3fd4f3" providerId="ADAL" clId="{E2B800A5-4077-4621-866C-269338C00E1E}" dt="2021-09-21T13:02:57.922" v="28" actId="20577"/>
        <pc:sldMkLst>
          <pc:docMk/>
          <pc:sldMk cId="757698589" sldId="285"/>
        </pc:sldMkLst>
        <pc:spChg chg="mod">
          <ac:chgData name="William Grey" userId="37b73424-c081-4fc2-b1af-363f4f3fd4f3" providerId="ADAL" clId="{E2B800A5-4077-4621-866C-269338C00E1E}" dt="2021-09-21T12:03:38.999" v="3" actId="27636"/>
          <ac:spMkLst>
            <pc:docMk/>
            <pc:sldMk cId="757698589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3:02:57.922" v="28" actId="20577"/>
          <ac:spMkLst>
            <pc:docMk/>
            <pc:sldMk cId="757698589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46" v="7" actId="27636"/>
        <pc:sldMkLst>
          <pc:docMk/>
          <pc:sldMk cId="1571352922" sldId="286"/>
        </pc:sldMkLst>
        <pc:spChg chg="mod">
          <ac:chgData name="William Grey" userId="37b73424-c081-4fc2-b1af-363f4f3fd4f3" providerId="ADAL" clId="{E2B800A5-4077-4621-866C-269338C00E1E}" dt="2021-09-21T12:03:39.046" v="7" actId="27636"/>
          <ac:spMkLst>
            <pc:docMk/>
            <pc:sldMk cId="1571352922" sldId="28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2T08:11:20.919" v="49" actId="20577"/>
        <pc:sldMkLst>
          <pc:docMk/>
          <pc:sldMk cId="2678988692" sldId="291"/>
        </pc:sldMkLst>
        <pc:spChg chg="mod">
          <ac:chgData name="William Grey" userId="37b73424-c081-4fc2-b1af-363f4f3fd4f3" providerId="ADAL" clId="{E2B800A5-4077-4621-866C-269338C00E1E}" dt="2021-09-21T12:03:39.093" v="11" actId="27636"/>
          <ac:spMkLst>
            <pc:docMk/>
            <pc:sldMk cId="2678988692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2T08:11:20.919" v="49" actId="20577"/>
          <ac:spMkLst>
            <pc:docMk/>
            <pc:sldMk cId="2678988692" sldId="291"/>
            <ac:spMk id="4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17" v="5" actId="27636"/>
        <pc:sldMkLst>
          <pc:docMk/>
          <pc:sldMk cId="982804661" sldId="292"/>
        </pc:sldMkLst>
        <pc:spChg chg="mod">
          <ac:chgData name="William Grey" userId="37b73424-c081-4fc2-b1af-363f4f3fd4f3" providerId="ADAL" clId="{E2B800A5-4077-4621-866C-269338C00E1E}" dt="2021-09-21T12:03:39.017" v="5" actId="27636"/>
          <ac:spMkLst>
            <pc:docMk/>
            <pc:sldMk cId="982804661" sldId="292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2674830720" sldId="293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2674830720" sldId="293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3:35:33.759" v="29" actId="20577"/>
        <pc:sldMkLst>
          <pc:docMk/>
          <pc:sldMk cId="4170104301" sldId="294"/>
        </pc:sldMkLst>
        <pc:spChg chg="mod">
          <ac:chgData name="William Grey" userId="37b73424-c081-4fc2-b1af-363f4f3fd4f3" providerId="ADAL" clId="{E2B800A5-4077-4621-866C-269338C00E1E}" dt="2021-09-21T13:35:33.759" v="29" actId="20577"/>
          <ac:spMkLst>
            <pc:docMk/>
            <pc:sldMk cId="4170104301" sldId="29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97" v="12" actId="27636"/>
        <pc:sldMkLst>
          <pc:docMk/>
          <pc:sldMk cId="3229597419" sldId="295"/>
        </pc:sldMkLst>
        <pc:spChg chg="mod">
          <ac:chgData name="William Grey" userId="37b73424-c081-4fc2-b1af-363f4f3fd4f3" providerId="ADAL" clId="{E2B800A5-4077-4621-866C-269338C00E1E}" dt="2021-09-21T12:03:39.097" v="12" actId="27636"/>
          <ac:spMkLst>
            <pc:docMk/>
            <pc:sldMk cId="3229597419" sldId="295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1640518840" sldId="296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640518840" sldId="296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547026378" sldId="299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547026378" sldId="29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119" v="13" actId="27636"/>
        <pc:sldMkLst>
          <pc:docMk/>
          <pc:sldMk cId="1926321530" sldId="308"/>
        </pc:sldMkLst>
        <pc:spChg chg="mod">
          <ac:chgData name="William Grey" userId="37b73424-c081-4fc2-b1af-363f4f3fd4f3" providerId="ADAL" clId="{E2B800A5-4077-4621-866C-269338C00E1E}" dt="2021-09-21T12:03:39.119" v="13" actId="27636"/>
          <ac:spMkLst>
            <pc:docMk/>
            <pc:sldMk cId="1926321530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926321530" sldId="30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47.682" v="18" actId="1076"/>
        <pc:sldMkLst>
          <pc:docMk/>
          <pc:sldMk cId="1297864930" sldId="309"/>
        </pc:sldMkLst>
        <pc:spChg chg="mod">
          <ac:chgData name="William Grey" userId="37b73424-c081-4fc2-b1af-363f4f3fd4f3" providerId="ADAL" clId="{E2B800A5-4077-4621-866C-269338C00E1E}" dt="2021-09-21T12:03:47.682" v="18" actId="1076"/>
          <ac:spMkLst>
            <pc:docMk/>
            <pc:sldMk cId="1297864930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297864930" sldId="30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54.514" v="19" actId="1076"/>
        <pc:sldMkLst>
          <pc:docMk/>
          <pc:sldMk cId="35768145" sldId="311"/>
        </pc:sldMkLst>
        <pc:spChg chg="mod">
          <ac:chgData name="William Grey" userId="37b73424-c081-4fc2-b1af-363f4f3fd4f3" providerId="ADAL" clId="{E2B800A5-4077-4621-866C-269338C00E1E}" dt="2021-09-21T12:03:54.514" v="19" actId="1076"/>
          <ac:spMkLst>
            <pc:docMk/>
            <pc:sldMk cId="35768145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35768145" sldId="31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053" v="8" actId="27636"/>
        <pc:sldMkLst>
          <pc:docMk/>
          <pc:sldMk cId="551445606" sldId="313"/>
        </pc:sldMkLst>
        <pc:spChg chg="mod">
          <ac:chgData name="William Grey" userId="37b73424-c081-4fc2-b1af-363f4f3fd4f3" providerId="ADAL" clId="{E2B800A5-4077-4621-866C-269338C00E1E}" dt="2021-09-21T12:03:39.053" v="8" actId="27636"/>
          <ac:spMkLst>
            <pc:docMk/>
            <pc:sldMk cId="551445606" sldId="31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8.992" v="2" actId="27636"/>
        <pc:sldMkLst>
          <pc:docMk/>
          <pc:sldMk cId="1586421395" sldId="314"/>
        </pc:sldMkLst>
        <pc:spChg chg="mod">
          <ac:chgData name="William Grey" userId="37b73424-c081-4fc2-b1af-363f4f3fd4f3" providerId="ADAL" clId="{E2B800A5-4077-4621-866C-269338C00E1E}" dt="2021-09-21T12:03:38.992" v="2" actId="27636"/>
          <ac:spMkLst>
            <pc:docMk/>
            <pc:sldMk cId="1586421395" sldId="314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E2B800A5-4077-4621-866C-269338C00E1E}" dt="2021-09-21T12:03:38.911" v="0"/>
        <pc:sldMkLst>
          <pc:docMk/>
          <pc:sldMk cId="1782401512" sldId="315"/>
        </pc:sldMkLst>
        <pc:spChg chg="mod">
          <ac:chgData name="William Grey" userId="37b73424-c081-4fc2-b1af-363f4f3fd4f3" providerId="ADAL" clId="{E2B800A5-4077-4621-866C-269338C00E1E}" dt="2021-09-21T12:03:38.911" v="0"/>
          <ac:spMkLst>
            <pc:docMk/>
            <pc:sldMk cId="1782401512" sldId="31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E2B800A5-4077-4621-866C-269338C00E1E}" dt="2021-09-21T12:03:39.132" v="15" actId="27636"/>
        <pc:sldMkLst>
          <pc:docMk/>
          <pc:sldMk cId="1167650250" sldId="317"/>
        </pc:sldMkLst>
        <pc:spChg chg="mod">
          <ac:chgData name="William Grey" userId="37b73424-c081-4fc2-b1af-363f4f3fd4f3" providerId="ADAL" clId="{E2B800A5-4077-4621-866C-269338C00E1E}" dt="2021-09-21T12:03:39.132" v="15" actId="27636"/>
          <ac:spMkLst>
            <pc:docMk/>
            <pc:sldMk cId="1167650250" sldId="317"/>
            <ac:spMk id="2" creationId="{0C14A9DA-53F0-4151-B310-FECD26F7ACD3}"/>
          </ac:spMkLst>
        </pc:spChg>
      </pc:sldChg>
      <pc:sldChg chg="modSp mod">
        <pc:chgData name="William Grey" userId="37b73424-c081-4fc2-b1af-363f4f3fd4f3" providerId="ADAL" clId="{E2B800A5-4077-4621-866C-269338C00E1E}" dt="2021-09-21T12:03:39.088" v="10" actId="27636"/>
        <pc:sldMkLst>
          <pc:docMk/>
          <pc:sldMk cId="419296648" sldId="318"/>
        </pc:sldMkLst>
        <pc:spChg chg="mod">
          <ac:chgData name="William Grey" userId="37b73424-c081-4fc2-b1af-363f4f3fd4f3" providerId="ADAL" clId="{E2B800A5-4077-4621-866C-269338C00E1E}" dt="2021-09-21T12:03:39.088" v="10" actId="27636"/>
          <ac:spMkLst>
            <pc:docMk/>
            <pc:sldMk cId="419296648" sldId="318"/>
            <ac:spMk id="2" creationId="{0D17BB23-B45E-4F48-82E8-22ADA58DFB37}"/>
          </ac:spMkLst>
        </pc:spChg>
      </pc:sldChg>
      <pc:sldChg chg="modSp mod">
        <pc:chgData name="William Grey" userId="37b73424-c081-4fc2-b1af-363f4f3fd4f3" providerId="ADAL" clId="{E2B800A5-4077-4621-866C-269338C00E1E}" dt="2021-09-21T12:03:39.064" v="9" actId="27636"/>
        <pc:sldMkLst>
          <pc:docMk/>
          <pc:sldMk cId="2576604680" sldId="319"/>
        </pc:sldMkLst>
        <pc:spChg chg="mod">
          <ac:chgData name="William Grey" userId="37b73424-c081-4fc2-b1af-363f4f3fd4f3" providerId="ADAL" clId="{E2B800A5-4077-4621-866C-269338C00E1E}" dt="2021-09-21T12:03:39.064" v="9" actId="27636"/>
          <ac:spMkLst>
            <pc:docMk/>
            <pc:sldMk cId="2576604680" sldId="319"/>
            <ac:spMk id="2" creationId="{0D17BB23-B45E-4F48-82E8-22ADA58DFB37}"/>
          </ac:spMkLst>
        </pc:spChg>
      </pc:sldChg>
    </pc:docChg>
  </pc:docChgLst>
  <pc:docChgLst>
    <pc:chgData name="William Grey" userId="37b73424-c081-4fc2-b1af-363f4f3fd4f3" providerId="ADAL" clId="{E35470C5-74A4-43AF-B779-238671903AFC}"/>
    <pc:docChg chg="custSel addSld delSld modSld sldOrd modMainMaster">
      <pc:chgData name="William Grey" userId="37b73424-c081-4fc2-b1af-363f4f3fd4f3" providerId="ADAL" clId="{E35470C5-74A4-43AF-B779-238671903AFC}" dt="2022-07-30T14:07:46.636" v="221" actId="5793"/>
      <pc:docMkLst>
        <pc:docMk/>
      </pc:docMkLst>
      <pc:sldChg chg="modSp mod">
        <pc:chgData name="William Grey" userId="37b73424-c081-4fc2-b1af-363f4f3fd4f3" providerId="ADAL" clId="{E35470C5-74A4-43AF-B779-238671903AFC}" dt="2022-07-30T13:58:13.077" v="93" actId="1076"/>
        <pc:sldMkLst>
          <pc:docMk/>
          <pc:sldMk cId="2965426451" sldId="270"/>
        </pc:sldMkLst>
        <pc:spChg chg="mod">
          <ac:chgData name="William Grey" userId="37b73424-c081-4fc2-b1af-363f4f3fd4f3" providerId="ADAL" clId="{E35470C5-74A4-43AF-B779-238671903AFC}" dt="2022-07-30T13:58:13.077" v="93" actId="1076"/>
          <ac:spMkLst>
            <pc:docMk/>
            <pc:sldMk cId="2965426451" sldId="270"/>
            <ac:spMk id="4" creationId="{00000000-0000-0000-0000-000000000000}"/>
          </ac:spMkLst>
        </pc:spChg>
      </pc:sldChg>
      <pc:sldChg chg="modSp mod">
        <pc:chgData name="William Grey" userId="37b73424-c081-4fc2-b1af-363f4f3fd4f3" providerId="ADAL" clId="{E35470C5-74A4-43AF-B779-238671903AFC}" dt="2022-07-30T14:04:03.456" v="180" actId="1076"/>
        <pc:sldMkLst>
          <pc:docMk/>
          <pc:sldMk cId="3037775772" sldId="271"/>
        </pc:sldMkLst>
        <pc:spChg chg="mod">
          <ac:chgData name="William Grey" userId="37b73424-c081-4fc2-b1af-363f4f3fd4f3" providerId="ADAL" clId="{E35470C5-74A4-43AF-B779-238671903AFC}" dt="2022-07-30T14:04:03.456" v="180" actId="1076"/>
          <ac:spMkLst>
            <pc:docMk/>
            <pc:sldMk cId="3037775772" sldId="271"/>
            <ac:spMk id="4" creationId="{00000000-0000-0000-0000-000000000000}"/>
          </ac:spMkLst>
        </pc:spChg>
      </pc:sldChg>
      <pc:sldChg chg="addSp modSp mod">
        <pc:chgData name="William Grey" userId="37b73424-c081-4fc2-b1af-363f4f3fd4f3" providerId="ADAL" clId="{E35470C5-74A4-43AF-B779-238671903AFC}" dt="2022-07-30T14:03:55.539" v="179" actId="1076"/>
        <pc:sldMkLst>
          <pc:docMk/>
          <pc:sldMk cId="803412125" sldId="273"/>
        </pc:sldMkLst>
        <pc:spChg chg="mod">
          <ac:chgData name="William Grey" userId="37b73424-c081-4fc2-b1af-363f4f3fd4f3" providerId="ADAL" clId="{E35470C5-74A4-43AF-B779-238671903AFC}" dt="2022-07-30T14:03:45.816" v="175" actId="14100"/>
          <ac:spMkLst>
            <pc:docMk/>
            <pc:sldMk cId="803412125" sldId="273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3:31.504" v="162" actId="1076"/>
          <ac:spMkLst>
            <pc:docMk/>
            <pc:sldMk cId="803412125" sldId="273"/>
            <ac:spMk id="3" creationId="{00000000-0000-0000-0000-000000000000}"/>
          </ac:spMkLst>
        </pc:spChg>
        <pc:spChg chg="add mod">
          <ac:chgData name="William Grey" userId="37b73424-c081-4fc2-b1af-363f4f3fd4f3" providerId="ADAL" clId="{E35470C5-74A4-43AF-B779-238671903AFC}" dt="2022-07-30T14:03:55.539" v="179" actId="1076"/>
          <ac:spMkLst>
            <pc:docMk/>
            <pc:sldMk cId="803412125" sldId="273"/>
            <ac:spMk id="5" creationId="{4F97D3E8-D1B3-4473-ADBF-7854221BD42F}"/>
          </ac:spMkLst>
        </pc:spChg>
      </pc:sldChg>
      <pc:sldChg chg="add">
        <pc:chgData name="William Grey" userId="37b73424-c081-4fc2-b1af-363f4f3fd4f3" providerId="ADAL" clId="{E35470C5-74A4-43AF-B779-238671903AFC}" dt="2022-07-29T21:43:37.107" v="5"/>
        <pc:sldMkLst>
          <pc:docMk/>
          <pc:sldMk cId="724147451" sldId="276"/>
        </pc:sldMkLst>
      </pc:sldChg>
      <pc:sldChg chg="addSp delSp modSp mod">
        <pc:chgData name="William Grey" userId="37b73424-c081-4fc2-b1af-363f4f3fd4f3" providerId="ADAL" clId="{E35470C5-74A4-43AF-B779-238671903AFC}" dt="2022-07-29T21:58:33.318" v="47" actId="478"/>
        <pc:sldMkLst>
          <pc:docMk/>
          <pc:sldMk cId="1394556058" sldId="284"/>
        </pc:sldMkLst>
        <pc:spChg chg="del">
          <ac:chgData name="William Grey" userId="37b73424-c081-4fc2-b1af-363f4f3fd4f3" providerId="ADAL" clId="{E35470C5-74A4-43AF-B779-238671903AFC}" dt="2022-07-29T21:58:33.318" v="47" actId="478"/>
          <ac:spMkLst>
            <pc:docMk/>
            <pc:sldMk cId="1394556058" sldId="284"/>
            <ac:spMk id="3" creationId="{39DCD945-2A38-4FC4-821C-3F2D71AA6AE1}"/>
          </ac:spMkLst>
        </pc:spChg>
        <pc:spChg chg="add mod">
          <ac:chgData name="William Grey" userId="37b73424-c081-4fc2-b1af-363f4f3fd4f3" providerId="ADAL" clId="{E35470C5-74A4-43AF-B779-238671903AFC}" dt="2022-07-29T21:58:33.318" v="47" actId="478"/>
          <ac:spMkLst>
            <pc:docMk/>
            <pc:sldMk cId="1394556058" sldId="284"/>
            <ac:spMk id="5" creationId="{CFD4AD33-9973-4BF7-A5A0-EABDFB67CAAC}"/>
          </ac:spMkLst>
        </pc:spChg>
      </pc:sldChg>
      <pc:sldChg chg="modSp mod modAnim">
        <pc:chgData name="William Grey" userId="37b73424-c081-4fc2-b1af-363f4f3fd4f3" providerId="ADAL" clId="{E35470C5-74A4-43AF-B779-238671903AFC}" dt="2022-07-30T14:00:21.042" v="117"/>
        <pc:sldMkLst>
          <pc:docMk/>
          <pc:sldMk cId="757698589" sldId="285"/>
        </pc:sldMkLst>
        <pc:spChg chg="mod">
          <ac:chgData name="William Grey" userId="37b73424-c081-4fc2-b1af-363f4f3fd4f3" providerId="ADAL" clId="{E35470C5-74A4-43AF-B779-238671903AFC}" dt="2022-07-30T14:00:08.791" v="116" actId="1076"/>
          <ac:spMkLst>
            <pc:docMk/>
            <pc:sldMk cId="757698589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35470C5-74A4-43AF-B779-238671903AFC}" dt="2022-07-30T14:04:59.404" v="185" actId="1076"/>
        <pc:sldMkLst>
          <pc:docMk/>
          <pc:sldMk cId="1571352922" sldId="286"/>
        </pc:sldMkLst>
        <pc:spChg chg="mod">
          <ac:chgData name="William Grey" userId="37b73424-c081-4fc2-b1af-363f4f3fd4f3" providerId="ADAL" clId="{E35470C5-74A4-43AF-B779-238671903AFC}" dt="2022-07-30T14:04:53.465" v="184" actId="1076"/>
          <ac:spMkLst>
            <pc:docMk/>
            <pc:sldMk cId="1571352922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4:59.404" v="185" actId="1076"/>
          <ac:spMkLst>
            <pc:docMk/>
            <pc:sldMk cId="1571352922" sldId="286"/>
            <ac:spMk id="4" creationId="{00000000-0000-0000-0000-000000000000}"/>
          </ac:spMkLst>
        </pc:spChg>
      </pc:sldChg>
      <pc:sldChg chg="delSp modSp mod modAnim">
        <pc:chgData name="William Grey" userId="37b73424-c081-4fc2-b1af-363f4f3fd4f3" providerId="ADAL" clId="{E35470C5-74A4-43AF-B779-238671903AFC}" dt="2022-07-30T14:01:53.346" v="142"/>
        <pc:sldMkLst>
          <pc:docMk/>
          <pc:sldMk cId="982804661" sldId="292"/>
        </pc:sldMkLst>
        <pc:spChg chg="mod">
          <ac:chgData name="William Grey" userId="37b73424-c081-4fc2-b1af-363f4f3fd4f3" providerId="ADAL" clId="{E35470C5-74A4-43AF-B779-238671903AFC}" dt="2022-07-30T13:58:33.148" v="97" actId="14100"/>
          <ac:spMkLst>
            <pc:docMk/>
            <pc:sldMk cId="982804661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1:29.741" v="139" actId="255"/>
          <ac:spMkLst>
            <pc:docMk/>
            <pc:sldMk cId="982804661" sldId="292"/>
            <ac:spMk id="4" creationId="{00000000-0000-0000-0000-000000000000}"/>
          </ac:spMkLst>
        </pc:spChg>
        <pc:spChg chg="del mod">
          <ac:chgData name="William Grey" userId="37b73424-c081-4fc2-b1af-363f4f3fd4f3" providerId="ADAL" clId="{E35470C5-74A4-43AF-B779-238671903AFC}" dt="2022-07-30T14:01:15.532" v="138"/>
          <ac:spMkLst>
            <pc:docMk/>
            <pc:sldMk cId="982804661" sldId="292"/>
            <ac:spMk id="7" creationId="{00000000-0000-0000-0000-000000000000}"/>
          </ac:spMkLst>
        </pc:spChg>
      </pc:sldChg>
      <pc:sldChg chg="addSp modSp mod">
        <pc:chgData name="William Grey" userId="37b73424-c081-4fc2-b1af-363f4f3fd4f3" providerId="ADAL" clId="{E35470C5-74A4-43AF-B779-238671903AFC}" dt="2022-07-30T14:07:35.295" v="217" actId="1076"/>
        <pc:sldMkLst>
          <pc:docMk/>
          <pc:sldMk cId="4170104301" sldId="294"/>
        </pc:sldMkLst>
        <pc:spChg chg="mod">
          <ac:chgData name="William Grey" userId="37b73424-c081-4fc2-b1af-363f4f3fd4f3" providerId="ADAL" clId="{E35470C5-74A4-43AF-B779-238671903AFC}" dt="2022-07-30T14:06:25.632" v="192" actId="21"/>
          <ac:spMkLst>
            <pc:docMk/>
            <pc:sldMk cId="4170104301" sldId="294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6:50.394" v="206" actId="27636"/>
          <ac:spMkLst>
            <pc:docMk/>
            <pc:sldMk cId="4170104301" sldId="294"/>
            <ac:spMk id="3" creationId="{00000000-0000-0000-0000-000000000000}"/>
          </ac:spMkLst>
        </pc:spChg>
        <pc:spChg chg="add mod">
          <ac:chgData name="William Grey" userId="37b73424-c081-4fc2-b1af-363f4f3fd4f3" providerId="ADAL" clId="{E35470C5-74A4-43AF-B779-238671903AFC}" dt="2022-07-30T14:07:35.295" v="217" actId="1076"/>
          <ac:spMkLst>
            <pc:docMk/>
            <pc:sldMk cId="4170104301" sldId="294"/>
            <ac:spMk id="5" creationId="{CD0F505C-D40D-4A91-BD1F-F24F251B8CDF}"/>
          </ac:spMkLst>
        </pc:spChg>
      </pc:sldChg>
      <pc:sldChg chg="modSp mod ord">
        <pc:chgData name="William Grey" userId="37b73424-c081-4fc2-b1af-363f4f3fd4f3" providerId="ADAL" clId="{E35470C5-74A4-43AF-B779-238671903AFC}" dt="2022-07-30T14:05:19.759" v="186" actId="1076"/>
        <pc:sldMkLst>
          <pc:docMk/>
          <pc:sldMk cId="547026378" sldId="299"/>
        </pc:sldMkLst>
        <pc:spChg chg="mod">
          <ac:chgData name="William Grey" userId="37b73424-c081-4fc2-b1af-363f4f3fd4f3" providerId="ADAL" clId="{E35470C5-74A4-43AF-B779-238671903AFC}" dt="2022-07-30T14:05:19.759" v="186" actId="1076"/>
          <ac:spMkLst>
            <pc:docMk/>
            <pc:sldMk cId="547026378" sldId="29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35470C5-74A4-43AF-B779-238671903AFC}" dt="2022-07-30T14:03:08.320" v="160" actId="1076"/>
        <pc:sldMkLst>
          <pc:docMk/>
          <pc:sldMk cId="2060654488" sldId="307"/>
        </pc:sldMkLst>
        <pc:spChg chg="mod">
          <ac:chgData name="William Grey" userId="37b73424-c081-4fc2-b1af-363f4f3fd4f3" providerId="ADAL" clId="{E35470C5-74A4-43AF-B779-238671903AFC}" dt="2022-07-30T14:03:08.320" v="160" actId="1076"/>
          <ac:spMkLst>
            <pc:docMk/>
            <pc:sldMk cId="2060654488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3:02.263" v="159" actId="20577"/>
          <ac:spMkLst>
            <pc:docMk/>
            <pc:sldMk cId="2060654488" sldId="30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35470C5-74A4-43AF-B779-238671903AFC}" dt="2022-07-29T21:57:00.438" v="8" actId="1076"/>
        <pc:sldMkLst>
          <pc:docMk/>
          <pc:sldMk cId="1297864930" sldId="309"/>
        </pc:sldMkLst>
        <pc:spChg chg="mod">
          <ac:chgData name="William Grey" userId="37b73424-c081-4fc2-b1af-363f4f3fd4f3" providerId="ADAL" clId="{E35470C5-74A4-43AF-B779-238671903AFC}" dt="2022-07-29T21:57:00.438" v="8" actId="1076"/>
          <ac:spMkLst>
            <pc:docMk/>
            <pc:sldMk cId="1297864930" sldId="30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35470C5-74A4-43AF-B779-238671903AFC}" dt="2022-07-29T21:57:06.122" v="9" actId="1076"/>
        <pc:sldMkLst>
          <pc:docMk/>
          <pc:sldMk cId="35768145" sldId="311"/>
        </pc:sldMkLst>
        <pc:spChg chg="mod">
          <ac:chgData name="William Grey" userId="37b73424-c081-4fc2-b1af-363f4f3fd4f3" providerId="ADAL" clId="{E35470C5-74A4-43AF-B779-238671903AFC}" dt="2022-07-29T21:57:06.122" v="9" actId="1076"/>
          <ac:spMkLst>
            <pc:docMk/>
            <pc:sldMk cId="35768145" sldId="311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E35470C5-74A4-43AF-B779-238671903AFC}" dt="2022-07-30T14:05:44.828" v="191" actId="1076"/>
        <pc:sldMkLst>
          <pc:docMk/>
          <pc:sldMk cId="551445606" sldId="313"/>
        </pc:sldMkLst>
        <pc:spChg chg="mod">
          <ac:chgData name="William Grey" userId="37b73424-c081-4fc2-b1af-363f4f3fd4f3" providerId="ADAL" clId="{E35470C5-74A4-43AF-B779-238671903AFC}" dt="2022-07-30T14:05:40.393" v="190" actId="255"/>
          <ac:spMkLst>
            <pc:docMk/>
            <pc:sldMk cId="551445606" sldId="313"/>
            <ac:spMk id="4" creationId="{00000000-0000-0000-0000-000000000000}"/>
          </ac:spMkLst>
        </pc:spChg>
        <pc:spChg chg="mod">
          <ac:chgData name="William Grey" userId="37b73424-c081-4fc2-b1af-363f4f3fd4f3" providerId="ADAL" clId="{E35470C5-74A4-43AF-B779-238671903AFC}" dt="2022-07-30T14:05:44.828" v="191" actId="1076"/>
          <ac:spMkLst>
            <pc:docMk/>
            <pc:sldMk cId="551445606" sldId="313"/>
            <ac:spMk id="7" creationId="{00000000-0000-0000-0000-000000000000}"/>
          </ac:spMkLst>
        </pc:spChg>
      </pc:sldChg>
      <pc:sldChg chg="modSp mod">
        <pc:chgData name="William Grey" userId="37b73424-c081-4fc2-b1af-363f4f3fd4f3" providerId="ADAL" clId="{E35470C5-74A4-43AF-B779-238671903AFC}" dt="2022-07-29T21:57:26.290" v="10" actId="1076"/>
        <pc:sldMkLst>
          <pc:docMk/>
          <pc:sldMk cId="1586421395" sldId="314"/>
        </pc:sldMkLst>
        <pc:spChg chg="mod">
          <ac:chgData name="William Grey" userId="37b73424-c081-4fc2-b1af-363f4f3fd4f3" providerId="ADAL" clId="{E35470C5-74A4-43AF-B779-238671903AFC}" dt="2022-07-29T21:57:26.290" v="10" actId="1076"/>
          <ac:spMkLst>
            <pc:docMk/>
            <pc:sldMk cId="1586421395" sldId="314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E35470C5-74A4-43AF-B779-238671903AFC}" dt="2022-07-28T22:31:27.730" v="3"/>
        <pc:sldMkLst>
          <pc:docMk/>
          <pc:sldMk cId="289063019" sldId="316"/>
        </pc:sldMkLst>
      </pc:sldChg>
      <pc:sldChg chg="del">
        <pc:chgData name="William Grey" userId="37b73424-c081-4fc2-b1af-363f4f3fd4f3" providerId="ADAL" clId="{E35470C5-74A4-43AF-B779-238671903AFC}" dt="2022-07-30T14:06:57.024" v="207" actId="47"/>
        <pc:sldMkLst>
          <pc:docMk/>
          <pc:sldMk cId="230843322" sldId="321"/>
        </pc:sldMkLst>
      </pc:sldChg>
      <pc:sldChg chg="add ord">
        <pc:chgData name="William Grey" userId="37b73424-c081-4fc2-b1af-363f4f3fd4f3" providerId="ADAL" clId="{E35470C5-74A4-43AF-B779-238671903AFC}" dt="2022-07-30T13:58:20.195" v="95"/>
        <pc:sldMkLst>
          <pc:docMk/>
          <pc:sldMk cId="2207552434" sldId="322"/>
        </pc:sldMkLst>
      </pc:sldChg>
      <pc:sldChg chg="add">
        <pc:chgData name="William Grey" userId="37b73424-c081-4fc2-b1af-363f4f3fd4f3" providerId="ADAL" clId="{E35470C5-74A4-43AF-B779-238671903AFC}" dt="2022-07-29T21:43:37.107" v="5"/>
        <pc:sldMkLst>
          <pc:docMk/>
          <pc:sldMk cId="2865985287" sldId="323"/>
        </pc:sldMkLst>
      </pc:sldChg>
      <pc:sldChg chg="modSp add mod">
        <pc:chgData name="William Grey" userId="37b73424-c081-4fc2-b1af-363f4f3fd4f3" providerId="ADAL" clId="{E35470C5-74A4-43AF-B779-238671903AFC}" dt="2022-07-30T13:59:18.401" v="111" actId="1076"/>
        <pc:sldMkLst>
          <pc:docMk/>
          <pc:sldMk cId="1066254353" sldId="324"/>
        </pc:sldMkLst>
        <pc:spChg chg="mod">
          <ac:chgData name="William Grey" userId="37b73424-c081-4fc2-b1af-363f4f3fd4f3" providerId="ADAL" clId="{E35470C5-74A4-43AF-B779-238671903AFC}" dt="2022-07-30T13:59:18.401" v="111" actId="1076"/>
          <ac:spMkLst>
            <pc:docMk/>
            <pc:sldMk cId="1066254353" sldId="324"/>
            <ac:spMk id="2" creationId="{0C0A458F-C443-4F40-977A-30ADEA7A50E2}"/>
          </ac:spMkLst>
        </pc:spChg>
      </pc:sldChg>
      <pc:sldChg chg="modSp new mod">
        <pc:chgData name="William Grey" userId="37b73424-c081-4fc2-b1af-363f4f3fd4f3" providerId="ADAL" clId="{E35470C5-74A4-43AF-B779-238671903AFC}" dt="2022-07-29T21:58:45.646" v="48" actId="12"/>
        <pc:sldMkLst>
          <pc:docMk/>
          <pc:sldMk cId="1252164855" sldId="325"/>
        </pc:sldMkLst>
        <pc:spChg chg="mod">
          <ac:chgData name="William Grey" userId="37b73424-c081-4fc2-b1af-363f4f3fd4f3" providerId="ADAL" clId="{E35470C5-74A4-43AF-B779-238671903AFC}" dt="2022-07-29T21:57:55.095" v="31" actId="20577"/>
          <ac:spMkLst>
            <pc:docMk/>
            <pc:sldMk cId="1252164855" sldId="325"/>
            <ac:spMk id="2" creationId="{1C4F4076-D3F6-4657-B7E6-3F58C7FDAA5B}"/>
          </ac:spMkLst>
        </pc:spChg>
        <pc:spChg chg="mod">
          <ac:chgData name="William Grey" userId="37b73424-c081-4fc2-b1af-363f4f3fd4f3" providerId="ADAL" clId="{E35470C5-74A4-43AF-B779-238671903AFC}" dt="2022-07-29T21:58:45.646" v="48" actId="12"/>
          <ac:spMkLst>
            <pc:docMk/>
            <pc:sldMk cId="1252164855" sldId="325"/>
            <ac:spMk id="3" creationId="{DB77E41C-CBDC-436B-A3F9-788F0B20B167}"/>
          </ac:spMkLst>
        </pc:spChg>
      </pc:sldChg>
      <pc:sldChg chg="modSp add mod modAnim">
        <pc:chgData name="William Grey" userId="37b73424-c081-4fc2-b1af-363f4f3fd4f3" providerId="ADAL" clId="{E35470C5-74A4-43AF-B779-238671903AFC}" dt="2022-07-30T14:07:46.636" v="221" actId="5793"/>
        <pc:sldMkLst>
          <pc:docMk/>
          <pc:sldMk cId="833799606" sldId="326"/>
        </pc:sldMkLst>
        <pc:spChg chg="mod">
          <ac:chgData name="William Grey" userId="37b73424-c081-4fc2-b1af-363f4f3fd4f3" providerId="ADAL" clId="{E35470C5-74A4-43AF-B779-238671903AFC}" dt="2022-07-30T14:07:46.636" v="221" actId="5793"/>
          <ac:spMkLst>
            <pc:docMk/>
            <pc:sldMk cId="833799606" sldId="326"/>
            <ac:spMk id="3" creationId="{00000000-0000-0000-0000-000000000000}"/>
          </ac:spMkLst>
        </pc:spChg>
      </pc:sldChg>
      <pc:sldMasterChg chg="modSldLayout">
        <pc:chgData name="William Grey" userId="37b73424-c081-4fc2-b1af-363f4f3fd4f3" providerId="ADAL" clId="{E35470C5-74A4-43AF-B779-238671903AFC}" dt="2022-07-28T22:00:37.779" v="1"/>
        <pc:sldMasterMkLst>
          <pc:docMk/>
          <pc:sldMasterMk cId="16029602" sldId="2147483660"/>
        </pc:sldMasterMkLst>
        <pc:sldLayoutChg chg="addSp delSp modSp mod">
          <pc:chgData name="William Grey" userId="37b73424-c081-4fc2-b1af-363f4f3fd4f3" providerId="ADAL" clId="{E35470C5-74A4-43AF-B779-238671903AFC}" dt="2022-07-28T22:00:37.779" v="1"/>
          <pc:sldLayoutMkLst>
            <pc:docMk/>
            <pc:sldMasterMk cId="16029602" sldId="2147483660"/>
            <pc:sldLayoutMk cId="3017834429" sldId="2147483661"/>
          </pc:sldLayoutMkLst>
          <pc:picChg chg="del">
            <ac:chgData name="William Grey" userId="37b73424-c081-4fc2-b1af-363f4f3fd4f3" providerId="ADAL" clId="{E35470C5-74A4-43AF-B779-238671903AFC}" dt="2022-07-28T22:00:37.176" v="0" actId="478"/>
            <ac:picMkLst>
              <pc:docMk/>
              <pc:sldMasterMk cId="16029602" sldId="2147483660"/>
              <pc:sldLayoutMk cId="3017834429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E35470C5-74A4-43AF-B779-238671903AFC}" dt="2022-07-28T22:00:37.779" v="1"/>
            <ac:picMkLst>
              <pc:docMk/>
              <pc:sldMasterMk cId="16029602" sldId="2147483660"/>
              <pc:sldLayoutMk cId="3017834429" sldId="2147483661"/>
              <ac:picMk id="10" creationId="{C2E57AB6-4827-41DB-BC74-A978422D9956}"/>
            </ac:picMkLst>
          </pc:picChg>
        </pc:sldLayoutChg>
      </pc:sldMasterChg>
    </pc:docChg>
  </pc:docChgLst>
  <pc:docChgLst>
    <pc:chgData name="William Grey" userId="37b73424-c081-4fc2-b1af-363f4f3fd4f3" providerId="ADAL" clId="{C8DC72D3-064C-4AF1-914A-E55DBDC31926}"/>
    <pc:docChg chg="custSel addSld delSld modSld">
      <pc:chgData name="William Grey" userId="37b73424-c081-4fc2-b1af-363f4f3fd4f3" providerId="ADAL" clId="{C8DC72D3-064C-4AF1-914A-E55DBDC31926}" dt="2022-07-30T15:17:20.541" v="171" actId="20577"/>
      <pc:docMkLst>
        <pc:docMk/>
      </pc:docMkLst>
      <pc:sldChg chg="del">
        <pc:chgData name="William Grey" userId="37b73424-c081-4fc2-b1af-363f4f3fd4f3" providerId="ADAL" clId="{C8DC72D3-064C-4AF1-914A-E55DBDC31926}" dt="2022-07-30T15:13:39.694" v="108" actId="47"/>
        <pc:sldMkLst>
          <pc:docMk/>
          <pc:sldMk cId="1639696133" sldId="266"/>
        </pc:sldMkLst>
      </pc:sldChg>
      <pc:sldChg chg="modSp add mod">
        <pc:chgData name="William Grey" userId="37b73424-c081-4fc2-b1af-363f4f3fd4f3" providerId="ADAL" clId="{C8DC72D3-064C-4AF1-914A-E55DBDC31926}" dt="2022-07-30T15:14:46.203" v="122" actId="20577"/>
        <pc:sldMkLst>
          <pc:docMk/>
          <pc:sldMk cId="283952335" sldId="276"/>
        </pc:sldMkLst>
        <pc:spChg chg="mod">
          <ac:chgData name="William Grey" userId="37b73424-c081-4fc2-b1af-363f4f3fd4f3" providerId="ADAL" clId="{C8DC72D3-064C-4AF1-914A-E55DBDC31926}" dt="2022-07-30T15:14:46.203" v="122" actId="20577"/>
          <ac:spMkLst>
            <pc:docMk/>
            <pc:sldMk cId="283952335" sldId="276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C8DC72D3-064C-4AF1-914A-E55DBDC31926}" dt="2022-07-30T15:14:34.156" v="112" actId="2696"/>
        <pc:sldMkLst>
          <pc:docMk/>
          <pc:sldMk cId="724147451" sldId="276"/>
        </pc:sldMkLst>
      </pc:sldChg>
      <pc:sldChg chg="modSp mod">
        <pc:chgData name="William Grey" userId="37b73424-c081-4fc2-b1af-363f4f3fd4f3" providerId="ADAL" clId="{C8DC72D3-064C-4AF1-914A-E55DBDC31926}" dt="2022-07-30T15:17:16.048" v="169" actId="20577"/>
        <pc:sldMkLst>
          <pc:docMk/>
          <pc:sldMk cId="1057890084" sldId="277"/>
        </pc:sldMkLst>
        <pc:spChg chg="mod">
          <ac:chgData name="William Grey" userId="37b73424-c081-4fc2-b1af-363f4f3fd4f3" providerId="ADAL" clId="{C8DC72D3-064C-4AF1-914A-E55DBDC31926}" dt="2022-07-30T15:17:16.048" v="169" actId="20577"/>
          <ac:spMkLst>
            <pc:docMk/>
            <pc:sldMk cId="1057890084" sldId="27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8DC72D3-064C-4AF1-914A-E55DBDC31926}" dt="2022-07-30T14:54:19.730" v="22" actId="20577"/>
        <pc:sldMkLst>
          <pc:docMk/>
          <pc:sldMk cId="1394556058" sldId="284"/>
        </pc:sldMkLst>
        <pc:spChg chg="mod">
          <ac:chgData name="William Grey" userId="37b73424-c081-4fc2-b1af-363f4f3fd4f3" providerId="ADAL" clId="{C8DC72D3-064C-4AF1-914A-E55DBDC31926}" dt="2022-07-30T14:54:19.730" v="22" actId="20577"/>
          <ac:spMkLst>
            <pc:docMk/>
            <pc:sldMk cId="1394556058" sldId="284"/>
            <ac:spMk id="2" creationId="{2131AB0E-EC18-471C-B3BE-5A4C62994735}"/>
          </ac:spMkLst>
        </pc:spChg>
      </pc:sldChg>
      <pc:sldChg chg="del">
        <pc:chgData name="William Grey" userId="37b73424-c081-4fc2-b1af-363f4f3fd4f3" providerId="ADAL" clId="{C8DC72D3-064C-4AF1-914A-E55DBDC31926}" dt="2022-07-30T15:13:42.713" v="111" actId="47"/>
        <pc:sldMkLst>
          <pc:docMk/>
          <pc:sldMk cId="757698589" sldId="285"/>
        </pc:sldMkLst>
      </pc:sldChg>
      <pc:sldChg chg="del">
        <pc:chgData name="William Grey" userId="37b73424-c081-4fc2-b1af-363f4f3fd4f3" providerId="ADAL" clId="{C8DC72D3-064C-4AF1-914A-E55DBDC31926}" dt="2022-07-30T15:15:55.067" v="141" actId="47"/>
        <pc:sldMkLst>
          <pc:docMk/>
          <pc:sldMk cId="2678988692" sldId="291"/>
        </pc:sldMkLst>
      </pc:sldChg>
      <pc:sldChg chg="del">
        <pc:chgData name="William Grey" userId="37b73424-c081-4fc2-b1af-363f4f3fd4f3" providerId="ADAL" clId="{C8DC72D3-064C-4AF1-914A-E55DBDC31926}" dt="2022-07-30T15:15:55.067" v="141" actId="47"/>
        <pc:sldMkLst>
          <pc:docMk/>
          <pc:sldMk cId="2674830720" sldId="293"/>
        </pc:sldMkLst>
      </pc:sldChg>
      <pc:sldChg chg="del">
        <pc:chgData name="William Grey" userId="37b73424-c081-4fc2-b1af-363f4f3fd4f3" providerId="ADAL" clId="{C8DC72D3-064C-4AF1-914A-E55DBDC31926}" dt="2022-07-30T15:15:55.067" v="141" actId="47"/>
        <pc:sldMkLst>
          <pc:docMk/>
          <pc:sldMk cId="3229597419" sldId="295"/>
        </pc:sldMkLst>
      </pc:sldChg>
      <pc:sldChg chg="del">
        <pc:chgData name="William Grey" userId="37b73424-c081-4fc2-b1af-363f4f3fd4f3" providerId="ADAL" clId="{C8DC72D3-064C-4AF1-914A-E55DBDC31926}" dt="2022-07-30T15:15:55.067" v="141" actId="47"/>
        <pc:sldMkLst>
          <pc:docMk/>
          <pc:sldMk cId="1640518840" sldId="296"/>
        </pc:sldMkLst>
      </pc:sldChg>
      <pc:sldChg chg="modSp mod">
        <pc:chgData name="William Grey" userId="37b73424-c081-4fc2-b1af-363f4f3fd4f3" providerId="ADAL" clId="{C8DC72D3-064C-4AF1-914A-E55DBDC31926}" dt="2022-07-30T15:17:11.283" v="167" actId="20577"/>
        <pc:sldMkLst>
          <pc:docMk/>
          <pc:sldMk cId="1926321530" sldId="308"/>
        </pc:sldMkLst>
        <pc:spChg chg="mod">
          <ac:chgData name="William Grey" userId="37b73424-c081-4fc2-b1af-363f4f3fd4f3" providerId="ADAL" clId="{C8DC72D3-064C-4AF1-914A-E55DBDC31926}" dt="2022-07-30T15:17:11.283" v="167" actId="20577"/>
          <ac:spMkLst>
            <pc:docMk/>
            <pc:sldMk cId="1926321530" sldId="308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C8DC72D3-064C-4AF1-914A-E55DBDC31926}" dt="2022-07-30T14:54:08.339" v="0" actId="47"/>
        <pc:sldMkLst>
          <pc:docMk/>
          <pc:sldMk cId="1297864930" sldId="309"/>
        </pc:sldMkLst>
      </pc:sldChg>
      <pc:sldChg chg="del">
        <pc:chgData name="William Grey" userId="37b73424-c081-4fc2-b1af-363f4f3fd4f3" providerId="ADAL" clId="{C8DC72D3-064C-4AF1-914A-E55DBDC31926}" dt="2022-07-30T14:54:09.588" v="1" actId="47"/>
        <pc:sldMkLst>
          <pc:docMk/>
          <pc:sldMk cId="35768145" sldId="311"/>
        </pc:sldMkLst>
      </pc:sldChg>
      <pc:sldChg chg="del">
        <pc:chgData name="William Grey" userId="37b73424-c081-4fc2-b1af-363f4f3fd4f3" providerId="ADAL" clId="{C8DC72D3-064C-4AF1-914A-E55DBDC31926}" dt="2022-07-30T15:13:41.781" v="110" actId="47"/>
        <pc:sldMkLst>
          <pc:docMk/>
          <pc:sldMk cId="1586421395" sldId="314"/>
        </pc:sldMkLst>
      </pc:sldChg>
      <pc:sldChg chg="del">
        <pc:chgData name="William Grey" userId="37b73424-c081-4fc2-b1af-363f4f3fd4f3" providerId="ADAL" clId="{C8DC72D3-064C-4AF1-914A-E55DBDC31926}" dt="2022-07-30T15:15:55.067" v="141" actId="47"/>
        <pc:sldMkLst>
          <pc:docMk/>
          <pc:sldMk cId="1782401512" sldId="315"/>
        </pc:sldMkLst>
      </pc:sldChg>
      <pc:sldChg chg="modSp mod">
        <pc:chgData name="William Grey" userId="37b73424-c081-4fc2-b1af-363f4f3fd4f3" providerId="ADAL" clId="{C8DC72D3-064C-4AF1-914A-E55DBDC31926}" dt="2022-07-30T15:17:20.541" v="171" actId="20577"/>
        <pc:sldMkLst>
          <pc:docMk/>
          <pc:sldMk cId="1167650250" sldId="317"/>
        </pc:sldMkLst>
        <pc:spChg chg="mod">
          <ac:chgData name="William Grey" userId="37b73424-c081-4fc2-b1af-363f4f3fd4f3" providerId="ADAL" clId="{C8DC72D3-064C-4AF1-914A-E55DBDC31926}" dt="2022-07-30T15:17:20.541" v="171" actId="20577"/>
          <ac:spMkLst>
            <pc:docMk/>
            <pc:sldMk cId="1167650250" sldId="317"/>
            <ac:spMk id="2" creationId="{0C14A9DA-53F0-4151-B310-FECD26F7ACD3}"/>
          </ac:spMkLst>
        </pc:spChg>
      </pc:sldChg>
      <pc:sldChg chg="modSp mod">
        <pc:chgData name="William Grey" userId="37b73424-c081-4fc2-b1af-363f4f3fd4f3" providerId="ADAL" clId="{C8DC72D3-064C-4AF1-914A-E55DBDC31926}" dt="2022-07-30T15:17:06.710" v="165" actId="20577"/>
        <pc:sldMkLst>
          <pc:docMk/>
          <pc:sldMk cId="419296648" sldId="318"/>
        </pc:sldMkLst>
        <pc:spChg chg="mod">
          <ac:chgData name="William Grey" userId="37b73424-c081-4fc2-b1af-363f4f3fd4f3" providerId="ADAL" clId="{C8DC72D3-064C-4AF1-914A-E55DBDC31926}" dt="2022-07-30T15:17:06.710" v="165" actId="20577"/>
          <ac:spMkLst>
            <pc:docMk/>
            <pc:sldMk cId="419296648" sldId="318"/>
            <ac:spMk id="2" creationId="{0D17BB23-B45E-4F48-82E8-22ADA58DFB37}"/>
          </ac:spMkLst>
        </pc:spChg>
        <pc:spChg chg="mod">
          <ac:chgData name="William Grey" userId="37b73424-c081-4fc2-b1af-363f4f3fd4f3" providerId="ADAL" clId="{C8DC72D3-064C-4AF1-914A-E55DBDC31926}" dt="2022-07-30T15:16:18.881" v="143" actId="1076"/>
          <ac:spMkLst>
            <pc:docMk/>
            <pc:sldMk cId="419296648" sldId="318"/>
            <ac:spMk id="3" creationId="{C425EA0C-AE13-4E48-BD2D-9166D47E3056}"/>
          </ac:spMkLst>
        </pc:spChg>
      </pc:sldChg>
      <pc:sldChg chg="modSp mod">
        <pc:chgData name="William Grey" userId="37b73424-c081-4fc2-b1af-363f4f3fd4f3" providerId="ADAL" clId="{C8DC72D3-064C-4AF1-914A-E55DBDC31926}" dt="2022-07-30T15:17:02.979" v="163" actId="20577"/>
        <pc:sldMkLst>
          <pc:docMk/>
          <pc:sldMk cId="2576604680" sldId="319"/>
        </pc:sldMkLst>
        <pc:spChg chg="mod">
          <ac:chgData name="William Grey" userId="37b73424-c081-4fc2-b1af-363f4f3fd4f3" providerId="ADAL" clId="{C8DC72D3-064C-4AF1-914A-E55DBDC31926}" dt="2022-07-30T15:17:02.979" v="163" actId="20577"/>
          <ac:spMkLst>
            <pc:docMk/>
            <pc:sldMk cId="2576604680" sldId="319"/>
            <ac:spMk id="2" creationId="{0D17BB23-B45E-4F48-82E8-22ADA58DFB37}"/>
          </ac:spMkLst>
        </pc:spChg>
        <pc:spChg chg="mod">
          <ac:chgData name="William Grey" userId="37b73424-c081-4fc2-b1af-363f4f3fd4f3" providerId="ADAL" clId="{C8DC72D3-064C-4AF1-914A-E55DBDC31926}" dt="2022-07-30T15:16:13.862" v="142" actId="1076"/>
          <ac:spMkLst>
            <pc:docMk/>
            <pc:sldMk cId="2576604680" sldId="319"/>
            <ac:spMk id="3" creationId="{C425EA0C-AE13-4E48-BD2D-9166D47E3056}"/>
          </ac:spMkLst>
        </pc:spChg>
      </pc:sldChg>
      <pc:sldChg chg="del">
        <pc:chgData name="William Grey" userId="37b73424-c081-4fc2-b1af-363f4f3fd4f3" providerId="ADAL" clId="{C8DC72D3-064C-4AF1-914A-E55DBDC31926}" dt="2022-07-30T15:13:40.797" v="109" actId="47"/>
        <pc:sldMkLst>
          <pc:docMk/>
          <pc:sldMk cId="1418173953" sldId="320"/>
        </pc:sldMkLst>
      </pc:sldChg>
      <pc:sldChg chg="modSp add mod">
        <pc:chgData name="William Grey" userId="37b73424-c081-4fc2-b1af-363f4f3fd4f3" providerId="ADAL" clId="{C8DC72D3-064C-4AF1-914A-E55DBDC31926}" dt="2022-07-30T15:14:54.647" v="140" actId="20577"/>
        <pc:sldMkLst>
          <pc:docMk/>
          <pc:sldMk cId="2802342900" sldId="323"/>
        </pc:sldMkLst>
        <pc:spChg chg="mod">
          <ac:chgData name="William Grey" userId="37b73424-c081-4fc2-b1af-363f4f3fd4f3" providerId="ADAL" clId="{C8DC72D3-064C-4AF1-914A-E55DBDC31926}" dt="2022-07-30T15:14:54.647" v="140" actId="20577"/>
          <ac:spMkLst>
            <pc:docMk/>
            <pc:sldMk cId="2802342900" sldId="323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C8DC72D3-064C-4AF1-914A-E55DBDC31926}" dt="2022-07-30T15:14:34.156" v="112" actId="2696"/>
        <pc:sldMkLst>
          <pc:docMk/>
          <pc:sldMk cId="2865985287" sldId="323"/>
        </pc:sldMkLst>
      </pc:sldChg>
      <pc:sldChg chg="modSp mod">
        <pc:chgData name="William Grey" userId="37b73424-c081-4fc2-b1af-363f4f3fd4f3" providerId="ADAL" clId="{C8DC72D3-064C-4AF1-914A-E55DBDC31926}" dt="2022-07-30T14:54:47.768" v="107" actId="20577"/>
        <pc:sldMkLst>
          <pc:docMk/>
          <pc:sldMk cId="1252164855" sldId="325"/>
        </pc:sldMkLst>
        <pc:spChg chg="mod">
          <ac:chgData name="William Grey" userId="37b73424-c081-4fc2-b1af-363f4f3fd4f3" providerId="ADAL" clId="{C8DC72D3-064C-4AF1-914A-E55DBDC31926}" dt="2022-07-30T14:54:47.768" v="107" actId="20577"/>
          <ac:spMkLst>
            <pc:docMk/>
            <pc:sldMk cId="1252164855" sldId="325"/>
            <ac:spMk id="3" creationId="{DB77E41C-CBDC-436B-A3F9-788F0B20B167}"/>
          </ac:spMkLst>
        </pc:spChg>
      </pc:sldChg>
    </pc:docChg>
  </pc:docChgLst>
  <pc:docChgLst>
    <pc:chgData name="William Grey" userId="37b73424-c081-4fc2-b1af-363f4f3fd4f3" providerId="ADAL" clId="{A919214B-025C-4A2D-8F31-FFD542CC43C5}"/>
    <pc:docChg chg="undo custSel addSld delSld modSld sldOrd">
      <pc:chgData name="William Grey" userId="37b73424-c081-4fc2-b1af-363f4f3fd4f3" providerId="ADAL" clId="{A919214B-025C-4A2D-8F31-FFD542CC43C5}" dt="2018-10-09T08:36:03.342" v="4252" actId="20577"/>
      <pc:docMkLst>
        <pc:docMk/>
      </pc:docMkLst>
      <pc:sldChg chg="modSp">
        <pc:chgData name="William Grey" userId="37b73424-c081-4fc2-b1af-363f4f3fd4f3" providerId="ADAL" clId="{A919214B-025C-4A2D-8F31-FFD542CC43C5}" dt="2018-10-01T10:31:57.080" v="3539" actId="20577"/>
        <pc:sldMkLst>
          <pc:docMk/>
          <pc:sldMk cId="1639696133" sldId="266"/>
        </pc:sldMkLst>
        <pc:spChg chg="mod">
          <ac:chgData name="William Grey" userId="37b73424-c081-4fc2-b1af-363f4f3fd4f3" providerId="ADAL" clId="{A919214B-025C-4A2D-8F31-FFD542CC43C5}" dt="2018-10-01T10:31:57.080" v="3539" actId="20577"/>
          <ac:spMkLst>
            <pc:docMk/>
            <pc:sldMk cId="1639696133" sldId="266"/>
            <ac:spMk id="3" creationId="{00000000-0000-0000-0000-000000000000}"/>
          </ac:spMkLst>
        </pc:spChg>
      </pc:sldChg>
      <pc:sldChg chg="addSp delSp modSp modAnim">
        <pc:chgData name="William Grey" userId="37b73424-c081-4fc2-b1af-363f4f3fd4f3" providerId="ADAL" clId="{A919214B-025C-4A2D-8F31-FFD542CC43C5}" dt="2018-09-23T19:13:45.096" v="2477" actId="20577"/>
        <pc:sldMkLst>
          <pc:docMk/>
          <pc:sldMk cId="2965426451" sldId="270"/>
        </pc:sldMkLst>
        <pc:spChg chg="mod">
          <ac:chgData name="William Grey" userId="37b73424-c081-4fc2-b1af-363f4f3fd4f3" providerId="ADAL" clId="{A919214B-025C-4A2D-8F31-FFD542CC43C5}" dt="2018-09-22T21:00:11.926" v="1153" actId="20577"/>
          <ac:spMkLst>
            <pc:docMk/>
            <pc:sldMk cId="2965426451" sldId="270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09-23T19:13:45.096" v="2477" actId="20577"/>
          <ac:spMkLst>
            <pc:docMk/>
            <pc:sldMk cId="2965426451" sldId="270"/>
            <ac:spMk id="4" creationId="{00000000-0000-0000-0000-000000000000}"/>
          </ac:spMkLst>
        </pc:spChg>
        <pc:spChg chg="add del">
          <ac:chgData name="William Grey" userId="37b73424-c081-4fc2-b1af-363f4f3fd4f3" providerId="ADAL" clId="{A919214B-025C-4A2D-8F31-FFD542CC43C5}" dt="2018-09-23T19:07:33.653" v="2401"/>
          <ac:spMkLst>
            <pc:docMk/>
            <pc:sldMk cId="2965426451" sldId="270"/>
            <ac:spMk id="5" creationId="{AB5822F6-E8CB-448F-BC8E-6330201A1180}"/>
          </ac:spMkLst>
        </pc:spChg>
        <pc:spChg chg="del mod">
          <ac:chgData name="William Grey" userId="37b73424-c081-4fc2-b1af-363f4f3fd4f3" providerId="ADAL" clId="{A919214B-025C-4A2D-8F31-FFD542CC43C5}" dt="2018-09-22T21:00:51.604" v="1157" actId="478"/>
          <ac:spMkLst>
            <pc:docMk/>
            <pc:sldMk cId="2965426451" sldId="270"/>
            <ac:spMk id="7" creationId="{00000000-0000-0000-0000-000000000000}"/>
          </ac:spMkLst>
        </pc:spChg>
      </pc:sldChg>
      <pc:sldChg chg="delSp modSp ord modAnim">
        <pc:chgData name="William Grey" userId="37b73424-c081-4fc2-b1af-363f4f3fd4f3" providerId="ADAL" clId="{A919214B-025C-4A2D-8F31-FFD542CC43C5}" dt="2018-10-01T11:59:14.468" v="3786"/>
        <pc:sldMkLst>
          <pc:docMk/>
          <pc:sldMk cId="3037775772" sldId="271"/>
        </pc:sldMkLst>
        <pc:spChg chg="mod">
          <ac:chgData name="William Grey" userId="37b73424-c081-4fc2-b1af-363f4f3fd4f3" providerId="ADAL" clId="{A919214B-025C-4A2D-8F31-FFD542CC43C5}" dt="2018-09-23T19:09:15.722" v="2415" actId="20577"/>
          <ac:spMkLst>
            <pc:docMk/>
            <pc:sldMk cId="3037775772" sldId="271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09-23T19:20:24.705" v="2696" actId="207"/>
          <ac:spMkLst>
            <pc:docMk/>
            <pc:sldMk cId="3037775772" sldId="271"/>
            <ac:spMk id="4" creationId="{00000000-0000-0000-0000-000000000000}"/>
          </ac:spMkLst>
        </pc:spChg>
        <pc:spChg chg="del mod">
          <ac:chgData name="William Grey" userId="37b73424-c081-4fc2-b1af-363f4f3fd4f3" providerId="ADAL" clId="{A919214B-025C-4A2D-8F31-FFD542CC43C5}" dt="2018-09-23T19:18:54.757" v="2666"/>
          <ac:spMkLst>
            <pc:docMk/>
            <pc:sldMk cId="3037775772" sldId="271"/>
            <ac:spMk id="7" creationId="{00000000-0000-0000-0000-000000000000}"/>
          </ac:spMkLst>
        </pc:spChg>
      </pc:sldChg>
      <pc:sldChg chg="modSp">
        <pc:chgData name="William Grey" userId="37b73424-c081-4fc2-b1af-363f4f3fd4f3" providerId="ADAL" clId="{A919214B-025C-4A2D-8F31-FFD542CC43C5}" dt="2018-10-01T11:58:41.319" v="3785" actId="1076"/>
        <pc:sldMkLst>
          <pc:docMk/>
          <pc:sldMk cId="803412125" sldId="273"/>
        </pc:sldMkLst>
        <pc:spChg chg="mod">
          <ac:chgData name="William Grey" userId="37b73424-c081-4fc2-b1af-363f4f3fd4f3" providerId="ADAL" clId="{A919214B-025C-4A2D-8F31-FFD542CC43C5}" dt="2018-09-23T18:37:21.476" v="1270" actId="20577"/>
          <ac:spMkLst>
            <pc:docMk/>
            <pc:sldMk cId="803412125" sldId="273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1:58:41.319" v="3785" actId="1076"/>
          <ac:spMkLst>
            <pc:docMk/>
            <pc:sldMk cId="803412125" sldId="27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A919214B-025C-4A2D-8F31-FFD542CC43C5}" dt="2018-09-23T20:20:43.444" v="3232" actId="20577"/>
        <pc:sldMkLst>
          <pc:docMk/>
          <pc:sldMk cId="1057890084" sldId="277"/>
        </pc:sldMkLst>
        <pc:spChg chg="mod">
          <ac:chgData name="William Grey" userId="37b73424-c081-4fc2-b1af-363f4f3fd4f3" providerId="ADAL" clId="{A919214B-025C-4A2D-8F31-FFD542CC43C5}" dt="2018-09-23T20:20:43.444" v="3232" actId="20577"/>
          <ac:spMkLst>
            <pc:docMk/>
            <pc:sldMk cId="1057890084" sldId="277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09-23T19:53:46.169" v="2992" actId="20577"/>
          <ac:spMkLst>
            <pc:docMk/>
            <pc:sldMk cId="1057890084" sldId="27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A919214B-025C-4A2D-8F31-FFD542CC43C5}" dt="2018-09-22T20:11:49.919" v="157" actId="20577"/>
        <pc:sldMkLst>
          <pc:docMk/>
          <pc:sldMk cId="1394556058" sldId="284"/>
        </pc:sldMkLst>
        <pc:spChg chg="mod">
          <ac:chgData name="William Grey" userId="37b73424-c081-4fc2-b1af-363f4f3fd4f3" providerId="ADAL" clId="{A919214B-025C-4A2D-8F31-FFD542CC43C5}" dt="2018-09-22T20:11:49.919" v="157" actId="20577"/>
          <ac:spMkLst>
            <pc:docMk/>
            <pc:sldMk cId="1394556058" sldId="284"/>
            <ac:spMk id="3" creationId="{39DCD945-2A38-4FC4-821C-3F2D71AA6AE1}"/>
          </ac:spMkLst>
        </pc:spChg>
      </pc:sldChg>
      <pc:sldChg chg="modSp add modAnim">
        <pc:chgData name="William Grey" userId="37b73424-c081-4fc2-b1af-363f4f3fd4f3" providerId="ADAL" clId="{A919214B-025C-4A2D-8F31-FFD542CC43C5}" dt="2018-10-01T11:52:04.865" v="3598" actId="27636"/>
        <pc:sldMkLst>
          <pc:docMk/>
          <pc:sldMk cId="757698589" sldId="285"/>
        </pc:sldMkLst>
        <pc:spChg chg="mod">
          <ac:chgData name="William Grey" userId="37b73424-c081-4fc2-b1af-363f4f3fd4f3" providerId="ADAL" clId="{A919214B-025C-4A2D-8F31-FFD542CC43C5}" dt="2018-10-01T11:52:04.865" v="3598" actId="27636"/>
          <ac:spMkLst>
            <pc:docMk/>
            <pc:sldMk cId="757698589" sldId="285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A919214B-025C-4A2D-8F31-FFD542CC43C5}" dt="2018-10-01T11:59:36.463" v="3789"/>
        <pc:sldMkLst>
          <pc:docMk/>
          <pc:sldMk cId="1571352922" sldId="286"/>
        </pc:sldMkLst>
      </pc:sldChg>
      <pc:sldChg chg="modSp add ord">
        <pc:chgData name="William Grey" userId="37b73424-c081-4fc2-b1af-363f4f3fd4f3" providerId="ADAL" clId="{A919214B-025C-4A2D-8F31-FFD542CC43C5}" dt="2018-10-01T12:10:46.796" v="3925" actId="20577"/>
        <pc:sldMkLst>
          <pc:docMk/>
          <pc:sldMk cId="2678988692" sldId="291"/>
        </pc:sldMkLst>
        <pc:spChg chg="mod">
          <ac:chgData name="William Grey" userId="37b73424-c081-4fc2-b1af-363f4f3fd4f3" providerId="ADAL" clId="{A919214B-025C-4A2D-8F31-FFD542CC43C5}" dt="2018-10-01T12:10:14.673" v="3918" actId="20577"/>
          <ac:spMkLst>
            <pc:docMk/>
            <pc:sldMk cId="2678988692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2:10:46.796" v="3925" actId="20577"/>
          <ac:spMkLst>
            <pc:docMk/>
            <pc:sldMk cId="2678988692" sldId="291"/>
            <ac:spMk id="4" creationId="{00000000-0000-0000-0000-000000000000}"/>
          </ac:spMkLst>
        </pc:spChg>
      </pc:sldChg>
      <pc:sldChg chg="modSp add ord">
        <pc:chgData name="William Grey" userId="37b73424-c081-4fc2-b1af-363f4f3fd4f3" providerId="ADAL" clId="{A919214B-025C-4A2D-8F31-FFD542CC43C5}" dt="2018-10-01T10:49:12.403" v="3564" actId="20577"/>
        <pc:sldMkLst>
          <pc:docMk/>
          <pc:sldMk cId="982804661" sldId="292"/>
        </pc:sldMkLst>
        <pc:spChg chg="mod">
          <ac:chgData name="William Grey" userId="37b73424-c081-4fc2-b1af-363f4f3fd4f3" providerId="ADAL" clId="{A919214B-025C-4A2D-8F31-FFD542CC43C5}" dt="2018-09-23T22:05:23.742" v="3413" actId="20577"/>
          <ac:spMkLst>
            <pc:docMk/>
            <pc:sldMk cId="982804661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0:49:12.403" v="3564" actId="20577"/>
          <ac:spMkLst>
            <pc:docMk/>
            <pc:sldMk cId="982804661" sldId="292"/>
            <ac:spMk id="4" creationId="{00000000-0000-0000-0000-000000000000}"/>
          </ac:spMkLst>
        </pc:spChg>
      </pc:sldChg>
      <pc:sldChg chg="add">
        <pc:chgData name="William Grey" userId="37b73424-c081-4fc2-b1af-363f4f3fd4f3" providerId="ADAL" clId="{A919214B-025C-4A2D-8F31-FFD542CC43C5}" dt="2018-09-23T22:09:11.517" v="3453"/>
        <pc:sldMkLst>
          <pc:docMk/>
          <pc:sldMk cId="2674830720" sldId="293"/>
        </pc:sldMkLst>
      </pc:sldChg>
      <pc:sldChg chg="modSp add ord modAnim">
        <pc:chgData name="William Grey" userId="37b73424-c081-4fc2-b1af-363f4f3fd4f3" providerId="ADAL" clId="{A919214B-025C-4A2D-8F31-FFD542CC43C5}" dt="2018-10-01T12:12:08.723" v="3932"/>
        <pc:sldMkLst>
          <pc:docMk/>
          <pc:sldMk cId="4170104301" sldId="294"/>
        </pc:sldMkLst>
        <pc:spChg chg="mod">
          <ac:chgData name="William Grey" userId="37b73424-c081-4fc2-b1af-363f4f3fd4f3" providerId="ADAL" clId="{A919214B-025C-4A2D-8F31-FFD542CC43C5}" dt="2018-10-01T12:02:06.305" v="3822" actId="20577"/>
          <ac:spMkLst>
            <pc:docMk/>
            <pc:sldMk cId="4170104301" sldId="294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2:09:45.101" v="3914"/>
          <ac:spMkLst>
            <pc:docMk/>
            <pc:sldMk cId="4170104301" sldId="294"/>
            <ac:spMk id="3" creationId="{00000000-0000-0000-0000-000000000000}"/>
          </ac:spMkLst>
        </pc:spChg>
      </pc:sldChg>
      <pc:sldChg chg="modSp add del">
        <pc:chgData name="William Grey" userId="37b73424-c081-4fc2-b1af-363f4f3fd4f3" providerId="ADAL" clId="{A919214B-025C-4A2D-8F31-FFD542CC43C5}" dt="2018-10-01T13:00:24.392" v="4078" actId="20577"/>
        <pc:sldMkLst>
          <pc:docMk/>
          <pc:sldMk cId="3229597419" sldId="295"/>
        </pc:sldMkLst>
        <pc:spChg chg="mod">
          <ac:chgData name="William Grey" userId="37b73424-c081-4fc2-b1af-363f4f3fd4f3" providerId="ADAL" clId="{A919214B-025C-4A2D-8F31-FFD542CC43C5}" dt="2018-10-01T12:12:31.354" v="3939" actId="20577"/>
          <ac:spMkLst>
            <pc:docMk/>
            <pc:sldMk cId="3229597419" sldId="295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3:00:24.392" v="4078" actId="20577"/>
          <ac:spMkLst>
            <pc:docMk/>
            <pc:sldMk cId="3229597419" sldId="295"/>
            <ac:spMk id="4" creationId="{00000000-0000-0000-0000-000000000000}"/>
          </ac:spMkLst>
        </pc:spChg>
      </pc:sldChg>
      <pc:sldChg chg="add del">
        <pc:chgData name="William Grey" userId="37b73424-c081-4fc2-b1af-363f4f3fd4f3" providerId="ADAL" clId="{A919214B-025C-4A2D-8F31-FFD542CC43C5}" dt="2018-10-01T12:11:57.065" v="3930" actId="2696"/>
        <pc:sldMkLst>
          <pc:docMk/>
          <pc:sldMk cId="1640518840" sldId="296"/>
        </pc:sldMkLst>
      </pc:sldChg>
      <pc:sldChg chg="add ord">
        <pc:chgData name="William Grey" userId="37b73424-c081-4fc2-b1af-363f4f3fd4f3" providerId="ADAL" clId="{A919214B-025C-4A2D-8F31-FFD542CC43C5}" dt="2018-10-01T11:52:18.128" v="3599"/>
        <pc:sldMkLst>
          <pc:docMk/>
          <pc:sldMk cId="547026378" sldId="299"/>
        </pc:sldMkLst>
      </pc:sldChg>
      <pc:sldChg chg="modSp add">
        <pc:chgData name="William Grey" userId="37b73424-c081-4fc2-b1af-363f4f3fd4f3" providerId="ADAL" clId="{A919214B-025C-4A2D-8F31-FFD542CC43C5}" dt="2018-09-23T22:07:10.452" v="3424"/>
        <pc:sldMkLst>
          <pc:docMk/>
          <pc:sldMk cId="2060654488" sldId="307"/>
        </pc:sldMkLst>
        <pc:spChg chg="mod">
          <ac:chgData name="William Grey" userId="37b73424-c081-4fc2-b1af-363f4f3fd4f3" providerId="ADAL" clId="{A919214B-025C-4A2D-8F31-FFD542CC43C5}" dt="2018-09-23T22:07:10.452" v="3424"/>
          <ac:spMkLst>
            <pc:docMk/>
            <pc:sldMk cId="2060654488" sldId="307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A919214B-025C-4A2D-8F31-FFD542CC43C5}" dt="2018-09-23T20:05:31.538" v="3208" actId="20577"/>
        <pc:sldMkLst>
          <pc:docMk/>
          <pc:sldMk cId="1926321530" sldId="308"/>
        </pc:sldMkLst>
        <pc:spChg chg="mod">
          <ac:chgData name="William Grey" userId="37b73424-c081-4fc2-b1af-363f4f3fd4f3" providerId="ADAL" clId="{A919214B-025C-4A2D-8F31-FFD542CC43C5}" dt="2018-09-23T20:05:31.538" v="3208" actId="20577"/>
          <ac:spMkLst>
            <pc:docMk/>
            <pc:sldMk cId="1926321530" sldId="308"/>
            <ac:spMk id="3" creationId="{00000000-0000-0000-0000-000000000000}"/>
          </ac:spMkLst>
        </pc:spChg>
      </pc:sldChg>
      <pc:sldChg chg="modSp add modAnim">
        <pc:chgData name="William Grey" userId="37b73424-c081-4fc2-b1af-363f4f3fd4f3" providerId="ADAL" clId="{A919214B-025C-4A2D-8F31-FFD542CC43C5}" dt="2018-09-25T09:14:29.759" v="3499" actId="20577"/>
        <pc:sldMkLst>
          <pc:docMk/>
          <pc:sldMk cId="1297864930" sldId="309"/>
        </pc:sldMkLst>
        <pc:spChg chg="mod">
          <ac:chgData name="William Grey" userId="37b73424-c081-4fc2-b1af-363f4f3fd4f3" providerId="ADAL" clId="{A919214B-025C-4A2D-8F31-FFD542CC43C5}" dt="2018-09-23T21:44:48.610" v="3245" actId="20577"/>
          <ac:spMkLst>
            <pc:docMk/>
            <pc:sldMk cId="1297864930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09-25T09:14:29.759" v="3499" actId="20577"/>
          <ac:spMkLst>
            <pc:docMk/>
            <pc:sldMk cId="1297864930" sldId="309"/>
            <ac:spMk id="3" creationId="{00000000-0000-0000-0000-000000000000}"/>
          </ac:spMkLst>
        </pc:spChg>
      </pc:sldChg>
      <pc:sldChg chg="modSp add modAnim">
        <pc:chgData name="William Grey" userId="37b73424-c081-4fc2-b1af-363f4f3fd4f3" providerId="ADAL" clId="{A919214B-025C-4A2D-8F31-FFD542CC43C5}" dt="2018-09-25T09:14:40.761" v="3502" actId="20577"/>
        <pc:sldMkLst>
          <pc:docMk/>
          <pc:sldMk cId="35768145" sldId="311"/>
        </pc:sldMkLst>
        <pc:spChg chg="mod">
          <ac:chgData name="William Grey" userId="37b73424-c081-4fc2-b1af-363f4f3fd4f3" providerId="ADAL" clId="{A919214B-025C-4A2D-8F31-FFD542CC43C5}" dt="2018-09-25T09:14:40.761" v="3502" actId="20577"/>
          <ac:spMkLst>
            <pc:docMk/>
            <pc:sldMk cId="35768145" sldId="311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A919214B-025C-4A2D-8F31-FFD542CC43C5}" dt="2018-10-01T12:02:42.675" v="3823" actId="20577"/>
        <pc:sldMkLst>
          <pc:docMk/>
          <pc:sldMk cId="551445606" sldId="313"/>
        </pc:sldMkLst>
        <pc:spChg chg="mod">
          <ac:chgData name="William Grey" userId="37b73424-c081-4fc2-b1af-363f4f3fd4f3" providerId="ADAL" clId="{A919214B-025C-4A2D-8F31-FFD542CC43C5}" dt="2018-10-01T12:02:42.675" v="3823" actId="20577"/>
          <ac:spMkLst>
            <pc:docMk/>
            <pc:sldMk cId="551445606" sldId="313"/>
            <ac:spMk id="4" creationId="{00000000-0000-0000-0000-000000000000}"/>
          </ac:spMkLst>
        </pc:spChg>
      </pc:sldChg>
      <pc:sldChg chg="modSp add ord modAnim">
        <pc:chgData name="William Grey" userId="37b73424-c081-4fc2-b1af-363f4f3fd4f3" providerId="ADAL" clId="{A919214B-025C-4A2D-8F31-FFD542CC43C5}" dt="2018-10-01T11:51:24.548" v="3572"/>
        <pc:sldMkLst>
          <pc:docMk/>
          <pc:sldMk cId="1586421395" sldId="314"/>
        </pc:sldMkLst>
        <pc:spChg chg="mod">
          <ac:chgData name="William Grey" userId="37b73424-c081-4fc2-b1af-363f4f3fd4f3" providerId="ADAL" clId="{A919214B-025C-4A2D-8F31-FFD542CC43C5}" dt="2018-10-01T11:51:16.612" v="3571" actId="27636"/>
          <ac:spMkLst>
            <pc:docMk/>
            <pc:sldMk cId="1586421395" sldId="314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A919214B-025C-4A2D-8F31-FFD542CC43C5}" dt="2018-10-01T12:34:49.970" v="4073" actId="20577"/>
        <pc:sldMkLst>
          <pc:docMk/>
          <pc:sldMk cId="1782401512" sldId="315"/>
        </pc:sldMkLst>
        <pc:spChg chg="mod">
          <ac:chgData name="William Grey" userId="37b73424-c081-4fc2-b1af-363f4f3fd4f3" providerId="ADAL" clId="{A919214B-025C-4A2D-8F31-FFD542CC43C5}" dt="2018-10-01T12:27:38.266" v="3977" actId="20577"/>
          <ac:spMkLst>
            <pc:docMk/>
            <pc:sldMk cId="1782401512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A919214B-025C-4A2D-8F31-FFD542CC43C5}" dt="2018-10-01T12:34:49.970" v="4073" actId="20577"/>
          <ac:spMkLst>
            <pc:docMk/>
            <pc:sldMk cId="1782401512" sldId="315"/>
            <ac:spMk id="4" creationId="{00000000-0000-0000-0000-000000000000}"/>
          </ac:spMkLst>
        </pc:spChg>
      </pc:sldChg>
      <pc:sldChg chg="del">
        <pc:chgData name="William Grey" userId="37b73424-c081-4fc2-b1af-363f4f3fd4f3" providerId="ADAL" clId="{A919214B-025C-4A2D-8F31-FFD542CC43C5}" dt="2018-10-09T08:24:09.497" v="4164" actId="2696"/>
        <pc:sldMkLst>
          <pc:docMk/>
          <pc:sldMk cId="4139951045" sldId="316"/>
        </pc:sldMkLst>
      </pc:sldChg>
      <pc:sldChg chg="addSp modSp add modAnim">
        <pc:chgData name="William Grey" userId="37b73424-c081-4fc2-b1af-363f4f3fd4f3" providerId="ADAL" clId="{A919214B-025C-4A2D-8F31-FFD542CC43C5}" dt="2018-10-09T08:36:03.342" v="4252" actId="20577"/>
        <pc:sldMkLst>
          <pc:docMk/>
          <pc:sldMk cId="1167650250" sldId="317"/>
        </pc:sldMkLst>
        <pc:spChg chg="mod">
          <ac:chgData name="William Grey" userId="37b73424-c081-4fc2-b1af-363f4f3fd4f3" providerId="ADAL" clId="{A919214B-025C-4A2D-8F31-FFD542CC43C5}" dt="2018-10-09T08:16:58.123" v="4098" actId="20577"/>
          <ac:spMkLst>
            <pc:docMk/>
            <pc:sldMk cId="1167650250" sldId="317"/>
            <ac:spMk id="2" creationId="{0C14A9DA-53F0-4151-B310-FECD26F7ACD3}"/>
          </ac:spMkLst>
        </pc:spChg>
        <pc:spChg chg="mod">
          <ac:chgData name="William Grey" userId="37b73424-c081-4fc2-b1af-363f4f3fd4f3" providerId="ADAL" clId="{A919214B-025C-4A2D-8F31-FFD542CC43C5}" dt="2018-10-09T08:36:03.342" v="4252" actId="20577"/>
          <ac:spMkLst>
            <pc:docMk/>
            <pc:sldMk cId="1167650250" sldId="317"/>
            <ac:spMk id="3" creationId="{C5070374-FC2B-429A-915C-6565B5808AFD}"/>
          </ac:spMkLst>
        </pc:spChg>
        <pc:spChg chg="add">
          <ac:chgData name="William Grey" userId="37b73424-c081-4fc2-b1af-363f4f3fd4f3" providerId="ADAL" clId="{A919214B-025C-4A2D-8F31-FFD542CC43C5}" dt="2018-10-09T08:17:14.899" v="4103"/>
          <ac:spMkLst>
            <pc:docMk/>
            <pc:sldMk cId="1167650250" sldId="317"/>
            <ac:spMk id="4" creationId="{6325E05E-BE36-40E4-9E6C-BF7AB59B4581}"/>
          </ac:spMkLst>
        </pc:spChg>
      </pc:sldChg>
    </pc:docChg>
  </pc:docChgLst>
  <pc:docChgLst>
    <pc:chgData name="William Grey" userId="37b73424-c081-4fc2-b1af-363f4f3fd4f3" providerId="ADAL" clId="{29CFF408-8BE3-4343-A365-C17FD1C3AC9E}"/>
    <pc:docChg chg="modSld">
      <pc:chgData name="William Grey" userId="37b73424-c081-4fc2-b1af-363f4f3fd4f3" providerId="ADAL" clId="{29CFF408-8BE3-4343-A365-C17FD1C3AC9E}" dt="2020-02-14T22:13:06.532" v="2" actId="14100"/>
      <pc:docMkLst>
        <pc:docMk/>
      </pc:docMkLst>
      <pc:sldChg chg="modSp">
        <pc:chgData name="William Grey" userId="37b73424-c081-4fc2-b1af-363f4f3fd4f3" providerId="ADAL" clId="{29CFF408-8BE3-4343-A365-C17FD1C3AC9E}" dt="2020-02-14T22:13:06.532" v="2" actId="14100"/>
        <pc:sldMkLst>
          <pc:docMk/>
          <pc:sldMk cId="982804661" sldId="292"/>
        </pc:sldMkLst>
        <pc:spChg chg="mod">
          <ac:chgData name="William Grey" userId="37b73424-c081-4fc2-b1af-363f4f3fd4f3" providerId="ADAL" clId="{29CFF408-8BE3-4343-A365-C17FD1C3AC9E}" dt="2020-02-14T22:13:06.532" v="2" actId="14100"/>
          <ac:spMkLst>
            <pc:docMk/>
            <pc:sldMk cId="982804661" sldId="292"/>
            <ac:spMk id="7" creationId="{00000000-0000-0000-0000-000000000000}"/>
          </ac:spMkLst>
        </pc:spChg>
      </pc:sldChg>
    </pc:docChg>
  </pc:docChgLst>
  <pc:docChgLst>
    <pc:chgData name="William Grey" userId="37b73424-c081-4fc2-b1af-363f4f3fd4f3" providerId="ADAL" clId="{8A289506-DD06-4395-BBD1-5FF998708119}"/>
    <pc:docChg chg="custSel addSld modSld">
      <pc:chgData name="William Grey" userId="37b73424-c081-4fc2-b1af-363f4f3fd4f3" providerId="ADAL" clId="{8A289506-DD06-4395-BBD1-5FF998708119}" dt="2022-10-13T19:47:19.273" v="14" actId="20577"/>
      <pc:docMkLst>
        <pc:docMk/>
      </pc:docMkLst>
      <pc:sldChg chg="modSp add mod">
        <pc:chgData name="William Grey" userId="37b73424-c081-4fc2-b1af-363f4f3fd4f3" providerId="ADAL" clId="{8A289506-DD06-4395-BBD1-5FF998708119}" dt="2022-10-13T19:46:56.270" v="3" actId="27636"/>
        <pc:sldMkLst>
          <pc:docMk/>
          <pc:sldMk cId="2177530999" sldId="327"/>
        </pc:sldMkLst>
        <pc:spChg chg="mod">
          <ac:chgData name="William Grey" userId="37b73424-c081-4fc2-b1af-363f4f3fd4f3" providerId="ADAL" clId="{8A289506-DD06-4395-BBD1-5FF998708119}" dt="2022-10-13T19:46:56.270" v="3" actId="27636"/>
          <ac:spMkLst>
            <pc:docMk/>
            <pc:sldMk cId="2177530999" sldId="327"/>
            <ac:spMk id="3" creationId="{F9460395-EAC5-464C-A316-E89AD2D343F9}"/>
          </ac:spMkLst>
        </pc:spChg>
      </pc:sldChg>
      <pc:sldChg chg="modSp add mod">
        <pc:chgData name="William Grey" userId="37b73424-c081-4fc2-b1af-363f4f3fd4f3" providerId="ADAL" clId="{8A289506-DD06-4395-BBD1-5FF998708119}" dt="2022-10-13T19:47:19.273" v="14" actId="20577"/>
        <pc:sldMkLst>
          <pc:docMk/>
          <pc:sldMk cId="18425984" sldId="328"/>
        </pc:sldMkLst>
        <pc:spChg chg="mod">
          <ac:chgData name="William Grey" userId="37b73424-c081-4fc2-b1af-363f4f3fd4f3" providerId="ADAL" clId="{8A289506-DD06-4395-BBD1-5FF998708119}" dt="2022-10-13T19:47:19.273" v="14" actId="20577"/>
          <ac:spMkLst>
            <pc:docMk/>
            <pc:sldMk cId="18425984" sldId="328"/>
            <ac:spMk id="3" creationId="{F9460395-EAC5-464C-A316-E89AD2D343F9}"/>
          </ac:spMkLst>
        </pc:spChg>
      </pc:sldChg>
    </pc:docChg>
  </pc:docChgLst>
  <pc:docChgLst>
    <pc:chgData name="William Grey" userId="37b73424-c081-4fc2-b1af-363f4f3fd4f3" providerId="ADAL" clId="{C18BC392-2115-4669-B184-3B9BF8703CC4}"/>
    <pc:docChg chg="undo custSel addSld modSld">
      <pc:chgData name="William Grey" userId="37b73424-c081-4fc2-b1af-363f4f3fd4f3" providerId="ADAL" clId="{C18BC392-2115-4669-B184-3B9BF8703CC4}" dt="2018-10-02T09:39:51.568" v="329" actId="20577"/>
      <pc:docMkLst>
        <pc:docMk/>
      </pc:docMkLst>
      <pc:sldChg chg="modSp">
        <pc:chgData name="William Grey" userId="37b73424-c081-4fc2-b1af-363f4f3fd4f3" providerId="ADAL" clId="{C18BC392-2115-4669-B184-3B9BF8703CC4}" dt="2018-10-02T08:25:10.420" v="1" actId="20577"/>
        <pc:sldMkLst>
          <pc:docMk/>
          <pc:sldMk cId="803412125" sldId="273"/>
        </pc:sldMkLst>
        <pc:spChg chg="mod">
          <ac:chgData name="William Grey" userId="37b73424-c081-4fc2-b1af-363f4f3fd4f3" providerId="ADAL" clId="{C18BC392-2115-4669-B184-3B9BF8703CC4}" dt="2018-10-02T08:25:10.420" v="1" actId="20577"/>
          <ac:spMkLst>
            <pc:docMk/>
            <pc:sldMk cId="803412125" sldId="273"/>
            <ac:spMk id="3" creationId="{00000000-0000-0000-0000-000000000000}"/>
          </ac:spMkLst>
        </pc:spChg>
      </pc:sldChg>
      <pc:sldChg chg="modSp modAnim">
        <pc:chgData name="William Grey" userId="37b73424-c081-4fc2-b1af-363f4f3fd4f3" providerId="ADAL" clId="{C18BC392-2115-4669-B184-3B9BF8703CC4}" dt="2018-10-02T09:29:10.633" v="82"/>
        <pc:sldMkLst>
          <pc:docMk/>
          <pc:sldMk cId="1640518840" sldId="296"/>
        </pc:sldMkLst>
        <pc:spChg chg="mod">
          <ac:chgData name="William Grey" userId="37b73424-c081-4fc2-b1af-363f4f3fd4f3" providerId="ADAL" clId="{C18BC392-2115-4669-B184-3B9BF8703CC4}" dt="2018-10-02T09:29:05.384" v="81" actId="11"/>
          <ac:spMkLst>
            <pc:docMk/>
            <pc:sldMk cId="1640518840" sldId="296"/>
            <ac:spMk id="4" creationId="{00000000-0000-0000-0000-000000000000}"/>
          </ac:spMkLst>
        </pc:spChg>
      </pc:sldChg>
      <pc:sldChg chg="modSp">
        <pc:chgData name="William Grey" userId="37b73424-c081-4fc2-b1af-363f4f3fd4f3" providerId="ADAL" clId="{C18BC392-2115-4669-B184-3B9BF8703CC4}" dt="2018-10-02T09:15:22.786" v="11" actId="20577"/>
        <pc:sldMkLst>
          <pc:docMk/>
          <pc:sldMk cId="1782401512" sldId="315"/>
        </pc:sldMkLst>
        <pc:spChg chg="mod">
          <ac:chgData name="William Grey" userId="37b73424-c081-4fc2-b1af-363f4f3fd4f3" providerId="ADAL" clId="{C18BC392-2115-4669-B184-3B9BF8703CC4}" dt="2018-10-02T09:15:22.786" v="11" actId="20577"/>
          <ac:spMkLst>
            <pc:docMk/>
            <pc:sldMk cId="1782401512" sldId="315"/>
            <ac:spMk id="4" creationId="{00000000-0000-0000-0000-000000000000}"/>
          </ac:spMkLst>
        </pc:spChg>
      </pc:sldChg>
      <pc:sldChg chg="modSp add">
        <pc:chgData name="William Grey" userId="37b73424-c081-4fc2-b1af-363f4f3fd4f3" providerId="ADAL" clId="{C18BC392-2115-4669-B184-3B9BF8703CC4}" dt="2018-10-02T09:39:51.568" v="329" actId="20577"/>
        <pc:sldMkLst>
          <pc:docMk/>
          <pc:sldMk cId="4139951045" sldId="316"/>
        </pc:sldMkLst>
        <pc:spChg chg="mod">
          <ac:chgData name="William Grey" userId="37b73424-c081-4fc2-b1af-363f4f3fd4f3" providerId="ADAL" clId="{C18BC392-2115-4669-B184-3B9BF8703CC4}" dt="2018-10-02T09:36:17.720" v="91" actId="20577"/>
          <ac:spMkLst>
            <pc:docMk/>
            <pc:sldMk cId="4139951045" sldId="316"/>
            <ac:spMk id="2" creationId="{0C14A9DA-53F0-4151-B310-FECD26F7ACD3}"/>
          </ac:spMkLst>
        </pc:spChg>
        <pc:spChg chg="mod">
          <ac:chgData name="William Grey" userId="37b73424-c081-4fc2-b1af-363f4f3fd4f3" providerId="ADAL" clId="{C18BC392-2115-4669-B184-3B9BF8703CC4}" dt="2018-10-02T09:39:51.568" v="329" actId="20577"/>
          <ac:spMkLst>
            <pc:docMk/>
            <pc:sldMk cId="4139951045" sldId="316"/>
            <ac:spMk id="3" creationId="{C5070374-FC2B-429A-915C-6565B5808AFD}"/>
          </ac:spMkLst>
        </pc:spChg>
      </pc:sldChg>
    </pc:docChg>
  </pc:docChgLst>
  <pc:docChgLst>
    <pc:chgData name="William Grey" userId="37b73424-c081-4fc2-b1af-363f4f3fd4f3" providerId="ADAL" clId="{664BF249-C175-45A3-9D47-64FB7D0B646D}"/>
    <pc:docChg chg="custSel addSld modSld">
      <pc:chgData name="William Grey" userId="37b73424-c081-4fc2-b1af-363f4f3fd4f3" providerId="ADAL" clId="{664BF249-C175-45A3-9D47-64FB7D0B646D}" dt="2019-10-29T13:49:59.264" v="1391" actId="20577"/>
      <pc:docMkLst>
        <pc:docMk/>
      </pc:docMkLst>
      <pc:sldChg chg="modSp">
        <pc:chgData name="William Grey" userId="37b73424-c081-4fc2-b1af-363f4f3fd4f3" providerId="ADAL" clId="{664BF249-C175-45A3-9D47-64FB7D0B646D}" dt="2019-10-29T13:49:59.264" v="1391" actId="20577"/>
        <pc:sldMkLst>
          <pc:docMk/>
          <pc:sldMk cId="1057890084" sldId="277"/>
        </pc:sldMkLst>
        <pc:spChg chg="mod">
          <ac:chgData name="William Grey" userId="37b73424-c081-4fc2-b1af-363f4f3fd4f3" providerId="ADAL" clId="{664BF249-C175-45A3-9D47-64FB7D0B646D}" dt="2019-10-29T13:49:59.264" v="1391" actId="20577"/>
          <ac:spMkLst>
            <pc:docMk/>
            <pc:sldMk cId="1057890084" sldId="277"/>
            <ac:spMk id="3" creationId="{00000000-0000-0000-0000-000000000000}"/>
          </ac:spMkLst>
        </pc:spChg>
      </pc:sldChg>
      <pc:sldChg chg="modSp modAnim">
        <pc:chgData name="William Grey" userId="37b73424-c081-4fc2-b1af-363f4f3fd4f3" providerId="ADAL" clId="{664BF249-C175-45A3-9D47-64FB7D0B646D}" dt="2019-10-10T08:15:28.452" v="140" actId="27636"/>
        <pc:sldMkLst>
          <pc:docMk/>
          <pc:sldMk cId="757698589" sldId="285"/>
        </pc:sldMkLst>
        <pc:spChg chg="mod">
          <ac:chgData name="William Grey" userId="37b73424-c081-4fc2-b1af-363f4f3fd4f3" providerId="ADAL" clId="{664BF249-C175-45A3-9D47-64FB7D0B646D}" dt="2019-10-10T08:15:28.452" v="140" actId="27636"/>
          <ac:spMkLst>
            <pc:docMk/>
            <pc:sldMk cId="757698589" sldId="28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64BF249-C175-45A3-9D47-64FB7D0B646D}" dt="2019-10-17T11:11:03.322" v="146" actId="20577"/>
        <pc:sldMkLst>
          <pc:docMk/>
          <pc:sldMk cId="547026378" sldId="299"/>
        </pc:sldMkLst>
        <pc:spChg chg="mod">
          <ac:chgData name="William Grey" userId="37b73424-c081-4fc2-b1af-363f4f3fd4f3" providerId="ADAL" clId="{664BF249-C175-45A3-9D47-64FB7D0B646D}" dt="2019-10-17T11:11:03.322" v="146" actId="20577"/>
          <ac:spMkLst>
            <pc:docMk/>
            <pc:sldMk cId="547026378" sldId="29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64BF249-C175-45A3-9D47-64FB7D0B646D}" dt="2019-10-10T11:08:57.451" v="142" actId="20577"/>
        <pc:sldMkLst>
          <pc:docMk/>
          <pc:sldMk cId="2060654488" sldId="307"/>
        </pc:sldMkLst>
        <pc:spChg chg="mod">
          <ac:chgData name="William Grey" userId="37b73424-c081-4fc2-b1af-363f4f3fd4f3" providerId="ADAL" clId="{664BF249-C175-45A3-9D47-64FB7D0B646D}" dt="2019-10-10T11:08:57.451" v="142" actId="20577"/>
          <ac:spMkLst>
            <pc:docMk/>
            <pc:sldMk cId="2060654488" sldId="307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664BF249-C175-45A3-9D47-64FB7D0B646D}" dt="2019-10-29T13:40:25.287" v="1244" actId="20577"/>
        <pc:sldMkLst>
          <pc:docMk/>
          <pc:sldMk cId="1926321530" sldId="308"/>
        </pc:sldMkLst>
        <pc:spChg chg="mod">
          <ac:chgData name="William Grey" userId="37b73424-c081-4fc2-b1af-363f4f3fd4f3" providerId="ADAL" clId="{664BF249-C175-45A3-9D47-64FB7D0B646D}" dt="2019-10-29T13:40:25.287" v="1244" actId="20577"/>
          <ac:spMkLst>
            <pc:docMk/>
            <pc:sldMk cId="1926321530" sldId="30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64BF249-C175-45A3-9D47-64FB7D0B646D}" dt="2019-10-10T08:10:59.066" v="1" actId="20577"/>
        <pc:sldMkLst>
          <pc:docMk/>
          <pc:sldMk cId="1586421395" sldId="314"/>
        </pc:sldMkLst>
        <pc:spChg chg="mod">
          <ac:chgData name="William Grey" userId="37b73424-c081-4fc2-b1af-363f4f3fd4f3" providerId="ADAL" clId="{664BF249-C175-45A3-9D47-64FB7D0B646D}" dt="2019-10-10T08:10:59.066" v="1" actId="20577"/>
          <ac:spMkLst>
            <pc:docMk/>
            <pc:sldMk cId="1586421395" sldId="314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664BF249-C175-45A3-9D47-64FB7D0B646D}" dt="2019-10-29T13:32:34.256" v="1235" actId="20577"/>
        <pc:sldMkLst>
          <pc:docMk/>
          <pc:sldMk cId="419296648" sldId="318"/>
        </pc:sldMkLst>
        <pc:spChg chg="mod">
          <ac:chgData name="William Grey" userId="37b73424-c081-4fc2-b1af-363f4f3fd4f3" providerId="ADAL" clId="{664BF249-C175-45A3-9D47-64FB7D0B646D}" dt="2019-10-28T13:06:49.311" v="158" actId="20577"/>
          <ac:spMkLst>
            <pc:docMk/>
            <pc:sldMk cId="419296648" sldId="318"/>
            <ac:spMk id="2" creationId="{0D17BB23-B45E-4F48-82E8-22ADA58DFB37}"/>
          </ac:spMkLst>
        </pc:spChg>
        <pc:spChg chg="mod">
          <ac:chgData name="William Grey" userId="37b73424-c081-4fc2-b1af-363f4f3fd4f3" providerId="ADAL" clId="{664BF249-C175-45A3-9D47-64FB7D0B646D}" dt="2019-10-29T13:32:34.256" v="1235" actId="20577"/>
          <ac:spMkLst>
            <pc:docMk/>
            <pc:sldMk cId="419296648" sldId="318"/>
            <ac:spMk id="3" creationId="{C425EA0C-AE13-4E48-BD2D-9166D47E3056}"/>
          </ac:spMkLst>
        </pc:spChg>
      </pc:sldChg>
      <pc:sldChg chg="modSp add">
        <pc:chgData name="William Grey" userId="37b73424-c081-4fc2-b1af-363f4f3fd4f3" providerId="ADAL" clId="{664BF249-C175-45A3-9D47-64FB7D0B646D}" dt="2019-10-29T13:07:39.134" v="1095" actId="20577"/>
        <pc:sldMkLst>
          <pc:docMk/>
          <pc:sldMk cId="2576604680" sldId="319"/>
        </pc:sldMkLst>
        <pc:spChg chg="mod">
          <ac:chgData name="William Grey" userId="37b73424-c081-4fc2-b1af-363f4f3fd4f3" providerId="ADAL" clId="{664BF249-C175-45A3-9D47-64FB7D0B646D}" dt="2019-10-29T13:07:39.134" v="1095" actId="20577"/>
          <ac:spMkLst>
            <pc:docMk/>
            <pc:sldMk cId="2576604680" sldId="319"/>
            <ac:spMk id="3" creationId="{C425EA0C-AE13-4E48-BD2D-9166D47E305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06536E-8AEB-4F06-B691-2FEBAF7BE6CB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83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15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81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1489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9BE248-7A7F-4529-BB67-593C89A0C945}"/>
              </a:ext>
            </a:extLst>
          </p:cNvPr>
          <p:cNvSpPr/>
          <p:nvPr userDrawn="1"/>
        </p:nvSpPr>
        <p:spPr>
          <a:xfrm>
            <a:off x="0" y="693465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618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58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49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87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447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56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22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42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E7E8226C-D93A-18B9-955F-B6E1496DB1B0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1231D5-01ED-68CB-56D4-3D137E1CA94C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2E6B16-EABD-C8D9-AD89-C8E1A6F4BBB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4B3722-1863-28FC-24CF-ECED43CC190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dq-floating-point-2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 -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219835"/>
            <a:ext cx="10515600" cy="466725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Using a </a:t>
            </a:r>
            <a:r>
              <a:rPr lang="en-GB" b="1" dirty="0"/>
              <a:t>normalised</a:t>
            </a:r>
            <a:r>
              <a:rPr lang="en-GB" dirty="0"/>
              <a:t> real number representation with a 5 bits for the mantissa and 4 bits for the exponent.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largest positive value that can be represented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minimum positive value that can be represented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largest magnitude negative value that can be represented 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smallest magnitude negative number that can be represented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Now do the same with 4 bits for the mantissa and 4 bits for the exponent. What is the difference between the range and precision by using different numbers of bits for the mantissa and exponent?</a:t>
            </a:r>
          </a:p>
        </p:txBody>
      </p:sp>
    </p:spTree>
    <p:extLst>
      <p:ext uri="{BB962C8B-B14F-4D97-AF65-F5344CB8AC3E}">
        <p14:creationId xmlns:p14="http://schemas.microsoft.com/office/powerpoint/2010/main" val="283952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5143"/>
            <a:ext cx="10515600" cy="566160"/>
          </a:xfrm>
        </p:spPr>
        <p:txBody>
          <a:bodyPr>
            <a:noAutofit/>
          </a:bodyPr>
          <a:lstStyle/>
          <a:p>
            <a:r>
              <a:rPr lang="en-GB" sz="2800" dirty="0"/>
              <a:t>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274762"/>
            <a:ext cx="11023600" cy="4694238"/>
          </a:xfrm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en-GB" sz="3200" dirty="0"/>
              <a:t>Convert the following denary numbers into a binary real number with first 7 bits represent the mantissa and the remaining 4 bits represent the exponent.</a:t>
            </a:r>
            <a:br>
              <a:rPr lang="en-GB" sz="3200" dirty="0"/>
            </a:br>
            <a:endParaRPr lang="en-GB" sz="3200" dirty="0"/>
          </a:p>
          <a:p>
            <a:pPr marL="514350" indent="-514350">
              <a:buAutoNum type="alphaLcParenR"/>
            </a:pPr>
            <a:r>
              <a:rPr lang="en-GB" sz="3200" dirty="0"/>
              <a:t>4.5</a:t>
            </a:r>
            <a:r>
              <a:rPr lang="en-GB" sz="3200" baseline="-25000" dirty="0"/>
              <a:t>10</a:t>
            </a:r>
            <a:endParaRPr lang="en-GB" sz="3200" dirty="0"/>
          </a:p>
          <a:p>
            <a:pPr marL="514350" indent="-514350">
              <a:buAutoNum type="alphaLcParenR"/>
            </a:pPr>
            <a:r>
              <a:rPr lang="en-GB" sz="3200" dirty="0"/>
              <a:t>3.75</a:t>
            </a:r>
            <a:r>
              <a:rPr lang="en-GB" sz="3200" baseline="-25000" dirty="0"/>
              <a:t>10</a:t>
            </a:r>
            <a:endParaRPr lang="en-GB" sz="3200" dirty="0"/>
          </a:p>
          <a:p>
            <a:pPr marL="514350" indent="-514350">
              <a:buAutoNum type="alphaLcParenR"/>
            </a:pPr>
            <a:r>
              <a:rPr lang="en-GB" sz="3200" dirty="0"/>
              <a:t>0.5</a:t>
            </a:r>
            <a:r>
              <a:rPr lang="en-GB" sz="3200" baseline="-25000" dirty="0"/>
              <a:t>10</a:t>
            </a:r>
            <a:endParaRPr lang="en-GB" sz="3200" dirty="0"/>
          </a:p>
          <a:p>
            <a:pPr marL="514350" indent="-514350">
              <a:buAutoNum type="alphaLcParenR"/>
            </a:pPr>
            <a:r>
              <a:rPr lang="en-GB" sz="3200" dirty="0"/>
              <a:t>57</a:t>
            </a:r>
            <a:r>
              <a:rPr lang="en-GB" sz="3200" baseline="-25000" dirty="0"/>
              <a:t>10</a:t>
            </a:r>
          </a:p>
          <a:p>
            <a:pPr marL="514350" indent="-514350">
              <a:buAutoNum type="alphaLcParenR"/>
            </a:pPr>
            <a:r>
              <a:rPr lang="en-GB" sz="3200" dirty="0"/>
              <a:t>0.15625</a:t>
            </a:r>
            <a:r>
              <a:rPr lang="en-GB" sz="3200" baseline="-25000" dirty="0"/>
              <a:t>10</a:t>
            </a:r>
            <a:r>
              <a:rPr lang="en-GB" sz="32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060654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145143"/>
            <a:ext cx="10515600" cy="537028"/>
          </a:xfrm>
        </p:spPr>
        <p:txBody>
          <a:bodyPr>
            <a:noAutofit/>
          </a:bodyPr>
          <a:lstStyle/>
          <a:p>
            <a:r>
              <a:rPr lang="en-GB" sz="2800" dirty="0"/>
              <a:t>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174" y="1689554"/>
            <a:ext cx="11595652" cy="4694238"/>
          </a:xfrm>
        </p:spPr>
        <p:txBody>
          <a:bodyPr numCol="2">
            <a:noAutofit/>
          </a:bodyPr>
          <a:lstStyle/>
          <a:p>
            <a:pPr>
              <a:spcBef>
                <a:spcPts val="0"/>
              </a:spcBef>
              <a:buFont typeface="+mj-lt"/>
              <a:buAutoNum type="alphaLcParenR"/>
            </a:pPr>
            <a:r>
              <a:rPr lang="en-GB" sz="1600" dirty="0"/>
              <a:t>4.5</a:t>
            </a:r>
            <a:r>
              <a:rPr lang="en-GB" sz="1600" baseline="-25000" dirty="0"/>
              <a:t>10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Convert to binary: 100.1</a:t>
            </a:r>
            <a:r>
              <a:rPr lang="en-GB" sz="1600" baseline="-25000" dirty="0"/>
              <a:t>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Shift the point 3 place to the left until you get to the normalised number: </a:t>
            </a:r>
            <a:r>
              <a:rPr lang="en-GB" sz="1600" dirty="0">
                <a:solidFill>
                  <a:srgbClr val="FF0000"/>
                </a:solidFill>
              </a:rPr>
              <a:t>0.1</a:t>
            </a:r>
            <a:r>
              <a:rPr lang="en-GB" sz="1600" dirty="0"/>
              <a:t>001</a:t>
            </a:r>
            <a:r>
              <a:rPr lang="en-GB" sz="1600" baseline="-25000" dirty="0"/>
              <a:t>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Thus the exponent is 3 = 0011</a:t>
            </a:r>
            <a:r>
              <a:rPr lang="en-GB" sz="1600" baseline="-25000" dirty="0"/>
              <a:t>2</a:t>
            </a: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The complete floating point representation is 010010 0011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aseline="-250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b) 3.75</a:t>
            </a:r>
            <a:r>
              <a:rPr lang="en-GB" sz="1600" baseline="-25000" dirty="0"/>
              <a:t>10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Convert to binary: 11.11</a:t>
            </a:r>
            <a:r>
              <a:rPr lang="en-GB" sz="1600" baseline="-25000" dirty="0"/>
              <a:t>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Shift the point 2 place to the right until you get to the normalised number: </a:t>
            </a:r>
            <a:r>
              <a:rPr lang="en-GB" sz="1600" dirty="0">
                <a:solidFill>
                  <a:srgbClr val="FF0000"/>
                </a:solidFill>
              </a:rPr>
              <a:t>0.1</a:t>
            </a:r>
            <a:r>
              <a:rPr lang="en-GB" sz="1600" dirty="0"/>
              <a:t>111</a:t>
            </a:r>
            <a:r>
              <a:rPr lang="en-GB" sz="1600" baseline="-25000" dirty="0"/>
              <a:t>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Thus the exponent is 2 = 0010</a:t>
            </a:r>
            <a:r>
              <a:rPr lang="en-GB" sz="1600" baseline="-25000" dirty="0"/>
              <a:t>2</a:t>
            </a: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The complete floating point representation is 011110 0010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c) 0.5</a:t>
            </a:r>
            <a:r>
              <a:rPr lang="en-GB" sz="1600" baseline="-25000" dirty="0"/>
              <a:t>10</a:t>
            </a:r>
            <a:r>
              <a:rPr lang="en-GB" sz="1600" dirty="0"/>
              <a:t>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Convert to binary: 0.1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Number is already normalised: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rgbClr val="FF0000"/>
                </a:solidFill>
              </a:rPr>
              <a:t>0.1</a:t>
            </a:r>
            <a:r>
              <a:rPr lang="en-GB" sz="1600" dirty="0"/>
              <a:t>0000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Thus the exponent is 0</a:t>
            </a:r>
            <a:r>
              <a:rPr lang="en-GB" sz="1600" baseline="-25000" dirty="0"/>
              <a:t>10</a:t>
            </a:r>
            <a:r>
              <a:rPr lang="en-GB" sz="1600" dirty="0"/>
              <a:t> = 0000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The complete floating point representation is: 0.10000 0000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d) 57</a:t>
            </a:r>
            <a:r>
              <a:rPr lang="en-GB" sz="1600" baseline="-25000" dirty="0"/>
              <a:t>10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Convert to binary: 111001.</a:t>
            </a:r>
            <a:r>
              <a:rPr lang="en-GB" sz="1600" baseline="-25000" dirty="0"/>
              <a:t>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Shift the point 6 place to the left until you get to the normalised number: </a:t>
            </a:r>
            <a:r>
              <a:rPr lang="en-GB" sz="1600" dirty="0">
                <a:solidFill>
                  <a:srgbClr val="FF0000"/>
                </a:solidFill>
              </a:rPr>
              <a:t>0.1</a:t>
            </a:r>
            <a:r>
              <a:rPr lang="en-GB" sz="1600" dirty="0"/>
              <a:t>11001</a:t>
            </a:r>
            <a:r>
              <a:rPr lang="en-GB" sz="1600" baseline="-25000" dirty="0"/>
              <a:t>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Thus the exponent is 6 = 0110</a:t>
            </a:r>
            <a:r>
              <a:rPr lang="en-GB" sz="1600" baseline="-25000" dirty="0"/>
              <a:t>2</a:t>
            </a: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The complete floating point representation is 0.111001 0110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e) 0.15625</a:t>
            </a:r>
            <a:r>
              <a:rPr lang="en-GB" sz="1600" baseline="-25000" dirty="0"/>
              <a:t>10</a:t>
            </a:r>
            <a:r>
              <a:rPr lang="en-GB" sz="1600" dirty="0"/>
              <a:t>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Convert to binary: 0.00101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Shift the point two place to the right until you get to the normalised number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>
                <a:solidFill>
                  <a:srgbClr val="FF0000"/>
                </a:solidFill>
              </a:rPr>
              <a:t>0.1</a:t>
            </a:r>
            <a:r>
              <a:rPr lang="en-GB" sz="1600" dirty="0"/>
              <a:t>0100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Thus the exponent is -2</a:t>
            </a:r>
            <a:r>
              <a:rPr lang="en-GB" sz="1600" baseline="-25000" dirty="0"/>
              <a:t>10</a:t>
            </a:r>
            <a:r>
              <a:rPr lang="en-GB" sz="1600" dirty="0"/>
              <a:t> = 1110</a:t>
            </a:r>
            <a:r>
              <a:rPr lang="en-GB" sz="1600" baseline="-25000" dirty="0"/>
              <a:t>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600" dirty="0"/>
              <a:t>The complete floating point representation is: 0.10100 1110</a:t>
            </a:r>
            <a:r>
              <a:rPr lang="en-GB" sz="1600" baseline="-25000" dirty="0"/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97D3E8-D1B3-4473-ADBF-7854221BD42F}"/>
              </a:ext>
            </a:extLst>
          </p:cNvPr>
          <p:cNvSpPr txBox="1"/>
          <p:nvPr/>
        </p:nvSpPr>
        <p:spPr>
          <a:xfrm>
            <a:off x="410028" y="909322"/>
            <a:ext cx="100257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Convert the following denary numbers into a binary real number with first 6 bits represent the mantissa and the remaining 4 bits represent the exponent.</a:t>
            </a:r>
            <a:br>
              <a:rPr lang="en-GB" sz="18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412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Normalising real numbers: negative numbers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91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292100" y="1506002"/>
            <a:ext cx="110617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Example:  Convert the following denary number -0.3125</a:t>
            </a:r>
            <a:r>
              <a:rPr lang="en-GB" sz="2000" baseline="-25000" dirty="0"/>
              <a:t>10</a:t>
            </a:r>
            <a:r>
              <a:rPr lang="en-GB" sz="2000" dirty="0"/>
              <a:t> into a binary real number with first 6 bits represent the mantissa and the remaining 4 bits represent the exponent</a:t>
            </a:r>
          </a:p>
          <a:p>
            <a:endParaRPr lang="en-GB" sz="2000" dirty="0"/>
          </a:p>
          <a:p>
            <a:r>
              <a:rPr lang="en-GB" sz="2000" dirty="0"/>
              <a:t>Convert to binary: </a:t>
            </a:r>
            <a:r>
              <a:rPr lang="en-GB" sz="2000" dirty="0">
                <a:solidFill>
                  <a:srgbClr val="002060"/>
                </a:solidFill>
              </a:rPr>
              <a:t>0.01010</a:t>
            </a:r>
            <a:r>
              <a:rPr lang="en-GB" sz="2000" baseline="-25000" dirty="0">
                <a:solidFill>
                  <a:srgbClr val="002060"/>
                </a:solidFill>
              </a:rPr>
              <a:t>2</a:t>
            </a:r>
          </a:p>
          <a:p>
            <a:r>
              <a:rPr lang="en-GB" sz="2000" dirty="0"/>
              <a:t>Apply Two’s complement:  </a:t>
            </a:r>
            <a:r>
              <a:rPr lang="en-GB" sz="2000" dirty="0">
                <a:solidFill>
                  <a:srgbClr val="002060"/>
                </a:solidFill>
              </a:rPr>
              <a:t>1.10110</a:t>
            </a:r>
            <a:r>
              <a:rPr lang="en-GB" sz="2000" baseline="-25000" dirty="0">
                <a:solidFill>
                  <a:srgbClr val="002060"/>
                </a:solidFill>
              </a:rPr>
              <a:t>2</a:t>
            </a:r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/>
              <a:t>Shift the point one place to the right until you get to the normalised number (the first two bits should be 1.0</a:t>
            </a:r>
            <a:r>
              <a:rPr lang="en-GB" sz="2000" baseline="-25000" dirty="0"/>
              <a:t>2</a:t>
            </a:r>
            <a:r>
              <a:rPr lang="en-GB" sz="2000" dirty="0"/>
              <a:t>)</a:t>
            </a:r>
          </a:p>
          <a:p>
            <a:r>
              <a:rPr lang="en-GB" sz="2000" dirty="0">
                <a:solidFill>
                  <a:srgbClr val="002060"/>
                </a:solidFill>
              </a:rPr>
              <a:t>1.01100</a:t>
            </a:r>
            <a:r>
              <a:rPr lang="en-GB" sz="2000" baseline="-25000" dirty="0">
                <a:solidFill>
                  <a:srgbClr val="002060"/>
                </a:solidFill>
              </a:rPr>
              <a:t>2</a:t>
            </a:r>
            <a:endParaRPr lang="en-GB" sz="2000" dirty="0">
              <a:solidFill>
                <a:srgbClr val="002060"/>
              </a:solidFill>
            </a:endParaRPr>
          </a:p>
          <a:p>
            <a:endParaRPr lang="en-GB" sz="2000" b="1" dirty="0"/>
          </a:p>
          <a:p>
            <a:r>
              <a:rPr lang="en-GB" sz="2000" dirty="0"/>
              <a:t>Exponent: -1</a:t>
            </a:r>
            <a:r>
              <a:rPr lang="en-GB" sz="2000" baseline="-25000" dirty="0"/>
              <a:t>10</a:t>
            </a:r>
            <a:endParaRPr lang="en-GB" sz="2000" dirty="0"/>
          </a:p>
          <a:p>
            <a:r>
              <a:rPr lang="en-GB" sz="2000" dirty="0"/>
              <a:t>1</a:t>
            </a:r>
            <a:r>
              <a:rPr lang="en-GB" sz="2000" baseline="-25000" dirty="0"/>
              <a:t>10</a:t>
            </a:r>
            <a:r>
              <a:rPr lang="en-GB" sz="2000" dirty="0"/>
              <a:t> = </a:t>
            </a:r>
            <a:r>
              <a:rPr lang="en-GB" sz="2000" dirty="0">
                <a:solidFill>
                  <a:srgbClr val="002060"/>
                </a:solidFill>
              </a:rPr>
              <a:t>0001</a:t>
            </a:r>
            <a:r>
              <a:rPr lang="en-GB" sz="2000" baseline="-25000" dirty="0">
                <a:solidFill>
                  <a:srgbClr val="002060"/>
                </a:solidFill>
              </a:rPr>
              <a:t>2</a:t>
            </a:r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/>
              <a:t>Flip bits: </a:t>
            </a:r>
            <a:r>
              <a:rPr lang="en-GB" sz="2000" dirty="0">
                <a:solidFill>
                  <a:srgbClr val="002060"/>
                </a:solidFill>
              </a:rPr>
              <a:t>1110</a:t>
            </a:r>
            <a:r>
              <a:rPr lang="en-GB" sz="2000" baseline="-25000" dirty="0">
                <a:solidFill>
                  <a:srgbClr val="002060"/>
                </a:solidFill>
              </a:rPr>
              <a:t>2</a:t>
            </a:r>
            <a:endParaRPr lang="en-GB" sz="2000" dirty="0">
              <a:solidFill>
                <a:srgbClr val="002060"/>
              </a:solidFill>
            </a:endParaRPr>
          </a:p>
          <a:p>
            <a:r>
              <a:rPr lang="en-GB" sz="2000" dirty="0"/>
              <a:t>Add 1: </a:t>
            </a:r>
            <a:r>
              <a:rPr lang="en-GB" sz="2000" dirty="0">
                <a:solidFill>
                  <a:srgbClr val="002060"/>
                </a:solidFill>
              </a:rPr>
              <a:t>1111</a:t>
            </a:r>
            <a:r>
              <a:rPr lang="en-GB" sz="2000" baseline="-25000" dirty="0">
                <a:solidFill>
                  <a:srgbClr val="002060"/>
                </a:solidFill>
              </a:rPr>
              <a:t>2</a:t>
            </a:r>
            <a:endParaRPr lang="en-GB" sz="2000" dirty="0">
              <a:solidFill>
                <a:srgbClr val="002060"/>
              </a:solidFill>
            </a:endParaRPr>
          </a:p>
          <a:p>
            <a:endParaRPr lang="en-GB" sz="2000" dirty="0"/>
          </a:p>
          <a:p>
            <a:r>
              <a:rPr lang="en-GB" sz="2000" dirty="0"/>
              <a:t>Therefore the complete floating point representation is: </a:t>
            </a:r>
            <a:r>
              <a:rPr lang="en-GB" sz="2000" dirty="0">
                <a:solidFill>
                  <a:srgbClr val="002060"/>
                </a:solidFill>
              </a:rPr>
              <a:t>1.01100 1111</a:t>
            </a:r>
            <a:r>
              <a:rPr lang="en-GB" sz="2000" baseline="-25000" dirty="0">
                <a:solidFill>
                  <a:srgbClr val="002060"/>
                </a:solidFill>
              </a:rPr>
              <a:t>2</a:t>
            </a:r>
            <a:endParaRPr lang="en-GB" sz="2000" dirty="0">
              <a:solidFill>
                <a:srgbClr val="002060"/>
              </a:solidFill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3777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273685"/>
            <a:ext cx="11905343" cy="108938"/>
          </a:xfrm>
        </p:spPr>
        <p:txBody>
          <a:bodyPr>
            <a:normAutofit fontScale="90000"/>
          </a:bodyPr>
          <a:lstStyle/>
          <a:p>
            <a:r>
              <a:rPr lang="en-GB" dirty="0"/>
              <a:t>Normalising real numbers: negative numbers: Example 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91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292100" y="1356497"/>
            <a:ext cx="110617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Example:  Convert the following denary number -2.75</a:t>
            </a:r>
            <a:r>
              <a:rPr lang="en-GB" sz="2800" baseline="-25000" dirty="0"/>
              <a:t>10</a:t>
            </a:r>
            <a:r>
              <a:rPr lang="en-GB" sz="2800" dirty="0"/>
              <a:t> into a binary real number with first 6 bits represent the mantissa and the remaining 4 bits represent the exponent</a:t>
            </a:r>
          </a:p>
          <a:p>
            <a:endParaRPr lang="en-GB" sz="2800" dirty="0"/>
          </a:p>
          <a:p>
            <a:r>
              <a:rPr lang="en-GB" sz="2800" dirty="0"/>
              <a:t>Convert to binary: </a:t>
            </a:r>
            <a:r>
              <a:rPr lang="en-GB" sz="2800" dirty="0">
                <a:solidFill>
                  <a:srgbClr val="002060"/>
                </a:solidFill>
              </a:rPr>
              <a:t>10.1100</a:t>
            </a:r>
            <a:r>
              <a:rPr lang="en-GB" sz="2800" baseline="-25000" dirty="0">
                <a:solidFill>
                  <a:srgbClr val="002060"/>
                </a:solidFill>
              </a:rPr>
              <a:t>2</a:t>
            </a:r>
          </a:p>
          <a:p>
            <a:r>
              <a:rPr lang="en-GB" sz="2800" dirty="0"/>
              <a:t>Apply two’s complement: </a:t>
            </a:r>
            <a:r>
              <a:rPr lang="en-GB" sz="2800" dirty="0">
                <a:solidFill>
                  <a:srgbClr val="002060"/>
                </a:solidFill>
              </a:rPr>
              <a:t>01.0100</a:t>
            </a:r>
            <a:r>
              <a:rPr lang="en-GB" sz="2800" baseline="-25000" dirty="0">
                <a:solidFill>
                  <a:srgbClr val="002060"/>
                </a:solidFill>
              </a:rPr>
              <a:t>2</a:t>
            </a:r>
            <a:endParaRPr lang="en-GB" sz="2800" dirty="0">
              <a:solidFill>
                <a:srgbClr val="002060"/>
              </a:solidFill>
            </a:endParaRPr>
          </a:p>
          <a:p>
            <a:r>
              <a:rPr lang="en-GB" sz="2800" dirty="0"/>
              <a:t>Shift the point two place to the left until you get to the normalised number </a:t>
            </a:r>
          </a:p>
          <a:p>
            <a:r>
              <a:rPr lang="en-GB" sz="2800" dirty="0">
                <a:solidFill>
                  <a:srgbClr val="FF0000"/>
                </a:solidFill>
              </a:rPr>
              <a:t>1.0</a:t>
            </a:r>
            <a:r>
              <a:rPr lang="en-GB" sz="2800" dirty="0">
                <a:solidFill>
                  <a:srgbClr val="002060"/>
                </a:solidFill>
              </a:rPr>
              <a:t>1010</a:t>
            </a:r>
            <a:r>
              <a:rPr lang="en-GB" sz="2800" baseline="-25000" dirty="0">
                <a:solidFill>
                  <a:srgbClr val="002060"/>
                </a:solidFill>
              </a:rPr>
              <a:t>2</a:t>
            </a:r>
          </a:p>
          <a:p>
            <a:r>
              <a:rPr lang="en-GB" sz="2800" dirty="0"/>
              <a:t>Thus the exponent is 2</a:t>
            </a:r>
            <a:r>
              <a:rPr lang="en-GB" sz="2800" baseline="-25000" dirty="0"/>
              <a:t>10</a:t>
            </a:r>
            <a:r>
              <a:rPr lang="en-GB" sz="2800" dirty="0"/>
              <a:t> =</a:t>
            </a:r>
            <a:r>
              <a:rPr lang="en-GB" sz="2800" dirty="0">
                <a:solidFill>
                  <a:srgbClr val="002060"/>
                </a:solidFill>
              </a:rPr>
              <a:t> 0010</a:t>
            </a:r>
            <a:r>
              <a:rPr lang="en-GB" sz="2800" baseline="-25000" dirty="0">
                <a:solidFill>
                  <a:srgbClr val="002060"/>
                </a:solidFill>
              </a:rPr>
              <a:t>2</a:t>
            </a:r>
          </a:p>
          <a:p>
            <a:r>
              <a:rPr lang="en-GB" sz="2800" dirty="0"/>
              <a:t>The complete floating point representation is: </a:t>
            </a:r>
            <a:r>
              <a:rPr lang="en-GB" sz="2800" u="sng" dirty="0">
                <a:solidFill>
                  <a:srgbClr val="002060"/>
                </a:solidFill>
              </a:rPr>
              <a:t>1.01010 0010</a:t>
            </a:r>
            <a:r>
              <a:rPr lang="en-GB" sz="2800" baseline="-25000" dirty="0">
                <a:solidFill>
                  <a:srgbClr val="002060"/>
                </a:solidFill>
              </a:rPr>
              <a:t>2</a:t>
            </a:r>
            <a:endParaRPr lang="en-GB" sz="2800" dirty="0">
              <a:solidFill>
                <a:srgbClr val="002060"/>
              </a:solidFill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7135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Normalising negative numbers: </a:t>
            </a:r>
            <a:r>
              <a:rPr lang="en-GB"/>
              <a:t>example 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421625"/>
            <a:ext cx="10515600" cy="320310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6943" y="2812211"/>
            <a:ext cx="86308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Convert to binary: 01100.110 = 12.75</a:t>
            </a:r>
          </a:p>
          <a:p>
            <a:r>
              <a:rPr lang="en-GB" sz="2400" dirty="0"/>
              <a:t>Two comp.	       10011.010 = -12.75</a:t>
            </a:r>
          </a:p>
          <a:p>
            <a:endParaRPr lang="en-GB" sz="2400" dirty="0"/>
          </a:p>
          <a:p>
            <a:r>
              <a:rPr lang="en-GB" sz="2400" dirty="0"/>
              <a:t>Point needs to be moved 4 points to the left:</a:t>
            </a:r>
          </a:p>
          <a:p>
            <a:r>
              <a:rPr lang="en-GB" sz="2400" dirty="0"/>
              <a:t>So 1.0011010</a:t>
            </a:r>
          </a:p>
          <a:p>
            <a:r>
              <a:rPr lang="en-GB" sz="2400" dirty="0"/>
              <a:t>Exponent: 4 = 0100</a:t>
            </a:r>
          </a:p>
          <a:p>
            <a:endParaRPr lang="en-GB" sz="2400" dirty="0"/>
          </a:p>
          <a:p>
            <a:r>
              <a:rPr lang="en-GB" sz="2400" dirty="0"/>
              <a:t>Therefore the number is: </a:t>
            </a:r>
            <a:r>
              <a:rPr lang="en-GB" sz="2400" dirty="0">
                <a:solidFill>
                  <a:srgbClr val="FF0000"/>
                </a:solidFill>
              </a:rPr>
              <a:t>1.0011010 0100</a:t>
            </a:r>
          </a:p>
        </p:txBody>
      </p:sp>
      <p:sp>
        <p:nvSpPr>
          <p:cNvPr id="4" name="Rectangle 3"/>
          <p:cNvSpPr/>
          <p:nvPr/>
        </p:nvSpPr>
        <p:spPr>
          <a:xfrm>
            <a:off x="576943" y="998801"/>
            <a:ext cx="10515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sz="2400" dirty="0"/>
              <a:t>Example:  Convert the following denary number -12.75 into a binary real number with first 8 bits represent the mantissa and the remaining 4 bits represent the exponent</a:t>
            </a:r>
          </a:p>
        </p:txBody>
      </p:sp>
    </p:spTree>
    <p:extLst>
      <p:ext uri="{BB962C8B-B14F-4D97-AF65-F5344CB8AC3E}">
        <p14:creationId xmlns:p14="http://schemas.microsoft.com/office/powerpoint/2010/main" val="551445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Convert a real number into floating-point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6352" y="1237343"/>
            <a:ext cx="8579296" cy="49971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Real number 			</a:t>
            </a:r>
            <a:r>
              <a:rPr lang="en-GB" dirty="0">
                <a:solidFill>
                  <a:srgbClr val="0070C0"/>
                </a:solidFill>
              </a:rPr>
              <a:t>-9.75</a:t>
            </a:r>
          </a:p>
          <a:p>
            <a:pPr marL="0" indent="0">
              <a:buNone/>
            </a:pPr>
            <a:r>
              <a:rPr lang="en-GB" dirty="0"/>
              <a:t>↓</a:t>
            </a:r>
          </a:p>
          <a:p>
            <a:pPr marL="0" indent="0">
              <a:buNone/>
            </a:pPr>
            <a:r>
              <a:rPr lang="en-GB" dirty="0"/>
              <a:t>Binary				</a:t>
            </a:r>
            <a:r>
              <a:rPr lang="en-GB" dirty="0">
                <a:solidFill>
                  <a:srgbClr val="0070C0"/>
                </a:solidFill>
              </a:rPr>
              <a:t>-1001.11</a:t>
            </a:r>
          </a:p>
          <a:p>
            <a:pPr marL="0" indent="0">
              <a:buNone/>
            </a:pPr>
            <a:r>
              <a:rPr lang="en-GB" dirty="0"/>
              <a:t>↓</a:t>
            </a:r>
          </a:p>
          <a:p>
            <a:pPr marL="0" indent="0">
              <a:buNone/>
            </a:pPr>
            <a:r>
              <a:rPr lang="en-GB" dirty="0"/>
              <a:t>2’s complement		 </a:t>
            </a:r>
            <a:r>
              <a:rPr lang="en-GB" dirty="0">
                <a:solidFill>
                  <a:srgbClr val="0070C0"/>
                </a:solidFill>
              </a:rPr>
              <a:t>1     0110.01</a:t>
            </a:r>
          </a:p>
          <a:p>
            <a:pPr marL="0" indent="0">
              <a:buNone/>
            </a:pPr>
            <a:r>
              <a:rPr lang="en-GB" dirty="0"/>
              <a:t>↓</a:t>
            </a:r>
          </a:p>
          <a:p>
            <a:pPr marL="0" indent="0">
              <a:buNone/>
            </a:pPr>
            <a:r>
              <a:rPr lang="en-GB" dirty="0"/>
              <a:t>Normalised binary		</a:t>
            </a:r>
            <a:r>
              <a:rPr lang="en-GB" dirty="0">
                <a:solidFill>
                  <a:srgbClr val="0070C0"/>
                </a:solidFill>
              </a:rPr>
              <a:t>1.011001 x 2</a:t>
            </a:r>
            <a:r>
              <a:rPr lang="en-GB" baseline="30000" dirty="0">
                <a:solidFill>
                  <a:srgbClr val="0070C0"/>
                </a:solidFill>
              </a:rPr>
              <a:t>4</a:t>
            </a:r>
          </a:p>
          <a:p>
            <a:pPr marL="0" indent="0">
              <a:buNone/>
            </a:pPr>
            <a:r>
              <a:rPr lang="en-GB" dirty="0"/>
              <a:t>↓</a:t>
            </a:r>
          </a:p>
          <a:p>
            <a:pPr marL="0" indent="0">
              <a:buNone/>
            </a:pPr>
            <a:r>
              <a:rPr lang="en-GB" dirty="0"/>
              <a:t>Mantissa			</a:t>
            </a:r>
            <a:r>
              <a:rPr lang="en-GB" dirty="0">
                <a:solidFill>
                  <a:srgbClr val="0070C0"/>
                </a:solidFill>
              </a:rPr>
              <a:t> 1.011001 </a:t>
            </a:r>
          </a:p>
          <a:p>
            <a:pPr marL="0" indent="0">
              <a:buNone/>
            </a:pPr>
            <a:r>
              <a:rPr lang="en-GB" dirty="0"/>
              <a:t>↓</a:t>
            </a:r>
          </a:p>
          <a:p>
            <a:pPr marL="0" indent="0">
              <a:buNone/>
            </a:pPr>
            <a:r>
              <a:rPr lang="en-GB" dirty="0"/>
              <a:t>Exponent			</a:t>
            </a:r>
            <a:r>
              <a:rPr lang="en-GB" dirty="0">
                <a:solidFill>
                  <a:srgbClr val="0070C0"/>
                </a:solidFill>
              </a:rPr>
              <a:t>000100</a:t>
            </a:r>
          </a:p>
          <a:p>
            <a:pPr marL="0" indent="0">
              <a:buNone/>
            </a:pPr>
            <a:endParaRPr lang="en-GB" baseline="30000" dirty="0"/>
          </a:p>
          <a:p>
            <a:pPr marL="0" indent="0">
              <a:buNone/>
            </a:pPr>
            <a:endParaRPr lang="en-GB" baseline="30000" dirty="0"/>
          </a:p>
          <a:p>
            <a:pPr marL="0" indent="0">
              <a:buNone/>
            </a:pP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547026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35327"/>
            <a:ext cx="10515600" cy="1325563"/>
          </a:xfrm>
        </p:spPr>
        <p:txBody>
          <a:bodyPr>
            <a:noAutofit/>
          </a:bodyPr>
          <a:lstStyle/>
          <a:p>
            <a:br>
              <a:rPr lang="en-GB" sz="3200" dirty="0"/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971" y="1200376"/>
            <a:ext cx="10515600" cy="4750481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Convert the following denary numbers into a binary floating point number with first 6 bits represent the mantissa and the remaining 4 bits represent the exponent.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514350" indent="-514350">
              <a:lnSpc>
                <a:spcPct val="110000"/>
              </a:lnSpc>
              <a:buAutoNum type="alphaLcParenR"/>
            </a:pPr>
            <a:r>
              <a:rPr lang="en-GB" dirty="0"/>
              <a:t>-8.5</a:t>
            </a:r>
            <a:r>
              <a:rPr lang="en-GB" baseline="-25000" dirty="0"/>
              <a:t>10 </a:t>
            </a:r>
            <a:r>
              <a:rPr lang="en-GB" dirty="0"/>
              <a:t>    </a:t>
            </a:r>
          </a:p>
          <a:p>
            <a:pPr marL="514350" indent="-514350">
              <a:lnSpc>
                <a:spcPct val="110000"/>
              </a:lnSpc>
              <a:buAutoNum type="alphaLcParenR"/>
            </a:pPr>
            <a:r>
              <a:rPr lang="en-GB" dirty="0"/>
              <a:t>-14.5</a:t>
            </a:r>
            <a:r>
              <a:rPr lang="en-GB" baseline="-25000" dirty="0"/>
              <a:t>10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buNone/>
            </a:pPr>
            <a:endParaRPr lang="en-GB" baseline="-25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0F505C-D40D-4A91-BD1F-F24F251B8CDF}"/>
              </a:ext>
            </a:extLst>
          </p:cNvPr>
          <p:cNvSpPr txBox="1"/>
          <p:nvPr/>
        </p:nvSpPr>
        <p:spPr>
          <a:xfrm>
            <a:off x="605971" y="173717"/>
            <a:ext cx="61032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Task</a:t>
            </a:r>
          </a:p>
        </p:txBody>
      </p:sp>
    </p:spTree>
    <p:extLst>
      <p:ext uri="{BB962C8B-B14F-4D97-AF65-F5344CB8AC3E}">
        <p14:creationId xmlns:p14="http://schemas.microsoft.com/office/powerpoint/2010/main" val="833799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35327"/>
            <a:ext cx="10515600" cy="1325563"/>
          </a:xfrm>
        </p:spPr>
        <p:txBody>
          <a:bodyPr>
            <a:noAutofit/>
          </a:bodyPr>
          <a:lstStyle/>
          <a:p>
            <a:br>
              <a:rPr lang="en-GB" sz="3200" dirty="0"/>
            </a:b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971" y="1200376"/>
            <a:ext cx="10515600" cy="475048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Convert the following denary numbers into a binary floating point number with first 6 bits represent the mantissa and the remaining 4 bits represent the exponent.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514350" indent="-514350">
              <a:lnSpc>
                <a:spcPct val="110000"/>
              </a:lnSpc>
              <a:buAutoNum type="alphaLcParenR"/>
            </a:pPr>
            <a:r>
              <a:rPr lang="en-GB" dirty="0"/>
              <a:t>-8.5</a:t>
            </a:r>
            <a:r>
              <a:rPr lang="en-GB" baseline="-25000" dirty="0"/>
              <a:t>10 </a:t>
            </a:r>
            <a:r>
              <a:rPr lang="en-GB" dirty="0"/>
              <a:t>    </a:t>
            </a:r>
          </a:p>
          <a:p>
            <a:pPr marL="514350" indent="-514350">
              <a:lnSpc>
                <a:spcPct val="110000"/>
              </a:lnSpc>
              <a:buAutoNum type="alphaLcParenR"/>
            </a:pPr>
            <a:r>
              <a:rPr lang="en-GB" dirty="0"/>
              <a:t>-14.5</a:t>
            </a:r>
            <a:r>
              <a:rPr lang="en-GB" baseline="-25000" dirty="0"/>
              <a:t>10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Answers:       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1.01111  0100</a:t>
            </a:r>
            <a:r>
              <a:rPr lang="en-GB" baseline="-25000" dirty="0"/>
              <a:t>2</a:t>
            </a:r>
            <a:r>
              <a:rPr lang="en-GB" dirty="0"/>
              <a:t>   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1.00011 0100</a:t>
            </a:r>
            <a:r>
              <a:rPr lang="en-GB" baseline="-25000" dirty="0"/>
              <a:t>2</a:t>
            </a:r>
            <a:endParaRPr lang="en-GB" dirty="0"/>
          </a:p>
          <a:p>
            <a:pPr marL="514350" indent="-514350">
              <a:buAutoNum type="alphaLcParenR"/>
            </a:pPr>
            <a:endParaRPr lang="en-GB" baseline="-25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0F505C-D40D-4A91-BD1F-F24F251B8CDF}"/>
              </a:ext>
            </a:extLst>
          </p:cNvPr>
          <p:cNvSpPr txBox="1"/>
          <p:nvPr/>
        </p:nvSpPr>
        <p:spPr>
          <a:xfrm>
            <a:off x="605971" y="173717"/>
            <a:ext cx="61032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Task</a:t>
            </a:r>
          </a:p>
        </p:txBody>
      </p:sp>
    </p:spTree>
    <p:extLst>
      <p:ext uri="{BB962C8B-B14F-4D97-AF65-F5344CB8AC3E}">
        <p14:creationId xmlns:p14="http://schemas.microsoft.com/office/powerpoint/2010/main" val="417010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BB23-B45E-4F48-82E8-22ADA58DF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5EA0C-AE13-4E48-BD2D-9166D47E3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177" y="1340202"/>
            <a:ext cx="10515600" cy="4758055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GB" sz="1600" dirty="0"/>
              <a:t>Convert the following to Denary</a:t>
            </a:r>
          </a:p>
          <a:p>
            <a:pPr marL="514350" indent="-514350">
              <a:buFont typeface="+mj-lt"/>
              <a:buAutoNum type="arabicParenR"/>
            </a:pPr>
            <a:r>
              <a:rPr lang="en-GB" sz="1600" dirty="0"/>
              <a:t>0.10010 0011</a:t>
            </a:r>
            <a:endParaRPr lang="en-GB" sz="1600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GB" sz="1600" dirty="0"/>
              <a:t>0.110111 1110 </a:t>
            </a:r>
          </a:p>
          <a:p>
            <a:pPr marL="514350" indent="-514350">
              <a:buFont typeface="+mj-lt"/>
              <a:buAutoNum type="arabicParenR"/>
            </a:pPr>
            <a:r>
              <a:rPr lang="en-GB" sz="1600" dirty="0"/>
              <a:t>1.01011 0001</a:t>
            </a:r>
            <a:endParaRPr lang="en-GB" sz="1600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GB" sz="1600" dirty="0"/>
              <a:t>1.01111 1111</a:t>
            </a:r>
          </a:p>
          <a:p>
            <a:pPr marL="0" indent="0">
              <a:buNone/>
            </a:pPr>
            <a:r>
              <a:rPr lang="en-GB" sz="1600" dirty="0"/>
              <a:t>Convert the following to normalised floating point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7.5  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0.125</a:t>
            </a:r>
            <a:endParaRPr lang="en-GB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-0.625  </a:t>
            </a:r>
            <a:endParaRPr lang="en-GB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-9.25</a:t>
            </a:r>
            <a:endParaRPr lang="en-GB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1600" dirty="0"/>
              <a:t>Normalise the following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0.00010    1110</a:t>
            </a:r>
            <a:endParaRPr lang="en-GB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1.11100    0011   </a:t>
            </a:r>
          </a:p>
          <a:p>
            <a:pPr marL="0" indent="0">
              <a:buNone/>
            </a:pPr>
            <a:r>
              <a:rPr lang="en-GB" sz="1600" dirty="0"/>
              <a:t>6 bits for mantissa, 4 for exponent, normalised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Biggest magnitude positive number   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Smallest magnitude positive number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Biggest magnitude negative number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Smallest magnitude negative number</a:t>
            </a:r>
          </a:p>
          <a:p>
            <a:pPr marL="0" indent="0">
              <a:buNone/>
            </a:pPr>
            <a:endParaRPr lang="en-GB" sz="1600" dirty="0"/>
          </a:p>
          <a:p>
            <a:pPr marL="342900" indent="-342900">
              <a:buFont typeface="+mj-lt"/>
              <a:buAutoNum type="arabicParenR"/>
            </a:pPr>
            <a:endParaRPr lang="en-GB" sz="1600" dirty="0"/>
          </a:p>
          <a:p>
            <a:pPr marL="342900" indent="-342900">
              <a:buFont typeface="+mj-lt"/>
              <a:buAutoNum type="arabicParenR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766046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BB23-B45E-4F48-82E8-22ADA58DF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5EA0C-AE13-4E48-BD2D-9166D47E3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6" y="1385358"/>
            <a:ext cx="10515600" cy="4758055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en-GB" sz="1600" dirty="0"/>
              <a:t>Convert the following to Denary</a:t>
            </a:r>
          </a:p>
          <a:p>
            <a:pPr marL="514350" indent="-514350">
              <a:buFont typeface="+mj-lt"/>
              <a:buAutoNum type="arabicParenR"/>
            </a:pPr>
            <a:r>
              <a:rPr lang="en-GB" sz="1600" dirty="0"/>
              <a:t>0.10010 0011  </a:t>
            </a:r>
            <a:r>
              <a:rPr lang="en-GB" sz="1600" dirty="0">
                <a:solidFill>
                  <a:srgbClr val="FF0000"/>
                </a:solidFill>
              </a:rPr>
              <a:t>exp=3, 100.10, 4.5</a:t>
            </a:r>
          </a:p>
          <a:p>
            <a:pPr marL="514350" indent="-514350">
              <a:buFont typeface="+mj-lt"/>
              <a:buAutoNum type="arabicParenR"/>
            </a:pPr>
            <a:r>
              <a:rPr lang="en-GB" sz="1600" dirty="0"/>
              <a:t>0.110111 1110 </a:t>
            </a:r>
            <a:r>
              <a:rPr lang="en-GB" sz="1600" dirty="0">
                <a:solidFill>
                  <a:srgbClr val="FF0000"/>
                </a:solidFill>
              </a:rPr>
              <a:t>exp=-2, 0.00110111, 55/256</a:t>
            </a:r>
          </a:p>
          <a:p>
            <a:pPr marL="514350" indent="-514350">
              <a:buFont typeface="+mj-lt"/>
              <a:buAutoNum type="arabicParenR"/>
            </a:pPr>
            <a:r>
              <a:rPr lang="en-GB" sz="1600" dirty="0"/>
              <a:t>1.01011 0001 </a:t>
            </a:r>
            <a:r>
              <a:rPr lang="en-GB" sz="1600" dirty="0">
                <a:solidFill>
                  <a:srgbClr val="FF0000"/>
                </a:solidFill>
              </a:rPr>
              <a:t>exp=1, 0.10101, 1.0101, -1.3125</a:t>
            </a:r>
          </a:p>
          <a:p>
            <a:pPr marL="514350" indent="-514350">
              <a:buFont typeface="+mj-lt"/>
              <a:buAutoNum type="arabicParenR"/>
            </a:pPr>
            <a:r>
              <a:rPr lang="en-GB" sz="1600" dirty="0"/>
              <a:t>1.01111 1111 </a:t>
            </a:r>
            <a:r>
              <a:rPr lang="en-GB" sz="1600" dirty="0">
                <a:solidFill>
                  <a:srgbClr val="FF0000"/>
                </a:solidFill>
              </a:rPr>
              <a:t>exp=-1,0.10001, 0.010001, -17/64</a:t>
            </a:r>
          </a:p>
          <a:p>
            <a:pPr marL="0" indent="0">
              <a:buNone/>
            </a:pPr>
            <a:r>
              <a:rPr lang="en-GB" sz="1600" dirty="0"/>
              <a:t>Convert the following to normalised floating point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7.5  </a:t>
            </a:r>
            <a:r>
              <a:rPr lang="en-GB" sz="1600" dirty="0">
                <a:solidFill>
                  <a:srgbClr val="FF0000"/>
                </a:solidFill>
              </a:rPr>
              <a:t>0.1111 0011</a:t>
            </a:r>
            <a:endParaRPr lang="en-GB" sz="1600" dirty="0"/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0.125 </a:t>
            </a:r>
            <a:r>
              <a:rPr lang="en-GB" sz="1600" dirty="0">
                <a:solidFill>
                  <a:srgbClr val="FF0000"/>
                </a:solidFill>
              </a:rPr>
              <a:t>0.00100,</a:t>
            </a: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0.1000 1110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-0.625 ,  0.10100,  </a:t>
            </a:r>
            <a:r>
              <a:rPr lang="en-GB" sz="1600" dirty="0">
                <a:solidFill>
                  <a:srgbClr val="FF0000"/>
                </a:solidFill>
              </a:rPr>
              <a:t>1.01100</a:t>
            </a: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0000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-9.25, 1001.01,   </a:t>
            </a:r>
            <a:r>
              <a:rPr lang="en-GB" sz="1600" dirty="0">
                <a:solidFill>
                  <a:srgbClr val="FF0000"/>
                </a:solidFill>
              </a:rPr>
              <a:t>1.011011</a:t>
            </a:r>
            <a:r>
              <a:rPr lang="en-GB" sz="1600" dirty="0"/>
              <a:t>  </a:t>
            </a:r>
            <a:r>
              <a:rPr lang="en-GB" sz="1600" dirty="0">
                <a:solidFill>
                  <a:srgbClr val="FF0000"/>
                </a:solidFill>
              </a:rPr>
              <a:t>0100</a:t>
            </a:r>
          </a:p>
          <a:p>
            <a:pPr marL="0" indent="0">
              <a:buNone/>
            </a:pPr>
            <a:r>
              <a:rPr lang="en-GB" sz="1600" dirty="0"/>
              <a:t>Normalise the following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0.00010    1110   </a:t>
            </a:r>
            <a:r>
              <a:rPr lang="en-GB" sz="1600" dirty="0">
                <a:solidFill>
                  <a:srgbClr val="FF0000"/>
                </a:solidFill>
              </a:rPr>
              <a:t>0.10000   1011   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1.11100    0011   </a:t>
            </a:r>
            <a:r>
              <a:rPr lang="en-GB" sz="1600" dirty="0">
                <a:solidFill>
                  <a:srgbClr val="FF0000"/>
                </a:solidFill>
              </a:rPr>
              <a:t>1.0000  0000</a:t>
            </a:r>
          </a:p>
          <a:p>
            <a:pPr marL="0" indent="0">
              <a:buNone/>
            </a:pPr>
            <a:r>
              <a:rPr lang="en-GB" sz="1600" dirty="0"/>
              <a:t>6 bits for mantissa, 4 for exponent, normalised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Biggest magnitude positive number   </a:t>
            </a:r>
            <a:r>
              <a:rPr lang="en-GB" sz="1600" dirty="0">
                <a:solidFill>
                  <a:srgbClr val="FF0000"/>
                </a:solidFill>
              </a:rPr>
              <a:t>0.11111 0111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Smallest magnitude positive number </a:t>
            </a:r>
            <a:r>
              <a:rPr lang="en-GB" sz="1600" dirty="0">
                <a:solidFill>
                  <a:srgbClr val="FF0000"/>
                </a:solidFill>
              </a:rPr>
              <a:t>0.10000 1000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Biggest magnitude negative number </a:t>
            </a:r>
            <a:r>
              <a:rPr lang="en-GB" sz="1600" dirty="0">
                <a:solidFill>
                  <a:srgbClr val="FF0000"/>
                </a:solidFill>
              </a:rPr>
              <a:t>1.00000</a:t>
            </a:r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0111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/>
              <a:t>Smallest magnitude negative number </a:t>
            </a:r>
            <a:r>
              <a:rPr lang="en-GB" sz="1600" dirty="0">
                <a:solidFill>
                  <a:srgbClr val="FF0000"/>
                </a:solidFill>
              </a:rPr>
              <a:t>1.01111 1000</a:t>
            </a:r>
          </a:p>
          <a:p>
            <a:pPr marL="0" indent="0">
              <a:buNone/>
            </a:pPr>
            <a:endParaRPr lang="en-GB" sz="1600" dirty="0"/>
          </a:p>
          <a:p>
            <a:pPr marL="342900" indent="-342900">
              <a:buFont typeface="+mj-lt"/>
              <a:buAutoNum type="arabicParenR"/>
            </a:pPr>
            <a:endParaRPr lang="en-GB" sz="1600" dirty="0"/>
          </a:p>
          <a:p>
            <a:pPr marL="342900" indent="-342900">
              <a:buFont typeface="+mj-lt"/>
              <a:buAutoNum type="arabicParenR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9296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 – review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750" y="1095375"/>
            <a:ext cx="10515600" cy="466725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Using a real number representation with a 5 bits for the mantissa and 3 bits for the exponent.</a:t>
            </a: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largest positive value that can be represented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F0000"/>
                </a:solidFill>
              </a:rPr>
              <a:t>0.1111 0111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minimum positive value that can be represented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F0000"/>
                </a:solidFill>
              </a:rPr>
              <a:t>0.1000 1000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largest magnitude negative value that can be represented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F0000"/>
                </a:solidFill>
              </a:rPr>
              <a:t>1.0000 0111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20000"/>
              </a:lnSpc>
              <a:buAutoNum type="alphaLcParenR"/>
            </a:pPr>
            <a:r>
              <a:rPr lang="en-GB" dirty="0"/>
              <a:t>The smallest magnitude negative number that can be represented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F0000"/>
                </a:solidFill>
              </a:rPr>
              <a:t>1.0111 1000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Now do the same with 4 bits for the mantissa and 4 bits for the exponent. What is the difference between the range and precision by using different numbers of bits for the mantissa and exponent?</a:t>
            </a:r>
          </a:p>
        </p:txBody>
      </p:sp>
    </p:spTree>
    <p:extLst>
      <p:ext uri="{BB962C8B-B14F-4D97-AF65-F5344CB8AC3E}">
        <p14:creationId xmlns:p14="http://schemas.microsoft.com/office/powerpoint/2010/main" val="2802342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Convert the following real numbers into normalised two’s complement format with 6 or 7 bits for the mantissa and 4 bits for the exponent.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6.75</a:t>
            </a:r>
            <a:r>
              <a:rPr lang="en-GB" baseline="-25000" dirty="0"/>
              <a:t>10 		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23</a:t>
            </a:r>
            <a:r>
              <a:rPr lang="en-GB" baseline="-25000" dirty="0"/>
              <a:t>10 		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-3.5</a:t>
            </a:r>
            <a:r>
              <a:rPr lang="en-GB" baseline="-25000" dirty="0"/>
              <a:t>10 		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-9.75</a:t>
            </a:r>
            <a:r>
              <a:rPr lang="en-GB" baseline="-25000" dirty="0"/>
              <a:t>10 		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-0.5625</a:t>
            </a:r>
            <a:r>
              <a:rPr lang="en-GB" baseline="-25000" dirty="0"/>
              <a:t>10 	</a:t>
            </a:r>
            <a:endParaRPr lang="en-GB" dirty="0"/>
          </a:p>
          <a:p>
            <a:pPr marL="0" indent="0">
              <a:buNone/>
            </a:pPr>
            <a:r>
              <a:rPr lang="en-GB" baseline="-25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26321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2: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Convert the following real numbers into normalised two’s complement format with 6 bits for the mantissa and 4 bits for the exponent.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6.75</a:t>
            </a:r>
            <a:r>
              <a:rPr lang="en-GB" baseline="-25000" dirty="0"/>
              <a:t>10 		</a:t>
            </a:r>
            <a:r>
              <a:rPr lang="en-GB" dirty="0"/>
              <a:t>0.11011 0011</a:t>
            </a:r>
            <a:r>
              <a:rPr lang="en-GB" baseline="-25000" dirty="0"/>
              <a:t>2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23</a:t>
            </a:r>
            <a:r>
              <a:rPr lang="en-GB" baseline="-25000" dirty="0"/>
              <a:t>10 		</a:t>
            </a:r>
            <a:r>
              <a:rPr lang="en-GB" dirty="0"/>
              <a:t>0.10111 0101</a:t>
            </a:r>
            <a:r>
              <a:rPr lang="en-GB" baseline="-25000" dirty="0"/>
              <a:t>2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-3.5</a:t>
            </a:r>
            <a:r>
              <a:rPr lang="en-GB" baseline="-25000" dirty="0"/>
              <a:t>10 		</a:t>
            </a:r>
            <a:r>
              <a:rPr lang="en-GB" dirty="0"/>
              <a:t>1.00100 0010</a:t>
            </a:r>
            <a:r>
              <a:rPr lang="en-GB" baseline="-25000" dirty="0"/>
              <a:t>2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-9.75</a:t>
            </a:r>
            <a:r>
              <a:rPr lang="en-GB" baseline="-25000" dirty="0"/>
              <a:t>10 	</a:t>
            </a:r>
            <a:r>
              <a:rPr lang="en-GB" baseline="-25000"/>
              <a:t>                 </a:t>
            </a:r>
            <a:r>
              <a:rPr lang="en-GB"/>
              <a:t>1.011001 0100</a:t>
            </a:r>
            <a:r>
              <a:rPr lang="en-GB" baseline="-25000"/>
              <a:t>2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-0.5625</a:t>
            </a:r>
            <a:r>
              <a:rPr lang="en-GB" baseline="-25000" dirty="0"/>
              <a:t>10 	</a:t>
            </a:r>
            <a:r>
              <a:rPr lang="en-GB" dirty="0"/>
              <a:t>1.01110 0000</a:t>
            </a:r>
            <a:r>
              <a:rPr lang="en-GB" baseline="-25000" dirty="0"/>
              <a:t>2    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10578900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4A9DA-53F0-4151-B310-FECD26F7A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70374-FC2B-429A-915C-6565B5808A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026" y="1978025"/>
            <a:ext cx="5098774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Convert to normalise floating point:</a:t>
            </a:r>
          </a:p>
          <a:p>
            <a:pPr marL="514350" indent="-514350">
              <a:buAutoNum type="alphaLcParenR"/>
            </a:pPr>
            <a:r>
              <a:rPr lang="en-GB" dirty="0"/>
              <a:t>0.1011001 0100</a:t>
            </a:r>
            <a:r>
              <a:rPr lang="en-GB" baseline="-25000" dirty="0"/>
              <a:t>2 			</a:t>
            </a: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0.11100001 0100</a:t>
            </a:r>
            <a:r>
              <a:rPr lang="en-GB" baseline="-25000" dirty="0"/>
              <a:t>2 </a:t>
            </a: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1.0001 0011</a:t>
            </a:r>
            <a:r>
              <a:rPr lang="en-GB" baseline="-25000" dirty="0"/>
              <a:t>2</a:t>
            </a: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1.001001 0100</a:t>
            </a:r>
            <a:r>
              <a:rPr lang="en-GB" baseline="-25000" dirty="0"/>
              <a:t>2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Normalise:</a:t>
            </a:r>
          </a:p>
          <a:p>
            <a:pPr marL="514350" indent="-514350">
              <a:buAutoNum type="alphaLcParenR"/>
            </a:pPr>
            <a:r>
              <a:rPr lang="en-GB" dirty="0"/>
              <a:t>0.101 0011</a:t>
            </a:r>
            <a:r>
              <a:rPr lang="en-GB" baseline="-25000" dirty="0"/>
              <a:t>2 </a:t>
            </a: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0.1111 0010</a:t>
            </a:r>
            <a:r>
              <a:rPr lang="en-GB" baseline="-25000" dirty="0"/>
              <a:t>2 </a:t>
            </a: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1.011 1110</a:t>
            </a:r>
            <a:r>
              <a:rPr lang="en-GB" baseline="-25000" dirty="0"/>
              <a:t>2</a:t>
            </a: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1.0 1010</a:t>
            </a:r>
            <a:r>
              <a:rPr lang="en-GB" baseline="-25000" dirty="0"/>
              <a:t>2 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325E05E-BE36-40E4-9E6C-BF7AB59B4581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50987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Convert to normalise floating point: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11.125</a:t>
            </a:r>
            <a:r>
              <a:rPr lang="en-GB" baseline="-25000" dirty="0"/>
              <a:t>10 			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14.0625</a:t>
            </a:r>
            <a:r>
              <a:rPr lang="en-GB" baseline="-25000" dirty="0"/>
              <a:t>10 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-7.5</a:t>
            </a:r>
            <a:r>
              <a:rPr lang="en-GB" baseline="-25000" dirty="0"/>
              <a:t>10 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-13.75</a:t>
            </a:r>
            <a:r>
              <a:rPr lang="en-GB" baseline="-25000" dirty="0"/>
              <a:t>10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Normalise: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0.0000101 0111</a:t>
            </a:r>
            <a:r>
              <a:rPr lang="en-GB" baseline="-25000" dirty="0"/>
              <a:t>2 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0.001111 0100</a:t>
            </a:r>
            <a:r>
              <a:rPr lang="en-GB" baseline="-25000" dirty="0"/>
              <a:t>2 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1.1111011 0010</a:t>
            </a:r>
            <a:r>
              <a:rPr lang="en-GB" baseline="-25000" dirty="0"/>
              <a:t>2</a:t>
            </a:r>
            <a:endParaRPr lang="en-GB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1.11111 1111</a:t>
            </a:r>
            <a:r>
              <a:rPr lang="en-GB" baseline="-25000" dirty="0"/>
              <a:t>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765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A458F-C443-4F40-977A-30ADEA7A5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23" y="147412"/>
            <a:ext cx="2946400" cy="520246"/>
          </a:xfrm>
        </p:spPr>
        <p:txBody>
          <a:bodyPr>
            <a:normAutofit fontScale="90000"/>
          </a:bodyPr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B470B-2E62-428E-BF6F-9455323BA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823" y="4431785"/>
            <a:ext cx="6800573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/>
              <a:t>Alternatively </a:t>
            </a:r>
            <a:r>
              <a:rPr lang="en-GB" sz="2000" dirty="0"/>
              <a:t>use: </a:t>
            </a:r>
            <a:r>
              <a:rPr lang="en-GB" sz="2000" dirty="0">
                <a:hlinkClick r:id="rId2"/>
              </a:rPr>
              <a:t>dq-floating-point-1.pptx</a:t>
            </a:r>
            <a:endParaRPr lang="en-GB" sz="2000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2F0805-7256-4004-9857-CB4161FE12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164" y="250546"/>
            <a:ext cx="8161836" cy="39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4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BBD2A-8809-47C0-B260-52BBFEE67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60395-EAC5-464C-A316-E89AD2D34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Convert to denary: 1.00111  1110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Convert to floating point representation: -0.375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Normalise: 0.000110  0001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Explain what overflow is and provide an example of what might cause this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Explain what underflow is and provide an example of what might cause this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What are the advantages of fixed point versus floating point?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Given a fixed number of bits explain how I would  increase the range or increase the precision for floating point representation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53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BBD2A-8809-47C0-B260-52BBFEE67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60395-EAC5-464C-A316-E89AD2D34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Convert to denary: 1.00111  1110  </a:t>
            </a:r>
            <a:r>
              <a:rPr lang="en-GB" dirty="0">
                <a:solidFill>
                  <a:srgbClr val="FF0000"/>
                </a:solidFill>
              </a:rPr>
              <a:t>0.11001, -2,  0.0011001 = </a:t>
            </a:r>
            <a:r>
              <a:rPr lang="en-GB" u="sng" dirty="0">
                <a:solidFill>
                  <a:srgbClr val="FF0000"/>
                </a:solidFill>
              </a:rPr>
              <a:t>-25/128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Convert to floating point representation: -0.375, </a:t>
            </a:r>
            <a:r>
              <a:rPr lang="en-GB" dirty="0">
                <a:solidFill>
                  <a:srgbClr val="FF0000"/>
                </a:solidFill>
              </a:rPr>
              <a:t>0.011, 1.101, </a:t>
            </a:r>
            <a:r>
              <a:rPr lang="en-GB" u="sng" dirty="0">
                <a:solidFill>
                  <a:srgbClr val="FF0000"/>
                </a:solidFill>
              </a:rPr>
              <a:t>1.01 1111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Normalise: 0.000110  0001 </a:t>
            </a:r>
            <a:r>
              <a:rPr lang="en-GB" dirty="0">
                <a:solidFill>
                  <a:srgbClr val="FF0000"/>
                </a:solidFill>
              </a:rPr>
              <a:t>= 0.00110 0000, </a:t>
            </a:r>
            <a:r>
              <a:rPr lang="en-GB" u="sng" dirty="0">
                <a:solidFill>
                  <a:srgbClr val="FF0000"/>
                </a:solidFill>
              </a:rPr>
              <a:t>0.110 1110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Explain what overflow is and provide an example of what might cause this: </a:t>
            </a:r>
            <a:r>
              <a:rPr lang="en-GB" dirty="0">
                <a:solidFill>
                  <a:srgbClr val="FF0000"/>
                </a:solidFill>
              </a:rPr>
              <a:t>Number is too large to be held, multiply/add two very </a:t>
            </a:r>
            <a:r>
              <a:rPr lang="en-GB" dirty="0" err="1">
                <a:solidFill>
                  <a:srgbClr val="FF0000"/>
                </a:solidFill>
              </a:rPr>
              <a:t>latge</a:t>
            </a:r>
            <a:r>
              <a:rPr lang="en-GB" dirty="0">
                <a:solidFill>
                  <a:srgbClr val="FF0000"/>
                </a:solidFill>
              </a:rPr>
              <a:t> numbers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Explain what underflow is and provide an example of what might cause this: </a:t>
            </a:r>
            <a:r>
              <a:rPr lang="en-GB" dirty="0">
                <a:solidFill>
                  <a:srgbClr val="FF0000"/>
                </a:solidFill>
              </a:rPr>
              <a:t>Number to </a:t>
            </a:r>
            <a:r>
              <a:rPr lang="en-GB" dirty="0" err="1">
                <a:solidFill>
                  <a:srgbClr val="FF0000"/>
                </a:solidFill>
              </a:rPr>
              <a:t>to</a:t>
            </a:r>
            <a:r>
              <a:rPr lang="en-GB" dirty="0">
                <a:solidFill>
                  <a:srgbClr val="FF0000"/>
                </a:solidFill>
              </a:rPr>
              <a:t> small to be held given number of bits. Divide a small number by a big number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What are the advantages of fixed point versus floating point? </a:t>
            </a:r>
            <a:r>
              <a:rPr lang="en-GB" dirty="0">
                <a:solidFill>
                  <a:srgbClr val="FF0000"/>
                </a:solidFill>
              </a:rPr>
              <a:t>Quicker to process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Given a fixed number of bits explain how I would  increase the range or increase the precision for floating </a:t>
            </a:r>
            <a:r>
              <a:rPr lang="en-GB"/>
              <a:t>point representation </a:t>
            </a:r>
            <a:r>
              <a:rPr lang="en-GB">
                <a:solidFill>
                  <a:srgbClr val="FF0000"/>
                </a:solidFill>
              </a:rPr>
              <a:t>Increase </a:t>
            </a:r>
            <a:r>
              <a:rPr lang="en-GB" dirty="0">
                <a:solidFill>
                  <a:srgbClr val="FF0000"/>
                </a:solidFill>
              </a:rPr>
              <a:t>range increase number bits for exponents, increase precision increase the number of bits for the mantissa.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5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1AB0E-EC18-471C-B3BE-5A4C629947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Floating point normalisation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FD4AD33-9973-4BF7-A5A0-EABDFB67CA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556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F4076-D3F6-4657-B7E6-3F58C7FDA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7E41C-CBDC-436B-A3F9-788F0B20B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Converting positive and negative decimal numbers to floating point binary numbers</a:t>
            </a:r>
          </a:p>
        </p:txBody>
      </p:sp>
    </p:spTree>
    <p:extLst>
      <p:ext uri="{BB962C8B-B14F-4D97-AF65-F5344CB8AC3E}">
        <p14:creationId xmlns:p14="http://schemas.microsoft.com/office/powerpoint/2010/main" val="1252164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FBF580-55ED-842E-DF74-5ABC61C72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462" y="1418954"/>
            <a:ext cx="10808338" cy="457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52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Normalising positive real numbers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91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1043478"/>
            <a:ext cx="10515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Example:  Convert the following denary number 0.25 into a binary real number with first 6 bits represent the mantissa and the remaining 4 bits represent the exponent</a:t>
            </a:r>
          </a:p>
          <a:p>
            <a:endParaRPr lang="en-GB" sz="2400" dirty="0"/>
          </a:p>
          <a:p>
            <a:r>
              <a:rPr lang="en-GB" sz="2400" dirty="0"/>
              <a:t>Convert to binary: 0.01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Normalised binary = 0.10 x 2</a:t>
            </a:r>
            <a:r>
              <a:rPr lang="en-GB" sz="2400" baseline="30000" dirty="0"/>
              <a:t>-1</a:t>
            </a:r>
            <a:endParaRPr lang="en-GB" sz="2400" dirty="0"/>
          </a:p>
          <a:p>
            <a:r>
              <a:rPr lang="en-GB" sz="2400" dirty="0"/>
              <a:t>6-bit mantissa: 0.10000</a:t>
            </a:r>
            <a:r>
              <a:rPr lang="en-GB" sz="2400" baseline="-25000" dirty="0"/>
              <a:t>2</a:t>
            </a:r>
            <a:endParaRPr lang="en-GB" sz="2400" dirty="0"/>
          </a:p>
          <a:p>
            <a:endParaRPr lang="en-GB" sz="2400" b="1" dirty="0"/>
          </a:p>
          <a:p>
            <a:r>
              <a:rPr lang="en-GB" sz="2400" dirty="0"/>
              <a:t>Exponent: -1 </a:t>
            </a:r>
            <a:r>
              <a:rPr lang="en-GB" sz="2400" baseline="-25000" dirty="0"/>
              <a:t>10</a:t>
            </a:r>
            <a:endParaRPr lang="en-GB" sz="2400" dirty="0"/>
          </a:p>
          <a:p>
            <a:r>
              <a:rPr lang="en-GB" sz="2400" dirty="0"/>
              <a:t>1</a:t>
            </a:r>
            <a:r>
              <a:rPr lang="en-GB" sz="2400" baseline="-25000" dirty="0"/>
              <a:t>10</a:t>
            </a:r>
            <a:r>
              <a:rPr lang="en-GB" sz="2400" dirty="0"/>
              <a:t> = 0001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Flip bits: 1110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Add 1: 1111</a:t>
            </a:r>
            <a:r>
              <a:rPr lang="en-GB" sz="2400" baseline="-25000" dirty="0"/>
              <a:t>2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Therefore the number is: </a:t>
            </a:r>
            <a:r>
              <a:rPr lang="en-GB" sz="2400" dirty="0">
                <a:solidFill>
                  <a:srgbClr val="002060"/>
                </a:solidFill>
              </a:rPr>
              <a:t>010000 1111</a:t>
            </a:r>
            <a:r>
              <a:rPr lang="en-GB" sz="2400" baseline="-25000" dirty="0">
                <a:solidFill>
                  <a:srgbClr val="00206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6542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257" y="273685"/>
            <a:ext cx="11785599" cy="132715"/>
          </a:xfrm>
        </p:spPr>
        <p:txBody>
          <a:bodyPr>
            <a:normAutofit fontScale="90000"/>
          </a:bodyPr>
          <a:lstStyle/>
          <a:p>
            <a:r>
              <a:rPr lang="en-GB" dirty="0"/>
              <a:t>Normalising Real numbers: positive numbers Example 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91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809209" y="1301278"/>
            <a:ext cx="105156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sz="2400" dirty="0"/>
              <a:t>Example:  Convert the following denary number 3.25 into a binary real number with the first 5 bits represent the mantissa and the remaining 3 bits represent the exponent</a:t>
            </a:r>
          </a:p>
          <a:p>
            <a:endParaRPr lang="en-GB" sz="2400" dirty="0"/>
          </a:p>
          <a:p>
            <a:r>
              <a:rPr lang="en-GB" sz="2400" dirty="0"/>
              <a:t>Convert to fixed-point binary: 11.01</a:t>
            </a:r>
          </a:p>
          <a:p>
            <a:r>
              <a:rPr lang="en-GB" sz="2400" dirty="0"/>
              <a:t>Normalised binary = 0.1101 x 2</a:t>
            </a:r>
            <a:r>
              <a:rPr lang="en-GB" sz="2400" baseline="30000" dirty="0"/>
              <a:t>2</a:t>
            </a:r>
            <a:endParaRPr lang="en-GB" sz="2400" dirty="0"/>
          </a:p>
          <a:p>
            <a:r>
              <a:rPr lang="en-GB" sz="2400" dirty="0"/>
              <a:t>5 bit mantissa: 0.1101</a:t>
            </a:r>
          </a:p>
          <a:p>
            <a:endParaRPr lang="en-GB" sz="2400" b="1" dirty="0"/>
          </a:p>
          <a:p>
            <a:r>
              <a:rPr lang="en-GB" sz="2400" dirty="0"/>
              <a:t>Exponent: 2 = 010</a:t>
            </a:r>
          </a:p>
          <a:p>
            <a:endParaRPr lang="en-GB" sz="2400" dirty="0"/>
          </a:p>
          <a:p>
            <a:r>
              <a:rPr lang="en-GB" sz="2400" dirty="0"/>
              <a:t>Therefore the number is: </a:t>
            </a:r>
            <a:r>
              <a:rPr lang="en-GB" sz="2400" dirty="0">
                <a:solidFill>
                  <a:srgbClr val="FF0000"/>
                </a:solidFill>
              </a:rPr>
              <a:t>01101 010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8280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5332</TotalTime>
  <Words>1563</Words>
  <Application>Microsoft Office PowerPoint</Application>
  <PresentationFormat>Widescreen</PresentationFormat>
  <Paragraphs>294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Homework - review</vt:lpstr>
      <vt:lpstr>Homework – review answers</vt:lpstr>
      <vt:lpstr>Starter</vt:lpstr>
      <vt:lpstr>Starter</vt:lpstr>
      <vt:lpstr>Floating point normalisation</vt:lpstr>
      <vt:lpstr>Learning Objectives</vt:lpstr>
      <vt:lpstr>PowerPoint Presentation</vt:lpstr>
      <vt:lpstr>Normalising positive real numbers </vt:lpstr>
      <vt:lpstr>Normalising Real numbers: positive numbers Example 2 </vt:lpstr>
      <vt:lpstr>Task</vt:lpstr>
      <vt:lpstr>Task</vt:lpstr>
      <vt:lpstr>Normalising real numbers: negative numbers </vt:lpstr>
      <vt:lpstr>Normalising real numbers: negative numbers: Example 2 </vt:lpstr>
      <vt:lpstr>Normalising negative numbers: example 3 </vt:lpstr>
      <vt:lpstr>Convert a real number into floating-point format</vt:lpstr>
      <vt:lpstr> </vt:lpstr>
      <vt:lpstr> </vt:lpstr>
      <vt:lpstr>Task 1</vt:lpstr>
      <vt:lpstr>Task 1</vt:lpstr>
      <vt:lpstr>Task 2</vt:lpstr>
      <vt:lpstr>Task 2: Answers</vt:lpstr>
      <vt:lpstr>Task 3</vt:lpstr>
      <vt:lpstr>Homework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84</cp:revision>
  <cp:lastPrinted>2016-09-16T11:32:46Z</cp:lastPrinted>
  <dcterms:created xsi:type="dcterms:W3CDTF">2016-09-09T07:37:57Z</dcterms:created>
  <dcterms:modified xsi:type="dcterms:W3CDTF">2025-03-26T12:34:28Z</dcterms:modified>
</cp:coreProperties>
</file>