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64" r:id="rId3"/>
    <p:sldId id="266" r:id="rId4"/>
    <p:sldId id="273" r:id="rId5"/>
    <p:sldId id="274" r:id="rId6"/>
    <p:sldId id="276" r:id="rId7"/>
    <p:sldId id="277" r:id="rId8"/>
    <p:sldId id="278" r:id="rId9"/>
    <p:sldId id="279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9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4660"/>
  </p:normalViewPr>
  <p:slideViewPr>
    <p:cSldViewPr snapToGrid="0">
      <p:cViewPr varScale="1">
        <p:scale>
          <a:sx n="90" d="100"/>
          <a:sy n="90" d="100"/>
        </p:scale>
        <p:origin x="6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4D7FB8F0-6453-4092-8F15-66D9272096C4}"/>
    <pc:docChg chg="delSld">
      <pc:chgData name="William Grey" userId="37b73424-c081-4fc2-b1af-363f4f3fd4f3" providerId="ADAL" clId="{4D7FB8F0-6453-4092-8F15-66D9272096C4}" dt="2022-07-29T20:57:56.755" v="13" actId="47"/>
      <pc:docMkLst>
        <pc:docMk/>
      </pc:docMkLst>
      <pc:sldChg chg="del">
        <pc:chgData name="William Grey" userId="37b73424-c081-4fc2-b1af-363f4f3fd4f3" providerId="ADAL" clId="{4D7FB8F0-6453-4092-8F15-66D9272096C4}" dt="2022-07-29T20:57:53.804" v="7" actId="47"/>
        <pc:sldMkLst>
          <pc:docMk/>
          <pc:sldMk cId="114207804" sldId="257"/>
        </pc:sldMkLst>
      </pc:sldChg>
      <pc:sldChg chg="del">
        <pc:chgData name="William Grey" userId="37b73424-c081-4fc2-b1af-363f4f3fd4f3" providerId="ADAL" clId="{4D7FB8F0-6453-4092-8F15-66D9272096C4}" dt="2022-07-29T20:57:53.454" v="6" actId="47"/>
        <pc:sldMkLst>
          <pc:docMk/>
          <pc:sldMk cId="3934951636" sldId="259"/>
        </pc:sldMkLst>
      </pc:sldChg>
      <pc:sldChg chg="del">
        <pc:chgData name="William Grey" userId="37b73424-c081-4fc2-b1af-363f4f3fd4f3" providerId="ADAL" clId="{4D7FB8F0-6453-4092-8F15-66D9272096C4}" dt="2022-07-29T20:57:52.754" v="3" actId="47"/>
        <pc:sldMkLst>
          <pc:docMk/>
          <pc:sldMk cId="2884546293" sldId="265"/>
        </pc:sldMkLst>
      </pc:sldChg>
      <pc:sldChg chg="del">
        <pc:chgData name="William Grey" userId="37b73424-c081-4fc2-b1af-363f4f3fd4f3" providerId="ADAL" clId="{4D7FB8F0-6453-4092-8F15-66D9272096C4}" dt="2022-07-29T20:57:52.296" v="1" actId="47"/>
        <pc:sldMkLst>
          <pc:docMk/>
          <pc:sldMk cId="2120464378" sldId="267"/>
        </pc:sldMkLst>
      </pc:sldChg>
      <pc:sldChg chg="del">
        <pc:chgData name="William Grey" userId="37b73424-c081-4fc2-b1af-363f4f3fd4f3" providerId="ADAL" clId="{4D7FB8F0-6453-4092-8F15-66D9272096C4}" dt="2022-07-29T20:57:51.953" v="0" actId="47"/>
        <pc:sldMkLst>
          <pc:docMk/>
          <pc:sldMk cId="730207865" sldId="271"/>
        </pc:sldMkLst>
      </pc:sldChg>
      <pc:sldChg chg="del">
        <pc:chgData name="William Grey" userId="37b73424-c081-4fc2-b1af-363f4f3fd4f3" providerId="ADAL" clId="{4D7FB8F0-6453-4092-8F15-66D9272096C4}" dt="2022-07-29T20:57:52.555" v="2" actId="47"/>
        <pc:sldMkLst>
          <pc:docMk/>
          <pc:sldMk cId="3137714540" sldId="272"/>
        </pc:sldMkLst>
      </pc:sldChg>
      <pc:sldChg chg="del">
        <pc:chgData name="William Grey" userId="37b73424-c081-4fc2-b1af-363f4f3fd4f3" providerId="ADAL" clId="{4D7FB8F0-6453-4092-8F15-66D9272096C4}" dt="2022-07-29T20:57:52.967" v="4" actId="47"/>
        <pc:sldMkLst>
          <pc:docMk/>
          <pc:sldMk cId="3127806581" sldId="275"/>
        </pc:sldMkLst>
      </pc:sldChg>
      <pc:sldChg chg="del">
        <pc:chgData name="William Grey" userId="37b73424-c081-4fc2-b1af-363f4f3fd4f3" providerId="ADAL" clId="{4D7FB8F0-6453-4092-8F15-66D9272096C4}" dt="2022-07-29T20:57:53.194" v="5" actId="47"/>
        <pc:sldMkLst>
          <pc:docMk/>
          <pc:sldMk cId="2324083404" sldId="280"/>
        </pc:sldMkLst>
      </pc:sldChg>
      <pc:sldChg chg="del">
        <pc:chgData name="William Grey" userId="37b73424-c081-4fc2-b1af-363f4f3fd4f3" providerId="ADAL" clId="{4D7FB8F0-6453-4092-8F15-66D9272096C4}" dt="2022-07-29T20:57:56.057" v="12" actId="47"/>
        <pc:sldMkLst>
          <pc:docMk/>
          <pc:sldMk cId="4014492051" sldId="289"/>
        </pc:sldMkLst>
      </pc:sldChg>
      <pc:sldChg chg="del">
        <pc:chgData name="William Grey" userId="37b73424-c081-4fc2-b1af-363f4f3fd4f3" providerId="ADAL" clId="{4D7FB8F0-6453-4092-8F15-66D9272096C4}" dt="2022-07-29T20:57:55.549" v="11" actId="47"/>
        <pc:sldMkLst>
          <pc:docMk/>
          <pc:sldMk cId="2423696203" sldId="290"/>
        </pc:sldMkLst>
      </pc:sldChg>
      <pc:sldChg chg="del">
        <pc:chgData name="William Grey" userId="37b73424-c081-4fc2-b1af-363f4f3fd4f3" providerId="ADAL" clId="{4D7FB8F0-6453-4092-8F15-66D9272096C4}" dt="2022-07-29T20:57:54.926" v="10" actId="47"/>
        <pc:sldMkLst>
          <pc:docMk/>
          <pc:sldMk cId="1897995633" sldId="291"/>
        </pc:sldMkLst>
      </pc:sldChg>
      <pc:sldChg chg="del">
        <pc:chgData name="William Grey" userId="37b73424-c081-4fc2-b1af-363f4f3fd4f3" providerId="ADAL" clId="{4D7FB8F0-6453-4092-8F15-66D9272096C4}" dt="2022-07-29T20:57:54.507" v="9" actId="47"/>
        <pc:sldMkLst>
          <pc:docMk/>
          <pc:sldMk cId="1206265025" sldId="292"/>
        </pc:sldMkLst>
      </pc:sldChg>
      <pc:sldChg chg="del">
        <pc:chgData name="William Grey" userId="37b73424-c081-4fc2-b1af-363f4f3fd4f3" providerId="ADAL" clId="{4D7FB8F0-6453-4092-8F15-66D9272096C4}" dt="2022-07-29T20:57:54.171" v="8" actId="47"/>
        <pc:sldMkLst>
          <pc:docMk/>
          <pc:sldMk cId="868611789" sldId="293"/>
        </pc:sldMkLst>
      </pc:sldChg>
      <pc:sldChg chg="del">
        <pc:chgData name="William Grey" userId="37b73424-c081-4fc2-b1af-363f4f3fd4f3" providerId="ADAL" clId="{4D7FB8F0-6453-4092-8F15-66D9272096C4}" dt="2022-07-29T20:57:56.755" v="13" actId="47"/>
        <pc:sldMkLst>
          <pc:docMk/>
          <pc:sldMk cId="1206758097" sldId="29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1.11011 0111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0.00111 0111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0.00011 0111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1.00011 0111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0.1001101 0011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0.1101101 0011</a:t>
          </a:r>
          <a:r>
            <a:rPr lang="en-GB" sz="3200" baseline="-25000" dirty="0"/>
            <a:t>2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0.1100101 0111</a:t>
          </a:r>
          <a:r>
            <a:rPr lang="en-GB" sz="3200" baseline="-25000" dirty="0"/>
            <a:t>2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0.1101101 0111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0.1100110 0100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0.1101110 0101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0.1100010 0100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0.1101110 0100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0.1100000 1110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0.1100000 1100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0.1110000 1100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0.1110000 1110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0.1000100 1110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0.1000100 1100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0.1001100 1100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0.1001100 1110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1.0111010 0101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1.0110110 0111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1.0110010 0101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1.0111010 0111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1.0001000 0111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1.0001100 0110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1.0001000 0100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1.0001000 0110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1.0100000 1001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1.0000000 1000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1.0010000 1001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1.0000000 1111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1.01111 1000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1.00000 1000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1.01111 1111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1.00000 1111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1.01111 1111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1.00000 1111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1.01111 0111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1.00000 0111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3.75</a:t>
          </a:r>
          <a:r>
            <a:rPr lang="en-GB" baseline="-25000" dirty="0"/>
            <a:t>10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4.25</a:t>
          </a:r>
          <a:r>
            <a:rPr lang="en-GB" baseline="-25000" dirty="0"/>
            <a:t>10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3.25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4.0</a:t>
          </a:r>
          <a:r>
            <a:rPr lang="en-GB" baseline="-25000" dirty="0"/>
            <a:t>10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 custLinFactNeighborX="-1403" custLinFactNeighborY="-2338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37.0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39.75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38.0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40.5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 custLinFactNeighborX="-351" custLinFactNeighborY="-585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0.171875</a:t>
          </a:r>
          <a:r>
            <a:rPr lang="en-GB" baseline="-25000" dirty="0"/>
            <a:t>10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0.15625</a:t>
          </a:r>
          <a:r>
            <a:rPr lang="en-GB" baseline="-25000" dirty="0"/>
            <a:t>10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0.125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0.375</a:t>
          </a:r>
          <a:r>
            <a:rPr lang="en-GB" baseline="-25000" dirty="0"/>
            <a:t>10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 -4.5</a:t>
          </a:r>
          <a:r>
            <a:rPr lang="en-GB" baseline="-25000" dirty="0"/>
            <a:t>10</a:t>
          </a:r>
          <a:endParaRPr lang="en-GB" dirty="0"/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-5.5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</a:t>
          </a:r>
        </a:p>
        <a:p>
          <a:r>
            <a:rPr lang="en-GB" dirty="0"/>
            <a:t>-2.5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</a:t>
          </a:r>
        </a:p>
        <a:p>
          <a:r>
            <a:rPr lang="en-GB" dirty="0"/>
            <a:t>-6.5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1189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 -17.0</a:t>
          </a:r>
          <a:r>
            <a:rPr lang="en-GB" baseline="-25000" dirty="0"/>
            <a:t>10</a:t>
          </a:r>
          <a:endParaRPr lang="en-GB" dirty="0"/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-16.5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</a:t>
          </a:r>
        </a:p>
        <a:p>
          <a:r>
            <a:rPr lang="en-GB" dirty="0"/>
            <a:t>-17.5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</a:t>
          </a:r>
        </a:p>
        <a:p>
          <a:r>
            <a:rPr lang="en-GB" dirty="0"/>
            <a:t>-16.0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1189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 -0.375</a:t>
          </a:r>
          <a:r>
            <a:rPr lang="en-GB" baseline="-25000" dirty="0"/>
            <a:t>10</a:t>
          </a:r>
          <a:endParaRPr lang="en-GB" dirty="0"/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-0.625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</a:t>
          </a:r>
        </a:p>
        <a:p>
          <a:r>
            <a:rPr lang="en-GB" dirty="0"/>
            <a:t>-0.0625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</a:t>
          </a:r>
        </a:p>
        <a:p>
          <a:r>
            <a:rPr lang="en-GB" dirty="0"/>
            <a:t>-0.125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1189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1.11011 0111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0.00111 0111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0.00011 0111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0.1001101 0011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0.1101101 0111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0.1101101 0011</a:t>
          </a:r>
          <a:r>
            <a:rPr lang="en-GB" sz="3200" kern="1200" baseline="-25000" dirty="0"/>
            <a:t>2</a:t>
          </a:r>
          <a:endParaRPr lang="en-GB" sz="32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0.1100101 0111</a:t>
          </a:r>
          <a:r>
            <a:rPr lang="en-GB" sz="3200" kern="1200" baseline="-25000" dirty="0"/>
            <a:t>2</a:t>
          </a:r>
          <a:endParaRPr lang="en-GB" sz="3200" kern="1200" dirty="0"/>
        </a:p>
      </dsp:txBody>
      <dsp:txXfrm>
        <a:off x="5424930" y="2342799"/>
        <a:ext cx="3342605" cy="20055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0.1100110 0100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0.1101110 0100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0.1101110 0101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0.1100010 0100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0.1100000 1110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0.1110000 1110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0.1100000 1100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0.1110000 1100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0.1000100 1110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0.1001100 1110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0.1000100 1100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0.1001100 1100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1.0111010 0101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1.0111010 0111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1.0110110 0111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1.0110010 0101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1.0001000 0111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1.0001000 0110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1.0001100 0110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1.0001000 0100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1.0100000 1001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1.0000000 1111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1.0000000 1000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1.0010000 1001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1.01111 1000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1.00000 1000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1.01111 1111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1.00000 1111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1.01111 1111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1.00000 1111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1.01111 0111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1.00000 0111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01167" y="0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3.75</a:t>
          </a:r>
          <a:r>
            <a:rPr lang="en-GB" sz="4800" kern="1200" baseline="-25000" dirty="0"/>
            <a:t>10</a:t>
          </a:r>
          <a:r>
            <a:rPr lang="en-GB" sz="4800" kern="1200" dirty="0"/>
            <a:t>  </a:t>
          </a:r>
        </a:p>
      </dsp:txBody>
      <dsp:txXfrm>
        <a:off x="1701167" y="0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4.25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3.25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4.0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36331" y="0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37.0  </a:t>
          </a:r>
        </a:p>
      </dsp:txBody>
      <dsp:txXfrm>
        <a:off x="1736331" y="0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39.75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38.0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40.5</a:t>
          </a:r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0.171875</a:t>
          </a:r>
          <a:r>
            <a:rPr lang="en-GB" sz="4800" kern="1200" baseline="-25000" dirty="0"/>
            <a:t>10</a:t>
          </a:r>
          <a:r>
            <a:rPr lang="en-GB" sz="48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0.15625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0.125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0.375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-4.5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-6.5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08320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-5.5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08320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-2.5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-17.0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-16.0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08320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-16.5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08320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-17.5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-0.375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-0.125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08320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-0.625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08320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-0.0625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7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20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8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3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84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2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99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35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2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67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5ED5841-C80D-3555-16CD-6BE1B21F09BD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284A21-4AEF-B9C5-9E1F-D61F78BDBB00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0E6AEB-CAE9-9831-167B-F21D0F690EE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2ECBAE-DC17-810F-93ED-00FDFB5A744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3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floating-point-2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458F-C443-4F40-977A-30ADEA7A5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10515600" cy="57150"/>
          </a:xfrm>
        </p:spPr>
        <p:txBody>
          <a:bodyPr/>
          <a:lstStyle/>
          <a:p>
            <a:r>
              <a:rPr lang="en-GB" dirty="0"/>
              <a:t>Floating 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470B-2E62-428E-BF6F-9455323BA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23" y="4431785"/>
            <a:ext cx="6800573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Alternatively use: </a:t>
            </a:r>
            <a:r>
              <a:rPr lang="en-GB" sz="2000" dirty="0">
                <a:hlinkClick r:id="rId2"/>
              </a:rPr>
              <a:t>dq-floating-point-1.pptx</a:t>
            </a:r>
            <a:endParaRPr lang="en-GB" sz="20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2F0805-7256-4004-9857-CB4161FE1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164" y="250546"/>
            <a:ext cx="8161836" cy="39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200" y="319407"/>
            <a:ext cx="11353800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1.0100000 1111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1873663"/>
              </p:ext>
            </p:extLst>
          </p:nvPr>
        </p:nvGraphicFramePr>
        <p:xfrm>
          <a:off x="469667" y="143815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7013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109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898736"/>
              </p:ext>
            </p:extLst>
          </p:nvPr>
        </p:nvGraphicFramePr>
        <p:xfrm>
          <a:off x="528282" y="148504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295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13.75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259598"/>
              </p:ext>
            </p:extLst>
          </p:nvPr>
        </p:nvGraphicFramePr>
        <p:xfrm>
          <a:off x="481390" y="13560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0776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0.1328125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955402"/>
              </p:ext>
            </p:extLst>
          </p:nvPr>
        </p:nvGraphicFramePr>
        <p:xfrm>
          <a:off x="469667" y="1531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8638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0.046875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455768"/>
              </p:ext>
            </p:extLst>
          </p:nvPr>
        </p:nvGraphicFramePr>
        <p:xfrm>
          <a:off x="575174" y="163744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6268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-19.5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718506"/>
              </p:ext>
            </p:extLst>
          </p:nvPr>
        </p:nvGraphicFramePr>
        <p:xfrm>
          <a:off x="504836" y="13560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70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-60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639484"/>
              </p:ext>
            </p:extLst>
          </p:nvPr>
        </p:nvGraphicFramePr>
        <p:xfrm>
          <a:off x="563451" y="21415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906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-0.0078125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453919"/>
              </p:ext>
            </p:extLst>
          </p:nvPr>
        </p:nvGraphicFramePr>
        <p:xfrm>
          <a:off x="540005" y="14615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57487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26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2353-20B8-441F-B9B0-0AEFFBBC0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247" y="365126"/>
            <a:ext cx="11652738" cy="138966"/>
          </a:xfrm>
        </p:spPr>
        <p:txBody>
          <a:bodyPr>
            <a:noAutofit/>
          </a:bodyPr>
          <a:lstStyle/>
          <a:p>
            <a:r>
              <a:rPr lang="en-GB" sz="3200" dirty="0"/>
              <a:t>Which of the following floating point binary numbers are normalised?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7DD184E6-E1C5-4336-9F8E-CBC6443022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855552"/>
              </p:ext>
            </p:extLst>
          </p:nvPr>
        </p:nvGraphicFramePr>
        <p:xfrm>
          <a:off x="981891" y="145097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03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523" y="365126"/>
            <a:ext cx="11037277" cy="68628"/>
          </a:xfrm>
        </p:spPr>
        <p:txBody>
          <a:bodyPr/>
          <a:lstStyle/>
          <a:p>
            <a:r>
              <a:rPr lang="en-GB" sz="2800" dirty="0"/>
              <a:t>Which of the following represent the smallest negative normalised value?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520602"/>
              </p:ext>
            </p:extLst>
          </p:nvPr>
        </p:nvGraphicFramePr>
        <p:xfrm>
          <a:off x="598620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9430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0" y="319407"/>
            <a:ext cx="12192000" cy="45719"/>
          </a:xfrm>
        </p:spPr>
        <p:txBody>
          <a:bodyPr/>
          <a:lstStyle/>
          <a:p>
            <a:r>
              <a:rPr lang="en-GB" dirty="0"/>
              <a:t>Which of the following represent the largest negative normalised value?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932848"/>
              </p:ext>
            </p:extLst>
          </p:nvPr>
        </p:nvGraphicFramePr>
        <p:xfrm>
          <a:off x="692404" y="146159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00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119338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0.1101000 0010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008808"/>
              </p:ext>
            </p:extLst>
          </p:nvPr>
        </p:nvGraphicFramePr>
        <p:xfrm>
          <a:off x="551728" y="155538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24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084169" cy="115520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0.1001100 0110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72261"/>
              </p:ext>
            </p:extLst>
          </p:nvPr>
        </p:nvGraphicFramePr>
        <p:xfrm>
          <a:off x="493113" y="15671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244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107615" cy="68628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0.1011000 1110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92134"/>
              </p:ext>
            </p:extLst>
          </p:nvPr>
        </p:nvGraphicFramePr>
        <p:xfrm>
          <a:off x="598620" y="14615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9354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31062" cy="103797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1.0011000 0011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018056"/>
              </p:ext>
            </p:extLst>
          </p:nvPr>
        </p:nvGraphicFramePr>
        <p:xfrm>
          <a:off x="598621" y="146159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111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1142785" cy="45719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1.0111010 0101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348137"/>
              </p:ext>
            </p:extLst>
          </p:nvPr>
        </p:nvGraphicFramePr>
        <p:xfrm>
          <a:off x="551728" y="142642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17198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</TotalTime>
  <Words>445</Words>
  <Application>Microsoft Office PowerPoint</Application>
  <PresentationFormat>Widescreen</PresentationFormat>
  <Paragraphs>167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Floating point numbers</vt:lpstr>
      <vt:lpstr>Which of the following floating point binary numbers are normalised?</vt:lpstr>
      <vt:lpstr>Which of the following represent the smallest negative normalised value?</vt:lpstr>
      <vt:lpstr>Which of the following represent the largest negative normalised value?</vt:lpstr>
      <vt:lpstr>What is the denary value for the floating point number 0.1101000 00102?</vt:lpstr>
      <vt:lpstr>What is the denary value for the floating point number 0.1001100 01102?</vt:lpstr>
      <vt:lpstr>What is the denary value for the floating point number 0.1011000 11102?</vt:lpstr>
      <vt:lpstr>What is the denary value for the floating point number 1.0011000 00112?</vt:lpstr>
      <vt:lpstr>What is the denary value for the floating point number 1.0111010 01012?</vt:lpstr>
      <vt:lpstr>What is the denary value for the floating point number 1.0100000 11112?</vt:lpstr>
      <vt:lpstr>What is 10910  in normalised floating point? </vt:lpstr>
      <vt:lpstr>What is 13.7510  in normalised floating point? </vt:lpstr>
      <vt:lpstr>What is 0.132812510  in normalised floating point? </vt:lpstr>
      <vt:lpstr>What is 0.04687510  in normalised floating point? </vt:lpstr>
      <vt:lpstr>What is -19.510  in normalised floating point? </vt:lpstr>
      <vt:lpstr>What is -6010  in normalised floating point? </vt:lpstr>
      <vt:lpstr>What is -0.007812510  in normalised floating point? 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3</cp:revision>
  <dcterms:created xsi:type="dcterms:W3CDTF">2019-03-29T09:08:03Z</dcterms:created>
  <dcterms:modified xsi:type="dcterms:W3CDTF">2025-03-26T12:33:47Z</dcterms:modified>
</cp:coreProperties>
</file>