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5" r:id="rId2"/>
    <p:sldId id="306" r:id="rId3"/>
    <p:sldId id="313" r:id="rId4"/>
    <p:sldId id="314" r:id="rId5"/>
    <p:sldId id="315" r:id="rId6"/>
    <p:sldId id="310" r:id="rId7"/>
    <p:sldId id="316" r:id="rId8"/>
    <p:sldId id="318" r:id="rId9"/>
    <p:sldId id="286" r:id="rId10"/>
    <p:sldId id="303" r:id="rId11"/>
    <p:sldId id="304" r:id="rId12"/>
    <p:sldId id="317" r:id="rId13"/>
    <p:sldId id="300" r:id="rId14"/>
    <p:sldId id="309" r:id="rId15"/>
    <p:sldId id="30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DA"/>
    <a:srgbClr val="99CC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5A6FAEE-6654-4BB2-847D-C44564C20F79}" v="2" dt="2023-03-12T21:10:55.72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42" autoAdjust="0"/>
    <p:restoredTop sz="94660"/>
  </p:normalViewPr>
  <p:slideViewPr>
    <p:cSldViewPr snapToGrid="0">
      <p:cViewPr varScale="1">
        <p:scale>
          <a:sx n="58" d="100"/>
          <a:sy n="58" d="100"/>
        </p:scale>
        <p:origin x="42" y="9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CFB2A18E-96F6-43BA-ACF2-F83C5740DE12}"/>
    <pc:docChg chg="undo custSel addSld delSld modSld modMainMaster">
      <pc:chgData name="William Grey" userId="37b73424-c081-4fc2-b1af-363f4f3fd4f3" providerId="ADAL" clId="{CFB2A18E-96F6-43BA-ACF2-F83C5740DE12}" dt="2020-11-18T21:50:38.460" v="332" actId="478"/>
      <pc:docMkLst>
        <pc:docMk/>
      </pc:docMkLst>
      <pc:sldChg chg="addSp delSp modSp mod delAnim modAnim">
        <pc:chgData name="William Grey" userId="37b73424-c081-4fc2-b1af-363f4f3fd4f3" providerId="ADAL" clId="{CFB2A18E-96F6-43BA-ACF2-F83C5740DE12}" dt="2020-11-18T21:50:38.460" v="332" actId="478"/>
        <pc:sldMkLst>
          <pc:docMk/>
          <pc:sldMk cId="1895520575" sldId="286"/>
        </pc:sldMkLst>
        <pc:picChg chg="add del mod">
          <ac:chgData name="William Grey" userId="37b73424-c081-4fc2-b1af-363f4f3fd4f3" providerId="ADAL" clId="{CFB2A18E-96F6-43BA-ACF2-F83C5740DE12}" dt="2020-11-18T21:46:09.720" v="330" actId="478"/>
          <ac:picMkLst>
            <pc:docMk/>
            <pc:sldMk cId="1895520575" sldId="286"/>
            <ac:picMk id="4" creationId="{C98E72C3-3D6E-4289-B64F-715A8696EA7B}"/>
          </ac:picMkLst>
        </pc:picChg>
        <pc:picChg chg="add del mod">
          <ac:chgData name="William Grey" userId="37b73424-c081-4fc2-b1af-363f4f3fd4f3" providerId="ADAL" clId="{CFB2A18E-96F6-43BA-ACF2-F83C5740DE12}" dt="2020-11-18T21:50:38.460" v="332" actId="478"/>
          <ac:picMkLst>
            <pc:docMk/>
            <pc:sldMk cId="1895520575" sldId="286"/>
            <ac:picMk id="5" creationId="{21FC9960-1956-4B53-A41B-35DFAF92A541}"/>
          </ac:picMkLst>
        </pc:picChg>
      </pc:sldChg>
      <pc:sldChg chg="modSp mod">
        <pc:chgData name="William Grey" userId="37b73424-c081-4fc2-b1af-363f4f3fd4f3" providerId="ADAL" clId="{CFB2A18E-96F6-43BA-ACF2-F83C5740DE12}" dt="2020-11-17T22:04:26.943" v="30" actId="20577"/>
        <pc:sldMkLst>
          <pc:docMk/>
          <pc:sldMk cId="219506095" sldId="290"/>
        </pc:sldMkLst>
        <pc:spChg chg="mod">
          <ac:chgData name="William Grey" userId="37b73424-c081-4fc2-b1af-363f4f3fd4f3" providerId="ADAL" clId="{CFB2A18E-96F6-43BA-ACF2-F83C5740DE12}" dt="2020-11-17T22:04:26.943" v="30" actId="20577"/>
          <ac:spMkLst>
            <pc:docMk/>
            <pc:sldMk cId="219506095" sldId="290"/>
            <ac:spMk id="3" creationId="{00000000-0000-0000-0000-000000000000}"/>
          </ac:spMkLst>
        </pc:spChg>
      </pc:sldChg>
      <pc:sldChg chg="modSp new mod">
        <pc:chgData name="William Grey" userId="37b73424-c081-4fc2-b1af-363f4f3fd4f3" providerId="ADAL" clId="{CFB2A18E-96F6-43BA-ACF2-F83C5740DE12}" dt="2020-11-18T20:29:57.409" v="191" actId="14100"/>
        <pc:sldMkLst>
          <pc:docMk/>
          <pc:sldMk cId="3165675622" sldId="302"/>
        </pc:sldMkLst>
        <pc:spChg chg="mod">
          <ac:chgData name="William Grey" userId="37b73424-c081-4fc2-b1af-363f4f3fd4f3" providerId="ADAL" clId="{CFB2A18E-96F6-43BA-ACF2-F83C5740DE12}" dt="2020-11-17T22:08:27.226" v="133" actId="20577"/>
          <ac:spMkLst>
            <pc:docMk/>
            <pc:sldMk cId="3165675622" sldId="302"/>
            <ac:spMk id="2" creationId="{A12835C8-710B-4453-9AE0-FA62672D40AB}"/>
          </ac:spMkLst>
        </pc:spChg>
        <pc:spChg chg="mod">
          <ac:chgData name="William Grey" userId="37b73424-c081-4fc2-b1af-363f4f3fd4f3" providerId="ADAL" clId="{CFB2A18E-96F6-43BA-ACF2-F83C5740DE12}" dt="2020-11-18T20:29:57.409" v="191" actId="14100"/>
          <ac:spMkLst>
            <pc:docMk/>
            <pc:sldMk cId="3165675622" sldId="302"/>
            <ac:spMk id="3" creationId="{5A87E6D4-719C-4DB5-BCA3-FD8C24DE113F}"/>
          </ac:spMkLst>
        </pc:spChg>
      </pc:sldChg>
      <pc:sldChg chg="addSp delSp modSp add del mod setBg modAnim">
        <pc:chgData name="William Grey" userId="37b73424-c081-4fc2-b1af-363f4f3fd4f3" providerId="ADAL" clId="{CFB2A18E-96F6-43BA-ACF2-F83C5740DE12}" dt="2020-11-18T21:04:09.905" v="328" actId="47"/>
        <pc:sldMkLst>
          <pc:docMk/>
          <pc:sldMk cId="1968042345" sldId="303"/>
        </pc:sldMkLst>
        <pc:spChg chg="mod">
          <ac:chgData name="William Grey" userId="37b73424-c081-4fc2-b1af-363f4f3fd4f3" providerId="ADAL" clId="{CFB2A18E-96F6-43BA-ACF2-F83C5740DE12}" dt="2020-11-18T20:52:22.019" v="325" actId="1076"/>
          <ac:spMkLst>
            <pc:docMk/>
            <pc:sldMk cId="1968042345" sldId="303"/>
            <ac:spMk id="2" creationId="{AA6CA508-B0E6-4642-A662-942900F2AA72}"/>
          </ac:spMkLst>
        </pc:spChg>
        <pc:spChg chg="del mod">
          <ac:chgData name="William Grey" userId="37b73424-c081-4fc2-b1af-363f4f3fd4f3" providerId="ADAL" clId="{CFB2A18E-96F6-43BA-ACF2-F83C5740DE12}" dt="2020-11-18T20:51:55.782" v="322" actId="478"/>
          <ac:spMkLst>
            <pc:docMk/>
            <pc:sldMk cId="1968042345" sldId="303"/>
            <ac:spMk id="3" creationId="{977BAF7E-CC2C-448F-8D13-E6657A8C3C86}"/>
          </ac:spMkLst>
        </pc:spChg>
        <pc:spChg chg="add del mod">
          <ac:chgData name="William Grey" userId="37b73424-c081-4fc2-b1af-363f4f3fd4f3" providerId="ADAL" clId="{CFB2A18E-96F6-43BA-ACF2-F83C5740DE12}" dt="2020-11-18T20:51:17.847" v="318" actId="478"/>
          <ac:spMkLst>
            <pc:docMk/>
            <pc:sldMk cId="1968042345" sldId="303"/>
            <ac:spMk id="4" creationId="{00CC4B23-BC31-41CE-B40F-EA34E60CEB8C}"/>
          </ac:spMkLst>
        </pc:spChg>
        <pc:spChg chg="add del mod">
          <ac:chgData name="William Grey" userId="37b73424-c081-4fc2-b1af-363f4f3fd4f3" providerId="ADAL" clId="{CFB2A18E-96F6-43BA-ACF2-F83C5740DE12}" dt="2020-11-18T21:04:05.696" v="327" actId="478"/>
          <ac:spMkLst>
            <pc:docMk/>
            <pc:sldMk cId="1968042345" sldId="303"/>
            <ac:spMk id="5" creationId="{2E170930-A563-45DD-969B-0E660C654710}"/>
          </ac:spMkLst>
        </pc:spChg>
        <pc:spChg chg="add del mod">
          <ac:chgData name="William Grey" userId="37b73424-c081-4fc2-b1af-363f4f3fd4f3" providerId="ADAL" clId="{CFB2A18E-96F6-43BA-ACF2-F83C5740DE12}" dt="2020-11-18T20:51:59.206" v="323" actId="478"/>
          <ac:spMkLst>
            <pc:docMk/>
            <pc:sldMk cId="1968042345" sldId="303"/>
            <ac:spMk id="7" creationId="{C47B7A16-C09D-4E03-88DB-063CB959FB49}"/>
          </ac:spMkLst>
        </pc:spChg>
      </pc:sldChg>
      <pc:sldChg chg="add del">
        <pc:chgData name="William Grey" userId="37b73424-c081-4fc2-b1af-363f4f3fd4f3" providerId="ADAL" clId="{CFB2A18E-96F6-43BA-ACF2-F83C5740DE12}" dt="2020-11-18T20:26:28.078" v="166"/>
        <pc:sldMkLst>
          <pc:docMk/>
          <pc:sldMk cId="342873399" sldId="304"/>
        </pc:sldMkLst>
      </pc:sldChg>
      <pc:sldMasterChg chg="modSldLayout">
        <pc:chgData name="William Grey" userId="37b73424-c081-4fc2-b1af-363f4f3fd4f3" providerId="ADAL" clId="{CFB2A18E-96F6-43BA-ACF2-F83C5740DE12}" dt="2020-11-18T20:53:27.234" v="326" actId="478"/>
        <pc:sldMasterMkLst>
          <pc:docMk/>
          <pc:sldMasterMk cId="334048063" sldId="2147483648"/>
        </pc:sldMasterMkLst>
        <pc:sldLayoutChg chg="delSp mod">
          <pc:chgData name="William Grey" userId="37b73424-c081-4fc2-b1af-363f4f3fd4f3" providerId="ADAL" clId="{CFB2A18E-96F6-43BA-ACF2-F83C5740DE12}" dt="2020-11-18T20:53:27.234" v="326" actId="478"/>
          <pc:sldLayoutMkLst>
            <pc:docMk/>
            <pc:sldMasterMk cId="334048063" sldId="2147483648"/>
            <pc:sldLayoutMk cId="2247436394" sldId="2147483650"/>
          </pc:sldLayoutMkLst>
          <pc:spChg chg="del">
            <ac:chgData name="William Grey" userId="37b73424-c081-4fc2-b1af-363f4f3fd4f3" providerId="ADAL" clId="{CFB2A18E-96F6-43BA-ACF2-F83C5740DE12}" dt="2020-11-18T20:53:27.234" v="326" actId="478"/>
            <ac:spMkLst>
              <pc:docMk/>
              <pc:sldMasterMk cId="334048063" sldId="2147483648"/>
              <pc:sldLayoutMk cId="2247436394" sldId="2147483650"/>
              <ac:spMk id="7" creationId="{00000000-0000-0000-0000-000000000000}"/>
            </ac:spMkLst>
          </pc:spChg>
        </pc:sldLayoutChg>
      </pc:sldMasterChg>
    </pc:docChg>
  </pc:docChgLst>
  <pc:docChgLst>
    <pc:chgData name="William Grey" userId="37b73424-c081-4fc2-b1af-363f4f3fd4f3" providerId="ADAL" clId="{EE27D3A9-3130-4E55-94FA-1E370303E96D}"/>
    <pc:docChg chg="modSld">
      <pc:chgData name="William Grey" userId="37b73424-c081-4fc2-b1af-363f4f3fd4f3" providerId="ADAL" clId="{EE27D3A9-3130-4E55-94FA-1E370303E96D}" dt="2020-01-09T11:56:27.027" v="9" actId="20577"/>
      <pc:docMkLst>
        <pc:docMk/>
      </pc:docMkLst>
      <pc:sldChg chg="modSp">
        <pc:chgData name="William Grey" userId="37b73424-c081-4fc2-b1af-363f4f3fd4f3" providerId="ADAL" clId="{EE27D3A9-3130-4E55-94FA-1E370303E96D}" dt="2020-01-09T11:56:27.027" v="9" actId="20577"/>
        <pc:sldMkLst>
          <pc:docMk/>
          <pc:sldMk cId="1895520575" sldId="286"/>
        </pc:sldMkLst>
        <pc:spChg chg="mod">
          <ac:chgData name="William Grey" userId="37b73424-c081-4fc2-b1af-363f4f3fd4f3" providerId="ADAL" clId="{EE27D3A9-3130-4E55-94FA-1E370303E96D}" dt="2020-01-09T11:56:27.027" v="9" actId="20577"/>
          <ac:spMkLst>
            <pc:docMk/>
            <pc:sldMk cId="1895520575" sldId="286"/>
            <ac:spMk id="3" creationId="{00000000-0000-0000-0000-000000000000}"/>
          </ac:spMkLst>
        </pc:spChg>
      </pc:sldChg>
    </pc:docChg>
  </pc:docChgLst>
  <pc:docChgLst>
    <pc:chgData name="William Grey" userId="37b73424-c081-4fc2-b1af-363f4f3fd4f3" providerId="ADAL" clId="{C83E3314-3633-4F5A-A7C6-AFEFD6BA4DE6}"/>
    <pc:docChg chg="modSld">
      <pc:chgData name="William Grey" userId="37b73424-c081-4fc2-b1af-363f4f3fd4f3" providerId="ADAL" clId="{C83E3314-3633-4F5A-A7C6-AFEFD6BA4DE6}" dt="2019-05-07T10:53:33" v="2" actId="1076"/>
      <pc:docMkLst>
        <pc:docMk/>
      </pc:docMkLst>
      <pc:sldChg chg="addSp modSp">
        <pc:chgData name="William Grey" userId="37b73424-c081-4fc2-b1af-363f4f3fd4f3" providerId="ADAL" clId="{C83E3314-3633-4F5A-A7C6-AFEFD6BA4DE6}" dt="2019-05-07T10:53:33" v="2" actId="1076"/>
        <pc:sldMkLst>
          <pc:docMk/>
          <pc:sldMk cId="2365300450" sldId="296"/>
        </pc:sldMkLst>
        <pc:spChg chg="add mod">
          <ac:chgData name="William Grey" userId="37b73424-c081-4fc2-b1af-363f4f3fd4f3" providerId="ADAL" clId="{C83E3314-3633-4F5A-A7C6-AFEFD6BA4DE6}" dt="2019-05-07T10:53:33" v="2" actId="1076"/>
          <ac:spMkLst>
            <pc:docMk/>
            <pc:sldMk cId="2365300450" sldId="296"/>
            <ac:spMk id="4" creationId="{2CC0F3AA-B7ED-49AA-9478-6B10C9E13D50}"/>
          </ac:spMkLst>
        </pc:spChg>
      </pc:sldChg>
    </pc:docChg>
  </pc:docChgLst>
  <pc:docChgLst>
    <pc:chgData name="William Grey" userId="37b73424-c081-4fc2-b1af-363f4f3fd4f3" providerId="ADAL" clId="{DDF47CC7-3508-4FBF-B292-4A8662A1A773}"/>
    <pc:docChg chg="custSel modSld">
      <pc:chgData name="William Grey" userId="37b73424-c081-4fc2-b1af-363f4f3fd4f3" providerId="ADAL" clId="{DDF47CC7-3508-4FBF-B292-4A8662A1A773}" dt="2019-12-17T13:38:38.938" v="3" actId="478"/>
      <pc:docMkLst>
        <pc:docMk/>
      </pc:docMkLst>
      <pc:sldChg chg="modSp">
        <pc:chgData name="William Grey" userId="37b73424-c081-4fc2-b1af-363f4f3fd4f3" providerId="ADAL" clId="{DDF47CC7-3508-4FBF-B292-4A8662A1A773}" dt="2019-12-17T13:30:03.279" v="2" actId="20577"/>
        <pc:sldMkLst>
          <pc:docMk/>
          <pc:sldMk cId="1118715332" sldId="292"/>
        </pc:sldMkLst>
        <pc:spChg chg="mod">
          <ac:chgData name="William Grey" userId="37b73424-c081-4fc2-b1af-363f4f3fd4f3" providerId="ADAL" clId="{DDF47CC7-3508-4FBF-B292-4A8662A1A773}" dt="2019-12-17T13:30:03.279" v="2" actId="20577"/>
          <ac:spMkLst>
            <pc:docMk/>
            <pc:sldMk cId="1118715332" sldId="292"/>
            <ac:spMk id="3" creationId="{00000000-0000-0000-0000-000000000000}"/>
          </ac:spMkLst>
        </pc:spChg>
      </pc:sldChg>
      <pc:sldChg chg="delSp">
        <pc:chgData name="William Grey" userId="37b73424-c081-4fc2-b1af-363f4f3fd4f3" providerId="ADAL" clId="{DDF47CC7-3508-4FBF-B292-4A8662A1A773}" dt="2019-12-17T13:38:38.938" v="3" actId="478"/>
        <pc:sldMkLst>
          <pc:docMk/>
          <pc:sldMk cId="2365300450" sldId="296"/>
        </pc:sldMkLst>
        <pc:spChg chg="del">
          <ac:chgData name="William Grey" userId="37b73424-c081-4fc2-b1af-363f4f3fd4f3" providerId="ADAL" clId="{DDF47CC7-3508-4FBF-B292-4A8662A1A773}" dt="2019-12-17T13:38:38.938" v="3" actId="478"/>
          <ac:spMkLst>
            <pc:docMk/>
            <pc:sldMk cId="2365300450" sldId="296"/>
            <ac:spMk id="4" creationId="{2CC0F3AA-B7ED-49AA-9478-6B10C9E13D50}"/>
          </ac:spMkLst>
        </pc:spChg>
      </pc:sldChg>
    </pc:docChg>
  </pc:docChgLst>
  <pc:docChgLst>
    <pc:chgData name="William Grey" userId="37b73424-c081-4fc2-b1af-363f4f3fd4f3" providerId="ADAL" clId="{7C6F6BC6-D411-4BA0-9FEC-701AE442A724}"/>
    <pc:docChg chg="undo custSel addSld modSld">
      <pc:chgData name="William Grey" userId="37b73424-c081-4fc2-b1af-363f4f3fd4f3" providerId="ADAL" clId="{7C6F6BC6-D411-4BA0-9FEC-701AE442A724}" dt="2021-03-22T14:32:29.566" v="731" actId="20577"/>
      <pc:docMkLst>
        <pc:docMk/>
      </pc:docMkLst>
      <pc:sldChg chg="modSp mod">
        <pc:chgData name="William Grey" userId="37b73424-c081-4fc2-b1af-363f4f3fd4f3" providerId="ADAL" clId="{7C6F6BC6-D411-4BA0-9FEC-701AE442A724}" dt="2021-03-16T13:27:19.607" v="76" actId="20577"/>
        <pc:sldMkLst>
          <pc:docMk/>
          <pc:sldMk cId="2809045975" sldId="295"/>
        </pc:sldMkLst>
        <pc:spChg chg="mod">
          <ac:chgData name="William Grey" userId="37b73424-c081-4fc2-b1af-363f4f3fd4f3" providerId="ADAL" clId="{7C6F6BC6-D411-4BA0-9FEC-701AE442A724}" dt="2021-03-16T13:27:19.607" v="76" actId="20577"/>
          <ac:spMkLst>
            <pc:docMk/>
            <pc:sldMk cId="2809045975" sldId="295"/>
            <ac:spMk id="3" creationId="{00000000-0000-0000-0000-000000000000}"/>
          </ac:spMkLst>
        </pc:spChg>
      </pc:sldChg>
      <pc:sldChg chg="addSp delSp modSp new mod modAnim">
        <pc:chgData name="William Grey" userId="37b73424-c081-4fc2-b1af-363f4f3fd4f3" providerId="ADAL" clId="{7C6F6BC6-D411-4BA0-9FEC-701AE442A724}" dt="2021-03-22T14:26:20.566" v="560" actId="20577"/>
        <pc:sldMkLst>
          <pc:docMk/>
          <pc:sldMk cId="2742530463" sldId="303"/>
        </pc:sldMkLst>
        <pc:spChg chg="mod">
          <ac:chgData name="William Grey" userId="37b73424-c081-4fc2-b1af-363f4f3fd4f3" providerId="ADAL" clId="{7C6F6BC6-D411-4BA0-9FEC-701AE442A724}" dt="2021-03-22T14:24:31.070" v="552" actId="20577"/>
          <ac:spMkLst>
            <pc:docMk/>
            <pc:sldMk cId="2742530463" sldId="303"/>
            <ac:spMk id="2" creationId="{AB3C8928-CBA3-4787-BC1D-734ACC84680B}"/>
          </ac:spMkLst>
        </pc:spChg>
        <pc:spChg chg="mod">
          <ac:chgData name="William Grey" userId="37b73424-c081-4fc2-b1af-363f4f3fd4f3" providerId="ADAL" clId="{7C6F6BC6-D411-4BA0-9FEC-701AE442A724}" dt="2021-03-22T14:26:20.566" v="560" actId="20577"/>
          <ac:spMkLst>
            <pc:docMk/>
            <pc:sldMk cId="2742530463" sldId="303"/>
            <ac:spMk id="3" creationId="{493E63E6-C168-4DFD-ACE0-3B1D40AE30A4}"/>
          </ac:spMkLst>
        </pc:spChg>
        <pc:spChg chg="add mod">
          <ac:chgData name="William Grey" userId="37b73424-c081-4fc2-b1af-363f4f3fd4f3" providerId="ADAL" clId="{7C6F6BC6-D411-4BA0-9FEC-701AE442A724}" dt="2021-03-22T14:23:07.052" v="514" actId="1076"/>
          <ac:spMkLst>
            <pc:docMk/>
            <pc:sldMk cId="2742530463" sldId="303"/>
            <ac:spMk id="4" creationId="{B0E0DBD4-D976-4C83-BAFC-6AD2466B273E}"/>
          </ac:spMkLst>
        </pc:spChg>
        <pc:spChg chg="add mod">
          <ac:chgData name="William Grey" userId="37b73424-c081-4fc2-b1af-363f4f3fd4f3" providerId="ADAL" clId="{7C6F6BC6-D411-4BA0-9FEC-701AE442A724}" dt="2021-03-22T14:23:12.540" v="515" actId="1076"/>
          <ac:spMkLst>
            <pc:docMk/>
            <pc:sldMk cId="2742530463" sldId="303"/>
            <ac:spMk id="5" creationId="{C368533D-37EB-4D98-9764-F77819871C5A}"/>
          </ac:spMkLst>
        </pc:spChg>
        <pc:spChg chg="add mod">
          <ac:chgData name="William Grey" userId="37b73424-c081-4fc2-b1af-363f4f3fd4f3" providerId="ADAL" clId="{7C6F6BC6-D411-4BA0-9FEC-701AE442A724}" dt="2021-03-22T14:23:15.997" v="516" actId="1076"/>
          <ac:spMkLst>
            <pc:docMk/>
            <pc:sldMk cId="2742530463" sldId="303"/>
            <ac:spMk id="6" creationId="{8BA9E028-7890-4183-A25C-6E63A822ADFC}"/>
          </ac:spMkLst>
        </pc:spChg>
        <pc:spChg chg="add mod">
          <ac:chgData name="William Grey" userId="37b73424-c081-4fc2-b1af-363f4f3fd4f3" providerId="ADAL" clId="{7C6F6BC6-D411-4BA0-9FEC-701AE442A724}" dt="2021-03-22T14:23:21.469" v="518" actId="1076"/>
          <ac:spMkLst>
            <pc:docMk/>
            <pc:sldMk cId="2742530463" sldId="303"/>
            <ac:spMk id="9" creationId="{904FEAD4-4F42-421C-B756-558A81E94BE1}"/>
          </ac:spMkLst>
        </pc:spChg>
        <pc:spChg chg="add mod">
          <ac:chgData name="William Grey" userId="37b73424-c081-4fc2-b1af-363f4f3fd4f3" providerId="ADAL" clId="{7C6F6BC6-D411-4BA0-9FEC-701AE442A724}" dt="2021-03-22T14:23:18.909" v="517" actId="1076"/>
          <ac:spMkLst>
            <pc:docMk/>
            <pc:sldMk cId="2742530463" sldId="303"/>
            <ac:spMk id="10" creationId="{2A3059A6-DB6F-4C31-86A3-F9D5436EA4B5}"/>
          </ac:spMkLst>
        </pc:spChg>
        <pc:cxnChg chg="add del">
          <ac:chgData name="William Grey" userId="37b73424-c081-4fc2-b1af-363f4f3fd4f3" providerId="ADAL" clId="{7C6F6BC6-D411-4BA0-9FEC-701AE442A724}" dt="2021-03-22T14:20:27.548" v="445" actId="478"/>
          <ac:cxnSpMkLst>
            <pc:docMk/>
            <pc:sldMk cId="2742530463" sldId="303"/>
            <ac:cxnSpMk id="8" creationId="{643BFC9B-1038-44B8-B6D6-459230E21BDE}"/>
          </ac:cxnSpMkLst>
        </pc:cxnChg>
      </pc:sldChg>
      <pc:sldChg chg="modSp add mod modAnim">
        <pc:chgData name="William Grey" userId="37b73424-c081-4fc2-b1af-363f4f3fd4f3" providerId="ADAL" clId="{7C6F6BC6-D411-4BA0-9FEC-701AE442A724}" dt="2021-03-22T14:32:29.566" v="731" actId="20577"/>
        <pc:sldMkLst>
          <pc:docMk/>
          <pc:sldMk cId="222722071" sldId="304"/>
        </pc:sldMkLst>
        <pc:spChg chg="mod">
          <ac:chgData name="William Grey" userId="37b73424-c081-4fc2-b1af-363f4f3fd4f3" providerId="ADAL" clId="{7C6F6BC6-D411-4BA0-9FEC-701AE442A724}" dt="2021-03-22T14:26:34.345" v="563" actId="20577"/>
          <ac:spMkLst>
            <pc:docMk/>
            <pc:sldMk cId="222722071" sldId="304"/>
            <ac:spMk id="2" creationId="{AB3C8928-CBA3-4787-BC1D-734ACC84680B}"/>
          </ac:spMkLst>
        </pc:spChg>
        <pc:spChg chg="mod">
          <ac:chgData name="William Grey" userId="37b73424-c081-4fc2-b1af-363f4f3fd4f3" providerId="ADAL" clId="{7C6F6BC6-D411-4BA0-9FEC-701AE442A724}" dt="2021-03-22T14:32:29.566" v="731" actId="20577"/>
          <ac:spMkLst>
            <pc:docMk/>
            <pc:sldMk cId="222722071" sldId="304"/>
            <ac:spMk id="3" creationId="{493E63E6-C168-4DFD-ACE0-3B1D40AE30A4}"/>
          </ac:spMkLst>
        </pc:spChg>
        <pc:spChg chg="mod">
          <ac:chgData name="William Grey" userId="37b73424-c081-4fc2-b1af-363f4f3fd4f3" providerId="ADAL" clId="{7C6F6BC6-D411-4BA0-9FEC-701AE442A724}" dt="2021-03-22T14:28:03.272" v="581" actId="1076"/>
          <ac:spMkLst>
            <pc:docMk/>
            <pc:sldMk cId="222722071" sldId="304"/>
            <ac:spMk id="4" creationId="{B0E0DBD4-D976-4C83-BAFC-6AD2466B273E}"/>
          </ac:spMkLst>
        </pc:spChg>
        <pc:spChg chg="mod">
          <ac:chgData name="William Grey" userId="37b73424-c081-4fc2-b1af-363f4f3fd4f3" providerId="ADAL" clId="{7C6F6BC6-D411-4BA0-9FEC-701AE442A724}" dt="2021-03-22T14:28:09.777" v="583" actId="14100"/>
          <ac:spMkLst>
            <pc:docMk/>
            <pc:sldMk cId="222722071" sldId="304"/>
            <ac:spMk id="5" creationId="{C368533D-37EB-4D98-9764-F77819871C5A}"/>
          </ac:spMkLst>
        </pc:spChg>
        <pc:spChg chg="mod">
          <ac:chgData name="William Grey" userId="37b73424-c081-4fc2-b1af-363f4f3fd4f3" providerId="ADAL" clId="{7C6F6BC6-D411-4BA0-9FEC-701AE442A724}" dt="2021-03-22T14:28:38.415" v="599" actId="20577"/>
          <ac:spMkLst>
            <pc:docMk/>
            <pc:sldMk cId="222722071" sldId="304"/>
            <ac:spMk id="6" creationId="{8BA9E028-7890-4183-A25C-6E63A822ADFC}"/>
          </ac:spMkLst>
        </pc:spChg>
        <pc:spChg chg="mod">
          <ac:chgData name="William Grey" userId="37b73424-c081-4fc2-b1af-363f4f3fd4f3" providerId="ADAL" clId="{7C6F6BC6-D411-4BA0-9FEC-701AE442A724}" dt="2021-03-22T14:28:35.801" v="593" actId="1076"/>
          <ac:spMkLst>
            <pc:docMk/>
            <pc:sldMk cId="222722071" sldId="304"/>
            <ac:spMk id="10" creationId="{2A3059A6-DB6F-4C31-86A3-F9D5436EA4B5}"/>
          </ac:spMkLst>
        </pc:spChg>
      </pc:sldChg>
    </pc:docChg>
  </pc:docChgLst>
  <pc:docChgLst>
    <pc:chgData name="William Grey" userId="37b73424-c081-4fc2-b1af-363f4f3fd4f3" providerId="ADAL" clId="{013EBF55-A7F2-42FF-AF82-9F27F3D05973}"/>
    <pc:docChg chg="undo custSel addSld modSld sldOrd">
      <pc:chgData name="William Grey" userId="37b73424-c081-4fc2-b1af-363f4f3fd4f3" providerId="ADAL" clId="{013EBF55-A7F2-42FF-AF82-9F27F3D05973}" dt="2021-11-16T09:11:49.769" v="1310" actId="20577"/>
      <pc:docMkLst>
        <pc:docMk/>
      </pc:docMkLst>
      <pc:sldChg chg="addSp delSp modSp mod">
        <pc:chgData name="William Grey" userId="37b73424-c081-4fc2-b1af-363f4f3fd4f3" providerId="ADAL" clId="{013EBF55-A7F2-42FF-AF82-9F27F3D05973}" dt="2021-11-04T13:38:08.989" v="514" actId="478"/>
        <pc:sldMkLst>
          <pc:docMk/>
          <pc:sldMk cId="1895520575" sldId="286"/>
        </pc:sldMkLst>
        <pc:graphicFrameChg chg="add del mod modGraphic">
          <ac:chgData name="William Grey" userId="37b73424-c081-4fc2-b1af-363f4f3fd4f3" providerId="ADAL" clId="{013EBF55-A7F2-42FF-AF82-9F27F3D05973}" dt="2021-11-04T13:38:08.989" v="514" actId="478"/>
          <ac:graphicFrameMkLst>
            <pc:docMk/>
            <pc:sldMk cId="1895520575" sldId="286"/>
            <ac:graphicFrameMk id="4" creationId="{02E8F35A-9B95-4484-A0E4-2D286029669F}"/>
          </ac:graphicFrameMkLst>
        </pc:graphicFrameChg>
      </pc:sldChg>
      <pc:sldChg chg="addSp delSp modSp mod">
        <pc:chgData name="William Grey" userId="37b73424-c081-4fc2-b1af-363f4f3fd4f3" providerId="ADAL" clId="{013EBF55-A7F2-42FF-AF82-9F27F3D05973}" dt="2021-11-16T09:09:23.778" v="1260" actId="20577"/>
        <pc:sldMkLst>
          <pc:docMk/>
          <pc:sldMk cId="1340489787" sldId="300"/>
        </pc:sldMkLst>
        <pc:spChg chg="mod">
          <ac:chgData name="William Grey" userId="37b73424-c081-4fc2-b1af-363f4f3fd4f3" providerId="ADAL" clId="{013EBF55-A7F2-42FF-AF82-9F27F3D05973}" dt="2021-11-16T09:09:23.778" v="1260" actId="20577"/>
          <ac:spMkLst>
            <pc:docMk/>
            <pc:sldMk cId="1340489787" sldId="300"/>
            <ac:spMk id="3" creationId="{7430AA49-F75B-4896-BB1B-CE82386C5D47}"/>
          </ac:spMkLst>
        </pc:spChg>
        <pc:graphicFrameChg chg="add del mod">
          <ac:chgData name="William Grey" userId="37b73424-c081-4fc2-b1af-363f4f3fd4f3" providerId="ADAL" clId="{013EBF55-A7F2-42FF-AF82-9F27F3D05973}" dt="2021-11-04T13:53:37.239" v="519"/>
          <ac:graphicFrameMkLst>
            <pc:docMk/>
            <pc:sldMk cId="1340489787" sldId="300"/>
            <ac:graphicFrameMk id="4" creationId="{A78D8759-18C5-4BDC-A475-50ECC484C5B2}"/>
          </ac:graphicFrameMkLst>
        </pc:graphicFrameChg>
      </pc:sldChg>
      <pc:sldChg chg="modSp mod modAnim">
        <pc:chgData name="William Grey" userId="37b73424-c081-4fc2-b1af-363f4f3fd4f3" providerId="ADAL" clId="{013EBF55-A7F2-42FF-AF82-9F27F3D05973}" dt="2021-11-09T09:27:30.289" v="891" actId="20577"/>
        <pc:sldMkLst>
          <pc:docMk/>
          <pc:sldMk cId="222722071" sldId="304"/>
        </pc:sldMkLst>
        <pc:spChg chg="mod">
          <ac:chgData name="William Grey" userId="37b73424-c081-4fc2-b1af-363f4f3fd4f3" providerId="ADAL" clId="{013EBF55-A7F2-42FF-AF82-9F27F3D05973}" dt="2021-11-09T09:27:30.289" v="891" actId="20577"/>
          <ac:spMkLst>
            <pc:docMk/>
            <pc:sldMk cId="222722071" sldId="304"/>
            <ac:spMk id="3" creationId="{493E63E6-C168-4DFD-ACE0-3B1D40AE30A4}"/>
          </ac:spMkLst>
        </pc:spChg>
      </pc:sldChg>
      <pc:sldChg chg="modSp new mod">
        <pc:chgData name="William Grey" userId="37b73424-c081-4fc2-b1af-363f4f3fd4f3" providerId="ADAL" clId="{013EBF55-A7F2-42FF-AF82-9F27F3D05973}" dt="2021-11-04T13:14:29.463" v="101" actId="20577"/>
        <pc:sldMkLst>
          <pc:docMk/>
          <pc:sldMk cId="713568402" sldId="305"/>
        </pc:sldMkLst>
        <pc:spChg chg="mod">
          <ac:chgData name="William Grey" userId="37b73424-c081-4fc2-b1af-363f4f3fd4f3" providerId="ADAL" clId="{013EBF55-A7F2-42FF-AF82-9F27F3D05973}" dt="2021-11-04T13:11:01.203" v="83" actId="20577"/>
          <ac:spMkLst>
            <pc:docMk/>
            <pc:sldMk cId="713568402" sldId="305"/>
            <ac:spMk id="2" creationId="{23F666A6-34E3-4F50-8939-F872368F8164}"/>
          </ac:spMkLst>
        </pc:spChg>
        <pc:spChg chg="mod">
          <ac:chgData name="William Grey" userId="37b73424-c081-4fc2-b1af-363f4f3fd4f3" providerId="ADAL" clId="{013EBF55-A7F2-42FF-AF82-9F27F3D05973}" dt="2021-11-04T13:14:29.463" v="101" actId="20577"/>
          <ac:spMkLst>
            <pc:docMk/>
            <pc:sldMk cId="713568402" sldId="305"/>
            <ac:spMk id="3" creationId="{45D0B9E7-D8DB-4A0E-B11D-D6D530076F14}"/>
          </ac:spMkLst>
        </pc:spChg>
      </pc:sldChg>
      <pc:sldChg chg="modSp add">
        <pc:chgData name="William Grey" userId="37b73424-c081-4fc2-b1af-363f4f3fd4f3" providerId="ADAL" clId="{013EBF55-A7F2-42FF-AF82-9F27F3D05973}" dt="2021-11-04T13:27:29.869" v="369" actId="20577"/>
        <pc:sldMkLst>
          <pc:docMk/>
          <pc:sldMk cId="1685628285" sldId="306"/>
        </pc:sldMkLst>
        <pc:spChg chg="mod">
          <ac:chgData name="William Grey" userId="37b73424-c081-4fc2-b1af-363f4f3fd4f3" providerId="ADAL" clId="{013EBF55-A7F2-42FF-AF82-9F27F3D05973}" dt="2021-11-04T13:27:29.869" v="369" actId="20577"/>
          <ac:spMkLst>
            <pc:docMk/>
            <pc:sldMk cId="1685628285" sldId="306"/>
            <ac:spMk id="3" creationId="{45D0B9E7-D8DB-4A0E-B11D-D6D530076F14}"/>
          </ac:spMkLst>
        </pc:spChg>
      </pc:sldChg>
      <pc:sldChg chg="modSp new mod ord">
        <pc:chgData name="William Grey" userId="37b73424-c081-4fc2-b1af-363f4f3fd4f3" providerId="ADAL" clId="{013EBF55-A7F2-42FF-AF82-9F27F3D05973}" dt="2021-11-04T14:18:54.636" v="882" actId="20577"/>
        <pc:sldMkLst>
          <pc:docMk/>
          <pc:sldMk cId="111100886" sldId="307"/>
        </pc:sldMkLst>
        <pc:spChg chg="mod">
          <ac:chgData name="William Grey" userId="37b73424-c081-4fc2-b1af-363f4f3fd4f3" providerId="ADAL" clId="{013EBF55-A7F2-42FF-AF82-9F27F3D05973}" dt="2021-11-04T14:18:54.636" v="882" actId="20577"/>
          <ac:spMkLst>
            <pc:docMk/>
            <pc:sldMk cId="111100886" sldId="307"/>
            <ac:spMk id="2" creationId="{69D346FC-0ED4-4501-A895-C7BEF056B8F3}"/>
          </ac:spMkLst>
        </pc:spChg>
        <pc:spChg chg="mod">
          <ac:chgData name="William Grey" userId="37b73424-c081-4fc2-b1af-363f4f3fd4f3" providerId="ADAL" clId="{013EBF55-A7F2-42FF-AF82-9F27F3D05973}" dt="2021-11-04T14:18:14.239" v="875" actId="20577"/>
          <ac:spMkLst>
            <pc:docMk/>
            <pc:sldMk cId="111100886" sldId="307"/>
            <ac:spMk id="3" creationId="{98774699-2886-45E8-B201-7313412E0740}"/>
          </ac:spMkLst>
        </pc:spChg>
      </pc:sldChg>
      <pc:sldChg chg="addSp modSp add mod ord">
        <pc:chgData name="William Grey" userId="37b73424-c081-4fc2-b1af-363f4f3fd4f3" providerId="ADAL" clId="{013EBF55-A7F2-42FF-AF82-9F27F3D05973}" dt="2021-11-09T11:52:35.583" v="1055"/>
        <pc:sldMkLst>
          <pc:docMk/>
          <pc:sldMk cId="1025676379" sldId="308"/>
        </pc:sldMkLst>
        <pc:spChg chg="mod">
          <ac:chgData name="William Grey" userId="37b73424-c081-4fc2-b1af-363f4f3fd4f3" providerId="ADAL" clId="{013EBF55-A7F2-42FF-AF82-9F27F3D05973}" dt="2021-11-04T13:36:45.328" v="484" actId="1076"/>
          <ac:spMkLst>
            <pc:docMk/>
            <pc:sldMk cId="1025676379" sldId="308"/>
            <ac:spMk id="3" creationId="{00000000-0000-0000-0000-000000000000}"/>
          </ac:spMkLst>
        </pc:spChg>
        <pc:graphicFrameChg chg="mod modGraphic">
          <ac:chgData name="William Grey" userId="37b73424-c081-4fc2-b1af-363f4f3fd4f3" providerId="ADAL" clId="{013EBF55-A7F2-42FF-AF82-9F27F3D05973}" dt="2021-11-04T13:36:47.903" v="485" actId="1076"/>
          <ac:graphicFrameMkLst>
            <pc:docMk/>
            <pc:sldMk cId="1025676379" sldId="308"/>
            <ac:graphicFrameMk id="4" creationId="{02E8F35A-9B95-4484-A0E4-2D286029669F}"/>
          </ac:graphicFrameMkLst>
        </pc:graphicFrameChg>
        <pc:graphicFrameChg chg="add mod modGraphic">
          <ac:chgData name="William Grey" userId="37b73424-c081-4fc2-b1af-363f4f3fd4f3" providerId="ADAL" clId="{013EBF55-A7F2-42FF-AF82-9F27F3D05973}" dt="2021-11-04T13:37:46.106" v="513" actId="20577"/>
          <ac:graphicFrameMkLst>
            <pc:docMk/>
            <pc:sldMk cId="1025676379" sldId="308"/>
            <ac:graphicFrameMk id="5" creationId="{A431E0AD-879C-472C-BA44-B6540899DA34}"/>
          </ac:graphicFrameMkLst>
        </pc:graphicFrameChg>
      </pc:sldChg>
      <pc:sldChg chg="modSp add mod">
        <pc:chgData name="William Grey" userId="37b73424-c081-4fc2-b1af-363f4f3fd4f3" providerId="ADAL" clId="{013EBF55-A7F2-42FF-AF82-9F27F3D05973}" dt="2021-11-16T09:11:49.769" v="1310" actId="20577"/>
        <pc:sldMkLst>
          <pc:docMk/>
          <pc:sldMk cId="2182599687" sldId="309"/>
        </pc:sldMkLst>
        <pc:spChg chg="mod">
          <ac:chgData name="William Grey" userId="37b73424-c081-4fc2-b1af-363f4f3fd4f3" providerId="ADAL" clId="{013EBF55-A7F2-42FF-AF82-9F27F3D05973}" dt="2021-11-16T09:11:49.769" v="1310" actId="20577"/>
          <ac:spMkLst>
            <pc:docMk/>
            <pc:sldMk cId="2182599687" sldId="309"/>
            <ac:spMk id="3" creationId="{7430AA49-F75B-4896-BB1B-CE82386C5D47}"/>
          </ac:spMkLst>
        </pc:spChg>
      </pc:sldChg>
      <pc:sldChg chg="modSp add mod">
        <pc:chgData name="William Grey" userId="37b73424-c081-4fc2-b1af-363f4f3fd4f3" providerId="ADAL" clId="{013EBF55-A7F2-42FF-AF82-9F27F3D05973}" dt="2021-11-09T09:10:32.288" v="885" actId="2164"/>
        <pc:sldMkLst>
          <pc:docMk/>
          <pc:sldMk cId="2221778667" sldId="310"/>
        </pc:sldMkLst>
        <pc:graphicFrameChg chg="modGraphic">
          <ac:chgData name="William Grey" userId="37b73424-c081-4fc2-b1af-363f4f3fd4f3" providerId="ADAL" clId="{013EBF55-A7F2-42FF-AF82-9F27F3D05973}" dt="2021-11-09T09:10:28.856" v="884" actId="2164"/>
          <ac:graphicFrameMkLst>
            <pc:docMk/>
            <pc:sldMk cId="2221778667" sldId="310"/>
            <ac:graphicFrameMk id="4" creationId="{02E8F35A-9B95-4484-A0E4-2D286029669F}"/>
          </ac:graphicFrameMkLst>
        </pc:graphicFrameChg>
        <pc:graphicFrameChg chg="modGraphic">
          <ac:chgData name="William Grey" userId="37b73424-c081-4fc2-b1af-363f4f3fd4f3" providerId="ADAL" clId="{013EBF55-A7F2-42FF-AF82-9F27F3D05973}" dt="2021-11-09T09:10:32.288" v="885" actId="2164"/>
          <ac:graphicFrameMkLst>
            <pc:docMk/>
            <pc:sldMk cId="2221778667" sldId="310"/>
            <ac:graphicFrameMk id="5" creationId="{A431E0AD-879C-472C-BA44-B6540899DA34}"/>
          </ac:graphicFrameMkLst>
        </pc:graphicFrameChg>
      </pc:sldChg>
      <pc:sldChg chg="modSp new mod modAnim">
        <pc:chgData name="William Grey" userId="37b73424-c081-4fc2-b1af-363f4f3fd4f3" providerId="ADAL" clId="{013EBF55-A7F2-42FF-AF82-9F27F3D05973}" dt="2021-11-09T11:56:38.057" v="1118"/>
        <pc:sldMkLst>
          <pc:docMk/>
          <pc:sldMk cId="913261288" sldId="311"/>
        </pc:sldMkLst>
        <pc:spChg chg="mod">
          <ac:chgData name="William Grey" userId="37b73424-c081-4fc2-b1af-363f4f3fd4f3" providerId="ADAL" clId="{013EBF55-A7F2-42FF-AF82-9F27F3D05973}" dt="2021-11-09T11:53:46.760" v="1061" actId="20577"/>
          <ac:spMkLst>
            <pc:docMk/>
            <pc:sldMk cId="913261288" sldId="311"/>
            <ac:spMk id="2" creationId="{8E135304-D74F-4E3A-9115-BF0D63F4E31A}"/>
          </ac:spMkLst>
        </pc:spChg>
        <pc:spChg chg="mod">
          <ac:chgData name="William Grey" userId="37b73424-c081-4fc2-b1af-363f4f3fd4f3" providerId="ADAL" clId="{013EBF55-A7F2-42FF-AF82-9F27F3D05973}" dt="2021-11-09T11:55:40.094" v="1108" actId="20577"/>
          <ac:spMkLst>
            <pc:docMk/>
            <pc:sldMk cId="913261288" sldId="311"/>
            <ac:spMk id="3" creationId="{721B7BD1-0470-4795-AB02-192EEBB5FCDC}"/>
          </ac:spMkLst>
        </pc:spChg>
      </pc:sldChg>
      <pc:sldChg chg="modSp new mod">
        <pc:chgData name="William Grey" userId="37b73424-c081-4fc2-b1af-363f4f3fd4f3" providerId="ADAL" clId="{013EBF55-A7F2-42FF-AF82-9F27F3D05973}" dt="2021-11-09T12:08:18.674" v="1203" actId="20577"/>
        <pc:sldMkLst>
          <pc:docMk/>
          <pc:sldMk cId="2867002227" sldId="312"/>
        </pc:sldMkLst>
        <pc:spChg chg="mod">
          <ac:chgData name="William Grey" userId="37b73424-c081-4fc2-b1af-363f4f3fd4f3" providerId="ADAL" clId="{013EBF55-A7F2-42FF-AF82-9F27F3D05973}" dt="2021-11-09T12:01:09.134" v="1178" actId="20577"/>
          <ac:spMkLst>
            <pc:docMk/>
            <pc:sldMk cId="2867002227" sldId="312"/>
            <ac:spMk id="2" creationId="{8BBFC16E-6156-489A-8080-4B45DD6A167F}"/>
          </ac:spMkLst>
        </pc:spChg>
        <pc:spChg chg="mod">
          <ac:chgData name="William Grey" userId="37b73424-c081-4fc2-b1af-363f4f3fd4f3" providerId="ADAL" clId="{013EBF55-A7F2-42FF-AF82-9F27F3D05973}" dt="2021-11-09T12:08:18.674" v="1203" actId="20577"/>
          <ac:spMkLst>
            <pc:docMk/>
            <pc:sldMk cId="2867002227" sldId="312"/>
            <ac:spMk id="3" creationId="{10A00C3A-127F-47E4-9C8B-F4AB96D722A1}"/>
          </ac:spMkLst>
        </pc:spChg>
      </pc:sldChg>
    </pc:docChg>
  </pc:docChgLst>
  <pc:docChgLst>
    <pc:chgData name="William Grey" userId="37b73424-c081-4fc2-b1af-363f4f3fd4f3" providerId="ADAL" clId="{85A6FAEE-6654-4BB2-847D-C44564C20F79}"/>
    <pc:docChg chg="addSld modSld">
      <pc:chgData name="William Grey" userId="37b73424-c081-4fc2-b1af-363f4f3fd4f3" providerId="ADAL" clId="{85A6FAEE-6654-4BB2-847D-C44564C20F79}" dt="2023-03-12T21:10:55.726" v="4"/>
      <pc:docMkLst>
        <pc:docMk/>
      </pc:docMkLst>
      <pc:sldChg chg="addSp modSp new mod">
        <pc:chgData name="William Grey" userId="37b73424-c081-4fc2-b1af-363f4f3fd4f3" providerId="ADAL" clId="{85A6FAEE-6654-4BB2-847D-C44564C20F79}" dt="2023-03-12T21:10:55.726" v="4"/>
        <pc:sldMkLst>
          <pc:docMk/>
          <pc:sldMk cId="1480153415" sldId="318"/>
        </pc:sldMkLst>
        <pc:picChg chg="add mod">
          <ac:chgData name="William Grey" userId="37b73424-c081-4fc2-b1af-363f4f3fd4f3" providerId="ADAL" clId="{85A6FAEE-6654-4BB2-847D-C44564C20F79}" dt="2023-03-12T21:10:55.726" v="4"/>
          <ac:picMkLst>
            <pc:docMk/>
            <pc:sldMk cId="1480153415" sldId="318"/>
            <ac:picMk id="3" creationId="{0612FD76-94B0-494A-9385-EE365C74C763}"/>
          </ac:picMkLst>
        </pc:picChg>
      </pc:sldChg>
    </pc:docChg>
  </pc:docChgLst>
  <pc:docChgLst>
    <pc:chgData name="William Grey" userId="37b73424-c081-4fc2-b1af-363f4f3fd4f3" providerId="ADAL" clId="{22053E7B-F3F1-4DE2-A929-CF110F5A2E9A}"/>
    <pc:docChg chg="undo custSel addSld delSld modSld sldOrd">
      <pc:chgData name="William Grey" userId="37b73424-c081-4fc2-b1af-363f4f3fd4f3" providerId="ADAL" clId="{22053E7B-F3F1-4DE2-A929-CF110F5A2E9A}" dt="2022-08-26T19:32:34.209" v="922" actId="20577"/>
      <pc:docMkLst>
        <pc:docMk/>
      </pc:docMkLst>
      <pc:sldChg chg="modSp del">
        <pc:chgData name="William Grey" userId="37b73424-c081-4fc2-b1af-363f4f3fd4f3" providerId="ADAL" clId="{22053E7B-F3F1-4DE2-A929-CF110F5A2E9A}" dt="2022-08-20T21:37:11.340" v="27" actId="47"/>
        <pc:sldMkLst>
          <pc:docMk/>
          <pc:sldMk cId="222047521" sldId="280"/>
        </pc:sldMkLst>
        <pc:spChg chg="mod">
          <ac:chgData name="William Grey" userId="37b73424-c081-4fc2-b1af-363f4f3fd4f3" providerId="ADAL" clId="{22053E7B-F3F1-4DE2-A929-CF110F5A2E9A}" dt="2022-08-20T21:36:23.105" v="0"/>
          <ac:spMkLst>
            <pc:docMk/>
            <pc:sldMk cId="222047521" sldId="280"/>
            <ac:spMk id="2" creationId="{00000000-0000-0000-0000-000000000000}"/>
          </ac:spMkLst>
        </pc:spChg>
        <pc:spChg chg="mod">
          <ac:chgData name="William Grey" userId="37b73424-c081-4fc2-b1af-363f4f3fd4f3" providerId="ADAL" clId="{22053E7B-F3F1-4DE2-A929-CF110F5A2E9A}" dt="2022-08-20T21:36:23.105" v="0"/>
          <ac:spMkLst>
            <pc:docMk/>
            <pc:sldMk cId="222047521" sldId="280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22053E7B-F3F1-4DE2-A929-CF110F5A2E9A}" dt="2022-08-20T21:37:13.683" v="31" actId="47"/>
        <pc:sldMkLst>
          <pc:docMk/>
          <pc:sldMk cId="3415724254" sldId="285"/>
        </pc:sldMkLst>
        <pc:spChg chg="mod">
          <ac:chgData name="William Grey" userId="37b73424-c081-4fc2-b1af-363f4f3fd4f3" providerId="ADAL" clId="{22053E7B-F3F1-4DE2-A929-CF110F5A2E9A}" dt="2022-08-20T21:36:23.335" v="5" actId="27636"/>
          <ac:spMkLst>
            <pc:docMk/>
            <pc:sldMk cId="3415724254" sldId="285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22053E7B-F3F1-4DE2-A929-CF110F5A2E9A}" dt="2022-08-22T19:59:12.988" v="857" actId="20577"/>
        <pc:sldMkLst>
          <pc:docMk/>
          <pc:sldMk cId="1895520575" sldId="286"/>
        </pc:sldMkLst>
        <pc:spChg chg="mod">
          <ac:chgData name="William Grey" userId="37b73424-c081-4fc2-b1af-363f4f3fd4f3" providerId="ADAL" clId="{22053E7B-F3F1-4DE2-A929-CF110F5A2E9A}" dt="2022-08-22T17:57:28.381" v="253" actId="20577"/>
          <ac:spMkLst>
            <pc:docMk/>
            <pc:sldMk cId="1895520575" sldId="286"/>
            <ac:spMk id="2" creationId="{00000000-0000-0000-0000-000000000000}"/>
          </ac:spMkLst>
        </pc:spChg>
        <pc:spChg chg="mod">
          <ac:chgData name="William Grey" userId="37b73424-c081-4fc2-b1af-363f4f3fd4f3" providerId="ADAL" clId="{22053E7B-F3F1-4DE2-A929-CF110F5A2E9A}" dt="2022-08-22T19:59:12.988" v="857" actId="20577"/>
          <ac:spMkLst>
            <pc:docMk/>
            <pc:sldMk cId="1895520575" sldId="286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22053E7B-F3F1-4DE2-A929-CF110F5A2E9A}" dt="2022-08-20T21:37:16.210" v="36" actId="47"/>
        <pc:sldMkLst>
          <pc:docMk/>
          <pc:sldMk cId="459682487" sldId="289"/>
        </pc:sldMkLst>
        <pc:spChg chg="mod">
          <ac:chgData name="William Grey" userId="37b73424-c081-4fc2-b1af-363f4f3fd4f3" providerId="ADAL" clId="{22053E7B-F3F1-4DE2-A929-CF110F5A2E9A}" dt="2022-08-20T21:36:23.422" v="10" actId="27636"/>
          <ac:spMkLst>
            <pc:docMk/>
            <pc:sldMk cId="459682487" sldId="289"/>
            <ac:spMk id="2" creationId="{8E155C98-0D74-4D84-BA18-AFC357E2C529}"/>
          </ac:spMkLst>
        </pc:spChg>
        <pc:spChg chg="mod">
          <ac:chgData name="William Grey" userId="37b73424-c081-4fc2-b1af-363f4f3fd4f3" providerId="ADAL" clId="{22053E7B-F3F1-4DE2-A929-CF110F5A2E9A}" dt="2022-08-20T21:36:23.105" v="0"/>
          <ac:spMkLst>
            <pc:docMk/>
            <pc:sldMk cId="459682487" sldId="289"/>
            <ac:spMk id="3" creationId="{0E2CD26C-6834-4C8B-A5A3-91D610B5975E}"/>
          </ac:spMkLst>
        </pc:spChg>
      </pc:sldChg>
      <pc:sldChg chg="modSp del mod">
        <pc:chgData name="William Grey" userId="37b73424-c081-4fc2-b1af-363f4f3fd4f3" providerId="ADAL" clId="{22053E7B-F3F1-4DE2-A929-CF110F5A2E9A}" dt="2022-08-20T21:37:12.692" v="29" actId="47"/>
        <pc:sldMkLst>
          <pc:docMk/>
          <pc:sldMk cId="219506095" sldId="290"/>
        </pc:sldMkLst>
        <pc:spChg chg="mod">
          <ac:chgData name="William Grey" userId="37b73424-c081-4fc2-b1af-363f4f3fd4f3" providerId="ADAL" clId="{22053E7B-F3F1-4DE2-A929-CF110F5A2E9A}" dt="2022-08-20T21:36:23.318" v="3" actId="27636"/>
          <ac:spMkLst>
            <pc:docMk/>
            <pc:sldMk cId="219506095" sldId="290"/>
            <ac:spMk id="2" creationId="{00000000-0000-0000-0000-000000000000}"/>
          </ac:spMkLst>
        </pc:spChg>
      </pc:sldChg>
      <pc:sldChg chg="modSp del mod">
        <pc:chgData name="William Grey" userId="37b73424-c081-4fc2-b1af-363f4f3fd4f3" providerId="ADAL" clId="{22053E7B-F3F1-4DE2-A929-CF110F5A2E9A}" dt="2022-08-20T21:37:14.133" v="32" actId="47"/>
        <pc:sldMkLst>
          <pc:docMk/>
          <pc:sldMk cId="2618860461" sldId="291"/>
        </pc:sldMkLst>
        <pc:spChg chg="mod">
          <ac:chgData name="William Grey" userId="37b73424-c081-4fc2-b1af-363f4f3fd4f3" providerId="ADAL" clId="{22053E7B-F3F1-4DE2-A929-CF110F5A2E9A}" dt="2022-08-20T21:36:23.352" v="6" actId="27636"/>
          <ac:spMkLst>
            <pc:docMk/>
            <pc:sldMk cId="2618860461" sldId="291"/>
            <ac:spMk id="2" creationId="{00000000-0000-0000-0000-000000000000}"/>
          </ac:spMkLst>
        </pc:spChg>
      </pc:sldChg>
      <pc:sldChg chg="modSp del mod">
        <pc:chgData name="William Grey" userId="37b73424-c081-4fc2-b1af-363f4f3fd4f3" providerId="ADAL" clId="{22053E7B-F3F1-4DE2-A929-CF110F5A2E9A}" dt="2022-08-20T21:37:15.340" v="35" actId="47"/>
        <pc:sldMkLst>
          <pc:docMk/>
          <pc:sldMk cId="1118715332" sldId="292"/>
        </pc:sldMkLst>
        <pc:spChg chg="mod">
          <ac:chgData name="William Grey" userId="37b73424-c081-4fc2-b1af-363f4f3fd4f3" providerId="ADAL" clId="{22053E7B-F3F1-4DE2-A929-CF110F5A2E9A}" dt="2022-08-20T21:36:23.387" v="9" actId="27636"/>
          <ac:spMkLst>
            <pc:docMk/>
            <pc:sldMk cId="1118715332" sldId="292"/>
            <ac:spMk id="2" creationId="{00000000-0000-0000-0000-000000000000}"/>
          </ac:spMkLst>
        </pc:spChg>
      </pc:sldChg>
      <pc:sldChg chg="modSp del mod">
        <pc:chgData name="William Grey" userId="37b73424-c081-4fc2-b1af-363f4f3fd4f3" providerId="ADAL" clId="{22053E7B-F3F1-4DE2-A929-CF110F5A2E9A}" dt="2022-08-20T21:37:13.130" v="30" actId="47"/>
        <pc:sldMkLst>
          <pc:docMk/>
          <pc:sldMk cId="3156573072" sldId="293"/>
        </pc:sldMkLst>
        <pc:spChg chg="mod">
          <ac:chgData name="William Grey" userId="37b73424-c081-4fc2-b1af-363f4f3fd4f3" providerId="ADAL" clId="{22053E7B-F3F1-4DE2-A929-CF110F5A2E9A}" dt="2022-08-20T21:36:23.322" v="4" actId="27636"/>
          <ac:spMkLst>
            <pc:docMk/>
            <pc:sldMk cId="3156573072" sldId="293"/>
            <ac:spMk id="2" creationId="{00000000-0000-0000-0000-000000000000}"/>
          </ac:spMkLst>
        </pc:spChg>
      </pc:sldChg>
      <pc:sldChg chg="modSp del mod">
        <pc:chgData name="William Grey" userId="37b73424-c081-4fc2-b1af-363f4f3fd4f3" providerId="ADAL" clId="{22053E7B-F3F1-4DE2-A929-CF110F5A2E9A}" dt="2022-08-20T21:37:14.459" v="33" actId="47"/>
        <pc:sldMkLst>
          <pc:docMk/>
          <pc:sldMk cId="2809045975" sldId="295"/>
        </pc:sldMkLst>
        <pc:spChg chg="mod">
          <ac:chgData name="William Grey" userId="37b73424-c081-4fc2-b1af-363f4f3fd4f3" providerId="ADAL" clId="{22053E7B-F3F1-4DE2-A929-CF110F5A2E9A}" dt="2022-08-20T21:36:23.355" v="7" actId="27636"/>
          <ac:spMkLst>
            <pc:docMk/>
            <pc:sldMk cId="2809045975" sldId="295"/>
            <ac:spMk id="2" creationId="{00000000-0000-0000-0000-000000000000}"/>
          </ac:spMkLst>
        </pc:spChg>
      </pc:sldChg>
      <pc:sldChg chg="modSp del mod">
        <pc:chgData name="William Grey" userId="37b73424-c081-4fc2-b1af-363f4f3fd4f3" providerId="ADAL" clId="{22053E7B-F3F1-4DE2-A929-CF110F5A2E9A}" dt="2022-08-20T21:37:20.397" v="39" actId="47"/>
        <pc:sldMkLst>
          <pc:docMk/>
          <pc:sldMk cId="2365300450" sldId="296"/>
        </pc:sldMkLst>
        <pc:spChg chg="mod">
          <ac:chgData name="William Grey" userId="37b73424-c081-4fc2-b1af-363f4f3fd4f3" providerId="ADAL" clId="{22053E7B-F3F1-4DE2-A929-CF110F5A2E9A}" dt="2022-08-20T21:36:23.497" v="13" actId="27636"/>
          <ac:spMkLst>
            <pc:docMk/>
            <pc:sldMk cId="2365300450" sldId="296"/>
            <ac:spMk id="2" creationId="{362EA6B8-91FB-41A2-B056-2684489B3749}"/>
          </ac:spMkLst>
        </pc:spChg>
        <pc:spChg chg="mod">
          <ac:chgData name="William Grey" userId="37b73424-c081-4fc2-b1af-363f4f3fd4f3" providerId="ADAL" clId="{22053E7B-F3F1-4DE2-A929-CF110F5A2E9A}" dt="2022-08-20T21:36:23.105" v="0"/>
          <ac:spMkLst>
            <pc:docMk/>
            <pc:sldMk cId="2365300450" sldId="296"/>
            <ac:spMk id="3" creationId="{0D727868-E835-4371-9C95-DB7D23754624}"/>
          </ac:spMkLst>
        </pc:spChg>
      </pc:sldChg>
      <pc:sldChg chg="modSp del mod">
        <pc:chgData name="William Grey" userId="37b73424-c081-4fc2-b1af-363f4f3fd4f3" providerId="ADAL" clId="{22053E7B-F3F1-4DE2-A929-CF110F5A2E9A}" dt="2022-08-20T21:37:17.894" v="37" actId="47"/>
        <pc:sldMkLst>
          <pc:docMk/>
          <pc:sldMk cId="4058777022" sldId="297"/>
        </pc:sldMkLst>
        <pc:spChg chg="mod">
          <ac:chgData name="William Grey" userId="37b73424-c081-4fc2-b1af-363f4f3fd4f3" providerId="ADAL" clId="{22053E7B-F3F1-4DE2-A929-CF110F5A2E9A}" dt="2022-08-20T21:36:23.449" v="11" actId="27636"/>
          <ac:spMkLst>
            <pc:docMk/>
            <pc:sldMk cId="4058777022" sldId="297"/>
            <ac:spMk id="2" creationId="{AA6CA508-B0E6-4642-A662-942900F2AA72}"/>
          </ac:spMkLst>
        </pc:spChg>
        <pc:spChg chg="mod">
          <ac:chgData name="William Grey" userId="37b73424-c081-4fc2-b1af-363f4f3fd4f3" providerId="ADAL" clId="{22053E7B-F3F1-4DE2-A929-CF110F5A2E9A}" dt="2022-08-20T21:36:23.105" v="0"/>
          <ac:spMkLst>
            <pc:docMk/>
            <pc:sldMk cId="4058777022" sldId="297"/>
            <ac:spMk id="3" creationId="{977BAF7E-CC2C-448F-8D13-E6657A8C3C86}"/>
          </ac:spMkLst>
        </pc:spChg>
      </pc:sldChg>
      <pc:sldChg chg="modSp del">
        <pc:chgData name="William Grey" userId="37b73424-c081-4fc2-b1af-363f4f3fd4f3" providerId="ADAL" clId="{22053E7B-F3F1-4DE2-A929-CF110F5A2E9A}" dt="2022-08-20T21:37:22.373" v="40" actId="47"/>
        <pc:sldMkLst>
          <pc:docMk/>
          <pc:sldMk cId="4185582992" sldId="298"/>
        </pc:sldMkLst>
        <pc:spChg chg="mod">
          <ac:chgData name="William Grey" userId="37b73424-c081-4fc2-b1af-363f4f3fd4f3" providerId="ADAL" clId="{22053E7B-F3F1-4DE2-A929-CF110F5A2E9A}" dt="2022-08-20T21:36:23.105" v="0"/>
          <ac:spMkLst>
            <pc:docMk/>
            <pc:sldMk cId="4185582992" sldId="298"/>
            <ac:spMk id="3" creationId="{0D727868-E835-4371-9C95-DB7D23754624}"/>
          </ac:spMkLst>
        </pc:spChg>
      </pc:sldChg>
      <pc:sldChg chg="modSp del mod">
        <pc:chgData name="William Grey" userId="37b73424-c081-4fc2-b1af-363f4f3fd4f3" providerId="ADAL" clId="{22053E7B-F3F1-4DE2-A929-CF110F5A2E9A}" dt="2022-08-20T21:37:14.850" v="34" actId="47"/>
        <pc:sldMkLst>
          <pc:docMk/>
          <pc:sldMk cId="2300120089" sldId="299"/>
        </pc:sldMkLst>
        <pc:spChg chg="mod">
          <ac:chgData name="William Grey" userId="37b73424-c081-4fc2-b1af-363f4f3fd4f3" providerId="ADAL" clId="{22053E7B-F3F1-4DE2-A929-CF110F5A2E9A}" dt="2022-08-20T21:36:23.383" v="8" actId="27636"/>
          <ac:spMkLst>
            <pc:docMk/>
            <pc:sldMk cId="2300120089" sldId="299"/>
            <ac:spMk id="2" creationId="{00000000-0000-0000-0000-000000000000}"/>
          </ac:spMkLst>
        </pc:spChg>
      </pc:sldChg>
      <pc:sldChg chg="addSp modSp mod">
        <pc:chgData name="William Grey" userId="37b73424-c081-4fc2-b1af-363f4f3fd4f3" providerId="ADAL" clId="{22053E7B-F3F1-4DE2-A929-CF110F5A2E9A}" dt="2022-08-22T20:09:48.452" v="919" actId="1076"/>
        <pc:sldMkLst>
          <pc:docMk/>
          <pc:sldMk cId="1340489787" sldId="300"/>
        </pc:sldMkLst>
        <pc:spChg chg="mod">
          <ac:chgData name="William Grey" userId="37b73424-c081-4fc2-b1af-363f4f3fd4f3" providerId="ADAL" clId="{22053E7B-F3F1-4DE2-A929-CF110F5A2E9A}" dt="2022-08-22T19:56:01.846" v="820" actId="255"/>
          <ac:spMkLst>
            <pc:docMk/>
            <pc:sldMk cId="1340489787" sldId="300"/>
            <ac:spMk id="2" creationId="{B013AEFE-F64E-42A0-BD5F-AFF70B76D529}"/>
          </ac:spMkLst>
        </pc:spChg>
        <pc:spChg chg="mod">
          <ac:chgData name="William Grey" userId="37b73424-c081-4fc2-b1af-363f4f3fd4f3" providerId="ADAL" clId="{22053E7B-F3F1-4DE2-A929-CF110F5A2E9A}" dt="2022-08-20T21:36:23.105" v="0"/>
          <ac:spMkLst>
            <pc:docMk/>
            <pc:sldMk cId="1340489787" sldId="300"/>
            <ac:spMk id="3" creationId="{7430AA49-F75B-4896-BB1B-CE82386C5D47}"/>
          </ac:spMkLst>
        </pc:spChg>
        <pc:spChg chg="add mod">
          <ac:chgData name="William Grey" userId="37b73424-c081-4fc2-b1af-363f4f3fd4f3" providerId="ADAL" clId="{22053E7B-F3F1-4DE2-A929-CF110F5A2E9A}" dt="2022-08-22T20:09:48.452" v="919" actId="1076"/>
          <ac:spMkLst>
            <pc:docMk/>
            <pc:sldMk cId="1340489787" sldId="300"/>
            <ac:spMk id="5" creationId="{50812BF5-4072-4B62-84DB-BD953CEDB021}"/>
          </ac:spMkLst>
        </pc:spChg>
      </pc:sldChg>
      <pc:sldChg chg="modSp mod ord">
        <pc:chgData name="William Grey" userId="37b73424-c081-4fc2-b1af-363f4f3fd4f3" providerId="ADAL" clId="{22053E7B-F3F1-4DE2-A929-CF110F5A2E9A}" dt="2022-08-22T19:56:39.120" v="839"/>
        <pc:sldMkLst>
          <pc:docMk/>
          <pc:sldMk cId="2173590403" sldId="301"/>
        </pc:sldMkLst>
        <pc:spChg chg="mod">
          <ac:chgData name="William Grey" userId="37b73424-c081-4fc2-b1af-363f4f3fd4f3" providerId="ADAL" clId="{22053E7B-F3F1-4DE2-A929-CF110F5A2E9A}" dt="2022-08-20T21:36:23.738" v="24" actId="27636"/>
          <ac:spMkLst>
            <pc:docMk/>
            <pc:sldMk cId="2173590403" sldId="301"/>
            <ac:spMk id="2" creationId="{06AC97F8-8461-4C41-88F4-B6E6A939CC22}"/>
          </ac:spMkLst>
        </pc:spChg>
        <pc:spChg chg="mod">
          <ac:chgData name="William Grey" userId="37b73424-c081-4fc2-b1af-363f4f3fd4f3" providerId="ADAL" clId="{22053E7B-F3F1-4DE2-A929-CF110F5A2E9A}" dt="2022-08-20T21:39:26.339" v="82" actId="12"/>
          <ac:spMkLst>
            <pc:docMk/>
            <pc:sldMk cId="2173590403" sldId="301"/>
            <ac:spMk id="3" creationId="{0B01CD7A-9962-4FAC-8D7F-C4E36DA9C744}"/>
          </ac:spMkLst>
        </pc:spChg>
      </pc:sldChg>
      <pc:sldChg chg="modSp del mod">
        <pc:chgData name="William Grey" userId="37b73424-c081-4fc2-b1af-363f4f3fd4f3" providerId="ADAL" clId="{22053E7B-F3F1-4DE2-A929-CF110F5A2E9A}" dt="2022-08-20T21:37:12.237" v="28" actId="47"/>
        <pc:sldMkLst>
          <pc:docMk/>
          <pc:sldMk cId="3165675622" sldId="302"/>
        </pc:sldMkLst>
        <pc:spChg chg="mod">
          <ac:chgData name="William Grey" userId="37b73424-c081-4fc2-b1af-363f4f3fd4f3" providerId="ADAL" clId="{22053E7B-F3F1-4DE2-A929-CF110F5A2E9A}" dt="2022-08-20T21:36:23.304" v="2" actId="27636"/>
          <ac:spMkLst>
            <pc:docMk/>
            <pc:sldMk cId="3165675622" sldId="302"/>
            <ac:spMk id="2" creationId="{A12835C8-710B-4453-9AE0-FA62672D40AB}"/>
          </ac:spMkLst>
        </pc:spChg>
      </pc:sldChg>
      <pc:sldChg chg="modSp mod">
        <pc:chgData name="William Grey" userId="37b73424-c081-4fc2-b1af-363f4f3fd4f3" providerId="ADAL" clId="{22053E7B-F3F1-4DE2-A929-CF110F5A2E9A}" dt="2022-08-22T19:59:37.270" v="861" actId="20577"/>
        <pc:sldMkLst>
          <pc:docMk/>
          <pc:sldMk cId="2742530463" sldId="303"/>
        </pc:sldMkLst>
        <pc:spChg chg="mod">
          <ac:chgData name="William Grey" userId="37b73424-c081-4fc2-b1af-363f4f3fd4f3" providerId="ADAL" clId="{22053E7B-F3F1-4DE2-A929-CF110F5A2E9A}" dt="2022-08-22T19:59:37.270" v="861" actId="20577"/>
          <ac:spMkLst>
            <pc:docMk/>
            <pc:sldMk cId="2742530463" sldId="303"/>
            <ac:spMk id="2" creationId="{AB3C8928-CBA3-4787-BC1D-734ACC84680B}"/>
          </ac:spMkLst>
        </pc:spChg>
        <pc:spChg chg="mod">
          <ac:chgData name="William Grey" userId="37b73424-c081-4fc2-b1af-363f4f3fd4f3" providerId="ADAL" clId="{22053E7B-F3F1-4DE2-A929-CF110F5A2E9A}" dt="2022-08-22T19:46:54.334" v="521" actId="20577"/>
          <ac:spMkLst>
            <pc:docMk/>
            <pc:sldMk cId="2742530463" sldId="303"/>
            <ac:spMk id="3" creationId="{493E63E6-C168-4DFD-ACE0-3B1D40AE30A4}"/>
          </ac:spMkLst>
        </pc:spChg>
      </pc:sldChg>
      <pc:sldChg chg="addSp delSp modSp mod modAnim">
        <pc:chgData name="William Grey" userId="37b73424-c081-4fc2-b1af-363f4f3fd4f3" providerId="ADAL" clId="{22053E7B-F3F1-4DE2-A929-CF110F5A2E9A}" dt="2022-08-22T19:59:42.008" v="863" actId="20577"/>
        <pc:sldMkLst>
          <pc:docMk/>
          <pc:sldMk cId="222722071" sldId="304"/>
        </pc:sldMkLst>
        <pc:spChg chg="mod">
          <ac:chgData name="William Grey" userId="37b73424-c081-4fc2-b1af-363f4f3fd4f3" providerId="ADAL" clId="{22053E7B-F3F1-4DE2-A929-CF110F5A2E9A}" dt="2022-08-22T19:59:42.008" v="863" actId="20577"/>
          <ac:spMkLst>
            <pc:docMk/>
            <pc:sldMk cId="222722071" sldId="304"/>
            <ac:spMk id="2" creationId="{AB3C8928-CBA3-4787-BC1D-734ACC84680B}"/>
          </ac:spMkLst>
        </pc:spChg>
        <pc:spChg chg="mod">
          <ac:chgData name="William Grey" userId="37b73424-c081-4fc2-b1af-363f4f3fd4f3" providerId="ADAL" clId="{22053E7B-F3F1-4DE2-A929-CF110F5A2E9A}" dt="2022-08-22T19:47:38.651" v="537" actId="1076"/>
          <ac:spMkLst>
            <pc:docMk/>
            <pc:sldMk cId="222722071" sldId="304"/>
            <ac:spMk id="3" creationId="{493E63E6-C168-4DFD-ACE0-3B1D40AE30A4}"/>
          </ac:spMkLst>
        </pc:spChg>
        <pc:spChg chg="del mod">
          <ac:chgData name="William Grey" userId="37b73424-c081-4fc2-b1af-363f4f3fd4f3" providerId="ADAL" clId="{22053E7B-F3F1-4DE2-A929-CF110F5A2E9A}" dt="2022-08-22T19:47:34.938" v="536" actId="21"/>
          <ac:spMkLst>
            <pc:docMk/>
            <pc:sldMk cId="222722071" sldId="304"/>
            <ac:spMk id="4" creationId="{B0E0DBD4-D976-4C83-BAFC-6AD2466B273E}"/>
          </ac:spMkLst>
        </pc:spChg>
        <pc:spChg chg="del mod">
          <ac:chgData name="William Grey" userId="37b73424-c081-4fc2-b1af-363f4f3fd4f3" providerId="ADAL" clId="{22053E7B-F3F1-4DE2-A929-CF110F5A2E9A}" dt="2022-08-22T19:47:34.938" v="536" actId="21"/>
          <ac:spMkLst>
            <pc:docMk/>
            <pc:sldMk cId="222722071" sldId="304"/>
            <ac:spMk id="5" creationId="{C368533D-37EB-4D98-9764-F77819871C5A}"/>
          </ac:spMkLst>
        </pc:spChg>
        <pc:spChg chg="del mod">
          <ac:chgData name="William Grey" userId="37b73424-c081-4fc2-b1af-363f4f3fd4f3" providerId="ADAL" clId="{22053E7B-F3F1-4DE2-A929-CF110F5A2E9A}" dt="2022-08-22T19:47:34.938" v="536" actId="21"/>
          <ac:spMkLst>
            <pc:docMk/>
            <pc:sldMk cId="222722071" sldId="304"/>
            <ac:spMk id="6" creationId="{8BA9E028-7890-4183-A25C-6E63A822ADFC}"/>
          </ac:spMkLst>
        </pc:spChg>
        <pc:spChg chg="del mod">
          <ac:chgData name="William Grey" userId="37b73424-c081-4fc2-b1af-363f4f3fd4f3" providerId="ADAL" clId="{22053E7B-F3F1-4DE2-A929-CF110F5A2E9A}" dt="2022-08-22T19:47:34.938" v="536" actId="21"/>
          <ac:spMkLst>
            <pc:docMk/>
            <pc:sldMk cId="222722071" sldId="304"/>
            <ac:spMk id="9" creationId="{904FEAD4-4F42-421C-B756-558A81E94BE1}"/>
          </ac:spMkLst>
        </pc:spChg>
        <pc:spChg chg="del mod">
          <ac:chgData name="William Grey" userId="37b73424-c081-4fc2-b1af-363f4f3fd4f3" providerId="ADAL" clId="{22053E7B-F3F1-4DE2-A929-CF110F5A2E9A}" dt="2022-08-22T19:47:34.938" v="536" actId="21"/>
          <ac:spMkLst>
            <pc:docMk/>
            <pc:sldMk cId="222722071" sldId="304"/>
            <ac:spMk id="10" creationId="{2A3059A6-DB6F-4C31-86A3-F9D5436EA4B5}"/>
          </ac:spMkLst>
        </pc:spChg>
        <pc:spChg chg="add mod">
          <ac:chgData name="William Grey" userId="37b73424-c081-4fc2-b1af-363f4f3fd4f3" providerId="ADAL" clId="{22053E7B-F3F1-4DE2-A929-CF110F5A2E9A}" dt="2022-08-22T19:47:47.971" v="543" actId="1035"/>
          <ac:spMkLst>
            <pc:docMk/>
            <pc:sldMk cId="222722071" sldId="304"/>
            <ac:spMk id="11" creationId="{DB92A576-8A89-451B-8C03-398D77EDF3CD}"/>
          </ac:spMkLst>
        </pc:spChg>
        <pc:spChg chg="add mod">
          <ac:chgData name="William Grey" userId="37b73424-c081-4fc2-b1af-363f4f3fd4f3" providerId="ADAL" clId="{22053E7B-F3F1-4DE2-A929-CF110F5A2E9A}" dt="2022-08-22T19:47:47.971" v="543" actId="1035"/>
          <ac:spMkLst>
            <pc:docMk/>
            <pc:sldMk cId="222722071" sldId="304"/>
            <ac:spMk id="12" creationId="{24BD2B15-2E9C-44D3-8557-4F13BEFA3C3C}"/>
          </ac:spMkLst>
        </pc:spChg>
        <pc:spChg chg="add mod">
          <ac:chgData name="William Grey" userId="37b73424-c081-4fc2-b1af-363f4f3fd4f3" providerId="ADAL" clId="{22053E7B-F3F1-4DE2-A929-CF110F5A2E9A}" dt="2022-08-22T19:47:47.971" v="543" actId="1035"/>
          <ac:spMkLst>
            <pc:docMk/>
            <pc:sldMk cId="222722071" sldId="304"/>
            <ac:spMk id="13" creationId="{93F959B0-A27C-4833-950D-C1762298EDBE}"/>
          </ac:spMkLst>
        </pc:spChg>
        <pc:spChg chg="add mod">
          <ac:chgData name="William Grey" userId="37b73424-c081-4fc2-b1af-363f4f3fd4f3" providerId="ADAL" clId="{22053E7B-F3F1-4DE2-A929-CF110F5A2E9A}" dt="2022-08-22T19:47:47.971" v="543" actId="1035"/>
          <ac:spMkLst>
            <pc:docMk/>
            <pc:sldMk cId="222722071" sldId="304"/>
            <ac:spMk id="14" creationId="{8E113F26-7194-4D54-9BC4-C12947BEADA2}"/>
          </ac:spMkLst>
        </pc:spChg>
        <pc:spChg chg="add mod">
          <ac:chgData name="William Grey" userId="37b73424-c081-4fc2-b1af-363f4f3fd4f3" providerId="ADAL" clId="{22053E7B-F3F1-4DE2-A929-CF110F5A2E9A}" dt="2022-08-22T19:47:47.971" v="543" actId="1035"/>
          <ac:spMkLst>
            <pc:docMk/>
            <pc:sldMk cId="222722071" sldId="304"/>
            <ac:spMk id="15" creationId="{38EEE2C0-EF6D-4366-9C5F-65B86B4AE21E}"/>
          </ac:spMkLst>
        </pc:spChg>
      </pc:sldChg>
      <pc:sldChg chg="modSp mod">
        <pc:chgData name="William Grey" userId="37b73424-c081-4fc2-b1af-363f4f3fd4f3" providerId="ADAL" clId="{22053E7B-F3F1-4DE2-A929-CF110F5A2E9A}" dt="2022-08-26T19:32:34.209" v="922" actId="20577"/>
        <pc:sldMkLst>
          <pc:docMk/>
          <pc:sldMk cId="713568402" sldId="305"/>
        </pc:sldMkLst>
        <pc:spChg chg="mod">
          <ac:chgData name="William Grey" userId="37b73424-c081-4fc2-b1af-363f4f3fd4f3" providerId="ADAL" clId="{22053E7B-F3F1-4DE2-A929-CF110F5A2E9A}" dt="2022-08-20T21:36:23.549" v="14" actId="27636"/>
          <ac:spMkLst>
            <pc:docMk/>
            <pc:sldMk cId="713568402" sldId="305"/>
            <ac:spMk id="2" creationId="{23F666A6-34E3-4F50-8939-F872368F8164}"/>
          </ac:spMkLst>
        </pc:spChg>
        <pc:spChg chg="mod">
          <ac:chgData name="William Grey" userId="37b73424-c081-4fc2-b1af-363f4f3fd4f3" providerId="ADAL" clId="{22053E7B-F3F1-4DE2-A929-CF110F5A2E9A}" dt="2022-08-26T19:32:34.209" v="922" actId="20577"/>
          <ac:spMkLst>
            <pc:docMk/>
            <pc:sldMk cId="713568402" sldId="305"/>
            <ac:spMk id="3" creationId="{45D0B9E7-D8DB-4A0E-B11D-D6D530076F14}"/>
          </ac:spMkLst>
        </pc:spChg>
      </pc:sldChg>
      <pc:sldChg chg="modSp mod">
        <pc:chgData name="William Grey" userId="37b73424-c081-4fc2-b1af-363f4f3fd4f3" providerId="ADAL" clId="{22053E7B-F3F1-4DE2-A929-CF110F5A2E9A}" dt="2022-08-22T17:47:10.244" v="107" actId="20577"/>
        <pc:sldMkLst>
          <pc:docMk/>
          <pc:sldMk cId="1685628285" sldId="306"/>
        </pc:sldMkLst>
        <pc:spChg chg="mod">
          <ac:chgData name="William Grey" userId="37b73424-c081-4fc2-b1af-363f4f3fd4f3" providerId="ADAL" clId="{22053E7B-F3F1-4DE2-A929-CF110F5A2E9A}" dt="2022-08-20T21:36:23.560" v="15" actId="27636"/>
          <ac:spMkLst>
            <pc:docMk/>
            <pc:sldMk cId="1685628285" sldId="306"/>
            <ac:spMk id="2" creationId="{23F666A6-34E3-4F50-8939-F872368F8164}"/>
          </ac:spMkLst>
        </pc:spChg>
        <pc:spChg chg="mod">
          <ac:chgData name="William Grey" userId="37b73424-c081-4fc2-b1af-363f4f3fd4f3" providerId="ADAL" clId="{22053E7B-F3F1-4DE2-A929-CF110F5A2E9A}" dt="2022-08-22T17:47:10.244" v="107" actId="20577"/>
          <ac:spMkLst>
            <pc:docMk/>
            <pc:sldMk cId="1685628285" sldId="306"/>
            <ac:spMk id="3" creationId="{45D0B9E7-D8DB-4A0E-B11D-D6D530076F14}"/>
          </ac:spMkLst>
        </pc:spChg>
      </pc:sldChg>
      <pc:sldChg chg="modSp del mod">
        <pc:chgData name="William Grey" userId="37b73424-c081-4fc2-b1af-363f4f3fd4f3" providerId="ADAL" clId="{22053E7B-F3F1-4DE2-A929-CF110F5A2E9A}" dt="2022-08-20T21:37:10.445" v="26" actId="47"/>
        <pc:sldMkLst>
          <pc:docMk/>
          <pc:sldMk cId="111100886" sldId="307"/>
        </pc:sldMkLst>
        <pc:spChg chg="mod">
          <ac:chgData name="William Grey" userId="37b73424-c081-4fc2-b1af-363f4f3fd4f3" providerId="ADAL" clId="{22053E7B-F3F1-4DE2-A929-CF110F5A2E9A}" dt="2022-08-20T21:36:23.176" v="1" actId="27636"/>
          <ac:spMkLst>
            <pc:docMk/>
            <pc:sldMk cId="111100886" sldId="307"/>
            <ac:spMk id="2" creationId="{69D346FC-0ED4-4501-A895-C7BEF056B8F3}"/>
          </ac:spMkLst>
        </pc:spChg>
        <pc:spChg chg="mod">
          <ac:chgData name="William Grey" userId="37b73424-c081-4fc2-b1af-363f4f3fd4f3" providerId="ADAL" clId="{22053E7B-F3F1-4DE2-A929-CF110F5A2E9A}" dt="2022-08-20T21:36:23.105" v="0"/>
          <ac:spMkLst>
            <pc:docMk/>
            <pc:sldMk cId="111100886" sldId="307"/>
            <ac:spMk id="3" creationId="{98774699-2886-45E8-B201-7313412E0740}"/>
          </ac:spMkLst>
        </pc:spChg>
      </pc:sldChg>
      <pc:sldChg chg="modSp del mod">
        <pc:chgData name="William Grey" userId="37b73424-c081-4fc2-b1af-363f4f3fd4f3" providerId="ADAL" clId="{22053E7B-F3F1-4DE2-A929-CF110F5A2E9A}" dt="2022-08-22T17:56:55.478" v="243" actId="47"/>
        <pc:sldMkLst>
          <pc:docMk/>
          <pc:sldMk cId="1025676379" sldId="308"/>
        </pc:sldMkLst>
        <pc:spChg chg="mod">
          <ac:chgData name="William Grey" userId="37b73424-c081-4fc2-b1af-363f4f3fd4f3" providerId="ADAL" clId="{22053E7B-F3F1-4DE2-A929-CF110F5A2E9A}" dt="2022-08-20T21:36:23.612" v="17" actId="27636"/>
          <ac:spMkLst>
            <pc:docMk/>
            <pc:sldMk cId="1025676379" sldId="308"/>
            <ac:spMk id="2" creationId="{00000000-0000-0000-0000-000000000000}"/>
          </ac:spMkLst>
        </pc:spChg>
      </pc:sldChg>
      <pc:sldChg chg="addSp delSp modSp mod">
        <pc:chgData name="William Grey" userId="37b73424-c081-4fc2-b1af-363f4f3fd4f3" providerId="ADAL" clId="{22053E7B-F3F1-4DE2-A929-CF110F5A2E9A}" dt="2022-08-22T20:09:39.112" v="917"/>
        <pc:sldMkLst>
          <pc:docMk/>
          <pc:sldMk cId="2182599687" sldId="309"/>
        </pc:sldMkLst>
        <pc:spChg chg="mod">
          <ac:chgData name="William Grey" userId="37b73424-c081-4fc2-b1af-363f4f3fd4f3" providerId="ADAL" clId="{22053E7B-F3F1-4DE2-A929-CF110F5A2E9A}" dt="2022-08-22T19:56:24.013" v="837" actId="255"/>
          <ac:spMkLst>
            <pc:docMk/>
            <pc:sldMk cId="2182599687" sldId="309"/>
            <ac:spMk id="2" creationId="{B013AEFE-F64E-42A0-BD5F-AFF70B76D529}"/>
          </ac:spMkLst>
        </pc:spChg>
        <pc:spChg chg="mod">
          <ac:chgData name="William Grey" userId="37b73424-c081-4fc2-b1af-363f4f3fd4f3" providerId="ADAL" clId="{22053E7B-F3F1-4DE2-A929-CF110F5A2E9A}" dt="2022-08-20T21:36:23.105" v="0"/>
          <ac:spMkLst>
            <pc:docMk/>
            <pc:sldMk cId="2182599687" sldId="309"/>
            <ac:spMk id="3" creationId="{7430AA49-F75B-4896-BB1B-CE82386C5D47}"/>
          </ac:spMkLst>
        </pc:spChg>
        <pc:spChg chg="add del mod">
          <ac:chgData name="William Grey" userId="37b73424-c081-4fc2-b1af-363f4f3fd4f3" providerId="ADAL" clId="{22053E7B-F3F1-4DE2-A929-CF110F5A2E9A}" dt="2022-08-22T20:09:39.112" v="917"/>
          <ac:spMkLst>
            <pc:docMk/>
            <pc:sldMk cId="2182599687" sldId="309"/>
            <ac:spMk id="4" creationId="{B714ABE9-96BD-420F-AE38-A9C70CD2FBDF}"/>
          </ac:spMkLst>
        </pc:spChg>
      </pc:sldChg>
      <pc:sldChg chg="modSp mod">
        <pc:chgData name="William Grey" userId="37b73424-c081-4fc2-b1af-363f4f3fd4f3" providerId="ADAL" clId="{22053E7B-F3F1-4DE2-A929-CF110F5A2E9A}" dt="2022-08-22T17:56:14.787" v="239" actId="20577"/>
        <pc:sldMkLst>
          <pc:docMk/>
          <pc:sldMk cId="2221778667" sldId="310"/>
        </pc:sldMkLst>
        <pc:spChg chg="mod">
          <ac:chgData name="William Grey" userId="37b73424-c081-4fc2-b1af-363f4f3fd4f3" providerId="ADAL" clId="{22053E7B-F3F1-4DE2-A929-CF110F5A2E9A}" dt="2022-08-22T17:54:38.354" v="222" actId="20577"/>
          <ac:spMkLst>
            <pc:docMk/>
            <pc:sldMk cId="2221778667" sldId="310"/>
            <ac:spMk id="2" creationId="{00000000-0000-0000-0000-000000000000}"/>
          </ac:spMkLst>
        </pc:spChg>
        <pc:spChg chg="mod">
          <ac:chgData name="William Grey" userId="37b73424-c081-4fc2-b1af-363f4f3fd4f3" providerId="ADAL" clId="{22053E7B-F3F1-4DE2-A929-CF110F5A2E9A}" dt="2022-08-22T17:56:14.787" v="239" actId="20577"/>
          <ac:spMkLst>
            <pc:docMk/>
            <pc:sldMk cId="2221778667" sldId="310"/>
            <ac:spMk id="3" creationId="{00000000-0000-0000-0000-000000000000}"/>
          </ac:spMkLst>
        </pc:spChg>
        <pc:graphicFrameChg chg="mod modGraphic">
          <ac:chgData name="William Grey" userId="37b73424-c081-4fc2-b1af-363f4f3fd4f3" providerId="ADAL" clId="{22053E7B-F3F1-4DE2-A929-CF110F5A2E9A}" dt="2022-08-22T17:53:39.440" v="192" actId="113"/>
          <ac:graphicFrameMkLst>
            <pc:docMk/>
            <pc:sldMk cId="2221778667" sldId="310"/>
            <ac:graphicFrameMk id="4" creationId="{02E8F35A-9B95-4484-A0E4-2D286029669F}"/>
          </ac:graphicFrameMkLst>
        </pc:graphicFrameChg>
        <pc:graphicFrameChg chg="mod modGraphic">
          <ac:chgData name="William Grey" userId="37b73424-c081-4fc2-b1af-363f4f3fd4f3" providerId="ADAL" clId="{22053E7B-F3F1-4DE2-A929-CF110F5A2E9A}" dt="2022-08-22T17:56:08.522" v="234" actId="113"/>
          <ac:graphicFrameMkLst>
            <pc:docMk/>
            <pc:sldMk cId="2221778667" sldId="310"/>
            <ac:graphicFrameMk id="5" creationId="{A431E0AD-879C-472C-BA44-B6540899DA34}"/>
          </ac:graphicFrameMkLst>
        </pc:graphicFrameChg>
      </pc:sldChg>
      <pc:sldChg chg="modSp del mod">
        <pc:chgData name="William Grey" userId="37b73424-c081-4fc2-b1af-363f4f3fd4f3" providerId="ADAL" clId="{22053E7B-F3F1-4DE2-A929-CF110F5A2E9A}" dt="2022-08-20T21:37:19.003" v="38" actId="47"/>
        <pc:sldMkLst>
          <pc:docMk/>
          <pc:sldMk cId="913261288" sldId="311"/>
        </pc:sldMkLst>
        <pc:spChg chg="mod">
          <ac:chgData name="William Grey" userId="37b73424-c081-4fc2-b1af-363f4f3fd4f3" providerId="ADAL" clId="{22053E7B-F3F1-4DE2-A929-CF110F5A2E9A}" dt="2022-08-20T21:36:23.463" v="12" actId="27636"/>
          <ac:spMkLst>
            <pc:docMk/>
            <pc:sldMk cId="913261288" sldId="311"/>
            <ac:spMk id="2" creationId="{8E135304-D74F-4E3A-9115-BF0D63F4E31A}"/>
          </ac:spMkLst>
        </pc:spChg>
        <pc:spChg chg="mod">
          <ac:chgData name="William Grey" userId="37b73424-c081-4fc2-b1af-363f4f3fd4f3" providerId="ADAL" clId="{22053E7B-F3F1-4DE2-A929-CF110F5A2E9A}" dt="2022-08-20T21:36:23.105" v="0"/>
          <ac:spMkLst>
            <pc:docMk/>
            <pc:sldMk cId="913261288" sldId="311"/>
            <ac:spMk id="3" creationId="{721B7BD1-0470-4795-AB02-192EEBB5FCDC}"/>
          </ac:spMkLst>
        </pc:spChg>
      </pc:sldChg>
      <pc:sldChg chg="modSp del mod">
        <pc:chgData name="William Grey" userId="37b73424-c081-4fc2-b1af-363f4f3fd4f3" providerId="ADAL" clId="{22053E7B-F3F1-4DE2-A929-CF110F5A2E9A}" dt="2022-08-22T19:58:39.619" v="840" actId="47"/>
        <pc:sldMkLst>
          <pc:docMk/>
          <pc:sldMk cId="2867002227" sldId="312"/>
        </pc:sldMkLst>
        <pc:spChg chg="mod">
          <ac:chgData name="William Grey" userId="37b73424-c081-4fc2-b1af-363f4f3fd4f3" providerId="ADAL" clId="{22053E7B-F3F1-4DE2-A929-CF110F5A2E9A}" dt="2022-08-20T21:39:36.524" v="83" actId="14100"/>
          <ac:spMkLst>
            <pc:docMk/>
            <pc:sldMk cId="2867002227" sldId="312"/>
            <ac:spMk id="2" creationId="{8BBFC16E-6156-489A-8080-4B45DD6A167F}"/>
          </ac:spMkLst>
        </pc:spChg>
        <pc:spChg chg="mod">
          <ac:chgData name="William Grey" userId="37b73424-c081-4fc2-b1af-363f4f3fd4f3" providerId="ADAL" clId="{22053E7B-F3F1-4DE2-A929-CF110F5A2E9A}" dt="2022-08-20T21:36:23.105" v="0"/>
          <ac:spMkLst>
            <pc:docMk/>
            <pc:sldMk cId="2867002227" sldId="312"/>
            <ac:spMk id="3" creationId="{10A00C3A-127F-47E4-9C8B-F4AB96D722A1}"/>
          </ac:spMkLst>
        </pc:spChg>
      </pc:sldChg>
      <pc:sldChg chg="delSp modSp add mod">
        <pc:chgData name="William Grey" userId="37b73424-c081-4fc2-b1af-363f4f3fd4f3" providerId="ADAL" clId="{22053E7B-F3F1-4DE2-A929-CF110F5A2E9A}" dt="2022-08-20T21:40:32.446" v="101" actId="478"/>
        <pc:sldMkLst>
          <pc:docMk/>
          <pc:sldMk cId="2871441577" sldId="313"/>
        </pc:sldMkLst>
        <pc:spChg chg="mod">
          <ac:chgData name="William Grey" userId="37b73424-c081-4fc2-b1af-363f4f3fd4f3" providerId="ADAL" clId="{22053E7B-F3F1-4DE2-A929-CF110F5A2E9A}" dt="2022-08-20T21:40:23.179" v="99" actId="20577"/>
          <ac:spMkLst>
            <pc:docMk/>
            <pc:sldMk cId="2871441577" sldId="313"/>
            <ac:spMk id="2" creationId="{00000000-0000-0000-0000-000000000000}"/>
          </ac:spMkLst>
        </pc:spChg>
        <pc:spChg chg="del mod">
          <ac:chgData name="William Grey" userId="37b73424-c081-4fc2-b1af-363f4f3fd4f3" providerId="ADAL" clId="{22053E7B-F3F1-4DE2-A929-CF110F5A2E9A}" dt="2022-08-20T21:40:32.446" v="101" actId="478"/>
          <ac:spMkLst>
            <pc:docMk/>
            <pc:sldMk cId="2871441577" sldId="313"/>
            <ac:spMk id="3" creationId="{00000000-0000-0000-0000-000000000000}"/>
          </ac:spMkLst>
        </pc:spChg>
      </pc:sldChg>
      <pc:sldChg chg="modSp new mod">
        <pc:chgData name="William Grey" userId="37b73424-c081-4fc2-b1af-363f4f3fd4f3" providerId="ADAL" clId="{22053E7B-F3F1-4DE2-A929-CF110F5A2E9A}" dt="2022-08-20T21:38:30.801" v="81" actId="12"/>
        <pc:sldMkLst>
          <pc:docMk/>
          <pc:sldMk cId="3028717181" sldId="314"/>
        </pc:sldMkLst>
        <pc:spChg chg="mod">
          <ac:chgData name="William Grey" userId="37b73424-c081-4fc2-b1af-363f4f3fd4f3" providerId="ADAL" clId="{22053E7B-F3F1-4DE2-A929-CF110F5A2E9A}" dt="2022-08-20T21:37:46.795" v="61" actId="20577"/>
          <ac:spMkLst>
            <pc:docMk/>
            <pc:sldMk cId="3028717181" sldId="314"/>
            <ac:spMk id="2" creationId="{D43FCF67-6B97-49C8-A9F8-562DBA2158DF}"/>
          </ac:spMkLst>
        </pc:spChg>
        <pc:spChg chg="mod">
          <ac:chgData name="William Grey" userId="37b73424-c081-4fc2-b1af-363f4f3fd4f3" providerId="ADAL" clId="{22053E7B-F3F1-4DE2-A929-CF110F5A2E9A}" dt="2022-08-20T21:38:30.801" v="81" actId="12"/>
          <ac:spMkLst>
            <pc:docMk/>
            <pc:sldMk cId="3028717181" sldId="314"/>
            <ac:spMk id="3" creationId="{5D5FA5A1-77B1-462D-9F1D-0A4B66A54B07}"/>
          </ac:spMkLst>
        </pc:spChg>
      </pc:sldChg>
      <pc:sldChg chg="addSp modSp add mod">
        <pc:chgData name="William Grey" userId="37b73424-c081-4fc2-b1af-363f4f3fd4f3" providerId="ADAL" clId="{22053E7B-F3F1-4DE2-A929-CF110F5A2E9A}" dt="2022-08-22T17:52:47.084" v="190" actId="20577"/>
        <pc:sldMkLst>
          <pc:docMk/>
          <pc:sldMk cId="410389080" sldId="315"/>
        </pc:sldMkLst>
        <pc:spChg chg="mod">
          <ac:chgData name="William Grey" userId="37b73424-c081-4fc2-b1af-363f4f3fd4f3" providerId="ADAL" clId="{22053E7B-F3F1-4DE2-A929-CF110F5A2E9A}" dt="2022-08-22T17:50:29.112" v="130" actId="20577"/>
          <ac:spMkLst>
            <pc:docMk/>
            <pc:sldMk cId="410389080" sldId="315"/>
            <ac:spMk id="2" creationId="{D43FCF67-6B97-49C8-A9F8-562DBA2158DF}"/>
          </ac:spMkLst>
        </pc:spChg>
        <pc:spChg chg="mod">
          <ac:chgData name="William Grey" userId="37b73424-c081-4fc2-b1af-363f4f3fd4f3" providerId="ADAL" clId="{22053E7B-F3F1-4DE2-A929-CF110F5A2E9A}" dt="2022-08-22T17:52:47.084" v="190" actId="20577"/>
          <ac:spMkLst>
            <pc:docMk/>
            <pc:sldMk cId="410389080" sldId="315"/>
            <ac:spMk id="3" creationId="{5D5FA5A1-77B1-462D-9F1D-0A4B66A54B07}"/>
          </ac:spMkLst>
        </pc:spChg>
        <pc:spChg chg="add mod">
          <ac:chgData name="William Grey" userId="37b73424-c081-4fc2-b1af-363f4f3fd4f3" providerId="ADAL" clId="{22053E7B-F3F1-4DE2-A929-CF110F5A2E9A}" dt="2022-08-22T17:52:43.817" v="186" actId="1076"/>
          <ac:spMkLst>
            <pc:docMk/>
            <pc:sldMk cId="410389080" sldId="315"/>
            <ac:spMk id="4" creationId="{802DA701-D8E7-42A8-8F8A-4B4648A074C8}"/>
          </ac:spMkLst>
        </pc:spChg>
      </pc:sldChg>
      <pc:sldChg chg="add del">
        <pc:chgData name="William Grey" userId="37b73424-c081-4fc2-b1af-363f4f3fd4f3" providerId="ADAL" clId="{22053E7B-F3F1-4DE2-A929-CF110F5A2E9A}" dt="2022-08-22T17:50:09.605" v="111" actId="47"/>
        <pc:sldMkLst>
          <pc:docMk/>
          <pc:sldMk cId="2305434269" sldId="315"/>
        </pc:sldMkLst>
      </pc:sldChg>
      <pc:sldChg chg="modSp add">
        <pc:chgData name="William Grey" userId="37b73424-c081-4fc2-b1af-363f4f3fd4f3" providerId="ADAL" clId="{22053E7B-F3F1-4DE2-A929-CF110F5A2E9A}" dt="2022-08-22T17:56:50.493" v="242"/>
        <pc:sldMkLst>
          <pc:docMk/>
          <pc:sldMk cId="1267995388" sldId="316"/>
        </pc:sldMkLst>
        <pc:graphicFrameChg chg="mod">
          <ac:chgData name="William Grey" userId="37b73424-c081-4fc2-b1af-363f4f3fd4f3" providerId="ADAL" clId="{22053E7B-F3F1-4DE2-A929-CF110F5A2E9A}" dt="2022-08-22T17:56:38.283" v="241"/>
          <ac:graphicFrameMkLst>
            <pc:docMk/>
            <pc:sldMk cId="1267995388" sldId="316"/>
            <ac:graphicFrameMk id="4" creationId="{02E8F35A-9B95-4484-A0E4-2D286029669F}"/>
          </ac:graphicFrameMkLst>
        </pc:graphicFrameChg>
        <pc:graphicFrameChg chg="mod">
          <ac:chgData name="William Grey" userId="37b73424-c081-4fc2-b1af-363f4f3fd4f3" providerId="ADAL" clId="{22053E7B-F3F1-4DE2-A929-CF110F5A2E9A}" dt="2022-08-22T17:56:50.493" v="242"/>
          <ac:graphicFrameMkLst>
            <pc:docMk/>
            <pc:sldMk cId="1267995388" sldId="316"/>
            <ac:graphicFrameMk id="5" creationId="{A431E0AD-879C-472C-BA44-B6540899DA34}"/>
          </ac:graphicFrameMkLst>
        </pc:graphicFrameChg>
      </pc:sldChg>
      <pc:sldChg chg="addSp delSp modSp add mod modAnim">
        <pc:chgData name="William Grey" userId="37b73424-c081-4fc2-b1af-363f4f3fd4f3" providerId="ADAL" clId="{22053E7B-F3F1-4DE2-A929-CF110F5A2E9A}" dt="2022-08-22T19:59:47.443" v="865" actId="20577"/>
        <pc:sldMkLst>
          <pc:docMk/>
          <pc:sldMk cId="1093086575" sldId="317"/>
        </pc:sldMkLst>
        <pc:spChg chg="mod">
          <ac:chgData name="William Grey" userId="37b73424-c081-4fc2-b1af-363f4f3fd4f3" providerId="ADAL" clId="{22053E7B-F3F1-4DE2-A929-CF110F5A2E9A}" dt="2022-08-22T19:59:47.443" v="865" actId="20577"/>
          <ac:spMkLst>
            <pc:docMk/>
            <pc:sldMk cId="1093086575" sldId="317"/>
            <ac:spMk id="2" creationId="{AB3C8928-CBA3-4787-BC1D-734ACC84680B}"/>
          </ac:spMkLst>
        </pc:spChg>
        <pc:spChg chg="mod">
          <ac:chgData name="William Grey" userId="37b73424-c081-4fc2-b1af-363f4f3fd4f3" providerId="ADAL" clId="{22053E7B-F3F1-4DE2-A929-CF110F5A2E9A}" dt="2022-08-22T19:55:37.068" v="817" actId="20577"/>
          <ac:spMkLst>
            <pc:docMk/>
            <pc:sldMk cId="1093086575" sldId="317"/>
            <ac:spMk id="3" creationId="{493E63E6-C168-4DFD-ACE0-3B1D40AE30A4}"/>
          </ac:spMkLst>
        </pc:spChg>
        <pc:spChg chg="del">
          <ac:chgData name="William Grey" userId="37b73424-c081-4fc2-b1af-363f4f3fd4f3" providerId="ADAL" clId="{22053E7B-F3F1-4DE2-A929-CF110F5A2E9A}" dt="2022-08-22T19:43:23.268" v="424" actId="478"/>
          <ac:spMkLst>
            <pc:docMk/>
            <pc:sldMk cId="1093086575" sldId="317"/>
            <ac:spMk id="4" creationId="{B0E0DBD4-D976-4C83-BAFC-6AD2466B273E}"/>
          </ac:spMkLst>
        </pc:spChg>
        <pc:spChg chg="mod">
          <ac:chgData name="William Grey" userId="37b73424-c081-4fc2-b1af-363f4f3fd4f3" providerId="ADAL" clId="{22053E7B-F3F1-4DE2-A929-CF110F5A2E9A}" dt="2022-08-22T19:55:26.372" v="815" actId="1035"/>
          <ac:spMkLst>
            <pc:docMk/>
            <pc:sldMk cId="1093086575" sldId="317"/>
            <ac:spMk id="5" creationId="{C368533D-37EB-4D98-9764-F77819871C5A}"/>
          </ac:spMkLst>
        </pc:spChg>
        <pc:spChg chg="del">
          <ac:chgData name="William Grey" userId="37b73424-c081-4fc2-b1af-363f4f3fd4f3" providerId="ADAL" clId="{22053E7B-F3F1-4DE2-A929-CF110F5A2E9A}" dt="2022-08-22T19:43:38.668" v="428" actId="478"/>
          <ac:spMkLst>
            <pc:docMk/>
            <pc:sldMk cId="1093086575" sldId="317"/>
            <ac:spMk id="6" creationId="{8BA9E028-7890-4183-A25C-6E63A822ADFC}"/>
          </ac:spMkLst>
        </pc:spChg>
        <pc:spChg chg="del">
          <ac:chgData name="William Grey" userId="37b73424-c081-4fc2-b1af-363f4f3fd4f3" providerId="ADAL" clId="{22053E7B-F3F1-4DE2-A929-CF110F5A2E9A}" dt="2022-08-22T19:43:41" v="429" actId="478"/>
          <ac:spMkLst>
            <pc:docMk/>
            <pc:sldMk cId="1093086575" sldId="317"/>
            <ac:spMk id="9" creationId="{904FEAD4-4F42-421C-B756-558A81E94BE1}"/>
          </ac:spMkLst>
        </pc:spChg>
        <pc:spChg chg="del">
          <ac:chgData name="William Grey" userId="37b73424-c081-4fc2-b1af-363f4f3fd4f3" providerId="ADAL" clId="{22053E7B-F3F1-4DE2-A929-CF110F5A2E9A}" dt="2022-08-22T19:43:14.808" v="423" actId="478"/>
          <ac:spMkLst>
            <pc:docMk/>
            <pc:sldMk cId="1093086575" sldId="317"/>
            <ac:spMk id="10" creationId="{2A3059A6-DB6F-4C31-86A3-F9D5436EA4B5}"/>
          </ac:spMkLst>
        </pc:spChg>
        <pc:spChg chg="add del mod">
          <ac:chgData name="William Grey" userId="37b73424-c081-4fc2-b1af-363f4f3fd4f3" providerId="ADAL" clId="{22053E7B-F3F1-4DE2-A929-CF110F5A2E9A}" dt="2022-08-22T19:50:39.954" v="588" actId="478"/>
          <ac:spMkLst>
            <pc:docMk/>
            <pc:sldMk cId="1093086575" sldId="317"/>
            <ac:spMk id="11" creationId="{045AA97D-185E-4796-981A-04972635364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C0E1A9-697F-4782-9B16-760053D04580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6031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6569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762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672" y="71528"/>
            <a:ext cx="10515600" cy="66278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53135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71B5E4-40D2-4804-9D37-D881D05E5EF4}"/>
              </a:ext>
            </a:extLst>
          </p:cNvPr>
          <p:cNvSpPr/>
          <p:nvPr userDrawn="1"/>
        </p:nvSpPr>
        <p:spPr>
          <a:xfrm>
            <a:off x="0" y="734309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7784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2156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err="1"/>
              <a:t>Clickto</a:t>
            </a:r>
            <a:r>
              <a:rPr lang="en-US" dirty="0"/>
              <a:t>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719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7515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0544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722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4890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598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5EA98A87-D130-13B9-CC8D-54CECEA06EE8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259469-E472-AAD7-BDBD-8EEB2D1D72AA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A3B9BCB-D3DD-D454-6C6B-4383A3E5C5A9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2087361-D49A-9000-849C-0461D1A1652A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288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de-morgan-worksheet.docx" TargetMode="External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666A6-34E3-4F50-8939-F872368F8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Simplify the following Boolean expressions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5D0B9E7-D8DB-4A0E-B11D-D6D530076F1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514350" indent="-514350">
                  <a:buFont typeface="+mj-lt"/>
                  <a:buAutoNum type="arabicParenR"/>
                </a:pP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endParaRPr lang="en-GB" i="1" dirty="0">
                  <a:latin typeface="Cambria Math" panose="020405030504060302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endParaRPr lang="en-GB" dirty="0"/>
              </a:p>
              <a:p>
                <a:pPr marL="514350" indent="-514350">
                  <a:buFont typeface="+mj-lt"/>
                  <a:buAutoNum type="arabicParenR"/>
                </a:pP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.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endParaRPr lang="en-GB" dirty="0"/>
              </a:p>
              <a:p>
                <a:pPr marL="514350" indent="-514350">
                  <a:buFont typeface="+mj-lt"/>
                  <a:buAutoNum type="arabicParenR"/>
                </a:pP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endParaRPr lang="en-GB" dirty="0"/>
              </a:p>
              <a:p>
                <a:pPr marL="514350" indent="-514350">
                  <a:buFont typeface="+mj-lt"/>
                  <a:buAutoNum type="arabicParenR"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</m:oMath>
                </a14:m>
                <a:endParaRPr lang="en-GB" b="0" dirty="0"/>
              </a:p>
              <a:p>
                <a:pPr marL="514350" indent="-514350">
                  <a:buFont typeface="+mj-lt"/>
                  <a:buAutoNum type="arabicParenR"/>
                </a:pP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.(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/>
              </a:p>
              <a:p>
                <a:pPr marL="514350" indent="-514350">
                  <a:buFont typeface="+mj-lt"/>
                  <a:buAutoNum type="arabicParenR"/>
                </a:pPr>
                <a:endParaRPr lang="en-GB" b="0" dirty="0"/>
              </a:p>
              <a:p>
                <a:pPr marL="514350" indent="-514350">
                  <a:buFont typeface="+mj-lt"/>
                  <a:buAutoNum type="arabicParenR"/>
                </a:pPr>
                <a:endParaRPr lang="en-GB" dirty="0"/>
              </a:p>
              <a:p>
                <a:pPr marL="514350" indent="-514350">
                  <a:buFont typeface="+mj-lt"/>
                  <a:buAutoNum type="arabicParenR"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514350" indent="-514350">
                  <a:buFont typeface="+mj-lt"/>
                  <a:buAutoNum type="arabicParenR"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5D0B9E7-D8DB-4A0E-B11D-D6D530076F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35684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C8928-CBA3-4787-BC1D-734ACC846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Worked Example 1: De Morgan’s Law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93E63E6-C168-4DFD-ACE0-3B1D40AE30A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GB" dirty="0"/>
                  <a:t>Simplify the expression:		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acc>
                          <m:accPr>
                            <m:chr m:val="̅"/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  <m:acc>
                          <m:accPr>
                            <m:chr m:val="̅"/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 dirty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e>
                    </m:acc>
                  </m:oMath>
                </a14:m>
                <a:endParaRPr lang="en-GB" dirty="0"/>
              </a:p>
              <a:p>
                <a:pPr marL="0" indent="0">
                  <a:buNone/>
                </a:pPr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GB" dirty="0"/>
                  <a:t>Identify the two terms:		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acc>
                          <m:accPr>
                            <m:chr m:val="̅"/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GB" i="1" dirty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+</m:t>
                        </m:r>
                        <m:acc>
                          <m:accPr>
                            <m:chr m:val="̅"/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 dirty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e>
                    </m:acc>
                  </m:oMath>
                </a14:m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GB" dirty="0"/>
                  <a:t>NOT the whole expression: 	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Change the operator:		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.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endParaRPr lang="en-GB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dirty="0">
                        <a:latin typeface="Cambria Math" panose="02040503050406030204" pitchFamily="18" charset="0"/>
                      </a:rPr>
                      <m:t>N</m:t>
                    </m:r>
                    <m:r>
                      <m:rPr>
                        <m:nor/>
                      </m:rPr>
                      <a:rPr lang="en-GB" b="0" i="0" dirty="0" smtClean="0">
                        <a:latin typeface="Cambria Math" panose="02040503050406030204" pitchFamily="18" charset="0"/>
                      </a:rPr>
                      <m:t>OT</m:t>
                    </m:r>
                    <m:r>
                      <m:rPr>
                        <m:nor/>
                      </m:rPr>
                      <a:rPr lang="en-GB" dirty="0"/>
                      <m:t> </m:t>
                    </m:r>
                    <m:r>
                      <m:rPr>
                        <m:nor/>
                      </m:rPr>
                      <a:rPr lang="en-GB" dirty="0"/>
                      <m:t>the</m:t>
                    </m:r>
                    <m:r>
                      <m:rPr>
                        <m:nor/>
                      </m:rPr>
                      <a:rPr lang="en-GB" dirty="0"/>
                      <m:t> </m:t>
                    </m:r>
                    <m:r>
                      <m:rPr>
                        <m:nor/>
                      </m:rPr>
                      <a:rPr lang="en-GB" dirty="0"/>
                      <m:t>individial</m:t>
                    </m:r>
                    <m:r>
                      <m:rPr>
                        <m:nor/>
                      </m:rPr>
                      <a:rPr lang="en-GB" dirty="0"/>
                      <m:t> </m:t>
                    </m:r>
                    <m:r>
                      <m:rPr>
                        <m:nor/>
                      </m:rPr>
                      <a:rPr lang="en-GB" dirty="0"/>
                      <m:t>terms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GB" dirty="0"/>
                  <a:t>		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Apply the AND law: 		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93E63E6-C168-4DFD-ACE0-3B1D40AE30A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7" t="-11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B0E0DBD4-D976-4C83-BAFC-6AD2466B273E}"/>
              </a:ext>
            </a:extLst>
          </p:cNvPr>
          <p:cNvSpPr/>
          <p:nvPr/>
        </p:nvSpPr>
        <p:spPr>
          <a:xfrm>
            <a:off x="6546985" y="2977051"/>
            <a:ext cx="711467" cy="3657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68533D-37EB-4D98-9764-F77819871C5A}"/>
              </a:ext>
            </a:extLst>
          </p:cNvPr>
          <p:cNvSpPr/>
          <p:nvPr/>
        </p:nvSpPr>
        <p:spPr>
          <a:xfrm>
            <a:off x="5521688" y="2977051"/>
            <a:ext cx="711467" cy="3657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A9E028-7890-4183-A25C-6E63A822ADFC}"/>
              </a:ext>
            </a:extLst>
          </p:cNvPr>
          <p:cNvSpPr txBox="1"/>
          <p:nvPr/>
        </p:nvSpPr>
        <p:spPr>
          <a:xfrm>
            <a:off x="5528707" y="3634368"/>
            <a:ext cx="240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Term 1     Term 2</a:t>
            </a:r>
          </a:p>
        </p:txBody>
      </p:sp>
      <p:sp>
        <p:nvSpPr>
          <p:cNvPr id="9" name="Arrow: Up 8">
            <a:extLst>
              <a:ext uri="{FF2B5EF4-FFF2-40B4-BE49-F238E27FC236}">
                <a16:creationId xmlns:a16="http://schemas.microsoft.com/office/drawing/2014/main" id="{904FEAD4-4F42-421C-B756-558A81E94BE1}"/>
              </a:ext>
            </a:extLst>
          </p:cNvPr>
          <p:cNvSpPr/>
          <p:nvPr/>
        </p:nvSpPr>
        <p:spPr>
          <a:xfrm>
            <a:off x="5828692" y="3408068"/>
            <a:ext cx="97457" cy="264516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Up 9">
            <a:extLst>
              <a:ext uri="{FF2B5EF4-FFF2-40B4-BE49-F238E27FC236}">
                <a16:creationId xmlns:a16="http://schemas.microsoft.com/office/drawing/2014/main" id="{2A3059A6-DB6F-4C31-86A3-F9D5436EA4B5}"/>
              </a:ext>
            </a:extLst>
          </p:cNvPr>
          <p:cNvSpPr/>
          <p:nvPr/>
        </p:nvSpPr>
        <p:spPr>
          <a:xfrm>
            <a:off x="6732467" y="3402969"/>
            <a:ext cx="97457" cy="264516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2530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5" grpId="0" animBg="1"/>
      <p:bldP spid="6" grpId="0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C8928-CBA3-4787-BC1D-734ACC846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Worked Example 2: De Morgan’s Law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93E63E6-C168-4DFD-ACE0-3B1D40AE30A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08672" y="1110036"/>
                <a:ext cx="10515600" cy="5023951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en-GB" dirty="0"/>
                  <a:t>Simplify the expression		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acc>
                          <m:accPr>
                            <m:chr m:val="̅"/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.</m:t>
                        </m:r>
                        <m:acc>
                          <m:accPr>
                            <m:chr m:val="̅"/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 dirty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endParaRPr lang="en-GB" dirty="0"/>
              </a:p>
              <a:p>
                <a:pPr marL="0" indent="0">
                  <a:buNone/>
                </a:pPr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GB" dirty="0"/>
                  <a:t>Identify the two terms:		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acc>
                          <m:accPr>
                            <m:chr m:val="̅"/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GB" i="1" dirty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   .</m:t>
                        </m:r>
                        <m:acc>
                          <m:accPr>
                            <m:chr m:val="̅"/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 dirty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NOT the whole expression: 	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.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Change the operator:		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GB" i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endParaRPr lang="en-GB" dirty="0"/>
              </a:p>
              <a:p>
                <a:pPr marL="0" indent="0">
                  <a:buNone/>
                </a:pPr>
                <a:endParaRPr lang="en-GB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dirty="0"/>
                      <m:t>N</m:t>
                    </m:r>
                    <m:r>
                      <m:rPr>
                        <m:nor/>
                      </m:rPr>
                      <a:rPr lang="en-GB" b="0" i="0" dirty="0" smtClean="0"/>
                      <m:t>OT</m:t>
                    </m:r>
                    <m:r>
                      <m:rPr>
                        <m:nor/>
                      </m:rPr>
                      <a:rPr lang="en-GB" dirty="0"/>
                      <m:t> </m:t>
                    </m:r>
                    <m:r>
                      <m:rPr>
                        <m:nor/>
                      </m:rPr>
                      <a:rPr lang="en-GB" dirty="0"/>
                      <m:t>the</m:t>
                    </m:r>
                    <m:r>
                      <m:rPr>
                        <m:nor/>
                      </m:rPr>
                      <a:rPr lang="en-GB" dirty="0"/>
                      <m:t> </m:t>
                    </m:r>
                    <m:r>
                      <m:rPr>
                        <m:nor/>
                      </m:rPr>
                      <a:rPr lang="en-GB" dirty="0"/>
                      <m:t>individial</m:t>
                    </m:r>
                    <m:r>
                      <m:rPr>
                        <m:nor/>
                      </m:rPr>
                      <a:rPr lang="en-GB" dirty="0"/>
                      <m:t> </m:t>
                    </m:r>
                    <m:r>
                      <m:rPr>
                        <m:nor/>
                      </m:rPr>
                      <a:rPr lang="en-GB" dirty="0"/>
                      <m:t>terms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GB" dirty="0"/>
                  <a:t>		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acc>
                          <m:accPr>
                            <m:chr m:val="̅"/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 dirty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93E63E6-C168-4DFD-ACE0-3B1D40AE30A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08672" y="1110036"/>
                <a:ext cx="10515600" cy="5023951"/>
              </a:xfrm>
              <a:blipFill>
                <a:blip r:embed="rId2"/>
                <a:stretch>
                  <a:fillRect l="-1043" t="-16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DB92A576-8A89-451B-8C03-398D77EDF3CD}"/>
              </a:ext>
            </a:extLst>
          </p:cNvPr>
          <p:cNvSpPr/>
          <p:nvPr/>
        </p:nvSpPr>
        <p:spPr>
          <a:xfrm>
            <a:off x="6532746" y="2068415"/>
            <a:ext cx="711467" cy="3657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4BD2B15-2E9C-44D3-8557-4F13BEFA3C3C}"/>
              </a:ext>
            </a:extLst>
          </p:cNvPr>
          <p:cNvSpPr/>
          <p:nvPr/>
        </p:nvSpPr>
        <p:spPr>
          <a:xfrm>
            <a:off x="5533818" y="2061393"/>
            <a:ext cx="953675" cy="3727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3F959B0-A27C-4833-950D-C1762298EDBE}"/>
              </a:ext>
            </a:extLst>
          </p:cNvPr>
          <p:cNvSpPr txBox="1"/>
          <p:nvPr/>
        </p:nvSpPr>
        <p:spPr>
          <a:xfrm>
            <a:off x="5328986" y="2708585"/>
            <a:ext cx="240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Term 1           Term 2</a:t>
            </a:r>
          </a:p>
        </p:txBody>
      </p:sp>
      <p:sp>
        <p:nvSpPr>
          <p:cNvPr id="14" name="Arrow: Up 13">
            <a:extLst>
              <a:ext uri="{FF2B5EF4-FFF2-40B4-BE49-F238E27FC236}">
                <a16:creationId xmlns:a16="http://schemas.microsoft.com/office/drawing/2014/main" id="{8E113F26-7194-4D54-9BC4-C12947BEADA2}"/>
              </a:ext>
            </a:extLst>
          </p:cNvPr>
          <p:cNvSpPr/>
          <p:nvPr/>
        </p:nvSpPr>
        <p:spPr>
          <a:xfrm>
            <a:off x="5688524" y="2434175"/>
            <a:ext cx="97457" cy="264516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row: Up 14">
            <a:extLst>
              <a:ext uri="{FF2B5EF4-FFF2-40B4-BE49-F238E27FC236}">
                <a16:creationId xmlns:a16="http://schemas.microsoft.com/office/drawing/2014/main" id="{38EEE2C0-EF6D-4366-9C5F-65B86B4AE21E}"/>
              </a:ext>
            </a:extLst>
          </p:cNvPr>
          <p:cNvSpPr/>
          <p:nvPr/>
        </p:nvSpPr>
        <p:spPr>
          <a:xfrm>
            <a:off x="6839750" y="2434175"/>
            <a:ext cx="97457" cy="264516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722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C8928-CBA3-4787-BC1D-734ACC846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Worked Example 2: De Morgan’s Law - continued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93E63E6-C168-4DFD-ACE0-3B1D40AE30A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08672" y="1281607"/>
                <a:ext cx="10707624" cy="5023951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en-GB" dirty="0"/>
                  <a:t>De Morgan’s law can be applied to part of an expression</a:t>
                </a:r>
              </a:p>
              <a:p>
                <a:pPr marL="0" indent="0">
                  <a:buNone/>
                </a:pPr>
                <a:r>
                  <a:rPr lang="en-GB" dirty="0"/>
                  <a:t>Apply De Morgan;’ law to the second term: </a:t>
                </a:r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GB" i="1" dirty="0">
                    <a:latin typeface="Cambria Math" panose="02040503050406030204" pitchFamily="18" charset="0"/>
                  </a:rPr>
                  <a:t>						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acc>
                          <m:accPr>
                            <m:chr m:val="̅"/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 dirty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NOT the Expression: 			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Change the operator:			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endParaRPr lang="en-GB" dirty="0"/>
              </a:p>
              <a:p>
                <a:pPr marL="0" indent="0">
                  <a:buNone/>
                </a:pPr>
                <a:endParaRPr lang="en-GB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dirty="0" smtClean="0"/>
                      <m:t>N</m:t>
                    </m:r>
                    <m:r>
                      <m:rPr>
                        <m:nor/>
                      </m:rPr>
                      <a:rPr lang="en-GB" b="0" i="0" dirty="0" smtClean="0"/>
                      <m:t>OT</m:t>
                    </m:r>
                    <m:r>
                      <m:rPr>
                        <m:nor/>
                      </m:rPr>
                      <a:rPr lang="en-GB" dirty="0" smtClean="0"/>
                      <m:t> </m:t>
                    </m:r>
                    <m:r>
                      <m:rPr>
                        <m:nor/>
                      </m:rPr>
                      <a:rPr lang="en-GB" dirty="0" smtClean="0"/>
                      <m:t>the</m:t>
                    </m:r>
                    <m:r>
                      <m:rPr>
                        <m:nor/>
                      </m:rPr>
                      <a:rPr lang="en-GB" dirty="0" smtClean="0"/>
                      <m:t> </m:t>
                    </m:r>
                    <m:r>
                      <m:rPr>
                        <m:nor/>
                      </m:rPr>
                      <a:rPr lang="en-GB" dirty="0" smtClean="0"/>
                      <m:t>individial</m:t>
                    </m:r>
                    <m:r>
                      <m:rPr>
                        <m:nor/>
                      </m:rPr>
                      <a:rPr lang="en-GB" dirty="0" smtClean="0"/>
                      <m:t> </m:t>
                    </m:r>
                    <m:r>
                      <m:rPr>
                        <m:nor/>
                      </m:rPr>
                      <a:rPr lang="en-GB" dirty="0" smtClean="0"/>
                      <m:t>terms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GB" dirty="0"/>
                  <a:t>			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m:rPr>
                            <m:nor/>
                          </m:rPr>
                          <a:rPr lang="en-GB" dirty="0"/>
                          <m:t> </m:t>
                        </m:r>
                      </m:e>
                    </m:acc>
                    <m:r>
                      <a:rPr lang="en-GB" i="1" dirty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GB" b="0" i="0" dirty="0" smtClean="0">
                        <a:latin typeface="Cambria Math" panose="02040503050406030204" pitchFamily="18" charset="0"/>
                      </a:rPr>
                      <m:t>B</m:t>
                    </m:r>
                  </m:oMath>
                </a14:m>
                <a:endParaRPr lang="en-GB" b="0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Simplify using identities: 			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m:rPr>
                            <m:nor/>
                          </m:rPr>
                          <a:rPr lang="en-GB" dirty="0"/>
                          <m:t> </m:t>
                        </m:r>
                      </m:e>
                    </m:acc>
                    <m:r>
                      <a:rPr lang="en-GB" i="1" dirty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GB" dirty="0">
                        <a:latin typeface="Cambria Math" panose="02040503050406030204" pitchFamily="18" charset="0"/>
                      </a:rPr>
                      <m:t>B</m:t>
                    </m:r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endParaRPr lang="en-GB" b="0" i="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GB" b="0" dirty="0"/>
                  <a:t>					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dirty="0" smtClean="0">
                        <a:latin typeface="Cambria Math" panose="02040503050406030204" pitchFamily="18" charset="0"/>
                      </a:rPr>
                      <m:t>B</m:t>
                    </m:r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GB" b="0" i="0" dirty="0" smtClean="0">
                        <a:latin typeface="Cambria Math" panose="02040503050406030204" pitchFamily="18" charset="0"/>
                      </a:rPr>
                      <m:t>B</m:t>
                    </m:r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b="0" i="0" dirty="0" smtClean="0">
                        <a:latin typeface="Cambria Math" panose="02040503050406030204" pitchFamily="18" charset="0"/>
                      </a:rPr>
                      <m:t>B</m:t>
                    </m:r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m:rPr>
                            <m:nor/>
                          </m:rPr>
                          <a:rPr lang="en-GB" dirty="0"/>
                          <m:t> </m:t>
                        </m:r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=1, 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+1=1</m:t>
                    </m:r>
                  </m:oMath>
                </a14:m>
                <a:endParaRPr lang="en-GB" b="1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93E63E6-C168-4DFD-ACE0-3B1D40AE30A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08672" y="1281607"/>
                <a:ext cx="10707624" cy="5023951"/>
              </a:xfrm>
              <a:blipFill>
                <a:blip r:embed="rId2"/>
                <a:stretch>
                  <a:fillRect l="-1025" t="-30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C368533D-37EB-4D98-9764-F77819871C5A}"/>
              </a:ext>
            </a:extLst>
          </p:cNvPr>
          <p:cNvSpPr/>
          <p:nvPr/>
        </p:nvSpPr>
        <p:spPr>
          <a:xfrm>
            <a:off x="7507023" y="1975104"/>
            <a:ext cx="953675" cy="5242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0865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13AEFE-F64E-42A0-BD5F-AFF70B76D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/>
              <a:t>Simplify the following Boolean expressions using De Morgan’s Law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430AA49-F75B-4896-BB1B-CE82386C5D4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i="1" dirty="0">
                        <a:latin typeface="Cambria Math" panose="02040503050406030204" pitchFamily="18" charset="0"/>
                      </a:rPr>
                      <m:t>.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endParaRPr lang="en-GB" dirty="0"/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endParaRPr lang="en-GB" dirty="0"/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acc>
                          <m:accPr>
                            <m:chr m:val="̅"/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  <m:r>
                          <m:rPr>
                            <m:nor/>
                          </m:rPr>
                          <a:rPr lang="en-US" dirty="0"/>
                          <m:t> </m:t>
                        </m:r>
                        <m:r>
                          <m:rPr>
                            <m:nor/>
                          </m:rPr>
                          <a:rPr lang="en-GB" dirty="0"/>
                          <m:t>.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acc>
                  </m:oMath>
                </a14:m>
                <a:endParaRPr lang="en-GB" dirty="0"/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acc>
                  </m:oMath>
                </a14:m>
                <a:endParaRPr lang="en-GB" dirty="0"/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.</m:t>
                        </m:r>
                        <m:acc>
                          <m:accPr>
                            <m:chr m:val="̅"/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 dirty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e>
                    </m:acc>
                  </m:oMath>
                </a14:m>
                <a:endParaRPr lang="en-GB" dirty="0"/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i="1" dirty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acc>
                          <m:accPr>
                            <m:chr m:val="̅"/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  <m:r>
                          <m:rPr>
                            <m:nor/>
                          </m:rPr>
                          <a:rPr lang="en-US" dirty="0"/>
                          <m:t> </m:t>
                        </m:r>
                        <m:r>
                          <m:rPr>
                            <m:nor/>
                          </m:rPr>
                          <a:rPr lang="en-GB" dirty="0"/>
                          <m:t>.</m:t>
                        </m:r>
                        <m:acc>
                          <m:accPr>
                            <m:chr m:val="̅"/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e>
                    </m:acc>
                  </m:oMath>
                </a14:m>
                <a:endParaRPr lang="en-GB" dirty="0"/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  <m:acc>
                          <m:accPr>
                            <m:chr m:val="̅"/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𝐵</m:t>
                            </m:r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</m:e>
                    </m:acc>
                  </m:oMath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514350" indent="-514350">
                  <a:buFont typeface="+mj-lt"/>
                  <a:buAutoNum type="arabicPeriod"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430AA49-F75B-4896-BB1B-CE82386C5D4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50812BF5-4072-4B62-84DB-BD953CEDB021}"/>
              </a:ext>
            </a:extLst>
          </p:cNvPr>
          <p:cNvSpPr txBox="1"/>
          <p:nvPr/>
        </p:nvSpPr>
        <p:spPr>
          <a:xfrm>
            <a:off x="6428232" y="1483803"/>
            <a:ext cx="61020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Worksheet: </a:t>
            </a:r>
            <a:r>
              <a:rPr lang="en-GB" dirty="0">
                <a:hlinkClick r:id="rId3"/>
              </a:rPr>
              <a:t>de-morgan-worksheet.docx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04897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13AEFE-F64E-42A0-BD5F-AFF70B76D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/>
              <a:t>Simplify the following Boolean expressions using De Morgan’s Law - Answers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430AA49-F75B-4896-BB1B-CE82386C5D4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i="1" dirty="0">
                        <a:latin typeface="Cambria Math" panose="02040503050406030204" pitchFamily="18" charset="0"/>
                      </a:rPr>
                      <m:t>.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endParaRPr lang="en-GB" dirty="0"/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endParaRPr lang="en-GB" dirty="0"/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acc>
                          <m:accPr>
                            <m:chr m:val="̅"/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  <m:r>
                          <m:rPr>
                            <m:nor/>
                          </m:rPr>
                          <a:rPr lang="en-US" dirty="0"/>
                          <m:t> </m:t>
                        </m:r>
                        <m:r>
                          <m:rPr>
                            <m:nor/>
                          </m:rPr>
                          <a:rPr lang="en-GB" dirty="0"/>
                          <m:t>.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acc>
                  </m:oMath>
                </a14:m>
                <a:r>
                  <a:rPr lang="en-GB" dirty="0"/>
                  <a:t> =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dirty="0" smtClean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GB" dirty="0"/>
                  <a:t> </a:t>
                </a:r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acc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(1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acc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= 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.</m:t>
                        </m:r>
                        <m:acc>
                          <m:accPr>
                            <m:chr m:val="̅"/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 dirty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e>
                    </m:acc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i="1" dirty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acc>
                          <m:accPr>
                            <m:chr m:val="̅"/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  <m:r>
                          <m:rPr>
                            <m:nor/>
                          </m:rPr>
                          <a:rPr lang="en-US" dirty="0"/>
                          <m:t> </m:t>
                        </m:r>
                        <m:r>
                          <m:rPr>
                            <m:nor/>
                          </m:rPr>
                          <a:rPr lang="en-GB" dirty="0"/>
                          <m:t>.</m:t>
                        </m:r>
                        <m:acc>
                          <m:accPr>
                            <m:chr m:val="̅"/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GB" dirty="0"/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  <m:acc>
                          <m:accPr>
                            <m:chr m:val="̅"/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𝐵</m:t>
                            </m:r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GB" dirty="0"/>
              </a:p>
              <a:p>
                <a:pPr marL="514350" indent="-514350">
                  <a:buFont typeface="+mj-lt"/>
                  <a:buAutoNum type="arabicPeriod"/>
                </a:pPr>
                <a:endParaRPr lang="en-GB" dirty="0"/>
              </a:p>
              <a:p>
                <a:pPr marL="514350" indent="-514350">
                  <a:buFont typeface="+mj-lt"/>
                  <a:buAutoNum type="arabicPeriod"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430AA49-F75B-4896-BB1B-CE82386C5D4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825996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AC97F8-8461-4C41-88F4-B6E6A939C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Past Papers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01CD7A-9962-4FAC-8D7F-C4E36DA9C7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AQA A level June 2017 P2 Q4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AQA A level Specimen P2 Q3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AQA A level Specimen P2 Q11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AQA AS level June 2017 P2 Q5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AQA AS level Specimen P2 Q9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3590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666A6-34E3-4F50-8939-F872368F8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Simplify the following Boolean expressions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5D0B9E7-D8DB-4A0E-B11D-D6D530076F1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16992" y="1853135"/>
                <a:ext cx="11036808" cy="4351338"/>
              </a:xfrm>
            </p:spPr>
            <p:txBody>
              <a:bodyPr/>
              <a:lstStyle/>
              <a:p>
                <a:pPr marL="514350" indent="-514350">
                  <a:buFont typeface="+mj-lt"/>
                  <a:buAutoNum type="arabicParenR"/>
                </a:pP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2000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sz="2000" i="1" dirty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 =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ctrlPr>
                          <a:rPr lang="en-GB" sz="20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GB" sz="2000" b="0" i="1" dirty="0" smtClean="0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.1=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                 </m:t>
                    </m:r>
                  </m:oMath>
                </a14:m>
                <a:endParaRPr lang="en-GB" sz="2000" i="1" dirty="0">
                  <a:latin typeface="Cambria Math" panose="020405030504060302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2000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sz="2000" i="1" dirty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ctrlPr>
                          <a:rPr lang="en-GB" sz="20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GB" sz="2000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2000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endParaRPr lang="en-GB" sz="2000" dirty="0"/>
              </a:p>
              <a:p>
                <a:pPr marL="514350" indent="-514350">
                  <a:buFont typeface="+mj-lt"/>
                  <a:buAutoNum type="arabicParenR"/>
                </a:pP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2000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.</m:t>
                    </m:r>
                    <m:acc>
                      <m:accPr>
                        <m:chr m:val="̅"/>
                        <m:ctrlPr>
                          <a:rPr lang="en-GB" sz="20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000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sz="2000" b="0" i="0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000" dirty="0"/>
                  <a:t> </a:t>
                </a:r>
                <a14:m>
                  <m:oMath xmlns:m="http://schemas.openxmlformats.org/officeDocument/2006/math">
                    <m:r>
                      <a:rPr lang="en-GB" sz="2000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2000" i="1" dirty="0">
                        <a:latin typeface="Cambria Math" panose="02040503050406030204" pitchFamily="18" charset="0"/>
                      </a:rPr>
                      <m:t>.</m:t>
                    </m:r>
                    <m:acc>
                      <m:accPr>
                        <m:chr m:val="̅"/>
                        <m:ctrlPr>
                          <a:rPr lang="en-GB" sz="200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000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=0.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GB" sz="2000" dirty="0"/>
              </a:p>
              <a:p>
                <a:pPr marL="514350" indent="-514350">
                  <a:buFont typeface="+mj-lt"/>
                  <a:buAutoNum type="arabicParenR"/>
                </a:pP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2000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2000" b="0" i="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sz="2000" b="0" i="0" dirty="0" smtClean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GB" sz="2000" b="0" i="0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GB" sz="2000" b="0" i="0" dirty="0" smtClean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GB" sz="2000" b="0" i="0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GB" sz="2000" b="0" i="0" dirty="0" smtClean="0">
                        <a:latin typeface="Cambria Math" panose="02040503050406030204" pitchFamily="18" charset="0"/>
                      </a:rPr>
                      <m:t>B</m:t>
                    </m:r>
                    <m:r>
                      <a:rPr lang="en-GB" sz="2000" b="0" i="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sz="2000" b="0" i="0" dirty="0" smtClean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GB" sz="2000" b="0" i="0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GB" sz="2000" b="0" i="0" dirty="0" smtClean="0">
                        <a:latin typeface="Cambria Math" panose="02040503050406030204" pitchFamily="18" charset="0"/>
                      </a:rPr>
                      <m:t>B</m:t>
                    </m:r>
                    <m:r>
                      <a:rPr lang="en-GB" sz="2000" b="0" i="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sz="2000" dirty="0"/>
              </a:p>
              <a:p>
                <a:pPr marL="514350" indent="-514350">
                  <a:buFont typeface="+mj-lt"/>
                  <a:buAutoNum type="arabicParenR"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GB" sz="20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sz="2000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20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en-GB" sz="20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sz="2000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2000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en-GB" sz="2000" b="0" i="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sz="2000" b="0" i="0" dirty="0" smtClean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GB" sz="2000" b="0" i="0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GB" sz="2000" b="0" i="0" dirty="0" smtClean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GB" sz="2000" b="0" i="0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GB" sz="2000" b="0" i="0" dirty="0" smtClean="0">
                        <a:latin typeface="Cambria Math" panose="02040503050406030204" pitchFamily="18" charset="0"/>
                      </a:rPr>
                      <m:t>B</m:t>
                    </m:r>
                    <m:r>
                      <a:rPr lang="en-GB" sz="2000" b="0" i="0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GB" sz="2000" b="0" i="0" dirty="0" smtClean="0">
                        <a:latin typeface="Cambria Math" panose="02040503050406030204" pitchFamily="18" charset="0"/>
                      </a:rPr>
                      <m:t>B</m:t>
                    </m:r>
                    <m:r>
                      <a:rPr lang="en-GB" sz="2000" b="0" i="0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GB" sz="2000" b="0" i="0" dirty="0" smtClean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GB" sz="2000" b="0" i="0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GB" sz="2000" b="0" i="0" dirty="0" smtClean="0">
                        <a:latin typeface="Cambria Math" panose="02040503050406030204" pitchFamily="18" charset="0"/>
                      </a:rPr>
                      <m:t>B</m:t>
                    </m:r>
                    <m:r>
                      <a:rPr lang="en-GB" sz="2000" b="0" i="0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GB" sz="2000" b="0" i="0" dirty="0" smtClean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GB" sz="2000" b="0" i="0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GB" sz="2000" b="0" i="0" dirty="0" smtClean="0">
                        <a:latin typeface="Cambria Math" panose="02040503050406030204" pitchFamily="18" charset="0"/>
                      </a:rPr>
                      <m:t>B</m:t>
                    </m:r>
                    <m:r>
                      <a:rPr lang="en-GB" sz="2000" b="0" i="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sz="2000" b="0" i="0" dirty="0" smtClean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GB" sz="2000" b="0" i="0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GB" sz="2000" b="0" i="0" dirty="0" smtClean="0">
                        <a:latin typeface="Cambria Math" panose="02040503050406030204" pitchFamily="18" charset="0"/>
                      </a:rPr>
                      <m:t>B</m:t>
                    </m:r>
                    <m:r>
                      <a:rPr lang="en-GB" sz="2000" b="0" i="0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GB" sz="2000" b="0" i="0" dirty="0" smtClean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GB" sz="2000" b="0" i="0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GB" sz="2000" b="0" i="0" dirty="0" smtClean="0">
                        <a:latin typeface="Cambria Math" panose="02040503050406030204" pitchFamily="18" charset="0"/>
                      </a:rPr>
                      <m:t>B</m:t>
                    </m:r>
                    <m:r>
                      <a:rPr lang="en-GB" sz="2000" b="0" i="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sz="2000" b="0" i="0" dirty="0" smtClean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GB" sz="2000" b="0" i="0" dirty="0" smtClean="0"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en-GB" sz="20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0" dirty="0" smtClean="0"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GB" sz="2000" b="0" i="0" dirty="0" smtClean="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</m:d>
                    <m:r>
                      <a:rPr lang="en-GB" sz="2000" b="0" i="0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GB" sz="2000" b="0" i="0" dirty="0" smtClean="0">
                        <a:latin typeface="Cambria Math" panose="02040503050406030204" pitchFamily="18" charset="0"/>
                      </a:rPr>
                      <m:t>B</m:t>
                    </m:r>
                    <m:r>
                      <a:rPr lang="en-GB" sz="2000" b="0" i="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sz="2000" b="0" i="0" dirty="0" smtClean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GB" sz="2000" b="0" i="0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GB" sz="2000" b="0" i="0" dirty="0" smtClean="0">
                        <a:latin typeface="Cambria Math" panose="02040503050406030204" pitchFamily="18" charset="0"/>
                      </a:rPr>
                      <m:t>B</m:t>
                    </m:r>
                  </m:oMath>
                </a14:m>
                <a:endParaRPr lang="en-GB" sz="2000" b="0" dirty="0"/>
              </a:p>
              <a:p>
                <a:pPr marL="514350" indent="-514350">
                  <a:buFont typeface="+mj-lt"/>
                  <a:buAutoNum type="arabicParenR"/>
                </a:pP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.(</m:t>
                    </m:r>
                    <m:r>
                      <a:rPr lang="en-GB" sz="2000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sz="2000" i="1" dirty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sz="20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000" i="1" dirty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sz="2000" b="0" i="1" dirty="0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acc>
                    <m:r>
                      <a:rPr lang="en-GB" sz="2000" b="0" i="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sz="2000" b="0" i="0" dirty="0" smtClean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GB" sz="2000" b="0" i="0" dirty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GB" sz="2000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0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000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=0+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sz="2000" b="0" i="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sz="2000" b="0" i="0" dirty="0" smtClean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GB" sz="2000" b="0" i="0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GB" sz="2000" b="0" i="0" dirty="0" smtClean="0">
                        <a:latin typeface="Cambria Math" panose="02040503050406030204" pitchFamily="18" charset="0"/>
                      </a:rPr>
                      <m:t>B</m:t>
                    </m:r>
                  </m:oMath>
                </a14:m>
                <a:endParaRPr lang="en-GB" sz="2000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514350" indent="-514350">
                  <a:buFont typeface="+mj-lt"/>
                  <a:buAutoNum type="arabicParenR"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5D0B9E7-D8DB-4A0E-B11D-D6D530076F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16992" y="1853135"/>
                <a:ext cx="11036808" cy="4351338"/>
              </a:xfrm>
              <a:blipFill>
                <a:blip r:embed="rId2"/>
                <a:stretch>
                  <a:fillRect l="-552" t="-12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56282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De Morgan’s Law</a:t>
            </a:r>
          </a:p>
        </p:txBody>
      </p:sp>
    </p:spTree>
    <p:extLst>
      <p:ext uri="{BB962C8B-B14F-4D97-AF65-F5344CB8AC3E}">
        <p14:creationId xmlns:p14="http://schemas.microsoft.com/office/powerpoint/2010/main" val="2871441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FCF67-6B97-49C8-A9F8-562DBA215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5FA5A1-77B1-462D-9F1D-0A4B66A54B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Apply De Morgan’s Laws to simplify Boolean expressions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8717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FCF67-6B97-49C8-A9F8-562DBA215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De Morgan’s Law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5FA5A1-77B1-462D-9F1D-0A4B66A54B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 Boolean expressions for De Morgan’s Laws are: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802DA701-D8E7-42A8-8F8A-4B4648A074C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97151" y="2623356"/>
                <a:ext cx="4840225" cy="181066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acc>
                            <m:accPr>
                              <m:chr m:val="̅"/>
                              <m:ctrlPr>
                                <a:rPr lang="en-GB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e>
                          </m:acc>
                          <m:r>
                            <m:rPr>
                              <m:nor/>
                            </m:rPr>
                            <a:rPr lang="en-US" dirty="0"/>
                            <m:t> </m:t>
                          </m:r>
                          <m:acc>
                            <m:accPr>
                              <m:chr m:val="̅"/>
                              <m:ctrlPr>
                                <a:rPr lang="en-GB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acc>
                        </m:e>
                      </m:acc>
                      <m:r>
                        <a:rPr lang="en-US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dirty="0" smtClean="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GB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GB" dirty="0" smtClean="0">
                          <a:latin typeface="Cambria Math" panose="02040503050406030204" pitchFamily="18" charset="0"/>
                        </a:rPr>
                        <m:t>B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dirty="0"/>
              </a:p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dirty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acc>
                            <m:accPr>
                              <m:chr m:val="̅"/>
                              <m:ctrlPr>
                                <a:rPr lang="en-GB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acc>
                          <m:r>
                            <m:rPr>
                              <m:nor/>
                            </m:rPr>
                            <a:rPr lang="en-US" dirty="0"/>
                            <m:t> </m:t>
                          </m:r>
                          <m:r>
                            <m:rPr>
                              <m:nor/>
                            </m:rPr>
                            <a:rPr lang="en-GB" dirty="0" smtClean="0"/>
                            <m:t>+</m:t>
                          </m:r>
                          <m:acc>
                            <m:accPr>
                              <m:chr m:val="̅"/>
                              <m:ctrlPr>
                                <a:rPr lang="en-GB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acc>
                        </m:e>
                      </m:acc>
                      <m:r>
                        <a:rPr lang="en-US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dirty="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GB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GB" dirty="0">
                          <a:latin typeface="Cambria Math" panose="02040503050406030204" pitchFamily="18" charset="0"/>
                        </a:rPr>
                        <m:t>B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802DA701-D8E7-42A8-8F8A-4B4648A074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7151" y="2623356"/>
                <a:ext cx="4840225" cy="181066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389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 Morgan’s Law: Complete the truth tables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351775" y="1708956"/>
                <a:ext cx="4840225" cy="447132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acc>
                            <m:accPr>
                              <m:chr m:val="̅"/>
                              <m:ctrlPr>
                                <a:rPr lang="en-GB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e>
                          </m:acc>
                          <m:r>
                            <m:rPr>
                              <m:nor/>
                            </m:rPr>
                            <a:rPr lang="en-US" dirty="0"/>
                            <m:t> </m:t>
                          </m:r>
                          <m:acc>
                            <m:accPr>
                              <m:chr m:val="̅"/>
                              <m:ctrlPr>
                                <a:rPr lang="en-GB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acc>
                        </m:e>
                      </m:acc>
                      <m:r>
                        <a:rPr lang="en-US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b="0" i="0" dirty="0" smtClean="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GB" b="0" i="0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GB" b="0" i="0" dirty="0" smtClean="0">
                          <a:latin typeface="Cambria Math" panose="02040503050406030204" pitchFamily="18" charset="0"/>
                        </a:rPr>
                        <m:t>B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dirty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acc>
                            <m:accPr>
                              <m:chr m:val="̅"/>
                              <m:ctrlPr>
                                <a:rPr lang="en-GB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acc>
                          <m:r>
                            <m:rPr>
                              <m:nor/>
                            </m:rPr>
                            <a:rPr lang="en-US" dirty="0"/>
                            <m:t> </m:t>
                          </m:r>
                          <m:r>
                            <m:rPr>
                              <m:nor/>
                            </m:rPr>
                            <a:rPr lang="en-GB" b="0" i="0" dirty="0" smtClean="0"/>
                            <m:t>+</m:t>
                          </m:r>
                          <m:acc>
                            <m:accPr>
                              <m:chr m:val="̅"/>
                              <m:ctrlPr>
                                <a:rPr lang="en-GB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acc>
                        </m:e>
                      </m:acc>
                      <m:r>
                        <a:rPr lang="en-US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dirty="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GB" b="0" i="0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GB" dirty="0">
                          <a:latin typeface="Cambria Math" panose="02040503050406030204" pitchFamily="18" charset="0"/>
                        </a:rPr>
                        <m:t>B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51775" y="1708956"/>
                <a:ext cx="4840225" cy="447132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2E8F35A-9B95-4484-A0E4-2D28602966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8121037"/>
              </p:ext>
            </p:extLst>
          </p:nvPr>
        </p:nvGraphicFramePr>
        <p:xfrm>
          <a:off x="456828" y="1583050"/>
          <a:ext cx="7245930" cy="206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8423">
                  <a:extLst>
                    <a:ext uri="{9D8B030D-6E8A-4147-A177-3AD203B41FA5}">
                      <a16:colId xmlns:a16="http://schemas.microsoft.com/office/drawing/2014/main" val="336789279"/>
                    </a:ext>
                  </a:extLst>
                </a:gridCol>
                <a:gridCol w="380686">
                  <a:extLst>
                    <a:ext uri="{9D8B030D-6E8A-4147-A177-3AD203B41FA5}">
                      <a16:colId xmlns:a16="http://schemas.microsoft.com/office/drawing/2014/main" val="1186114241"/>
                    </a:ext>
                  </a:extLst>
                </a:gridCol>
                <a:gridCol w="596311">
                  <a:extLst>
                    <a:ext uri="{9D8B030D-6E8A-4147-A177-3AD203B41FA5}">
                      <a16:colId xmlns:a16="http://schemas.microsoft.com/office/drawing/2014/main" val="361702155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1494719224"/>
                    </a:ext>
                  </a:extLst>
                </a:gridCol>
                <a:gridCol w="858982">
                  <a:extLst>
                    <a:ext uri="{9D8B030D-6E8A-4147-A177-3AD203B41FA5}">
                      <a16:colId xmlns:a16="http://schemas.microsoft.com/office/drawing/2014/main" val="1227701461"/>
                    </a:ext>
                  </a:extLst>
                </a:gridCol>
                <a:gridCol w="1745673">
                  <a:extLst>
                    <a:ext uri="{9D8B030D-6E8A-4147-A177-3AD203B41FA5}">
                      <a16:colId xmlns:a16="http://schemas.microsoft.com/office/drawing/2014/main" val="2198123090"/>
                    </a:ext>
                  </a:extLst>
                </a:gridCol>
                <a:gridCol w="2503055">
                  <a:extLst>
                    <a:ext uri="{9D8B030D-6E8A-4147-A177-3AD203B41FA5}">
                      <a16:colId xmlns:a16="http://schemas.microsoft.com/office/drawing/2014/main" val="4270200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1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A+B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/>
                        <a:t>NOT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/>
                        <a:t>NOT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/>
                        <a:t>NOT A AND NOT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NOT (NOT A AND NOT B)</a:t>
                      </a:r>
                    </a:p>
                    <a:p>
                      <a:endParaRPr lang="en-GB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01162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06732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90171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4405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042109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431E0AD-879C-472C-BA44-B6540899DA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6322725"/>
              </p:ext>
            </p:extLst>
          </p:nvPr>
        </p:nvGraphicFramePr>
        <p:xfrm>
          <a:off x="456828" y="4117804"/>
          <a:ext cx="7245930" cy="206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8423">
                  <a:extLst>
                    <a:ext uri="{9D8B030D-6E8A-4147-A177-3AD203B41FA5}">
                      <a16:colId xmlns:a16="http://schemas.microsoft.com/office/drawing/2014/main" val="336789279"/>
                    </a:ext>
                  </a:extLst>
                </a:gridCol>
                <a:gridCol w="380686">
                  <a:extLst>
                    <a:ext uri="{9D8B030D-6E8A-4147-A177-3AD203B41FA5}">
                      <a16:colId xmlns:a16="http://schemas.microsoft.com/office/drawing/2014/main" val="1186114241"/>
                    </a:ext>
                  </a:extLst>
                </a:gridCol>
                <a:gridCol w="596311">
                  <a:extLst>
                    <a:ext uri="{9D8B030D-6E8A-4147-A177-3AD203B41FA5}">
                      <a16:colId xmlns:a16="http://schemas.microsoft.com/office/drawing/2014/main" val="361702155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1494719224"/>
                    </a:ext>
                  </a:extLst>
                </a:gridCol>
                <a:gridCol w="858982">
                  <a:extLst>
                    <a:ext uri="{9D8B030D-6E8A-4147-A177-3AD203B41FA5}">
                      <a16:colId xmlns:a16="http://schemas.microsoft.com/office/drawing/2014/main" val="1227701461"/>
                    </a:ext>
                  </a:extLst>
                </a:gridCol>
                <a:gridCol w="1745673">
                  <a:extLst>
                    <a:ext uri="{9D8B030D-6E8A-4147-A177-3AD203B41FA5}">
                      <a16:colId xmlns:a16="http://schemas.microsoft.com/office/drawing/2014/main" val="2198123090"/>
                    </a:ext>
                  </a:extLst>
                </a:gridCol>
                <a:gridCol w="2503055">
                  <a:extLst>
                    <a:ext uri="{9D8B030D-6E8A-4147-A177-3AD203B41FA5}">
                      <a16:colId xmlns:a16="http://schemas.microsoft.com/office/drawing/2014/main" val="4270200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</a:rPr>
                        <a:t>A.B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NOT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NOT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NOT A OR NOT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</a:rPr>
                        <a:t>NOT (NOT AOR NOT B)</a:t>
                      </a:r>
                    </a:p>
                    <a:p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01162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06732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90171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4405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04210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1778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 Morgan’s Law: Complete the truth tables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351775" y="1708956"/>
                <a:ext cx="4840225" cy="447132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acc>
                            <m:accPr>
                              <m:chr m:val="̅"/>
                              <m:ctrlPr>
                                <a:rPr lang="en-GB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e>
                          </m:acc>
                          <m:r>
                            <m:rPr>
                              <m:nor/>
                            </m:rPr>
                            <a:rPr lang="en-US" dirty="0"/>
                            <m:t> </m:t>
                          </m:r>
                          <m:acc>
                            <m:accPr>
                              <m:chr m:val="̅"/>
                              <m:ctrlPr>
                                <a:rPr lang="en-GB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acc>
                        </m:e>
                      </m:acc>
                      <m:r>
                        <a:rPr lang="en-US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b="0" i="0" dirty="0" smtClean="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GB" b="0" i="0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GB" b="0" i="0" dirty="0" smtClean="0">
                          <a:latin typeface="Cambria Math" panose="02040503050406030204" pitchFamily="18" charset="0"/>
                        </a:rPr>
                        <m:t>B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dirty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acc>
                            <m:accPr>
                              <m:chr m:val="̅"/>
                              <m:ctrlPr>
                                <a:rPr lang="en-GB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acc>
                          <m:r>
                            <m:rPr>
                              <m:nor/>
                            </m:rPr>
                            <a:rPr lang="en-US" dirty="0"/>
                            <m:t> </m:t>
                          </m:r>
                          <m:r>
                            <m:rPr>
                              <m:nor/>
                            </m:rPr>
                            <a:rPr lang="en-GB" b="0" i="0" dirty="0" smtClean="0"/>
                            <m:t>+</m:t>
                          </m:r>
                          <m:acc>
                            <m:accPr>
                              <m:chr m:val="̅"/>
                              <m:ctrlPr>
                                <a:rPr lang="en-GB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acc>
                        </m:e>
                      </m:acc>
                      <m:r>
                        <a:rPr lang="en-US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dirty="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GB" b="0" i="0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GB" dirty="0">
                          <a:latin typeface="Cambria Math" panose="02040503050406030204" pitchFamily="18" charset="0"/>
                        </a:rPr>
                        <m:t>B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51775" y="1708956"/>
                <a:ext cx="4840225" cy="447132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2E8F35A-9B95-4484-A0E4-2D28602966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3718910"/>
              </p:ext>
            </p:extLst>
          </p:nvPr>
        </p:nvGraphicFramePr>
        <p:xfrm>
          <a:off x="456828" y="1583050"/>
          <a:ext cx="7245930" cy="206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8423">
                  <a:extLst>
                    <a:ext uri="{9D8B030D-6E8A-4147-A177-3AD203B41FA5}">
                      <a16:colId xmlns:a16="http://schemas.microsoft.com/office/drawing/2014/main" val="336789279"/>
                    </a:ext>
                  </a:extLst>
                </a:gridCol>
                <a:gridCol w="380686">
                  <a:extLst>
                    <a:ext uri="{9D8B030D-6E8A-4147-A177-3AD203B41FA5}">
                      <a16:colId xmlns:a16="http://schemas.microsoft.com/office/drawing/2014/main" val="1186114241"/>
                    </a:ext>
                  </a:extLst>
                </a:gridCol>
                <a:gridCol w="596311">
                  <a:extLst>
                    <a:ext uri="{9D8B030D-6E8A-4147-A177-3AD203B41FA5}">
                      <a16:colId xmlns:a16="http://schemas.microsoft.com/office/drawing/2014/main" val="361702155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1494719224"/>
                    </a:ext>
                  </a:extLst>
                </a:gridCol>
                <a:gridCol w="858982">
                  <a:extLst>
                    <a:ext uri="{9D8B030D-6E8A-4147-A177-3AD203B41FA5}">
                      <a16:colId xmlns:a16="http://schemas.microsoft.com/office/drawing/2014/main" val="1227701461"/>
                    </a:ext>
                  </a:extLst>
                </a:gridCol>
                <a:gridCol w="1745673">
                  <a:extLst>
                    <a:ext uri="{9D8B030D-6E8A-4147-A177-3AD203B41FA5}">
                      <a16:colId xmlns:a16="http://schemas.microsoft.com/office/drawing/2014/main" val="2198123090"/>
                    </a:ext>
                  </a:extLst>
                </a:gridCol>
                <a:gridCol w="2503055">
                  <a:extLst>
                    <a:ext uri="{9D8B030D-6E8A-4147-A177-3AD203B41FA5}">
                      <a16:colId xmlns:a16="http://schemas.microsoft.com/office/drawing/2014/main" val="4270200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1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A+B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/>
                        <a:t>NOT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/>
                        <a:t>NOT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/>
                        <a:t>NOT A AND NOT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NOT (NOT A AND NOT B)</a:t>
                      </a:r>
                    </a:p>
                    <a:p>
                      <a:endParaRPr lang="en-GB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01162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06732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90171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4405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042109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431E0AD-879C-472C-BA44-B6540899DA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726789"/>
              </p:ext>
            </p:extLst>
          </p:nvPr>
        </p:nvGraphicFramePr>
        <p:xfrm>
          <a:off x="456828" y="4117804"/>
          <a:ext cx="7245930" cy="206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8423">
                  <a:extLst>
                    <a:ext uri="{9D8B030D-6E8A-4147-A177-3AD203B41FA5}">
                      <a16:colId xmlns:a16="http://schemas.microsoft.com/office/drawing/2014/main" val="336789279"/>
                    </a:ext>
                  </a:extLst>
                </a:gridCol>
                <a:gridCol w="380686">
                  <a:extLst>
                    <a:ext uri="{9D8B030D-6E8A-4147-A177-3AD203B41FA5}">
                      <a16:colId xmlns:a16="http://schemas.microsoft.com/office/drawing/2014/main" val="1186114241"/>
                    </a:ext>
                  </a:extLst>
                </a:gridCol>
                <a:gridCol w="596311">
                  <a:extLst>
                    <a:ext uri="{9D8B030D-6E8A-4147-A177-3AD203B41FA5}">
                      <a16:colId xmlns:a16="http://schemas.microsoft.com/office/drawing/2014/main" val="361702155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1494719224"/>
                    </a:ext>
                  </a:extLst>
                </a:gridCol>
                <a:gridCol w="858982">
                  <a:extLst>
                    <a:ext uri="{9D8B030D-6E8A-4147-A177-3AD203B41FA5}">
                      <a16:colId xmlns:a16="http://schemas.microsoft.com/office/drawing/2014/main" val="1227701461"/>
                    </a:ext>
                  </a:extLst>
                </a:gridCol>
                <a:gridCol w="1745673">
                  <a:extLst>
                    <a:ext uri="{9D8B030D-6E8A-4147-A177-3AD203B41FA5}">
                      <a16:colId xmlns:a16="http://schemas.microsoft.com/office/drawing/2014/main" val="2198123090"/>
                    </a:ext>
                  </a:extLst>
                </a:gridCol>
                <a:gridCol w="2503055">
                  <a:extLst>
                    <a:ext uri="{9D8B030D-6E8A-4147-A177-3AD203B41FA5}">
                      <a16:colId xmlns:a16="http://schemas.microsoft.com/office/drawing/2014/main" val="4270200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</a:rPr>
                        <a:t>A.B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NOT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NOT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NOT A OR NOT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</a:rPr>
                        <a:t>NOT (NOT AOR NOT B)</a:t>
                      </a:r>
                    </a:p>
                    <a:p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01162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06732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90171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4405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04210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79953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A48224-54D6-1869-E170-0EA7DCF2EC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449" y="1151878"/>
            <a:ext cx="11539101" cy="5060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1534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Applying De Morgan’s Law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87096" y="1253331"/>
                <a:ext cx="10515600" cy="4351338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>
                  <a:buNone/>
                </a:pPr>
                <a:r>
                  <a:rPr lang="en-GB" dirty="0"/>
                  <a:t>								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acc>
                          <m:accPr>
                            <m:chr m:val="̅"/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.</m:t>
                            </m:r>
                          </m:e>
                        </m:acc>
                        <m:r>
                          <m:rPr>
                            <m:nor/>
                          </m:rPr>
                          <a:rPr lang="en-US" dirty="0"/>
                          <m:t> </m:t>
                        </m:r>
                        <m:acc>
                          <m:accPr>
                            <m:chr m:val="̅"/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e>
                    </m:acc>
                    <m:r>
                      <a:rPr lang="en-US" i="1" dirty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b="0" i="0" dirty="0" smtClean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GB" b="0" i="0" dirty="0" smtClean="0">
                        <a:latin typeface="Cambria Math" panose="02040503050406030204" pitchFamily="18" charset="0"/>
                      </a:rPr>
                      <m:t>B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GB" dirty="0"/>
                  <a:t>								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acc>
                          <m:accPr>
                            <m:chr m:val="̅"/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  <m:r>
                          <m:rPr>
                            <m:nor/>
                          </m:rPr>
                          <a:rPr lang="en-US" dirty="0"/>
                          <m:t> </m:t>
                        </m:r>
                        <m:r>
                          <m:rPr>
                            <m:nor/>
                          </m:rPr>
                          <a:rPr lang="en-GB" b="0" i="0" dirty="0" smtClean="0"/>
                          <m:t>+</m:t>
                        </m:r>
                        <m:acc>
                          <m:accPr>
                            <m:chr m:val="̅"/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e>
                    </m:acc>
                    <m:r>
                      <a:rPr lang="en-US" i="1" dirty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dirty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GB" dirty="0">
                        <a:latin typeface="Cambria Math" panose="02040503050406030204" pitchFamily="18" charset="0"/>
                      </a:rPr>
                      <m:t>B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Apply De Morgan’s Law to the following expression:	</a:t>
                </a:r>
                <a:r>
                  <a:rPr lang="en-US" b="1" dirty="0"/>
                  <a:t>		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acc>
                          <m:accPr>
                            <m:chr m:val="̅"/>
                            <m:ctrlPr>
                              <a:rPr lang="en-GB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  <m:r>
                          <m:rPr>
                            <m:nor/>
                          </m:rPr>
                          <a:rPr lang="en-US" dirty="0"/>
                          <m:t> </m:t>
                        </m:r>
                        <m:r>
                          <m:rPr>
                            <m:nor/>
                          </m:rPr>
                          <a:rPr lang="en-GB" b="0" i="0" dirty="0" smtClean="0"/>
                          <m:t>.</m:t>
                        </m:r>
                        <m:acc>
                          <m:accPr>
                            <m:chr m:val="̅"/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e>
                    </m:acc>
                    <m:r>
                      <a:rPr lang="en-US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  <a:p>
                <a:pPr marL="0" indent="0">
                  <a:buNone/>
                </a:pPr>
                <a:r>
                  <a:rPr lang="en-US" dirty="0"/>
                  <a:t>	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/>
                  <a:t>Apply NOT operator the whole expression			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acc>
                          <m:accPr>
                            <m:chr m:val="̅"/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acc>
                              <m:accPr>
                                <m:chr m:val="̅"/>
                                <m:ctrlPr>
                                  <a:rPr lang="en-GB" i="1" dirty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</m:acc>
                            <m:r>
                              <m:rPr>
                                <m:nor/>
                              </m:rPr>
                              <a:rPr lang="en-US" dirty="0"/>
                              <m:t> </m:t>
                            </m:r>
                            <m:r>
                              <m:rPr>
                                <m:nor/>
                              </m:rPr>
                              <a:rPr lang="en-GB" dirty="0"/>
                              <m:t>.</m:t>
                            </m:r>
                            <m:acc>
                              <m:accPr>
                                <m:chr m:val="̅"/>
                                <m:ctrlPr>
                                  <a:rPr lang="en-GB" i="1" dirty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</m:acc>
                          </m:e>
                        </m:acc>
                      </m:e>
                    </m:acc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m:rPr>
                        <m:nor/>
                      </m:rPr>
                      <a:rPr lang="en-US" dirty="0"/>
                      <m:t> </m:t>
                    </m:r>
                    <m:r>
                      <m:rPr>
                        <m:nor/>
                      </m:rPr>
                      <a:rPr lang="en-GB" b="0" i="0" dirty="0" smtClean="0"/>
                      <m:t>. 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endParaRPr lang="en-US" dirty="0"/>
              </a:p>
              <a:p>
                <a:pPr marL="514350" indent="-514350">
                  <a:buFont typeface="+mj-lt"/>
                  <a:buAutoNum type="arabicPeriod"/>
                </a:pPr>
                <a:endParaRPr lang="en-US" dirty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/>
                  <a:t>Switch the operator						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m:rPr>
                        <m:nor/>
                      </m:rPr>
                      <a:rPr lang="en-US" dirty="0"/>
                      <m:t> </m:t>
                    </m:r>
                    <m:r>
                      <m:rPr>
                        <m:nor/>
                      </m:rPr>
                      <a:rPr lang="en-GB" b="0" i="0" dirty="0" smtClean="0"/>
                      <m:t>+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dirty="0"/>
                  <a:t>		</a:t>
                </a:r>
              </a:p>
              <a:p>
                <a:pPr marL="457200" lvl="1" indent="0">
                  <a:buNone/>
                </a:pPr>
                <a:r>
                  <a:rPr lang="en-US" dirty="0"/>
                  <a:t>	If the operator is AND switch to OR operator</a:t>
                </a:r>
              </a:p>
              <a:p>
                <a:pPr marL="457200" lvl="1" indent="0">
                  <a:buNone/>
                </a:pPr>
                <a:r>
                  <a:rPr lang="en-US" dirty="0"/>
                  <a:t>	If the operator is OR switch to AND operator</a:t>
                </a:r>
              </a:p>
              <a:p>
                <a:pPr marL="457200" lvl="1" indent="0">
                  <a:buNone/>
                </a:pPr>
                <a:endParaRPr lang="en-US" dirty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/>
                  <a:t>NOT the individual terms					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dirty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GB" dirty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GB" dirty="0">
                        <a:latin typeface="Cambria Math" panose="02040503050406030204" pitchFamily="18" charset="0"/>
                      </a:rPr>
                      <m:t>B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	</a:t>
                </a:r>
              </a:p>
              <a:p>
                <a:pPr marL="0" indent="0">
                  <a:buNone/>
                </a:pPr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7096" y="1253331"/>
                <a:ext cx="10515600" cy="4351338"/>
              </a:xfrm>
              <a:blipFill>
                <a:blip r:embed="rId2"/>
                <a:stretch>
                  <a:fillRect l="-638" t="-561" b="-5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552057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6747</TotalTime>
  <Words>852</Words>
  <Application>Microsoft Office PowerPoint</Application>
  <PresentationFormat>Widescreen</PresentationFormat>
  <Paragraphs>222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Calibri Light</vt:lpstr>
      <vt:lpstr>Cambria Math</vt:lpstr>
      <vt:lpstr>gg sans</vt:lpstr>
      <vt:lpstr>Times New Roman</vt:lpstr>
      <vt:lpstr>Wingdings</vt:lpstr>
      <vt:lpstr>1_Office Theme</vt:lpstr>
      <vt:lpstr>Simplify the following Boolean expressions</vt:lpstr>
      <vt:lpstr>Simplify the following Boolean expressions</vt:lpstr>
      <vt:lpstr>De Morgan’s Law</vt:lpstr>
      <vt:lpstr>Learning Objectives</vt:lpstr>
      <vt:lpstr>De Morgan’s Law</vt:lpstr>
      <vt:lpstr>De Morgan’s Law: Complete the truth tables</vt:lpstr>
      <vt:lpstr>De Morgan’s Law: Complete the truth tables</vt:lpstr>
      <vt:lpstr>PowerPoint Presentation</vt:lpstr>
      <vt:lpstr>Applying De Morgan’s Law</vt:lpstr>
      <vt:lpstr>Worked Example 1: De Morgan’s Law</vt:lpstr>
      <vt:lpstr>Worked Example 2: De Morgan’s Law</vt:lpstr>
      <vt:lpstr>Worked Example 2: De Morgan’s Law - continued</vt:lpstr>
      <vt:lpstr>Simplify the following Boolean expressions using De Morgan’s Law</vt:lpstr>
      <vt:lpstr>Simplify the following Boolean expressions using De Morgan’s Law - Answers</vt:lpstr>
      <vt:lpstr>Past Papers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95</cp:revision>
  <cp:lastPrinted>2016-09-16T11:32:46Z</cp:lastPrinted>
  <dcterms:created xsi:type="dcterms:W3CDTF">2016-09-09T07:37:57Z</dcterms:created>
  <dcterms:modified xsi:type="dcterms:W3CDTF">2025-03-26T08:43:10Z</dcterms:modified>
</cp:coreProperties>
</file>