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4" r:id="rId2"/>
    <p:sldId id="291" r:id="rId3"/>
    <p:sldId id="292" r:id="rId4"/>
    <p:sldId id="293" r:id="rId5"/>
    <p:sldId id="294" r:id="rId6"/>
    <p:sldId id="296" r:id="rId7"/>
    <p:sldId id="297" r:id="rId8"/>
    <p:sldId id="299" r:id="rId9"/>
    <p:sldId id="298" r:id="rId10"/>
    <p:sldId id="300" r:id="rId11"/>
    <p:sldId id="301" r:id="rId12"/>
    <p:sldId id="302" r:id="rId13"/>
    <p:sldId id="303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481F47-3913-44FB-97AD-A686D9582A75}" v="6" dt="2022-08-16T22:03:08.3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9982" autoAdjust="0"/>
    <p:restoredTop sz="94660"/>
  </p:normalViewPr>
  <p:slideViewPr>
    <p:cSldViewPr snapToGrid="0">
      <p:cViewPr varScale="1">
        <p:scale>
          <a:sx n="60" d="100"/>
          <a:sy n="60" d="100"/>
        </p:scale>
        <p:origin x="42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14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17A215B7-F94E-479D-8E5C-F1C6FAF5EFA4}"/>
    <pc:docChg chg="custSel addSld modSld">
      <pc:chgData name="William Grey" userId="37b73424-c081-4fc2-b1af-363f4f3fd4f3" providerId="ADAL" clId="{17A215B7-F94E-479D-8E5C-F1C6FAF5EFA4}" dt="2019-07-05T09:22:07.227" v="30" actId="20577"/>
      <pc:docMkLst>
        <pc:docMk/>
      </pc:docMkLst>
      <pc:sldChg chg="modSp">
        <pc:chgData name="William Grey" userId="37b73424-c081-4fc2-b1af-363f4f3fd4f3" providerId="ADAL" clId="{17A215B7-F94E-479D-8E5C-F1C6FAF5EFA4}" dt="2019-07-05T09:13:56.169" v="4" actId="20577"/>
        <pc:sldMkLst>
          <pc:docMk/>
          <pc:sldMk cId="2862482963" sldId="298"/>
        </pc:sldMkLst>
        <pc:spChg chg="mod">
          <ac:chgData name="William Grey" userId="37b73424-c081-4fc2-b1af-363f4f3fd4f3" providerId="ADAL" clId="{17A215B7-F94E-479D-8E5C-F1C6FAF5EFA4}" dt="2019-07-05T09:13:56.169" v="4" actId="20577"/>
          <ac:spMkLst>
            <pc:docMk/>
            <pc:sldMk cId="2862482963" sldId="298"/>
            <ac:spMk id="2" creationId="{1E8DB0A9-EFE9-493E-825C-FAB9269EFBF6}"/>
          </ac:spMkLst>
        </pc:spChg>
      </pc:sldChg>
      <pc:sldChg chg="modSp">
        <pc:chgData name="William Grey" userId="37b73424-c081-4fc2-b1af-363f4f3fd4f3" providerId="ADAL" clId="{17A215B7-F94E-479D-8E5C-F1C6FAF5EFA4}" dt="2019-07-05T09:13:49.321" v="3" actId="20577"/>
        <pc:sldMkLst>
          <pc:docMk/>
          <pc:sldMk cId="3252461607" sldId="300"/>
        </pc:sldMkLst>
        <pc:spChg chg="mod">
          <ac:chgData name="William Grey" userId="37b73424-c081-4fc2-b1af-363f4f3fd4f3" providerId="ADAL" clId="{17A215B7-F94E-479D-8E5C-F1C6FAF5EFA4}" dt="2019-07-05T09:13:49.321" v="3" actId="20577"/>
          <ac:spMkLst>
            <pc:docMk/>
            <pc:sldMk cId="3252461607" sldId="300"/>
            <ac:spMk id="2" creationId="{1E8DB0A9-EFE9-493E-825C-FAB9269EFBF6}"/>
          </ac:spMkLst>
        </pc:spChg>
      </pc:sldChg>
      <pc:sldChg chg="modSp">
        <pc:chgData name="William Grey" userId="37b73424-c081-4fc2-b1af-363f4f3fd4f3" providerId="ADAL" clId="{17A215B7-F94E-479D-8E5C-F1C6FAF5EFA4}" dt="2019-07-05T09:13:46.189" v="2" actId="20577"/>
        <pc:sldMkLst>
          <pc:docMk/>
          <pc:sldMk cId="1714183971" sldId="301"/>
        </pc:sldMkLst>
        <pc:spChg chg="mod">
          <ac:chgData name="William Grey" userId="37b73424-c081-4fc2-b1af-363f4f3fd4f3" providerId="ADAL" clId="{17A215B7-F94E-479D-8E5C-F1C6FAF5EFA4}" dt="2019-07-05T09:13:46.189" v="2" actId="20577"/>
          <ac:spMkLst>
            <pc:docMk/>
            <pc:sldMk cId="1714183971" sldId="301"/>
            <ac:spMk id="2" creationId="{1E8DB0A9-EFE9-493E-825C-FAB9269EFBF6}"/>
          </ac:spMkLst>
        </pc:spChg>
      </pc:sldChg>
      <pc:sldChg chg="delSp modSp add">
        <pc:chgData name="William Grey" userId="37b73424-c081-4fc2-b1af-363f4f3fd4f3" providerId="ADAL" clId="{17A215B7-F94E-479D-8E5C-F1C6FAF5EFA4}" dt="2019-07-05T09:15:35.571" v="14" actId="20577"/>
        <pc:sldMkLst>
          <pc:docMk/>
          <pc:sldMk cId="723838039" sldId="302"/>
        </pc:sldMkLst>
        <pc:spChg chg="mod">
          <ac:chgData name="William Grey" userId="37b73424-c081-4fc2-b1af-363f4f3fd4f3" providerId="ADAL" clId="{17A215B7-F94E-479D-8E5C-F1C6FAF5EFA4}" dt="2019-07-05T09:14:26.272" v="5" actId="20577"/>
          <ac:spMkLst>
            <pc:docMk/>
            <pc:sldMk cId="723838039" sldId="302"/>
            <ac:spMk id="2" creationId="{1E8DB0A9-EFE9-493E-825C-FAB9269EFBF6}"/>
          </ac:spMkLst>
        </pc:spChg>
        <pc:spChg chg="mod">
          <ac:chgData name="William Grey" userId="37b73424-c081-4fc2-b1af-363f4f3fd4f3" providerId="ADAL" clId="{17A215B7-F94E-479D-8E5C-F1C6FAF5EFA4}" dt="2019-07-05T09:14:33.842" v="11" actId="20577"/>
          <ac:spMkLst>
            <pc:docMk/>
            <pc:sldMk cId="723838039" sldId="302"/>
            <ac:spMk id="6" creationId="{7EAE5DCA-F4A4-4676-B6C2-E88DF8B6B5AB}"/>
          </ac:spMkLst>
        </pc:spChg>
        <pc:graphicFrameChg chg="mod">
          <ac:chgData name="William Grey" userId="37b73424-c081-4fc2-b1af-363f4f3fd4f3" providerId="ADAL" clId="{17A215B7-F94E-479D-8E5C-F1C6FAF5EFA4}" dt="2019-07-05T09:15:35.571" v="14" actId="20577"/>
          <ac:graphicFrameMkLst>
            <pc:docMk/>
            <pc:sldMk cId="723838039" sldId="302"/>
            <ac:graphicFrameMk id="4" creationId="{3B069E90-A34B-49C8-B407-E7259ECD4383}"/>
          </ac:graphicFrameMkLst>
        </pc:graphicFrameChg>
        <pc:graphicFrameChg chg="del">
          <ac:chgData name="William Grey" userId="37b73424-c081-4fc2-b1af-363f4f3fd4f3" providerId="ADAL" clId="{17A215B7-F94E-479D-8E5C-F1C6FAF5EFA4}" dt="2019-07-05T09:15:29.738" v="13" actId="478"/>
          <ac:graphicFrameMkLst>
            <pc:docMk/>
            <pc:sldMk cId="723838039" sldId="302"/>
            <ac:graphicFrameMk id="7" creationId="{9FB3E6FD-45EB-4B21-AADE-1A41144E39A6}"/>
          </ac:graphicFrameMkLst>
        </pc:graphicFrameChg>
      </pc:sldChg>
      <pc:sldChg chg="modSp add">
        <pc:chgData name="William Grey" userId="37b73424-c081-4fc2-b1af-363f4f3fd4f3" providerId="ADAL" clId="{17A215B7-F94E-479D-8E5C-F1C6FAF5EFA4}" dt="2019-07-05T09:22:07.227" v="30" actId="20577"/>
        <pc:sldMkLst>
          <pc:docMk/>
          <pc:sldMk cId="2372225061" sldId="303"/>
        </pc:sldMkLst>
        <pc:spChg chg="mod">
          <ac:chgData name="William Grey" userId="37b73424-c081-4fc2-b1af-363f4f3fd4f3" providerId="ADAL" clId="{17A215B7-F94E-479D-8E5C-F1C6FAF5EFA4}" dt="2019-07-05T09:21:50.912" v="19" actId="27636"/>
          <ac:spMkLst>
            <pc:docMk/>
            <pc:sldMk cId="2372225061" sldId="303"/>
            <ac:spMk id="6" creationId="{7EAE5DCA-F4A4-4676-B6C2-E88DF8B6B5AB}"/>
          </ac:spMkLst>
        </pc:spChg>
        <pc:graphicFrameChg chg="mod">
          <ac:chgData name="William Grey" userId="37b73424-c081-4fc2-b1af-363f4f3fd4f3" providerId="ADAL" clId="{17A215B7-F94E-479D-8E5C-F1C6FAF5EFA4}" dt="2019-07-05T09:22:07.227" v="30" actId="20577"/>
          <ac:graphicFrameMkLst>
            <pc:docMk/>
            <pc:sldMk cId="2372225061" sldId="303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3331E989-A703-46B6-8C68-7062519DC1E5}"/>
    <pc:docChg chg="addSld modSld sldOrd">
      <pc:chgData name="William Grey" userId="37b73424-c081-4fc2-b1af-363f4f3fd4f3" providerId="ADAL" clId="{3331E989-A703-46B6-8C68-7062519DC1E5}" dt="2019-06-28T08:59:55.858" v="106"/>
      <pc:docMkLst>
        <pc:docMk/>
      </pc:docMkLst>
    </pc:docChg>
  </pc:docChgLst>
  <pc:docChgLst>
    <pc:chgData name="William Grey" userId="37b73424-c081-4fc2-b1af-363f4f3fd4f3" providerId="ADAL" clId="{F9481F47-3913-44FB-97AD-A686D9582A75}"/>
    <pc:docChg chg="custSel addSld modSld sldOrd modMainMaster">
      <pc:chgData name="William Grey" userId="37b73424-c081-4fc2-b1af-363f4f3fd4f3" providerId="ADAL" clId="{F9481F47-3913-44FB-97AD-A686D9582A75}" dt="2022-08-16T22:02:56.247" v="136" actId="20577"/>
      <pc:docMkLst>
        <pc:docMk/>
      </pc:docMkLst>
      <pc:sldChg chg="modSp mod">
        <pc:chgData name="William Grey" userId="37b73424-c081-4fc2-b1af-363f4f3fd4f3" providerId="ADAL" clId="{F9481F47-3913-44FB-97AD-A686D9582A75}" dt="2022-08-16T21:21:24.254" v="26" actId="11"/>
        <pc:sldMkLst>
          <pc:docMk/>
          <pc:sldMk cId="730207865" sldId="271"/>
        </pc:sldMkLst>
        <pc:spChg chg="mod">
          <ac:chgData name="William Grey" userId="37b73424-c081-4fc2-b1af-363f4f3fd4f3" providerId="ADAL" clId="{F9481F47-3913-44FB-97AD-A686D9582A75}" dt="2022-08-16T21:21:24.254" v="26" actId="11"/>
          <ac:spMkLst>
            <pc:docMk/>
            <pc:sldMk cId="730207865" sldId="271"/>
            <ac:spMk id="3" creationId="{1A7159A5-BBC1-47B3-ACCB-D354696F9263}"/>
          </ac:spMkLst>
        </pc:spChg>
      </pc:sldChg>
      <pc:sldChg chg="addSp modSp add mod ord">
        <pc:chgData name="William Grey" userId="37b73424-c081-4fc2-b1af-363f4f3fd4f3" providerId="ADAL" clId="{F9481F47-3913-44FB-97AD-A686D9582A75}" dt="2022-08-16T22:02:56.247" v="136" actId="20577"/>
        <pc:sldMkLst>
          <pc:docMk/>
          <pc:sldMk cId="1309827889" sldId="304"/>
        </pc:sldMkLst>
        <pc:spChg chg="mod">
          <ac:chgData name="William Grey" userId="37b73424-c081-4fc2-b1af-363f4f3fd4f3" providerId="ADAL" clId="{F9481F47-3913-44FB-97AD-A686D9582A75}" dt="2022-08-16T21:23:20.668" v="58" actId="20577"/>
          <ac:spMkLst>
            <pc:docMk/>
            <pc:sldMk cId="1309827889" sldId="304"/>
            <ac:spMk id="2" creationId="{F7647EC6-7890-4571-A3D4-9FBB1A6C162E}"/>
          </ac:spMkLst>
        </pc:spChg>
        <pc:spChg chg="mod">
          <ac:chgData name="William Grey" userId="37b73424-c081-4fc2-b1af-363f4f3fd4f3" providerId="ADAL" clId="{F9481F47-3913-44FB-97AD-A686D9582A75}" dt="2022-08-16T22:02:56.247" v="136" actId="20577"/>
          <ac:spMkLst>
            <pc:docMk/>
            <pc:sldMk cId="1309827889" sldId="304"/>
            <ac:spMk id="3" creationId="{0F96217F-0F32-4762-9C18-322E2510523C}"/>
          </ac:spMkLst>
        </pc:spChg>
        <pc:picChg chg="add mod">
          <ac:chgData name="William Grey" userId="37b73424-c081-4fc2-b1af-363f4f3fd4f3" providerId="ADAL" clId="{F9481F47-3913-44FB-97AD-A686D9582A75}" dt="2022-08-16T21:27:41.676" v="93" actId="1076"/>
          <ac:picMkLst>
            <pc:docMk/>
            <pc:sldMk cId="1309827889" sldId="304"/>
            <ac:picMk id="5" creationId="{0039C9DC-159A-4F6F-B571-3EEE90A8E94B}"/>
          </ac:picMkLst>
        </pc:picChg>
      </pc:sldChg>
      <pc:sldMasterChg chg="modSldLayout">
        <pc:chgData name="William Grey" userId="37b73424-c081-4fc2-b1af-363f4f3fd4f3" providerId="ADAL" clId="{F9481F47-3913-44FB-97AD-A686D9582A75}" dt="2022-08-16T21:34:41.265" v="96" actId="255"/>
        <pc:sldMasterMkLst>
          <pc:docMk/>
          <pc:sldMasterMk cId="3221460775" sldId="2147483660"/>
        </pc:sldMasterMkLst>
        <pc:sldLayoutChg chg="addSp modSp mod">
          <pc:chgData name="William Grey" userId="37b73424-c081-4fc2-b1af-363f4f3fd4f3" providerId="ADAL" clId="{F9481F47-3913-44FB-97AD-A686D9582A75}" dt="2022-08-16T21:34:41.265" v="96" actId="255"/>
          <pc:sldLayoutMkLst>
            <pc:docMk/>
            <pc:sldMasterMk cId="3221460775" sldId="2147483660"/>
            <pc:sldLayoutMk cId="2991424497" sldId="2147483662"/>
          </pc:sldLayoutMkLst>
          <pc:spChg chg="mod">
            <ac:chgData name="William Grey" userId="37b73424-c081-4fc2-b1af-363f4f3fd4f3" providerId="ADAL" clId="{F9481F47-3913-44FB-97AD-A686D9582A75}" dt="2022-08-16T21:34:41.265" v="96" actId="255"/>
            <ac:spMkLst>
              <pc:docMk/>
              <pc:sldMasterMk cId="3221460775" sldId="2147483660"/>
              <pc:sldLayoutMk cId="2991424497" sldId="2147483662"/>
              <ac:spMk id="2" creationId="{00000000-0000-0000-0000-000000000000}"/>
            </ac:spMkLst>
          </pc:spChg>
          <pc:picChg chg="add mod">
            <ac:chgData name="William Grey" userId="37b73424-c081-4fc2-b1af-363f4f3fd4f3" providerId="ADAL" clId="{F9481F47-3913-44FB-97AD-A686D9582A75}" dt="2022-08-16T21:34:23.259" v="94"/>
            <ac:picMkLst>
              <pc:docMk/>
              <pc:sldMasterMk cId="3221460775" sldId="2147483660"/>
              <pc:sldLayoutMk cId="2991424497" sldId="2147483662"/>
              <ac:picMk id="8" creationId="{5473C686-E7D7-4EF8-9C92-AF6CD7536AAE}"/>
            </ac:picMkLst>
          </pc:picChg>
        </pc:sldLayoutChg>
      </pc:sldMasterChg>
    </pc:docChg>
  </pc:docChgLst>
  <pc:docChgLst>
    <pc:chgData name="William Grey" userId="37b73424-c081-4fc2-b1af-363f4f3fd4f3" providerId="ADAL" clId="{C5402272-ACFE-42CD-845B-BED136EACA22}"/>
    <pc:docChg chg="custSel addSld delSld modSld">
      <pc:chgData name="William Grey" userId="37b73424-c081-4fc2-b1af-363f4f3fd4f3" providerId="ADAL" clId="{C5402272-ACFE-42CD-845B-BED136EACA22}" dt="2019-06-12T10:48:28.622" v="997" actId="20577"/>
      <pc:docMkLst>
        <pc:docMk/>
      </pc:docMkLst>
      <pc:sldChg chg="modSp">
        <pc:chgData name="William Grey" userId="37b73424-c081-4fc2-b1af-363f4f3fd4f3" providerId="ADAL" clId="{C5402272-ACFE-42CD-845B-BED136EACA22}" dt="2019-06-12T10:31:12.112" v="75" actId="27636"/>
        <pc:sldMkLst>
          <pc:docMk/>
          <pc:sldMk cId="730207865" sldId="271"/>
        </pc:sldMkLst>
        <pc:spChg chg="mod">
          <ac:chgData name="William Grey" userId="37b73424-c081-4fc2-b1af-363f4f3fd4f3" providerId="ADAL" clId="{C5402272-ACFE-42CD-845B-BED136EACA22}" dt="2019-06-12T10:31:12.112" v="75" actId="27636"/>
          <ac:spMkLst>
            <pc:docMk/>
            <pc:sldMk cId="730207865" sldId="271"/>
            <ac:spMk id="2" creationId="{327644AE-6E07-4FD8-B9FC-49DAD932B14A}"/>
          </ac:spMkLst>
        </pc:spChg>
      </pc:sldChg>
    </pc:docChg>
  </pc:docChgLst>
  <pc:docChgLst>
    <pc:chgData name="William Grey" userId="37b73424-c081-4fc2-b1af-363f4f3fd4f3" providerId="ADAL" clId="{EB81CE2D-825B-4BA3-A80A-5F7B910FE357}"/>
    <pc:docChg chg="custSel addSld delSld modSld sldOrd">
      <pc:chgData name="William Grey" userId="37b73424-c081-4fc2-b1af-363f4f3fd4f3" providerId="ADAL" clId="{EB81CE2D-825B-4BA3-A80A-5F7B910FE357}" dt="2019-06-04T20:56:23.244" v="1996" actId="20577"/>
      <pc:docMkLst>
        <pc:docMk/>
      </pc:docMkLst>
      <pc:sldChg chg="modSp add">
        <pc:chgData name="William Grey" userId="37b73424-c081-4fc2-b1af-363f4f3fd4f3" providerId="ADAL" clId="{EB81CE2D-825B-4BA3-A80A-5F7B910FE357}" dt="2019-06-04T20:56:23.244" v="1996" actId="20577"/>
        <pc:sldMkLst>
          <pc:docMk/>
          <pc:sldMk cId="730207865" sldId="271"/>
        </pc:sldMkLst>
        <pc:spChg chg="mod">
          <ac:chgData name="William Grey" userId="37b73424-c081-4fc2-b1af-363f4f3fd4f3" providerId="ADAL" clId="{EB81CE2D-825B-4BA3-A80A-5F7B910FE357}" dt="2019-06-04T19:59:54.411" v="1722" actId="20577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EB81CE2D-825B-4BA3-A80A-5F7B910FE357}" dt="2019-06-04T20:56:23.244" v="1996" actId="20577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  <pc:docChgLst>
    <pc:chgData name="William Grey" userId="37b73424-c081-4fc2-b1af-363f4f3fd4f3" providerId="ADAL" clId="{BB7F6F74-B220-40DF-8EE5-A4A93FA74431}"/>
    <pc:docChg chg="undo custSel addSld delSld modSld modMainMaster">
      <pc:chgData name="William Grey" userId="37b73424-c081-4fc2-b1af-363f4f3fd4f3" providerId="ADAL" clId="{BB7F6F74-B220-40DF-8EE5-A4A93FA74431}" dt="2021-09-16T07:44:40.383" v="234" actId="20577"/>
      <pc:docMkLst>
        <pc:docMk/>
      </pc:docMkLst>
      <pc:sldChg chg="modSp mod">
        <pc:chgData name="William Grey" userId="37b73424-c081-4fc2-b1af-363f4f3fd4f3" providerId="ADAL" clId="{BB7F6F74-B220-40DF-8EE5-A4A93FA74431}" dt="2021-09-16T07:44:07.474" v="226" actId="20577"/>
        <pc:sldMkLst>
          <pc:docMk/>
          <pc:sldMk cId="730207865" sldId="271"/>
        </pc:sldMkLst>
        <pc:spChg chg="mod">
          <ac:chgData name="William Grey" userId="37b73424-c081-4fc2-b1af-363f4f3fd4f3" providerId="ADAL" clId="{BB7F6F74-B220-40DF-8EE5-A4A93FA74431}" dt="2021-09-16T07:44:07.474" v="226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 mod">
        <pc:chgData name="William Grey" userId="37b73424-c081-4fc2-b1af-363f4f3fd4f3" providerId="ADAL" clId="{BB7F6F74-B220-40DF-8EE5-A4A93FA74431}" dt="2021-09-16T07:29:57.134" v="105" actId="20577"/>
        <pc:sldMkLst>
          <pc:docMk/>
          <pc:sldMk cId="955964954" sldId="291"/>
        </pc:sldMkLst>
        <pc:spChg chg="mod">
          <ac:chgData name="William Grey" userId="37b73424-c081-4fc2-b1af-363f4f3fd4f3" providerId="ADAL" clId="{BB7F6F74-B220-40DF-8EE5-A4A93FA74431}" dt="2021-09-16T07:29:57.134" v="105" actId="20577"/>
          <ac:spMkLst>
            <pc:docMk/>
            <pc:sldMk cId="955964954" sldId="291"/>
            <ac:spMk id="2" creationId="{1E8DB0A9-EFE9-493E-825C-FAB9269EFBF6}"/>
          </ac:spMkLst>
        </pc:spChg>
        <pc:spChg chg="mod">
          <ac:chgData name="William Grey" userId="37b73424-c081-4fc2-b1af-363f4f3fd4f3" providerId="ADAL" clId="{BB7F6F74-B220-40DF-8EE5-A4A93FA74431}" dt="2021-09-16T07:29:53.664" v="103" actId="20577"/>
          <ac:spMkLst>
            <pc:docMk/>
            <pc:sldMk cId="955964954" sldId="291"/>
            <ac:spMk id="23" creationId="{F67A2EA4-82F4-483B-BF7E-884C5AD14D47}"/>
          </ac:spMkLst>
        </pc:spChg>
        <pc:graphicFrameChg chg="mod">
          <ac:chgData name="William Grey" userId="37b73424-c081-4fc2-b1af-363f4f3fd4f3" providerId="ADAL" clId="{BB7F6F74-B220-40DF-8EE5-A4A93FA74431}" dt="2021-09-16T05:48:22.987" v="2" actId="1076"/>
          <ac:graphicFrameMkLst>
            <pc:docMk/>
            <pc:sldMk cId="955964954" sldId="291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BB7F6F74-B220-40DF-8EE5-A4A93FA74431}" dt="2021-09-16T07:30:46.688" v="136" actId="20577"/>
        <pc:sldMkLst>
          <pc:docMk/>
          <pc:sldMk cId="735479505" sldId="292"/>
        </pc:sldMkLst>
        <pc:spChg chg="mod">
          <ac:chgData name="William Grey" userId="37b73424-c081-4fc2-b1af-363f4f3fd4f3" providerId="ADAL" clId="{BB7F6F74-B220-40DF-8EE5-A4A93FA74431}" dt="2021-09-16T07:30:46.688" v="136" actId="20577"/>
          <ac:spMkLst>
            <pc:docMk/>
            <pc:sldMk cId="735479505" sldId="292"/>
            <ac:spMk id="2" creationId="{1E8DB0A9-EFE9-493E-825C-FAB9269EFBF6}"/>
          </ac:spMkLst>
        </pc:spChg>
        <pc:spChg chg="mod">
          <ac:chgData name="William Grey" userId="37b73424-c081-4fc2-b1af-363f4f3fd4f3" providerId="ADAL" clId="{BB7F6F74-B220-40DF-8EE5-A4A93FA74431}" dt="2021-09-16T07:30:34.114" v="123" actId="20577"/>
          <ac:spMkLst>
            <pc:docMk/>
            <pc:sldMk cId="735479505" sldId="292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BB7F6F74-B220-40DF-8EE5-A4A93FA74431}" dt="2021-09-16T05:48:38.304" v="3" actId="1076"/>
          <ac:graphicFrameMkLst>
            <pc:docMk/>
            <pc:sldMk cId="735479505" sldId="292"/>
            <ac:graphicFrameMk id="4" creationId="{3B069E90-A34B-49C8-B407-E7259ECD4383}"/>
          </ac:graphicFrameMkLst>
        </pc:graphicFrameChg>
        <pc:graphicFrameChg chg="mod modGraphic">
          <ac:chgData name="William Grey" userId="37b73424-c081-4fc2-b1af-363f4f3fd4f3" providerId="ADAL" clId="{BB7F6F74-B220-40DF-8EE5-A4A93FA74431}" dt="2021-09-16T07:30:41.199" v="130" actId="20577"/>
          <ac:graphicFrameMkLst>
            <pc:docMk/>
            <pc:sldMk cId="735479505" sldId="292"/>
            <ac:graphicFrameMk id="6" creationId="{DFEDE1EF-C928-4B91-817D-4022A7458709}"/>
          </ac:graphicFrameMkLst>
        </pc:graphicFrameChg>
      </pc:sldChg>
      <pc:sldChg chg="modSp mod">
        <pc:chgData name="William Grey" userId="37b73424-c081-4fc2-b1af-363f4f3fd4f3" providerId="ADAL" clId="{BB7F6F74-B220-40DF-8EE5-A4A93FA74431}" dt="2021-09-16T07:31:05.203" v="142" actId="20577"/>
        <pc:sldMkLst>
          <pc:docMk/>
          <pc:sldMk cId="3077227399" sldId="293"/>
        </pc:sldMkLst>
        <pc:spChg chg="mod">
          <ac:chgData name="William Grey" userId="37b73424-c081-4fc2-b1af-363f4f3fd4f3" providerId="ADAL" clId="{BB7F6F74-B220-40DF-8EE5-A4A93FA74431}" dt="2021-09-16T07:31:02.266" v="139" actId="20577"/>
          <ac:spMkLst>
            <pc:docMk/>
            <pc:sldMk cId="3077227399" sldId="293"/>
            <ac:spMk id="2" creationId="{1E8DB0A9-EFE9-493E-825C-FAB9269EFBF6}"/>
          </ac:spMkLst>
        </pc:spChg>
        <pc:spChg chg="mod">
          <ac:chgData name="William Grey" userId="37b73424-c081-4fc2-b1af-363f4f3fd4f3" providerId="ADAL" clId="{BB7F6F74-B220-40DF-8EE5-A4A93FA74431}" dt="2021-09-16T07:31:05.203" v="142" actId="20577"/>
          <ac:spMkLst>
            <pc:docMk/>
            <pc:sldMk cId="3077227399" sldId="293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BB7F6F74-B220-40DF-8EE5-A4A93FA74431}" dt="2021-09-16T05:55:35.093" v="18" actId="20577"/>
          <ac:graphicFrameMkLst>
            <pc:docMk/>
            <pc:sldMk cId="3077227399" sldId="293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BB7F6F74-B220-40DF-8EE5-A4A93FA74431}" dt="2021-09-16T07:31:15.786" v="148" actId="20577"/>
        <pc:sldMkLst>
          <pc:docMk/>
          <pc:sldMk cId="2014001006" sldId="294"/>
        </pc:sldMkLst>
        <pc:spChg chg="mod">
          <ac:chgData name="William Grey" userId="37b73424-c081-4fc2-b1af-363f4f3fd4f3" providerId="ADAL" clId="{BB7F6F74-B220-40DF-8EE5-A4A93FA74431}" dt="2021-09-16T07:31:13.135" v="145" actId="20577"/>
          <ac:spMkLst>
            <pc:docMk/>
            <pc:sldMk cId="2014001006" sldId="294"/>
            <ac:spMk id="2" creationId="{1E8DB0A9-EFE9-493E-825C-FAB9269EFBF6}"/>
          </ac:spMkLst>
        </pc:spChg>
        <pc:spChg chg="mod">
          <ac:chgData name="William Grey" userId="37b73424-c081-4fc2-b1af-363f4f3fd4f3" providerId="ADAL" clId="{BB7F6F74-B220-40DF-8EE5-A4A93FA74431}" dt="2021-09-16T07:31:15.786" v="148" actId="20577"/>
          <ac:spMkLst>
            <pc:docMk/>
            <pc:sldMk cId="2014001006" sldId="294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BB7F6F74-B220-40DF-8EE5-A4A93FA74431}" dt="2021-09-16T05:56:19.980" v="30" actId="20577"/>
          <ac:graphicFrameMkLst>
            <pc:docMk/>
            <pc:sldMk cId="2014001006" sldId="294"/>
            <ac:graphicFrameMk id="4" creationId="{3B069E90-A34B-49C8-B407-E7259ECD4383}"/>
          </ac:graphicFrameMkLst>
        </pc:graphicFrameChg>
      </pc:sldChg>
      <pc:sldChg chg="modSp del mod">
        <pc:chgData name="William Grey" userId="37b73424-c081-4fc2-b1af-363f4f3fd4f3" providerId="ADAL" clId="{BB7F6F74-B220-40DF-8EE5-A4A93FA74431}" dt="2021-09-16T05:57:15.054" v="47" actId="47"/>
        <pc:sldMkLst>
          <pc:docMk/>
          <pc:sldMk cId="760502164" sldId="295"/>
        </pc:sldMkLst>
        <pc:spChg chg="mod">
          <ac:chgData name="William Grey" userId="37b73424-c081-4fc2-b1af-363f4f3fd4f3" providerId="ADAL" clId="{BB7F6F74-B220-40DF-8EE5-A4A93FA74431}" dt="2021-09-16T05:49:01.220" v="6" actId="1076"/>
          <ac:spMkLst>
            <pc:docMk/>
            <pc:sldMk cId="760502164" sldId="295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BB7F6F74-B220-40DF-8EE5-A4A93FA74431}" dt="2021-09-16T05:49:01.220" v="6" actId="1076"/>
          <ac:graphicFrameMkLst>
            <pc:docMk/>
            <pc:sldMk cId="760502164" sldId="295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BB7F6F74-B220-40DF-8EE5-A4A93FA74431}" dt="2021-09-16T07:31:26.257" v="158" actId="20577"/>
        <pc:sldMkLst>
          <pc:docMk/>
          <pc:sldMk cId="3787821779" sldId="296"/>
        </pc:sldMkLst>
        <pc:spChg chg="mod">
          <ac:chgData name="William Grey" userId="37b73424-c081-4fc2-b1af-363f4f3fd4f3" providerId="ADAL" clId="{BB7F6F74-B220-40DF-8EE5-A4A93FA74431}" dt="2021-09-16T07:31:26.257" v="158" actId="20577"/>
          <ac:spMkLst>
            <pc:docMk/>
            <pc:sldMk cId="3787821779" sldId="296"/>
            <ac:spMk id="2" creationId="{1E8DB0A9-EFE9-493E-825C-FAB9269EFBF6}"/>
          </ac:spMkLst>
        </pc:spChg>
        <pc:spChg chg="mod">
          <ac:chgData name="William Grey" userId="37b73424-c081-4fc2-b1af-363f4f3fd4f3" providerId="ADAL" clId="{BB7F6F74-B220-40DF-8EE5-A4A93FA74431}" dt="2021-09-16T07:31:23.555" v="155" actId="20577"/>
          <ac:spMkLst>
            <pc:docMk/>
            <pc:sldMk cId="3787821779" sldId="296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BB7F6F74-B220-40DF-8EE5-A4A93FA74431}" dt="2021-09-16T05:49:09.117" v="7" actId="1076"/>
          <ac:graphicFrameMkLst>
            <pc:docMk/>
            <pc:sldMk cId="3787821779" sldId="296"/>
            <ac:graphicFrameMk id="4" creationId="{3B069E90-A34B-49C8-B407-E7259ECD4383}"/>
          </ac:graphicFrameMkLst>
        </pc:graphicFrameChg>
      </pc:sldChg>
      <pc:sldChg chg="modSp add del mod">
        <pc:chgData name="William Grey" userId="37b73424-c081-4fc2-b1af-363f4f3fd4f3" providerId="ADAL" clId="{BB7F6F74-B220-40DF-8EE5-A4A93FA74431}" dt="2021-09-16T07:33:13.740" v="170" actId="20577"/>
        <pc:sldMkLst>
          <pc:docMk/>
          <pc:sldMk cId="3922963450" sldId="297"/>
        </pc:sldMkLst>
        <pc:spChg chg="mod">
          <ac:chgData name="William Grey" userId="37b73424-c081-4fc2-b1af-363f4f3fd4f3" providerId="ADAL" clId="{BB7F6F74-B220-40DF-8EE5-A4A93FA74431}" dt="2021-09-16T07:33:11.407" v="167" actId="20577"/>
          <ac:spMkLst>
            <pc:docMk/>
            <pc:sldMk cId="3922963450" sldId="297"/>
            <ac:spMk id="2" creationId="{1E8DB0A9-EFE9-493E-825C-FAB9269EFBF6}"/>
          </ac:spMkLst>
        </pc:spChg>
        <pc:spChg chg="mod">
          <ac:chgData name="William Grey" userId="37b73424-c081-4fc2-b1af-363f4f3fd4f3" providerId="ADAL" clId="{BB7F6F74-B220-40DF-8EE5-A4A93FA74431}" dt="2021-09-16T07:33:13.740" v="170" actId="20577"/>
          <ac:spMkLst>
            <pc:docMk/>
            <pc:sldMk cId="3922963450" sldId="297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BB7F6F74-B220-40DF-8EE5-A4A93FA74431}" dt="2021-09-16T05:58:26.452" v="53" actId="20577"/>
          <ac:graphicFrameMkLst>
            <pc:docMk/>
            <pc:sldMk cId="3922963450" sldId="297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BB7F6F74-B220-40DF-8EE5-A4A93FA74431}" dt="2021-09-16T07:29:27.454" v="95" actId="20577"/>
        <pc:sldMkLst>
          <pc:docMk/>
          <pc:sldMk cId="2862482963" sldId="298"/>
        </pc:sldMkLst>
        <pc:spChg chg="mod">
          <ac:chgData name="William Grey" userId="37b73424-c081-4fc2-b1af-363f4f3fd4f3" providerId="ADAL" clId="{BB7F6F74-B220-40DF-8EE5-A4A93FA74431}" dt="2021-09-16T07:29:27.454" v="95" actId="20577"/>
          <ac:spMkLst>
            <pc:docMk/>
            <pc:sldMk cId="2862482963" sldId="298"/>
            <ac:spMk id="2" creationId="{1E8DB0A9-EFE9-493E-825C-FAB9269EFBF6}"/>
          </ac:spMkLst>
        </pc:spChg>
        <pc:spChg chg="mod">
          <ac:chgData name="William Grey" userId="37b73424-c081-4fc2-b1af-363f4f3fd4f3" providerId="ADAL" clId="{BB7F6F74-B220-40DF-8EE5-A4A93FA74431}" dt="2021-09-16T07:29:24.706" v="92" actId="20577"/>
          <ac:spMkLst>
            <pc:docMk/>
            <pc:sldMk cId="2862482963" sldId="298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BB7F6F74-B220-40DF-8EE5-A4A93FA74431}" dt="2021-09-16T05:49:35.545" v="10" actId="1076"/>
          <ac:graphicFrameMkLst>
            <pc:docMk/>
            <pc:sldMk cId="2862482963" sldId="298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BB7F6F74-B220-40DF-8EE5-A4A93FA74431}" dt="2021-09-16T07:29:42.218" v="101" actId="20577"/>
        <pc:sldMkLst>
          <pc:docMk/>
          <pc:sldMk cId="2788666698" sldId="299"/>
        </pc:sldMkLst>
        <pc:spChg chg="mod">
          <ac:chgData name="William Grey" userId="37b73424-c081-4fc2-b1af-363f4f3fd4f3" providerId="ADAL" clId="{BB7F6F74-B220-40DF-8EE5-A4A93FA74431}" dt="2021-09-16T07:29:39.269" v="98" actId="20577"/>
          <ac:spMkLst>
            <pc:docMk/>
            <pc:sldMk cId="2788666698" sldId="299"/>
            <ac:spMk id="2" creationId="{1E8DB0A9-EFE9-493E-825C-FAB9269EFBF6}"/>
          </ac:spMkLst>
        </pc:spChg>
        <pc:spChg chg="mod">
          <ac:chgData name="William Grey" userId="37b73424-c081-4fc2-b1af-363f4f3fd4f3" providerId="ADAL" clId="{BB7F6F74-B220-40DF-8EE5-A4A93FA74431}" dt="2021-09-16T07:29:42.218" v="101" actId="20577"/>
          <ac:spMkLst>
            <pc:docMk/>
            <pc:sldMk cId="2788666698" sldId="299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BB7F6F74-B220-40DF-8EE5-A4A93FA74431}" dt="2021-09-16T05:49:28.380" v="9" actId="1076"/>
          <ac:graphicFrameMkLst>
            <pc:docMk/>
            <pc:sldMk cId="2788666698" sldId="299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BB7F6F74-B220-40DF-8EE5-A4A93FA74431}" dt="2021-09-16T07:44:40.383" v="234" actId="20577"/>
        <pc:sldMkLst>
          <pc:docMk/>
          <pc:sldMk cId="3252461607" sldId="300"/>
        </pc:sldMkLst>
        <pc:spChg chg="mod">
          <ac:chgData name="William Grey" userId="37b73424-c081-4fc2-b1af-363f4f3fd4f3" providerId="ADAL" clId="{BB7F6F74-B220-40DF-8EE5-A4A93FA74431}" dt="2021-09-16T07:44:40.383" v="234" actId="20577"/>
          <ac:spMkLst>
            <pc:docMk/>
            <pc:sldMk cId="3252461607" sldId="300"/>
            <ac:spMk id="2" creationId="{1E8DB0A9-EFE9-493E-825C-FAB9269EFBF6}"/>
          </ac:spMkLst>
        </pc:spChg>
        <pc:spChg chg="mod">
          <ac:chgData name="William Grey" userId="37b73424-c081-4fc2-b1af-363f4f3fd4f3" providerId="ADAL" clId="{BB7F6F74-B220-40DF-8EE5-A4A93FA74431}" dt="2021-09-16T07:43:40.823" v="224" actId="20577"/>
          <ac:spMkLst>
            <pc:docMk/>
            <pc:sldMk cId="3252461607" sldId="300"/>
            <ac:spMk id="6" creationId="{7EAE5DCA-F4A4-4676-B6C2-E88DF8B6B5AB}"/>
          </ac:spMkLst>
        </pc:spChg>
        <pc:graphicFrameChg chg="mod">
          <ac:chgData name="William Grey" userId="37b73424-c081-4fc2-b1af-363f4f3fd4f3" providerId="ADAL" clId="{BB7F6F74-B220-40DF-8EE5-A4A93FA74431}" dt="2021-09-16T05:49:45.386" v="11" actId="1076"/>
          <ac:graphicFrameMkLst>
            <pc:docMk/>
            <pc:sldMk cId="3252461607" sldId="300"/>
            <ac:graphicFrameMk id="4" creationId="{3B069E90-A34B-49C8-B407-E7259ECD4383}"/>
          </ac:graphicFrameMkLst>
        </pc:graphicFrameChg>
        <pc:graphicFrameChg chg="mod">
          <ac:chgData name="William Grey" userId="37b73424-c081-4fc2-b1af-363f4f3fd4f3" providerId="ADAL" clId="{BB7F6F74-B220-40DF-8EE5-A4A93FA74431}" dt="2021-09-16T05:49:45.386" v="11" actId="1076"/>
          <ac:graphicFrameMkLst>
            <pc:docMk/>
            <pc:sldMk cId="3252461607" sldId="300"/>
            <ac:graphicFrameMk id="7" creationId="{9FB3E6FD-45EB-4B21-AADE-1A41144E39A6}"/>
          </ac:graphicFrameMkLst>
        </pc:graphicFrameChg>
      </pc:sldChg>
      <pc:sldChg chg="modSp mod">
        <pc:chgData name="William Grey" userId="37b73424-c081-4fc2-b1af-363f4f3fd4f3" providerId="ADAL" clId="{BB7F6F74-B220-40DF-8EE5-A4A93FA74431}" dt="2021-09-16T07:43:05.234" v="210" actId="20577"/>
        <pc:sldMkLst>
          <pc:docMk/>
          <pc:sldMk cId="1714183971" sldId="301"/>
        </pc:sldMkLst>
        <pc:spChg chg="mod">
          <ac:chgData name="William Grey" userId="37b73424-c081-4fc2-b1af-363f4f3fd4f3" providerId="ADAL" clId="{BB7F6F74-B220-40DF-8EE5-A4A93FA74431}" dt="2021-09-16T07:38:44.055" v="200" actId="20577"/>
          <ac:spMkLst>
            <pc:docMk/>
            <pc:sldMk cId="1714183971" sldId="301"/>
            <ac:spMk id="2" creationId="{1E8DB0A9-EFE9-493E-825C-FAB9269EFBF6}"/>
          </ac:spMkLst>
        </pc:spChg>
        <pc:spChg chg="mod">
          <ac:chgData name="William Grey" userId="37b73424-c081-4fc2-b1af-363f4f3fd4f3" providerId="ADAL" clId="{BB7F6F74-B220-40DF-8EE5-A4A93FA74431}" dt="2021-09-16T07:43:05.234" v="210" actId="20577"/>
          <ac:spMkLst>
            <pc:docMk/>
            <pc:sldMk cId="1714183971" sldId="301"/>
            <ac:spMk id="6" creationId="{7EAE5DCA-F4A4-4676-B6C2-E88DF8B6B5AB}"/>
          </ac:spMkLst>
        </pc:spChg>
        <pc:graphicFrameChg chg="mod">
          <ac:chgData name="William Grey" userId="37b73424-c081-4fc2-b1af-363f4f3fd4f3" providerId="ADAL" clId="{BB7F6F74-B220-40DF-8EE5-A4A93FA74431}" dt="2021-09-16T05:49:53.254" v="12" actId="1076"/>
          <ac:graphicFrameMkLst>
            <pc:docMk/>
            <pc:sldMk cId="1714183971" sldId="301"/>
            <ac:graphicFrameMk id="4" creationId="{3B069E90-A34B-49C8-B407-E7259ECD4383}"/>
          </ac:graphicFrameMkLst>
        </pc:graphicFrameChg>
        <pc:graphicFrameChg chg="mod modGraphic">
          <ac:chgData name="William Grey" userId="37b73424-c081-4fc2-b1af-363f4f3fd4f3" providerId="ADAL" clId="{BB7F6F74-B220-40DF-8EE5-A4A93FA74431}" dt="2021-09-16T06:47:43.282" v="72" actId="20577"/>
          <ac:graphicFrameMkLst>
            <pc:docMk/>
            <pc:sldMk cId="1714183971" sldId="301"/>
            <ac:graphicFrameMk id="7" creationId="{9FB3E6FD-45EB-4B21-AADE-1A41144E39A6}"/>
          </ac:graphicFrameMkLst>
        </pc:graphicFrameChg>
      </pc:sldChg>
      <pc:sldChg chg="modSp mod">
        <pc:chgData name="William Grey" userId="37b73424-c081-4fc2-b1af-363f4f3fd4f3" providerId="ADAL" clId="{BB7F6F74-B220-40DF-8EE5-A4A93FA74431}" dt="2021-09-16T07:32:23.878" v="163" actId="20577"/>
        <pc:sldMkLst>
          <pc:docMk/>
          <pc:sldMk cId="723838039" sldId="302"/>
        </pc:sldMkLst>
        <pc:spChg chg="mod">
          <ac:chgData name="William Grey" userId="37b73424-c081-4fc2-b1af-363f4f3fd4f3" providerId="ADAL" clId="{BB7F6F74-B220-40DF-8EE5-A4A93FA74431}" dt="2021-09-16T07:29:12.663" v="89" actId="20577"/>
          <ac:spMkLst>
            <pc:docMk/>
            <pc:sldMk cId="723838039" sldId="302"/>
            <ac:spMk id="2" creationId="{1E8DB0A9-EFE9-493E-825C-FAB9269EFBF6}"/>
          </ac:spMkLst>
        </pc:spChg>
        <pc:spChg chg="mod">
          <ac:chgData name="William Grey" userId="37b73424-c081-4fc2-b1af-363f4f3fd4f3" providerId="ADAL" clId="{BB7F6F74-B220-40DF-8EE5-A4A93FA74431}" dt="2021-09-16T07:29:04.057" v="86" actId="20577"/>
          <ac:spMkLst>
            <pc:docMk/>
            <pc:sldMk cId="723838039" sldId="302"/>
            <ac:spMk id="6" creationId="{7EAE5DCA-F4A4-4676-B6C2-E88DF8B6B5AB}"/>
          </ac:spMkLst>
        </pc:spChg>
        <pc:graphicFrameChg chg="mod">
          <ac:chgData name="William Grey" userId="37b73424-c081-4fc2-b1af-363f4f3fd4f3" providerId="ADAL" clId="{BB7F6F74-B220-40DF-8EE5-A4A93FA74431}" dt="2021-09-16T07:32:23.878" v="163" actId="20577"/>
          <ac:graphicFrameMkLst>
            <pc:docMk/>
            <pc:sldMk cId="723838039" sldId="302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BB7F6F74-B220-40DF-8EE5-A4A93FA74431}" dt="2021-09-16T07:38:33.438" v="197" actId="20577"/>
        <pc:sldMkLst>
          <pc:docMk/>
          <pc:sldMk cId="2372225061" sldId="303"/>
        </pc:sldMkLst>
        <pc:spChg chg="mod">
          <ac:chgData name="William Grey" userId="37b73424-c081-4fc2-b1af-363f4f3fd4f3" providerId="ADAL" clId="{BB7F6F74-B220-40DF-8EE5-A4A93FA74431}" dt="2021-09-16T07:38:33.438" v="197" actId="20577"/>
          <ac:spMkLst>
            <pc:docMk/>
            <pc:sldMk cId="2372225061" sldId="303"/>
            <ac:spMk id="2" creationId="{1E8DB0A9-EFE9-493E-825C-FAB9269EFBF6}"/>
          </ac:spMkLst>
        </pc:spChg>
        <pc:spChg chg="mod">
          <ac:chgData name="William Grey" userId="37b73424-c081-4fc2-b1af-363f4f3fd4f3" providerId="ADAL" clId="{BB7F6F74-B220-40DF-8EE5-A4A93FA74431}" dt="2021-09-16T07:38:17.443" v="194" actId="20577"/>
          <ac:spMkLst>
            <pc:docMk/>
            <pc:sldMk cId="2372225061" sldId="303"/>
            <ac:spMk id="6" creationId="{7EAE5DCA-F4A4-4676-B6C2-E88DF8B6B5AB}"/>
          </ac:spMkLst>
        </pc:spChg>
        <pc:graphicFrameChg chg="mod">
          <ac:chgData name="William Grey" userId="37b73424-c081-4fc2-b1af-363f4f3fd4f3" providerId="ADAL" clId="{BB7F6F74-B220-40DF-8EE5-A4A93FA74431}" dt="2021-09-16T05:50:12.502" v="14" actId="1076"/>
          <ac:graphicFrameMkLst>
            <pc:docMk/>
            <pc:sldMk cId="2372225061" sldId="303"/>
            <ac:graphicFrameMk id="4" creationId="{3B069E90-A34B-49C8-B407-E7259ECD4383}"/>
          </ac:graphicFrameMkLst>
        </pc:graphicFrameChg>
      </pc:sldChg>
      <pc:sldMasterChg chg="modSldLayout">
        <pc:chgData name="William Grey" userId="37b73424-c081-4fc2-b1af-363f4f3fd4f3" providerId="ADAL" clId="{BB7F6F74-B220-40DF-8EE5-A4A93FA74431}" dt="2021-09-16T05:47:54.216" v="0" actId="255"/>
        <pc:sldMasterMkLst>
          <pc:docMk/>
          <pc:sldMasterMk cId="3221460775" sldId="2147483660"/>
        </pc:sldMasterMkLst>
        <pc:sldLayoutChg chg="modSp">
          <pc:chgData name="William Grey" userId="37b73424-c081-4fc2-b1af-363f4f3fd4f3" providerId="ADAL" clId="{BB7F6F74-B220-40DF-8EE5-A4A93FA74431}" dt="2021-09-16T05:47:54.216" v="0" actId="255"/>
          <pc:sldLayoutMkLst>
            <pc:docMk/>
            <pc:sldMasterMk cId="3221460775" sldId="2147483660"/>
            <pc:sldLayoutMk cId="2991424497" sldId="2147483662"/>
          </pc:sldLayoutMkLst>
          <pc:spChg chg="mod">
            <ac:chgData name="William Grey" userId="37b73424-c081-4fc2-b1af-363f4f3fd4f3" providerId="ADAL" clId="{BB7F6F74-B220-40DF-8EE5-A4A93FA74431}" dt="2021-09-16T05:47:54.216" v="0" actId="255"/>
            <ac:spMkLst>
              <pc:docMk/>
              <pc:sldMasterMk cId="3221460775" sldId="2147483660"/>
              <pc:sldLayoutMk cId="2991424497" sldId="2147483662"/>
              <ac:spMk id="2" creationId="{00000000-0000-0000-0000-000000000000}"/>
            </ac:spMkLst>
          </pc:spChg>
        </pc:sldLayoutChg>
      </pc:sldMasterChg>
    </pc:docChg>
  </pc:docChgLst>
  <pc:docChgLst>
    <pc:chgData name="William Grey" userId="37b73424-c081-4fc2-b1af-363f4f3fd4f3" providerId="ADAL" clId="{9D3DAF26-BAAC-4DAB-8EC2-A2BA6A659332}"/>
    <pc:docChg chg="custSel addSld modSld sldOrd">
      <pc:chgData name="William Grey" userId="37b73424-c081-4fc2-b1af-363f4f3fd4f3" providerId="ADAL" clId="{9D3DAF26-BAAC-4DAB-8EC2-A2BA6A659332}" dt="2019-06-06T14:18:50.392" v="611" actId="20577"/>
      <pc:docMkLst>
        <pc:docMk/>
      </pc:docMkLst>
      <pc:sldChg chg="modSp">
        <pc:chgData name="William Grey" userId="37b73424-c081-4fc2-b1af-363f4f3fd4f3" providerId="ADAL" clId="{9D3DAF26-BAAC-4DAB-8EC2-A2BA6A659332}" dt="2019-06-06T14:13:41.700" v="525" actId="20577"/>
        <pc:sldMkLst>
          <pc:docMk/>
          <pc:sldMk cId="730207865" sldId="271"/>
        </pc:sldMkLst>
        <pc:spChg chg="mod">
          <ac:chgData name="William Grey" userId="37b73424-c081-4fc2-b1af-363f4f3fd4f3" providerId="ADAL" clId="{9D3DAF26-BAAC-4DAB-8EC2-A2BA6A659332}" dt="2019-06-06T14:13:41.700" v="525" actId="20577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  <pc:docChgLst>
    <pc:chgData name="William Grey" userId="37b73424-c081-4fc2-b1af-363f4f3fd4f3" providerId="ADAL" clId="{AACEAD6B-A480-4E39-832D-EB59511BD8A6}"/>
    <pc:docChg chg="custSel addSld delSld modSld sldOrd">
      <pc:chgData name="William Grey" userId="37b73424-c081-4fc2-b1af-363f4f3fd4f3" providerId="ADAL" clId="{AACEAD6B-A480-4E39-832D-EB59511BD8A6}" dt="2019-06-12T09:48:02.928" v="1271" actId="20577"/>
      <pc:docMkLst>
        <pc:docMk/>
      </pc:docMkLst>
      <pc:sldChg chg="modSp">
        <pc:chgData name="William Grey" userId="37b73424-c081-4fc2-b1af-363f4f3fd4f3" providerId="ADAL" clId="{AACEAD6B-A480-4E39-832D-EB59511BD8A6}" dt="2019-06-12T08:32:54.860" v="0" actId="6549"/>
        <pc:sldMkLst>
          <pc:docMk/>
          <pc:sldMk cId="730207865" sldId="271"/>
        </pc:sldMkLst>
        <pc:spChg chg="mod">
          <ac:chgData name="William Grey" userId="37b73424-c081-4fc2-b1af-363f4f3fd4f3" providerId="ADAL" clId="{AACEAD6B-A480-4E39-832D-EB59511BD8A6}" dt="2019-06-12T08:32:54.860" v="0" actId="6549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  <pc:docChgLst>
    <pc:chgData name="William Grey" userId="37b73424-c081-4fc2-b1af-363f4f3fd4f3" providerId="ADAL" clId="{A07AC79C-FA98-465A-B50B-6341F1ECBD20}"/>
    <pc:docChg chg="undo custSel addSld delSld modSld sldOrd">
      <pc:chgData name="William Grey" userId="37b73424-c081-4fc2-b1af-363f4f3fd4f3" providerId="ADAL" clId="{A07AC79C-FA98-465A-B50B-6341F1ECBD20}" dt="2019-06-28T09:58:27.378" v="640" actId="20577"/>
      <pc:docMkLst>
        <pc:docMk/>
      </pc:docMkLst>
      <pc:sldChg chg="addSp delSp modSp add ord">
        <pc:chgData name="William Grey" userId="37b73424-c081-4fc2-b1af-363f4f3fd4f3" providerId="ADAL" clId="{A07AC79C-FA98-465A-B50B-6341F1ECBD20}" dt="2019-06-28T09:57:04.578" v="635" actId="20577"/>
        <pc:sldMkLst>
          <pc:docMk/>
          <pc:sldMk cId="955964954" sldId="291"/>
        </pc:sldMkLst>
        <pc:spChg chg="mod">
          <ac:chgData name="William Grey" userId="37b73424-c081-4fc2-b1af-363f4f3fd4f3" providerId="ADAL" clId="{A07AC79C-FA98-465A-B50B-6341F1ECBD20}" dt="2019-06-28T09:56:54.775" v="634" actId="20577"/>
          <ac:spMkLst>
            <pc:docMk/>
            <pc:sldMk cId="955964954" sldId="291"/>
            <ac:spMk id="2" creationId="{1E8DB0A9-EFE9-493E-825C-FAB9269EFBF6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5" creationId="{36DE0A90-6443-4D9F-9839-BE6566E19A16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6" creationId="{2DC86BB3-2C3D-4538-ACD9-30284DD11670}"/>
          </ac:spMkLst>
        </pc:spChg>
        <pc:spChg chg="mod">
          <ac:chgData name="William Grey" userId="37b73424-c081-4fc2-b1af-363f4f3fd4f3" providerId="ADAL" clId="{A07AC79C-FA98-465A-B50B-6341F1ECBD20}" dt="2019-06-28T09:14:35.863" v="271" actId="20577"/>
          <ac:spMkLst>
            <pc:docMk/>
            <pc:sldMk cId="955964954" sldId="291"/>
            <ac:spMk id="8" creationId="{64DB7B76-228B-484F-ACDF-5EECA66D1B2C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0" creationId="{82CBC309-7CB5-4A4C-B011-E7C746DF6926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1" creationId="{11658384-A802-4987-B841-1C4ABB821338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2" creationId="{BDCB32F4-1194-45AB-B6B6-68C746862600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3" creationId="{2B4DF6F9-DE74-4F61-936A-E13CF2ABE58D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4" creationId="{AACA656D-FF0E-4C6D-A91C-340C2F05B777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5" creationId="{41FE9228-65E4-4F21-9F67-604F25840DA9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6" creationId="{F8A3413E-0102-413C-AB7B-360A0C86F643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7" creationId="{1CACC1B7-CD8C-4F5C-8182-AEC9C6E6673C}"/>
          </ac:spMkLst>
        </pc:spChg>
        <pc:spChg chg="mod">
          <ac:chgData name="William Grey" userId="37b73424-c081-4fc2-b1af-363f4f3fd4f3" providerId="ADAL" clId="{A07AC79C-FA98-465A-B50B-6341F1ECBD20}" dt="2019-06-28T09:56:07.762" v="521" actId="1076"/>
          <ac:spMkLst>
            <pc:docMk/>
            <pc:sldMk cId="955964954" sldId="291"/>
            <ac:spMk id="18" creationId="{46D1E443-DD6D-45B1-81B9-7ACB5BC64FBD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19" creationId="{2FA7DC04-6A53-4044-9360-D4180E0C09BD}"/>
          </ac:spMkLst>
        </pc:spChg>
        <pc:spChg chg="mod">
          <ac:chgData name="William Grey" userId="37b73424-c081-4fc2-b1af-363f4f3fd4f3" providerId="ADAL" clId="{A07AC79C-FA98-465A-B50B-6341F1ECBD20}" dt="2019-06-28T09:55:48.528" v="516" actId="1076"/>
          <ac:spMkLst>
            <pc:docMk/>
            <pc:sldMk cId="955964954" sldId="291"/>
            <ac:spMk id="21" creationId="{6648EB8D-2148-4BA2-BE3D-252DDD090633}"/>
          </ac:spMkLst>
        </pc:spChg>
        <pc:spChg chg="mod">
          <ac:chgData name="William Grey" userId="37b73424-c081-4fc2-b1af-363f4f3fd4f3" providerId="ADAL" clId="{A07AC79C-FA98-465A-B50B-6341F1ECBD20}" dt="2019-06-28T09:52:48.298" v="484" actId="1076"/>
          <ac:spMkLst>
            <pc:docMk/>
            <pc:sldMk cId="955964954" sldId="291"/>
            <ac:spMk id="22" creationId="{6093613A-7BB3-40E1-872B-C06FA9359C94}"/>
          </ac:spMkLst>
        </pc:spChg>
        <pc:spChg chg="del topLvl">
          <ac:chgData name="William Grey" userId="37b73424-c081-4fc2-b1af-363f4f3fd4f3" providerId="ADAL" clId="{A07AC79C-FA98-465A-B50B-6341F1ECBD20}" dt="2019-06-28T09:53:07.225" v="487" actId="478"/>
          <ac:spMkLst>
            <pc:docMk/>
            <pc:sldMk cId="955964954" sldId="291"/>
            <ac:spMk id="24" creationId="{B9AA2DA3-8DD0-4A93-8F3E-0071D6F8082E}"/>
          </ac:spMkLst>
        </pc:spChg>
        <pc:spChg chg="mod topLvl">
          <ac:chgData name="William Grey" userId="37b73424-c081-4fc2-b1af-363f4f3fd4f3" providerId="ADAL" clId="{A07AC79C-FA98-465A-B50B-6341F1ECBD20}" dt="2019-06-28T09:54:02.241" v="500" actId="20577"/>
          <ac:spMkLst>
            <pc:docMk/>
            <pc:sldMk cId="955964954" sldId="291"/>
            <ac:spMk id="25" creationId="{A203E03C-7F55-4D52-BD58-D2D456298859}"/>
          </ac:spMkLst>
        </pc:spChg>
        <pc:spChg chg="add mod">
          <ac:chgData name="William Grey" userId="37b73424-c081-4fc2-b1af-363f4f3fd4f3" providerId="ADAL" clId="{A07AC79C-FA98-465A-B50B-6341F1ECBD20}" dt="2019-06-28T09:54:11.980" v="502" actId="1076"/>
          <ac:spMkLst>
            <pc:docMk/>
            <pc:sldMk cId="955964954" sldId="291"/>
            <ac:spMk id="26" creationId="{B2DCB11E-E607-45A9-A2A1-01F7D0224316}"/>
          </ac:spMkLst>
        </pc:spChg>
        <pc:spChg chg="add mod">
          <ac:chgData name="William Grey" userId="37b73424-c081-4fc2-b1af-363f4f3fd4f3" providerId="ADAL" clId="{A07AC79C-FA98-465A-B50B-6341F1ECBD20}" dt="2019-06-28T09:55:42.879" v="515" actId="1076"/>
          <ac:spMkLst>
            <pc:docMk/>
            <pc:sldMk cId="955964954" sldId="291"/>
            <ac:spMk id="27" creationId="{1FF0A136-47CE-4E54-B690-300738B6E7F5}"/>
          </ac:spMkLst>
        </pc:spChg>
        <pc:grpChg chg="mod">
          <ac:chgData name="William Grey" userId="37b73424-c081-4fc2-b1af-363f4f3fd4f3" providerId="ADAL" clId="{A07AC79C-FA98-465A-B50B-6341F1ECBD20}" dt="2019-06-28T09:52:48.298" v="484" actId="1076"/>
          <ac:grpSpMkLst>
            <pc:docMk/>
            <pc:sldMk cId="955964954" sldId="291"/>
            <ac:grpSpMk id="7" creationId="{134B8F5E-0AD0-4996-BA61-C8B40C71339D}"/>
          </ac:grpSpMkLst>
        </pc:grpChg>
        <pc:grpChg chg="add del mod">
          <ac:chgData name="William Grey" userId="37b73424-c081-4fc2-b1af-363f4f3fd4f3" providerId="ADAL" clId="{A07AC79C-FA98-465A-B50B-6341F1ECBD20}" dt="2019-06-28T09:53:07.225" v="487" actId="478"/>
          <ac:grpSpMkLst>
            <pc:docMk/>
            <pc:sldMk cId="955964954" sldId="291"/>
            <ac:grpSpMk id="23" creationId="{AA7FBE40-0E6E-4D62-B36B-6A3404FDF7AE}"/>
          </ac:grpSpMkLst>
        </pc:grpChg>
        <pc:graphicFrameChg chg="add mod modGraphic">
          <ac:chgData name="William Grey" userId="37b73424-c081-4fc2-b1af-363f4f3fd4f3" providerId="ADAL" clId="{A07AC79C-FA98-465A-B50B-6341F1ECBD20}" dt="2019-06-28T09:55:10.954" v="505" actId="1076"/>
          <ac:graphicFrameMkLst>
            <pc:docMk/>
            <pc:sldMk cId="955964954" sldId="291"/>
            <ac:graphicFrameMk id="3" creationId="{80801BDB-8A43-45BD-8FDC-0C7CAAA2A6B2}"/>
          </ac:graphicFrameMkLst>
        </pc:graphicFrameChg>
        <pc:graphicFrameChg chg="mod">
          <ac:chgData name="William Grey" userId="37b73424-c081-4fc2-b1af-363f4f3fd4f3" providerId="ADAL" clId="{A07AC79C-FA98-465A-B50B-6341F1ECBD20}" dt="2019-06-28T09:55:29.296" v="513" actId="20577"/>
          <ac:graphicFrameMkLst>
            <pc:docMk/>
            <pc:sldMk cId="955964954" sldId="291"/>
            <ac:graphicFrameMk id="4" creationId="{3B069E90-A34B-49C8-B407-E7259ECD4383}"/>
          </ac:graphicFrameMkLst>
        </pc:graphicFrameChg>
        <pc:cxnChg chg="mod">
          <ac:chgData name="William Grey" userId="37b73424-c081-4fc2-b1af-363f4f3fd4f3" providerId="ADAL" clId="{A07AC79C-FA98-465A-B50B-6341F1ECBD20}" dt="2019-06-28T09:52:48.298" v="484" actId="1076"/>
          <ac:cxnSpMkLst>
            <pc:docMk/>
            <pc:sldMk cId="955964954" sldId="291"/>
            <ac:cxnSpMk id="20" creationId="{33FA9F8B-9B57-48A9-8830-AF928C92C8BE}"/>
          </ac:cxnSpMkLst>
        </pc:cxnChg>
      </pc:sldChg>
    </pc:docChg>
  </pc:docChgLst>
  <pc:docChgLst>
    <pc:chgData name="William Grey" userId="37b73424-c081-4fc2-b1af-363f4f3fd4f3" providerId="ADAL" clId="{10112697-F184-4E1C-BDE0-CE8224E4BA86}"/>
    <pc:docChg chg="addSld modSld">
      <pc:chgData name="William Grey" userId="37b73424-c081-4fc2-b1af-363f4f3fd4f3" providerId="ADAL" clId="{10112697-F184-4E1C-BDE0-CE8224E4BA86}" dt="2019-07-05T08:28:06.737" v="47" actId="20577"/>
      <pc:docMkLst>
        <pc:docMk/>
      </pc:docMkLst>
      <pc:sldChg chg="modSp">
        <pc:chgData name="William Grey" userId="37b73424-c081-4fc2-b1af-363f4f3fd4f3" providerId="ADAL" clId="{10112697-F184-4E1C-BDE0-CE8224E4BA86}" dt="2019-07-05T08:23:42.327" v="1" actId="20577"/>
        <pc:sldMkLst>
          <pc:docMk/>
          <pc:sldMk cId="955964954" sldId="291"/>
        </pc:sldMkLst>
        <pc:graphicFrameChg chg="mod">
          <ac:chgData name="William Grey" userId="37b73424-c081-4fc2-b1af-363f4f3fd4f3" providerId="ADAL" clId="{10112697-F184-4E1C-BDE0-CE8224E4BA86}" dt="2019-07-05T08:23:42.327" v="1" actId="20577"/>
          <ac:graphicFrameMkLst>
            <pc:docMk/>
            <pc:sldMk cId="955964954" sldId="291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10112697-F184-4E1C-BDE0-CE8224E4BA86}" dt="2019-07-05T08:28:06.737" v="47" actId="20577"/>
        <pc:sldMkLst>
          <pc:docMk/>
          <pc:sldMk cId="1714183971" sldId="301"/>
        </pc:sldMkLst>
        <pc:spChg chg="mod">
          <ac:chgData name="William Grey" userId="37b73424-c081-4fc2-b1af-363f4f3fd4f3" providerId="ADAL" clId="{10112697-F184-4E1C-BDE0-CE8224E4BA86}" dt="2019-07-05T08:28:06.737" v="47" actId="20577"/>
          <ac:spMkLst>
            <pc:docMk/>
            <pc:sldMk cId="1714183971" sldId="301"/>
            <ac:spMk id="6" creationId="{7EAE5DCA-F4A4-4676-B6C2-E88DF8B6B5AB}"/>
          </ac:spMkLst>
        </pc:spChg>
        <pc:graphicFrameChg chg="mod">
          <ac:chgData name="William Grey" userId="37b73424-c081-4fc2-b1af-363f4f3fd4f3" providerId="ADAL" clId="{10112697-F184-4E1C-BDE0-CE8224E4BA86}" dt="2019-07-05T08:27:45.618" v="43" actId="20577"/>
          <ac:graphicFrameMkLst>
            <pc:docMk/>
            <pc:sldMk cId="1714183971" sldId="301"/>
            <ac:graphicFrameMk id="4" creationId="{3B069E90-A34B-49C8-B407-E7259ECD4383}"/>
          </ac:graphicFrameMkLst>
        </pc:graphicFrameChg>
        <pc:graphicFrameChg chg="modGraphic">
          <ac:chgData name="William Grey" userId="37b73424-c081-4fc2-b1af-363f4f3fd4f3" providerId="ADAL" clId="{10112697-F184-4E1C-BDE0-CE8224E4BA86}" dt="2019-07-05T08:27:26.884" v="33" actId="2165"/>
          <ac:graphicFrameMkLst>
            <pc:docMk/>
            <pc:sldMk cId="1714183971" sldId="301"/>
            <ac:graphicFrameMk id="7" creationId="{9FB3E6FD-45EB-4B21-AADE-1A41144E39A6}"/>
          </ac:graphicFrameMkLst>
        </pc:graphicFrameChg>
      </pc:sldChg>
    </pc:docChg>
  </pc:docChgLst>
  <pc:docChgLst>
    <pc:chgData name="William Grey" userId="37b73424-c081-4fc2-b1af-363f4f3fd4f3" providerId="ADAL" clId="{C9195EF7-9F42-466E-800F-2D096F49E868}"/>
    <pc:docChg chg="custSel addSld delSld modSld">
      <pc:chgData name="William Grey" userId="37b73424-c081-4fc2-b1af-363f4f3fd4f3" providerId="ADAL" clId="{C9195EF7-9F42-466E-800F-2D096F49E868}" dt="2019-06-06T09:15:00.424" v="579" actId="20577"/>
      <pc:docMkLst>
        <pc:docMk/>
      </pc:docMkLst>
      <pc:sldChg chg="modSp">
        <pc:chgData name="William Grey" userId="37b73424-c081-4fc2-b1af-363f4f3fd4f3" providerId="ADAL" clId="{C9195EF7-9F42-466E-800F-2D096F49E868}" dt="2019-06-06T09:15:00.424" v="579" actId="20577"/>
        <pc:sldMkLst>
          <pc:docMk/>
          <pc:sldMk cId="730207865" sldId="271"/>
        </pc:sldMkLst>
        <pc:spChg chg="mod">
          <ac:chgData name="William Grey" userId="37b73424-c081-4fc2-b1af-363f4f3fd4f3" providerId="ADAL" clId="{C9195EF7-9F42-466E-800F-2D096F49E868}" dt="2019-06-06T09:15:00.424" v="579" actId="20577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  <pc:docChgLst>
    <pc:chgData name="William Grey" userId="37b73424-c081-4fc2-b1af-363f4f3fd4f3" providerId="ADAL" clId="{FBD57F48-A4DA-4006-ACE3-13842034088C}"/>
    <pc:docChg chg="undo custSel addSld delSld modSld">
      <pc:chgData name="William Grey" userId="37b73424-c081-4fc2-b1af-363f4f3fd4f3" providerId="ADAL" clId="{FBD57F48-A4DA-4006-ACE3-13842034088C}" dt="2019-06-28T10:38:13.469" v="523" actId="20577"/>
      <pc:docMkLst>
        <pc:docMk/>
      </pc:docMkLst>
      <pc:sldChg chg="addSp delSp modSp">
        <pc:chgData name="William Grey" userId="37b73424-c081-4fc2-b1af-363f4f3fd4f3" providerId="ADAL" clId="{FBD57F48-A4DA-4006-ACE3-13842034088C}" dt="2019-06-28T10:14:05.026" v="201" actId="20577"/>
        <pc:sldMkLst>
          <pc:docMk/>
          <pc:sldMk cId="955964954" sldId="291"/>
        </pc:sldMkLst>
        <pc:spChg chg="mod">
          <ac:chgData name="William Grey" userId="37b73424-c081-4fc2-b1af-363f4f3fd4f3" providerId="ADAL" clId="{FBD57F48-A4DA-4006-ACE3-13842034088C}" dt="2019-06-28T10:13:31.748" v="194" actId="20577"/>
          <ac:spMkLst>
            <pc:docMk/>
            <pc:sldMk cId="955964954" sldId="291"/>
            <ac:spMk id="2" creationId="{1E8DB0A9-EFE9-493E-825C-FAB9269EFBF6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5" creationId="{36DE0A90-6443-4D9F-9839-BE6566E19A16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6" creationId="{2DC86BB3-2C3D-4538-ACD9-30284DD11670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10" creationId="{82CBC309-7CB5-4A4C-B011-E7C746DF6926}"/>
          </ac:spMkLst>
        </pc:spChg>
        <pc:spChg chg="del">
          <ac:chgData name="William Grey" userId="37b73424-c081-4fc2-b1af-363f4f3fd4f3" providerId="ADAL" clId="{FBD57F48-A4DA-4006-ACE3-13842034088C}" dt="2019-06-28T10:11:48.888" v="97" actId="478"/>
          <ac:spMkLst>
            <pc:docMk/>
            <pc:sldMk cId="955964954" sldId="291"/>
            <ac:spMk id="11" creationId="{11658384-A802-4987-B841-1C4ABB821338}"/>
          </ac:spMkLst>
        </pc:spChg>
        <pc:spChg chg="del">
          <ac:chgData name="William Grey" userId="37b73424-c081-4fc2-b1af-363f4f3fd4f3" providerId="ADAL" clId="{FBD57F48-A4DA-4006-ACE3-13842034088C}" dt="2019-06-28T10:11:51.718" v="98" actId="478"/>
          <ac:spMkLst>
            <pc:docMk/>
            <pc:sldMk cId="955964954" sldId="291"/>
            <ac:spMk id="12" creationId="{BDCB32F4-1194-45AB-B6B6-68C746862600}"/>
          </ac:spMkLst>
        </pc:spChg>
        <pc:spChg chg="del">
          <ac:chgData name="William Grey" userId="37b73424-c081-4fc2-b1af-363f4f3fd4f3" providerId="ADAL" clId="{FBD57F48-A4DA-4006-ACE3-13842034088C}" dt="2019-06-28T10:11:48.888" v="97" actId="478"/>
          <ac:spMkLst>
            <pc:docMk/>
            <pc:sldMk cId="955964954" sldId="291"/>
            <ac:spMk id="13" creationId="{2B4DF6F9-DE74-4F61-936A-E13CF2ABE58D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14" creationId="{AACA656D-FF0E-4C6D-A91C-340C2F05B777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15" creationId="{41FE9228-65E4-4F21-9F67-604F25840DA9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16" creationId="{F8A3413E-0102-413C-AB7B-360A0C86F643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17" creationId="{1CACC1B7-CD8C-4F5C-8182-AEC9C6E6673C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18" creationId="{46D1E443-DD6D-45B1-81B9-7ACB5BC64FBD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19" creationId="{2FA7DC04-6A53-4044-9360-D4180E0C09BD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21" creationId="{6648EB8D-2148-4BA2-BE3D-252DDD090633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22" creationId="{6093613A-7BB3-40E1-872B-C06FA9359C94}"/>
          </ac:spMkLst>
        </pc:spChg>
        <pc:spChg chg="add mod">
          <ac:chgData name="William Grey" userId="37b73424-c081-4fc2-b1af-363f4f3fd4f3" providerId="ADAL" clId="{FBD57F48-A4DA-4006-ACE3-13842034088C}" dt="2019-06-28T10:13:35.084" v="199" actId="20577"/>
          <ac:spMkLst>
            <pc:docMk/>
            <pc:sldMk cId="955964954" sldId="291"/>
            <ac:spMk id="23" creationId="{F67A2EA4-82F4-483B-BF7E-884C5AD14D47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25" creationId="{A203E03C-7F55-4D52-BD58-D2D456298859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26" creationId="{B2DCB11E-E607-45A9-A2A1-01F7D0224316}"/>
          </ac:spMkLst>
        </pc:spChg>
        <pc:spChg chg="del">
          <ac:chgData name="William Grey" userId="37b73424-c081-4fc2-b1af-363f4f3fd4f3" providerId="ADAL" clId="{FBD57F48-A4DA-4006-ACE3-13842034088C}" dt="2019-06-28T10:11:45.076" v="96" actId="478"/>
          <ac:spMkLst>
            <pc:docMk/>
            <pc:sldMk cId="955964954" sldId="291"/>
            <ac:spMk id="27" creationId="{1FF0A136-47CE-4E54-B690-300738B6E7F5}"/>
          </ac:spMkLst>
        </pc:spChg>
        <pc:spChg chg="add del">
          <ac:chgData name="William Grey" userId="37b73424-c081-4fc2-b1af-363f4f3fd4f3" providerId="ADAL" clId="{FBD57F48-A4DA-4006-ACE3-13842034088C}" dt="2019-06-28T10:14:05.026" v="201" actId="20577"/>
          <ac:spMkLst>
            <pc:docMk/>
            <pc:sldMk cId="955964954" sldId="291"/>
            <ac:spMk id="28" creationId="{5AA87AD3-1020-42BB-8832-7650515F4E33}"/>
          </ac:spMkLst>
        </pc:spChg>
        <pc:grpChg chg="del">
          <ac:chgData name="William Grey" userId="37b73424-c081-4fc2-b1af-363f4f3fd4f3" providerId="ADAL" clId="{FBD57F48-A4DA-4006-ACE3-13842034088C}" dt="2019-06-28T10:11:45.076" v="96" actId="478"/>
          <ac:grpSpMkLst>
            <pc:docMk/>
            <pc:sldMk cId="955964954" sldId="291"/>
            <ac:grpSpMk id="7" creationId="{134B8F5E-0AD0-4996-BA61-C8B40C71339D}"/>
          </ac:grpSpMkLst>
        </pc:grpChg>
        <pc:graphicFrameChg chg="del">
          <ac:chgData name="William Grey" userId="37b73424-c081-4fc2-b1af-363f4f3fd4f3" providerId="ADAL" clId="{FBD57F48-A4DA-4006-ACE3-13842034088C}" dt="2019-06-28T10:11:45.076" v="96" actId="478"/>
          <ac:graphicFrameMkLst>
            <pc:docMk/>
            <pc:sldMk cId="955964954" sldId="291"/>
            <ac:graphicFrameMk id="3" creationId="{80801BDB-8A43-45BD-8FDC-0C7CAAA2A6B2}"/>
          </ac:graphicFrameMkLst>
        </pc:graphicFrameChg>
        <pc:graphicFrameChg chg="mod">
          <ac:chgData name="William Grey" userId="37b73424-c081-4fc2-b1af-363f4f3fd4f3" providerId="ADAL" clId="{FBD57F48-A4DA-4006-ACE3-13842034088C}" dt="2019-06-28T10:13:23.389" v="193" actId="20577"/>
          <ac:graphicFrameMkLst>
            <pc:docMk/>
            <pc:sldMk cId="955964954" sldId="291"/>
            <ac:graphicFrameMk id="4" creationId="{3B069E90-A34B-49C8-B407-E7259ECD4383}"/>
          </ac:graphicFrameMkLst>
        </pc:graphicFrameChg>
        <pc:graphicFrameChg chg="add del">
          <ac:chgData name="William Grey" userId="37b73424-c081-4fc2-b1af-363f4f3fd4f3" providerId="ADAL" clId="{FBD57F48-A4DA-4006-ACE3-13842034088C}" dt="2019-06-28T10:14:05.026" v="201" actId="20577"/>
          <ac:graphicFrameMkLst>
            <pc:docMk/>
            <pc:sldMk cId="955964954" sldId="291"/>
            <ac:graphicFrameMk id="29" creationId="{9F0C9C85-4FD3-4CE2-AE76-7FD82ACEE708}"/>
          </ac:graphicFrameMkLst>
        </pc:graphicFrameChg>
        <pc:cxnChg chg="del">
          <ac:chgData name="William Grey" userId="37b73424-c081-4fc2-b1af-363f4f3fd4f3" providerId="ADAL" clId="{FBD57F48-A4DA-4006-ACE3-13842034088C}" dt="2019-06-28T10:11:45.076" v="96" actId="478"/>
          <ac:cxnSpMkLst>
            <pc:docMk/>
            <pc:sldMk cId="955964954" sldId="291"/>
            <ac:cxnSpMk id="20" creationId="{33FA9F8B-9B57-48A9-8830-AF928C92C8BE}"/>
          </ac:cxnSpMkLst>
        </pc:cxnChg>
      </pc:sldChg>
      <pc:sldChg chg="addSp delSp modSp add">
        <pc:chgData name="William Grey" userId="37b73424-c081-4fc2-b1af-363f4f3fd4f3" providerId="ADAL" clId="{FBD57F48-A4DA-4006-ACE3-13842034088C}" dt="2019-06-28T10:24:13.464" v="253" actId="20577"/>
        <pc:sldMkLst>
          <pc:docMk/>
          <pc:sldMk cId="735479505" sldId="292"/>
        </pc:sldMkLst>
        <pc:spChg chg="mod">
          <ac:chgData name="William Grey" userId="37b73424-c081-4fc2-b1af-363f4f3fd4f3" providerId="ADAL" clId="{FBD57F48-A4DA-4006-ACE3-13842034088C}" dt="2019-06-28T10:23:39.821" v="236" actId="20577"/>
          <ac:spMkLst>
            <pc:docMk/>
            <pc:sldMk cId="735479505" sldId="292"/>
            <ac:spMk id="2" creationId="{1E8DB0A9-EFE9-493E-825C-FAB9269EFBF6}"/>
          </ac:spMkLst>
        </pc:spChg>
        <pc:spChg chg="add mod">
          <ac:chgData name="William Grey" userId="37b73424-c081-4fc2-b1af-363f4f3fd4f3" providerId="ADAL" clId="{FBD57F48-A4DA-4006-ACE3-13842034088C}" dt="2019-06-28T10:24:00.778" v="244" actId="20577"/>
          <ac:spMkLst>
            <pc:docMk/>
            <pc:sldMk cId="735479505" sldId="292"/>
            <ac:spMk id="5" creationId="{E5FE5B16-A78A-49AB-ABD2-40995727FEE5}"/>
          </ac:spMkLst>
        </pc:spChg>
        <pc:spChg chg="del">
          <ac:chgData name="William Grey" userId="37b73424-c081-4fc2-b1af-363f4f3fd4f3" providerId="ADAL" clId="{FBD57F48-A4DA-4006-ACE3-13842034088C}" dt="2019-06-28T10:23:04.179" v="205" actId="478"/>
          <ac:spMkLst>
            <pc:docMk/>
            <pc:sldMk cId="735479505" sldId="292"/>
            <ac:spMk id="23" creationId="{F67A2EA4-82F4-483B-BF7E-884C5AD14D47}"/>
          </ac:spMkLst>
        </pc:spChg>
        <pc:graphicFrameChg chg="mod">
          <ac:chgData name="William Grey" userId="37b73424-c081-4fc2-b1af-363f4f3fd4f3" providerId="ADAL" clId="{FBD57F48-A4DA-4006-ACE3-13842034088C}" dt="2019-06-28T10:24:13.464" v="253" actId="20577"/>
          <ac:graphicFrameMkLst>
            <pc:docMk/>
            <pc:sldMk cId="735479505" sldId="292"/>
            <ac:graphicFrameMk id="4" creationId="{3B069E90-A34B-49C8-B407-E7259ECD4383}"/>
          </ac:graphicFrameMkLst>
        </pc:graphicFrameChg>
        <pc:graphicFrameChg chg="add mod modGraphic">
          <ac:chgData name="William Grey" userId="37b73424-c081-4fc2-b1af-363f4f3fd4f3" providerId="ADAL" clId="{FBD57F48-A4DA-4006-ACE3-13842034088C}" dt="2019-06-28T10:23:27.486" v="217" actId="20577"/>
          <ac:graphicFrameMkLst>
            <pc:docMk/>
            <pc:sldMk cId="735479505" sldId="292"/>
            <ac:graphicFrameMk id="6" creationId="{DFEDE1EF-C928-4B91-817D-4022A7458709}"/>
          </ac:graphicFrameMkLst>
        </pc:graphicFrameChg>
      </pc:sldChg>
      <pc:sldChg chg="delSp modSp add">
        <pc:chgData name="William Grey" userId="37b73424-c081-4fc2-b1af-363f4f3fd4f3" providerId="ADAL" clId="{FBD57F48-A4DA-4006-ACE3-13842034088C}" dt="2019-06-28T10:26:22.321" v="286" actId="20577"/>
        <pc:sldMkLst>
          <pc:docMk/>
          <pc:sldMk cId="3077227399" sldId="293"/>
        </pc:sldMkLst>
        <pc:spChg chg="mod">
          <ac:chgData name="William Grey" userId="37b73424-c081-4fc2-b1af-363f4f3fd4f3" providerId="ADAL" clId="{FBD57F48-A4DA-4006-ACE3-13842034088C}" dt="2019-06-28T10:26:22.321" v="286" actId="20577"/>
          <ac:spMkLst>
            <pc:docMk/>
            <pc:sldMk cId="3077227399" sldId="293"/>
            <ac:spMk id="2" creationId="{1E8DB0A9-EFE9-493E-825C-FAB9269EFBF6}"/>
          </ac:spMkLst>
        </pc:spChg>
        <pc:spChg chg="mod">
          <ac:chgData name="William Grey" userId="37b73424-c081-4fc2-b1af-363f4f3fd4f3" providerId="ADAL" clId="{FBD57F48-A4DA-4006-ACE3-13842034088C}" dt="2019-06-28T10:26:20.212" v="284" actId="1076"/>
          <ac:spMkLst>
            <pc:docMk/>
            <pc:sldMk cId="3077227399" sldId="293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FBD57F48-A4DA-4006-ACE3-13842034088C}" dt="2019-06-28T10:26:11.970" v="282" actId="20577"/>
          <ac:graphicFrameMkLst>
            <pc:docMk/>
            <pc:sldMk cId="3077227399" sldId="293"/>
            <ac:graphicFrameMk id="4" creationId="{3B069E90-A34B-49C8-B407-E7259ECD4383}"/>
          </ac:graphicFrameMkLst>
        </pc:graphicFrameChg>
        <pc:graphicFrameChg chg="del">
          <ac:chgData name="William Grey" userId="37b73424-c081-4fc2-b1af-363f4f3fd4f3" providerId="ADAL" clId="{FBD57F48-A4DA-4006-ACE3-13842034088C}" dt="2019-06-28T10:25:34.811" v="259" actId="478"/>
          <ac:graphicFrameMkLst>
            <pc:docMk/>
            <pc:sldMk cId="3077227399" sldId="293"/>
            <ac:graphicFrameMk id="6" creationId="{DFEDE1EF-C928-4B91-817D-4022A7458709}"/>
          </ac:graphicFrameMkLst>
        </pc:graphicFrameChg>
      </pc:sldChg>
      <pc:sldChg chg="modSp add">
        <pc:chgData name="William Grey" userId="37b73424-c081-4fc2-b1af-363f4f3fd4f3" providerId="ADAL" clId="{FBD57F48-A4DA-4006-ACE3-13842034088C}" dt="2019-06-28T10:26:31.866" v="289" actId="20577"/>
        <pc:sldMkLst>
          <pc:docMk/>
          <pc:sldMk cId="2014001006" sldId="294"/>
        </pc:sldMkLst>
        <pc:spChg chg="mod">
          <ac:chgData name="William Grey" userId="37b73424-c081-4fc2-b1af-363f4f3fd4f3" providerId="ADAL" clId="{FBD57F48-A4DA-4006-ACE3-13842034088C}" dt="2019-06-28T10:26:31.866" v="289" actId="20577"/>
          <ac:spMkLst>
            <pc:docMk/>
            <pc:sldMk cId="2014001006" sldId="294"/>
            <ac:spMk id="5" creationId="{E5FE5B16-A78A-49AB-ABD2-40995727FEE5}"/>
          </ac:spMkLst>
        </pc:spChg>
      </pc:sldChg>
      <pc:sldChg chg="modSp add">
        <pc:chgData name="William Grey" userId="37b73424-c081-4fc2-b1af-363f4f3fd4f3" providerId="ADAL" clId="{FBD57F48-A4DA-4006-ACE3-13842034088C}" dt="2019-06-28T10:27:35.920" v="291" actId="1076"/>
        <pc:sldMkLst>
          <pc:docMk/>
          <pc:sldMk cId="760502164" sldId="295"/>
        </pc:sldMkLst>
        <pc:spChg chg="mod">
          <ac:chgData name="William Grey" userId="37b73424-c081-4fc2-b1af-363f4f3fd4f3" providerId="ADAL" clId="{FBD57F48-A4DA-4006-ACE3-13842034088C}" dt="2019-06-28T10:27:35.920" v="291" actId="1076"/>
          <ac:spMkLst>
            <pc:docMk/>
            <pc:sldMk cId="760502164" sldId="295"/>
            <ac:spMk id="5" creationId="{E5FE5B16-A78A-49AB-ABD2-40995727FEE5}"/>
          </ac:spMkLst>
        </pc:spChg>
      </pc:sldChg>
      <pc:sldChg chg="modSp add">
        <pc:chgData name="William Grey" userId="37b73424-c081-4fc2-b1af-363f4f3fd4f3" providerId="ADAL" clId="{FBD57F48-A4DA-4006-ACE3-13842034088C}" dt="2019-06-28T10:30:47.164" v="375" actId="20577"/>
        <pc:sldMkLst>
          <pc:docMk/>
          <pc:sldMk cId="3787821779" sldId="296"/>
        </pc:sldMkLst>
        <pc:spChg chg="mod">
          <ac:chgData name="William Grey" userId="37b73424-c081-4fc2-b1af-363f4f3fd4f3" providerId="ADAL" clId="{FBD57F48-A4DA-4006-ACE3-13842034088C}" dt="2019-06-28T10:30:32.633" v="359" actId="20577"/>
          <ac:spMkLst>
            <pc:docMk/>
            <pc:sldMk cId="3787821779" sldId="296"/>
            <ac:spMk id="2" creationId="{1E8DB0A9-EFE9-493E-825C-FAB9269EFBF6}"/>
          </ac:spMkLst>
        </pc:spChg>
        <pc:spChg chg="mod">
          <ac:chgData name="William Grey" userId="37b73424-c081-4fc2-b1af-363f4f3fd4f3" providerId="ADAL" clId="{FBD57F48-A4DA-4006-ACE3-13842034088C}" dt="2019-06-28T10:28:48.019" v="310" actId="20577"/>
          <ac:spMkLst>
            <pc:docMk/>
            <pc:sldMk cId="3787821779" sldId="296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FBD57F48-A4DA-4006-ACE3-13842034088C}" dt="2019-06-28T10:30:47.164" v="375" actId="20577"/>
          <ac:graphicFrameMkLst>
            <pc:docMk/>
            <pc:sldMk cId="3787821779" sldId="296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FBD57F48-A4DA-4006-ACE3-13842034088C}" dt="2019-06-28T10:31:06.493" v="395" actId="20577"/>
        <pc:sldMkLst>
          <pc:docMk/>
          <pc:sldMk cId="3922963450" sldId="297"/>
        </pc:sldMkLst>
        <pc:spChg chg="mod">
          <ac:chgData name="William Grey" userId="37b73424-c081-4fc2-b1af-363f4f3fd4f3" providerId="ADAL" clId="{FBD57F48-A4DA-4006-ACE3-13842034088C}" dt="2019-06-28T10:30:27.980" v="352" actId="20577"/>
          <ac:spMkLst>
            <pc:docMk/>
            <pc:sldMk cId="3922963450" sldId="297"/>
            <ac:spMk id="2" creationId="{1E8DB0A9-EFE9-493E-825C-FAB9269EFBF6}"/>
          </ac:spMkLst>
        </pc:spChg>
        <pc:spChg chg="mod">
          <ac:chgData name="William Grey" userId="37b73424-c081-4fc2-b1af-363f4f3fd4f3" providerId="ADAL" clId="{FBD57F48-A4DA-4006-ACE3-13842034088C}" dt="2019-06-28T10:28:53.148" v="316" actId="20577"/>
          <ac:spMkLst>
            <pc:docMk/>
            <pc:sldMk cId="3922963450" sldId="297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FBD57F48-A4DA-4006-ACE3-13842034088C}" dt="2019-06-28T10:31:06.493" v="395" actId="20577"/>
          <ac:graphicFrameMkLst>
            <pc:docMk/>
            <pc:sldMk cId="3922963450" sldId="297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FBD57F48-A4DA-4006-ACE3-13842034088C}" dt="2019-06-28T10:31:38.934" v="419" actId="20577"/>
        <pc:sldMkLst>
          <pc:docMk/>
          <pc:sldMk cId="2862482963" sldId="298"/>
        </pc:sldMkLst>
        <pc:spChg chg="mod">
          <ac:chgData name="William Grey" userId="37b73424-c081-4fc2-b1af-363f4f3fd4f3" providerId="ADAL" clId="{FBD57F48-A4DA-4006-ACE3-13842034088C}" dt="2019-06-28T10:30:20.869" v="346" actId="20577"/>
          <ac:spMkLst>
            <pc:docMk/>
            <pc:sldMk cId="2862482963" sldId="298"/>
            <ac:spMk id="2" creationId="{1E8DB0A9-EFE9-493E-825C-FAB9269EFBF6}"/>
          </ac:spMkLst>
        </pc:spChg>
        <pc:spChg chg="mod">
          <ac:chgData name="William Grey" userId="37b73424-c081-4fc2-b1af-363f4f3fd4f3" providerId="ADAL" clId="{FBD57F48-A4DA-4006-ACE3-13842034088C}" dt="2019-06-28T10:30:16.419" v="339" actId="20577"/>
          <ac:spMkLst>
            <pc:docMk/>
            <pc:sldMk cId="2862482963" sldId="298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FBD57F48-A4DA-4006-ACE3-13842034088C}" dt="2019-06-28T10:31:38.934" v="419" actId="20577"/>
          <ac:graphicFrameMkLst>
            <pc:docMk/>
            <pc:sldMk cId="2862482963" sldId="298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FBD57F48-A4DA-4006-ACE3-13842034088C}" dt="2019-06-28T10:33:13.262" v="448" actId="20577"/>
        <pc:sldMkLst>
          <pc:docMk/>
          <pc:sldMk cId="2788666698" sldId="299"/>
        </pc:sldMkLst>
        <pc:spChg chg="mod">
          <ac:chgData name="William Grey" userId="37b73424-c081-4fc2-b1af-363f4f3fd4f3" providerId="ADAL" clId="{FBD57F48-A4DA-4006-ACE3-13842034088C}" dt="2019-06-28T10:32:54.833" v="444" actId="20577"/>
          <ac:spMkLst>
            <pc:docMk/>
            <pc:sldMk cId="2788666698" sldId="299"/>
            <ac:spMk id="5" creationId="{E5FE5B16-A78A-49AB-ABD2-40995727FEE5}"/>
          </ac:spMkLst>
        </pc:spChg>
        <pc:graphicFrameChg chg="mod">
          <ac:chgData name="William Grey" userId="37b73424-c081-4fc2-b1af-363f4f3fd4f3" providerId="ADAL" clId="{FBD57F48-A4DA-4006-ACE3-13842034088C}" dt="2019-06-28T10:33:13.262" v="448" actId="20577"/>
          <ac:graphicFrameMkLst>
            <pc:docMk/>
            <pc:sldMk cId="2788666698" sldId="299"/>
            <ac:graphicFrameMk id="4" creationId="{3B069E90-A34B-49C8-B407-E7259ECD4383}"/>
          </ac:graphicFrameMkLst>
        </pc:graphicFrameChg>
      </pc:sldChg>
      <pc:sldChg chg="addSp delSp modSp add">
        <pc:chgData name="William Grey" userId="37b73424-c081-4fc2-b1af-363f4f3fd4f3" providerId="ADAL" clId="{FBD57F48-A4DA-4006-ACE3-13842034088C}" dt="2019-06-28T10:38:13.469" v="523" actId="20577"/>
        <pc:sldMkLst>
          <pc:docMk/>
          <pc:sldMk cId="3252461607" sldId="300"/>
        </pc:sldMkLst>
        <pc:spChg chg="del">
          <ac:chgData name="William Grey" userId="37b73424-c081-4fc2-b1af-363f4f3fd4f3" providerId="ADAL" clId="{FBD57F48-A4DA-4006-ACE3-13842034088C}" dt="2019-06-28T10:35:31.888" v="451" actId="478"/>
          <ac:spMkLst>
            <pc:docMk/>
            <pc:sldMk cId="3252461607" sldId="300"/>
            <ac:spMk id="5" creationId="{E5FE5B16-A78A-49AB-ABD2-40995727FEE5}"/>
          </ac:spMkLst>
        </pc:spChg>
        <pc:spChg chg="add mod">
          <ac:chgData name="William Grey" userId="37b73424-c081-4fc2-b1af-363f4f3fd4f3" providerId="ADAL" clId="{FBD57F48-A4DA-4006-ACE3-13842034088C}" dt="2019-06-28T10:37:39.183" v="498" actId="20577"/>
          <ac:spMkLst>
            <pc:docMk/>
            <pc:sldMk cId="3252461607" sldId="300"/>
            <ac:spMk id="6" creationId="{7EAE5DCA-F4A4-4676-B6C2-E88DF8B6B5AB}"/>
          </ac:spMkLst>
        </pc:spChg>
        <pc:spChg chg="add del mod">
          <ac:chgData name="William Grey" userId="37b73424-c081-4fc2-b1af-363f4f3fd4f3" providerId="ADAL" clId="{FBD57F48-A4DA-4006-ACE3-13842034088C}" dt="2019-06-28T10:35:42.571" v="454" actId="478"/>
          <ac:spMkLst>
            <pc:docMk/>
            <pc:sldMk cId="3252461607" sldId="300"/>
            <ac:spMk id="8" creationId="{CC3F7D0F-C97D-4C6D-9187-19BB706CDFF9}"/>
          </ac:spMkLst>
        </pc:spChg>
        <pc:graphicFrameChg chg="mod">
          <ac:chgData name="William Grey" userId="37b73424-c081-4fc2-b1af-363f4f3fd4f3" providerId="ADAL" clId="{FBD57F48-A4DA-4006-ACE3-13842034088C}" dt="2019-06-28T10:38:13.469" v="523" actId="20577"/>
          <ac:graphicFrameMkLst>
            <pc:docMk/>
            <pc:sldMk cId="3252461607" sldId="300"/>
            <ac:graphicFrameMk id="4" creationId="{3B069E90-A34B-49C8-B407-E7259ECD4383}"/>
          </ac:graphicFrameMkLst>
        </pc:graphicFrameChg>
        <pc:graphicFrameChg chg="add modGraphic">
          <ac:chgData name="William Grey" userId="37b73424-c081-4fc2-b1af-363f4f3fd4f3" providerId="ADAL" clId="{FBD57F48-A4DA-4006-ACE3-13842034088C}" dt="2019-06-28T10:37:49.283" v="499" actId="2165"/>
          <ac:graphicFrameMkLst>
            <pc:docMk/>
            <pc:sldMk cId="3252461607" sldId="300"/>
            <ac:graphicFrameMk id="7" creationId="{9FB3E6FD-45EB-4B21-AADE-1A41144E39A6}"/>
          </ac:graphicFrameMkLst>
        </pc:graphicFrameChg>
      </pc:sldChg>
    </pc:docChg>
  </pc:docChgLst>
  <pc:docChgLst>
    <pc:chgData name="William Grey" userId="37b73424-c081-4fc2-b1af-363f4f3fd4f3" providerId="ADAL" clId="{2AA21690-F731-4A43-ACDA-64756897055A}"/>
    <pc:docChg chg="custSel addSld delSld modSld">
      <pc:chgData name="William Grey" userId="37b73424-c081-4fc2-b1af-363f4f3fd4f3" providerId="ADAL" clId="{2AA21690-F731-4A43-ACDA-64756897055A}" dt="2019-06-11T13:17:58.866" v="2050" actId="20577"/>
      <pc:docMkLst>
        <pc:docMk/>
      </pc:docMkLst>
      <pc:sldChg chg="modSp">
        <pc:chgData name="William Grey" userId="37b73424-c081-4fc2-b1af-363f4f3fd4f3" providerId="ADAL" clId="{2AA21690-F731-4A43-ACDA-64756897055A}" dt="2019-06-11T13:17:58.866" v="2050" actId="20577"/>
        <pc:sldMkLst>
          <pc:docMk/>
          <pc:sldMk cId="730207865" sldId="271"/>
        </pc:sldMkLst>
        <pc:spChg chg="mod">
          <ac:chgData name="William Grey" userId="37b73424-c081-4fc2-b1af-363f4f3fd4f3" providerId="ADAL" clId="{2AA21690-F731-4A43-ACDA-64756897055A}" dt="2019-06-11T13:17:58.866" v="2050" actId="20577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3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2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-2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5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0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3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4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2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0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/>
            <a:t>6</a:t>
          </a:r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/>
            <a:t>4</a:t>
          </a:r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2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3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10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/>
            <a:t>0</a:t>
          </a:r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4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1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4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7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3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0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5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20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2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1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5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10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2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0000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1010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1111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1000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1010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0110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0000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1110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1010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1100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0000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1110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0001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0111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1010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1000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3</a:t>
          </a:r>
        </a:p>
        <a:p>
          <a:r>
            <a:rPr lang="en-GB" sz="3600" dirty="0"/>
            <a:t> </a:t>
          </a:r>
        </a:p>
        <a:p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7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/>
            <a:t>9</a:t>
          </a:r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4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3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5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-2</a:t>
          </a:r>
        </a:p>
      </dsp:txBody>
      <dsp:txXfrm>
        <a:off x="8068463" y="101325"/>
        <a:ext cx="2444055" cy="146643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2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3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4</a:t>
          </a:r>
        </a:p>
      </dsp:txBody>
      <dsp:txXfrm>
        <a:off x="8068463" y="101325"/>
        <a:ext cx="2444055" cy="146643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2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6</a:t>
          </a:r>
          <a:endParaRPr lang="en-GB" sz="3600" kern="1200" dirty="0"/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4</a:t>
          </a:r>
          <a:endParaRPr lang="en-GB" sz="3600" kern="1200" dirty="0"/>
        </a:p>
      </dsp:txBody>
      <dsp:txXfrm>
        <a:off x="8068463" y="101325"/>
        <a:ext cx="2444055" cy="146643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3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4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0</a:t>
          </a:r>
          <a:endParaRPr lang="en-GB" sz="3600" kern="1200" dirty="0"/>
        </a:p>
      </dsp:txBody>
      <dsp:txXfrm>
        <a:off x="8068463" y="101325"/>
        <a:ext cx="2444055" cy="14664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3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4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7</a:t>
          </a:r>
        </a:p>
      </dsp:txBody>
      <dsp:txXfrm>
        <a:off x="8068463" y="101325"/>
        <a:ext cx="2444055" cy="14664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2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5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20</a:t>
          </a:r>
        </a:p>
      </dsp:txBody>
      <dsp:txXfrm>
        <a:off x="8068463" y="101325"/>
        <a:ext cx="2444055" cy="14664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2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5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</a:t>
          </a:r>
        </a:p>
      </dsp:txBody>
      <dsp:txXfrm>
        <a:off x="8068463" y="101325"/>
        <a:ext cx="2444055" cy="14664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0000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1000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1010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1111</a:t>
          </a:r>
        </a:p>
      </dsp:txBody>
      <dsp:txXfrm>
        <a:off x="8068463" y="101325"/>
        <a:ext cx="2444055" cy="14664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1010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1110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0110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0000</a:t>
          </a:r>
        </a:p>
      </dsp:txBody>
      <dsp:txXfrm>
        <a:off x="8068463" y="101325"/>
        <a:ext cx="2444055" cy="146643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1010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1110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1100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0000</a:t>
          </a:r>
        </a:p>
      </dsp:txBody>
      <dsp:txXfrm>
        <a:off x="8068463" y="101325"/>
        <a:ext cx="2444055" cy="146643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0001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1000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0111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1010</a:t>
          </a:r>
        </a:p>
      </dsp:txBody>
      <dsp:txXfrm>
        <a:off x="8068463" y="101325"/>
        <a:ext cx="2444055" cy="146643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080" y="101325"/>
          <a:ext cx="2444055" cy="146643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3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</dsp:txBody>
      <dsp:txXfrm>
        <a:off x="3080" y="101325"/>
        <a:ext cx="2444055" cy="1466433"/>
      </dsp:txXfrm>
    </dsp:sp>
    <dsp:sp modelId="{F6853794-1DF1-42C0-92E9-A3E7FDCD3564}">
      <dsp:nvSpPr>
        <dsp:cNvPr id="0" name=""/>
        <dsp:cNvSpPr/>
      </dsp:nvSpPr>
      <dsp:spPr>
        <a:xfrm>
          <a:off x="2691541" y="101325"/>
          <a:ext cx="2444055" cy="146643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4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2691541" y="101325"/>
        <a:ext cx="2444055" cy="1466433"/>
      </dsp:txXfrm>
    </dsp:sp>
    <dsp:sp modelId="{15C6CD89-05B8-4A20-B431-872B54F1D1F5}">
      <dsp:nvSpPr>
        <dsp:cNvPr id="0" name=""/>
        <dsp:cNvSpPr/>
      </dsp:nvSpPr>
      <dsp:spPr>
        <a:xfrm>
          <a:off x="5380002" y="101325"/>
          <a:ext cx="2444055" cy="146643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7</a:t>
          </a:r>
        </a:p>
      </dsp:txBody>
      <dsp:txXfrm>
        <a:off x="5380002" y="101325"/>
        <a:ext cx="2444055" cy="1466433"/>
      </dsp:txXfrm>
    </dsp:sp>
    <dsp:sp modelId="{BB1AC0AA-143E-4C69-8C52-4816C1E65646}">
      <dsp:nvSpPr>
        <dsp:cNvPr id="0" name=""/>
        <dsp:cNvSpPr/>
      </dsp:nvSpPr>
      <dsp:spPr>
        <a:xfrm>
          <a:off x="8068463" y="101325"/>
          <a:ext cx="2444055" cy="146643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9</a:t>
          </a:r>
          <a:endParaRPr lang="en-GB" sz="3600" kern="1200" dirty="0"/>
        </a:p>
      </dsp:txBody>
      <dsp:txXfrm>
        <a:off x="8068463" y="101325"/>
        <a:ext cx="2444055" cy="1466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Logo for Mango Learning with picture of mango">
            <a:extLst>
              <a:ext uri="{FF2B5EF4-FFF2-40B4-BE49-F238E27FC236}">
                <a16:creationId xmlns:a16="http://schemas.microsoft.com/office/drawing/2014/main" id="{63B928B6-3DF2-476E-85F1-8814FADB2A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5517" y="23813"/>
            <a:ext cx="1480316" cy="62388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832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916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60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8841377" cy="57149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424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110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350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368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026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84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328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71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CAC78C0D-3064-1E77-3C5E-9787DD3F3537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58618C-2423-E876-257D-33B874973B94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2E30AF-CA24-AD98-00FA-D61651B8A08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462C17-1257-237A-43BB-894DE1E34B0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460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dq-assembly-language-12.ppt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47EC6-7890-4571-A3D4-9FBB1A6C1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Assembly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6217F-0F32-4762-9C18-322E25105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940" y="848597"/>
            <a:ext cx="2935138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1400" dirty="0"/>
              <a:t>Alternatively use:                          </a:t>
            </a:r>
            <a:r>
              <a:rPr lang="en-GB" sz="1400" dirty="0">
                <a:hlinkClick r:id="rId2"/>
              </a:rPr>
              <a:t>dq-assembly-language-12.pptx</a:t>
            </a:r>
            <a:endParaRPr lang="en-GB" sz="1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39C9DC-159A-4F6F-B571-3EEE90A8E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1754" y="937987"/>
            <a:ext cx="8510954" cy="417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827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value is stored in memory </a:t>
            </a:r>
            <a:r>
              <a:rPr lang="en-GB"/>
              <a:t>address 48 </a:t>
            </a:r>
            <a:r>
              <a:rPr lang="en-GB" dirty="0"/>
              <a:t>once the assembly code below has been executed?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0274138"/>
              </p:ext>
            </p:extLst>
          </p:nvPr>
        </p:nvGraphicFramePr>
        <p:xfrm>
          <a:off x="465994" y="4622740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EAE5DCA-F4A4-4676-B6C2-E88DF8B6B5AB}"/>
              </a:ext>
            </a:extLst>
          </p:cNvPr>
          <p:cNvSpPr txBox="1">
            <a:spLocks/>
          </p:cNvSpPr>
          <p:nvPr/>
        </p:nvSpPr>
        <p:spPr>
          <a:xfrm>
            <a:off x="3224685" y="972203"/>
            <a:ext cx="3628292" cy="365053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LDR R1, 44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LDR R2, 48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ADD R1, R1, R2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CMP R1, #9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BNE end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STR R1, 48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end: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FB3E6FD-45EB-4B21-AADE-1A41144E39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565827"/>
              </p:ext>
            </p:extLst>
          </p:nvPr>
        </p:nvGraphicFramePr>
        <p:xfrm>
          <a:off x="8429870" y="1462624"/>
          <a:ext cx="2551724" cy="14935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127369">
                  <a:extLst>
                    <a:ext uri="{9D8B030D-6E8A-4147-A177-3AD203B41FA5}">
                      <a16:colId xmlns:a16="http://schemas.microsoft.com/office/drawing/2014/main" val="3266915509"/>
                    </a:ext>
                  </a:extLst>
                </a:gridCol>
                <a:gridCol w="1424355">
                  <a:extLst>
                    <a:ext uri="{9D8B030D-6E8A-4147-A177-3AD203B41FA5}">
                      <a16:colId xmlns:a16="http://schemas.microsoft.com/office/drawing/2014/main" val="31631955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Memory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133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220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57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2461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value is stored in memory address 52 once the assembly code below has been executed?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7974446"/>
              </p:ext>
            </p:extLst>
          </p:nvPr>
        </p:nvGraphicFramePr>
        <p:xfrm>
          <a:off x="512886" y="4587571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EAE5DCA-F4A4-4676-B6C2-E88DF8B6B5AB}"/>
              </a:ext>
            </a:extLst>
          </p:cNvPr>
          <p:cNvSpPr txBox="1">
            <a:spLocks/>
          </p:cNvSpPr>
          <p:nvPr/>
        </p:nvSpPr>
        <p:spPr>
          <a:xfrm>
            <a:off x="3271577" y="937034"/>
            <a:ext cx="3628292" cy="365053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MOV R1, #2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CMP R1, #4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BGT end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STR R1, 52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end: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FB3E6FD-45EB-4B21-AADE-1A41144E39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234868"/>
              </p:ext>
            </p:extLst>
          </p:nvPr>
        </p:nvGraphicFramePr>
        <p:xfrm>
          <a:off x="8476762" y="1427455"/>
          <a:ext cx="2551724" cy="10972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127369">
                  <a:extLst>
                    <a:ext uri="{9D8B030D-6E8A-4147-A177-3AD203B41FA5}">
                      <a16:colId xmlns:a16="http://schemas.microsoft.com/office/drawing/2014/main" val="3266915509"/>
                    </a:ext>
                  </a:extLst>
                </a:gridCol>
                <a:gridCol w="1424355">
                  <a:extLst>
                    <a:ext uri="{9D8B030D-6E8A-4147-A177-3AD203B41FA5}">
                      <a16:colId xmlns:a16="http://schemas.microsoft.com/office/drawing/2014/main" val="31631955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Memory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133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2206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183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value is stored in memory address 48 once the assembly code below has been executed?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2883380"/>
              </p:ext>
            </p:extLst>
          </p:nvPr>
        </p:nvGraphicFramePr>
        <p:xfrm>
          <a:off x="723901" y="4657910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EAE5DCA-F4A4-4676-B6C2-E88DF8B6B5AB}"/>
              </a:ext>
            </a:extLst>
          </p:cNvPr>
          <p:cNvSpPr txBox="1">
            <a:spLocks/>
          </p:cNvSpPr>
          <p:nvPr/>
        </p:nvSpPr>
        <p:spPr>
          <a:xfrm>
            <a:off x="3482592" y="1007373"/>
            <a:ext cx="3628292" cy="365053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MOV R0, #0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loop: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ADD R0, R0, #2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CMP R0, #6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BNE loop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STR R0, 48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</p:txBody>
      </p:sp>
    </p:spTree>
    <p:extLst>
      <p:ext uri="{BB962C8B-B14F-4D97-AF65-F5344CB8AC3E}">
        <p14:creationId xmlns:p14="http://schemas.microsoft.com/office/powerpoint/2010/main" val="723838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value is stored in memory address 52 once the assembly code below has been executed?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0256949"/>
              </p:ext>
            </p:extLst>
          </p:nvPr>
        </p:nvGraphicFramePr>
        <p:xfrm>
          <a:off x="583224" y="4681356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EAE5DCA-F4A4-4676-B6C2-E88DF8B6B5AB}"/>
              </a:ext>
            </a:extLst>
          </p:cNvPr>
          <p:cNvSpPr txBox="1">
            <a:spLocks/>
          </p:cNvSpPr>
          <p:nvPr/>
        </p:nvSpPr>
        <p:spPr>
          <a:xfrm>
            <a:off x="3341915" y="1030819"/>
            <a:ext cx="3628292" cy="365053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MOV R1, #3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CMP R1, #10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BNE IF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MOV R1, #4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STR R1, 52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 ELSE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IF: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STR R1, 52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ELSE:</a:t>
            </a:r>
          </a:p>
          <a:p>
            <a:pPr marL="0" indent="0">
              <a:buNone/>
            </a:pPr>
            <a:r>
              <a:rPr lang="pt-B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</p:txBody>
      </p:sp>
    </p:spTree>
    <p:extLst>
      <p:ext uri="{BB962C8B-B14F-4D97-AF65-F5344CB8AC3E}">
        <p14:creationId xmlns:p14="http://schemas.microsoft.com/office/powerpoint/2010/main" val="2372225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644AE-6E07-4FD8-B9FC-49DAD932B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br>
              <a:rPr lang="en-GB" dirty="0"/>
            </a:br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159A5-BBC1-47B3-ACCB-D354696F9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207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value is stored in memory location 8 once the assembly code below has been executed?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3492566"/>
              </p:ext>
            </p:extLst>
          </p:nvPr>
        </p:nvGraphicFramePr>
        <p:xfrm>
          <a:off x="563451" y="3429000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F67A2EA4-82F4-483B-BF7E-884C5AD14D47}"/>
              </a:ext>
            </a:extLst>
          </p:cNvPr>
          <p:cNvSpPr/>
          <p:nvPr/>
        </p:nvSpPr>
        <p:spPr>
          <a:xfrm>
            <a:off x="2773251" y="1341711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MOV R0, #3</a:t>
            </a:r>
          </a:p>
          <a:p>
            <a:r>
              <a:rPr lang="pt-BR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SUB R0, R0, #5</a:t>
            </a:r>
          </a:p>
          <a:p>
            <a:r>
              <a:rPr lang="pt-BR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STR R0, 8</a:t>
            </a:r>
          </a:p>
        </p:txBody>
      </p:sp>
    </p:spTree>
    <p:extLst>
      <p:ext uri="{BB962C8B-B14F-4D97-AF65-F5344CB8AC3E}">
        <p14:creationId xmlns:p14="http://schemas.microsoft.com/office/powerpoint/2010/main" val="955964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value is stored in memory address 24 once the assembly code below has been executed?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FE5B16-A78A-49AB-ABD2-40995727F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932"/>
            <a:ext cx="10515600" cy="2552305"/>
          </a:xfrm>
        </p:spPr>
        <p:txBody>
          <a:bodyPr/>
          <a:lstStyle/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LDR R0, 16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LDR R1, 20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ADD R0, R0, R1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R0, 24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6677286"/>
              </p:ext>
            </p:extLst>
          </p:nvPr>
        </p:nvGraphicFramePr>
        <p:xfrm>
          <a:off x="563451" y="4073514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FEDE1EF-C928-4B91-817D-4022A74587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597373"/>
              </p:ext>
            </p:extLst>
          </p:nvPr>
        </p:nvGraphicFramePr>
        <p:xfrm>
          <a:off x="8527327" y="1391170"/>
          <a:ext cx="2551724" cy="18897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127369">
                  <a:extLst>
                    <a:ext uri="{9D8B030D-6E8A-4147-A177-3AD203B41FA5}">
                      <a16:colId xmlns:a16="http://schemas.microsoft.com/office/drawing/2014/main" val="3266915509"/>
                    </a:ext>
                  </a:extLst>
                </a:gridCol>
                <a:gridCol w="1424355">
                  <a:extLst>
                    <a:ext uri="{9D8B030D-6E8A-4147-A177-3AD203B41FA5}">
                      <a16:colId xmlns:a16="http://schemas.microsoft.com/office/drawing/2014/main" val="3163195541"/>
                    </a:ext>
                  </a:extLst>
                </a:gridCol>
              </a:tblGrid>
              <a:tr h="503782">
                <a:tc>
                  <a:txBody>
                    <a:bodyPr/>
                    <a:lstStyle/>
                    <a:p>
                      <a:r>
                        <a:rPr lang="en-GB" sz="2000" dirty="0"/>
                        <a:t>Memory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133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220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57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679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479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value is stored in memory address 16 once the assembly code below has been executed?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FE5B16-A78A-49AB-ABD2-40995727F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8217" y="1370180"/>
            <a:ext cx="5257800" cy="2058820"/>
          </a:xfrm>
        </p:spPr>
        <p:txBody>
          <a:bodyPr/>
          <a:lstStyle/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R0, #5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LSL R1, R0, #2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R1, 16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0392548"/>
              </p:ext>
            </p:extLst>
          </p:nvPr>
        </p:nvGraphicFramePr>
        <p:xfrm>
          <a:off x="434497" y="3863608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7227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value is stored in memory address 12 once the assembly code below has been executed?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FE5B16-A78A-49AB-ABD2-40995727F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6832" y="1533194"/>
            <a:ext cx="5257800" cy="2058820"/>
          </a:xfrm>
        </p:spPr>
        <p:txBody>
          <a:bodyPr/>
          <a:lstStyle/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R0, #5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LSR R1, R0, #2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R1, 12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2973118"/>
              </p:ext>
            </p:extLst>
          </p:nvPr>
        </p:nvGraphicFramePr>
        <p:xfrm>
          <a:off x="493112" y="4026622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4001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binary value is stored in memory address 12 once the assembly code below has been executed?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FE5B16-A78A-49AB-ABD2-40995727F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4771" y="1415963"/>
            <a:ext cx="5257800" cy="2058820"/>
          </a:xfrm>
        </p:spPr>
        <p:txBody>
          <a:bodyPr/>
          <a:lstStyle/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R0, #4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AND R1, R0, #2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R1, 12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8403282"/>
              </p:ext>
            </p:extLst>
          </p:nvPr>
        </p:nvGraphicFramePr>
        <p:xfrm>
          <a:off x="411051" y="3909391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7821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binary value is stored in memory address 12 once the assembly code below has been executed?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FE5B16-A78A-49AB-ABD2-40995727F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6833" y="1462856"/>
            <a:ext cx="5257800" cy="2058820"/>
          </a:xfrm>
        </p:spPr>
        <p:txBody>
          <a:bodyPr/>
          <a:lstStyle/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R0, #4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ORR R1, R0, #2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R1, 12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0195885"/>
              </p:ext>
            </p:extLst>
          </p:nvPr>
        </p:nvGraphicFramePr>
        <p:xfrm>
          <a:off x="493113" y="3956284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2963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</a:t>
            </a:r>
            <a:r>
              <a:rPr lang="en-GB" dirty="0" err="1"/>
              <a:t>inary</a:t>
            </a:r>
            <a:r>
              <a:rPr lang="en-GB" dirty="0"/>
              <a:t> value is stored in memory address 12 once the assembly code below has been executed?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FE5B16-A78A-49AB-ABD2-40995727F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4771" y="1369070"/>
            <a:ext cx="5257800" cy="2058820"/>
          </a:xfrm>
        </p:spPr>
        <p:txBody>
          <a:bodyPr/>
          <a:lstStyle/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R0, #7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EOR R1, R0, #2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R1, 12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0114638"/>
              </p:ext>
            </p:extLst>
          </p:nvPr>
        </p:nvGraphicFramePr>
        <p:xfrm>
          <a:off x="411051" y="3862498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8666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value is stored in memory address 12 once the assembly code below has been executed?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FE5B16-A78A-49AB-ABD2-40995727F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555" y="1486301"/>
            <a:ext cx="5257800" cy="2058820"/>
          </a:xfrm>
        </p:spPr>
        <p:txBody>
          <a:bodyPr/>
          <a:lstStyle/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R0, #8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MVN R1, R0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R1, 12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0522511"/>
              </p:ext>
            </p:extLst>
          </p:nvPr>
        </p:nvGraphicFramePr>
        <p:xfrm>
          <a:off x="504835" y="3979729"/>
          <a:ext cx="10515600" cy="1669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248296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2632</TotalTime>
  <Words>652</Words>
  <Application>Microsoft Office PowerPoint</Application>
  <PresentationFormat>Widescreen</PresentationFormat>
  <Paragraphs>257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Assembly Language</vt:lpstr>
      <vt:lpstr>What value is stored in memory location 8 once the assembly code below has been executed?</vt:lpstr>
      <vt:lpstr>What value is stored in memory address 24 once the assembly code below has been executed?</vt:lpstr>
      <vt:lpstr>What value is stored in memory address 16 once the assembly code below has been executed?</vt:lpstr>
      <vt:lpstr>What value is stored in memory address 12 once the assembly code below has been executed?</vt:lpstr>
      <vt:lpstr>What binary value is stored in memory address 12 once the assembly code below has been executed?</vt:lpstr>
      <vt:lpstr>What binary value is stored in memory address 12 once the assembly code below has been executed?</vt:lpstr>
      <vt:lpstr>What inary value is stored in memory address 12 once the assembly code below has been executed?</vt:lpstr>
      <vt:lpstr>What value is stored in memory address 12 once the assembly code below has been executed?</vt:lpstr>
      <vt:lpstr>What value is stored in memory address 48 once the assembly code below has been executed?</vt:lpstr>
      <vt:lpstr>What value is stored in memory address 52 once the assembly code below has been executed?</vt:lpstr>
      <vt:lpstr>What value is stored in memory address 48 once the assembly code below has been executed?</vt:lpstr>
      <vt:lpstr>What value is stored in memory address 52 once the assembly code below has been executed?</vt:lpstr>
      <vt:lpstr> Answers by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2</cp:revision>
  <dcterms:created xsi:type="dcterms:W3CDTF">2019-03-29T09:08:03Z</dcterms:created>
  <dcterms:modified xsi:type="dcterms:W3CDTF">2025-03-26T12:02:37Z</dcterms:modified>
</cp:coreProperties>
</file>