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32" r:id="rId5"/>
    <p:sldId id="353" r:id="rId6"/>
    <p:sldId id="363" r:id="rId7"/>
    <p:sldId id="368" r:id="rId8"/>
    <p:sldId id="364" r:id="rId9"/>
    <p:sldId id="366" r:id="rId10"/>
    <p:sldId id="365" r:id="rId11"/>
    <p:sldId id="346" r:id="rId12"/>
    <p:sldId id="367" r:id="rId13"/>
    <p:sldId id="369" r:id="rId14"/>
    <p:sldId id="370" r:id="rId15"/>
    <p:sldId id="304" r:id="rId16"/>
    <p:sldId id="33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C917C2-DA6F-452E-B229-185C7A28359C}" v="1" dt="2022-08-16T22:04:21.2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>
        <p:scale>
          <a:sx n="75" d="100"/>
          <a:sy n="75" d="100"/>
        </p:scale>
        <p:origin x="666" y="5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6CD2A20D-462E-4CA5-B977-916B7AD370EE}"/>
    <pc:docChg chg="undo custSel addSld modSld">
      <pc:chgData name="William Grey" userId="37b73424-c081-4fc2-b1af-363f4f3fd4f3" providerId="ADAL" clId="{6CD2A20D-462E-4CA5-B977-916B7AD370EE}" dt="2022-03-23T09:48:48.241" v="173" actId="1076"/>
      <pc:docMkLst>
        <pc:docMk/>
      </pc:docMkLst>
      <pc:sldChg chg="addSp delSp modSp new mod">
        <pc:chgData name="William Grey" userId="37b73424-c081-4fc2-b1af-363f4f3fd4f3" providerId="ADAL" clId="{6CD2A20D-462E-4CA5-B977-916B7AD370EE}" dt="2022-03-23T09:48:48.241" v="173" actId="1076"/>
        <pc:sldMkLst>
          <pc:docMk/>
          <pc:sldMk cId="3920638583" sldId="370"/>
        </pc:sldMkLst>
        <pc:spChg chg="mod">
          <ac:chgData name="William Grey" userId="37b73424-c081-4fc2-b1af-363f4f3fd4f3" providerId="ADAL" clId="{6CD2A20D-462E-4CA5-B977-916B7AD370EE}" dt="2022-03-23T09:39:49.559" v="2" actId="27636"/>
          <ac:spMkLst>
            <pc:docMk/>
            <pc:sldMk cId="3920638583" sldId="370"/>
            <ac:spMk id="2" creationId="{FDF1F17D-79D9-46E7-AD37-A84548BF8BBE}"/>
          </ac:spMkLst>
        </pc:spChg>
        <pc:spChg chg="del">
          <ac:chgData name="William Grey" userId="37b73424-c081-4fc2-b1af-363f4f3fd4f3" providerId="ADAL" clId="{6CD2A20D-462E-4CA5-B977-916B7AD370EE}" dt="2022-03-23T09:39:53.259" v="4" actId="478"/>
          <ac:spMkLst>
            <pc:docMk/>
            <pc:sldMk cId="3920638583" sldId="370"/>
            <ac:spMk id="3" creationId="{5BCDE81F-0392-487F-AE59-2C34C44FB11E}"/>
          </ac:spMkLst>
        </pc:spChg>
        <pc:spChg chg="add mod">
          <ac:chgData name="William Grey" userId="37b73424-c081-4fc2-b1af-363f4f3fd4f3" providerId="ADAL" clId="{6CD2A20D-462E-4CA5-B977-916B7AD370EE}" dt="2022-03-23T09:43:59.104" v="123" actId="1076"/>
          <ac:spMkLst>
            <pc:docMk/>
            <pc:sldMk cId="3920638583" sldId="370"/>
            <ac:spMk id="4" creationId="{9C49536E-ED6A-405D-B63A-6F8F8CBB83C9}"/>
          </ac:spMkLst>
        </pc:spChg>
        <pc:spChg chg="add mod">
          <ac:chgData name="William Grey" userId="37b73424-c081-4fc2-b1af-363f4f3fd4f3" providerId="ADAL" clId="{6CD2A20D-462E-4CA5-B977-916B7AD370EE}" dt="2022-03-23T09:46:43.450" v="168" actId="14100"/>
          <ac:spMkLst>
            <pc:docMk/>
            <pc:sldMk cId="3920638583" sldId="370"/>
            <ac:spMk id="5" creationId="{3753C3A4-1459-4EAB-A8DB-B9FFB9E26387}"/>
          </ac:spMkLst>
        </pc:spChg>
        <pc:spChg chg="add mod">
          <ac:chgData name="William Grey" userId="37b73424-c081-4fc2-b1af-363f4f3fd4f3" providerId="ADAL" clId="{6CD2A20D-462E-4CA5-B977-916B7AD370EE}" dt="2022-03-23T09:48:48.241" v="173" actId="1076"/>
          <ac:spMkLst>
            <pc:docMk/>
            <pc:sldMk cId="3920638583" sldId="370"/>
            <ac:spMk id="7" creationId="{916677F9-EBE9-465C-90B0-0BF861C1BF12}"/>
          </ac:spMkLst>
        </pc:spChg>
      </pc:sldChg>
    </pc:docChg>
  </pc:docChgLst>
  <pc:docChgLst>
    <pc:chgData name="William Grey" userId="37b73424-c081-4fc2-b1af-363f4f3fd4f3" providerId="ADAL" clId="{7A709A5E-321A-4FF2-888C-07CBE33A6576}"/>
    <pc:docChg chg="custSel modSld modMainMaster">
      <pc:chgData name="William Grey" userId="37b73424-c081-4fc2-b1af-363f4f3fd4f3" providerId="ADAL" clId="{7A709A5E-321A-4FF2-888C-07CBE33A6576}" dt="2022-07-30T21:57:39.015" v="19" actId="255"/>
      <pc:docMkLst>
        <pc:docMk/>
      </pc:docMkLst>
      <pc:sldChg chg="modSp mod">
        <pc:chgData name="William Grey" userId="37b73424-c081-4fc2-b1af-363f4f3fd4f3" providerId="ADAL" clId="{7A709A5E-321A-4FF2-888C-07CBE33A6576}" dt="2022-07-30T21:57:39.015" v="19" actId="255"/>
        <pc:sldMkLst>
          <pc:docMk/>
          <pc:sldMk cId="3920638583" sldId="370"/>
        </pc:sldMkLst>
        <pc:spChg chg="mod">
          <ac:chgData name="William Grey" userId="37b73424-c081-4fc2-b1af-363f4f3fd4f3" providerId="ADAL" clId="{7A709A5E-321A-4FF2-888C-07CBE33A6576}" dt="2022-07-30T21:56:33.725" v="8" actId="20577"/>
          <ac:spMkLst>
            <pc:docMk/>
            <pc:sldMk cId="3920638583" sldId="370"/>
            <ac:spMk id="2" creationId="{FDF1F17D-79D9-46E7-AD37-A84548BF8BBE}"/>
          </ac:spMkLst>
        </pc:spChg>
        <pc:spChg chg="mod">
          <ac:chgData name="William Grey" userId="37b73424-c081-4fc2-b1af-363f4f3fd4f3" providerId="ADAL" clId="{7A709A5E-321A-4FF2-888C-07CBE33A6576}" dt="2022-07-30T21:57:31.626" v="18" actId="27636"/>
          <ac:spMkLst>
            <pc:docMk/>
            <pc:sldMk cId="3920638583" sldId="370"/>
            <ac:spMk id="4" creationId="{9C49536E-ED6A-405D-B63A-6F8F8CBB83C9}"/>
          </ac:spMkLst>
        </pc:spChg>
        <pc:spChg chg="mod">
          <ac:chgData name="William Grey" userId="37b73424-c081-4fc2-b1af-363f4f3fd4f3" providerId="ADAL" clId="{7A709A5E-321A-4FF2-888C-07CBE33A6576}" dt="2022-07-30T21:57:39.015" v="19" actId="255"/>
          <ac:spMkLst>
            <pc:docMk/>
            <pc:sldMk cId="3920638583" sldId="370"/>
            <ac:spMk id="5" creationId="{3753C3A4-1459-4EAB-A8DB-B9FFB9E26387}"/>
          </ac:spMkLst>
        </pc:spChg>
        <pc:spChg chg="mod">
          <ac:chgData name="William Grey" userId="37b73424-c081-4fc2-b1af-363f4f3fd4f3" providerId="ADAL" clId="{7A709A5E-321A-4FF2-888C-07CBE33A6576}" dt="2022-07-30T21:56:59.700" v="12" actId="1076"/>
          <ac:spMkLst>
            <pc:docMk/>
            <pc:sldMk cId="3920638583" sldId="370"/>
            <ac:spMk id="7" creationId="{916677F9-EBE9-465C-90B0-0BF861C1BF12}"/>
          </ac:spMkLst>
        </pc:spChg>
      </pc:sldChg>
      <pc:sldMasterChg chg="modSldLayout">
        <pc:chgData name="William Grey" userId="37b73424-c081-4fc2-b1af-363f4f3fd4f3" providerId="ADAL" clId="{7A709A5E-321A-4FF2-888C-07CBE33A6576}" dt="2022-07-30T21:54:21.556" v="1"/>
        <pc:sldMasterMkLst>
          <pc:docMk/>
          <pc:sldMasterMk cId="334048063" sldId="2147483648"/>
        </pc:sldMasterMkLst>
        <pc:sldLayoutChg chg="addSp delSp modSp mod">
          <pc:chgData name="William Grey" userId="37b73424-c081-4fc2-b1af-363f4f3fd4f3" providerId="ADAL" clId="{7A709A5E-321A-4FF2-888C-07CBE33A6576}" dt="2022-07-30T21:54:21.556" v="1"/>
          <pc:sldLayoutMkLst>
            <pc:docMk/>
            <pc:sldMasterMk cId="334048063" sldId="2147483648"/>
            <pc:sldLayoutMk cId="4286671535" sldId="2147483649"/>
          </pc:sldLayoutMkLst>
          <pc:picChg chg="del">
            <ac:chgData name="William Grey" userId="37b73424-c081-4fc2-b1af-363f4f3fd4f3" providerId="ADAL" clId="{7A709A5E-321A-4FF2-888C-07CBE33A6576}" dt="2022-07-30T21:54:21.105" v="0" actId="478"/>
            <ac:picMkLst>
              <pc:docMk/>
              <pc:sldMasterMk cId="334048063" sldId="2147483648"/>
              <pc:sldLayoutMk cId="4286671535" sldId="2147483649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7A709A5E-321A-4FF2-888C-07CBE33A6576}" dt="2022-07-30T21:54:21.556" v="1"/>
            <ac:picMkLst>
              <pc:docMk/>
              <pc:sldMasterMk cId="334048063" sldId="2147483648"/>
              <pc:sldLayoutMk cId="4286671535" sldId="2147483649"/>
              <ac:picMk id="10" creationId="{4E028056-9EF4-4EB9-A6B3-652DCCCF8B2A}"/>
            </ac:picMkLst>
          </pc:picChg>
        </pc:sldLayoutChg>
      </pc:sldMasterChg>
    </pc:docChg>
  </pc:docChgLst>
  <pc:docChgLst>
    <pc:chgData name="William Grey" userId="37b73424-c081-4fc2-b1af-363f4f3fd4f3" providerId="ADAL" clId="{E1A904BD-691B-4B99-97E0-6ECBE8194D06}"/>
    <pc:docChg chg="undo redo custSel addSld modSld">
      <pc:chgData name="William Grey" userId="37b73424-c081-4fc2-b1af-363f4f3fd4f3" providerId="ADAL" clId="{E1A904BD-691B-4B99-97E0-6ECBE8194D06}" dt="2021-01-07T20:02:07.467" v="37" actId="14100"/>
      <pc:docMkLst>
        <pc:docMk/>
      </pc:docMkLst>
      <pc:sldChg chg="addSp delSp modSp mod addAnim delAnim modAnim">
        <pc:chgData name="William Grey" userId="37b73424-c081-4fc2-b1af-363f4f3fd4f3" providerId="ADAL" clId="{E1A904BD-691B-4B99-97E0-6ECBE8194D06}" dt="2021-01-07T20:01:09.410" v="31" actId="478"/>
        <pc:sldMkLst>
          <pc:docMk/>
          <pc:sldMk cId="1712409232" sldId="353"/>
        </pc:sldMkLst>
        <pc:picChg chg="add del mod">
          <ac:chgData name="William Grey" userId="37b73424-c081-4fc2-b1af-363f4f3fd4f3" providerId="ADAL" clId="{E1A904BD-691B-4B99-97E0-6ECBE8194D06}" dt="2020-12-28T20:53:24.696" v="1" actId="478"/>
          <ac:picMkLst>
            <pc:docMk/>
            <pc:sldMk cId="1712409232" sldId="353"/>
            <ac:picMk id="3" creationId="{DE551DCD-2A71-4B0F-A0C0-961BC9CA8CCB}"/>
          </ac:picMkLst>
        </pc:picChg>
        <pc:picChg chg="add del mod">
          <ac:chgData name="William Grey" userId="37b73424-c081-4fc2-b1af-363f4f3fd4f3" providerId="ADAL" clId="{E1A904BD-691B-4B99-97E0-6ECBE8194D06}" dt="2020-12-29T20:27:47.614" v="3" actId="478"/>
          <ac:picMkLst>
            <pc:docMk/>
            <pc:sldMk cId="1712409232" sldId="353"/>
            <ac:picMk id="4" creationId="{C7979277-AFFD-473E-8EFB-BF06EB7B1A93}"/>
          </ac:picMkLst>
        </pc:picChg>
        <pc:picChg chg="add del mod">
          <ac:chgData name="William Grey" userId="37b73424-c081-4fc2-b1af-363f4f3fd4f3" providerId="ADAL" clId="{E1A904BD-691B-4B99-97E0-6ECBE8194D06}" dt="2020-12-29T20:30:40.080" v="5" actId="478"/>
          <ac:picMkLst>
            <pc:docMk/>
            <pc:sldMk cId="1712409232" sldId="353"/>
            <ac:picMk id="5" creationId="{667F1A84-316B-4262-A959-8466A13F7AD6}"/>
          </ac:picMkLst>
        </pc:picChg>
        <pc:picChg chg="add del mod">
          <ac:chgData name="William Grey" userId="37b73424-c081-4fc2-b1af-363f4f3fd4f3" providerId="ADAL" clId="{E1A904BD-691B-4B99-97E0-6ECBE8194D06}" dt="2020-12-29T20:46:55.605" v="9" actId="478"/>
          <ac:picMkLst>
            <pc:docMk/>
            <pc:sldMk cId="1712409232" sldId="353"/>
            <ac:picMk id="7" creationId="{B47BB54F-C2E0-4797-A416-44B7DC08DFB2}"/>
          </ac:picMkLst>
        </pc:picChg>
        <pc:picChg chg="add del mod">
          <ac:chgData name="William Grey" userId="37b73424-c081-4fc2-b1af-363f4f3fd4f3" providerId="ADAL" clId="{E1A904BD-691B-4B99-97E0-6ECBE8194D06}" dt="2020-12-29T20:46:51.191" v="8" actId="478"/>
          <ac:picMkLst>
            <pc:docMk/>
            <pc:sldMk cId="1712409232" sldId="353"/>
            <ac:picMk id="8" creationId="{8F06F21A-300E-4F0D-BB7C-A7EFC801D76E}"/>
          </ac:picMkLst>
        </pc:picChg>
        <pc:picChg chg="add del mod">
          <ac:chgData name="William Grey" userId="37b73424-c081-4fc2-b1af-363f4f3fd4f3" providerId="ADAL" clId="{E1A904BD-691B-4B99-97E0-6ECBE8194D06}" dt="2020-12-29T20:51:57.274" v="11" actId="478"/>
          <ac:picMkLst>
            <pc:docMk/>
            <pc:sldMk cId="1712409232" sldId="353"/>
            <ac:picMk id="9" creationId="{FAFCA7B5-78E7-4B0E-AFCE-0BD682EA4915}"/>
          </ac:picMkLst>
        </pc:picChg>
        <pc:picChg chg="add del mod">
          <ac:chgData name="William Grey" userId="37b73424-c081-4fc2-b1af-363f4f3fd4f3" providerId="ADAL" clId="{E1A904BD-691B-4B99-97E0-6ECBE8194D06}" dt="2021-01-07T20:01:09.410" v="31" actId="478"/>
          <ac:picMkLst>
            <pc:docMk/>
            <pc:sldMk cId="1712409232" sldId="353"/>
            <ac:picMk id="10" creationId="{0AC9768A-4C98-4757-A7A5-93BAF2D6A65E}"/>
          </ac:picMkLst>
        </pc:picChg>
        <pc:picChg chg="add del mod">
          <ac:chgData name="William Grey" userId="37b73424-c081-4fc2-b1af-363f4f3fd4f3" providerId="ADAL" clId="{E1A904BD-691B-4B99-97E0-6ECBE8194D06}" dt="2021-01-07T20:01:07.680" v="30" actId="478"/>
          <ac:picMkLst>
            <pc:docMk/>
            <pc:sldMk cId="1712409232" sldId="353"/>
            <ac:picMk id="11" creationId="{F452600A-FAC6-49B4-8755-28F5E8A6979A}"/>
          </ac:picMkLst>
        </pc:picChg>
        <pc:picChg chg="add del mod">
          <ac:chgData name="William Grey" userId="37b73424-c081-4fc2-b1af-363f4f3fd4f3" providerId="ADAL" clId="{E1A904BD-691B-4B99-97E0-6ECBE8194D06}" dt="2021-01-07T20:01:06.034" v="29" actId="478"/>
          <ac:picMkLst>
            <pc:docMk/>
            <pc:sldMk cId="1712409232" sldId="353"/>
            <ac:picMk id="12" creationId="{CA949845-0C77-4EAC-A247-1DEDD7CE049D}"/>
          </ac:picMkLst>
        </pc:picChg>
        <pc:picChg chg="add del mod">
          <ac:chgData name="William Grey" userId="37b73424-c081-4fc2-b1af-363f4f3fd4f3" providerId="ADAL" clId="{E1A904BD-691B-4B99-97E0-6ECBE8194D06}" dt="2021-01-07T20:01:04.265" v="28" actId="478"/>
          <ac:picMkLst>
            <pc:docMk/>
            <pc:sldMk cId="1712409232" sldId="353"/>
            <ac:picMk id="13" creationId="{F139FDBE-CF06-4CFD-BB86-F139614A8D65}"/>
          </ac:picMkLst>
        </pc:picChg>
        <pc:picChg chg="add del mod">
          <ac:chgData name="William Grey" userId="37b73424-c081-4fc2-b1af-363f4f3fd4f3" providerId="ADAL" clId="{E1A904BD-691B-4B99-97E0-6ECBE8194D06}" dt="2021-01-07T20:01:02.659" v="27" actId="478"/>
          <ac:picMkLst>
            <pc:docMk/>
            <pc:sldMk cId="1712409232" sldId="353"/>
            <ac:picMk id="14" creationId="{22E31EBA-86D6-4096-9933-6938C45F38B5}"/>
          </ac:picMkLst>
        </pc:picChg>
        <pc:picChg chg="add del mod">
          <ac:chgData name="William Grey" userId="37b73424-c081-4fc2-b1af-363f4f3fd4f3" providerId="ADAL" clId="{E1A904BD-691B-4B99-97E0-6ECBE8194D06}" dt="2021-01-07T20:01:01.113" v="26" actId="478"/>
          <ac:picMkLst>
            <pc:docMk/>
            <pc:sldMk cId="1712409232" sldId="353"/>
            <ac:picMk id="15" creationId="{8519BAF3-8437-4C50-92C7-8FD66EFB43F1}"/>
          </ac:picMkLst>
        </pc:picChg>
        <pc:picChg chg="add del mod">
          <ac:chgData name="William Grey" userId="37b73424-c081-4fc2-b1af-363f4f3fd4f3" providerId="ADAL" clId="{E1A904BD-691B-4B99-97E0-6ECBE8194D06}" dt="2021-01-07T20:00:59.137" v="25" actId="478"/>
          <ac:picMkLst>
            <pc:docMk/>
            <pc:sldMk cId="1712409232" sldId="353"/>
            <ac:picMk id="16" creationId="{44D7A410-2815-44FA-BDB3-B9BCABF589D2}"/>
          </ac:picMkLst>
        </pc:picChg>
      </pc:sldChg>
      <pc:sldChg chg="addSp delSp modSp new mod modAnim">
        <pc:chgData name="William Grey" userId="37b73424-c081-4fc2-b1af-363f4f3fd4f3" providerId="ADAL" clId="{E1A904BD-691B-4B99-97E0-6ECBE8194D06}" dt="2021-01-07T20:02:07.467" v="37" actId="14100"/>
        <pc:sldMkLst>
          <pc:docMk/>
          <pc:sldMk cId="48744308" sldId="368"/>
        </pc:sldMkLst>
        <pc:spChg chg="mod">
          <ac:chgData name="William Grey" userId="37b73424-c081-4fc2-b1af-363f4f3fd4f3" providerId="ADAL" clId="{E1A904BD-691B-4B99-97E0-6ECBE8194D06}" dt="2021-01-07T20:01:58.157" v="34" actId="27636"/>
          <ac:spMkLst>
            <pc:docMk/>
            <pc:sldMk cId="48744308" sldId="368"/>
            <ac:spMk id="2" creationId="{1F72B242-FE84-4D01-8F03-A9D3F7025093}"/>
          </ac:spMkLst>
        </pc:spChg>
        <pc:spChg chg="del">
          <ac:chgData name="William Grey" userId="37b73424-c081-4fc2-b1af-363f4f3fd4f3" providerId="ADAL" clId="{E1A904BD-691B-4B99-97E0-6ECBE8194D06}" dt="2021-01-07T20:01:58.043" v="33"/>
          <ac:spMkLst>
            <pc:docMk/>
            <pc:sldMk cId="48744308" sldId="368"/>
            <ac:spMk id="3" creationId="{0846A3A8-EDBD-4A99-BE1C-A28A26F68E78}"/>
          </ac:spMkLst>
        </pc:spChg>
        <pc:picChg chg="add mod">
          <ac:chgData name="William Grey" userId="37b73424-c081-4fc2-b1af-363f4f3fd4f3" providerId="ADAL" clId="{E1A904BD-691B-4B99-97E0-6ECBE8194D06}" dt="2021-01-07T20:02:07.467" v="37" actId="14100"/>
          <ac:picMkLst>
            <pc:docMk/>
            <pc:sldMk cId="48744308" sldId="368"/>
            <ac:picMk id="4" creationId="{2FEC121A-54E5-416E-BBB1-B053F6F750DD}"/>
          </ac:picMkLst>
        </pc:picChg>
      </pc:sldChg>
    </pc:docChg>
  </pc:docChgLst>
  <pc:docChgLst>
    <pc:chgData name="William Grey" userId="37b73424-c081-4fc2-b1af-363f4f3fd4f3" providerId="ADAL" clId="{C7108999-2547-4F40-B057-B33B89861F14}"/>
    <pc:docChg chg="undo custSel delSld modSld sldOrd modMainMaster">
      <pc:chgData name="William Grey" userId="37b73424-c081-4fc2-b1af-363f4f3fd4f3" providerId="ADAL" clId="{C7108999-2547-4F40-B057-B33B89861F14}" dt="2020-12-15T20:56:31.495" v="708" actId="1076"/>
      <pc:docMkLst>
        <pc:docMk/>
      </pc:docMkLst>
      <pc:sldChg chg="modSp mod">
        <pc:chgData name="William Grey" userId="37b73424-c081-4fc2-b1af-363f4f3fd4f3" providerId="ADAL" clId="{C7108999-2547-4F40-B057-B33B89861F14}" dt="2020-12-15T20:56:31.495" v="708" actId="1076"/>
        <pc:sldMkLst>
          <pc:docMk/>
          <pc:sldMk cId="2210832579" sldId="333"/>
        </pc:sldMkLst>
        <pc:spChg chg="mod">
          <ac:chgData name="William Grey" userId="37b73424-c081-4fc2-b1af-363f4f3fd4f3" providerId="ADAL" clId="{C7108999-2547-4F40-B057-B33B89861F14}" dt="2020-12-15T20:55:42.719" v="698" actId="27636"/>
          <ac:spMkLst>
            <pc:docMk/>
            <pc:sldMk cId="2210832579" sldId="333"/>
            <ac:spMk id="2" creationId="{788D1D24-EA60-4194-B624-6267DB53953D}"/>
          </ac:spMkLst>
        </pc:spChg>
        <pc:spChg chg="mod">
          <ac:chgData name="William Grey" userId="37b73424-c081-4fc2-b1af-363f4f3fd4f3" providerId="ADAL" clId="{C7108999-2547-4F40-B057-B33B89861F14}" dt="2020-12-15T20:56:31.495" v="708" actId="1076"/>
          <ac:spMkLst>
            <pc:docMk/>
            <pc:sldMk cId="2210832579" sldId="333"/>
            <ac:spMk id="3" creationId="{97055D81-F41C-4854-B65F-1D7718980F75}"/>
          </ac:spMkLst>
        </pc:spChg>
      </pc:sldChg>
      <pc:sldChg chg="del">
        <pc:chgData name="William Grey" userId="37b73424-c081-4fc2-b1af-363f4f3fd4f3" providerId="ADAL" clId="{C7108999-2547-4F40-B057-B33B89861F14}" dt="2020-12-15T20:23:46.591" v="2" actId="47"/>
        <pc:sldMkLst>
          <pc:docMk/>
          <pc:sldMk cId="290353126" sldId="334"/>
        </pc:sldMkLst>
      </pc:sldChg>
      <pc:sldChg chg="del">
        <pc:chgData name="William Grey" userId="37b73424-c081-4fc2-b1af-363f4f3fd4f3" providerId="ADAL" clId="{C7108999-2547-4F40-B057-B33B89861F14}" dt="2020-12-15T20:24:17.205" v="8" actId="47"/>
        <pc:sldMkLst>
          <pc:docMk/>
          <pc:sldMk cId="3454453912" sldId="336"/>
        </pc:sldMkLst>
      </pc:sldChg>
      <pc:sldChg chg="modSp del mod">
        <pc:chgData name="William Grey" userId="37b73424-c081-4fc2-b1af-363f4f3fd4f3" providerId="ADAL" clId="{C7108999-2547-4F40-B057-B33B89861F14}" dt="2020-12-15T20:44:53.718" v="640" actId="47"/>
        <pc:sldMkLst>
          <pc:docMk/>
          <pc:sldMk cId="569559874" sldId="344"/>
        </pc:sldMkLst>
        <pc:spChg chg="mod">
          <ac:chgData name="William Grey" userId="37b73424-c081-4fc2-b1af-363f4f3fd4f3" providerId="ADAL" clId="{C7108999-2547-4F40-B057-B33B89861F14}" dt="2020-12-15T20:29:09.942" v="61" actId="20577"/>
          <ac:spMkLst>
            <pc:docMk/>
            <pc:sldMk cId="569559874" sldId="344"/>
            <ac:spMk id="3" creationId="{CC953490-6D22-4656-9AFA-9486AAA93C53}"/>
          </ac:spMkLst>
        </pc:spChg>
      </pc:sldChg>
      <pc:sldChg chg="del">
        <pc:chgData name="William Grey" userId="37b73424-c081-4fc2-b1af-363f4f3fd4f3" providerId="ADAL" clId="{C7108999-2547-4F40-B057-B33B89861F14}" dt="2020-12-15T20:22:58.234" v="0" actId="47"/>
        <pc:sldMkLst>
          <pc:docMk/>
          <pc:sldMk cId="3418217792" sldId="345"/>
        </pc:sldMkLst>
      </pc:sldChg>
      <pc:sldChg chg="addSp modSp mod">
        <pc:chgData name="William Grey" userId="37b73424-c081-4fc2-b1af-363f4f3fd4f3" providerId="ADAL" clId="{C7108999-2547-4F40-B057-B33B89861F14}" dt="2020-12-15T20:56:24.197" v="707" actId="14100"/>
        <pc:sldMkLst>
          <pc:docMk/>
          <pc:sldMk cId="1336751907" sldId="346"/>
        </pc:sldMkLst>
        <pc:spChg chg="mod">
          <ac:chgData name="William Grey" userId="37b73424-c081-4fc2-b1af-363f4f3fd4f3" providerId="ADAL" clId="{C7108999-2547-4F40-B057-B33B89861F14}" dt="2020-12-15T20:55:54.679" v="700" actId="20577"/>
          <ac:spMkLst>
            <pc:docMk/>
            <pc:sldMk cId="1336751907" sldId="346"/>
            <ac:spMk id="2" creationId="{DC6D91C3-8759-4A37-A7E8-A4CC7E1E1627}"/>
          </ac:spMkLst>
        </pc:spChg>
        <pc:spChg chg="mod">
          <ac:chgData name="William Grey" userId="37b73424-c081-4fc2-b1af-363f4f3fd4f3" providerId="ADAL" clId="{C7108999-2547-4F40-B057-B33B89861F14}" dt="2020-12-15T20:27:08.217" v="60" actId="2711"/>
          <ac:spMkLst>
            <pc:docMk/>
            <pc:sldMk cId="1336751907" sldId="346"/>
            <ac:spMk id="3" creationId="{CC953490-6D22-4656-9AFA-9486AAA93C53}"/>
          </ac:spMkLst>
        </pc:spChg>
        <pc:spChg chg="add mod">
          <ac:chgData name="William Grey" userId="37b73424-c081-4fc2-b1af-363f4f3fd4f3" providerId="ADAL" clId="{C7108999-2547-4F40-B057-B33B89861F14}" dt="2020-12-15T20:56:24.197" v="707" actId="14100"/>
          <ac:spMkLst>
            <pc:docMk/>
            <pc:sldMk cId="1336751907" sldId="346"/>
            <ac:spMk id="4" creationId="{7C7D1655-A766-45C8-B20E-0B53A9505AEC}"/>
          </ac:spMkLst>
        </pc:spChg>
      </pc:sldChg>
      <pc:sldChg chg="del">
        <pc:chgData name="William Grey" userId="37b73424-c081-4fc2-b1af-363f4f3fd4f3" providerId="ADAL" clId="{C7108999-2547-4F40-B057-B33B89861F14}" dt="2020-12-15T20:44:59.644" v="641" actId="47"/>
        <pc:sldMkLst>
          <pc:docMk/>
          <pc:sldMk cId="3907015510" sldId="351"/>
        </pc:sldMkLst>
      </pc:sldChg>
      <pc:sldChg chg="del">
        <pc:chgData name="William Grey" userId="37b73424-c081-4fc2-b1af-363f4f3fd4f3" providerId="ADAL" clId="{C7108999-2547-4F40-B057-B33B89861F14}" dt="2020-12-15T20:26:51.908" v="58" actId="47"/>
        <pc:sldMkLst>
          <pc:docMk/>
          <pc:sldMk cId="2871956648" sldId="352"/>
        </pc:sldMkLst>
      </pc:sldChg>
      <pc:sldChg chg="modSp mod ord">
        <pc:chgData name="William Grey" userId="37b73424-c081-4fc2-b1af-363f4f3fd4f3" providerId="ADAL" clId="{C7108999-2547-4F40-B057-B33B89861F14}" dt="2020-12-15T20:54:06.399" v="680" actId="14100"/>
        <pc:sldMkLst>
          <pc:docMk/>
          <pc:sldMk cId="1712409232" sldId="353"/>
        </pc:sldMkLst>
        <pc:spChg chg="mod">
          <ac:chgData name="William Grey" userId="37b73424-c081-4fc2-b1af-363f4f3fd4f3" providerId="ADAL" clId="{C7108999-2547-4F40-B057-B33B89861F14}" dt="2020-12-15T20:54:06.399" v="680" actId="14100"/>
          <ac:spMkLst>
            <pc:docMk/>
            <pc:sldMk cId="1712409232" sldId="353"/>
            <ac:spMk id="2" creationId="{DC6D91C3-8759-4A37-A7E8-A4CC7E1E1627}"/>
          </ac:spMkLst>
        </pc:spChg>
        <pc:graphicFrameChg chg="mod modGraphic">
          <ac:chgData name="William Grey" userId="37b73424-c081-4fc2-b1af-363f4f3fd4f3" providerId="ADAL" clId="{C7108999-2547-4F40-B057-B33B89861F14}" dt="2020-12-15T20:33:09.935" v="74" actId="20577"/>
          <ac:graphicFrameMkLst>
            <pc:docMk/>
            <pc:sldMk cId="1712409232" sldId="353"/>
            <ac:graphicFrameMk id="6" creationId="{32232BC5-92CC-4F80-96DC-E68FB6CE254A}"/>
          </ac:graphicFrameMkLst>
        </pc:graphicFrameChg>
      </pc:sldChg>
      <pc:sldChg chg="modSp mod">
        <pc:chgData name="William Grey" userId="37b73424-c081-4fc2-b1af-363f4f3fd4f3" providerId="ADAL" clId="{C7108999-2547-4F40-B057-B33B89861F14}" dt="2020-12-15T20:54:16.721" v="682" actId="27636"/>
        <pc:sldMkLst>
          <pc:docMk/>
          <pc:sldMk cId="2525924900" sldId="363"/>
        </pc:sldMkLst>
        <pc:spChg chg="mod">
          <ac:chgData name="William Grey" userId="37b73424-c081-4fc2-b1af-363f4f3fd4f3" providerId="ADAL" clId="{C7108999-2547-4F40-B057-B33B89861F14}" dt="2020-12-15T20:54:16.721" v="682" actId="27636"/>
          <ac:spMkLst>
            <pc:docMk/>
            <pc:sldMk cId="2525924900" sldId="363"/>
            <ac:spMk id="2" creationId="{CAC1C785-5230-435F-BC9D-CBB09771BE34}"/>
          </ac:spMkLst>
        </pc:spChg>
        <pc:spChg chg="mod">
          <ac:chgData name="William Grey" userId="37b73424-c081-4fc2-b1af-363f4f3fd4f3" providerId="ADAL" clId="{C7108999-2547-4F40-B057-B33B89861F14}" dt="2020-12-15T20:23:11.438" v="1" actId="20577"/>
          <ac:spMkLst>
            <pc:docMk/>
            <pc:sldMk cId="2525924900" sldId="363"/>
            <ac:spMk id="3" creationId="{85BF6C5C-9839-4322-A153-BEAE3DFB2A2E}"/>
          </ac:spMkLst>
        </pc:spChg>
      </pc:sldChg>
      <pc:sldChg chg="addSp modSp mod">
        <pc:chgData name="William Grey" userId="37b73424-c081-4fc2-b1af-363f4f3fd4f3" providerId="ADAL" clId="{C7108999-2547-4F40-B057-B33B89861F14}" dt="2020-12-15T20:55:07.387" v="694" actId="27636"/>
        <pc:sldMkLst>
          <pc:docMk/>
          <pc:sldMk cId="1750240435" sldId="364"/>
        </pc:sldMkLst>
        <pc:spChg chg="mod">
          <ac:chgData name="William Grey" userId="37b73424-c081-4fc2-b1af-363f4f3fd4f3" providerId="ADAL" clId="{C7108999-2547-4F40-B057-B33B89861F14}" dt="2020-12-15T20:55:07.387" v="694" actId="27636"/>
          <ac:spMkLst>
            <pc:docMk/>
            <pc:sldMk cId="1750240435" sldId="364"/>
            <ac:spMk id="2" creationId="{DC6D91C3-8759-4A37-A7E8-A4CC7E1E1627}"/>
          </ac:spMkLst>
        </pc:spChg>
        <pc:spChg chg="mod">
          <ac:chgData name="William Grey" userId="37b73424-c081-4fc2-b1af-363f4f3fd4f3" providerId="ADAL" clId="{C7108999-2547-4F40-B057-B33B89861F14}" dt="2020-12-15T20:37:58.088" v="450" actId="20577"/>
          <ac:spMkLst>
            <pc:docMk/>
            <pc:sldMk cId="1750240435" sldId="364"/>
            <ac:spMk id="4" creationId="{B9F4D77E-793F-4EC6-8CD0-CCE062B2FAA4}"/>
          </ac:spMkLst>
        </pc:spChg>
        <pc:spChg chg="add mod">
          <ac:chgData name="William Grey" userId="37b73424-c081-4fc2-b1af-363f4f3fd4f3" providerId="ADAL" clId="{C7108999-2547-4F40-B057-B33B89861F14}" dt="2020-12-15T20:54:58.146" v="692" actId="1076"/>
          <ac:spMkLst>
            <pc:docMk/>
            <pc:sldMk cId="1750240435" sldId="364"/>
            <ac:spMk id="5" creationId="{4D574CD2-C7A6-4301-A312-F64A6FDE658E}"/>
          </ac:spMkLst>
        </pc:spChg>
        <pc:graphicFrameChg chg="mod modGraphic">
          <ac:chgData name="William Grey" userId="37b73424-c081-4fc2-b1af-363f4f3fd4f3" providerId="ADAL" clId="{C7108999-2547-4F40-B057-B33B89861F14}" dt="2020-12-15T20:33:21.511" v="76" actId="20577"/>
          <ac:graphicFrameMkLst>
            <pc:docMk/>
            <pc:sldMk cId="1750240435" sldId="364"/>
            <ac:graphicFrameMk id="7" creationId="{0E18F18C-0500-4AA4-A833-24EDBC7672D3}"/>
          </ac:graphicFrameMkLst>
        </pc:graphicFrameChg>
      </pc:sldChg>
      <pc:sldChg chg="addSp delSp modSp mod">
        <pc:chgData name="William Grey" userId="37b73424-c081-4fc2-b1af-363f4f3fd4f3" providerId="ADAL" clId="{C7108999-2547-4F40-B057-B33B89861F14}" dt="2020-12-15T20:44:44.846" v="639" actId="2711"/>
        <pc:sldMkLst>
          <pc:docMk/>
          <pc:sldMk cId="3009576253" sldId="365"/>
        </pc:sldMkLst>
        <pc:spChg chg="mod">
          <ac:chgData name="William Grey" userId="37b73424-c081-4fc2-b1af-363f4f3fd4f3" providerId="ADAL" clId="{C7108999-2547-4F40-B057-B33B89861F14}" dt="2020-12-15T20:44:44.846" v="639" actId="2711"/>
          <ac:spMkLst>
            <pc:docMk/>
            <pc:sldMk cId="3009576253" sldId="365"/>
            <ac:spMk id="19" creationId="{1E4B954E-95D4-439E-A38A-3C9687EDF385}"/>
          </ac:spMkLst>
        </pc:spChg>
        <pc:graphicFrameChg chg="del">
          <ac:chgData name="William Grey" userId="37b73424-c081-4fc2-b1af-363f4f3fd4f3" providerId="ADAL" clId="{C7108999-2547-4F40-B057-B33B89861F14}" dt="2020-12-15T20:40:51.934" v="537" actId="478"/>
          <ac:graphicFrameMkLst>
            <pc:docMk/>
            <pc:sldMk cId="3009576253" sldId="365"/>
            <ac:graphicFrameMk id="7" creationId="{0E18F18C-0500-4AA4-A833-24EDBC7672D3}"/>
          </ac:graphicFrameMkLst>
        </pc:graphicFrameChg>
        <pc:graphicFrameChg chg="add mod">
          <ac:chgData name="William Grey" userId="37b73424-c081-4fc2-b1af-363f4f3fd4f3" providerId="ADAL" clId="{C7108999-2547-4F40-B057-B33B89861F14}" dt="2020-12-15T20:40:56.012" v="539" actId="1076"/>
          <ac:graphicFrameMkLst>
            <pc:docMk/>
            <pc:sldMk cId="3009576253" sldId="365"/>
            <ac:graphicFrameMk id="20" creationId="{069BFF38-0152-4313-B6D2-6BC5A38D87B8}"/>
          </ac:graphicFrameMkLst>
        </pc:graphicFrameChg>
      </pc:sldChg>
      <pc:sldChg chg="addSp delSp modSp mod">
        <pc:chgData name="William Grey" userId="37b73424-c081-4fc2-b1af-363f4f3fd4f3" providerId="ADAL" clId="{C7108999-2547-4F40-B057-B33B89861F14}" dt="2020-12-15T20:55:26.674" v="695" actId="14100"/>
        <pc:sldMkLst>
          <pc:docMk/>
          <pc:sldMk cId="2359473222" sldId="366"/>
        </pc:sldMkLst>
        <pc:spChg chg="mod">
          <ac:chgData name="William Grey" userId="37b73424-c081-4fc2-b1af-363f4f3fd4f3" providerId="ADAL" clId="{C7108999-2547-4F40-B057-B33B89861F14}" dt="2020-12-15T20:55:26.674" v="695" actId="14100"/>
          <ac:spMkLst>
            <pc:docMk/>
            <pc:sldMk cId="2359473222" sldId="366"/>
            <ac:spMk id="2" creationId="{DC6D91C3-8759-4A37-A7E8-A4CC7E1E1627}"/>
          </ac:spMkLst>
        </pc:spChg>
        <pc:spChg chg="mod">
          <ac:chgData name="William Grey" userId="37b73424-c081-4fc2-b1af-363f4f3fd4f3" providerId="ADAL" clId="{C7108999-2547-4F40-B057-B33B89861F14}" dt="2020-12-15T20:40:04.707" v="536" actId="20577"/>
          <ac:spMkLst>
            <pc:docMk/>
            <pc:sldMk cId="2359473222" sldId="366"/>
            <ac:spMk id="3" creationId="{5545B190-977A-4CBF-A753-F2E9BFB5C6ED}"/>
          </ac:spMkLst>
        </pc:spChg>
        <pc:spChg chg="mod">
          <ac:chgData name="William Grey" userId="37b73424-c081-4fc2-b1af-363f4f3fd4f3" providerId="ADAL" clId="{C7108999-2547-4F40-B057-B33B89861F14}" dt="2020-12-15T20:39:16.707" v="488" actId="1076"/>
          <ac:spMkLst>
            <pc:docMk/>
            <pc:sldMk cId="2359473222" sldId="366"/>
            <ac:spMk id="17" creationId="{5E6FC8EE-CD70-400C-ACB5-7B84672D8B42}"/>
          </ac:spMkLst>
        </pc:spChg>
        <pc:graphicFrameChg chg="del">
          <ac:chgData name="William Grey" userId="37b73424-c081-4fc2-b1af-363f4f3fd4f3" providerId="ADAL" clId="{C7108999-2547-4F40-B057-B33B89861F14}" dt="2020-12-15T20:36:30.189" v="330" actId="478"/>
          <ac:graphicFrameMkLst>
            <pc:docMk/>
            <pc:sldMk cId="2359473222" sldId="366"/>
            <ac:graphicFrameMk id="7" creationId="{0E18F18C-0500-4AA4-A833-24EDBC7672D3}"/>
          </ac:graphicFrameMkLst>
        </pc:graphicFrameChg>
        <pc:graphicFrameChg chg="add mod">
          <ac:chgData name="William Grey" userId="37b73424-c081-4fc2-b1af-363f4f3fd4f3" providerId="ADAL" clId="{C7108999-2547-4F40-B057-B33B89861F14}" dt="2020-12-15T20:39:23.475" v="489" actId="1076"/>
          <ac:graphicFrameMkLst>
            <pc:docMk/>
            <pc:sldMk cId="2359473222" sldId="366"/>
            <ac:graphicFrameMk id="10" creationId="{B6F806DC-B6C9-4C30-8C7A-4FF8A893B91F}"/>
          </ac:graphicFrameMkLst>
        </pc:graphicFrameChg>
        <pc:picChg chg="del">
          <ac:chgData name="William Grey" userId="37b73424-c081-4fc2-b1af-363f4f3fd4f3" providerId="ADAL" clId="{C7108999-2547-4F40-B057-B33B89861F14}" dt="2020-12-15T20:39:00.114" v="487" actId="478"/>
          <ac:picMkLst>
            <pc:docMk/>
            <pc:sldMk cId="2359473222" sldId="366"/>
            <ac:picMk id="18" creationId="{7C3B2178-6183-4409-BB87-A6C6237E8A5B}"/>
          </ac:picMkLst>
        </pc:picChg>
        <pc:cxnChg chg="mod">
          <ac:chgData name="William Grey" userId="37b73424-c081-4fc2-b1af-363f4f3fd4f3" providerId="ADAL" clId="{C7108999-2547-4F40-B057-B33B89861F14}" dt="2020-12-15T20:39:28.706" v="491" actId="14100"/>
          <ac:cxnSpMkLst>
            <pc:docMk/>
            <pc:sldMk cId="2359473222" sldId="366"/>
            <ac:cxnSpMk id="8" creationId="{1D4F2298-7DC2-42CA-BAB4-8C0C01F8B338}"/>
          </ac:cxnSpMkLst>
        </pc:cxnChg>
        <pc:cxnChg chg="del">
          <ac:chgData name="William Grey" userId="37b73424-c081-4fc2-b1af-363f4f3fd4f3" providerId="ADAL" clId="{C7108999-2547-4F40-B057-B33B89861F14}" dt="2020-12-15T20:39:30.949" v="492" actId="478"/>
          <ac:cxnSpMkLst>
            <pc:docMk/>
            <pc:sldMk cId="2359473222" sldId="366"/>
            <ac:cxnSpMk id="12" creationId="{9931540D-4018-4A05-AB9A-F016759DCFC3}"/>
          </ac:cxnSpMkLst>
        </pc:cxnChg>
        <pc:cxnChg chg="mod">
          <ac:chgData name="William Grey" userId="37b73424-c081-4fc2-b1af-363f4f3fd4f3" providerId="ADAL" clId="{C7108999-2547-4F40-B057-B33B89861F14}" dt="2020-12-15T20:39:42.730" v="494" actId="14100"/>
          <ac:cxnSpMkLst>
            <pc:docMk/>
            <pc:sldMk cId="2359473222" sldId="366"/>
            <ac:cxnSpMk id="14" creationId="{84E9A94A-F6C7-4068-95F1-1E07B85B53E2}"/>
          </ac:cxnSpMkLst>
        </pc:cxnChg>
      </pc:sldChg>
      <pc:sldChg chg="del">
        <pc:chgData name="William Grey" userId="37b73424-c081-4fc2-b1af-363f4f3fd4f3" providerId="ADAL" clId="{C7108999-2547-4F40-B057-B33B89861F14}" dt="2020-12-15T20:24:03.136" v="3" actId="47"/>
        <pc:sldMkLst>
          <pc:docMk/>
          <pc:sldMk cId="935354793" sldId="367"/>
        </pc:sldMkLst>
      </pc:sldChg>
      <pc:sldChg chg="del">
        <pc:chgData name="William Grey" userId="37b73424-c081-4fc2-b1af-363f4f3fd4f3" providerId="ADAL" clId="{C7108999-2547-4F40-B057-B33B89861F14}" dt="2020-12-15T20:24:04.080" v="4" actId="47"/>
        <pc:sldMkLst>
          <pc:docMk/>
          <pc:sldMk cId="1406271542" sldId="368"/>
        </pc:sldMkLst>
      </pc:sldChg>
      <pc:sldChg chg="del">
        <pc:chgData name="William Grey" userId="37b73424-c081-4fc2-b1af-363f4f3fd4f3" providerId="ADAL" clId="{C7108999-2547-4F40-B057-B33B89861F14}" dt="2020-12-15T20:24:05.097" v="5" actId="47"/>
        <pc:sldMkLst>
          <pc:docMk/>
          <pc:sldMk cId="1845023526" sldId="369"/>
        </pc:sldMkLst>
      </pc:sldChg>
      <pc:sldChg chg="del">
        <pc:chgData name="William Grey" userId="37b73424-c081-4fc2-b1af-363f4f3fd4f3" providerId="ADAL" clId="{C7108999-2547-4F40-B057-B33B89861F14}" dt="2020-12-15T20:24:07.794" v="6" actId="47"/>
        <pc:sldMkLst>
          <pc:docMk/>
          <pc:sldMk cId="2517094375" sldId="370"/>
        </pc:sldMkLst>
      </pc:sldChg>
      <pc:sldChg chg="del">
        <pc:chgData name="William Grey" userId="37b73424-c081-4fc2-b1af-363f4f3fd4f3" providerId="ADAL" clId="{C7108999-2547-4F40-B057-B33B89861F14}" dt="2020-12-15T20:24:10.950" v="7" actId="47"/>
        <pc:sldMkLst>
          <pc:docMk/>
          <pc:sldMk cId="2537768035" sldId="371"/>
        </pc:sldMkLst>
      </pc:sldChg>
      <pc:sldMasterChg chg="delSp modSp mod modSldLayout">
        <pc:chgData name="William Grey" userId="37b73424-c081-4fc2-b1af-363f4f3fd4f3" providerId="ADAL" clId="{C7108999-2547-4F40-B057-B33B89861F14}" dt="2020-12-15T20:55:42.602" v="696" actId="14100"/>
        <pc:sldMasterMkLst>
          <pc:docMk/>
          <pc:sldMasterMk cId="334048063" sldId="2147483648"/>
        </pc:sldMasterMkLst>
        <pc:spChg chg="del mod">
          <ac:chgData name="William Grey" userId="37b73424-c081-4fc2-b1af-363f4f3fd4f3" providerId="ADAL" clId="{C7108999-2547-4F40-B057-B33B89861F14}" dt="2020-12-15T20:52:29.807" v="672" actId="21"/>
          <ac:spMkLst>
            <pc:docMk/>
            <pc:sldMasterMk cId="334048063" sldId="2147483648"/>
            <ac:spMk id="7" creationId="{00000000-0000-0000-0000-000000000000}"/>
          </ac:spMkLst>
        </pc:spChg>
        <pc:sldLayoutChg chg="addSp">
          <pc:chgData name="William Grey" userId="37b73424-c081-4fc2-b1af-363f4f3fd4f3" providerId="ADAL" clId="{C7108999-2547-4F40-B057-B33B89861F14}" dt="2020-12-15T20:52:32.352" v="673"/>
          <pc:sldLayoutMkLst>
            <pc:docMk/>
            <pc:sldMasterMk cId="334048063" sldId="2147483648"/>
            <pc:sldLayoutMk cId="4286671535" sldId="2147483649"/>
          </pc:sldLayoutMkLst>
          <pc:spChg chg="add">
            <ac:chgData name="William Grey" userId="37b73424-c081-4fc2-b1af-363f4f3fd4f3" providerId="ADAL" clId="{C7108999-2547-4F40-B057-B33B89861F14}" dt="2020-12-15T20:52:32.352" v="673"/>
            <ac:spMkLst>
              <pc:docMk/>
              <pc:sldMasterMk cId="334048063" sldId="2147483648"/>
              <pc:sldLayoutMk cId="4286671535" sldId="2147483649"/>
              <ac:spMk id="9" creationId="{22C0E1A9-697F-4782-9B16-760053D04580}"/>
            </ac:spMkLst>
          </pc:spChg>
        </pc:sldLayoutChg>
        <pc:sldLayoutChg chg="addSp modSp mod">
          <pc:chgData name="William Grey" userId="37b73424-c081-4fc2-b1af-363f4f3fd4f3" providerId="ADAL" clId="{C7108999-2547-4F40-B057-B33B89861F14}" dt="2020-12-15T20:55:42.602" v="696" actId="14100"/>
          <pc:sldLayoutMkLst>
            <pc:docMk/>
            <pc:sldMasterMk cId="334048063" sldId="2147483648"/>
            <pc:sldLayoutMk cId="2247436394" sldId="2147483650"/>
          </pc:sldLayoutMkLst>
          <pc:spChg chg="mod">
            <ac:chgData name="William Grey" userId="37b73424-c081-4fc2-b1af-363f4f3fd4f3" providerId="ADAL" clId="{C7108999-2547-4F40-B057-B33B89861F14}" dt="2020-12-15T20:55:42.602" v="696" actId="14100"/>
            <ac:spMkLst>
              <pc:docMk/>
              <pc:sldMasterMk cId="334048063" sldId="2147483648"/>
              <pc:sldLayoutMk cId="2247436394" sldId="2147483650"/>
              <ac:spMk id="2" creationId="{00000000-0000-0000-0000-000000000000}"/>
            </ac:spMkLst>
          </pc:spChg>
          <pc:spChg chg="mod">
            <ac:chgData name="William Grey" userId="37b73424-c081-4fc2-b1af-363f4f3fd4f3" providerId="ADAL" clId="{C7108999-2547-4F40-B057-B33B89861F14}" dt="2020-12-15T20:52:51.073" v="676" actId="1076"/>
            <ac:spMkLst>
              <pc:docMk/>
              <pc:sldMasterMk cId="334048063" sldId="2147483648"/>
              <pc:sldLayoutMk cId="2247436394" sldId="2147483650"/>
              <ac:spMk id="3" creationId="{00000000-0000-0000-0000-000000000000}"/>
            </ac:spMkLst>
          </pc:spChg>
          <pc:spChg chg="add mod">
            <ac:chgData name="William Grey" userId="37b73424-c081-4fc2-b1af-363f4f3fd4f3" providerId="ADAL" clId="{C7108999-2547-4F40-B057-B33B89861F14}" dt="2020-12-15T20:53:58.067" v="679" actId="1076"/>
            <ac:spMkLst>
              <pc:docMk/>
              <pc:sldMasterMk cId="334048063" sldId="2147483648"/>
              <pc:sldLayoutMk cId="2247436394" sldId="2147483650"/>
              <ac:spMk id="7" creationId="{3D71B5E4-40D2-4804-9D37-D881D05E5EF4}"/>
            </ac:spMkLst>
          </pc:spChg>
        </pc:sldLayoutChg>
      </pc:sldMasterChg>
    </pc:docChg>
  </pc:docChgLst>
  <pc:docChgLst>
    <pc:chgData name="William Grey" userId="37b73424-c081-4fc2-b1af-363f4f3fd4f3" providerId="ADAL" clId="{07C917C2-DA6F-452E-B229-185C7A28359C}"/>
    <pc:docChg chg="addSld modSld">
      <pc:chgData name="William Grey" userId="37b73424-c081-4fc2-b1af-363f4f3fd4f3" providerId="ADAL" clId="{07C917C2-DA6F-452E-B229-185C7A28359C}" dt="2022-08-16T22:04:28.899" v="7" actId="20577"/>
      <pc:docMkLst>
        <pc:docMk/>
      </pc:docMkLst>
      <pc:sldChg chg="modSp add mod">
        <pc:chgData name="William Grey" userId="37b73424-c081-4fc2-b1af-363f4f3fd4f3" providerId="ADAL" clId="{07C917C2-DA6F-452E-B229-185C7A28359C}" dt="2022-08-16T22:04:28.899" v="7" actId="20577"/>
        <pc:sldMkLst>
          <pc:docMk/>
          <pc:sldMk cId="1309827889" sldId="304"/>
        </pc:sldMkLst>
        <pc:spChg chg="mod">
          <ac:chgData name="William Grey" userId="37b73424-c081-4fc2-b1af-363f4f3fd4f3" providerId="ADAL" clId="{07C917C2-DA6F-452E-B229-185C7A28359C}" dt="2022-08-16T22:04:28.899" v="7" actId="20577"/>
          <ac:spMkLst>
            <pc:docMk/>
            <pc:sldMk cId="1309827889" sldId="304"/>
            <ac:spMk id="2" creationId="{F7647EC6-7890-4571-A3D4-9FBB1A6C162E}"/>
          </ac:spMkLst>
        </pc:spChg>
      </pc:sldChg>
    </pc:docChg>
  </pc:docChgLst>
  <pc:docChgLst>
    <pc:chgData name="William Grey" userId="37b73424-c081-4fc2-b1af-363f4f3fd4f3" providerId="ADAL" clId="{27559617-40FB-4D49-9E24-5FAC343A8FE8}"/>
    <pc:docChg chg="custSel addSld modSld">
      <pc:chgData name="William Grey" userId="37b73424-c081-4fc2-b1af-363f4f3fd4f3" providerId="ADAL" clId="{27559617-40FB-4D49-9E24-5FAC343A8FE8}" dt="2020-12-17T13:34:19.869" v="176" actId="20577"/>
      <pc:docMkLst>
        <pc:docMk/>
      </pc:docMkLst>
      <pc:sldChg chg="modSp mod">
        <pc:chgData name="William Grey" userId="37b73424-c081-4fc2-b1af-363f4f3fd4f3" providerId="ADAL" clId="{27559617-40FB-4D49-9E24-5FAC343A8FE8}" dt="2020-12-17T13:34:19.869" v="176" actId="20577"/>
        <pc:sldMkLst>
          <pc:docMk/>
          <pc:sldMk cId="1750240435" sldId="364"/>
        </pc:sldMkLst>
        <pc:spChg chg="mod">
          <ac:chgData name="William Grey" userId="37b73424-c081-4fc2-b1af-363f4f3fd4f3" providerId="ADAL" clId="{27559617-40FB-4D49-9E24-5FAC343A8FE8}" dt="2020-12-17T13:34:19.869" v="176" actId="20577"/>
          <ac:spMkLst>
            <pc:docMk/>
            <pc:sldMk cId="1750240435" sldId="364"/>
            <ac:spMk id="4" creationId="{B9F4D77E-793F-4EC6-8CD0-CCE062B2FAA4}"/>
          </ac:spMkLst>
        </pc:spChg>
      </pc:sldChg>
      <pc:sldChg chg="modSp mod">
        <pc:chgData name="William Grey" userId="37b73424-c081-4fc2-b1af-363f4f3fd4f3" providerId="ADAL" clId="{27559617-40FB-4D49-9E24-5FAC343A8FE8}" dt="2020-12-17T13:34:13.319" v="172" actId="21"/>
        <pc:sldMkLst>
          <pc:docMk/>
          <pc:sldMk cId="3009576253" sldId="365"/>
        </pc:sldMkLst>
        <pc:spChg chg="mod">
          <ac:chgData name="William Grey" userId="37b73424-c081-4fc2-b1af-363f4f3fd4f3" providerId="ADAL" clId="{27559617-40FB-4D49-9E24-5FAC343A8FE8}" dt="2020-12-17T13:34:13.319" v="172" actId="21"/>
          <ac:spMkLst>
            <pc:docMk/>
            <pc:sldMk cId="3009576253" sldId="365"/>
            <ac:spMk id="19" creationId="{1E4B954E-95D4-439E-A38A-3C9687EDF385}"/>
          </ac:spMkLst>
        </pc:spChg>
      </pc:sldChg>
      <pc:sldChg chg="modSp new mod">
        <pc:chgData name="William Grey" userId="37b73424-c081-4fc2-b1af-363f4f3fd4f3" providerId="ADAL" clId="{27559617-40FB-4D49-9E24-5FAC343A8FE8}" dt="2020-12-17T13:33:23.493" v="83" actId="2711"/>
        <pc:sldMkLst>
          <pc:docMk/>
          <pc:sldMk cId="2499619532" sldId="367"/>
        </pc:sldMkLst>
        <pc:spChg chg="mod">
          <ac:chgData name="William Grey" userId="37b73424-c081-4fc2-b1af-363f4f3fd4f3" providerId="ADAL" clId="{27559617-40FB-4D49-9E24-5FAC343A8FE8}" dt="2020-12-17T13:32:33.708" v="52" actId="20577"/>
          <ac:spMkLst>
            <pc:docMk/>
            <pc:sldMk cId="2499619532" sldId="367"/>
            <ac:spMk id="2" creationId="{97FC0889-56FA-474B-90EB-094B8043FEAC}"/>
          </ac:spMkLst>
        </pc:spChg>
        <pc:spChg chg="mod">
          <ac:chgData name="William Grey" userId="37b73424-c081-4fc2-b1af-363f4f3fd4f3" providerId="ADAL" clId="{27559617-40FB-4D49-9E24-5FAC343A8FE8}" dt="2020-12-17T13:33:23.493" v="83" actId="2711"/>
          <ac:spMkLst>
            <pc:docMk/>
            <pc:sldMk cId="2499619532" sldId="367"/>
            <ac:spMk id="3" creationId="{F4BE35DD-A933-49DA-9FB5-E372CC7B1542}"/>
          </ac:spMkLst>
        </pc:spChg>
      </pc:sldChg>
    </pc:docChg>
  </pc:docChgLst>
  <pc:docChgLst>
    <pc:chgData name="William Grey" userId="37b73424-c081-4fc2-b1af-363f4f3fd4f3" providerId="ADAL" clId="{D2E5870C-7472-41B5-BC56-2656A05BAE2F}"/>
    <pc:docChg chg="undo custSel addSld modSld sldOrd">
      <pc:chgData name="William Grey" userId="37b73424-c081-4fc2-b1af-363f4f3fd4f3" providerId="ADAL" clId="{D2E5870C-7472-41B5-BC56-2656A05BAE2F}" dt="2022-01-06T08:50:00.206" v="244" actId="20577"/>
      <pc:docMkLst>
        <pc:docMk/>
      </pc:docMkLst>
      <pc:sldChg chg="ord">
        <pc:chgData name="William Grey" userId="37b73424-c081-4fc2-b1af-363f4f3fd4f3" providerId="ADAL" clId="{D2E5870C-7472-41B5-BC56-2656A05BAE2F}" dt="2022-01-06T08:39:41.872" v="70"/>
        <pc:sldMkLst>
          <pc:docMk/>
          <pc:sldMk cId="48744308" sldId="368"/>
        </pc:sldMkLst>
      </pc:sldChg>
      <pc:sldChg chg="addSp modSp new mod">
        <pc:chgData name="William Grey" userId="37b73424-c081-4fc2-b1af-363f4f3fd4f3" providerId="ADAL" clId="{D2E5870C-7472-41B5-BC56-2656A05BAE2F}" dt="2022-01-06T08:50:00.206" v="244" actId="20577"/>
        <pc:sldMkLst>
          <pc:docMk/>
          <pc:sldMk cId="3468059731" sldId="369"/>
        </pc:sldMkLst>
        <pc:spChg chg="mod">
          <ac:chgData name="William Grey" userId="37b73424-c081-4fc2-b1af-363f4f3fd4f3" providerId="ADAL" clId="{D2E5870C-7472-41B5-BC56-2656A05BAE2F}" dt="2022-01-06T08:39:52.543" v="72" actId="1076"/>
          <ac:spMkLst>
            <pc:docMk/>
            <pc:sldMk cId="3468059731" sldId="369"/>
            <ac:spMk id="2" creationId="{3739F511-8D83-4C51-8EB4-FEF66417CE76}"/>
          </ac:spMkLst>
        </pc:spChg>
        <pc:spChg chg="mod">
          <ac:chgData name="William Grey" userId="37b73424-c081-4fc2-b1af-363f4f3fd4f3" providerId="ADAL" clId="{D2E5870C-7472-41B5-BC56-2656A05BAE2F}" dt="2022-01-06T08:45:29.655" v="163" actId="20577"/>
          <ac:spMkLst>
            <pc:docMk/>
            <pc:sldMk cId="3468059731" sldId="369"/>
            <ac:spMk id="3" creationId="{119D3D2B-AC96-4D39-AE48-651041FDFC6C}"/>
          </ac:spMkLst>
        </pc:spChg>
        <pc:spChg chg="add mod">
          <ac:chgData name="William Grey" userId="37b73424-c081-4fc2-b1af-363f4f3fd4f3" providerId="ADAL" clId="{D2E5870C-7472-41B5-BC56-2656A05BAE2F}" dt="2022-01-06T08:43:16.345" v="146" actId="20577"/>
          <ac:spMkLst>
            <pc:docMk/>
            <pc:sldMk cId="3468059731" sldId="369"/>
            <ac:spMk id="4" creationId="{7B13EB49-C734-4027-BFF1-B1DF24C8F4BF}"/>
          </ac:spMkLst>
        </pc:spChg>
        <pc:spChg chg="add mod">
          <ac:chgData name="William Grey" userId="37b73424-c081-4fc2-b1af-363f4f3fd4f3" providerId="ADAL" clId="{D2E5870C-7472-41B5-BC56-2656A05BAE2F}" dt="2022-01-06T08:47:14.407" v="208" actId="255"/>
          <ac:spMkLst>
            <pc:docMk/>
            <pc:sldMk cId="3468059731" sldId="369"/>
            <ac:spMk id="6" creationId="{AA051713-FA80-4233-B4D5-B7859CFCD72D}"/>
          </ac:spMkLst>
        </pc:spChg>
        <pc:spChg chg="add mod">
          <ac:chgData name="William Grey" userId="37b73424-c081-4fc2-b1af-363f4f3fd4f3" providerId="ADAL" clId="{D2E5870C-7472-41B5-BC56-2656A05BAE2F}" dt="2022-01-06T08:50:00.206" v="244" actId="20577"/>
          <ac:spMkLst>
            <pc:docMk/>
            <pc:sldMk cId="3468059731" sldId="369"/>
            <ac:spMk id="7" creationId="{917EDA7D-7727-4218-9080-18EA6AA1F23B}"/>
          </ac:spMkLst>
        </pc:spChg>
      </pc:sldChg>
    </pc:docChg>
  </pc:docChgLst>
  <pc:docChgLst>
    <pc:chgData name="William Grey" userId="37b73424-c081-4fc2-b1af-363f4f3fd4f3" providerId="ADAL" clId="{62221325-F793-4682-B8AC-73AC0AFCFFF1}"/>
    <pc:docChg chg="modSld">
      <pc:chgData name="William Grey" userId="37b73424-c081-4fc2-b1af-363f4f3fd4f3" providerId="ADAL" clId="{62221325-F793-4682-B8AC-73AC0AFCFFF1}" dt="2021-09-23T13:04:15.047" v="1" actId="20577"/>
      <pc:docMkLst>
        <pc:docMk/>
      </pc:docMkLst>
      <pc:sldChg chg="modSp mod">
        <pc:chgData name="William Grey" userId="37b73424-c081-4fc2-b1af-363f4f3fd4f3" providerId="ADAL" clId="{62221325-F793-4682-B8AC-73AC0AFCFFF1}" dt="2021-09-23T13:04:15.047" v="1" actId="20577"/>
        <pc:sldMkLst>
          <pc:docMk/>
          <pc:sldMk cId="1750240435" sldId="364"/>
        </pc:sldMkLst>
        <pc:spChg chg="mod">
          <ac:chgData name="William Grey" userId="37b73424-c081-4fc2-b1af-363f4f3fd4f3" providerId="ADAL" clId="{62221325-F793-4682-B8AC-73AC0AFCFFF1}" dt="2021-09-23T13:04:15.047" v="1" actId="20577"/>
          <ac:spMkLst>
            <pc:docMk/>
            <pc:sldMk cId="1750240435" sldId="364"/>
            <ac:spMk id="4" creationId="{B9F4D77E-793F-4EC6-8CD0-CCE062B2FAA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671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71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7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43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46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60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1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12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81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57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163DB50-E0B1-32DA-66DC-93FF0E4FF098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69B4E4-52B9-70F0-8C56-FBFE7E123B77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5735D4-565F-F0E8-0E66-70EF9DD901E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8148C1-A30D-6F1C-1710-C68265C005B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4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iagnosticquestions.com/Quizzes/Go#/293556" TargetMode="External"/><Relationship Id="rId2" Type="http://schemas.openxmlformats.org/officeDocument/2006/relationships/hyperlink" Target="http://www.diagnosticquestion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dq-assembly-language-12.pptx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terhigginson.co.uk/ARMlite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Assembly Language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9F511-8D83-4C51-8EB4-FEF66417C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357" y="322136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Revision - Convert the following codes into Assembly Language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D3D2B-AC96-4D39-AE48-651041FDF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691" y="1430803"/>
            <a:ext cx="3093720" cy="2091848"/>
          </a:xfrm>
          <a:ln>
            <a:solidFill>
              <a:schemeClr val="accent6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r1=11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if r1 &lt; 10: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r2 = r1 + 2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B13EB49-C734-4027-BFF1-B1DF24C8F4BF}"/>
              </a:ext>
            </a:extLst>
          </p:cNvPr>
          <p:cNvSpPr txBox="1">
            <a:spLocks/>
          </p:cNvSpPr>
          <p:nvPr/>
        </p:nvSpPr>
        <p:spPr>
          <a:xfrm>
            <a:off x="4256314" y="1430803"/>
            <a:ext cx="3093720" cy="2091848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i=4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&gt; 2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*2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051713-FA80-4233-B4D5-B7859CFCD72D}"/>
              </a:ext>
            </a:extLst>
          </p:cNvPr>
          <p:cNvSpPr txBox="1"/>
          <p:nvPr/>
        </p:nvSpPr>
        <p:spPr>
          <a:xfrm>
            <a:off x="8142514" y="1430803"/>
            <a:ext cx="3272246" cy="224676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x=5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if x==10: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y=10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else: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y=x // 2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17EDA7D-7727-4218-9080-18EA6AA1F23B}"/>
              </a:ext>
            </a:extLst>
          </p:cNvPr>
          <p:cNvSpPr txBox="1">
            <a:spLocks/>
          </p:cNvSpPr>
          <p:nvPr/>
        </p:nvSpPr>
        <p:spPr>
          <a:xfrm>
            <a:off x="524690" y="4143523"/>
            <a:ext cx="4818019" cy="2091848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x=11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if x &lt; 4 and x &gt; 1: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y = 10</a:t>
            </a:r>
          </a:p>
        </p:txBody>
      </p:sp>
    </p:spTree>
    <p:extLst>
      <p:ext uri="{BB962C8B-B14F-4D97-AF65-F5344CB8AC3E}">
        <p14:creationId xmlns:p14="http://schemas.microsoft.com/office/powerpoint/2010/main" val="3468059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1F17D-79D9-46E7-AD37-A84548BF8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C49536E-ED6A-405D-B63A-6F8F8CBB83C9}"/>
              </a:ext>
            </a:extLst>
          </p:cNvPr>
          <p:cNvSpPr txBox="1">
            <a:spLocks/>
          </p:cNvSpPr>
          <p:nvPr/>
        </p:nvSpPr>
        <p:spPr>
          <a:xfrm>
            <a:off x="808672" y="1545438"/>
            <a:ext cx="3093720" cy="2091848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MOV R1, #11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MOV R2, #10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CMP R1, R2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BGE end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ADD R2, R1, #2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end: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3300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753C3A4-1459-4EAB-A8DB-B9FFB9E26387}"/>
              </a:ext>
            </a:extLst>
          </p:cNvPr>
          <p:cNvSpPr txBox="1">
            <a:spLocks/>
          </p:cNvSpPr>
          <p:nvPr/>
        </p:nvSpPr>
        <p:spPr>
          <a:xfrm>
            <a:off x="4494098" y="1545438"/>
            <a:ext cx="3929744" cy="2213762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MOV R1, #4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while: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LSL R1, R1, #1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CMP R1, #2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BGT while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6677F9-EBE9-465C-90B0-0BF861C1BF12}"/>
              </a:ext>
            </a:extLst>
          </p:cNvPr>
          <p:cNvSpPr txBox="1"/>
          <p:nvPr/>
        </p:nvSpPr>
        <p:spPr>
          <a:xfrm>
            <a:off x="9015548" y="1693812"/>
            <a:ext cx="2671354" cy="258532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t-B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MOV R1, #10</a:t>
            </a:r>
          </a:p>
          <a:p>
            <a:pPr marL="0" indent="0">
              <a:buNone/>
            </a:pPr>
            <a:r>
              <a:rPr lang="pt-B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CMP R1, #10</a:t>
            </a:r>
          </a:p>
          <a:p>
            <a:pPr marL="0" indent="0">
              <a:buNone/>
            </a:pPr>
            <a:r>
              <a:rPr lang="pt-B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BEQ if</a:t>
            </a:r>
          </a:p>
          <a:p>
            <a:pPr marL="0" indent="0">
              <a:buNone/>
            </a:pPr>
            <a:r>
              <a:rPr lang="pt-B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MOV R2, #20</a:t>
            </a:r>
          </a:p>
          <a:p>
            <a:pPr marL="0" indent="0">
              <a:buNone/>
            </a:pPr>
            <a:r>
              <a:rPr lang="pt-B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B else</a:t>
            </a:r>
          </a:p>
          <a:p>
            <a:pPr marL="0" indent="0">
              <a:buNone/>
            </a:pPr>
            <a:r>
              <a:rPr lang="pt-B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if:</a:t>
            </a:r>
          </a:p>
          <a:p>
            <a:pPr marL="0" indent="0">
              <a:buNone/>
            </a:pPr>
            <a:r>
              <a:rPr lang="pt-B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MOV R2, #30</a:t>
            </a:r>
          </a:p>
          <a:p>
            <a:pPr marL="0" indent="0">
              <a:buNone/>
            </a:pPr>
            <a:r>
              <a:rPr lang="pt-B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else:</a:t>
            </a:r>
          </a:p>
          <a:p>
            <a:pPr marL="0" indent="0">
              <a:buNone/>
            </a:pPr>
            <a:r>
              <a:rPr lang="pt-B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0638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47EC6-7890-4571-A3D4-9FBB1A6C1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/>
              <a:t>Plenary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6217F-0F32-4762-9C18-322E25105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940" y="848597"/>
            <a:ext cx="2935138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1400" dirty="0">
                <a:hlinkClick r:id="rId2"/>
              </a:rPr>
              <a:t>www.diagnosticquestions.com</a:t>
            </a:r>
            <a:endParaRPr lang="en-GB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400" dirty="0"/>
              <a:t>Author: </a:t>
            </a:r>
            <a:r>
              <a:rPr lang="en-GB" sz="1400" dirty="0" err="1"/>
              <a:t>MangoLearning</a:t>
            </a:r>
            <a:endParaRPr lang="en-GB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400" dirty="0"/>
              <a:t>Search: Assembly Language A level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400" dirty="0">
                <a:hlinkClick r:id="rId3"/>
              </a:rPr>
              <a:t>Quiz | Diagnostic Questions</a:t>
            </a:r>
            <a:endParaRPr lang="en-GB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400" dirty="0"/>
              <a:t>Alternatively use</a:t>
            </a:r>
            <a:r>
              <a:rPr lang="en-GB" sz="1400"/>
              <a:t>:                          </a:t>
            </a:r>
            <a:r>
              <a:rPr lang="en-GB" sz="1400">
                <a:hlinkClick r:id="rId4"/>
              </a:rPr>
              <a:t>dq-assembly-language-12.</a:t>
            </a:r>
            <a:r>
              <a:rPr lang="en-GB" sz="1400" dirty="0">
                <a:hlinkClick r:id="rId4"/>
              </a:rPr>
              <a:t>pptx</a:t>
            </a:r>
            <a:endParaRPr lang="en-GB" sz="1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39C9DC-159A-4F6F-B571-3EEE90A8E9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1754" y="937987"/>
            <a:ext cx="8510954" cy="417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27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D1D24-EA60-4194-B624-6267DB539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Complete the following Past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55D81-F41C-4854-B65F-1D7718980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Jan 2009 comp 2 Q3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Jan 2011 comp 2 Q4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June 2017 P2 Q5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June 2018 P2 Q12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AS level June 2016 P2 Q4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AS level June 2017 P2 Q7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AS level June 2018 P2 Q10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Specimen P2 Q6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832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9"/>
            <a:ext cx="10515600" cy="723602"/>
          </a:xfrm>
        </p:spPr>
        <p:txBody>
          <a:bodyPr/>
          <a:lstStyle/>
          <a:p>
            <a:r>
              <a:rPr lang="en-GB" dirty="0"/>
              <a:t>Predict what the following code does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2232BC5-92CC-4F80-96DC-E68FB6CE25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185724"/>
              </p:ext>
            </p:extLst>
          </p:nvPr>
        </p:nvGraphicFramePr>
        <p:xfrm>
          <a:off x="1107975" y="1690688"/>
          <a:ext cx="4234046" cy="274879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705726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274879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loop: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 R0 #1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R0 #4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BNE loop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240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1C785-5230-435F-BC9D-CBB09771B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6882"/>
            <a:ext cx="10515600" cy="271258"/>
          </a:xfrm>
        </p:spPr>
        <p:txBody>
          <a:bodyPr>
            <a:normAutofit fontScale="90000"/>
          </a:bodyPr>
          <a:lstStyle/>
          <a:p>
            <a:r>
              <a:rPr lang="en-GB" dirty="0"/>
              <a:t>Learning Objective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F6C5C-9839-4322-A153-BEAE3DFB2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865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branches for iteration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924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2B242-FE84-4D01-8F03-A9D3F7025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DF354E0-F4CB-A936-386B-6ECA28B79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AF6E76-4D00-E7FA-AF8A-304A9A9C7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10" y="1496191"/>
            <a:ext cx="11329580" cy="453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4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3712"/>
            <a:ext cx="10515600" cy="1325563"/>
          </a:xfrm>
        </p:spPr>
        <p:txBody>
          <a:bodyPr>
            <a:normAutofit/>
          </a:bodyPr>
          <a:lstStyle/>
          <a:p>
            <a:r>
              <a:rPr lang="en-GB" sz="2700" dirty="0"/>
              <a:t>Copy the code into a text editor and the copy into the </a:t>
            </a:r>
            <a:r>
              <a:rPr lang="en-GB" sz="2700" dirty="0" err="1"/>
              <a:t>ARMlite</a:t>
            </a:r>
            <a:r>
              <a:rPr lang="en-GB" sz="2700" dirty="0"/>
              <a:t> simulator </a:t>
            </a:r>
            <a:r>
              <a:rPr lang="en-GB" sz="2700" dirty="0">
                <a:hlinkClick r:id="rId2"/>
              </a:rPr>
              <a:t>https://www.peterhigginson.co.uk/ARMlite/</a:t>
            </a:r>
            <a:br>
              <a:rPr lang="en-GB" sz="3200" dirty="0">
                <a:hlinkClick r:id="rId2"/>
              </a:rPr>
            </a:br>
            <a:r>
              <a:rPr lang="en-GB" sz="3200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F4D77E-793F-4EC6-8CD0-CCE062B2FAA4}"/>
              </a:ext>
            </a:extLst>
          </p:cNvPr>
          <p:cNvSpPr/>
          <p:nvPr/>
        </p:nvSpPr>
        <p:spPr>
          <a:xfrm>
            <a:off x="5579445" y="1895186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dirty="0"/>
              <a:t>Investigate: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Explain what is happening between </a:t>
            </a:r>
            <a:r>
              <a:rPr lang="en-GB" sz="2400"/>
              <a:t>lines 2 </a:t>
            </a:r>
            <a:r>
              <a:rPr lang="en-GB" sz="2400" dirty="0"/>
              <a:t>and 5?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What is happening on </a:t>
            </a:r>
            <a:r>
              <a:rPr lang="en-GB" sz="2400" b="1" dirty="0"/>
              <a:t>line 4</a:t>
            </a:r>
            <a:r>
              <a:rPr lang="en-GB" sz="2400" dirty="0"/>
              <a:t>?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What happens if </a:t>
            </a:r>
            <a:r>
              <a:rPr lang="en-GB" sz="2400" b="1" dirty="0"/>
              <a:t>line 3 </a:t>
            </a:r>
            <a:r>
              <a:rPr lang="en-GB" sz="2400" dirty="0"/>
              <a:t>does not exist?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What programming construct does this code represent?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cs typeface="Courier New" panose="02070309020205020404" pitchFamily="49" charset="0"/>
              </a:rPr>
              <a:t>What do you notice about the position of the label in relation to the branching?</a:t>
            </a:r>
            <a:endParaRPr lang="en-GB" sz="2400" dirty="0"/>
          </a:p>
          <a:p>
            <a:pPr marL="514350" indent="-514350">
              <a:buFont typeface="+mj-lt"/>
              <a:buAutoNum type="alphaLcParenR"/>
            </a:pPr>
            <a:r>
              <a:rPr lang="en-GB" sz="2400" dirty="0"/>
              <a:t>What is the approximately equivalent code in pseudocode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E18F18C-0500-4AA4-A833-24EDBC767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420361"/>
              </p:ext>
            </p:extLst>
          </p:nvPr>
        </p:nvGraphicFramePr>
        <p:xfrm>
          <a:off x="838200" y="1989071"/>
          <a:ext cx="4234046" cy="26517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705726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loop: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 R0 #1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R0 #4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BNE loop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4D574CD2-C7A6-4301-A312-F64A6FDE658E}"/>
              </a:ext>
            </a:extLst>
          </p:cNvPr>
          <p:cNvSpPr txBox="1">
            <a:spLocks/>
          </p:cNvSpPr>
          <p:nvPr/>
        </p:nvSpPr>
        <p:spPr>
          <a:xfrm>
            <a:off x="838200" y="-180264"/>
            <a:ext cx="10515600" cy="11609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3200" dirty="0">
                <a:hlinkClick r:id="rId2"/>
              </a:rPr>
            </a:br>
            <a:r>
              <a:rPr lang="en-GB" sz="3200" dirty="0"/>
              <a:t> </a:t>
            </a:r>
            <a:r>
              <a:rPr lang="en-GB" sz="4900" dirty="0"/>
              <a:t>Investigate</a:t>
            </a:r>
            <a:br>
              <a:rPr lang="en-GB" sz="3200" dirty="0"/>
            </a:b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5024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789863"/>
          </a:xfrm>
        </p:spPr>
        <p:txBody>
          <a:bodyPr>
            <a:normAutofit fontScale="90000"/>
          </a:bodyPr>
          <a:lstStyle/>
          <a:p>
            <a:br>
              <a:rPr lang="en-GB" sz="3200" dirty="0">
                <a:hlinkClick r:id="rId2"/>
              </a:rPr>
            </a:br>
            <a:r>
              <a:rPr lang="en-GB" sz="3200" dirty="0"/>
              <a:t> </a:t>
            </a:r>
            <a:r>
              <a:rPr lang="en-GB" sz="4900" dirty="0"/>
              <a:t>Investigate the code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45B190-977A-4CBF-A753-F2E9BFB5C6ED}"/>
              </a:ext>
            </a:extLst>
          </p:cNvPr>
          <p:cNvSpPr txBox="1"/>
          <p:nvPr/>
        </p:nvSpPr>
        <p:spPr>
          <a:xfrm>
            <a:off x="5681872" y="2755616"/>
            <a:ext cx="21965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Incrementing operator</a:t>
            </a:r>
          </a:p>
          <a:p>
            <a:endParaRPr lang="en-GB" dirty="0"/>
          </a:p>
          <a:p>
            <a:r>
              <a:rPr lang="en-GB" dirty="0"/>
              <a:t>Compares the value in R0 to 4 and loop keeps going until R0 equals 4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4F2298-7DC2-42CA-BAB4-8C0C01F8B338}"/>
              </a:ext>
            </a:extLst>
          </p:cNvPr>
          <p:cNvCxnSpPr>
            <a:cxnSpLocks/>
          </p:cNvCxnSpPr>
          <p:nvPr/>
        </p:nvCxnSpPr>
        <p:spPr>
          <a:xfrm flipH="1">
            <a:off x="3564835" y="3169974"/>
            <a:ext cx="1785720" cy="324306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4E9A94A-F6C7-4068-95F1-1E07B85B53E2}"/>
              </a:ext>
            </a:extLst>
          </p:cNvPr>
          <p:cNvCxnSpPr>
            <a:cxnSpLocks/>
          </p:cNvCxnSpPr>
          <p:nvPr/>
        </p:nvCxnSpPr>
        <p:spPr>
          <a:xfrm flipH="1">
            <a:off x="3034748" y="3975652"/>
            <a:ext cx="2407731" cy="12711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E6FC8EE-CD70-400C-ACB5-7B84672D8B42}"/>
              </a:ext>
            </a:extLst>
          </p:cNvPr>
          <p:cNvSpPr txBox="1"/>
          <p:nvPr/>
        </p:nvSpPr>
        <p:spPr>
          <a:xfrm>
            <a:off x="8335571" y="2521059"/>
            <a:ext cx="34627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r0=0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WHILE r0&lt;4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r0=r0+1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GB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6F806DC-B6C9-4C30-8C7A-4FF8A893B9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93428"/>
              </p:ext>
            </p:extLst>
          </p:nvPr>
        </p:nvGraphicFramePr>
        <p:xfrm>
          <a:off x="352840" y="2521059"/>
          <a:ext cx="4234046" cy="26517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705726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loop: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 R0 #1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R0 #4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BNE loop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473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sz="3200" dirty="0">
                <a:hlinkClick r:id="rId2"/>
              </a:rPr>
            </a:br>
            <a:r>
              <a:rPr lang="en-GB" sz="4900" dirty="0"/>
              <a:t>Modify the code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4B954E-95D4-439E-A38A-3C9687EDF385}"/>
              </a:ext>
            </a:extLst>
          </p:cNvPr>
          <p:cNvSpPr/>
          <p:nvPr/>
        </p:nvSpPr>
        <p:spPr>
          <a:xfrm>
            <a:off x="5579445" y="1895186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/>
              <a:t>In each case below explain what happens and why when you modify each line on its own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lphaLcParenR"/>
            </a:pPr>
            <a:r>
              <a:rPr lang="en-GB" sz="2400" b="1" dirty="0"/>
              <a:t>Line 1: </a:t>
            </a:r>
            <a:r>
              <a:rPr lang="en-GB" sz="2400" dirty="0"/>
              <a:t>change the value to load to 3. What happens when you run the code now?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b="1" dirty="0"/>
              <a:t>Line 3: </a:t>
            </a:r>
            <a:r>
              <a:rPr lang="en-GB" sz="2400" dirty="0"/>
              <a:t>Add 2 to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R0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b="1" dirty="0"/>
              <a:t>Line 4: </a:t>
            </a:r>
            <a:r>
              <a:rPr lang="en-GB" sz="2400" dirty="0"/>
              <a:t>Compare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R0</a:t>
            </a:r>
            <a:r>
              <a:rPr lang="en-GB" sz="2400" dirty="0"/>
              <a:t> to #7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sz="2400" b="1" dirty="0"/>
              <a:t>Line 5: </a:t>
            </a:r>
            <a:r>
              <a:rPr lang="en-GB" sz="2400" dirty="0"/>
              <a:t>Change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BNE</a:t>
            </a:r>
            <a:r>
              <a:rPr lang="en-GB" sz="2400" dirty="0"/>
              <a:t> to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BGT</a:t>
            </a:r>
          </a:p>
          <a:p>
            <a:pPr marL="514350" indent="-514350">
              <a:buFont typeface="+mj-lt"/>
              <a:buAutoNum type="alphaLcParenR"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sz="2400" dirty="0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069BFF38-0152-4313-B6D2-6BC5A38D8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965025"/>
              </p:ext>
            </p:extLst>
          </p:nvPr>
        </p:nvGraphicFramePr>
        <p:xfrm>
          <a:off x="516555" y="2103120"/>
          <a:ext cx="4234046" cy="26517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522102522"/>
                    </a:ext>
                  </a:extLst>
                </a:gridCol>
                <a:gridCol w="3705726">
                  <a:extLst>
                    <a:ext uri="{9D8B030D-6E8A-4147-A177-3AD203B41FA5}">
                      <a16:colId xmlns:a16="http://schemas.microsoft.com/office/drawing/2014/main" val="3259380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  <a:p>
                      <a:r>
                        <a:rPr lang="en-GB" sz="2800" dirty="0"/>
                        <a:t>2</a:t>
                      </a:r>
                    </a:p>
                    <a:p>
                      <a:r>
                        <a:rPr lang="en-GB" sz="2800" dirty="0"/>
                        <a:t>3</a:t>
                      </a:r>
                    </a:p>
                    <a:p>
                      <a:r>
                        <a:rPr lang="en-GB" sz="2800" dirty="0"/>
                        <a:t>4</a:t>
                      </a:r>
                    </a:p>
                    <a:p>
                      <a:r>
                        <a:rPr lang="en-GB" sz="2800" dirty="0"/>
                        <a:t>5</a:t>
                      </a:r>
                    </a:p>
                    <a:p>
                      <a:r>
                        <a:rPr lang="en-GB" sz="2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loop: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 R0 #1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CMP R0 #4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BNE loop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2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2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957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576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91C3-8759-4A37-A7E8-A4CC7E1E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53490-6D22-4656-9AFA-9486AAA93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62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=10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&gt; 0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=i-2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Set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>
                <a:cs typeface="Courier New" panose="02070309020205020404" pitchFamily="49" charset="0"/>
              </a:rPr>
              <a:t>to be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C7D1655-A766-45C8-B20E-0B53A9505AEC}"/>
              </a:ext>
            </a:extLst>
          </p:cNvPr>
          <p:cNvSpPr/>
          <p:nvPr/>
        </p:nvSpPr>
        <p:spPr>
          <a:xfrm>
            <a:off x="808671" y="956801"/>
            <a:ext cx="102568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Convert the following code to the equivalent in assembly language</a:t>
            </a:r>
          </a:p>
        </p:txBody>
      </p:sp>
    </p:spTree>
    <p:extLst>
      <p:ext uri="{BB962C8B-B14F-4D97-AF65-F5344CB8AC3E}">
        <p14:creationId xmlns:p14="http://schemas.microsoft.com/office/powerpoint/2010/main" val="1336751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C0889-56FA-474B-90EB-094B8043F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 to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GB" dirty="0"/>
              <a:t>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E35DD-A933-49DA-9FB5-E372CC7B1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MOV R1, #10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while: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SUB R1, R1, #2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CMP R1, #0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BGT while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</p:txBody>
      </p:sp>
    </p:spTree>
    <p:extLst>
      <p:ext uri="{BB962C8B-B14F-4D97-AF65-F5344CB8AC3E}">
        <p14:creationId xmlns:p14="http://schemas.microsoft.com/office/powerpoint/2010/main" val="2499619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98D1EF40D0446985FE49EC49AAB1A" ma:contentTypeVersion="33" ma:contentTypeDescription="Create a new document." ma:contentTypeScope="" ma:versionID="a81476868d880d3c29122f18715ee373">
  <xsd:schema xmlns:xsd="http://www.w3.org/2001/XMLSchema" xmlns:xs="http://www.w3.org/2001/XMLSchema" xmlns:p="http://schemas.microsoft.com/office/2006/metadata/properties" xmlns:ns3="bd392511-13b7-4e5d-bbc7-196a51b1cbae" xmlns:ns4="623d7836-ca09-499d-8255-7f973a8cfb59" targetNamespace="http://schemas.microsoft.com/office/2006/metadata/properties" ma:root="true" ma:fieldsID="2f3e30de3e84991c062f07bd396b5048" ns3:_="" ns4:_="">
    <xsd:import namespace="bd392511-13b7-4e5d-bbc7-196a51b1cbae"/>
    <xsd:import namespace="623d7836-ca09-499d-8255-7f973a8cfb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msChannelId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IsNotebookLocked" minOccurs="0"/>
                <xsd:element ref="ns3:MediaServiceGenerationTime" minOccurs="0"/>
                <xsd:element ref="ns3:MediaServiceEventHashCode" minOccurs="0"/>
                <xsd:element ref="ns3:Math_Settings" minOccurs="0"/>
                <xsd:element ref="ns3:Distribution_Groups" minOccurs="0"/>
                <xsd:element ref="ns3:LMS_Mapping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392511-13b7-4e5d-bbc7-196a51b1cb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Owner" ma:index="1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3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4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Teachers" ma:index="1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0" nillable="true" ma:displayName="MediaServiceAutoTags" ma:internalName="MediaServiceAutoTags" ma:readOnly="true">
      <xsd:simpleType>
        <xsd:restriction base="dms:Text"/>
      </xsd:simpleType>
    </xsd:element>
    <xsd:element name="MediaServiceOCR" ma:index="3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2" nillable="true" ma:displayName="Location" ma:internalName="MediaServiceLocation" ma:readOnly="true">
      <xsd:simpleType>
        <xsd:restriction base="dms:Text"/>
      </xsd:simpleType>
    </xsd:element>
    <xsd:element name="IsNotebookLocked" ma:index="33" nillable="true" ma:displayName="Is Notebook Locked" ma:internalName="IsNotebookLocked">
      <xsd:simpleType>
        <xsd:restriction base="dms:Boolean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ath_Settings" ma:index="36" nillable="true" ma:displayName="Math Settings" ma:internalName="Math_Settings">
      <xsd:simpleType>
        <xsd:restriction base="dms:Text"/>
      </xsd:simpleType>
    </xsd:element>
    <xsd:element name="Distribution_Groups" ma:index="37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8" nillable="true" ma:displayName="LMS Mappings" ma:internalName="LMS_Mappings">
      <xsd:simpleType>
        <xsd:restriction base="dms:Note">
          <xsd:maxLength value="255"/>
        </xsd:restriction>
      </xsd:simpleType>
    </xsd:element>
    <xsd:element name="MediaServiceAutoKeyPoints" ma:index="3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d7836-ca09-499d-8255-7f973a8cfb59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bd392511-13b7-4e5d-bbc7-196a51b1cbae" xsi:nil="true"/>
    <Invited_Teachers xmlns="bd392511-13b7-4e5d-bbc7-196a51b1cbae" xsi:nil="true"/>
    <IsNotebookLocked xmlns="bd392511-13b7-4e5d-bbc7-196a51b1cbae" xsi:nil="true"/>
    <FolderType xmlns="bd392511-13b7-4e5d-bbc7-196a51b1cbae" xsi:nil="true"/>
    <TeamsChannelId xmlns="bd392511-13b7-4e5d-bbc7-196a51b1cbae" xsi:nil="true"/>
    <Owner xmlns="bd392511-13b7-4e5d-bbc7-196a51b1cbae">
      <UserInfo>
        <DisplayName/>
        <AccountId xsi:nil="true"/>
        <AccountType/>
      </UserInfo>
    </Owner>
    <Students xmlns="bd392511-13b7-4e5d-bbc7-196a51b1cbae">
      <UserInfo>
        <DisplayName/>
        <AccountId xsi:nil="true"/>
        <AccountType/>
      </UserInfo>
    </Students>
    <Student_Groups xmlns="bd392511-13b7-4e5d-bbc7-196a51b1cbae">
      <UserInfo>
        <DisplayName/>
        <AccountId xsi:nil="true"/>
        <AccountType/>
      </UserInfo>
    </Student_Groups>
    <Math_Settings xmlns="bd392511-13b7-4e5d-bbc7-196a51b1cbae" xsi:nil="true"/>
    <Is_Collaboration_Space_Locked xmlns="bd392511-13b7-4e5d-bbc7-196a51b1cbae" xsi:nil="true"/>
    <NotebookType xmlns="bd392511-13b7-4e5d-bbc7-196a51b1cbae" xsi:nil="true"/>
    <Has_Teacher_Only_SectionGroup xmlns="bd392511-13b7-4e5d-bbc7-196a51b1cbae" xsi:nil="true"/>
    <DefaultSectionNames xmlns="bd392511-13b7-4e5d-bbc7-196a51b1cbae" xsi:nil="true"/>
    <Teachers xmlns="bd392511-13b7-4e5d-bbc7-196a51b1cbae">
      <UserInfo>
        <DisplayName/>
        <AccountId xsi:nil="true"/>
        <AccountType/>
      </UserInfo>
    </Teachers>
    <Templates xmlns="bd392511-13b7-4e5d-bbc7-196a51b1cbae" xsi:nil="true"/>
    <Invited_Students xmlns="bd392511-13b7-4e5d-bbc7-196a51b1cbae" xsi:nil="true"/>
    <LMS_Mappings xmlns="bd392511-13b7-4e5d-bbc7-196a51b1cbae" xsi:nil="true"/>
    <CultureName xmlns="bd392511-13b7-4e5d-bbc7-196a51b1cbae" xsi:nil="true"/>
    <Distribution_Groups xmlns="bd392511-13b7-4e5d-bbc7-196a51b1cbae" xsi:nil="true"/>
    <Self_Registration_Enabled xmlns="bd392511-13b7-4e5d-bbc7-196a51b1cbae" xsi:nil="true"/>
  </documentManagement>
</p:properties>
</file>

<file path=customXml/itemProps1.xml><?xml version="1.0" encoding="utf-8"?>
<ds:datastoreItem xmlns:ds="http://schemas.openxmlformats.org/officeDocument/2006/customXml" ds:itemID="{FCA7CF27-F9F0-4607-9182-8170E889DD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6C9DF6-E0D6-40DC-9C39-9279927BB0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392511-13b7-4e5d-bbc7-196a51b1cbae"/>
    <ds:schemaRef ds:uri="623d7836-ca09-499d-8255-7f973a8cfb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F03391-63EB-4C7B-BC7C-34F199B67C3B}">
  <ds:schemaRefs>
    <ds:schemaRef ds:uri="http://schemas.microsoft.com/office/2006/metadata/properties"/>
    <ds:schemaRef ds:uri="http://schemas.microsoft.com/office/infopath/2007/PartnerControls"/>
    <ds:schemaRef ds:uri="bd392511-13b7-4e5d-bbc7-196a51b1cba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13954</TotalTime>
  <Words>591</Words>
  <Application>Microsoft Office PowerPoint</Application>
  <PresentationFormat>Widescreen</PresentationFormat>
  <Paragraphs>150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Office Theme</vt:lpstr>
      <vt:lpstr>Assembly Language</vt:lpstr>
      <vt:lpstr>Predict what the following code does</vt:lpstr>
      <vt:lpstr>Learning Objective </vt:lpstr>
      <vt:lpstr>PowerPoint Presentation</vt:lpstr>
      <vt:lpstr>Copy the code into a text editor and the copy into the ARMlite simulator https://www.peterhigginson.co.uk/ARMlite/  </vt:lpstr>
      <vt:lpstr>  Investigate the code </vt:lpstr>
      <vt:lpstr> Modify the code </vt:lpstr>
      <vt:lpstr>Make</vt:lpstr>
      <vt:lpstr>Answer to while loop</vt:lpstr>
      <vt:lpstr>Revision - Convert the following codes into Assembly Language </vt:lpstr>
      <vt:lpstr>Answers</vt:lpstr>
      <vt:lpstr>Plenary</vt:lpstr>
      <vt:lpstr>Complete the following 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235</cp:revision>
  <cp:lastPrinted>2016-09-16T11:32:46Z</cp:lastPrinted>
  <dcterms:created xsi:type="dcterms:W3CDTF">2016-09-09T07:37:57Z</dcterms:created>
  <dcterms:modified xsi:type="dcterms:W3CDTF">2025-03-26T12:05:20Z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0x01010057998D1EF40D0446985FE49EC49AAB1A</vt:lpwstr>
  </property>
</Properties>
</file>