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26EF5-79AF-4520-BAD5-23B43D065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28A472-59B1-4A56-8CC5-505A8D7D4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5AA8D-EDDF-4EB0-8BF0-BC97B06B8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825DC-E5DC-4419-BC17-67095122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8C397-7552-4E0B-A1FF-A1699E517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76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1E153-9A30-4D43-8860-1ABDB6F9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D3E03-C7D5-42FE-9BD1-8E395BD62F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64DB9-83A8-4639-BB90-BD0B99AC4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2A919-6365-449D-B36E-93285A54F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050ED-231A-4C88-8581-C2BA1A7E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95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8ED85-A217-4BC9-9878-3F2772DFCE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10017-30B0-4527-8FE1-5AE1B1B938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3F0F8-2C42-490E-ABD7-71D4B920C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4BFCA-7BAA-4E91-9640-020A29C00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F102-7C74-4BD0-8CC5-46EC617E7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47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DB44-E786-4736-866D-45DC238B3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15CAA-92F8-4A8E-B51C-48DEE97C1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4C24F-632D-4E1F-B473-250DDCD1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CFE11-15E7-4399-AB61-C539DC29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F8344-D893-4C37-8558-05A8317AA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01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27055-4C0F-44D6-B36F-7917B9BB0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204909-0112-495F-AD1B-2C961AD67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E93DE-DD24-4527-9DE9-5793765D1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A8B3B-60DB-482B-874A-308D7A93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C3DFA-407B-426A-B7F6-051BECEB0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94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5A198-D759-4C30-9788-1C31C4AF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15C8B-F182-4E9E-9749-87CF59772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D175A-5BCA-4897-999A-8156C2F12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95416-3BF3-436E-A082-F7E97506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ED0DA-0680-4BEF-BCEF-F81594301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5AE24-1D16-4B80-B179-76F6E707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92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28A50-5D30-47BC-84BE-2192713B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95769-53C0-4849-82E3-E8008C613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9101B-91C4-4344-BF8E-E15EEFDC8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F2BA3-AAD2-41A7-B2E3-71F43D201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381078-021A-443A-84B3-60EC81C26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5D41E3-D53E-41DF-B8C3-26FFF0396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33F5A-00C6-4176-967F-364B0316F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6E2573-5061-4DD9-95DF-E9B7D96B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41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A6549-31FB-402F-BA40-31F050C6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775F18-F381-498F-8390-EE09D897F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755B35-7D41-40F0-88DE-99083ADB7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CD8BB-20F5-4155-A1D9-0DB012C9D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52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1211AC-6214-4D09-A068-906B0EE90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AD6992-5AD8-4A1F-9B25-337F1F051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A912D-047F-4BD3-9794-E2222F78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23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9E1C3-92C6-4366-A25E-636B433ED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2ABBF-D477-420A-8F9F-5BC31AA6D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52F914-01C7-4548-9AF1-CFF2D138E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EFAFF-9AC1-46D9-A458-03328F996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E0E7F1-C1C8-424F-9F4C-43CE1F9FF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E46-BD43-49DA-8832-28034F4B2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0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D5650-16F9-4183-BDB9-963CB9A58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77CAA6-6401-4470-AA04-D0D18942D3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97389-80A6-429F-91E7-EFBB76201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B1BA9A-CFA4-4DC0-A023-18D14AE68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98AA5-7C98-4606-B679-77198B38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57DCB-5660-45B8-B699-7008E5C4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B07C52-344F-40DB-B51D-D30A104BB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C612C-91B8-4971-A878-29E7FE3C8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2DB12-DECF-49D9-B802-CCE411323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F3752-2E92-4D24-BE1E-A1D5921042F3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9F079-5225-4832-8A2C-3B37D1F4B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DE3D7-EC57-4496-A0A4-26EB0031E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78316-B5D5-4D91-A1BA-E1FF4F3B654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D1ACAB1-C2A4-3E62-319D-C1758710E01B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AFF3FB-6A28-9836-31F7-FABAE74C825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3E46E3-C3D0-740A-AB6F-79FC97ABB93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C78371-78D3-8FB7-2541-A6084A929F1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6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E29DF8-7672-484F-9A34-B6BDD5B9BD6B}"/>
              </a:ext>
            </a:extLst>
          </p:cNvPr>
          <p:cNvSpPr/>
          <p:nvPr/>
        </p:nvSpPr>
        <p:spPr>
          <a:xfrm>
            <a:off x="0" y="0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BD71F0-86E4-4AE2-AC99-40876EF93070}"/>
              </a:ext>
            </a:extLst>
          </p:cNvPr>
          <p:cNvSpPr/>
          <p:nvPr/>
        </p:nvSpPr>
        <p:spPr>
          <a:xfrm>
            <a:off x="-2" y="2246244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1A8E6D-7770-47EC-A4E0-E80B7A52496D}"/>
              </a:ext>
            </a:extLst>
          </p:cNvPr>
          <p:cNvSpPr/>
          <p:nvPr/>
        </p:nvSpPr>
        <p:spPr>
          <a:xfrm>
            <a:off x="-2" y="4492488"/>
            <a:ext cx="20275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D4C63B-D4F4-4116-B752-5F99E64E3B38}"/>
              </a:ext>
            </a:extLst>
          </p:cNvPr>
          <p:cNvSpPr/>
          <p:nvPr/>
        </p:nvSpPr>
        <p:spPr>
          <a:xfrm>
            <a:off x="2027581" y="0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499831-A338-48C1-AB62-C0EA95F51A13}"/>
              </a:ext>
            </a:extLst>
          </p:cNvPr>
          <p:cNvSpPr/>
          <p:nvPr/>
        </p:nvSpPr>
        <p:spPr>
          <a:xfrm>
            <a:off x="4051006" y="0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7ADF28-1E44-4CCC-A974-4C1D545D7F62}"/>
              </a:ext>
            </a:extLst>
          </p:cNvPr>
          <p:cNvSpPr/>
          <p:nvPr/>
        </p:nvSpPr>
        <p:spPr>
          <a:xfrm>
            <a:off x="6074429" y="0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491527-5F2F-46D9-A1B9-26EE3B51F37D}"/>
              </a:ext>
            </a:extLst>
          </p:cNvPr>
          <p:cNvSpPr/>
          <p:nvPr/>
        </p:nvSpPr>
        <p:spPr>
          <a:xfrm>
            <a:off x="8093694" y="0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1053E6-7EE6-4C6C-B2A8-49452C16F6DC}"/>
              </a:ext>
            </a:extLst>
          </p:cNvPr>
          <p:cNvSpPr/>
          <p:nvPr/>
        </p:nvSpPr>
        <p:spPr>
          <a:xfrm>
            <a:off x="10117117" y="0"/>
            <a:ext cx="20748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D97866-5275-4FB4-810D-67014411B2AE}"/>
              </a:ext>
            </a:extLst>
          </p:cNvPr>
          <p:cNvSpPr/>
          <p:nvPr/>
        </p:nvSpPr>
        <p:spPr>
          <a:xfrm>
            <a:off x="2027581" y="2246244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78B945-0AE0-4F9C-982D-FB6DFC19169D}"/>
              </a:ext>
            </a:extLst>
          </p:cNvPr>
          <p:cNvSpPr/>
          <p:nvPr/>
        </p:nvSpPr>
        <p:spPr>
          <a:xfrm>
            <a:off x="4051006" y="2246244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BD2F61-8263-4AD7-B6E3-9065D3589154}"/>
              </a:ext>
            </a:extLst>
          </p:cNvPr>
          <p:cNvSpPr/>
          <p:nvPr/>
        </p:nvSpPr>
        <p:spPr>
          <a:xfrm>
            <a:off x="6074429" y="2246244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E5C701-8EA7-450E-B728-C06D75844DBE}"/>
              </a:ext>
            </a:extLst>
          </p:cNvPr>
          <p:cNvSpPr/>
          <p:nvPr/>
        </p:nvSpPr>
        <p:spPr>
          <a:xfrm>
            <a:off x="8093694" y="2246244"/>
            <a:ext cx="20275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5B4795-AF13-480E-B8B9-BB858C045C0D}"/>
              </a:ext>
            </a:extLst>
          </p:cNvPr>
          <p:cNvSpPr/>
          <p:nvPr/>
        </p:nvSpPr>
        <p:spPr>
          <a:xfrm>
            <a:off x="10117117" y="2246244"/>
            <a:ext cx="2074883" cy="22462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F7FE04-EC46-48AD-8D32-D44521FACDC8}"/>
              </a:ext>
            </a:extLst>
          </p:cNvPr>
          <p:cNvSpPr/>
          <p:nvPr/>
        </p:nvSpPr>
        <p:spPr>
          <a:xfrm>
            <a:off x="2027581" y="4492488"/>
            <a:ext cx="20275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A2FDFB-D32A-4654-AC1F-E4543D0E4422}"/>
              </a:ext>
            </a:extLst>
          </p:cNvPr>
          <p:cNvSpPr/>
          <p:nvPr/>
        </p:nvSpPr>
        <p:spPr>
          <a:xfrm>
            <a:off x="4051006" y="4492488"/>
            <a:ext cx="20275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3F657-9513-4934-B6AB-34D026CA40CB}"/>
              </a:ext>
            </a:extLst>
          </p:cNvPr>
          <p:cNvSpPr/>
          <p:nvPr/>
        </p:nvSpPr>
        <p:spPr>
          <a:xfrm>
            <a:off x="6074429" y="4492488"/>
            <a:ext cx="20275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52CD82-2D88-40E9-A203-9A0FD3EE3395}"/>
              </a:ext>
            </a:extLst>
          </p:cNvPr>
          <p:cNvSpPr/>
          <p:nvPr/>
        </p:nvSpPr>
        <p:spPr>
          <a:xfrm>
            <a:off x="8093694" y="4492488"/>
            <a:ext cx="20275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6F76C2-212F-4D3D-88A3-5AF375B83A0C}"/>
              </a:ext>
            </a:extLst>
          </p:cNvPr>
          <p:cNvSpPr/>
          <p:nvPr/>
        </p:nvSpPr>
        <p:spPr>
          <a:xfrm>
            <a:off x="10117117" y="4492488"/>
            <a:ext cx="2074883" cy="2365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6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81136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_Channel_Section_Location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5" ma:contentTypeDescription="Create a new document." ma:contentTypeScope="" ma:versionID="7173430b44760829154efcabc9ff90b1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0d2125b9a5a11909712ca2f2e9106601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  <xsd:element ref="ns3:Teams_Channel_Section_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Teams_Channel_Section_Location" ma:index="41" nillable="true" ma:displayName="Teams Channel Section Location" ma:internalName="Teams_Channel_Section_Location">
      <xsd:simpleType>
        <xsd:restriction base="dms:Text"/>
      </xsd:simpleType>
    </xsd:element>
    <xsd:element name="MediaLengthInSeconds" ma:index="42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305DEA-E30F-45D2-B0F4-1863CEE49DDF}">
  <ds:schemaRefs>
    <ds:schemaRef ds:uri="http://www.w3.org/XML/1998/namespace"/>
    <ds:schemaRef ds:uri="http://schemas.microsoft.com/office/2006/documentManagement/types"/>
    <ds:schemaRef ds:uri="bd392511-13b7-4e5d-bbc7-196a51b1cbae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623d7836-ca09-499d-8255-7f973a8cfb59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01A6B3F-10ED-4F53-8A9D-66C79DE1B5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C7B7F1-9795-46C2-BD81-76D15B8B88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392511-13b7-4e5d-bbc7-196a51b1cbae"/>
    <ds:schemaRef ds:uri="623d7836-ca09-499d-8255-7f973a8cfb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gg sans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Grey</dc:creator>
  <cp:lastModifiedBy>Chezka Mae Madrona</cp:lastModifiedBy>
  <cp:revision>2</cp:revision>
  <dcterms:created xsi:type="dcterms:W3CDTF">2021-08-07T21:22:36Z</dcterms:created>
  <dcterms:modified xsi:type="dcterms:W3CDTF">2025-03-26T09:55:06Z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