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343" r:id="rId2"/>
    <p:sldId id="346" r:id="rId3"/>
    <p:sldId id="348" r:id="rId4"/>
    <p:sldId id="347" r:id="rId5"/>
    <p:sldId id="349" r:id="rId6"/>
    <p:sldId id="350" r:id="rId7"/>
    <p:sldId id="280" r:id="rId8"/>
    <p:sldId id="311" r:id="rId9"/>
    <p:sldId id="404" r:id="rId10"/>
    <p:sldId id="301" r:id="rId11"/>
    <p:sldId id="372" r:id="rId12"/>
    <p:sldId id="340" r:id="rId13"/>
    <p:sldId id="395" r:id="rId14"/>
    <p:sldId id="396" r:id="rId15"/>
    <p:sldId id="335" r:id="rId16"/>
    <p:sldId id="373" r:id="rId17"/>
    <p:sldId id="374" r:id="rId18"/>
    <p:sldId id="375" r:id="rId19"/>
    <p:sldId id="376" r:id="rId20"/>
    <p:sldId id="377" r:id="rId21"/>
    <p:sldId id="378" r:id="rId22"/>
    <p:sldId id="379" r:id="rId23"/>
    <p:sldId id="381" r:id="rId24"/>
    <p:sldId id="382" r:id="rId25"/>
    <p:sldId id="383" r:id="rId26"/>
    <p:sldId id="332" r:id="rId27"/>
    <p:sldId id="331" r:id="rId28"/>
    <p:sldId id="334" r:id="rId29"/>
    <p:sldId id="333" r:id="rId30"/>
    <p:sldId id="342" r:id="rId31"/>
    <p:sldId id="389" r:id="rId32"/>
    <p:sldId id="390" r:id="rId33"/>
    <p:sldId id="391" r:id="rId34"/>
    <p:sldId id="392" r:id="rId35"/>
    <p:sldId id="393" r:id="rId36"/>
    <p:sldId id="394" r:id="rId37"/>
    <p:sldId id="397" r:id="rId38"/>
    <p:sldId id="399" r:id="rId39"/>
    <p:sldId id="398" r:id="rId40"/>
    <p:sldId id="328" r:id="rId41"/>
    <p:sldId id="401" r:id="rId42"/>
    <p:sldId id="402" r:id="rId43"/>
    <p:sldId id="344" r:id="rId44"/>
    <p:sldId id="345" r:id="rId4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582760-1F33-42B8-B392-5C7A6EECBDF6}" v="2" dt="2022-12-15T09:56:58.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24" autoAdjust="0"/>
    <p:restoredTop sz="93800" autoAdjust="0"/>
  </p:normalViewPr>
  <p:slideViewPr>
    <p:cSldViewPr snapToGrid="0">
      <p:cViewPr varScale="1">
        <p:scale>
          <a:sx n="90" d="100"/>
          <a:sy n="90" d="100"/>
        </p:scale>
        <p:origin x="1158"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3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53EDA361-8F96-4455-A71E-11546EA96CFF}"/>
    <pc:docChg chg="undo custSel addSld delSld modSld sldOrd addMainMaster delMainMaster modMainMaster">
      <pc:chgData name="William Grey" userId="37b73424-c081-4fc2-b1af-363f4f3fd4f3" providerId="ADAL" clId="{53EDA361-8F96-4455-A71E-11546EA96CFF}" dt="2021-08-09T21:04:58.967" v="4914" actId="2165"/>
      <pc:docMkLst>
        <pc:docMk/>
      </pc:docMkLst>
      <pc:sldChg chg="modSp mod">
        <pc:chgData name="William Grey" userId="37b73424-c081-4fc2-b1af-363f4f3fd4f3" providerId="ADAL" clId="{53EDA361-8F96-4455-A71E-11546EA96CFF}" dt="2021-08-08T21:38:27.949" v="224" actId="20577"/>
        <pc:sldMkLst>
          <pc:docMk/>
          <pc:sldMk cId="222047521" sldId="280"/>
        </pc:sldMkLst>
        <pc:spChg chg="mod">
          <ac:chgData name="William Grey" userId="37b73424-c081-4fc2-b1af-363f4f3fd4f3" providerId="ADAL" clId="{53EDA361-8F96-4455-A71E-11546EA96CFF}" dt="2021-08-08T21:38:27.949" v="224" actId="20577"/>
          <ac:spMkLst>
            <pc:docMk/>
            <pc:sldMk cId="222047521" sldId="280"/>
            <ac:spMk id="2" creationId="{00000000-0000-0000-0000-000000000000}"/>
          </ac:spMkLst>
        </pc:spChg>
      </pc:sldChg>
      <pc:sldChg chg="modSp del mod">
        <pc:chgData name="William Grey" userId="37b73424-c081-4fc2-b1af-363f4f3fd4f3" providerId="ADAL" clId="{53EDA361-8F96-4455-A71E-11546EA96CFF}" dt="2021-08-08T21:33:45.662" v="20" actId="47"/>
        <pc:sldMkLst>
          <pc:docMk/>
          <pc:sldMk cId="206721647" sldId="286"/>
        </pc:sldMkLst>
        <pc:spChg chg="mod">
          <ac:chgData name="William Grey" userId="37b73424-c081-4fc2-b1af-363f4f3fd4f3" providerId="ADAL" clId="{53EDA361-8F96-4455-A71E-11546EA96CFF}" dt="2021-08-07T19:03:48.604" v="13" actId="27636"/>
          <ac:spMkLst>
            <pc:docMk/>
            <pc:sldMk cId="206721647" sldId="286"/>
            <ac:spMk id="2" creationId="{00000000-0000-0000-0000-000000000000}"/>
          </ac:spMkLst>
        </pc:spChg>
      </pc:sldChg>
      <pc:sldChg chg="modSp mod ord modAnim">
        <pc:chgData name="William Grey" userId="37b73424-c081-4fc2-b1af-363f4f3fd4f3" providerId="ADAL" clId="{53EDA361-8F96-4455-A71E-11546EA96CFF}" dt="2021-08-08T23:01:00.293" v="3682"/>
        <pc:sldMkLst>
          <pc:docMk/>
          <pc:sldMk cId="1100036677" sldId="301"/>
        </pc:sldMkLst>
        <pc:spChg chg="mod">
          <ac:chgData name="William Grey" userId="37b73424-c081-4fc2-b1af-363f4f3fd4f3" providerId="ADAL" clId="{53EDA361-8F96-4455-A71E-11546EA96CFF}" dt="2021-08-07T19:03:48.451" v="3" actId="27636"/>
          <ac:spMkLst>
            <pc:docMk/>
            <pc:sldMk cId="1100036677" sldId="301"/>
            <ac:spMk id="2" creationId="{00000000-0000-0000-0000-000000000000}"/>
          </ac:spMkLst>
        </pc:spChg>
        <pc:spChg chg="mod">
          <ac:chgData name="William Grey" userId="37b73424-c081-4fc2-b1af-363f4f3fd4f3" providerId="ADAL" clId="{53EDA361-8F96-4455-A71E-11546EA96CFF}" dt="2021-08-08T22:24:03.415" v="1656" actId="20577"/>
          <ac:spMkLst>
            <pc:docMk/>
            <pc:sldMk cId="1100036677" sldId="301"/>
            <ac:spMk id="3" creationId="{00000000-0000-0000-0000-000000000000}"/>
          </ac:spMkLst>
        </pc:spChg>
      </pc:sldChg>
      <pc:sldChg chg="del">
        <pc:chgData name="William Grey" userId="37b73424-c081-4fc2-b1af-363f4f3fd4f3" providerId="ADAL" clId="{53EDA361-8F96-4455-A71E-11546EA96CFF}" dt="2021-08-08T22:04:36.542" v="1374" actId="47"/>
        <pc:sldMkLst>
          <pc:docMk/>
          <pc:sldMk cId="3931173053" sldId="303"/>
        </pc:sldMkLst>
      </pc:sldChg>
      <pc:sldChg chg="modSp del mod">
        <pc:chgData name="William Grey" userId="37b73424-c081-4fc2-b1af-363f4f3fd4f3" providerId="ADAL" clId="{53EDA361-8F96-4455-A71E-11546EA96CFF}" dt="2021-08-08T21:33:31.408" v="16" actId="47"/>
        <pc:sldMkLst>
          <pc:docMk/>
          <pc:sldMk cId="3971015961" sldId="305"/>
        </pc:sldMkLst>
        <pc:spChg chg="mod">
          <ac:chgData name="William Grey" userId="37b73424-c081-4fc2-b1af-363f4f3fd4f3" providerId="ADAL" clId="{53EDA361-8F96-4455-A71E-11546EA96CFF}" dt="2021-08-07T19:03:48.584" v="11" actId="27636"/>
          <ac:spMkLst>
            <pc:docMk/>
            <pc:sldMk cId="3971015961" sldId="305"/>
            <ac:spMk id="2" creationId="{00000000-0000-0000-0000-000000000000}"/>
          </ac:spMkLst>
        </pc:spChg>
      </pc:sldChg>
      <pc:sldChg chg="modSp mod ord">
        <pc:chgData name="William Grey" userId="37b73424-c081-4fc2-b1af-363f4f3fd4f3" providerId="ADAL" clId="{53EDA361-8F96-4455-A71E-11546EA96CFF}" dt="2021-08-08T21:39:08.092" v="236" actId="1076"/>
        <pc:sldMkLst>
          <pc:docMk/>
          <pc:sldMk cId="3467855613" sldId="311"/>
        </pc:sldMkLst>
        <pc:spChg chg="mod">
          <ac:chgData name="William Grey" userId="37b73424-c081-4fc2-b1af-363f4f3fd4f3" providerId="ADAL" clId="{53EDA361-8F96-4455-A71E-11546EA96CFF}" dt="2021-08-07T19:03:48.439" v="2" actId="27636"/>
          <ac:spMkLst>
            <pc:docMk/>
            <pc:sldMk cId="3467855613" sldId="311"/>
            <ac:spMk id="2" creationId="{00000000-0000-0000-0000-000000000000}"/>
          </ac:spMkLst>
        </pc:spChg>
        <pc:spChg chg="mod">
          <ac:chgData name="William Grey" userId="37b73424-c081-4fc2-b1af-363f4f3fd4f3" providerId="ADAL" clId="{53EDA361-8F96-4455-A71E-11546EA96CFF}" dt="2021-08-08T21:39:08.092" v="236" actId="1076"/>
          <ac:spMkLst>
            <pc:docMk/>
            <pc:sldMk cId="3467855613" sldId="311"/>
            <ac:spMk id="3" creationId="{00000000-0000-0000-0000-000000000000}"/>
          </ac:spMkLst>
        </pc:spChg>
      </pc:sldChg>
      <pc:sldChg chg="del">
        <pc:chgData name="William Grey" userId="37b73424-c081-4fc2-b1af-363f4f3fd4f3" providerId="ADAL" clId="{53EDA361-8F96-4455-A71E-11546EA96CFF}" dt="2021-08-08T23:12:05.356" v="4130" actId="47"/>
        <pc:sldMkLst>
          <pc:docMk/>
          <pc:sldMk cId="3324863394" sldId="320"/>
        </pc:sldMkLst>
      </pc:sldChg>
      <pc:sldChg chg="modSp del mod">
        <pc:chgData name="William Grey" userId="37b73424-c081-4fc2-b1af-363f4f3fd4f3" providerId="ADAL" clId="{53EDA361-8F96-4455-A71E-11546EA96CFF}" dt="2021-08-08T21:33:54.178" v="21" actId="47"/>
        <pc:sldMkLst>
          <pc:docMk/>
          <pc:sldMk cId="2282452006" sldId="326"/>
        </pc:sldMkLst>
        <pc:spChg chg="mod">
          <ac:chgData name="William Grey" userId="37b73424-c081-4fc2-b1af-363f4f3fd4f3" providerId="ADAL" clId="{53EDA361-8F96-4455-A71E-11546EA96CFF}" dt="2021-08-07T19:03:48.616" v="14" actId="27636"/>
          <ac:spMkLst>
            <pc:docMk/>
            <pc:sldMk cId="2282452006" sldId="326"/>
            <ac:spMk id="2" creationId="{00000000-0000-0000-0000-000000000000}"/>
          </ac:spMkLst>
        </pc:spChg>
      </pc:sldChg>
      <pc:sldChg chg="del">
        <pc:chgData name="William Grey" userId="37b73424-c081-4fc2-b1af-363f4f3fd4f3" providerId="ADAL" clId="{53EDA361-8F96-4455-A71E-11546EA96CFF}" dt="2021-08-08T23:12:02.883" v="4129" actId="47"/>
        <pc:sldMkLst>
          <pc:docMk/>
          <pc:sldMk cId="74192937" sldId="327"/>
        </pc:sldMkLst>
      </pc:sldChg>
      <pc:sldChg chg="addSp delSp modSp mod">
        <pc:chgData name="William Grey" userId="37b73424-c081-4fc2-b1af-363f4f3fd4f3" providerId="ADAL" clId="{53EDA361-8F96-4455-A71E-11546EA96CFF}" dt="2021-08-08T23:28:08.788" v="4802" actId="14100"/>
        <pc:sldMkLst>
          <pc:docMk/>
          <pc:sldMk cId="1641516491" sldId="328"/>
        </pc:sldMkLst>
        <pc:spChg chg="mod">
          <ac:chgData name="William Grey" userId="37b73424-c081-4fc2-b1af-363f4f3fd4f3" providerId="ADAL" clId="{53EDA361-8F96-4455-A71E-11546EA96CFF}" dt="2021-08-08T23:21:46.528" v="4692" actId="20577"/>
          <ac:spMkLst>
            <pc:docMk/>
            <pc:sldMk cId="1641516491" sldId="328"/>
            <ac:spMk id="2" creationId="{00000000-0000-0000-0000-000000000000}"/>
          </ac:spMkLst>
        </pc:spChg>
        <pc:spChg chg="del">
          <ac:chgData name="William Grey" userId="37b73424-c081-4fc2-b1af-363f4f3fd4f3" providerId="ADAL" clId="{53EDA361-8F96-4455-A71E-11546EA96CFF}" dt="2021-08-08T23:20:22.597" v="4648" actId="478"/>
          <ac:spMkLst>
            <pc:docMk/>
            <pc:sldMk cId="1641516491" sldId="328"/>
            <ac:spMk id="3" creationId="{00000000-0000-0000-0000-000000000000}"/>
          </ac:spMkLst>
        </pc:spChg>
        <pc:spChg chg="add del mod">
          <ac:chgData name="William Grey" userId="37b73424-c081-4fc2-b1af-363f4f3fd4f3" providerId="ADAL" clId="{53EDA361-8F96-4455-A71E-11546EA96CFF}" dt="2021-08-08T23:20:28.841" v="4649" actId="478"/>
          <ac:spMkLst>
            <pc:docMk/>
            <pc:sldMk cId="1641516491" sldId="328"/>
            <ac:spMk id="7" creationId="{215E4333-680D-4A1D-BC03-3AB296584250}"/>
          </ac:spMkLst>
        </pc:spChg>
        <pc:graphicFrameChg chg="del mod">
          <ac:chgData name="William Grey" userId="37b73424-c081-4fc2-b1af-363f4f3fd4f3" providerId="ADAL" clId="{53EDA361-8F96-4455-A71E-11546EA96CFF}" dt="2021-08-08T23:21:04.881" v="4654" actId="478"/>
          <ac:graphicFrameMkLst>
            <pc:docMk/>
            <pc:sldMk cId="1641516491" sldId="328"/>
            <ac:graphicFrameMk id="5" creationId="{00000000-0000-0000-0000-000000000000}"/>
          </ac:graphicFrameMkLst>
        </pc:graphicFrameChg>
        <pc:graphicFrameChg chg="add mod modGraphic">
          <ac:chgData name="William Grey" userId="37b73424-c081-4fc2-b1af-363f4f3fd4f3" providerId="ADAL" clId="{53EDA361-8F96-4455-A71E-11546EA96CFF}" dt="2021-08-08T23:22:42.600" v="4707" actId="20577"/>
          <ac:graphicFrameMkLst>
            <pc:docMk/>
            <pc:sldMk cId="1641516491" sldId="328"/>
            <ac:graphicFrameMk id="6" creationId="{71FD2989-CFD7-4B4A-A480-3693D309D54D}"/>
          </ac:graphicFrameMkLst>
        </pc:graphicFrameChg>
        <pc:graphicFrameChg chg="add mod modGraphic">
          <ac:chgData name="William Grey" userId="37b73424-c081-4fc2-b1af-363f4f3fd4f3" providerId="ADAL" clId="{53EDA361-8F96-4455-A71E-11546EA96CFF}" dt="2021-08-08T23:28:08.788" v="4802" actId="14100"/>
          <ac:graphicFrameMkLst>
            <pc:docMk/>
            <pc:sldMk cId="1641516491" sldId="328"/>
            <ac:graphicFrameMk id="8" creationId="{6B2B3E6B-2F33-4187-9FF6-57DBCBD88AB0}"/>
          </ac:graphicFrameMkLst>
        </pc:graphicFrameChg>
      </pc:sldChg>
      <pc:sldChg chg="del">
        <pc:chgData name="William Grey" userId="37b73424-c081-4fc2-b1af-363f4f3fd4f3" providerId="ADAL" clId="{53EDA361-8F96-4455-A71E-11546EA96CFF}" dt="2021-08-08T23:21:53.411" v="4693" actId="47"/>
        <pc:sldMkLst>
          <pc:docMk/>
          <pc:sldMk cId="3348365904" sldId="329"/>
        </pc:sldMkLst>
      </pc:sldChg>
      <pc:sldChg chg="modSp del mod">
        <pc:chgData name="William Grey" userId="37b73424-c081-4fc2-b1af-363f4f3fd4f3" providerId="ADAL" clId="{53EDA361-8F96-4455-A71E-11546EA96CFF}" dt="2021-08-08T21:34:00.586" v="22" actId="47"/>
        <pc:sldMkLst>
          <pc:docMk/>
          <pc:sldMk cId="2655123226" sldId="330"/>
        </pc:sldMkLst>
        <pc:spChg chg="mod">
          <ac:chgData name="William Grey" userId="37b73424-c081-4fc2-b1af-363f4f3fd4f3" providerId="ADAL" clId="{53EDA361-8F96-4455-A71E-11546EA96CFF}" dt="2021-08-07T19:03:48.632" v="15" actId="27636"/>
          <ac:spMkLst>
            <pc:docMk/>
            <pc:sldMk cId="2655123226" sldId="330"/>
            <ac:spMk id="2" creationId="{00000000-0000-0000-0000-000000000000}"/>
          </ac:spMkLst>
        </pc:spChg>
      </pc:sldChg>
      <pc:sldChg chg="addSp delSp modSp add mod">
        <pc:chgData name="William Grey" userId="37b73424-c081-4fc2-b1af-363f4f3fd4f3" providerId="ADAL" clId="{53EDA361-8F96-4455-A71E-11546EA96CFF}" dt="2021-08-08T22:42:59.670" v="2362" actId="207"/>
        <pc:sldMkLst>
          <pc:docMk/>
          <pc:sldMk cId="3108871290" sldId="331"/>
        </pc:sldMkLst>
        <pc:spChg chg="mod">
          <ac:chgData name="William Grey" userId="37b73424-c081-4fc2-b1af-363f4f3fd4f3" providerId="ADAL" clId="{53EDA361-8F96-4455-A71E-11546EA96CFF}" dt="2021-08-08T22:40:54.921" v="2316" actId="20577"/>
          <ac:spMkLst>
            <pc:docMk/>
            <pc:sldMk cId="3108871290" sldId="331"/>
            <ac:spMk id="2" creationId="{00000000-0000-0000-0000-000000000000}"/>
          </ac:spMkLst>
        </pc:spChg>
        <pc:spChg chg="del">
          <ac:chgData name="William Grey" userId="37b73424-c081-4fc2-b1af-363f4f3fd4f3" providerId="ADAL" clId="{53EDA361-8F96-4455-A71E-11546EA96CFF}" dt="2021-08-08T22:39:52.682" v="2261" actId="478"/>
          <ac:spMkLst>
            <pc:docMk/>
            <pc:sldMk cId="3108871290" sldId="331"/>
            <ac:spMk id="3" creationId="{00000000-0000-0000-0000-000000000000}"/>
          </ac:spMkLst>
        </pc:spChg>
        <pc:spChg chg="add del mod">
          <ac:chgData name="William Grey" userId="37b73424-c081-4fc2-b1af-363f4f3fd4f3" providerId="ADAL" clId="{53EDA361-8F96-4455-A71E-11546EA96CFF}" dt="2021-08-08T22:39:57.028" v="2262" actId="478"/>
          <ac:spMkLst>
            <pc:docMk/>
            <pc:sldMk cId="3108871290" sldId="331"/>
            <ac:spMk id="6" creationId="{942FEF41-3135-4B14-AFFB-77B49F22B62C}"/>
          </ac:spMkLst>
        </pc:spChg>
        <pc:spChg chg="add mod">
          <ac:chgData name="William Grey" userId="37b73424-c081-4fc2-b1af-363f4f3fd4f3" providerId="ADAL" clId="{53EDA361-8F96-4455-A71E-11546EA96CFF}" dt="2021-08-08T22:42:59.670" v="2362" actId="207"/>
          <ac:spMkLst>
            <pc:docMk/>
            <pc:sldMk cId="3108871290" sldId="331"/>
            <ac:spMk id="7" creationId="{72CE063E-6AAA-4095-876F-76EFD74DDB77}"/>
          </ac:spMkLst>
        </pc:spChg>
      </pc:sldChg>
      <pc:sldChg chg="modSp del mod">
        <pc:chgData name="William Grey" userId="37b73424-c081-4fc2-b1af-363f4f3fd4f3" providerId="ADAL" clId="{53EDA361-8F96-4455-A71E-11546EA96CFF}" dt="2021-08-08T22:38:09.317" v="2191" actId="2696"/>
        <pc:sldMkLst>
          <pc:docMk/>
          <pc:sldMk cId="3534259419" sldId="331"/>
        </pc:sldMkLst>
        <pc:spChg chg="mod">
          <ac:chgData name="William Grey" userId="37b73424-c081-4fc2-b1af-363f4f3fd4f3" providerId="ADAL" clId="{53EDA361-8F96-4455-A71E-11546EA96CFF}" dt="2021-08-07T19:03:48.520" v="6" actId="27636"/>
          <ac:spMkLst>
            <pc:docMk/>
            <pc:sldMk cId="3534259419" sldId="331"/>
            <ac:spMk id="2" creationId="{00000000-0000-0000-0000-000000000000}"/>
          </ac:spMkLst>
        </pc:spChg>
      </pc:sldChg>
      <pc:sldChg chg="modSp add mod">
        <pc:chgData name="William Grey" userId="37b73424-c081-4fc2-b1af-363f4f3fd4f3" providerId="ADAL" clId="{53EDA361-8F96-4455-A71E-11546EA96CFF}" dt="2021-08-08T22:42:38.679" v="2352" actId="2710"/>
        <pc:sldMkLst>
          <pc:docMk/>
          <pc:sldMk cId="1454026102" sldId="332"/>
        </pc:sldMkLst>
        <pc:spChg chg="mod">
          <ac:chgData name="William Grey" userId="37b73424-c081-4fc2-b1af-363f4f3fd4f3" providerId="ADAL" clId="{53EDA361-8F96-4455-A71E-11546EA96CFF}" dt="2021-08-08T22:41:05.971" v="2326" actId="20577"/>
          <ac:spMkLst>
            <pc:docMk/>
            <pc:sldMk cId="1454026102" sldId="332"/>
            <ac:spMk id="2" creationId="{00000000-0000-0000-0000-000000000000}"/>
          </ac:spMkLst>
        </pc:spChg>
        <pc:spChg chg="mod">
          <ac:chgData name="William Grey" userId="37b73424-c081-4fc2-b1af-363f4f3fd4f3" providerId="ADAL" clId="{53EDA361-8F96-4455-A71E-11546EA96CFF}" dt="2021-08-08T22:42:38.679" v="2352" actId="2710"/>
          <ac:spMkLst>
            <pc:docMk/>
            <pc:sldMk cId="1454026102" sldId="332"/>
            <ac:spMk id="3" creationId="{00000000-0000-0000-0000-000000000000}"/>
          </ac:spMkLst>
        </pc:spChg>
        <pc:graphicFrameChg chg="mod">
          <ac:chgData name="William Grey" userId="37b73424-c081-4fc2-b1af-363f4f3fd4f3" providerId="ADAL" clId="{53EDA361-8F96-4455-A71E-11546EA96CFF}" dt="2021-08-08T22:38:46.086" v="2230" actId="1076"/>
          <ac:graphicFrameMkLst>
            <pc:docMk/>
            <pc:sldMk cId="1454026102" sldId="332"/>
            <ac:graphicFrameMk id="4" creationId="{00000000-0000-0000-0000-000000000000}"/>
          </ac:graphicFrameMkLst>
        </pc:graphicFrameChg>
      </pc:sldChg>
      <pc:sldChg chg="modSp del mod">
        <pc:chgData name="William Grey" userId="37b73424-c081-4fc2-b1af-363f4f3fd4f3" providerId="ADAL" clId="{53EDA361-8F96-4455-A71E-11546EA96CFF}" dt="2021-08-08T22:38:09.317" v="2191" actId="2696"/>
        <pc:sldMkLst>
          <pc:docMk/>
          <pc:sldMk cId="3168500568" sldId="332"/>
        </pc:sldMkLst>
        <pc:spChg chg="mod">
          <ac:chgData name="William Grey" userId="37b73424-c081-4fc2-b1af-363f4f3fd4f3" providerId="ADAL" clId="{53EDA361-8F96-4455-A71E-11546EA96CFF}" dt="2021-08-07T19:03:48.515" v="5" actId="27636"/>
          <ac:spMkLst>
            <pc:docMk/>
            <pc:sldMk cId="3168500568" sldId="332"/>
            <ac:spMk id="2" creationId="{00000000-0000-0000-0000-000000000000}"/>
          </ac:spMkLst>
        </pc:spChg>
      </pc:sldChg>
      <pc:sldChg chg="modSp del mod">
        <pc:chgData name="William Grey" userId="37b73424-c081-4fc2-b1af-363f4f3fd4f3" providerId="ADAL" clId="{53EDA361-8F96-4455-A71E-11546EA96CFF}" dt="2021-08-08T22:38:09.317" v="2191" actId="2696"/>
        <pc:sldMkLst>
          <pc:docMk/>
          <pc:sldMk cId="1527586421" sldId="333"/>
        </pc:sldMkLst>
        <pc:spChg chg="mod">
          <ac:chgData name="William Grey" userId="37b73424-c081-4fc2-b1af-363f4f3fd4f3" providerId="ADAL" clId="{53EDA361-8F96-4455-A71E-11546EA96CFF}" dt="2021-08-07T19:03:48.548" v="8" actId="27636"/>
          <ac:spMkLst>
            <pc:docMk/>
            <pc:sldMk cId="1527586421" sldId="333"/>
            <ac:spMk id="2" creationId="{00000000-0000-0000-0000-000000000000}"/>
          </ac:spMkLst>
        </pc:spChg>
      </pc:sldChg>
      <pc:sldChg chg="addSp delSp modSp add mod">
        <pc:chgData name="William Grey" userId="37b73424-c081-4fc2-b1af-363f4f3fd4f3" providerId="ADAL" clId="{53EDA361-8F96-4455-A71E-11546EA96CFF}" dt="2021-08-08T22:42:16.658" v="2350" actId="27636"/>
        <pc:sldMkLst>
          <pc:docMk/>
          <pc:sldMk cId="2275075761" sldId="333"/>
        </pc:sldMkLst>
        <pc:spChg chg="del">
          <ac:chgData name="William Grey" userId="37b73424-c081-4fc2-b1af-363f4f3fd4f3" providerId="ADAL" clId="{53EDA361-8F96-4455-A71E-11546EA96CFF}" dt="2021-08-08T22:41:47.099" v="2332" actId="478"/>
          <ac:spMkLst>
            <pc:docMk/>
            <pc:sldMk cId="2275075761" sldId="333"/>
            <ac:spMk id="3" creationId="{00000000-0000-0000-0000-000000000000}"/>
          </ac:spMkLst>
        </pc:spChg>
        <pc:spChg chg="add del mod">
          <ac:chgData name="William Grey" userId="37b73424-c081-4fc2-b1af-363f4f3fd4f3" providerId="ADAL" clId="{53EDA361-8F96-4455-A71E-11546EA96CFF}" dt="2021-08-08T22:41:49.717" v="2333" actId="478"/>
          <ac:spMkLst>
            <pc:docMk/>
            <pc:sldMk cId="2275075761" sldId="333"/>
            <ac:spMk id="6" creationId="{31FDEB34-CCCE-436C-8804-21529A8F2C34}"/>
          </ac:spMkLst>
        </pc:spChg>
        <pc:spChg chg="add mod">
          <ac:chgData name="William Grey" userId="37b73424-c081-4fc2-b1af-363f4f3fd4f3" providerId="ADAL" clId="{53EDA361-8F96-4455-A71E-11546EA96CFF}" dt="2021-08-08T22:42:16.658" v="2350" actId="27636"/>
          <ac:spMkLst>
            <pc:docMk/>
            <pc:sldMk cId="2275075761" sldId="333"/>
            <ac:spMk id="7" creationId="{E843322B-277A-4CB2-BEB4-8372DB2B9F5D}"/>
          </ac:spMkLst>
        </pc:spChg>
      </pc:sldChg>
      <pc:sldChg chg="addSp delSp modSp add mod">
        <pc:chgData name="William Grey" userId="37b73424-c081-4fc2-b1af-363f4f3fd4f3" providerId="ADAL" clId="{53EDA361-8F96-4455-A71E-11546EA96CFF}" dt="2021-08-08T22:41:29.203" v="2331"/>
        <pc:sldMkLst>
          <pc:docMk/>
          <pc:sldMk cId="674535464" sldId="334"/>
        </pc:sldMkLst>
        <pc:spChg chg="del">
          <ac:chgData name="William Grey" userId="37b73424-c081-4fc2-b1af-363f4f3fd4f3" providerId="ADAL" clId="{53EDA361-8F96-4455-A71E-11546EA96CFF}" dt="2021-08-08T22:41:26.966" v="2329" actId="478"/>
          <ac:spMkLst>
            <pc:docMk/>
            <pc:sldMk cId="674535464" sldId="334"/>
            <ac:spMk id="3" creationId="{00000000-0000-0000-0000-000000000000}"/>
          </ac:spMkLst>
        </pc:spChg>
        <pc:spChg chg="add del">
          <ac:chgData name="William Grey" userId="37b73424-c081-4fc2-b1af-363f4f3fd4f3" providerId="ADAL" clId="{53EDA361-8F96-4455-A71E-11546EA96CFF}" dt="2021-08-08T22:41:17.451" v="2328"/>
          <ac:spMkLst>
            <pc:docMk/>
            <pc:sldMk cId="674535464" sldId="334"/>
            <ac:spMk id="5" creationId="{E06C0DE6-A0F0-445C-9544-4717818B7BD8}"/>
          </ac:spMkLst>
        </pc:spChg>
        <pc:spChg chg="add del mod">
          <ac:chgData name="William Grey" userId="37b73424-c081-4fc2-b1af-363f4f3fd4f3" providerId="ADAL" clId="{53EDA361-8F96-4455-A71E-11546EA96CFF}" dt="2021-08-08T22:41:28.762" v="2330" actId="478"/>
          <ac:spMkLst>
            <pc:docMk/>
            <pc:sldMk cId="674535464" sldId="334"/>
            <ac:spMk id="7" creationId="{52384BAA-9161-41BE-9765-D12493ED6ADC}"/>
          </ac:spMkLst>
        </pc:spChg>
        <pc:spChg chg="add">
          <ac:chgData name="William Grey" userId="37b73424-c081-4fc2-b1af-363f4f3fd4f3" providerId="ADAL" clId="{53EDA361-8F96-4455-A71E-11546EA96CFF}" dt="2021-08-08T22:41:29.203" v="2331"/>
          <ac:spMkLst>
            <pc:docMk/>
            <pc:sldMk cId="674535464" sldId="334"/>
            <ac:spMk id="8" creationId="{A3F3D607-3B0C-4F0B-AF75-06254D5AFFAF}"/>
          </ac:spMkLst>
        </pc:spChg>
      </pc:sldChg>
      <pc:sldChg chg="modSp del mod">
        <pc:chgData name="William Grey" userId="37b73424-c081-4fc2-b1af-363f4f3fd4f3" providerId="ADAL" clId="{53EDA361-8F96-4455-A71E-11546EA96CFF}" dt="2021-08-08T22:38:09.317" v="2191" actId="2696"/>
        <pc:sldMkLst>
          <pc:docMk/>
          <pc:sldMk cId="3323052507" sldId="334"/>
        </pc:sldMkLst>
        <pc:spChg chg="mod">
          <ac:chgData name="William Grey" userId="37b73424-c081-4fc2-b1af-363f4f3fd4f3" providerId="ADAL" clId="{53EDA361-8F96-4455-A71E-11546EA96CFF}" dt="2021-08-07T19:03:48.530" v="7" actId="27636"/>
          <ac:spMkLst>
            <pc:docMk/>
            <pc:sldMk cId="3323052507" sldId="334"/>
            <ac:spMk id="2" creationId="{00000000-0000-0000-0000-000000000000}"/>
          </ac:spMkLst>
        </pc:spChg>
      </pc:sldChg>
      <pc:sldChg chg="addSp delSp modSp mod">
        <pc:chgData name="William Grey" userId="37b73424-c081-4fc2-b1af-363f4f3fd4f3" providerId="ADAL" clId="{53EDA361-8F96-4455-A71E-11546EA96CFF}" dt="2021-08-08T22:21:09.228" v="1534" actId="2165"/>
        <pc:sldMkLst>
          <pc:docMk/>
          <pc:sldMk cId="3468290692" sldId="335"/>
        </pc:sldMkLst>
        <pc:spChg chg="mod">
          <ac:chgData name="William Grey" userId="37b73424-c081-4fc2-b1af-363f4f3fd4f3" providerId="ADAL" clId="{53EDA361-8F96-4455-A71E-11546EA96CFF}" dt="2021-08-08T22:15:16.602" v="1438" actId="20577"/>
          <ac:spMkLst>
            <pc:docMk/>
            <pc:sldMk cId="3468290692" sldId="335"/>
            <ac:spMk id="2" creationId="{00000000-0000-0000-0000-000000000000}"/>
          </ac:spMkLst>
        </pc:spChg>
        <pc:spChg chg="add del mod">
          <ac:chgData name="William Grey" userId="37b73424-c081-4fc2-b1af-363f4f3fd4f3" providerId="ADAL" clId="{53EDA361-8F96-4455-A71E-11546EA96CFF}" dt="2021-08-08T22:15:17.897" v="1440"/>
          <ac:spMkLst>
            <pc:docMk/>
            <pc:sldMk cId="3468290692" sldId="335"/>
            <ac:spMk id="3" creationId="{A04C24B8-7F9A-4389-8B35-1578EB30EA42}"/>
          </ac:spMkLst>
        </pc:spChg>
        <pc:spChg chg="add mod">
          <ac:chgData name="William Grey" userId="37b73424-c081-4fc2-b1af-363f4f3fd4f3" providerId="ADAL" clId="{53EDA361-8F96-4455-A71E-11546EA96CFF}" dt="2021-08-08T22:19:18.277" v="1521" actId="20577"/>
          <ac:spMkLst>
            <pc:docMk/>
            <pc:sldMk cId="3468290692" sldId="335"/>
            <ac:spMk id="5" creationId="{64392D47-F4CF-4FB2-8682-0F471396B8C4}"/>
          </ac:spMkLst>
        </pc:spChg>
        <pc:graphicFrameChg chg="modGraphic">
          <ac:chgData name="William Grey" userId="37b73424-c081-4fc2-b1af-363f4f3fd4f3" providerId="ADAL" clId="{53EDA361-8F96-4455-A71E-11546EA96CFF}" dt="2021-08-08T22:21:09.228" v="1534" actId="2165"/>
          <ac:graphicFrameMkLst>
            <pc:docMk/>
            <pc:sldMk cId="3468290692" sldId="335"/>
            <ac:graphicFrameMk id="4" creationId="{00000000-0000-0000-0000-000000000000}"/>
          </ac:graphicFrameMkLst>
        </pc:graphicFrameChg>
      </pc:sldChg>
      <pc:sldChg chg="del">
        <pc:chgData name="William Grey" userId="37b73424-c081-4fc2-b1af-363f4f3fd4f3" providerId="ADAL" clId="{53EDA361-8F96-4455-A71E-11546EA96CFF}" dt="2021-08-08T21:33:38.947" v="18" actId="47"/>
        <pc:sldMkLst>
          <pc:docMk/>
          <pc:sldMk cId="1486699591" sldId="336"/>
        </pc:sldMkLst>
      </pc:sldChg>
      <pc:sldChg chg="del">
        <pc:chgData name="William Grey" userId="37b73424-c081-4fc2-b1af-363f4f3fd4f3" providerId="ADAL" clId="{53EDA361-8F96-4455-A71E-11546EA96CFF}" dt="2021-08-08T21:33:43.540" v="19" actId="47"/>
        <pc:sldMkLst>
          <pc:docMk/>
          <pc:sldMk cId="3392290237" sldId="337"/>
        </pc:sldMkLst>
      </pc:sldChg>
      <pc:sldChg chg="modSp del mod">
        <pc:chgData name="William Grey" userId="37b73424-c081-4fc2-b1af-363f4f3fd4f3" providerId="ADAL" clId="{53EDA361-8F96-4455-A71E-11546EA96CFF}" dt="2021-08-08T21:33:36.250" v="17" actId="47"/>
        <pc:sldMkLst>
          <pc:docMk/>
          <pc:sldMk cId="1834376632" sldId="338"/>
        </pc:sldMkLst>
        <pc:spChg chg="mod">
          <ac:chgData name="William Grey" userId="37b73424-c081-4fc2-b1af-363f4f3fd4f3" providerId="ADAL" clId="{53EDA361-8F96-4455-A71E-11546EA96CFF}" dt="2021-08-07T19:03:48.597" v="12" actId="27636"/>
          <ac:spMkLst>
            <pc:docMk/>
            <pc:sldMk cId="1834376632" sldId="338"/>
            <ac:spMk id="2" creationId="{00000000-0000-0000-0000-000000000000}"/>
          </ac:spMkLst>
        </pc:spChg>
      </pc:sldChg>
      <pc:sldChg chg="modSp mod ord">
        <pc:chgData name="William Grey" userId="37b73424-c081-4fc2-b1af-363f4f3fd4f3" providerId="ADAL" clId="{53EDA361-8F96-4455-A71E-11546EA96CFF}" dt="2021-08-08T23:09:54.055" v="4088" actId="20577"/>
        <pc:sldMkLst>
          <pc:docMk/>
          <pc:sldMk cId="3433285894" sldId="340"/>
        </pc:sldMkLst>
        <pc:spChg chg="mod">
          <ac:chgData name="William Grey" userId="37b73424-c081-4fc2-b1af-363f4f3fd4f3" providerId="ADAL" clId="{53EDA361-8F96-4455-A71E-11546EA96CFF}" dt="2021-08-08T23:09:54.055" v="4088" actId="20577"/>
          <ac:spMkLst>
            <pc:docMk/>
            <pc:sldMk cId="3433285894" sldId="340"/>
            <ac:spMk id="2" creationId="{00000000-0000-0000-0000-000000000000}"/>
          </ac:spMkLst>
        </pc:spChg>
        <pc:spChg chg="mod">
          <ac:chgData name="William Grey" userId="37b73424-c081-4fc2-b1af-363f4f3fd4f3" providerId="ADAL" clId="{53EDA361-8F96-4455-A71E-11546EA96CFF}" dt="2021-08-08T23:09:48.948" v="4083" actId="20577"/>
          <ac:spMkLst>
            <pc:docMk/>
            <pc:sldMk cId="3433285894" sldId="340"/>
            <ac:spMk id="3" creationId="{00000000-0000-0000-0000-000000000000}"/>
          </ac:spMkLst>
        </pc:spChg>
      </pc:sldChg>
      <pc:sldChg chg="modSp del mod">
        <pc:chgData name="William Grey" userId="37b73424-c081-4fc2-b1af-363f4f3fd4f3" providerId="ADAL" clId="{53EDA361-8F96-4455-A71E-11546EA96CFF}" dt="2021-08-08T22:37:58.816" v="2190" actId="47"/>
        <pc:sldMkLst>
          <pc:docMk/>
          <pc:sldMk cId="614497509" sldId="341"/>
        </pc:sldMkLst>
        <pc:spChg chg="mod">
          <ac:chgData name="William Grey" userId="37b73424-c081-4fc2-b1af-363f4f3fd4f3" providerId="ADAL" clId="{53EDA361-8F96-4455-A71E-11546EA96CFF}" dt="2021-08-07T19:03:48.554" v="9" actId="27636"/>
          <ac:spMkLst>
            <pc:docMk/>
            <pc:sldMk cId="614497509" sldId="341"/>
            <ac:spMk id="2" creationId="{00000000-0000-0000-0000-000000000000}"/>
          </ac:spMkLst>
        </pc:spChg>
      </pc:sldChg>
      <pc:sldChg chg="addSp delSp modSp new mod ord">
        <pc:chgData name="William Grey" userId="37b73424-c081-4fc2-b1af-363f4f3fd4f3" providerId="ADAL" clId="{53EDA361-8F96-4455-A71E-11546EA96CFF}" dt="2021-08-08T22:46:05.854" v="2445" actId="1076"/>
        <pc:sldMkLst>
          <pc:docMk/>
          <pc:sldMk cId="4185074853" sldId="342"/>
        </pc:sldMkLst>
        <pc:spChg chg="mod">
          <ac:chgData name="William Grey" userId="37b73424-c081-4fc2-b1af-363f4f3fd4f3" providerId="ADAL" clId="{53EDA361-8F96-4455-A71E-11546EA96CFF}" dt="2021-08-08T22:35:02.565" v="2189" actId="20577"/>
          <ac:spMkLst>
            <pc:docMk/>
            <pc:sldMk cId="4185074853" sldId="342"/>
            <ac:spMk id="2" creationId="{39D163C1-9D46-4294-83DE-7D21289DC803}"/>
          </ac:spMkLst>
        </pc:spChg>
        <pc:spChg chg="del">
          <ac:chgData name="William Grey" userId="37b73424-c081-4fc2-b1af-363f4f3fd4f3" providerId="ADAL" clId="{53EDA361-8F96-4455-A71E-11546EA96CFF}" dt="2021-08-08T21:34:17.595" v="24" actId="3680"/>
          <ac:spMkLst>
            <pc:docMk/>
            <pc:sldMk cId="4185074853" sldId="342"/>
            <ac:spMk id="3" creationId="{2FBF02F9-1159-4C76-B1F1-92F5FDE2DA3A}"/>
          </ac:spMkLst>
        </pc:spChg>
        <pc:spChg chg="add mod ord">
          <ac:chgData name="William Grey" userId="37b73424-c081-4fc2-b1af-363f4f3fd4f3" providerId="ADAL" clId="{53EDA361-8F96-4455-A71E-11546EA96CFF}" dt="2021-08-08T22:45:02.299" v="2371" actId="167"/>
          <ac:spMkLst>
            <pc:docMk/>
            <pc:sldMk cId="4185074853" sldId="342"/>
            <ac:spMk id="6" creationId="{FCC37355-69B6-49CC-B26C-8F785F7C3310}"/>
          </ac:spMkLst>
        </pc:spChg>
        <pc:spChg chg="add mod">
          <ac:chgData name="William Grey" userId="37b73424-c081-4fc2-b1af-363f4f3fd4f3" providerId="ADAL" clId="{53EDA361-8F96-4455-A71E-11546EA96CFF}" dt="2021-08-08T22:46:05.854" v="2445" actId="1076"/>
          <ac:spMkLst>
            <pc:docMk/>
            <pc:sldMk cId="4185074853" sldId="342"/>
            <ac:spMk id="7" creationId="{5084979F-067D-41B5-8799-1FC442A328F8}"/>
          </ac:spMkLst>
        </pc:spChg>
        <pc:graphicFrameChg chg="add mod ord modGraphic">
          <ac:chgData name="William Grey" userId="37b73424-c081-4fc2-b1af-363f4f3fd4f3" providerId="ADAL" clId="{53EDA361-8F96-4455-A71E-11546EA96CFF}" dt="2021-08-08T21:35:34.641" v="82" actId="14734"/>
          <ac:graphicFrameMkLst>
            <pc:docMk/>
            <pc:sldMk cId="4185074853" sldId="342"/>
            <ac:graphicFrameMk id="4" creationId="{829BDC6D-C90C-4C9F-8F05-46843E014F95}"/>
          </ac:graphicFrameMkLst>
        </pc:graphicFrameChg>
      </pc:sldChg>
      <pc:sldChg chg="addSp modSp add mod">
        <pc:chgData name="William Grey" userId="37b73424-c081-4fc2-b1af-363f4f3fd4f3" providerId="ADAL" clId="{53EDA361-8F96-4455-A71E-11546EA96CFF}" dt="2021-08-09T20:58:34.998" v="4824" actId="14734"/>
        <pc:sldMkLst>
          <pc:docMk/>
          <pc:sldMk cId="3425077462" sldId="343"/>
        </pc:sldMkLst>
        <pc:spChg chg="mod">
          <ac:chgData name="William Grey" userId="37b73424-c081-4fc2-b1af-363f4f3fd4f3" providerId="ADAL" clId="{53EDA361-8F96-4455-A71E-11546EA96CFF}" dt="2021-08-08T21:51:48.194" v="1083" actId="20577"/>
          <ac:spMkLst>
            <pc:docMk/>
            <pc:sldMk cId="3425077462" sldId="343"/>
            <ac:spMk id="2" creationId="{39D163C1-9D46-4294-83DE-7D21289DC803}"/>
          </ac:spMkLst>
        </pc:spChg>
        <pc:spChg chg="add mod">
          <ac:chgData name="William Grey" userId="37b73424-c081-4fc2-b1af-363f4f3fd4f3" providerId="ADAL" clId="{53EDA361-8F96-4455-A71E-11546EA96CFF}" dt="2021-08-08T21:52:01.588" v="1086" actId="2711"/>
          <ac:spMkLst>
            <pc:docMk/>
            <pc:sldMk cId="3425077462" sldId="343"/>
            <ac:spMk id="5" creationId="{4A95AAB8-8BA0-4D8F-99BF-A30AE32B61AD}"/>
          </ac:spMkLst>
        </pc:spChg>
        <pc:graphicFrameChg chg="mod modGraphic">
          <ac:chgData name="William Grey" userId="37b73424-c081-4fc2-b1af-363f4f3fd4f3" providerId="ADAL" clId="{53EDA361-8F96-4455-A71E-11546EA96CFF}" dt="2021-08-09T20:58:34.998" v="4824" actId="14734"/>
          <ac:graphicFrameMkLst>
            <pc:docMk/>
            <pc:sldMk cId="3425077462" sldId="343"/>
            <ac:graphicFrameMk id="4" creationId="{829BDC6D-C90C-4C9F-8F05-46843E014F95}"/>
          </ac:graphicFrameMkLst>
        </pc:graphicFrameChg>
      </pc:sldChg>
      <pc:sldChg chg="addSp modSp add mod">
        <pc:chgData name="William Grey" userId="37b73424-c081-4fc2-b1af-363f4f3fd4f3" providerId="ADAL" clId="{53EDA361-8F96-4455-A71E-11546EA96CFF}" dt="2021-08-08T23:29:33.727" v="4823" actId="20577"/>
        <pc:sldMkLst>
          <pc:docMk/>
          <pc:sldMk cId="2681927968" sldId="344"/>
        </pc:sldMkLst>
        <pc:spChg chg="mod">
          <ac:chgData name="William Grey" userId="37b73424-c081-4fc2-b1af-363f4f3fd4f3" providerId="ADAL" clId="{53EDA361-8F96-4455-A71E-11546EA96CFF}" dt="2021-08-08T21:43:36.124" v="435" actId="20577"/>
          <ac:spMkLst>
            <pc:docMk/>
            <pc:sldMk cId="2681927968" sldId="344"/>
            <ac:spMk id="2" creationId="{39D163C1-9D46-4294-83DE-7D21289DC803}"/>
          </ac:spMkLst>
        </pc:spChg>
        <pc:spChg chg="add mod">
          <ac:chgData name="William Grey" userId="37b73424-c081-4fc2-b1af-363f4f3fd4f3" providerId="ADAL" clId="{53EDA361-8F96-4455-A71E-11546EA96CFF}" dt="2021-08-08T23:29:33.727" v="4823" actId="20577"/>
          <ac:spMkLst>
            <pc:docMk/>
            <pc:sldMk cId="2681927968" sldId="344"/>
            <ac:spMk id="3" creationId="{94F33E64-8166-4AD8-96E9-9A567FFE91C8}"/>
          </ac:spMkLst>
        </pc:spChg>
        <pc:graphicFrameChg chg="mod modGraphic">
          <ac:chgData name="William Grey" userId="37b73424-c081-4fc2-b1af-363f4f3fd4f3" providerId="ADAL" clId="{53EDA361-8F96-4455-A71E-11546EA96CFF}" dt="2021-08-08T21:44:19.969" v="535" actId="20577"/>
          <ac:graphicFrameMkLst>
            <pc:docMk/>
            <pc:sldMk cId="2681927968" sldId="344"/>
            <ac:graphicFrameMk id="4" creationId="{829BDC6D-C90C-4C9F-8F05-46843E014F95}"/>
          </ac:graphicFrameMkLst>
        </pc:graphicFrameChg>
      </pc:sldChg>
      <pc:sldChg chg="addSp delSp modSp add mod">
        <pc:chgData name="William Grey" userId="37b73424-c081-4fc2-b1af-363f4f3fd4f3" providerId="ADAL" clId="{53EDA361-8F96-4455-A71E-11546EA96CFF}" dt="2021-08-08T21:48:13.612" v="956" actId="20577"/>
        <pc:sldMkLst>
          <pc:docMk/>
          <pc:sldMk cId="1702031044" sldId="345"/>
        </pc:sldMkLst>
        <pc:spChg chg="mod">
          <ac:chgData name="William Grey" userId="37b73424-c081-4fc2-b1af-363f4f3fd4f3" providerId="ADAL" clId="{53EDA361-8F96-4455-A71E-11546EA96CFF}" dt="2021-08-08T21:45:08.127" v="549" actId="20577"/>
          <ac:spMkLst>
            <pc:docMk/>
            <pc:sldMk cId="1702031044" sldId="345"/>
            <ac:spMk id="2" creationId="{39D163C1-9D46-4294-83DE-7D21289DC803}"/>
          </ac:spMkLst>
        </pc:spChg>
        <pc:spChg chg="mod">
          <ac:chgData name="William Grey" userId="37b73424-c081-4fc2-b1af-363f4f3fd4f3" providerId="ADAL" clId="{53EDA361-8F96-4455-A71E-11546EA96CFF}" dt="2021-08-08T21:48:13.612" v="956" actId="20577"/>
          <ac:spMkLst>
            <pc:docMk/>
            <pc:sldMk cId="1702031044" sldId="345"/>
            <ac:spMk id="3" creationId="{94F33E64-8166-4AD8-96E9-9A567FFE91C8}"/>
          </ac:spMkLst>
        </pc:spChg>
        <pc:spChg chg="add del mod">
          <ac:chgData name="William Grey" userId="37b73424-c081-4fc2-b1af-363f4f3fd4f3" providerId="ADAL" clId="{53EDA361-8F96-4455-A71E-11546EA96CFF}" dt="2021-08-08T21:44:59.997" v="539" actId="478"/>
          <ac:spMkLst>
            <pc:docMk/>
            <pc:sldMk cId="1702031044" sldId="345"/>
            <ac:spMk id="6" creationId="{1D4BD98E-BF97-4CB5-BE39-1CE81946AEEB}"/>
          </ac:spMkLst>
        </pc:spChg>
        <pc:graphicFrameChg chg="del">
          <ac:chgData name="William Grey" userId="37b73424-c081-4fc2-b1af-363f4f3fd4f3" providerId="ADAL" clId="{53EDA361-8F96-4455-A71E-11546EA96CFF}" dt="2021-08-08T21:44:56.653" v="537" actId="478"/>
          <ac:graphicFrameMkLst>
            <pc:docMk/>
            <pc:sldMk cId="1702031044" sldId="345"/>
            <ac:graphicFrameMk id="4" creationId="{829BDC6D-C90C-4C9F-8F05-46843E014F95}"/>
          </ac:graphicFrameMkLst>
        </pc:graphicFrameChg>
        <pc:graphicFrameChg chg="add">
          <ac:chgData name="William Grey" userId="37b73424-c081-4fc2-b1af-363f4f3fd4f3" providerId="ADAL" clId="{53EDA361-8F96-4455-A71E-11546EA96CFF}" dt="2021-08-08T21:44:57.127" v="538"/>
          <ac:graphicFrameMkLst>
            <pc:docMk/>
            <pc:sldMk cId="1702031044" sldId="345"/>
            <ac:graphicFrameMk id="7" creationId="{0045C5E5-1D7D-4EC7-9197-DA75A57059FB}"/>
          </ac:graphicFrameMkLst>
        </pc:graphicFrameChg>
      </pc:sldChg>
      <pc:sldChg chg="addSp delSp modSp add mod">
        <pc:chgData name="William Grey" userId="37b73424-c081-4fc2-b1af-363f4f3fd4f3" providerId="ADAL" clId="{53EDA361-8F96-4455-A71E-11546EA96CFF}" dt="2021-08-08T21:59:53.348" v="1299" actId="14100"/>
        <pc:sldMkLst>
          <pc:docMk/>
          <pc:sldMk cId="2844176059" sldId="346"/>
        </pc:sldMkLst>
        <pc:spChg chg="mod">
          <ac:chgData name="William Grey" userId="37b73424-c081-4fc2-b1af-363f4f3fd4f3" providerId="ADAL" clId="{53EDA361-8F96-4455-A71E-11546EA96CFF}" dt="2021-08-08T21:57:43.475" v="1247" actId="20577"/>
          <ac:spMkLst>
            <pc:docMk/>
            <pc:sldMk cId="2844176059" sldId="346"/>
            <ac:spMk id="2" creationId="{39D163C1-9D46-4294-83DE-7D21289DC803}"/>
          </ac:spMkLst>
        </pc:spChg>
        <pc:spChg chg="add mod">
          <ac:chgData name="William Grey" userId="37b73424-c081-4fc2-b1af-363f4f3fd4f3" providerId="ADAL" clId="{53EDA361-8F96-4455-A71E-11546EA96CFF}" dt="2021-08-08T21:59:53.348" v="1299" actId="14100"/>
          <ac:spMkLst>
            <pc:docMk/>
            <pc:sldMk cId="2844176059" sldId="346"/>
            <ac:spMk id="3" creationId="{96771032-BD9D-43FE-99F7-E1D4686F7A12}"/>
          </ac:spMkLst>
        </pc:spChg>
        <pc:spChg chg="add mod ord">
          <ac:chgData name="William Grey" userId="37b73424-c081-4fc2-b1af-363f4f3fd4f3" providerId="ADAL" clId="{53EDA361-8F96-4455-A71E-11546EA96CFF}" dt="2021-08-08T21:54:50.282" v="1115" actId="1076"/>
          <ac:spMkLst>
            <pc:docMk/>
            <pc:sldMk cId="2844176059" sldId="346"/>
            <ac:spMk id="5" creationId="{BE294EA5-6903-45E3-AA65-EA33F594C10D}"/>
          </ac:spMkLst>
        </pc:spChg>
        <pc:spChg chg="add del mod">
          <ac:chgData name="William Grey" userId="37b73424-c081-4fc2-b1af-363f4f3fd4f3" providerId="ADAL" clId="{53EDA361-8F96-4455-A71E-11546EA96CFF}" dt="2021-08-08T21:54:41.016" v="1112" actId="478"/>
          <ac:spMkLst>
            <pc:docMk/>
            <pc:sldMk cId="2844176059" sldId="346"/>
            <ac:spMk id="7" creationId="{2C52DFF0-F76B-4BC9-BF92-BCDAEBA57A64}"/>
          </ac:spMkLst>
        </pc:spChg>
        <pc:spChg chg="add mod ord">
          <ac:chgData name="William Grey" userId="37b73424-c081-4fc2-b1af-363f4f3fd4f3" providerId="ADAL" clId="{53EDA361-8F96-4455-A71E-11546EA96CFF}" dt="2021-08-08T21:55:06.747" v="1118" actId="167"/>
          <ac:spMkLst>
            <pc:docMk/>
            <pc:sldMk cId="2844176059" sldId="346"/>
            <ac:spMk id="9" creationId="{25414377-53D1-4977-9D4A-4251F9A2243F}"/>
          </ac:spMkLst>
        </pc:spChg>
        <pc:graphicFrameChg chg="del">
          <ac:chgData name="William Grey" userId="37b73424-c081-4fc2-b1af-363f4f3fd4f3" providerId="ADAL" clId="{53EDA361-8F96-4455-A71E-11546EA96CFF}" dt="2021-08-08T21:54:21.808" v="1111" actId="478"/>
          <ac:graphicFrameMkLst>
            <pc:docMk/>
            <pc:sldMk cId="2844176059" sldId="346"/>
            <ac:graphicFrameMk id="4" creationId="{829BDC6D-C90C-4C9F-8F05-46843E014F95}"/>
          </ac:graphicFrameMkLst>
        </pc:graphicFrameChg>
        <pc:graphicFrameChg chg="add mod">
          <ac:chgData name="William Grey" userId="37b73424-c081-4fc2-b1af-363f4f3fd4f3" providerId="ADAL" clId="{53EDA361-8F96-4455-A71E-11546EA96CFF}" dt="2021-08-08T21:54:45.703" v="1114" actId="1076"/>
          <ac:graphicFrameMkLst>
            <pc:docMk/>
            <pc:sldMk cId="2844176059" sldId="346"/>
            <ac:graphicFrameMk id="8" creationId="{30762888-969F-4FB5-AAE3-963C15CCC9EE}"/>
          </ac:graphicFrameMkLst>
        </pc:graphicFrameChg>
      </pc:sldChg>
      <pc:sldChg chg="addSp delSp modSp add mod">
        <pc:chgData name="William Grey" userId="37b73424-c081-4fc2-b1af-363f4f3fd4f3" providerId="ADAL" clId="{53EDA361-8F96-4455-A71E-11546EA96CFF}" dt="2021-08-08T22:03:26.895" v="1347" actId="478"/>
        <pc:sldMkLst>
          <pc:docMk/>
          <pc:sldMk cId="1172010847" sldId="347"/>
        </pc:sldMkLst>
        <pc:spChg chg="mod">
          <ac:chgData name="William Grey" userId="37b73424-c081-4fc2-b1af-363f4f3fd4f3" providerId="ADAL" clId="{53EDA361-8F96-4455-A71E-11546EA96CFF}" dt="2021-08-08T22:03:19.463" v="1345" actId="1076"/>
          <ac:spMkLst>
            <pc:docMk/>
            <pc:sldMk cId="1172010847" sldId="347"/>
            <ac:spMk id="3" creationId="{96771032-BD9D-43FE-99F7-E1D4686F7A12}"/>
          </ac:spMkLst>
        </pc:spChg>
        <pc:spChg chg="add del">
          <ac:chgData name="William Grey" userId="37b73424-c081-4fc2-b1af-363f4f3fd4f3" providerId="ADAL" clId="{53EDA361-8F96-4455-A71E-11546EA96CFF}" dt="2021-08-08T22:03:26.895" v="1347" actId="478"/>
          <ac:spMkLst>
            <pc:docMk/>
            <pc:sldMk cId="1172010847" sldId="347"/>
            <ac:spMk id="5" creationId="{BE294EA5-6903-45E3-AA65-EA33F594C10D}"/>
          </ac:spMkLst>
        </pc:spChg>
        <pc:spChg chg="mod">
          <ac:chgData name="William Grey" userId="37b73424-c081-4fc2-b1af-363f4f3fd4f3" providerId="ADAL" clId="{53EDA361-8F96-4455-A71E-11546EA96CFF}" dt="2021-08-08T22:03:24.886" v="1346" actId="1076"/>
          <ac:spMkLst>
            <pc:docMk/>
            <pc:sldMk cId="1172010847" sldId="347"/>
            <ac:spMk id="9" creationId="{25414377-53D1-4977-9D4A-4251F9A2243F}"/>
          </ac:spMkLst>
        </pc:spChg>
      </pc:sldChg>
      <pc:sldChg chg="add">
        <pc:chgData name="William Grey" userId="37b73424-c081-4fc2-b1af-363f4f3fd4f3" providerId="ADAL" clId="{53EDA361-8F96-4455-A71E-11546EA96CFF}" dt="2021-08-08T22:01:29.841" v="1327"/>
        <pc:sldMkLst>
          <pc:docMk/>
          <pc:sldMk cId="279569121" sldId="348"/>
        </pc:sldMkLst>
      </pc:sldChg>
      <pc:sldChg chg="delSp modSp add mod">
        <pc:chgData name="William Grey" userId="37b73424-c081-4fc2-b1af-363f4f3fd4f3" providerId="ADAL" clId="{53EDA361-8F96-4455-A71E-11546EA96CFF}" dt="2021-08-08T22:03:58.189" v="1358" actId="478"/>
        <pc:sldMkLst>
          <pc:docMk/>
          <pc:sldMk cId="455475857" sldId="349"/>
        </pc:sldMkLst>
        <pc:spChg chg="mod">
          <ac:chgData name="William Grey" userId="37b73424-c081-4fc2-b1af-363f4f3fd4f3" providerId="ADAL" clId="{53EDA361-8F96-4455-A71E-11546EA96CFF}" dt="2021-08-08T22:03:47.589" v="1352" actId="1076"/>
          <ac:spMkLst>
            <pc:docMk/>
            <pc:sldMk cId="455475857" sldId="349"/>
            <ac:spMk id="3" creationId="{96771032-BD9D-43FE-99F7-E1D4686F7A12}"/>
          </ac:spMkLst>
        </pc:spChg>
        <pc:spChg chg="del">
          <ac:chgData name="William Grey" userId="37b73424-c081-4fc2-b1af-363f4f3fd4f3" providerId="ADAL" clId="{53EDA361-8F96-4455-A71E-11546EA96CFF}" dt="2021-08-08T22:03:58.189" v="1358" actId="478"/>
          <ac:spMkLst>
            <pc:docMk/>
            <pc:sldMk cId="455475857" sldId="349"/>
            <ac:spMk id="5" creationId="{BE294EA5-6903-45E3-AA65-EA33F594C10D}"/>
          </ac:spMkLst>
        </pc:spChg>
        <pc:spChg chg="mod">
          <ac:chgData name="William Grey" userId="37b73424-c081-4fc2-b1af-363f4f3fd4f3" providerId="ADAL" clId="{53EDA361-8F96-4455-A71E-11546EA96CFF}" dt="2021-08-08T22:03:55.329" v="1357" actId="1035"/>
          <ac:spMkLst>
            <pc:docMk/>
            <pc:sldMk cId="455475857" sldId="349"/>
            <ac:spMk id="9" creationId="{25414377-53D1-4977-9D4A-4251F9A2243F}"/>
          </ac:spMkLst>
        </pc:spChg>
      </pc:sldChg>
      <pc:sldChg chg="delSp modSp add mod">
        <pc:chgData name="William Grey" userId="37b73424-c081-4fc2-b1af-363f4f3fd4f3" providerId="ADAL" clId="{53EDA361-8F96-4455-A71E-11546EA96CFF}" dt="2021-08-08T22:04:22.584" v="1373" actId="478"/>
        <pc:sldMkLst>
          <pc:docMk/>
          <pc:sldMk cId="3091244308" sldId="350"/>
        </pc:sldMkLst>
        <pc:spChg chg="mod">
          <ac:chgData name="William Grey" userId="37b73424-c081-4fc2-b1af-363f4f3fd4f3" providerId="ADAL" clId="{53EDA361-8F96-4455-A71E-11546EA96CFF}" dt="2021-08-08T22:04:09.054" v="1361" actId="1076"/>
          <ac:spMkLst>
            <pc:docMk/>
            <pc:sldMk cId="3091244308" sldId="350"/>
            <ac:spMk id="3" creationId="{96771032-BD9D-43FE-99F7-E1D4686F7A12}"/>
          </ac:spMkLst>
        </pc:spChg>
        <pc:spChg chg="del">
          <ac:chgData name="William Grey" userId="37b73424-c081-4fc2-b1af-363f4f3fd4f3" providerId="ADAL" clId="{53EDA361-8F96-4455-A71E-11546EA96CFF}" dt="2021-08-08T22:04:22.584" v="1373" actId="478"/>
          <ac:spMkLst>
            <pc:docMk/>
            <pc:sldMk cId="3091244308" sldId="350"/>
            <ac:spMk id="5" creationId="{BE294EA5-6903-45E3-AA65-EA33F594C10D}"/>
          </ac:spMkLst>
        </pc:spChg>
        <pc:spChg chg="mod">
          <ac:chgData name="William Grey" userId="37b73424-c081-4fc2-b1af-363f4f3fd4f3" providerId="ADAL" clId="{53EDA361-8F96-4455-A71E-11546EA96CFF}" dt="2021-08-08T22:04:18.528" v="1372" actId="1035"/>
          <ac:spMkLst>
            <pc:docMk/>
            <pc:sldMk cId="3091244308" sldId="350"/>
            <ac:spMk id="9" creationId="{25414377-53D1-4977-9D4A-4251F9A2243F}"/>
          </ac:spMkLst>
        </pc:spChg>
      </pc:sldChg>
      <pc:sldChg chg="addSp modSp add mod">
        <pc:chgData name="William Grey" userId="37b73424-c081-4fc2-b1af-363f4f3fd4f3" providerId="ADAL" clId="{53EDA361-8F96-4455-A71E-11546EA96CFF}" dt="2021-08-08T22:11:07.071" v="1414" actId="14100"/>
        <pc:sldMkLst>
          <pc:docMk/>
          <pc:sldMk cId="3042104654" sldId="372"/>
        </pc:sldMkLst>
        <pc:spChg chg="mod">
          <ac:chgData name="William Grey" userId="37b73424-c081-4fc2-b1af-363f4f3fd4f3" providerId="ADAL" clId="{53EDA361-8F96-4455-A71E-11546EA96CFF}" dt="2021-08-08T22:07:33.111" v="1376" actId="20577"/>
          <ac:spMkLst>
            <pc:docMk/>
            <pc:sldMk cId="3042104654" sldId="372"/>
            <ac:spMk id="2" creationId="{00000000-0000-0000-0000-000000000000}"/>
          </ac:spMkLst>
        </pc:spChg>
        <pc:spChg chg="mod">
          <ac:chgData name="William Grey" userId="37b73424-c081-4fc2-b1af-363f4f3fd4f3" providerId="ADAL" clId="{53EDA361-8F96-4455-A71E-11546EA96CFF}" dt="2021-08-08T22:08:09.213" v="1383" actId="27636"/>
          <ac:spMkLst>
            <pc:docMk/>
            <pc:sldMk cId="3042104654" sldId="372"/>
            <ac:spMk id="3" creationId="{00000000-0000-0000-0000-000000000000}"/>
          </ac:spMkLst>
        </pc:spChg>
        <pc:spChg chg="add mod">
          <ac:chgData name="William Grey" userId="37b73424-c081-4fc2-b1af-363f4f3fd4f3" providerId="ADAL" clId="{53EDA361-8F96-4455-A71E-11546EA96CFF}" dt="2021-08-08T22:08:50.735" v="1387" actId="14100"/>
          <ac:spMkLst>
            <pc:docMk/>
            <pc:sldMk cId="3042104654" sldId="372"/>
            <ac:spMk id="13" creationId="{0299A430-F0EC-4BDC-ADC0-404979FA735D}"/>
          </ac:spMkLst>
        </pc:spChg>
        <pc:spChg chg="add mod">
          <ac:chgData name="William Grey" userId="37b73424-c081-4fc2-b1af-363f4f3fd4f3" providerId="ADAL" clId="{53EDA361-8F96-4455-A71E-11546EA96CFF}" dt="2021-08-08T22:09:45.580" v="1397" actId="1076"/>
          <ac:spMkLst>
            <pc:docMk/>
            <pc:sldMk cId="3042104654" sldId="372"/>
            <ac:spMk id="15" creationId="{3E3FC83A-FD34-4BD2-BEF0-D80E36DF59D0}"/>
          </ac:spMkLst>
        </pc:spChg>
        <pc:spChg chg="add mod">
          <ac:chgData name="William Grey" userId="37b73424-c081-4fc2-b1af-363f4f3fd4f3" providerId="ADAL" clId="{53EDA361-8F96-4455-A71E-11546EA96CFF}" dt="2021-08-08T22:10:24.455" v="1406" actId="14100"/>
          <ac:spMkLst>
            <pc:docMk/>
            <pc:sldMk cId="3042104654" sldId="372"/>
            <ac:spMk id="16" creationId="{BE58CF4C-49CF-4DAB-8CBF-D4E3F6AA6787}"/>
          </ac:spMkLst>
        </pc:spChg>
        <pc:spChg chg="add mod">
          <ac:chgData name="William Grey" userId="37b73424-c081-4fc2-b1af-363f4f3fd4f3" providerId="ADAL" clId="{53EDA361-8F96-4455-A71E-11546EA96CFF}" dt="2021-08-08T22:10:51.116" v="1411" actId="14100"/>
          <ac:spMkLst>
            <pc:docMk/>
            <pc:sldMk cId="3042104654" sldId="372"/>
            <ac:spMk id="17" creationId="{FAE6CE24-0B98-4D22-ADAC-E054E555D876}"/>
          </ac:spMkLst>
        </pc:spChg>
        <pc:spChg chg="add mod">
          <ac:chgData name="William Grey" userId="37b73424-c081-4fc2-b1af-363f4f3fd4f3" providerId="ADAL" clId="{53EDA361-8F96-4455-A71E-11546EA96CFF}" dt="2021-08-08T22:11:07.071" v="1414" actId="14100"/>
          <ac:spMkLst>
            <pc:docMk/>
            <pc:sldMk cId="3042104654" sldId="372"/>
            <ac:spMk id="18" creationId="{5C403885-297A-41A2-A4CA-0C2136C30294}"/>
          </ac:spMkLst>
        </pc:spChg>
      </pc:sldChg>
      <pc:sldChg chg="modSp add mod">
        <pc:chgData name="William Grey" userId="37b73424-c081-4fc2-b1af-363f4f3fd4f3" providerId="ADAL" clId="{53EDA361-8F96-4455-A71E-11546EA96CFF}" dt="2021-08-08T22:21:25.629" v="1535" actId="2165"/>
        <pc:sldMkLst>
          <pc:docMk/>
          <pc:sldMk cId="3910408933" sldId="373"/>
        </pc:sldMkLst>
        <pc:graphicFrameChg chg="modGraphic">
          <ac:chgData name="William Grey" userId="37b73424-c081-4fc2-b1af-363f4f3fd4f3" providerId="ADAL" clId="{53EDA361-8F96-4455-A71E-11546EA96CFF}" dt="2021-08-08T22:21:25.629" v="1535" actId="2165"/>
          <ac:graphicFrameMkLst>
            <pc:docMk/>
            <pc:sldMk cId="3910408933" sldId="373"/>
            <ac:graphicFrameMk id="4" creationId="{00000000-0000-0000-0000-000000000000}"/>
          </ac:graphicFrameMkLst>
        </pc:graphicFrameChg>
      </pc:sldChg>
      <pc:sldChg chg="modSp add mod">
        <pc:chgData name="William Grey" userId="37b73424-c081-4fc2-b1af-363f4f3fd4f3" providerId="ADAL" clId="{53EDA361-8F96-4455-A71E-11546EA96CFF}" dt="2021-08-08T22:21:38.348" v="1536" actId="2165"/>
        <pc:sldMkLst>
          <pc:docMk/>
          <pc:sldMk cId="3974555398" sldId="374"/>
        </pc:sldMkLst>
        <pc:graphicFrameChg chg="modGraphic">
          <ac:chgData name="William Grey" userId="37b73424-c081-4fc2-b1af-363f4f3fd4f3" providerId="ADAL" clId="{53EDA361-8F96-4455-A71E-11546EA96CFF}" dt="2021-08-08T22:21:38.348" v="1536" actId="2165"/>
          <ac:graphicFrameMkLst>
            <pc:docMk/>
            <pc:sldMk cId="3974555398" sldId="374"/>
            <ac:graphicFrameMk id="4" creationId="{00000000-0000-0000-0000-000000000000}"/>
          </ac:graphicFrameMkLst>
        </pc:graphicFrameChg>
      </pc:sldChg>
      <pc:sldChg chg="modSp add mod">
        <pc:chgData name="William Grey" userId="37b73424-c081-4fc2-b1af-363f4f3fd4f3" providerId="ADAL" clId="{53EDA361-8F96-4455-A71E-11546EA96CFF}" dt="2021-08-08T22:21:50.851" v="1537" actId="2165"/>
        <pc:sldMkLst>
          <pc:docMk/>
          <pc:sldMk cId="1381407617" sldId="375"/>
        </pc:sldMkLst>
        <pc:graphicFrameChg chg="modGraphic">
          <ac:chgData name="William Grey" userId="37b73424-c081-4fc2-b1af-363f4f3fd4f3" providerId="ADAL" clId="{53EDA361-8F96-4455-A71E-11546EA96CFF}" dt="2021-08-08T22:21:50.851" v="1537" actId="2165"/>
          <ac:graphicFrameMkLst>
            <pc:docMk/>
            <pc:sldMk cId="1381407617" sldId="375"/>
            <ac:graphicFrameMk id="4" creationId="{00000000-0000-0000-0000-000000000000}"/>
          </ac:graphicFrameMkLst>
        </pc:graphicFrameChg>
      </pc:sldChg>
      <pc:sldChg chg="addSp delSp modSp add mod">
        <pc:chgData name="William Grey" userId="37b73424-c081-4fc2-b1af-363f4f3fd4f3" providerId="ADAL" clId="{53EDA361-8F96-4455-A71E-11546EA96CFF}" dt="2021-08-08T22:27:42.444" v="1919" actId="1076"/>
        <pc:sldMkLst>
          <pc:docMk/>
          <pc:sldMk cId="497464916" sldId="376"/>
        </pc:sldMkLst>
        <pc:spChg chg="add del mod">
          <ac:chgData name="William Grey" userId="37b73424-c081-4fc2-b1af-363f4f3fd4f3" providerId="ADAL" clId="{53EDA361-8F96-4455-A71E-11546EA96CFF}" dt="2021-08-08T22:24:35.692" v="1659"/>
          <ac:spMkLst>
            <pc:docMk/>
            <pc:sldMk cId="497464916" sldId="376"/>
            <ac:spMk id="3" creationId="{49E69827-B457-43E9-A79C-030A32B96626}"/>
          </ac:spMkLst>
        </pc:spChg>
        <pc:spChg chg="add mod">
          <ac:chgData name="William Grey" userId="37b73424-c081-4fc2-b1af-363f4f3fd4f3" providerId="ADAL" clId="{53EDA361-8F96-4455-A71E-11546EA96CFF}" dt="2021-08-08T22:25:19.658" v="1750" actId="1076"/>
          <ac:spMkLst>
            <pc:docMk/>
            <pc:sldMk cId="497464916" sldId="376"/>
            <ac:spMk id="6" creationId="{F0A8E0F4-9C4A-471B-91A8-C4D75B337365}"/>
          </ac:spMkLst>
        </pc:spChg>
        <pc:spChg chg="add mod">
          <ac:chgData name="William Grey" userId="37b73424-c081-4fc2-b1af-363f4f3fd4f3" providerId="ADAL" clId="{53EDA361-8F96-4455-A71E-11546EA96CFF}" dt="2021-08-08T22:25:53.982" v="1757" actId="1076"/>
          <ac:spMkLst>
            <pc:docMk/>
            <pc:sldMk cId="497464916" sldId="376"/>
            <ac:spMk id="7" creationId="{B3E03CF6-E71A-41BD-BCDC-6DEAFBBAE527}"/>
          </ac:spMkLst>
        </pc:spChg>
        <pc:spChg chg="add mod">
          <ac:chgData name="William Grey" userId="37b73424-c081-4fc2-b1af-363f4f3fd4f3" providerId="ADAL" clId="{53EDA361-8F96-4455-A71E-11546EA96CFF}" dt="2021-08-08T22:27:17.945" v="1870" actId="20577"/>
          <ac:spMkLst>
            <pc:docMk/>
            <pc:sldMk cId="497464916" sldId="376"/>
            <ac:spMk id="8" creationId="{31E2FA1B-A6D6-4840-B6C2-F9AE4703B596}"/>
          </ac:spMkLst>
        </pc:spChg>
        <pc:spChg chg="add mod">
          <ac:chgData name="William Grey" userId="37b73424-c081-4fc2-b1af-363f4f3fd4f3" providerId="ADAL" clId="{53EDA361-8F96-4455-A71E-11546EA96CFF}" dt="2021-08-08T22:27:42.444" v="1919" actId="1076"/>
          <ac:spMkLst>
            <pc:docMk/>
            <pc:sldMk cId="497464916" sldId="376"/>
            <ac:spMk id="9" creationId="{18D1C456-B653-49C9-BA88-5F49E0FDFDD1}"/>
          </ac:spMkLst>
        </pc:spChg>
        <pc:graphicFrameChg chg="modGraphic">
          <ac:chgData name="William Grey" userId="37b73424-c081-4fc2-b1af-363f4f3fd4f3" providerId="ADAL" clId="{53EDA361-8F96-4455-A71E-11546EA96CFF}" dt="2021-08-08T22:21:59.792" v="1538" actId="2165"/>
          <ac:graphicFrameMkLst>
            <pc:docMk/>
            <pc:sldMk cId="497464916" sldId="376"/>
            <ac:graphicFrameMk id="4" creationId="{00000000-0000-0000-0000-000000000000}"/>
          </ac:graphicFrameMkLst>
        </pc:graphicFrameChg>
      </pc:sldChg>
      <pc:sldChg chg="addSp delSp modSp add mod">
        <pc:chgData name="William Grey" userId="37b73424-c081-4fc2-b1af-363f4f3fd4f3" providerId="ADAL" clId="{53EDA361-8F96-4455-A71E-11546EA96CFF}" dt="2021-08-08T22:32:28.827" v="2054" actId="20577"/>
        <pc:sldMkLst>
          <pc:docMk/>
          <pc:sldMk cId="3957586361" sldId="377"/>
        </pc:sldMkLst>
        <pc:spChg chg="add del mod">
          <ac:chgData name="William Grey" userId="37b73424-c081-4fc2-b1af-363f4f3fd4f3" providerId="ADAL" clId="{53EDA361-8F96-4455-A71E-11546EA96CFF}" dt="2021-08-08T22:26:40.950" v="1784" actId="478"/>
          <ac:spMkLst>
            <pc:docMk/>
            <pc:sldMk cId="3957586361" sldId="377"/>
            <ac:spMk id="6" creationId="{FC599452-22EE-4AB5-BA12-81DEE669DCBF}"/>
          </ac:spMkLst>
        </pc:spChg>
        <pc:spChg chg="add mod">
          <ac:chgData name="William Grey" userId="37b73424-c081-4fc2-b1af-363f4f3fd4f3" providerId="ADAL" clId="{53EDA361-8F96-4455-A71E-11546EA96CFF}" dt="2021-08-08T22:32:28.827" v="2054" actId="20577"/>
          <ac:spMkLst>
            <pc:docMk/>
            <pc:sldMk cId="3957586361" sldId="377"/>
            <ac:spMk id="7" creationId="{4C3F95F0-B29C-4C51-9268-63661D06614E}"/>
          </ac:spMkLst>
        </pc:spChg>
        <pc:graphicFrameChg chg="modGraphic">
          <ac:chgData name="William Grey" userId="37b73424-c081-4fc2-b1af-363f4f3fd4f3" providerId="ADAL" clId="{53EDA361-8F96-4455-A71E-11546EA96CFF}" dt="2021-08-08T22:22:10.371" v="1539" actId="2165"/>
          <ac:graphicFrameMkLst>
            <pc:docMk/>
            <pc:sldMk cId="3957586361" sldId="377"/>
            <ac:graphicFrameMk id="4" creationId="{00000000-0000-0000-0000-000000000000}"/>
          </ac:graphicFrameMkLst>
        </pc:graphicFrameChg>
      </pc:sldChg>
      <pc:sldChg chg="modSp add mod">
        <pc:chgData name="William Grey" userId="37b73424-c081-4fc2-b1af-363f4f3fd4f3" providerId="ADAL" clId="{53EDA361-8F96-4455-A71E-11546EA96CFF}" dt="2021-08-08T22:22:20.357" v="1540" actId="2165"/>
        <pc:sldMkLst>
          <pc:docMk/>
          <pc:sldMk cId="2807542838" sldId="378"/>
        </pc:sldMkLst>
        <pc:graphicFrameChg chg="modGraphic">
          <ac:chgData name="William Grey" userId="37b73424-c081-4fc2-b1af-363f4f3fd4f3" providerId="ADAL" clId="{53EDA361-8F96-4455-A71E-11546EA96CFF}" dt="2021-08-08T22:22:20.357" v="1540" actId="2165"/>
          <ac:graphicFrameMkLst>
            <pc:docMk/>
            <pc:sldMk cId="2807542838" sldId="378"/>
            <ac:graphicFrameMk id="4" creationId="{00000000-0000-0000-0000-000000000000}"/>
          </ac:graphicFrameMkLst>
        </pc:graphicFrameChg>
      </pc:sldChg>
      <pc:sldChg chg="addSp delSp modSp add mod">
        <pc:chgData name="William Grey" userId="37b73424-c081-4fc2-b1af-363f4f3fd4f3" providerId="ADAL" clId="{53EDA361-8F96-4455-A71E-11546EA96CFF}" dt="2021-08-08T22:30:08.290" v="2037" actId="1076"/>
        <pc:sldMkLst>
          <pc:docMk/>
          <pc:sldMk cId="2257830863" sldId="379"/>
        </pc:sldMkLst>
        <pc:spChg chg="add del mod">
          <ac:chgData name="William Grey" userId="37b73424-c081-4fc2-b1af-363f4f3fd4f3" providerId="ADAL" clId="{53EDA361-8F96-4455-A71E-11546EA96CFF}" dt="2021-08-08T22:30:03.620" v="2036" actId="478"/>
          <ac:spMkLst>
            <pc:docMk/>
            <pc:sldMk cId="2257830863" sldId="379"/>
            <ac:spMk id="6" creationId="{90035478-7E88-4965-970B-95DE19A5B7F8}"/>
          </ac:spMkLst>
        </pc:spChg>
        <pc:spChg chg="add mod">
          <ac:chgData name="William Grey" userId="37b73424-c081-4fc2-b1af-363f4f3fd4f3" providerId="ADAL" clId="{53EDA361-8F96-4455-A71E-11546EA96CFF}" dt="2021-08-08T22:29:11.202" v="2015" actId="1076"/>
          <ac:spMkLst>
            <pc:docMk/>
            <pc:sldMk cId="2257830863" sldId="379"/>
            <ac:spMk id="7" creationId="{3BBBBDC7-4C05-49DE-8DCB-63ECC9FCCB29}"/>
          </ac:spMkLst>
        </pc:spChg>
        <pc:spChg chg="add del mod">
          <ac:chgData name="William Grey" userId="37b73424-c081-4fc2-b1af-363f4f3fd4f3" providerId="ADAL" clId="{53EDA361-8F96-4455-A71E-11546EA96CFF}" dt="2021-08-08T22:30:00.359" v="2035" actId="14100"/>
          <ac:spMkLst>
            <pc:docMk/>
            <pc:sldMk cId="2257830863" sldId="379"/>
            <ac:spMk id="8" creationId="{BFD1AE3B-6E1B-409B-8A53-6EF311FDFC55}"/>
          </ac:spMkLst>
        </pc:spChg>
        <pc:spChg chg="add mod">
          <ac:chgData name="William Grey" userId="37b73424-c081-4fc2-b1af-363f4f3fd4f3" providerId="ADAL" clId="{53EDA361-8F96-4455-A71E-11546EA96CFF}" dt="2021-08-08T22:30:08.290" v="2037" actId="1076"/>
          <ac:spMkLst>
            <pc:docMk/>
            <pc:sldMk cId="2257830863" sldId="379"/>
            <ac:spMk id="9" creationId="{A4F3FA5B-156E-4CAA-A0B6-8F687B5EE477}"/>
          </ac:spMkLst>
        </pc:spChg>
        <pc:graphicFrameChg chg="modGraphic">
          <ac:chgData name="William Grey" userId="37b73424-c081-4fc2-b1af-363f4f3fd4f3" providerId="ADAL" clId="{53EDA361-8F96-4455-A71E-11546EA96CFF}" dt="2021-08-08T22:22:31.394" v="1541" actId="2165"/>
          <ac:graphicFrameMkLst>
            <pc:docMk/>
            <pc:sldMk cId="2257830863" sldId="379"/>
            <ac:graphicFrameMk id="4" creationId="{00000000-0000-0000-0000-000000000000}"/>
          </ac:graphicFrameMkLst>
        </pc:graphicFrameChg>
      </pc:sldChg>
      <pc:sldChg chg="modSp add del mod">
        <pc:chgData name="William Grey" userId="37b73424-c081-4fc2-b1af-363f4f3fd4f3" providerId="ADAL" clId="{53EDA361-8F96-4455-A71E-11546EA96CFF}" dt="2021-08-08T22:30:44.733" v="2039" actId="47"/>
        <pc:sldMkLst>
          <pc:docMk/>
          <pc:sldMk cId="3864050753" sldId="380"/>
        </pc:sldMkLst>
        <pc:graphicFrameChg chg="modGraphic">
          <ac:chgData name="William Grey" userId="37b73424-c081-4fc2-b1af-363f4f3fd4f3" providerId="ADAL" clId="{53EDA361-8F96-4455-A71E-11546EA96CFF}" dt="2021-08-08T22:30:38.282" v="2038" actId="2165"/>
          <ac:graphicFrameMkLst>
            <pc:docMk/>
            <pc:sldMk cId="3864050753" sldId="380"/>
            <ac:graphicFrameMk id="4" creationId="{00000000-0000-0000-0000-000000000000}"/>
          </ac:graphicFrameMkLst>
        </pc:graphicFrameChg>
      </pc:sldChg>
      <pc:sldChg chg="addSp modSp add mod">
        <pc:chgData name="William Grey" userId="37b73424-c081-4fc2-b1af-363f4f3fd4f3" providerId="ADAL" clId="{53EDA361-8F96-4455-A71E-11546EA96CFF}" dt="2021-08-08T22:32:22.577" v="2050" actId="20577"/>
        <pc:sldMkLst>
          <pc:docMk/>
          <pc:sldMk cId="3211407247" sldId="381"/>
        </pc:sldMkLst>
        <pc:spChg chg="add mod">
          <ac:chgData name="William Grey" userId="37b73424-c081-4fc2-b1af-363f4f3fd4f3" providerId="ADAL" clId="{53EDA361-8F96-4455-A71E-11546EA96CFF}" dt="2021-08-08T22:32:22.577" v="2050" actId="20577"/>
          <ac:spMkLst>
            <pc:docMk/>
            <pc:sldMk cId="3211407247" sldId="381"/>
            <ac:spMk id="6" creationId="{DC9D3A89-6C4A-42C5-ABD5-75608D06F707}"/>
          </ac:spMkLst>
        </pc:spChg>
        <pc:graphicFrameChg chg="modGraphic">
          <ac:chgData name="William Grey" userId="37b73424-c081-4fc2-b1af-363f4f3fd4f3" providerId="ADAL" clId="{53EDA361-8F96-4455-A71E-11546EA96CFF}" dt="2021-08-08T22:31:05.187" v="2040" actId="2165"/>
          <ac:graphicFrameMkLst>
            <pc:docMk/>
            <pc:sldMk cId="3211407247" sldId="381"/>
            <ac:graphicFrameMk id="4" creationId="{00000000-0000-0000-0000-000000000000}"/>
          </ac:graphicFrameMkLst>
        </pc:graphicFrameChg>
      </pc:sldChg>
      <pc:sldChg chg="modSp add mod">
        <pc:chgData name="William Grey" userId="37b73424-c081-4fc2-b1af-363f4f3fd4f3" providerId="ADAL" clId="{53EDA361-8F96-4455-A71E-11546EA96CFF}" dt="2021-08-08T22:31:15.905" v="2041" actId="2165"/>
        <pc:sldMkLst>
          <pc:docMk/>
          <pc:sldMk cId="178683702" sldId="382"/>
        </pc:sldMkLst>
        <pc:graphicFrameChg chg="modGraphic">
          <ac:chgData name="William Grey" userId="37b73424-c081-4fc2-b1af-363f4f3fd4f3" providerId="ADAL" clId="{53EDA361-8F96-4455-A71E-11546EA96CFF}" dt="2021-08-08T22:31:15.905" v="2041" actId="2165"/>
          <ac:graphicFrameMkLst>
            <pc:docMk/>
            <pc:sldMk cId="178683702" sldId="382"/>
            <ac:graphicFrameMk id="4" creationId="{00000000-0000-0000-0000-000000000000}"/>
          </ac:graphicFrameMkLst>
        </pc:graphicFrameChg>
      </pc:sldChg>
      <pc:sldChg chg="addSp modSp add mod">
        <pc:chgData name="William Grey" userId="37b73424-c081-4fc2-b1af-363f4f3fd4f3" providerId="ADAL" clId="{53EDA361-8F96-4455-A71E-11546EA96CFF}" dt="2021-08-08T22:34:12.751" v="2145" actId="1076"/>
        <pc:sldMkLst>
          <pc:docMk/>
          <pc:sldMk cId="3043212606" sldId="383"/>
        </pc:sldMkLst>
        <pc:spChg chg="add mod">
          <ac:chgData name="William Grey" userId="37b73424-c081-4fc2-b1af-363f4f3fd4f3" providerId="ADAL" clId="{53EDA361-8F96-4455-A71E-11546EA96CFF}" dt="2021-08-08T22:34:12.751" v="2145" actId="1076"/>
          <ac:spMkLst>
            <pc:docMk/>
            <pc:sldMk cId="3043212606" sldId="383"/>
            <ac:spMk id="6" creationId="{9008DEB2-2A1B-42B9-B7FE-F21641DE015F}"/>
          </ac:spMkLst>
        </pc:spChg>
        <pc:graphicFrameChg chg="modGraphic">
          <ac:chgData name="William Grey" userId="37b73424-c081-4fc2-b1af-363f4f3fd4f3" providerId="ADAL" clId="{53EDA361-8F96-4455-A71E-11546EA96CFF}" dt="2021-08-08T22:31:52.554" v="2042" actId="2165"/>
          <ac:graphicFrameMkLst>
            <pc:docMk/>
            <pc:sldMk cId="3043212606" sldId="383"/>
            <ac:graphicFrameMk id="4" creationId="{00000000-0000-0000-0000-000000000000}"/>
          </ac:graphicFrameMkLst>
        </pc:graphicFrameChg>
      </pc:sldChg>
      <pc:sldChg chg="add del">
        <pc:chgData name="William Grey" userId="37b73424-c081-4fc2-b1af-363f4f3fd4f3" providerId="ADAL" clId="{53EDA361-8F96-4455-A71E-11546EA96CFF}" dt="2021-08-08T22:46:11.112" v="2446" actId="47"/>
        <pc:sldMkLst>
          <pc:docMk/>
          <pc:sldMk cId="3932413380" sldId="384"/>
        </pc:sldMkLst>
      </pc:sldChg>
      <pc:sldChg chg="add del">
        <pc:chgData name="William Grey" userId="37b73424-c081-4fc2-b1af-363f4f3fd4f3" providerId="ADAL" clId="{53EDA361-8F96-4455-A71E-11546EA96CFF}" dt="2021-08-08T22:46:12.391" v="2447" actId="47"/>
        <pc:sldMkLst>
          <pc:docMk/>
          <pc:sldMk cId="525116144" sldId="385"/>
        </pc:sldMkLst>
      </pc:sldChg>
      <pc:sldChg chg="add del">
        <pc:chgData name="William Grey" userId="37b73424-c081-4fc2-b1af-363f4f3fd4f3" providerId="ADAL" clId="{53EDA361-8F96-4455-A71E-11546EA96CFF}" dt="2021-08-08T22:46:13.031" v="2448" actId="47"/>
        <pc:sldMkLst>
          <pc:docMk/>
          <pc:sldMk cId="189929420" sldId="386"/>
        </pc:sldMkLst>
      </pc:sldChg>
      <pc:sldChg chg="add del">
        <pc:chgData name="William Grey" userId="37b73424-c081-4fc2-b1af-363f4f3fd4f3" providerId="ADAL" clId="{53EDA361-8F96-4455-A71E-11546EA96CFF}" dt="2021-08-08T22:46:13.974" v="2449" actId="47"/>
        <pc:sldMkLst>
          <pc:docMk/>
          <pc:sldMk cId="1246600556" sldId="387"/>
        </pc:sldMkLst>
      </pc:sldChg>
      <pc:sldChg chg="add del">
        <pc:chgData name="William Grey" userId="37b73424-c081-4fc2-b1af-363f4f3fd4f3" providerId="ADAL" clId="{53EDA361-8F96-4455-A71E-11546EA96CFF}" dt="2021-08-08T22:55:51.825" v="3282" actId="47"/>
        <pc:sldMkLst>
          <pc:docMk/>
          <pc:sldMk cId="3035572657" sldId="388"/>
        </pc:sldMkLst>
      </pc:sldChg>
      <pc:sldChg chg="modSp add mod">
        <pc:chgData name="William Grey" userId="37b73424-c081-4fc2-b1af-363f4f3fd4f3" providerId="ADAL" clId="{53EDA361-8F96-4455-A71E-11546EA96CFF}" dt="2021-08-08T22:47:01.819" v="2490" actId="1076"/>
        <pc:sldMkLst>
          <pc:docMk/>
          <pc:sldMk cId="1456699747" sldId="389"/>
        </pc:sldMkLst>
        <pc:spChg chg="mod">
          <ac:chgData name="William Grey" userId="37b73424-c081-4fc2-b1af-363f4f3fd4f3" providerId="ADAL" clId="{53EDA361-8F96-4455-A71E-11546EA96CFF}" dt="2021-08-08T22:46:36.378" v="2452" actId="1076"/>
          <ac:spMkLst>
            <pc:docMk/>
            <pc:sldMk cId="1456699747" sldId="389"/>
            <ac:spMk id="6" creationId="{FCC37355-69B6-49CC-B26C-8F785F7C3310}"/>
          </ac:spMkLst>
        </pc:spChg>
        <pc:spChg chg="mod">
          <ac:chgData name="William Grey" userId="37b73424-c081-4fc2-b1af-363f4f3fd4f3" providerId="ADAL" clId="{53EDA361-8F96-4455-A71E-11546EA96CFF}" dt="2021-08-08T22:47:01.819" v="2490" actId="1076"/>
          <ac:spMkLst>
            <pc:docMk/>
            <pc:sldMk cId="1456699747" sldId="389"/>
            <ac:spMk id="7" creationId="{5084979F-067D-41B5-8799-1FC442A328F8}"/>
          </ac:spMkLst>
        </pc:spChg>
      </pc:sldChg>
      <pc:sldChg chg="modSp add mod">
        <pc:chgData name="William Grey" userId="37b73424-c081-4fc2-b1af-363f4f3fd4f3" providerId="ADAL" clId="{53EDA361-8F96-4455-A71E-11546EA96CFF}" dt="2021-08-08T22:51:12.616" v="2821" actId="1076"/>
        <pc:sldMkLst>
          <pc:docMk/>
          <pc:sldMk cId="1774700225" sldId="390"/>
        </pc:sldMkLst>
        <pc:spChg chg="mod">
          <ac:chgData name="William Grey" userId="37b73424-c081-4fc2-b1af-363f4f3fd4f3" providerId="ADAL" clId="{53EDA361-8F96-4455-A71E-11546EA96CFF}" dt="2021-08-08T22:47:28.334" v="2494" actId="1035"/>
          <ac:spMkLst>
            <pc:docMk/>
            <pc:sldMk cId="1774700225" sldId="390"/>
            <ac:spMk id="6" creationId="{FCC37355-69B6-49CC-B26C-8F785F7C3310}"/>
          </ac:spMkLst>
        </pc:spChg>
        <pc:spChg chg="mod">
          <ac:chgData name="William Grey" userId="37b73424-c081-4fc2-b1af-363f4f3fd4f3" providerId="ADAL" clId="{53EDA361-8F96-4455-A71E-11546EA96CFF}" dt="2021-08-08T22:51:12.616" v="2821" actId="1076"/>
          <ac:spMkLst>
            <pc:docMk/>
            <pc:sldMk cId="1774700225" sldId="390"/>
            <ac:spMk id="7" creationId="{5084979F-067D-41B5-8799-1FC442A328F8}"/>
          </ac:spMkLst>
        </pc:spChg>
      </pc:sldChg>
      <pc:sldChg chg="addSp modSp add mod">
        <pc:chgData name="William Grey" userId="37b73424-c081-4fc2-b1af-363f4f3fd4f3" providerId="ADAL" clId="{53EDA361-8F96-4455-A71E-11546EA96CFF}" dt="2021-08-08T22:51:27.665" v="2829" actId="20577"/>
        <pc:sldMkLst>
          <pc:docMk/>
          <pc:sldMk cId="2206795049" sldId="391"/>
        </pc:sldMkLst>
        <pc:spChg chg="mod">
          <ac:chgData name="William Grey" userId="37b73424-c081-4fc2-b1af-363f4f3fd4f3" providerId="ADAL" clId="{53EDA361-8F96-4455-A71E-11546EA96CFF}" dt="2021-08-08T22:48:24.211" v="2580" actId="1035"/>
          <ac:spMkLst>
            <pc:docMk/>
            <pc:sldMk cId="2206795049" sldId="391"/>
            <ac:spMk id="6" creationId="{FCC37355-69B6-49CC-B26C-8F785F7C3310}"/>
          </ac:spMkLst>
        </pc:spChg>
        <pc:spChg chg="mod">
          <ac:chgData name="William Grey" userId="37b73424-c081-4fc2-b1af-363f4f3fd4f3" providerId="ADAL" clId="{53EDA361-8F96-4455-A71E-11546EA96CFF}" dt="2021-08-08T22:51:27.665" v="2829" actId="20577"/>
          <ac:spMkLst>
            <pc:docMk/>
            <pc:sldMk cId="2206795049" sldId="391"/>
            <ac:spMk id="7" creationId="{5084979F-067D-41B5-8799-1FC442A328F8}"/>
          </ac:spMkLst>
        </pc:spChg>
        <pc:spChg chg="add mod ord">
          <ac:chgData name="William Grey" userId="37b73424-c081-4fc2-b1af-363f4f3fd4f3" providerId="ADAL" clId="{53EDA361-8F96-4455-A71E-11546EA96CFF}" dt="2021-08-08T22:49:17.225" v="2666" actId="1076"/>
          <ac:spMkLst>
            <pc:docMk/>
            <pc:sldMk cId="2206795049" sldId="391"/>
            <ac:spMk id="8" creationId="{9CF38581-4FBE-40F2-8A4B-9CEF7E2A52DF}"/>
          </ac:spMkLst>
        </pc:spChg>
      </pc:sldChg>
      <pc:sldChg chg="addSp modSp add mod">
        <pc:chgData name="William Grey" userId="37b73424-c081-4fc2-b1af-363f4f3fd4f3" providerId="ADAL" clId="{53EDA361-8F96-4455-A71E-11546EA96CFF}" dt="2021-08-08T22:55:44.858" v="3281" actId="20577"/>
        <pc:sldMkLst>
          <pc:docMk/>
          <pc:sldMk cId="333797063" sldId="392"/>
        </pc:sldMkLst>
        <pc:spChg chg="mod">
          <ac:chgData name="William Grey" userId="37b73424-c081-4fc2-b1af-363f4f3fd4f3" providerId="ADAL" clId="{53EDA361-8F96-4455-A71E-11546EA96CFF}" dt="2021-08-08T22:50:24.237" v="2764" actId="1076"/>
          <ac:spMkLst>
            <pc:docMk/>
            <pc:sldMk cId="333797063" sldId="392"/>
            <ac:spMk id="6" creationId="{FCC37355-69B6-49CC-B26C-8F785F7C3310}"/>
          </ac:spMkLst>
        </pc:spChg>
        <pc:spChg chg="mod">
          <ac:chgData name="William Grey" userId="37b73424-c081-4fc2-b1af-363f4f3fd4f3" providerId="ADAL" clId="{53EDA361-8F96-4455-A71E-11546EA96CFF}" dt="2021-08-08T22:55:44.858" v="3281" actId="20577"/>
          <ac:spMkLst>
            <pc:docMk/>
            <pc:sldMk cId="333797063" sldId="392"/>
            <ac:spMk id="7" creationId="{5084979F-067D-41B5-8799-1FC442A328F8}"/>
          </ac:spMkLst>
        </pc:spChg>
        <pc:spChg chg="mod">
          <ac:chgData name="William Grey" userId="37b73424-c081-4fc2-b1af-363f4f3fd4f3" providerId="ADAL" clId="{53EDA361-8F96-4455-A71E-11546EA96CFF}" dt="2021-08-08T22:55:29.657" v="3278" actId="1035"/>
          <ac:spMkLst>
            <pc:docMk/>
            <pc:sldMk cId="333797063" sldId="392"/>
            <ac:spMk id="8" creationId="{9CF38581-4FBE-40F2-8A4B-9CEF7E2A52DF}"/>
          </ac:spMkLst>
        </pc:spChg>
        <pc:spChg chg="add mod ord">
          <ac:chgData name="William Grey" userId="37b73424-c081-4fc2-b1af-363f4f3fd4f3" providerId="ADAL" clId="{53EDA361-8F96-4455-A71E-11546EA96CFF}" dt="2021-08-08T22:51:48.282" v="2832" actId="167"/>
          <ac:spMkLst>
            <pc:docMk/>
            <pc:sldMk cId="333797063" sldId="392"/>
            <ac:spMk id="9" creationId="{49EBD875-A620-4113-A4EB-09315175B328}"/>
          </ac:spMkLst>
        </pc:spChg>
      </pc:sldChg>
      <pc:sldChg chg="delSp modSp add mod">
        <pc:chgData name="William Grey" userId="37b73424-c081-4fc2-b1af-363f4f3fd4f3" providerId="ADAL" clId="{53EDA361-8F96-4455-A71E-11546EA96CFF}" dt="2021-08-08T23:13:31.028" v="4149" actId="20577"/>
        <pc:sldMkLst>
          <pc:docMk/>
          <pc:sldMk cId="4126842580" sldId="393"/>
        </pc:sldMkLst>
        <pc:spChg chg="mod">
          <ac:chgData name="William Grey" userId="37b73424-c081-4fc2-b1af-363f4f3fd4f3" providerId="ADAL" clId="{53EDA361-8F96-4455-A71E-11546EA96CFF}" dt="2021-08-08T22:56:16.722" v="3287" actId="1035"/>
          <ac:spMkLst>
            <pc:docMk/>
            <pc:sldMk cId="4126842580" sldId="393"/>
            <ac:spMk id="6" creationId="{FCC37355-69B6-49CC-B26C-8F785F7C3310}"/>
          </ac:spMkLst>
        </pc:spChg>
        <pc:spChg chg="mod">
          <ac:chgData name="William Grey" userId="37b73424-c081-4fc2-b1af-363f4f3fd4f3" providerId="ADAL" clId="{53EDA361-8F96-4455-A71E-11546EA96CFF}" dt="2021-08-08T23:13:31.028" v="4149" actId="20577"/>
          <ac:spMkLst>
            <pc:docMk/>
            <pc:sldMk cId="4126842580" sldId="393"/>
            <ac:spMk id="7" creationId="{5084979F-067D-41B5-8799-1FC442A328F8}"/>
          </ac:spMkLst>
        </pc:spChg>
        <pc:spChg chg="del">
          <ac:chgData name="William Grey" userId="37b73424-c081-4fc2-b1af-363f4f3fd4f3" providerId="ADAL" clId="{53EDA361-8F96-4455-A71E-11546EA96CFF}" dt="2021-08-08T22:56:20.797" v="3288" actId="478"/>
          <ac:spMkLst>
            <pc:docMk/>
            <pc:sldMk cId="4126842580" sldId="393"/>
            <ac:spMk id="8" creationId="{9CF38581-4FBE-40F2-8A4B-9CEF7E2A52DF}"/>
          </ac:spMkLst>
        </pc:spChg>
        <pc:spChg chg="del">
          <ac:chgData name="William Grey" userId="37b73424-c081-4fc2-b1af-363f4f3fd4f3" providerId="ADAL" clId="{53EDA361-8F96-4455-A71E-11546EA96CFF}" dt="2021-08-08T22:56:23.431" v="3289" actId="478"/>
          <ac:spMkLst>
            <pc:docMk/>
            <pc:sldMk cId="4126842580" sldId="393"/>
            <ac:spMk id="9" creationId="{49EBD875-A620-4113-A4EB-09315175B328}"/>
          </ac:spMkLst>
        </pc:spChg>
      </pc:sldChg>
      <pc:sldChg chg="modSp add mod ord">
        <pc:chgData name="William Grey" userId="37b73424-c081-4fc2-b1af-363f4f3fd4f3" providerId="ADAL" clId="{53EDA361-8F96-4455-A71E-11546EA96CFF}" dt="2021-08-08T23:19:52.321" v="4645"/>
        <pc:sldMkLst>
          <pc:docMk/>
          <pc:sldMk cId="427174180" sldId="394"/>
        </pc:sldMkLst>
        <pc:spChg chg="mod">
          <ac:chgData name="William Grey" userId="37b73424-c081-4fc2-b1af-363f4f3fd4f3" providerId="ADAL" clId="{53EDA361-8F96-4455-A71E-11546EA96CFF}" dt="2021-08-08T22:58:45.437" v="3580" actId="14100"/>
          <ac:spMkLst>
            <pc:docMk/>
            <pc:sldMk cId="427174180" sldId="394"/>
            <ac:spMk id="6" creationId="{FCC37355-69B6-49CC-B26C-8F785F7C3310}"/>
          </ac:spMkLst>
        </pc:spChg>
        <pc:spChg chg="mod">
          <ac:chgData name="William Grey" userId="37b73424-c081-4fc2-b1af-363f4f3fd4f3" providerId="ADAL" clId="{53EDA361-8F96-4455-A71E-11546EA96CFF}" dt="2021-08-08T22:59:33.992" v="3670" actId="1076"/>
          <ac:spMkLst>
            <pc:docMk/>
            <pc:sldMk cId="427174180" sldId="394"/>
            <ac:spMk id="7" creationId="{5084979F-067D-41B5-8799-1FC442A328F8}"/>
          </ac:spMkLst>
        </pc:spChg>
      </pc:sldChg>
      <pc:sldChg chg="modSp new mod modAnim">
        <pc:chgData name="William Grey" userId="37b73424-c081-4fc2-b1af-363f4f3fd4f3" providerId="ADAL" clId="{53EDA361-8F96-4455-A71E-11546EA96CFF}" dt="2021-08-08T23:11:06.814" v="4118" actId="20577"/>
        <pc:sldMkLst>
          <pc:docMk/>
          <pc:sldMk cId="2444072305" sldId="395"/>
        </pc:sldMkLst>
        <pc:spChg chg="mod">
          <ac:chgData name="William Grey" userId="37b73424-c081-4fc2-b1af-363f4f3fd4f3" providerId="ADAL" clId="{53EDA361-8F96-4455-A71E-11546EA96CFF}" dt="2021-08-08T23:10:09.017" v="4098" actId="20577"/>
          <ac:spMkLst>
            <pc:docMk/>
            <pc:sldMk cId="2444072305" sldId="395"/>
            <ac:spMk id="2" creationId="{4F4B91A2-C747-4A6A-96EF-547AC98A8D5A}"/>
          </ac:spMkLst>
        </pc:spChg>
        <pc:spChg chg="mod">
          <ac:chgData name="William Grey" userId="37b73424-c081-4fc2-b1af-363f4f3fd4f3" providerId="ADAL" clId="{53EDA361-8F96-4455-A71E-11546EA96CFF}" dt="2021-08-08T23:11:06.814" v="4118" actId="20577"/>
          <ac:spMkLst>
            <pc:docMk/>
            <pc:sldMk cId="2444072305" sldId="395"/>
            <ac:spMk id="3" creationId="{91877BAE-AE2C-4B6E-A585-AF31B26D75D6}"/>
          </ac:spMkLst>
        </pc:spChg>
      </pc:sldChg>
      <pc:sldChg chg="modSp new del mod ord">
        <pc:chgData name="William Grey" userId="37b73424-c081-4fc2-b1af-363f4f3fd4f3" providerId="ADAL" clId="{53EDA361-8F96-4455-A71E-11546EA96CFF}" dt="2021-08-08T23:04:13.126" v="3873" actId="47"/>
        <pc:sldMkLst>
          <pc:docMk/>
          <pc:sldMk cId="3352072160" sldId="395"/>
        </pc:sldMkLst>
        <pc:spChg chg="mod">
          <ac:chgData name="William Grey" userId="37b73424-c081-4fc2-b1af-363f4f3fd4f3" providerId="ADAL" clId="{53EDA361-8F96-4455-A71E-11546EA96CFF}" dt="2021-08-08T23:03:41.561" v="3819" actId="20577"/>
          <ac:spMkLst>
            <pc:docMk/>
            <pc:sldMk cId="3352072160" sldId="395"/>
            <ac:spMk id="2" creationId="{26E64A38-FDEC-475E-A4E9-5A3DD39CAC89}"/>
          </ac:spMkLst>
        </pc:spChg>
        <pc:spChg chg="mod">
          <ac:chgData name="William Grey" userId="37b73424-c081-4fc2-b1af-363f4f3fd4f3" providerId="ADAL" clId="{53EDA361-8F96-4455-A71E-11546EA96CFF}" dt="2021-08-08T23:04:10.131" v="3872" actId="20577"/>
          <ac:spMkLst>
            <pc:docMk/>
            <pc:sldMk cId="3352072160" sldId="395"/>
            <ac:spMk id="3" creationId="{93BD6B72-78EF-4096-9CBF-3A2F0FA04182}"/>
          </ac:spMkLst>
        </pc:spChg>
      </pc:sldChg>
      <pc:sldChg chg="modSp add mod">
        <pc:chgData name="William Grey" userId="37b73424-c081-4fc2-b1af-363f4f3fd4f3" providerId="ADAL" clId="{53EDA361-8F96-4455-A71E-11546EA96CFF}" dt="2021-08-08T23:11:20.037" v="4128" actId="20577"/>
        <pc:sldMkLst>
          <pc:docMk/>
          <pc:sldMk cId="3398603492" sldId="396"/>
        </pc:sldMkLst>
        <pc:spChg chg="mod">
          <ac:chgData name="William Grey" userId="37b73424-c081-4fc2-b1af-363f4f3fd4f3" providerId="ADAL" clId="{53EDA361-8F96-4455-A71E-11546EA96CFF}" dt="2021-08-08T23:11:20.037" v="4128" actId="20577"/>
          <ac:spMkLst>
            <pc:docMk/>
            <pc:sldMk cId="3398603492" sldId="396"/>
            <ac:spMk id="3" creationId="{91877BAE-AE2C-4B6E-A585-AF31B26D75D6}"/>
          </ac:spMkLst>
        </pc:spChg>
      </pc:sldChg>
      <pc:sldChg chg="delSp modSp add mod">
        <pc:chgData name="William Grey" userId="37b73424-c081-4fc2-b1af-363f4f3fd4f3" providerId="ADAL" clId="{53EDA361-8F96-4455-A71E-11546EA96CFF}" dt="2021-08-08T23:19:38.489" v="4643" actId="1076"/>
        <pc:sldMkLst>
          <pc:docMk/>
          <pc:sldMk cId="3847037844" sldId="397"/>
        </pc:sldMkLst>
        <pc:spChg chg="mod">
          <ac:chgData name="William Grey" userId="37b73424-c081-4fc2-b1af-363f4f3fd4f3" providerId="ADAL" clId="{53EDA361-8F96-4455-A71E-11546EA96CFF}" dt="2021-08-08T23:12:50.019" v="4147" actId="20577"/>
          <ac:spMkLst>
            <pc:docMk/>
            <pc:sldMk cId="3847037844" sldId="397"/>
            <ac:spMk id="2" creationId="{39D163C1-9D46-4294-83DE-7D21289DC803}"/>
          </ac:spMkLst>
        </pc:spChg>
        <pc:spChg chg="del">
          <ac:chgData name="William Grey" userId="37b73424-c081-4fc2-b1af-363f4f3fd4f3" providerId="ADAL" clId="{53EDA361-8F96-4455-A71E-11546EA96CFF}" dt="2021-08-08T23:13:36.433" v="4150" actId="478"/>
          <ac:spMkLst>
            <pc:docMk/>
            <pc:sldMk cId="3847037844" sldId="397"/>
            <ac:spMk id="6" creationId="{FCC37355-69B6-49CC-B26C-8F785F7C3310}"/>
          </ac:spMkLst>
        </pc:spChg>
        <pc:spChg chg="mod">
          <ac:chgData name="William Grey" userId="37b73424-c081-4fc2-b1af-363f4f3fd4f3" providerId="ADAL" clId="{53EDA361-8F96-4455-A71E-11546EA96CFF}" dt="2021-08-08T23:19:38.489" v="4643" actId="1076"/>
          <ac:spMkLst>
            <pc:docMk/>
            <pc:sldMk cId="3847037844" sldId="397"/>
            <ac:spMk id="7" creationId="{5084979F-067D-41B5-8799-1FC442A328F8}"/>
          </ac:spMkLst>
        </pc:spChg>
      </pc:sldChg>
      <pc:sldChg chg="modSp add del mod">
        <pc:chgData name="William Grey" userId="37b73424-c081-4fc2-b1af-363f4f3fd4f3" providerId="ADAL" clId="{53EDA361-8F96-4455-A71E-11546EA96CFF}" dt="2021-08-08T23:26:50.627" v="4772" actId="47"/>
        <pc:sldMkLst>
          <pc:docMk/>
          <pc:sldMk cId="3845043133" sldId="398"/>
        </pc:sldMkLst>
        <pc:graphicFrameChg chg="modGraphic">
          <ac:chgData name="William Grey" userId="37b73424-c081-4fc2-b1af-363f4f3fd4f3" providerId="ADAL" clId="{53EDA361-8F96-4455-A71E-11546EA96CFF}" dt="2021-08-08T23:23:51.241" v="4751" actId="20577"/>
          <ac:graphicFrameMkLst>
            <pc:docMk/>
            <pc:sldMk cId="3845043133" sldId="398"/>
            <ac:graphicFrameMk id="6" creationId="{71FD2989-CFD7-4B4A-A480-3693D309D54D}"/>
          </ac:graphicFrameMkLst>
        </pc:graphicFrameChg>
        <pc:graphicFrameChg chg="modGraphic">
          <ac:chgData name="William Grey" userId="37b73424-c081-4fc2-b1af-363f4f3fd4f3" providerId="ADAL" clId="{53EDA361-8F96-4455-A71E-11546EA96CFF}" dt="2021-08-08T23:23:57.781" v="4752" actId="6549"/>
          <ac:graphicFrameMkLst>
            <pc:docMk/>
            <pc:sldMk cId="3845043133" sldId="398"/>
            <ac:graphicFrameMk id="8" creationId="{6B2B3E6B-2F33-4187-9FF6-57DBCBD88AB0}"/>
          </ac:graphicFrameMkLst>
        </pc:graphicFrameChg>
      </pc:sldChg>
      <pc:sldChg chg="modSp add mod">
        <pc:chgData name="William Grey" userId="37b73424-c081-4fc2-b1af-363f4f3fd4f3" providerId="ADAL" clId="{53EDA361-8F96-4455-A71E-11546EA96CFF}" dt="2021-08-08T23:29:12.789" v="4808" actId="6549"/>
        <pc:sldMkLst>
          <pc:docMk/>
          <pc:sldMk cId="4026121232" sldId="398"/>
        </pc:sldMkLst>
        <pc:graphicFrameChg chg="modGraphic">
          <ac:chgData name="William Grey" userId="37b73424-c081-4fc2-b1af-363f4f3fd4f3" providerId="ADAL" clId="{53EDA361-8F96-4455-A71E-11546EA96CFF}" dt="2021-08-08T23:29:12.789" v="4808" actId="6549"/>
          <ac:graphicFrameMkLst>
            <pc:docMk/>
            <pc:sldMk cId="4026121232" sldId="398"/>
            <ac:graphicFrameMk id="8" creationId="{6B2B3E6B-2F33-4187-9FF6-57DBCBD88AB0}"/>
          </ac:graphicFrameMkLst>
        </pc:graphicFrameChg>
      </pc:sldChg>
      <pc:sldChg chg="modSp add mod">
        <pc:chgData name="William Grey" userId="37b73424-c081-4fc2-b1af-363f4f3fd4f3" providerId="ADAL" clId="{53EDA361-8F96-4455-A71E-11546EA96CFF}" dt="2021-08-08T23:28:47.168" v="4805" actId="6549"/>
        <pc:sldMkLst>
          <pc:docMk/>
          <pc:sldMk cId="2182374908" sldId="399"/>
        </pc:sldMkLst>
        <pc:graphicFrameChg chg="modGraphic">
          <ac:chgData name="William Grey" userId="37b73424-c081-4fc2-b1af-363f4f3fd4f3" providerId="ADAL" clId="{53EDA361-8F96-4455-A71E-11546EA96CFF}" dt="2021-08-08T23:28:47.168" v="4805" actId="6549"/>
          <ac:graphicFrameMkLst>
            <pc:docMk/>
            <pc:sldMk cId="2182374908" sldId="399"/>
            <ac:graphicFrameMk id="8" creationId="{6B2B3E6B-2F33-4187-9FF6-57DBCBD88AB0}"/>
          </ac:graphicFrameMkLst>
        </pc:graphicFrameChg>
      </pc:sldChg>
      <pc:sldChg chg="modSp add del mod">
        <pc:chgData name="William Grey" userId="37b73424-c081-4fc2-b1af-363f4f3fd4f3" providerId="ADAL" clId="{53EDA361-8F96-4455-A71E-11546EA96CFF}" dt="2021-08-08T23:26:52.825" v="4773" actId="47"/>
        <pc:sldMkLst>
          <pc:docMk/>
          <pc:sldMk cId="3570845462" sldId="399"/>
        </pc:sldMkLst>
        <pc:graphicFrameChg chg="modGraphic">
          <ac:chgData name="William Grey" userId="37b73424-c081-4fc2-b1af-363f4f3fd4f3" providerId="ADAL" clId="{53EDA361-8F96-4455-A71E-11546EA96CFF}" dt="2021-08-08T23:23:42.729" v="4738" actId="20577"/>
          <ac:graphicFrameMkLst>
            <pc:docMk/>
            <pc:sldMk cId="3570845462" sldId="399"/>
            <ac:graphicFrameMk id="6" creationId="{71FD2989-CFD7-4B4A-A480-3693D309D54D}"/>
          </ac:graphicFrameMkLst>
        </pc:graphicFrameChg>
        <pc:graphicFrameChg chg="modGraphic">
          <ac:chgData name="William Grey" userId="37b73424-c081-4fc2-b1af-363f4f3fd4f3" providerId="ADAL" clId="{53EDA361-8F96-4455-A71E-11546EA96CFF}" dt="2021-08-08T23:23:35.324" v="4737" actId="6549"/>
          <ac:graphicFrameMkLst>
            <pc:docMk/>
            <pc:sldMk cId="3570845462" sldId="399"/>
            <ac:graphicFrameMk id="8" creationId="{6B2B3E6B-2F33-4187-9FF6-57DBCBD88AB0}"/>
          </ac:graphicFrameMkLst>
        </pc:graphicFrameChg>
      </pc:sldChg>
      <pc:sldChg chg="modSp new del mod">
        <pc:chgData name="William Grey" userId="37b73424-c081-4fc2-b1af-363f4f3fd4f3" providerId="ADAL" clId="{53EDA361-8F96-4455-A71E-11546EA96CFF}" dt="2021-08-09T21:01:05.129" v="4830" actId="47"/>
        <pc:sldMkLst>
          <pc:docMk/>
          <pc:sldMk cId="281062496" sldId="400"/>
        </pc:sldMkLst>
        <pc:spChg chg="mod">
          <ac:chgData name="William Grey" userId="37b73424-c081-4fc2-b1af-363f4f3fd4f3" providerId="ADAL" clId="{53EDA361-8F96-4455-A71E-11546EA96CFF}" dt="2021-08-09T21:01:02.650" v="4829" actId="27636"/>
          <ac:spMkLst>
            <pc:docMk/>
            <pc:sldMk cId="281062496" sldId="400"/>
            <ac:spMk id="2" creationId="{0B46E8A0-8FA5-47D8-BA1D-1F93E1869A3A}"/>
          </ac:spMkLst>
        </pc:spChg>
      </pc:sldChg>
      <pc:sldChg chg="new del">
        <pc:chgData name="William Grey" userId="37b73424-c081-4fc2-b1af-363f4f3fd4f3" providerId="ADAL" clId="{53EDA361-8F96-4455-A71E-11546EA96CFF}" dt="2021-08-09T20:59:49.940" v="4826" actId="47"/>
        <pc:sldMkLst>
          <pc:docMk/>
          <pc:sldMk cId="848108149" sldId="400"/>
        </pc:sldMkLst>
      </pc:sldChg>
      <pc:sldChg chg="addSp modSp add mod">
        <pc:chgData name="William Grey" userId="37b73424-c081-4fc2-b1af-363f4f3fd4f3" providerId="ADAL" clId="{53EDA361-8F96-4455-A71E-11546EA96CFF}" dt="2021-08-09T21:02:24.563" v="4871" actId="1076"/>
        <pc:sldMkLst>
          <pc:docMk/>
          <pc:sldMk cId="307998624" sldId="401"/>
        </pc:sldMkLst>
        <pc:spChg chg="mod">
          <ac:chgData name="William Grey" userId="37b73424-c081-4fc2-b1af-363f4f3fd4f3" providerId="ADAL" clId="{53EDA361-8F96-4455-A71E-11546EA96CFF}" dt="2021-08-09T21:02:18.747" v="4870" actId="20577"/>
          <ac:spMkLst>
            <pc:docMk/>
            <pc:sldMk cId="307998624" sldId="401"/>
            <ac:spMk id="3" creationId="{CDE20E6A-18BA-414D-94BA-BC4A3AFBE493}"/>
          </ac:spMkLst>
        </pc:spChg>
        <pc:graphicFrameChg chg="add mod modGraphic">
          <ac:chgData name="William Grey" userId="37b73424-c081-4fc2-b1af-363f4f3fd4f3" providerId="ADAL" clId="{53EDA361-8F96-4455-A71E-11546EA96CFF}" dt="2021-08-09T21:02:24.563" v="4871" actId="1076"/>
          <ac:graphicFrameMkLst>
            <pc:docMk/>
            <pc:sldMk cId="307998624" sldId="401"/>
            <ac:graphicFrameMk id="4" creationId="{A17E56B6-E00C-4987-8111-9A3844CCE1DE}"/>
          </ac:graphicFrameMkLst>
        </pc:graphicFrameChg>
      </pc:sldChg>
      <pc:sldChg chg="modSp add mod">
        <pc:chgData name="William Grey" userId="37b73424-c081-4fc2-b1af-363f4f3fd4f3" providerId="ADAL" clId="{53EDA361-8F96-4455-A71E-11546EA96CFF}" dt="2021-08-09T21:04:58.967" v="4914" actId="2165"/>
        <pc:sldMkLst>
          <pc:docMk/>
          <pc:sldMk cId="1648086477" sldId="402"/>
        </pc:sldMkLst>
        <pc:graphicFrameChg chg="mod modGraphic">
          <ac:chgData name="William Grey" userId="37b73424-c081-4fc2-b1af-363f4f3fd4f3" providerId="ADAL" clId="{53EDA361-8F96-4455-A71E-11546EA96CFF}" dt="2021-08-09T21:04:58.967" v="4914" actId="2165"/>
          <ac:graphicFrameMkLst>
            <pc:docMk/>
            <pc:sldMk cId="1648086477" sldId="402"/>
            <ac:graphicFrameMk id="4" creationId="{A17E56B6-E00C-4987-8111-9A3844CCE1DE}"/>
          </ac:graphicFrameMkLst>
        </pc:graphicFrameChg>
      </pc:sldChg>
      <pc:sldMasterChg chg="new del mod addSldLayout delSldLayout">
        <pc:chgData name="William Grey" userId="37b73424-c081-4fc2-b1af-363f4f3fd4f3" providerId="ADAL" clId="{53EDA361-8F96-4455-A71E-11546EA96CFF}" dt="2021-08-07T19:03:22.656" v="1" actId="6938"/>
        <pc:sldMasterMkLst>
          <pc:docMk/>
          <pc:sldMasterMk cId="1980697878" sldId="2147483660"/>
        </pc:sldMasterMkLst>
        <pc:sldLayoutChg chg="new del replId">
          <pc:chgData name="William Grey" userId="37b73424-c081-4fc2-b1af-363f4f3fd4f3" providerId="ADAL" clId="{53EDA361-8F96-4455-A71E-11546EA96CFF}" dt="2021-08-07T19:03:22.656" v="1" actId="6938"/>
          <pc:sldLayoutMkLst>
            <pc:docMk/>
            <pc:sldMasterMk cId="1980697878" sldId="2147483660"/>
            <pc:sldLayoutMk cId="2324789570" sldId="2147483661"/>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4032837817" sldId="2147483662"/>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707490453" sldId="2147483663"/>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590098177" sldId="2147483664"/>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816226051" sldId="2147483665"/>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172809089" sldId="2147483666"/>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988312399" sldId="2147483667"/>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952025480" sldId="2147483668"/>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882572700" sldId="2147483669"/>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2802079322" sldId="2147483670"/>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3207681621" sldId="2147483671"/>
          </pc:sldLayoutMkLst>
        </pc:sldLayoutChg>
      </pc:sldMasterChg>
    </pc:docChg>
  </pc:docChgLst>
  <pc:docChgLst>
    <pc:chgData name="William Grey" userId="37b73424-c081-4fc2-b1af-363f4f3fd4f3" providerId="ADAL" clId="{9450D76F-9D69-42EB-97CB-2B215F3378DB}"/>
    <pc:docChg chg="custSel addSld modSld">
      <pc:chgData name="William Grey" userId="37b73424-c081-4fc2-b1af-363f4f3fd4f3" providerId="ADAL" clId="{9450D76F-9D69-42EB-97CB-2B215F3378DB}" dt="2020-02-11T11:14:35.056" v="259" actId="1076"/>
      <pc:docMkLst>
        <pc:docMk/>
      </pc:docMkLst>
      <pc:sldChg chg="modSp">
        <pc:chgData name="William Grey" userId="37b73424-c081-4fc2-b1af-363f4f3fd4f3" providerId="ADAL" clId="{9450D76F-9D69-42EB-97CB-2B215F3378DB}" dt="2020-02-07T11:14:10.084" v="165" actId="1076"/>
        <pc:sldMkLst>
          <pc:docMk/>
          <pc:sldMk cId="206721647" sldId="286"/>
        </pc:sldMkLst>
        <pc:spChg chg="mod">
          <ac:chgData name="William Grey" userId="37b73424-c081-4fc2-b1af-363f4f3fd4f3" providerId="ADAL" clId="{9450D76F-9D69-42EB-97CB-2B215F3378DB}" dt="2020-02-07T11:14:05.220" v="164" actId="20577"/>
          <ac:spMkLst>
            <pc:docMk/>
            <pc:sldMk cId="206721647" sldId="286"/>
            <ac:spMk id="3" creationId="{00000000-0000-0000-0000-000000000000}"/>
          </ac:spMkLst>
        </pc:spChg>
        <pc:picChg chg="mod">
          <ac:chgData name="William Grey" userId="37b73424-c081-4fc2-b1af-363f4f3fd4f3" providerId="ADAL" clId="{9450D76F-9D69-42EB-97CB-2B215F3378DB}" dt="2020-02-07T11:14:10.084" v="165" actId="1076"/>
          <ac:picMkLst>
            <pc:docMk/>
            <pc:sldMk cId="206721647" sldId="286"/>
            <ac:picMk id="8" creationId="{00000000-0000-0000-0000-000000000000}"/>
          </ac:picMkLst>
        </pc:picChg>
      </pc:sldChg>
      <pc:sldChg chg="addSp modSp">
        <pc:chgData name="William Grey" userId="37b73424-c081-4fc2-b1af-363f4f3fd4f3" providerId="ADAL" clId="{9450D76F-9D69-42EB-97CB-2B215F3378DB}" dt="2020-02-11T11:14:35.056" v="259" actId="1076"/>
        <pc:sldMkLst>
          <pc:docMk/>
          <pc:sldMk cId="3931173053" sldId="303"/>
        </pc:sldMkLst>
        <pc:spChg chg="mod">
          <ac:chgData name="William Grey" userId="37b73424-c081-4fc2-b1af-363f4f3fd4f3" providerId="ADAL" clId="{9450D76F-9D69-42EB-97CB-2B215F3378DB}" dt="2020-02-11T11:09:35.312" v="223" actId="20577"/>
          <ac:spMkLst>
            <pc:docMk/>
            <pc:sldMk cId="3931173053" sldId="303"/>
            <ac:spMk id="3" creationId="{00000000-0000-0000-0000-000000000000}"/>
          </ac:spMkLst>
        </pc:spChg>
        <pc:spChg chg="add mod">
          <ac:chgData name="William Grey" userId="37b73424-c081-4fc2-b1af-363f4f3fd4f3" providerId="ADAL" clId="{9450D76F-9D69-42EB-97CB-2B215F3378DB}" dt="2020-02-11T11:14:35.056" v="259" actId="1076"/>
          <ac:spMkLst>
            <pc:docMk/>
            <pc:sldMk cId="3931173053" sldId="303"/>
            <ac:spMk id="6" creationId="{82E89156-E7AB-4BB3-A9B8-AF5E67A08CD9}"/>
          </ac:spMkLst>
        </pc:spChg>
      </pc:sldChg>
      <pc:sldChg chg="modSp">
        <pc:chgData name="William Grey" userId="37b73424-c081-4fc2-b1af-363f4f3fd4f3" providerId="ADAL" clId="{9450D76F-9D69-42EB-97CB-2B215F3378DB}" dt="2020-02-07T11:03:57.347" v="129" actId="20577"/>
        <pc:sldMkLst>
          <pc:docMk/>
          <pc:sldMk cId="3971015961" sldId="305"/>
        </pc:sldMkLst>
        <pc:spChg chg="mod">
          <ac:chgData name="William Grey" userId="37b73424-c081-4fc2-b1af-363f4f3fd4f3" providerId="ADAL" clId="{9450D76F-9D69-42EB-97CB-2B215F3378DB}" dt="2020-02-07T11:03:57.347" v="129" actId="20577"/>
          <ac:spMkLst>
            <pc:docMk/>
            <pc:sldMk cId="3971015961" sldId="305"/>
            <ac:spMk id="3" creationId="{00000000-0000-0000-0000-000000000000}"/>
          </ac:spMkLst>
        </pc:spChg>
      </pc:sldChg>
      <pc:sldChg chg="modSp">
        <pc:chgData name="William Grey" userId="37b73424-c081-4fc2-b1af-363f4f3fd4f3" providerId="ADAL" clId="{9450D76F-9D69-42EB-97CB-2B215F3378DB}" dt="2020-02-07T10:45:05.321" v="62" actId="20577"/>
        <pc:sldMkLst>
          <pc:docMk/>
          <pc:sldMk cId="3168500568" sldId="332"/>
        </pc:sldMkLst>
        <pc:spChg chg="mod">
          <ac:chgData name="William Grey" userId="37b73424-c081-4fc2-b1af-363f4f3fd4f3" providerId="ADAL" clId="{9450D76F-9D69-42EB-97CB-2B215F3378DB}" dt="2020-02-07T10:45:05.321" v="62" actId="20577"/>
          <ac:spMkLst>
            <pc:docMk/>
            <pc:sldMk cId="3168500568" sldId="332"/>
            <ac:spMk id="3" creationId="{00000000-0000-0000-0000-000000000000}"/>
          </ac:spMkLst>
        </pc:spChg>
      </pc:sldChg>
      <pc:sldChg chg="modSp add">
        <pc:chgData name="William Grey" userId="37b73424-c081-4fc2-b1af-363f4f3fd4f3" providerId="ADAL" clId="{9450D76F-9D69-42EB-97CB-2B215F3378DB}" dt="2020-02-07T11:01:37.192" v="124" actId="20577"/>
        <pc:sldMkLst>
          <pc:docMk/>
          <pc:sldMk cId="614497509" sldId="341"/>
        </pc:sldMkLst>
        <pc:graphicFrameChg chg="modGraphic">
          <ac:chgData name="William Grey" userId="37b73424-c081-4fc2-b1af-363f4f3fd4f3" providerId="ADAL" clId="{9450D76F-9D69-42EB-97CB-2B215F3378DB}" dt="2020-02-07T11:01:37.192" v="124" actId="20577"/>
          <ac:graphicFrameMkLst>
            <pc:docMk/>
            <pc:sldMk cId="614497509" sldId="341"/>
            <ac:graphicFrameMk id="4" creationId="{00000000-0000-0000-0000-000000000000}"/>
          </ac:graphicFrameMkLst>
        </pc:graphicFrameChg>
      </pc:sldChg>
    </pc:docChg>
  </pc:docChgLst>
  <pc:docChgLst>
    <pc:chgData name="William Grey" userId="37b73424-c081-4fc2-b1af-363f4f3fd4f3" providerId="ADAL" clId="{F78E50BB-3A6C-43FF-BC2C-E5454F77D1C2}"/>
    <pc:docChg chg="undo custSel addSld delSld modSld">
      <pc:chgData name="William Grey" userId="37b73424-c081-4fc2-b1af-363f4f3fd4f3" providerId="ADAL" clId="{F78E50BB-3A6C-43FF-BC2C-E5454F77D1C2}" dt="2022-06-15T12:49:39.101" v="11"/>
      <pc:docMkLst>
        <pc:docMk/>
      </pc:docMkLst>
      <pc:sldChg chg="addSp delSp modSp new del mod">
        <pc:chgData name="William Grey" userId="37b73424-c081-4fc2-b1af-363f4f3fd4f3" providerId="ADAL" clId="{F78E50BB-3A6C-43FF-BC2C-E5454F77D1C2}" dt="2022-06-15T12:44:49.809" v="7" actId="47"/>
        <pc:sldMkLst>
          <pc:docMk/>
          <pc:sldMk cId="1201160144" sldId="403"/>
        </pc:sldMkLst>
        <pc:spChg chg="mod">
          <ac:chgData name="William Grey" userId="37b73424-c081-4fc2-b1af-363f4f3fd4f3" providerId="ADAL" clId="{F78E50BB-3A6C-43FF-BC2C-E5454F77D1C2}" dt="2022-06-15T12:44:41.517" v="5" actId="27636"/>
          <ac:spMkLst>
            <pc:docMk/>
            <pc:sldMk cId="1201160144" sldId="403"/>
            <ac:spMk id="2" creationId="{8A183F2F-C2FE-4D37-A0F9-06B7EE87DAA2}"/>
          </ac:spMkLst>
        </pc:spChg>
        <pc:spChg chg="add del">
          <ac:chgData name="William Grey" userId="37b73424-c081-4fc2-b1af-363f4f3fd4f3" providerId="ADAL" clId="{F78E50BB-3A6C-43FF-BC2C-E5454F77D1C2}" dt="2022-06-15T12:44:41.497" v="4"/>
          <ac:spMkLst>
            <pc:docMk/>
            <pc:sldMk cId="1201160144" sldId="403"/>
            <ac:spMk id="3" creationId="{1F1F675F-3594-4D6D-981C-0F05E72A5B32}"/>
          </ac:spMkLst>
        </pc:spChg>
        <pc:picChg chg="add del mod">
          <ac:chgData name="William Grey" userId="37b73424-c081-4fc2-b1af-363f4f3fd4f3" providerId="ADAL" clId="{F78E50BB-3A6C-43FF-BC2C-E5454F77D1C2}" dt="2022-06-15T12:44:41.497" v="4"/>
          <ac:picMkLst>
            <pc:docMk/>
            <pc:sldMk cId="1201160144" sldId="403"/>
            <ac:picMk id="5" creationId="{F2BD87DF-19D1-407D-A0F1-ADCEDA101E30}"/>
          </ac:picMkLst>
        </pc:picChg>
      </pc:sldChg>
      <pc:sldChg chg="addSp modSp new mod">
        <pc:chgData name="William Grey" userId="37b73424-c081-4fc2-b1af-363f4f3fd4f3" providerId="ADAL" clId="{F78E50BB-3A6C-43FF-BC2C-E5454F77D1C2}" dt="2022-06-15T12:49:39.101" v="11"/>
        <pc:sldMkLst>
          <pc:docMk/>
          <pc:sldMk cId="4181696919" sldId="404"/>
        </pc:sldMkLst>
        <pc:picChg chg="add mod">
          <ac:chgData name="William Grey" userId="37b73424-c081-4fc2-b1af-363f4f3fd4f3" providerId="ADAL" clId="{F78E50BB-3A6C-43FF-BC2C-E5454F77D1C2}" dt="2022-06-15T12:49:39.101" v="11"/>
          <ac:picMkLst>
            <pc:docMk/>
            <pc:sldMk cId="4181696919" sldId="404"/>
            <ac:picMk id="3" creationId="{2A9FEFDB-7BCD-423D-AB44-8BA50E204352}"/>
          </ac:picMkLst>
        </pc:picChg>
      </pc:sldChg>
    </pc:docChg>
  </pc:docChgLst>
  <pc:docChgLst>
    <pc:chgData name="William Grey" userId="37b73424-c081-4fc2-b1af-363f4f3fd4f3" providerId="ADAL" clId="{09582760-1F33-42B8-B392-5C7A6EECBDF6}"/>
    <pc:docChg chg="custSel modMainMaster">
      <pc:chgData name="William Grey" userId="37b73424-c081-4fc2-b1af-363f4f3fd4f3" providerId="ADAL" clId="{09582760-1F33-42B8-B392-5C7A6EECBDF6}" dt="2022-12-15T09:56:58.046" v="3"/>
      <pc:docMkLst>
        <pc:docMk/>
      </pc:docMkLst>
      <pc:sldMasterChg chg="modSldLayout">
        <pc:chgData name="William Grey" userId="37b73424-c081-4fc2-b1af-363f4f3fd4f3" providerId="ADAL" clId="{09582760-1F33-42B8-B392-5C7A6EECBDF6}" dt="2022-12-15T09:56:58.046" v="3"/>
        <pc:sldMasterMkLst>
          <pc:docMk/>
          <pc:sldMasterMk cId="2034518160" sldId="2147483660"/>
        </pc:sldMasterMkLst>
        <pc:sldLayoutChg chg="addSp delSp modSp mod">
          <pc:chgData name="William Grey" userId="37b73424-c081-4fc2-b1af-363f4f3fd4f3" providerId="ADAL" clId="{09582760-1F33-42B8-B392-5C7A6EECBDF6}" dt="2022-12-15T09:56:58.046" v="3"/>
          <pc:sldLayoutMkLst>
            <pc:docMk/>
            <pc:sldMasterMk cId="2034518160" sldId="2147483660"/>
            <pc:sldLayoutMk cId="3293719600" sldId="2147483661"/>
          </pc:sldLayoutMkLst>
          <pc:graphicFrameChg chg="add del">
            <ac:chgData name="William Grey" userId="37b73424-c081-4fc2-b1af-363f4f3fd4f3" providerId="ADAL" clId="{09582760-1F33-42B8-B392-5C7A6EECBDF6}" dt="2022-12-15T09:55:33.386" v="2" actId="478"/>
            <ac:graphicFrameMkLst>
              <pc:docMk/>
              <pc:sldMasterMk cId="2034518160" sldId="2147483660"/>
              <pc:sldLayoutMk cId="3293719600" sldId="2147483661"/>
              <ac:graphicFrameMk id="7" creationId="{A082B7EE-1769-423D-B511-10E3B6339139}"/>
            </ac:graphicFrameMkLst>
          </pc:graphicFrameChg>
          <pc:picChg chg="del">
            <ac:chgData name="William Grey" userId="37b73424-c081-4fc2-b1af-363f4f3fd4f3" providerId="ADAL" clId="{09582760-1F33-42B8-B392-5C7A6EECBDF6}" dt="2022-12-15T09:55:28.692" v="0" actId="478"/>
            <ac:picMkLst>
              <pc:docMk/>
              <pc:sldMasterMk cId="2034518160" sldId="2147483660"/>
              <pc:sldLayoutMk cId="3293719600" sldId="2147483661"/>
              <ac:picMk id="8" creationId="{63B928B6-3DF2-476E-85F1-8814FADB2AE5}"/>
            </ac:picMkLst>
          </pc:picChg>
          <pc:picChg chg="add mod">
            <ac:chgData name="William Grey" userId="37b73424-c081-4fc2-b1af-363f4f3fd4f3" providerId="ADAL" clId="{09582760-1F33-42B8-B392-5C7A6EECBDF6}" dt="2022-12-15T09:56:58.046" v="3"/>
            <ac:picMkLst>
              <pc:docMk/>
              <pc:sldMasterMk cId="2034518160" sldId="2147483660"/>
              <pc:sldLayoutMk cId="3293719600" sldId="2147483661"/>
              <ac:picMk id="10" creationId="{8C34FB24-DA11-4617-9743-BFA1B6825FC4}"/>
            </ac:picMkLst>
          </pc:picChg>
        </pc:sldLayoutChg>
      </pc:sldMasterChg>
    </pc:docChg>
  </pc:docChgLst>
  <pc:docChgLst>
    <pc:chgData name="William Grey" userId="37b73424-c081-4fc2-b1af-363f4f3fd4f3" providerId="ADAL" clId="{F32E4D32-7F44-4802-A166-A40B185386AE}"/>
    <pc:docChg chg="modSld">
      <pc:chgData name="William Grey" userId="37b73424-c081-4fc2-b1af-363f4f3fd4f3" providerId="ADAL" clId="{F32E4D32-7F44-4802-A166-A40B185386AE}" dt="2020-09-14T20:11:45.670" v="5" actId="14100"/>
      <pc:docMkLst>
        <pc:docMk/>
      </pc:docMkLst>
      <pc:sldChg chg="modSp mod">
        <pc:chgData name="William Grey" userId="37b73424-c081-4fc2-b1af-363f4f3fd4f3" providerId="ADAL" clId="{F32E4D32-7F44-4802-A166-A40B185386AE}" dt="2020-09-11T11:43:35.059" v="2" actId="1076"/>
        <pc:sldMkLst>
          <pc:docMk/>
          <pc:sldMk cId="3168500568" sldId="332"/>
        </pc:sldMkLst>
        <pc:graphicFrameChg chg="mod">
          <ac:chgData name="William Grey" userId="37b73424-c081-4fc2-b1af-363f4f3fd4f3" providerId="ADAL" clId="{F32E4D32-7F44-4802-A166-A40B185386AE}" dt="2020-09-11T11:43:35.059" v="2" actId="1076"/>
          <ac:graphicFrameMkLst>
            <pc:docMk/>
            <pc:sldMk cId="3168500568" sldId="332"/>
            <ac:graphicFrameMk id="4" creationId="{00000000-0000-0000-0000-000000000000}"/>
          </ac:graphicFrameMkLst>
        </pc:graphicFrameChg>
      </pc:sldChg>
      <pc:sldChg chg="addSp modSp mod">
        <pc:chgData name="William Grey" userId="37b73424-c081-4fc2-b1af-363f4f3fd4f3" providerId="ADAL" clId="{F32E4D32-7F44-4802-A166-A40B185386AE}" dt="2020-09-14T20:11:45.670" v="5" actId="14100"/>
        <pc:sldMkLst>
          <pc:docMk/>
          <pc:sldMk cId="1834376632" sldId="338"/>
        </pc:sldMkLst>
        <pc:picChg chg="add mod">
          <ac:chgData name="William Grey" userId="37b73424-c081-4fc2-b1af-363f4f3fd4f3" providerId="ADAL" clId="{F32E4D32-7F44-4802-A166-A40B185386AE}" dt="2020-09-14T20:11:45.670" v="5" actId="14100"/>
          <ac:picMkLst>
            <pc:docMk/>
            <pc:sldMk cId="1834376632" sldId="338"/>
            <ac:picMk id="7" creationId="{837F0D9E-A756-4537-BD5F-2CCA5E12FC51}"/>
          </ac:picMkLst>
        </pc:picChg>
      </pc:sldChg>
      <pc:sldChg chg="modSp mod">
        <pc:chgData name="William Grey" userId="37b73424-c081-4fc2-b1af-363f4f3fd4f3" providerId="ADAL" clId="{F32E4D32-7F44-4802-A166-A40B185386AE}" dt="2020-09-11T11:20:16.161" v="1" actId="20577"/>
        <pc:sldMkLst>
          <pc:docMk/>
          <pc:sldMk cId="3433285894" sldId="340"/>
        </pc:sldMkLst>
        <pc:spChg chg="mod">
          <ac:chgData name="William Grey" userId="37b73424-c081-4fc2-b1af-363f4f3fd4f3" providerId="ADAL" clId="{F32E4D32-7F44-4802-A166-A40B185386AE}" dt="2020-09-11T11:20:16.161" v="1" actId="20577"/>
          <ac:spMkLst>
            <pc:docMk/>
            <pc:sldMk cId="3433285894" sldId="340"/>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F879F8C-F524-43FE-8D23-249220804E76}" type="datetimeFigureOut">
              <a:rPr lang="en-GB" smtClean="0"/>
              <a:t>26/03/2025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8B214D08-A604-42C1-80B7-85152DBF3002}" type="slidenum">
              <a:rPr lang="en-GB" smtClean="0"/>
              <a:t>‹#›</a:t>
            </a:fld>
            <a:endParaRPr lang="en-GB"/>
          </a:p>
        </p:txBody>
      </p:sp>
    </p:spTree>
    <p:extLst>
      <p:ext uri="{BB962C8B-B14F-4D97-AF65-F5344CB8AC3E}">
        <p14:creationId xmlns:p14="http://schemas.microsoft.com/office/powerpoint/2010/main" val="1819648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B214D08-A604-42C1-80B7-85152DBF3002}" type="slidenum">
              <a:rPr lang="en-GB" smtClean="0"/>
              <a:t>40</a:t>
            </a:fld>
            <a:endParaRPr lang="en-GB"/>
          </a:p>
        </p:txBody>
      </p:sp>
    </p:spTree>
    <p:extLst>
      <p:ext uri="{BB962C8B-B14F-4D97-AF65-F5344CB8AC3E}">
        <p14:creationId xmlns:p14="http://schemas.microsoft.com/office/powerpoint/2010/main" val="777932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9371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43740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7202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5509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73637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5660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87350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39091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39809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91329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30887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ooter Placeholder 2">
            <a:extLst>
              <a:ext uri="{FF2B5EF4-FFF2-40B4-BE49-F238E27FC236}">
                <a16:creationId xmlns:a16="http://schemas.microsoft.com/office/drawing/2014/main" id="{89E77199-333B-F733-FA66-40B62F2657D0}"/>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29F4B3AC-E427-0A5B-6986-D05464BEF22B}"/>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14" name="Picture 13">
            <a:extLst>
              <a:ext uri="{FF2B5EF4-FFF2-40B4-BE49-F238E27FC236}">
                <a16:creationId xmlns:a16="http://schemas.microsoft.com/office/drawing/2014/main" id="{109F9CAA-837E-C684-48A9-A87028A63777}"/>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5" name="Picture 14">
            <a:extLst>
              <a:ext uri="{FF2B5EF4-FFF2-40B4-BE49-F238E27FC236}">
                <a16:creationId xmlns:a16="http://schemas.microsoft.com/office/drawing/2014/main" id="{5DE069EB-0EFA-3ECF-B70C-3F1A062334F9}"/>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0345181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animations/bubble-sort.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bubbleSort.py"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Predict</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extLst>
              <p:ext uri="{D42A27DB-BD31-4B8C-83A1-F6EECF244321}">
                <p14:modId xmlns:p14="http://schemas.microsoft.com/office/powerpoint/2010/main" val="140981539"/>
              </p:ext>
            </p:extLst>
          </p:nvPr>
        </p:nvGraphicFramePr>
        <p:xfrm>
          <a:off x="359898" y="1036687"/>
          <a:ext cx="3058551" cy="3875215"/>
        </p:xfrm>
        <a:graphic>
          <a:graphicData uri="http://schemas.openxmlformats.org/drawingml/2006/table">
            <a:tbl>
              <a:tblPr firstRow="1" bandRow="1">
                <a:tableStyleId>{5940675A-B579-460E-94D1-54222C63F5DA}</a:tableStyleId>
              </a:tblPr>
              <a:tblGrid>
                <a:gridCol w="456028">
                  <a:extLst>
                    <a:ext uri="{9D8B030D-6E8A-4147-A177-3AD203B41FA5}">
                      <a16:colId xmlns:a16="http://schemas.microsoft.com/office/drawing/2014/main" val="963549360"/>
                    </a:ext>
                  </a:extLst>
                </a:gridCol>
                <a:gridCol w="2602523">
                  <a:extLst>
                    <a:ext uri="{9D8B030D-6E8A-4147-A177-3AD203B41FA5}">
                      <a16:colId xmlns:a16="http://schemas.microsoft.com/office/drawing/2014/main" val="2887289718"/>
                    </a:ext>
                  </a:extLst>
                </a:gridCol>
              </a:tblGrid>
              <a:tr h="370840">
                <a:tc>
                  <a:txBody>
                    <a:bodyPr/>
                    <a:lstStyle/>
                    <a:p>
                      <a:pPr>
                        <a:lnSpc>
                          <a:spcPct val="150000"/>
                        </a:lnSpc>
                      </a:pPr>
                      <a:r>
                        <a:rPr lang="en-GB" sz="2400" dirty="0"/>
                        <a:t>1</a:t>
                      </a:r>
                    </a:p>
                    <a:p>
                      <a:pPr>
                        <a:lnSpc>
                          <a:spcPct val="150000"/>
                        </a:lnSpc>
                      </a:pPr>
                      <a:r>
                        <a:rPr lang="en-GB" sz="2400" dirty="0"/>
                        <a:t>2</a:t>
                      </a:r>
                    </a:p>
                    <a:p>
                      <a:pPr>
                        <a:lnSpc>
                          <a:spcPct val="150000"/>
                        </a:lnSpc>
                      </a:pPr>
                      <a:r>
                        <a:rPr lang="en-GB" sz="2400" dirty="0"/>
                        <a:t>3</a:t>
                      </a:r>
                    </a:p>
                    <a:p>
                      <a:pPr>
                        <a:lnSpc>
                          <a:spcPct val="150000"/>
                        </a:lnSpc>
                      </a:pPr>
                      <a:r>
                        <a:rPr lang="en-GB" sz="2400" dirty="0"/>
                        <a:t>4</a:t>
                      </a:r>
                    </a:p>
                    <a:p>
                      <a:pPr>
                        <a:lnSpc>
                          <a:spcPct val="150000"/>
                        </a:lnSpc>
                      </a:pPr>
                      <a:r>
                        <a:rPr lang="en-GB" sz="2400" dirty="0"/>
                        <a:t>5</a:t>
                      </a:r>
                    </a:p>
                    <a:p>
                      <a:pPr>
                        <a:lnSpc>
                          <a:spcPct val="150000"/>
                        </a:lnSpc>
                      </a:pPr>
                      <a:r>
                        <a:rPr lang="en-GB" sz="2400" dirty="0"/>
                        <a:t>6</a:t>
                      </a:r>
                    </a:p>
                  </a:txBody>
                  <a:tcPr/>
                </a:tc>
                <a:tc>
                  <a:txBody>
                    <a:bodyPr/>
                    <a:lstStyle/>
                    <a:p>
                      <a:pPr marL="0" indent="0">
                        <a:lnSpc>
                          <a:spcPct val="150000"/>
                        </a:lnSpc>
                        <a:buFont typeface="Arial" panose="020B0604020202020204" pitchFamily="34" charset="0"/>
                        <a:buNone/>
                      </a:pPr>
                      <a:r>
                        <a:rPr lang="en-GB" sz="2400" dirty="0">
                          <a:solidFill>
                            <a:schemeClr val="tx1"/>
                          </a:solidFill>
                          <a:latin typeface="Courier New" panose="02070309020205020404" pitchFamily="49" charset="0"/>
                          <a:cs typeface="Courier New" panose="02070309020205020404" pitchFamily="49" charset="0"/>
                        </a:rPr>
                        <a:t>x=10</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Y=12</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temp=y</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y=x</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x=temp</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print(x, y)</a:t>
                      </a:r>
                    </a:p>
                    <a:p>
                      <a:pPr>
                        <a:lnSpc>
                          <a:spcPct val="150000"/>
                        </a:lnSpc>
                      </a:pPr>
                      <a:endParaRPr lang="en-GB" sz="2400" dirty="0"/>
                    </a:p>
                  </a:txBody>
                  <a:tcPr/>
                </a:tc>
                <a:extLst>
                  <a:ext uri="{0D108BD9-81ED-4DB2-BD59-A6C34878D82A}">
                    <a16:rowId xmlns:a16="http://schemas.microsoft.com/office/drawing/2014/main" val="1953057809"/>
                  </a:ext>
                </a:extLst>
              </a:tr>
            </a:tbl>
          </a:graphicData>
        </a:graphic>
      </p:graphicFrame>
      <p:sp>
        <p:nvSpPr>
          <p:cNvPr id="5" name="Rectangle 4">
            <a:extLst>
              <a:ext uri="{FF2B5EF4-FFF2-40B4-BE49-F238E27FC236}">
                <a16:creationId xmlns:a16="http://schemas.microsoft.com/office/drawing/2014/main" id="{4A95AAB8-8BA0-4D8F-99BF-A30AE32B61AD}"/>
              </a:ext>
            </a:extLst>
          </p:cNvPr>
          <p:cNvSpPr/>
          <p:nvPr/>
        </p:nvSpPr>
        <p:spPr>
          <a:xfrm>
            <a:off x="4173416" y="1436134"/>
            <a:ext cx="5209735" cy="2308324"/>
          </a:xfrm>
          <a:prstGeom prst="rect">
            <a:avLst/>
          </a:prstGeom>
        </p:spPr>
        <p:txBody>
          <a:bodyPr wrap="square">
            <a:spAutoFit/>
          </a:bodyPr>
          <a:lstStyle/>
          <a:p>
            <a:r>
              <a:rPr lang="en-GB" sz="2400" dirty="0"/>
              <a:t>In pairs predict, what the following code outputs</a:t>
            </a:r>
          </a:p>
          <a:p>
            <a:endParaRPr lang="en-GB" sz="2400" dirty="0"/>
          </a:p>
          <a:p>
            <a:r>
              <a:rPr lang="en-GB" sz="2400" dirty="0"/>
              <a:t>Why is the </a:t>
            </a:r>
            <a:r>
              <a:rPr lang="en-GB" sz="2400" dirty="0">
                <a:latin typeface="Courier New" panose="02070309020205020404" pitchFamily="49" charset="0"/>
                <a:cs typeface="Courier New" panose="02070309020205020404" pitchFamily="49" charset="0"/>
              </a:rPr>
              <a:t>temp</a:t>
            </a:r>
            <a:r>
              <a:rPr lang="en-GB" sz="2400" dirty="0"/>
              <a:t> variable needed?</a:t>
            </a:r>
          </a:p>
          <a:p>
            <a:endParaRPr lang="en-GB" sz="2400" dirty="0"/>
          </a:p>
          <a:p>
            <a:r>
              <a:rPr lang="en-GB" sz="2400" dirty="0"/>
              <a:t>Explain what the code is doing</a:t>
            </a:r>
            <a:endParaRPr lang="en-GB" sz="2400" b="1" dirty="0"/>
          </a:p>
        </p:txBody>
      </p:sp>
    </p:spTree>
    <p:extLst>
      <p:ext uri="{BB962C8B-B14F-4D97-AF65-F5344CB8AC3E}">
        <p14:creationId xmlns:p14="http://schemas.microsoft.com/office/powerpoint/2010/main" val="3425077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Bubble sort</a:t>
            </a:r>
          </a:p>
        </p:txBody>
      </p:sp>
      <p:sp>
        <p:nvSpPr>
          <p:cNvPr id="3" name="Content Placeholder 2"/>
          <p:cNvSpPr>
            <a:spLocks noGrp="1"/>
          </p:cNvSpPr>
          <p:nvPr>
            <p:ph idx="1"/>
          </p:nvPr>
        </p:nvSpPr>
        <p:spPr>
          <a:xfrm>
            <a:off x="231730" y="1253331"/>
            <a:ext cx="11092542" cy="4351338"/>
          </a:xfrm>
        </p:spPr>
        <p:txBody>
          <a:bodyPr>
            <a:normAutofit fontScale="85000" lnSpcReduction="10000"/>
          </a:bodyPr>
          <a:lstStyle/>
          <a:p>
            <a:pPr>
              <a:lnSpc>
                <a:spcPct val="100000"/>
              </a:lnSpc>
              <a:buFont typeface="Wingdings" panose="05000000000000000000" pitchFamily="2" charset="2"/>
              <a:buChar char="ü"/>
            </a:pPr>
            <a:r>
              <a:rPr lang="en-GB" dirty="0"/>
              <a:t>The purpose of sorting algorithms is to order an unordered list. </a:t>
            </a:r>
          </a:p>
          <a:p>
            <a:pPr>
              <a:lnSpc>
                <a:spcPct val="100000"/>
              </a:lnSpc>
              <a:buFont typeface="Wingdings" panose="05000000000000000000" pitchFamily="2" charset="2"/>
              <a:buChar char="ü"/>
            </a:pPr>
            <a:r>
              <a:rPr lang="en-GB" dirty="0"/>
              <a:t>Item can be ordered alphabetically or by number.</a:t>
            </a:r>
          </a:p>
          <a:p>
            <a:pPr>
              <a:lnSpc>
                <a:spcPct val="100000"/>
              </a:lnSpc>
              <a:buFont typeface="Wingdings" panose="05000000000000000000" pitchFamily="2" charset="2"/>
              <a:buChar char="ü"/>
            </a:pPr>
            <a:r>
              <a:rPr lang="en-GB" dirty="0"/>
              <a:t>Bubble sort steps through a list and compares pairs of adjacent numbers.</a:t>
            </a:r>
          </a:p>
          <a:p>
            <a:pPr>
              <a:lnSpc>
                <a:spcPct val="100000"/>
              </a:lnSpc>
              <a:buFont typeface="Wingdings" panose="05000000000000000000" pitchFamily="2" charset="2"/>
              <a:buChar char="ü"/>
            </a:pPr>
            <a:r>
              <a:rPr lang="en-GB" dirty="0"/>
              <a:t>The numbers are swapped if they are in the wrong order. </a:t>
            </a:r>
          </a:p>
          <a:p>
            <a:pPr>
              <a:lnSpc>
                <a:spcPct val="100000"/>
              </a:lnSpc>
              <a:buFont typeface="Wingdings" panose="05000000000000000000" pitchFamily="2" charset="2"/>
              <a:buChar char="ü"/>
            </a:pPr>
            <a:r>
              <a:rPr lang="en-GB" dirty="0"/>
              <a:t>For an ascending list if the left number is bigger than the right number the items are swapped otherwise the numbers are not swapped.</a:t>
            </a:r>
          </a:p>
          <a:p>
            <a:pPr>
              <a:lnSpc>
                <a:spcPct val="100000"/>
              </a:lnSpc>
              <a:buFont typeface="Wingdings" panose="05000000000000000000" pitchFamily="2" charset="2"/>
              <a:buChar char="ü"/>
            </a:pPr>
            <a:r>
              <a:rPr lang="en-GB" dirty="0"/>
              <a:t>The algorithm repeatedly passes through the list until no more swaps are needed.</a:t>
            </a:r>
          </a:p>
          <a:p>
            <a:pPr>
              <a:lnSpc>
                <a:spcPct val="100000"/>
              </a:lnSpc>
              <a:buFont typeface="Wingdings" panose="05000000000000000000" pitchFamily="2" charset="2"/>
              <a:buChar char="ü"/>
            </a:pPr>
            <a:r>
              <a:rPr lang="en-GB" dirty="0"/>
              <a:t>After each pass the largest numbers will be in the correct place at the end of the list</a:t>
            </a:r>
          </a:p>
          <a:p>
            <a:pPr marL="0" indent="0">
              <a:lnSpc>
                <a:spcPct val="100000"/>
              </a:lnSpc>
              <a:buNone/>
            </a:pPr>
            <a:r>
              <a:rPr lang="en-GB" dirty="0">
                <a:hlinkClick r:id="rId2" action="ppaction://hlinkfile"/>
              </a:rPr>
              <a:t>Bubble sort simulation</a:t>
            </a:r>
            <a:endParaRPr lang="en-GB" dirty="0"/>
          </a:p>
          <a:p>
            <a:pPr marL="0" indent="0">
              <a:buNone/>
            </a:pPr>
            <a:endParaRPr lang="en-GB" dirty="0"/>
          </a:p>
        </p:txBody>
      </p:sp>
    </p:spTree>
    <p:extLst>
      <p:ext uri="{BB962C8B-B14F-4D97-AF65-F5344CB8AC3E}">
        <p14:creationId xmlns:p14="http://schemas.microsoft.com/office/powerpoint/2010/main" val="110003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Bubble sort</a:t>
            </a:r>
          </a:p>
        </p:txBody>
      </p:sp>
      <p:sp>
        <p:nvSpPr>
          <p:cNvPr id="3" name="Content Placeholder 2"/>
          <p:cNvSpPr>
            <a:spLocks noGrp="1"/>
          </p:cNvSpPr>
          <p:nvPr>
            <p:ph idx="1"/>
          </p:nvPr>
        </p:nvSpPr>
        <p:spPr>
          <a:xfrm>
            <a:off x="342986" y="1187711"/>
            <a:ext cx="5160712" cy="4351338"/>
          </a:xfrm>
        </p:spPr>
        <p:txBody>
          <a:bodyPr>
            <a:normAutofit lnSpcReduction="10000"/>
          </a:bodyPr>
          <a:lstStyle/>
          <a:p>
            <a:pPr marL="0" indent="0">
              <a:buNone/>
            </a:pPr>
            <a:endParaRPr lang="en-GB" dirty="0"/>
          </a:p>
          <a:p>
            <a:pPr marL="0" indent="0">
              <a:buNone/>
            </a:pPr>
            <a:r>
              <a:rPr lang="en-GB" b="1" dirty="0"/>
              <a:t>Advantages</a:t>
            </a:r>
          </a:p>
          <a:p>
            <a:pPr marL="0" indent="0">
              <a:buNone/>
            </a:pPr>
            <a:r>
              <a:rPr lang="en-GB" dirty="0"/>
              <a:t>Very simple and robust algorithm</a:t>
            </a:r>
          </a:p>
          <a:p>
            <a:pPr marL="0" indent="0">
              <a:buNone/>
            </a:pPr>
            <a:endParaRPr lang="en-GB" dirty="0"/>
          </a:p>
          <a:p>
            <a:pPr marL="0" indent="0">
              <a:buNone/>
            </a:pPr>
            <a:r>
              <a:rPr lang="en-GB" b="1" dirty="0"/>
              <a:t>Disadvantages</a:t>
            </a:r>
          </a:p>
          <a:p>
            <a:pPr marL="0" indent="0">
              <a:buNone/>
            </a:pPr>
            <a:r>
              <a:rPr lang="en-GB" dirty="0"/>
              <a:t>Can be slow particularly for long lists. As the number of items increases the time taken for the algorithm to run increases dramatically.</a:t>
            </a:r>
          </a:p>
          <a:p>
            <a:pPr marL="0" indent="0">
              <a:buNone/>
            </a:pPr>
            <a:endParaRPr lang="en-GB" dirty="0"/>
          </a:p>
        </p:txBody>
      </p:sp>
      <p:grpSp>
        <p:nvGrpSpPr>
          <p:cNvPr id="12" name="Group 11"/>
          <p:cNvGrpSpPr/>
          <p:nvPr/>
        </p:nvGrpSpPr>
        <p:grpSpPr>
          <a:xfrm>
            <a:off x="5696314" y="2508647"/>
            <a:ext cx="5979046" cy="3094986"/>
            <a:chOff x="4788179" y="2922312"/>
            <a:chExt cx="7503506" cy="3999376"/>
          </a:xfrm>
        </p:grpSpPr>
        <p:cxnSp>
          <p:nvCxnSpPr>
            <p:cNvPr id="4" name="Straight Connector 3"/>
            <p:cNvCxnSpPr/>
            <p:nvPr/>
          </p:nvCxnSpPr>
          <p:spPr>
            <a:xfrm flipH="1">
              <a:off x="6729965" y="2922312"/>
              <a:ext cx="15766" cy="346841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a:off x="6729965" y="6325037"/>
              <a:ext cx="4919796" cy="525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6745731" y="5888858"/>
              <a:ext cx="4761186" cy="47559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643716" y="3431423"/>
              <a:ext cx="1781504" cy="477255"/>
            </a:xfrm>
            <a:prstGeom prst="rect">
              <a:avLst/>
            </a:prstGeom>
            <a:noFill/>
          </p:spPr>
          <p:txBody>
            <a:bodyPr wrap="square" rtlCol="0">
              <a:spAutoFit/>
            </a:bodyPr>
            <a:lstStyle/>
            <a:p>
              <a:r>
                <a:rPr lang="en-US" dirty="0"/>
                <a:t>Bubble sort</a:t>
              </a:r>
            </a:p>
          </p:txBody>
        </p:sp>
        <p:sp>
          <p:nvSpPr>
            <p:cNvPr id="9" name="TextBox 8"/>
            <p:cNvSpPr txBox="1"/>
            <p:nvPr/>
          </p:nvSpPr>
          <p:spPr>
            <a:xfrm>
              <a:off x="10510183" y="5307505"/>
              <a:ext cx="1781502" cy="477255"/>
            </a:xfrm>
            <a:prstGeom prst="rect">
              <a:avLst/>
            </a:prstGeom>
            <a:noFill/>
          </p:spPr>
          <p:txBody>
            <a:bodyPr wrap="square" rtlCol="0">
              <a:spAutoFit/>
            </a:bodyPr>
            <a:lstStyle/>
            <a:p>
              <a:r>
                <a:rPr lang="en-US" dirty="0"/>
                <a:t>Merge sort</a:t>
              </a:r>
            </a:p>
          </p:txBody>
        </p:sp>
        <p:sp>
          <p:nvSpPr>
            <p:cNvPr id="10" name="TextBox 9"/>
            <p:cNvSpPr txBox="1"/>
            <p:nvPr/>
          </p:nvSpPr>
          <p:spPr>
            <a:xfrm>
              <a:off x="9189861" y="6444433"/>
              <a:ext cx="2689215" cy="477255"/>
            </a:xfrm>
            <a:prstGeom prst="rect">
              <a:avLst/>
            </a:prstGeom>
            <a:noFill/>
          </p:spPr>
          <p:txBody>
            <a:bodyPr wrap="square" rtlCol="0">
              <a:spAutoFit/>
            </a:bodyPr>
            <a:lstStyle/>
            <a:p>
              <a:r>
                <a:rPr lang="en-US" dirty="0"/>
                <a:t>Number of inputs</a:t>
              </a:r>
            </a:p>
          </p:txBody>
        </p:sp>
        <p:sp>
          <p:nvSpPr>
            <p:cNvPr id="11" name="TextBox 10"/>
            <p:cNvSpPr txBox="1"/>
            <p:nvPr/>
          </p:nvSpPr>
          <p:spPr>
            <a:xfrm>
              <a:off x="4788179" y="3798696"/>
              <a:ext cx="2212427" cy="646331"/>
            </a:xfrm>
            <a:prstGeom prst="rect">
              <a:avLst/>
            </a:prstGeom>
            <a:noFill/>
          </p:spPr>
          <p:txBody>
            <a:bodyPr wrap="square" rtlCol="0">
              <a:spAutoFit/>
            </a:bodyPr>
            <a:lstStyle/>
            <a:p>
              <a:r>
                <a:rPr lang="en-US" dirty="0"/>
                <a:t>Time taken to run program</a:t>
              </a:r>
            </a:p>
          </p:txBody>
        </p:sp>
      </p:grpSp>
      <p:sp>
        <p:nvSpPr>
          <p:cNvPr id="14" name="Arc 13"/>
          <p:cNvSpPr/>
          <p:nvPr/>
        </p:nvSpPr>
        <p:spPr>
          <a:xfrm rot="5400000">
            <a:off x="5181217" y="968829"/>
            <a:ext cx="4149880" cy="4257274"/>
          </a:xfrm>
          <a:prstGeom prst="arc">
            <a:avLst>
              <a:gd name="adj1" fmla="val 16637191"/>
              <a:gd name="adj2" fmla="val 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 name="Picture 6">
            <a:extLst>
              <a:ext uri="{FF2B5EF4-FFF2-40B4-BE49-F238E27FC236}">
                <a16:creationId xmlns:a16="http://schemas.microsoft.com/office/drawing/2014/main" id="{837F0D9E-A756-4537-BD5F-2CCA5E12FC51}"/>
              </a:ext>
            </a:extLst>
          </p:cNvPr>
          <p:cNvPicPr>
            <a:picLocks noChangeAspect="1"/>
          </p:cNvPicPr>
          <p:nvPr/>
        </p:nvPicPr>
        <p:blipFill>
          <a:blip r:embed="rId2"/>
          <a:stretch>
            <a:fillRect/>
          </a:stretch>
        </p:blipFill>
        <p:spPr>
          <a:xfrm>
            <a:off x="5311081" y="1464389"/>
            <a:ext cx="6224425" cy="4371085"/>
          </a:xfrm>
          <a:prstGeom prst="rect">
            <a:avLst/>
          </a:prstGeom>
        </p:spPr>
      </p:pic>
      <p:sp>
        <p:nvSpPr>
          <p:cNvPr id="13" name="Rectangle 12">
            <a:extLst>
              <a:ext uri="{FF2B5EF4-FFF2-40B4-BE49-F238E27FC236}">
                <a16:creationId xmlns:a16="http://schemas.microsoft.com/office/drawing/2014/main" id="{0299A430-F0EC-4BDC-ADC0-404979FA735D}"/>
              </a:ext>
            </a:extLst>
          </p:cNvPr>
          <p:cNvSpPr/>
          <p:nvPr/>
        </p:nvSpPr>
        <p:spPr>
          <a:xfrm>
            <a:off x="8326570" y="4354470"/>
            <a:ext cx="2145224" cy="42079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5" name="Rectangle 14">
            <a:extLst>
              <a:ext uri="{FF2B5EF4-FFF2-40B4-BE49-F238E27FC236}">
                <a16:creationId xmlns:a16="http://schemas.microsoft.com/office/drawing/2014/main" id="{3E3FC83A-FD34-4BD2-BEF0-D80E36DF59D0}"/>
              </a:ext>
            </a:extLst>
          </p:cNvPr>
          <p:cNvSpPr/>
          <p:nvPr/>
        </p:nvSpPr>
        <p:spPr>
          <a:xfrm>
            <a:off x="7665398" y="4696598"/>
            <a:ext cx="846753" cy="13496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6" name="Rectangle 15">
            <a:extLst>
              <a:ext uri="{FF2B5EF4-FFF2-40B4-BE49-F238E27FC236}">
                <a16:creationId xmlns:a16="http://schemas.microsoft.com/office/drawing/2014/main" id="{BE58CF4C-49CF-4DAB-8CBF-D4E3F6AA6787}"/>
              </a:ext>
            </a:extLst>
          </p:cNvPr>
          <p:cNvSpPr/>
          <p:nvPr/>
        </p:nvSpPr>
        <p:spPr>
          <a:xfrm>
            <a:off x="7551575" y="4741876"/>
            <a:ext cx="200627" cy="13496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7" name="Rectangle 16">
            <a:extLst>
              <a:ext uri="{FF2B5EF4-FFF2-40B4-BE49-F238E27FC236}">
                <a16:creationId xmlns:a16="http://schemas.microsoft.com/office/drawing/2014/main" id="{FAE6CE24-0B98-4D22-ADAC-E054E555D876}"/>
              </a:ext>
            </a:extLst>
          </p:cNvPr>
          <p:cNvSpPr/>
          <p:nvPr/>
        </p:nvSpPr>
        <p:spPr>
          <a:xfrm>
            <a:off x="7437752" y="4761719"/>
            <a:ext cx="188105" cy="13496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8" name="Rectangle 17">
            <a:extLst>
              <a:ext uri="{FF2B5EF4-FFF2-40B4-BE49-F238E27FC236}">
                <a16:creationId xmlns:a16="http://schemas.microsoft.com/office/drawing/2014/main" id="{5C403885-297A-41A2-A4CA-0C2136C30294}"/>
              </a:ext>
            </a:extLst>
          </p:cNvPr>
          <p:cNvSpPr/>
          <p:nvPr/>
        </p:nvSpPr>
        <p:spPr>
          <a:xfrm>
            <a:off x="7337418" y="4797887"/>
            <a:ext cx="188105" cy="7895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042104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Number of swaps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08672" y="1402759"/>
                <a:ext cx="10515600" cy="4351338"/>
              </a:xfrm>
            </p:spPr>
            <p:txBody>
              <a:bodyPr/>
              <a:lstStyle/>
              <a:p>
                <a:pPr marL="0" indent="0">
                  <a:buNone/>
                </a:pPr>
                <a:r>
                  <a:rPr lang="en-US" dirty="0"/>
                  <a:t>The maximum number  swaps that the bubble sort algorithm for a list with </a:t>
                </a:r>
                <a14:m>
                  <m:oMath xmlns:m="http://schemas.openxmlformats.org/officeDocument/2006/math">
                    <m:r>
                      <a:rPr lang="en-GB" b="0" i="1" smtClean="0">
                        <a:latin typeface="Cambria Math" panose="02040503050406030204" pitchFamily="18" charset="0"/>
                      </a:rPr>
                      <m:t>𝑛</m:t>
                    </m:r>
                  </m:oMath>
                </a14:m>
                <a:r>
                  <a:rPr lang="en-US" dirty="0"/>
                  <a:t> number of items is: </a:t>
                </a:r>
                <a14:m>
                  <m:oMath xmlns:m="http://schemas.openxmlformats.org/officeDocument/2006/math">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𝑛</m:t>
                    </m:r>
                    <m:r>
                      <a:rPr lang="en-GB" b="0" i="1" smtClean="0">
                        <a:latin typeface="Cambria Math" panose="02040503050406030204" pitchFamily="18" charset="0"/>
                      </a:rPr>
                      <m:t>−1)/2</m:t>
                    </m:r>
                  </m:oMath>
                </a14:m>
                <a:endParaRPr lang="en-US" dirty="0"/>
              </a:p>
              <a:p>
                <a:endParaRPr lang="en-US" dirty="0"/>
              </a:p>
              <a:p>
                <a:pPr marL="0" indent="0">
                  <a:buNone/>
                </a:pPr>
                <a:r>
                  <a:rPr lang="en-US" dirty="0"/>
                  <a:t>Worked example: What is the maximum number of swaps the bubble sort algorithm will perform with a list of 6 items?</a:t>
                </a:r>
              </a:p>
              <a:p>
                <a:pPr marL="0" indent="0">
                  <a:buNone/>
                </a:pPr>
                <a:endParaRPr lang="en-US" dirty="0"/>
              </a:p>
              <a:p>
                <a:pPr marL="0" indent="0">
                  <a:buNone/>
                </a:pPr>
                <a:r>
                  <a:rPr lang="en-US" dirty="0"/>
                  <a:t>6 x (6 - 1)/2 = 15</a:t>
                </a:r>
              </a:p>
              <a:p>
                <a:pPr marL="0" indent="0">
                  <a:buNone/>
                </a:pPr>
                <a:r>
                  <a:rPr lang="en-US" dirty="0"/>
                  <a:t>6 x (6 - 1)/2 = 15</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08672" y="1402759"/>
                <a:ext cx="10515600" cy="4351338"/>
              </a:xfrm>
              <a:blipFill>
                <a:blip r:embed="rId2"/>
                <a:stretch>
                  <a:fillRect l="-1217" t="-2241"/>
                </a:stretch>
              </a:blipFill>
            </p:spPr>
            <p:txBody>
              <a:bodyPr/>
              <a:lstStyle/>
              <a:p>
                <a:r>
                  <a:rPr lang="en-GB">
                    <a:noFill/>
                  </a:rPr>
                  <a:t> </a:t>
                </a:r>
              </a:p>
            </p:txBody>
          </p:sp>
        </mc:Fallback>
      </mc:AlternateContent>
    </p:spTree>
    <p:extLst>
      <p:ext uri="{BB962C8B-B14F-4D97-AF65-F5344CB8AC3E}">
        <p14:creationId xmlns:p14="http://schemas.microsoft.com/office/powerpoint/2010/main" val="3433285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B91A2-C747-4A6A-96EF-547AC98A8D5A}"/>
              </a:ext>
            </a:extLst>
          </p:cNvPr>
          <p:cNvSpPr>
            <a:spLocks noGrp="1"/>
          </p:cNvSpPr>
          <p:nvPr>
            <p:ph type="title"/>
          </p:nvPr>
        </p:nvSpPr>
        <p:spPr/>
        <p:txBody>
          <a:bodyPr>
            <a:normAutofit fontScale="90000"/>
          </a:bodyPr>
          <a:lstStyle/>
          <a:p>
            <a:r>
              <a:rPr lang="en-GB" dirty="0"/>
              <a:t>Exercise: number of swaps</a:t>
            </a:r>
          </a:p>
        </p:txBody>
      </p:sp>
      <p:sp>
        <p:nvSpPr>
          <p:cNvPr id="3" name="Content Placeholder 2">
            <a:extLst>
              <a:ext uri="{FF2B5EF4-FFF2-40B4-BE49-F238E27FC236}">
                <a16:creationId xmlns:a16="http://schemas.microsoft.com/office/drawing/2014/main" id="{91877BAE-AE2C-4B6E-A585-AF31B26D75D6}"/>
              </a:ext>
            </a:extLst>
          </p:cNvPr>
          <p:cNvSpPr>
            <a:spLocks noGrp="1"/>
          </p:cNvSpPr>
          <p:nvPr>
            <p:ph idx="1"/>
          </p:nvPr>
        </p:nvSpPr>
        <p:spPr/>
        <p:txBody>
          <a:bodyPr/>
          <a:lstStyle/>
          <a:p>
            <a:pPr marL="514350" indent="-514350">
              <a:buFont typeface="+mj-lt"/>
              <a:buAutoNum type="arabicParenR"/>
            </a:pPr>
            <a:r>
              <a:rPr lang="en-US" dirty="0"/>
              <a:t>What is the maximum number of swaps the bubble sort algorithm will perform with a list of 8 items?   </a:t>
            </a:r>
          </a:p>
          <a:p>
            <a:pPr marL="514350" indent="-514350">
              <a:buFont typeface="+mj-lt"/>
              <a:buAutoNum type="arabicParenR"/>
            </a:pPr>
            <a:endParaRPr lang="en-US" dirty="0"/>
          </a:p>
          <a:p>
            <a:pPr marL="514350" indent="-514350">
              <a:buFont typeface="+mj-lt"/>
              <a:buAutoNum type="arabicParenR"/>
            </a:pPr>
            <a:endParaRPr lang="en-US" dirty="0"/>
          </a:p>
          <a:p>
            <a:pPr marL="514350" indent="-514350">
              <a:buFont typeface="+mj-lt"/>
              <a:buAutoNum type="arabicParenR"/>
            </a:pPr>
            <a:r>
              <a:rPr lang="en-US" dirty="0"/>
              <a:t>What is the maximum number of swaps the bubble sort algorithm will perform with a list of 12 items?  </a:t>
            </a:r>
          </a:p>
          <a:p>
            <a:pPr marL="514350" indent="-514350">
              <a:buFont typeface="+mj-lt"/>
              <a:buAutoNum type="arabicParenR"/>
            </a:pPr>
            <a:endParaRPr lang="en-US" dirty="0"/>
          </a:p>
          <a:p>
            <a:pPr marL="0" indent="0">
              <a:buNone/>
            </a:pPr>
            <a:endParaRPr lang="en-GB" dirty="0"/>
          </a:p>
        </p:txBody>
      </p:sp>
    </p:spTree>
    <p:extLst>
      <p:ext uri="{BB962C8B-B14F-4D97-AF65-F5344CB8AC3E}">
        <p14:creationId xmlns:p14="http://schemas.microsoft.com/office/powerpoint/2010/main" val="2444072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B91A2-C747-4A6A-96EF-547AC98A8D5A}"/>
              </a:ext>
            </a:extLst>
          </p:cNvPr>
          <p:cNvSpPr>
            <a:spLocks noGrp="1"/>
          </p:cNvSpPr>
          <p:nvPr>
            <p:ph type="title"/>
          </p:nvPr>
        </p:nvSpPr>
        <p:spPr/>
        <p:txBody>
          <a:bodyPr>
            <a:normAutofit fontScale="90000"/>
          </a:bodyPr>
          <a:lstStyle/>
          <a:p>
            <a:r>
              <a:rPr lang="en-GB" dirty="0"/>
              <a:t>Exercise: number of comparisons</a:t>
            </a:r>
          </a:p>
        </p:txBody>
      </p:sp>
      <p:sp>
        <p:nvSpPr>
          <p:cNvPr id="3" name="Content Placeholder 2">
            <a:extLst>
              <a:ext uri="{FF2B5EF4-FFF2-40B4-BE49-F238E27FC236}">
                <a16:creationId xmlns:a16="http://schemas.microsoft.com/office/drawing/2014/main" id="{91877BAE-AE2C-4B6E-A585-AF31B26D75D6}"/>
              </a:ext>
            </a:extLst>
          </p:cNvPr>
          <p:cNvSpPr>
            <a:spLocks noGrp="1"/>
          </p:cNvSpPr>
          <p:nvPr>
            <p:ph idx="1"/>
          </p:nvPr>
        </p:nvSpPr>
        <p:spPr/>
        <p:txBody>
          <a:bodyPr/>
          <a:lstStyle/>
          <a:p>
            <a:pPr marL="514350" indent="-514350">
              <a:buFont typeface="+mj-lt"/>
              <a:buAutoNum type="arabicParenR"/>
            </a:pPr>
            <a:r>
              <a:rPr lang="en-US" dirty="0"/>
              <a:t>What is the maximum number of swaps the bubble sort algorithm will perform with a list of 8 items?   </a:t>
            </a:r>
            <a:r>
              <a:rPr lang="en-US" dirty="0">
                <a:solidFill>
                  <a:srgbClr val="002060"/>
                </a:solidFill>
              </a:rPr>
              <a:t>23</a:t>
            </a:r>
          </a:p>
          <a:p>
            <a:pPr marL="514350" indent="-514350">
              <a:buFont typeface="+mj-lt"/>
              <a:buAutoNum type="arabicParenR"/>
            </a:pPr>
            <a:endParaRPr lang="en-US" dirty="0"/>
          </a:p>
          <a:p>
            <a:pPr marL="514350" indent="-514350">
              <a:buFont typeface="+mj-lt"/>
              <a:buAutoNum type="arabicParenR"/>
            </a:pPr>
            <a:r>
              <a:rPr lang="en-US" dirty="0"/>
              <a:t>What is the maximum number of swaps the bubble sort algorithm will perform with a list of 12 items?   </a:t>
            </a:r>
            <a:r>
              <a:rPr lang="en-US" dirty="0">
                <a:solidFill>
                  <a:srgbClr val="002060"/>
                </a:solidFill>
              </a:rPr>
              <a:t>64</a:t>
            </a:r>
          </a:p>
          <a:p>
            <a:pPr marL="0" indent="0">
              <a:buNone/>
            </a:pPr>
            <a:endParaRPr lang="en-GB" dirty="0"/>
          </a:p>
        </p:txBody>
      </p:sp>
    </p:spTree>
    <p:extLst>
      <p:ext uri="{BB962C8B-B14F-4D97-AF65-F5344CB8AC3E}">
        <p14:creationId xmlns:p14="http://schemas.microsoft.com/office/powerpoint/2010/main" val="3398603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1440650613"/>
              </p:ext>
            </p:extLst>
          </p:nvPr>
        </p:nvGraphicFramePr>
        <p:xfrm>
          <a:off x="6096001" y="112878"/>
          <a:ext cx="4064001" cy="555017"/>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468290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3108034640"/>
              </p:ext>
            </p:extLst>
          </p:nvPr>
        </p:nvGraphicFramePr>
        <p:xfrm>
          <a:off x="6096001" y="112878"/>
          <a:ext cx="4876801" cy="1110034"/>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2">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10408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220056739"/>
              </p:ext>
            </p:extLst>
          </p:nvPr>
        </p:nvGraphicFramePr>
        <p:xfrm>
          <a:off x="6096001" y="112878"/>
          <a:ext cx="4876801" cy="1665051"/>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3">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74555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2708491509"/>
              </p:ext>
            </p:extLst>
          </p:nvPr>
        </p:nvGraphicFramePr>
        <p:xfrm>
          <a:off x="6096001" y="112878"/>
          <a:ext cx="4876801" cy="2220068"/>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4">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81407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3656156534"/>
              </p:ext>
            </p:extLst>
          </p:nvPr>
        </p:nvGraphicFramePr>
        <p:xfrm>
          <a:off x="6096001" y="112878"/>
          <a:ext cx="4876801" cy="2775085"/>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
        <p:nvSpPr>
          <p:cNvPr id="6" name="Rectangle 5">
            <a:extLst>
              <a:ext uri="{FF2B5EF4-FFF2-40B4-BE49-F238E27FC236}">
                <a16:creationId xmlns:a16="http://schemas.microsoft.com/office/drawing/2014/main" id="{F0A8E0F4-9C4A-471B-91A8-C4D75B337365}"/>
              </a:ext>
            </a:extLst>
          </p:cNvPr>
          <p:cNvSpPr/>
          <p:nvPr/>
        </p:nvSpPr>
        <p:spPr>
          <a:xfrm>
            <a:off x="9039367" y="3429000"/>
            <a:ext cx="2970663" cy="1600438"/>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The largest number (5) is now in the correct position after the first pass</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
        <p:nvSpPr>
          <p:cNvPr id="7" name="Arrow: Down 6">
            <a:extLst>
              <a:ext uri="{FF2B5EF4-FFF2-40B4-BE49-F238E27FC236}">
                <a16:creationId xmlns:a16="http://schemas.microsoft.com/office/drawing/2014/main" id="{B3E03CF6-E71A-41BD-BCDC-6DEAFBBAE527}"/>
              </a:ext>
            </a:extLst>
          </p:cNvPr>
          <p:cNvSpPr/>
          <p:nvPr/>
        </p:nvSpPr>
        <p:spPr>
          <a:xfrm rot="10800000" flipH="1">
            <a:off x="10524698" y="2908638"/>
            <a:ext cx="158999" cy="499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1E2FA1B-A6D6-4840-B6C2-F9AE4703B596}"/>
              </a:ext>
            </a:extLst>
          </p:cNvPr>
          <p:cNvSpPr/>
          <p:nvPr/>
        </p:nvSpPr>
        <p:spPr>
          <a:xfrm>
            <a:off x="9039366" y="3429000"/>
            <a:ext cx="2970663" cy="1600438"/>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The largest number (5) is now in the correct position after pass 1</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
        <p:nvSpPr>
          <p:cNvPr id="9" name="Rectangle 8">
            <a:extLst>
              <a:ext uri="{FF2B5EF4-FFF2-40B4-BE49-F238E27FC236}">
                <a16:creationId xmlns:a16="http://schemas.microsoft.com/office/drawing/2014/main" id="{18D1C456-B653-49C9-BA88-5F49E0FDFDD1}"/>
              </a:ext>
            </a:extLst>
          </p:cNvPr>
          <p:cNvSpPr/>
          <p:nvPr/>
        </p:nvSpPr>
        <p:spPr>
          <a:xfrm>
            <a:off x="4346811" y="3439032"/>
            <a:ext cx="3814550" cy="1600438"/>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The list is still unordered at the end of the pass 1 so we need to continue onto pass 2</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97464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5414377-53D1-4977-9D4A-4251F9A2243F}"/>
              </a:ext>
            </a:extLst>
          </p:cNvPr>
          <p:cNvSpPr/>
          <p:nvPr/>
        </p:nvSpPr>
        <p:spPr>
          <a:xfrm>
            <a:off x="211012" y="1914436"/>
            <a:ext cx="3727939" cy="3700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BE294EA5-6903-45E3-AA65-EA33F594C10D}"/>
              </a:ext>
            </a:extLst>
          </p:cNvPr>
          <p:cNvSpPr/>
          <p:nvPr/>
        </p:nvSpPr>
        <p:spPr>
          <a:xfrm>
            <a:off x="211013" y="1346176"/>
            <a:ext cx="3727939" cy="3700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Code tracing: How to switch two variables</a:t>
            </a:r>
          </a:p>
        </p:txBody>
      </p:sp>
      <p:sp>
        <p:nvSpPr>
          <p:cNvPr id="3" name="Rectangle 2">
            <a:extLst>
              <a:ext uri="{FF2B5EF4-FFF2-40B4-BE49-F238E27FC236}">
                <a16:creationId xmlns:a16="http://schemas.microsoft.com/office/drawing/2014/main" id="{96771032-BD9D-43FE-99F7-E1D4686F7A12}"/>
              </a:ext>
            </a:extLst>
          </p:cNvPr>
          <p:cNvSpPr/>
          <p:nvPr/>
        </p:nvSpPr>
        <p:spPr>
          <a:xfrm>
            <a:off x="4651717" y="1599394"/>
            <a:ext cx="4843975" cy="984885"/>
          </a:xfrm>
          <a:prstGeom prst="rect">
            <a:avLst/>
          </a:prstGeom>
          <a:solidFill>
            <a:schemeClr val="accent1">
              <a:lumMod val="40000"/>
              <a:lumOff val="60000"/>
            </a:schemeClr>
          </a:solidFill>
        </p:spPr>
        <p:txBody>
          <a:bodyPr wrap="square">
            <a:spAutoFit/>
          </a:bodyPr>
          <a:lstStyle/>
          <a:p>
            <a:endParaRPr lang="en-GB" dirty="0"/>
          </a:p>
          <a:p>
            <a:r>
              <a:rPr lang="en-GB" sz="2000" dirty="0"/>
              <a:t>Assign integer values to variables </a:t>
            </a:r>
            <a:r>
              <a:rPr lang="en-GB" sz="2000" dirty="0">
                <a:latin typeface="Courier New" panose="02070309020205020404" pitchFamily="49" charset="0"/>
                <a:cs typeface="Courier New" panose="02070309020205020404" pitchFamily="49" charset="0"/>
              </a:rPr>
              <a:t>x</a:t>
            </a:r>
            <a:r>
              <a:rPr lang="en-GB" sz="2000" dirty="0"/>
              <a:t> and </a:t>
            </a:r>
            <a:r>
              <a:rPr lang="en-GB" sz="2000" dirty="0">
                <a:latin typeface="Courier New" panose="02070309020205020404" pitchFamily="49" charset="0"/>
                <a:cs typeface="Courier New" panose="02070309020205020404" pitchFamily="49" charset="0"/>
              </a:rPr>
              <a:t>y</a:t>
            </a:r>
          </a:p>
          <a:p>
            <a:endParaRPr lang="en-GB" sz="2000" dirty="0"/>
          </a:p>
        </p:txBody>
      </p:sp>
      <p:graphicFrame>
        <p:nvGraphicFramePr>
          <p:cNvPr id="8" name="Table 4">
            <a:extLst>
              <a:ext uri="{FF2B5EF4-FFF2-40B4-BE49-F238E27FC236}">
                <a16:creationId xmlns:a16="http://schemas.microsoft.com/office/drawing/2014/main" id="{30762888-969F-4FB5-AAE3-963C15CCC9EE}"/>
              </a:ext>
            </a:extLst>
          </p:cNvPr>
          <p:cNvGraphicFramePr>
            <a:graphicFrameLocks noGrp="1"/>
          </p:cNvGraphicFramePr>
          <p:nvPr>
            <p:ph idx="1"/>
            <p:extLst>
              <p:ext uri="{D42A27DB-BD31-4B8C-83A1-F6EECF244321}">
                <p14:modId xmlns:p14="http://schemas.microsoft.com/office/powerpoint/2010/main" val="472980045"/>
              </p:ext>
            </p:extLst>
          </p:nvPr>
        </p:nvGraphicFramePr>
        <p:xfrm>
          <a:off x="545708" y="1177157"/>
          <a:ext cx="3058551" cy="3875215"/>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2447778">
                  <a:extLst>
                    <a:ext uri="{9D8B030D-6E8A-4147-A177-3AD203B41FA5}">
                      <a16:colId xmlns:a16="http://schemas.microsoft.com/office/drawing/2014/main" val="2887289718"/>
                    </a:ext>
                  </a:extLst>
                </a:gridCol>
              </a:tblGrid>
              <a:tr h="370840">
                <a:tc>
                  <a:txBody>
                    <a:bodyPr/>
                    <a:lstStyle/>
                    <a:p>
                      <a:pPr>
                        <a:lnSpc>
                          <a:spcPct val="150000"/>
                        </a:lnSpc>
                      </a:pPr>
                      <a:r>
                        <a:rPr lang="en-GB" sz="2400" dirty="0"/>
                        <a:t>1</a:t>
                      </a:r>
                    </a:p>
                    <a:p>
                      <a:pPr>
                        <a:lnSpc>
                          <a:spcPct val="150000"/>
                        </a:lnSpc>
                      </a:pPr>
                      <a:r>
                        <a:rPr lang="en-GB" sz="2400" dirty="0"/>
                        <a:t>2</a:t>
                      </a:r>
                    </a:p>
                    <a:p>
                      <a:pPr>
                        <a:lnSpc>
                          <a:spcPct val="150000"/>
                        </a:lnSpc>
                      </a:pPr>
                      <a:r>
                        <a:rPr lang="en-GB" sz="2400" dirty="0"/>
                        <a:t>3</a:t>
                      </a:r>
                    </a:p>
                    <a:p>
                      <a:pPr>
                        <a:lnSpc>
                          <a:spcPct val="150000"/>
                        </a:lnSpc>
                      </a:pPr>
                      <a:r>
                        <a:rPr lang="en-GB" sz="2400" dirty="0"/>
                        <a:t>4</a:t>
                      </a:r>
                    </a:p>
                    <a:p>
                      <a:pPr>
                        <a:lnSpc>
                          <a:spcPct val="150000"/>
                        </a:lnSpc>
                      </a:pPr>
                      <a:r>
                        <a:rPr lang="en-GB" sz="2400" dirty="0"/>
                        <a:t>5</a:t>
                      </a:r>
                    </a:p>
                    <a:p>
                      <a:pPr>
                        <a:lnSpc>
                          <a:spcPct val="150000"/>
                        </a:lnSpc>
                      </a:pPr>
                      <a:r>
                        <a:rPr lang="en-GB" sz="2400" dirty="0"/>
                        <a:t>6</a:t>
                      </a:r>
                    </a:p>
                  </a:txBody>
                  <a:tcPr/>
                </a:tc>
                <a:tc>
                  <a:txBody>
                    <a:bodyPr/>
                    <a:lstStyle/>
                    <a:p>
                      <a:pPr marL="0" indent="0">
                        <a:lnSpc>
                          <a:spcPct val="150000"/>
                        </a:lnSpc>
                        <a:buFont typeface="Arial" panose="020B0604020202020204" pitchFamily="34" charset="0"/>
                        <a:buNone/>
                      </a:pPr>
                      <a:r>
                        <a:rPr lang="en-GB" sz="2400" dirty="0">
                          <a:solidFill>
                            <a:schemeClr val="tx1"/>
                          </a:solidFill>
                          <a:latin typeface="Courier New" panose="02070309020205020404" pitchFamily="49" charset="0"/>
                          <a:cs typeface="Courier New" panose="02070309020205020404" pitchFamily="49" charset="0"/>
                        </a:rPr>
                        <a:t>x=10</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Y=12</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temp=y</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y=x</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x=temp</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print(x, y)</a:t>
                      </a:r>
                    </a:p>
                    <a:p>
                      <a:pPr>
                        <a:lnSpc>
                          <a:spcPct val="150000"/>
                        </a:lnSpc>
                      </a:pPr>
                      <a:endParaRPr lang="en-GB" sz="2400" dirty="0"/>
                    </a:p>
                  </a:txBody>
                  <a:tcPr/>
                </a:tc>
                <a:extLst>
                  <a:ext uri="{0D108BD9-81ED-4DB2-BD59-A6C34878D82A}">
                    <a16:rowId xmlns:a16="http://schemas.microsoft.com/office/drawing/2014/main" val="1953057809"/>
                  </a:ext>
                </a:extLst>
              </a:tr>
            </a:tbl>
          </a:graphicData>
        </a:graphic>
      </p:graphicFrame>
    </p:spTree>
    <p:extLst>
      <p:ext uri="{BB962C8B-B14F-4D97-AF65-F5344CB8AC3E}">
        <p14:creationId xmlns:p14="http://schemas.microsoft.com/office/powerpoint/2010/main" val="28441760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747988050"/>
              </p:ext>
            </p:extLst>
          </p:nvPr>
        </p:nvGraphicFramePr>
        <p:xfrm>
          <a:off x="6096001" y="112878"/>
          <a:ext cx="4876801" cy="3598045"/>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r h="555017">
                <a:tc>
                  <a:txBody>
                    <a:bodyPr/>
                    <a:lstStyle/>
                    <a:p>
                      <a:pPr algn="ctr"/>
                      <a:r>
                        <a:rPr lang="en-GB" sz="2400" b="0" dirty="0">
                          <a:solidFill>
                            <a:schemeClr val="tx1"/>
                          </a:solidFill>
                        </a:rPr>
                        <a:t>Pass2</a:t>
                      </a:r>
                      <a:endParaRPr lang="en-US" sz="2400" b="0" dirty="0">
                        <a:solidFill>
                          <a:schemeClr val="tx1"/>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4</a:t>
                      </a:r>
                    </a:p>
                  </a:txBody>
                  <a:tcPr/>
                </a:tc>
                <a:tc>
                  <a:txBody>
                    <a:bodyPr/>
                    <a:lstStyle/>
                    <a:p>
                      <a:pPr algn="ctr"/>
                      <a:r>
                        <a:rPr lang="en-US" sz="2400" b="0" dirty="0"/>
                        <a:t>1</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722062495"/>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
        <p:nvSpPr>
          <p:cNvPr id="7" name="Rectangle 6">
            <a:extLst>
              <a:ext uri="{FF2B5EF4-FFF2-40B4-BE49-F238E27FC236}">
                <a16:creationId xmlns:a16="http://schemas.microsoft.com/office/drawing/2014/main" id="{4C3F95F0-B29C-4C51-9268-63661D06614E}"/>
              </a:ext>
            </a:extLst>
          </p:cNvPr>
          <p:cNvSpPr/>
          <p:nvPr/>
        </p:nvSpPr>
        <p:spPr>
          <a:xfrm>
            <a:off x="5750256" y="4002206"/>
            <a:ext cx="2970663" cy="1231106"/>
          </a:xfrm>
          <a:prstGeom prst="rect">
            <a:avLst/>
          </a:prstGeom>
          <a:solidFill>
            <a:schemeClr val="accent1">
              <a:lumMod val="40000"/>
              <a:lumOff val="60000"/>
            </a:schemeClr>
          </a:solidFill>
        </p:spPr>
        <p:txBody>
          <a:bodyPr wrap="square">
            <a:spAutoFit/>
          </a:bodyPr>
          <a:lstStyle/>
          <a:p>
            <a:r>
              <a:rPr lang="en-GB" dirty="0"/>
              <a:t>We start pass 2 at the beginning of the list once again</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57586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2362276344"/>
              </p:ext>
            </p:extLst>
          </p:nvPr>
        </p:nvGraphicFramePr>
        <p:xfrm>
          <a:off x="6096001" y="112878"/>
          <a:ext cx="4876801" cy="3885119"/>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r h="555017">
                <a:tc rowSpan="2">
                  <a:txBody>
                    <a:bodyPr/>
                    <a:lstStyle/>
                    <a:p>
                      <a:pPr algn="ctr"/>
                      <a:r>
                        <a:rPr lang="en-GB" sz="2400" b="0" dirty="0">
                          <a:solidFill>
                            <a:schemeClr val="tx1"/>
                          </a:solidFill>
                        </a:rPr>
                        <a:t>Pass2</a:t>
                      </a:r>
                      <a:endParaRPr lang="en-US" sz="2400" b="0" dirty="0">
                        <a:solidFill>
                          <a:schemeClr val="tx1"/>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4</a:t>
                      </a:r>
                    </a:p>
                  </a:txBody>
                  <a:tcPr/>
                </a:tc>
                <a:tc>
                  <a:txBody>
                    <a:bodyPr/>
                    <a:lstStyle/>
                    <a:p>
                      <a:pPr algn="ctr"/>
                      <a:r>
                        <a:rPr lang="en-US" sz="2400" b="0" dirty="0"/>
                        <a:t>1</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722062495"/>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4</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2017527587"/>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07542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2518751725"/>
              </p:ext>
            </p:extLst>
          </p:nvPr>
        </p:nvGraphicFramePr>
        <p:xfrm>
          <a:off x="6096001" y="112878"/>
          <a:ext cx="4876801" cy="4440136"/>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r h="555017">
                <a:tc rowSpan="3">
                  <a:txBody>
                    <a:bodyPr/>
                    <a:lstStyle/>
                    <a:p>
                      <a:pPr algn="ctr"/>
                      <a:r>
                        <a:rPr lang="en-GB" sz="2400" b="0" dirty="0">
                          <a:solidFill>
                            <a:schemeClr val="tx1"/>
                          </a:solidFill>
                        </a:rPr>
                        <a:t>Pass2</a:t>
                      </a:r>
                      <a:endParaRPr lang="en-US" sz="2400" b="0" dirty="0">
                        <a:solidFill>
                          <a:schemeClr val="tx1"/>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4</a:t>
                      </a:r>
                    </a:p>
                  </a:txBody>
                  <a:tcPr/>
                </a:tc>
                <a:tc>
                  <a:txBody>
                    <a:bodyPr/>
                    <a:lstStyle/>
                    <a:p>
                      <a:pPr algn="ctr"/>
                      <a:r>
                        <a:rPr lang="en-US" sz="2400" b="0" dirty="0"/>
                        <a:t>1</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722062495"/>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4</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2017527587"/>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4</a:t>
                      </a:r>
                    </a:p>
                  </a:txBody>
                  <a:tcPr/>
                </a:tc>
                <a:tc>
                  <a:txBody>
                    <a:bodyPr/>
                    <a:lstStyle/>
                    <a:p>
                      <a:pPr algn="ctr"/>
                      <a:r>
                        <a:rPr lang="en-US" sz="2400" b="0" dirty="0"/>
                        <a:t>5</a:t>
                      </a:r>
                    </a:p>
                  </a:txBody>
                  <a:tcPr/>
                </a:tc>
                <a:extLst>
                  <a:ext uri="{0D108BD9-81ED-4DB2-BD59-A6C34878D82A}">
                    <a16:rowId xmlns:a16="http://schemas.microsoft.com/office/drawing/2014/main" val="312394612"/>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
        <p:nvSpPr>
          <p:cNvPr id="7" name="Arrow: Down 6">
            <a:extLst>
              <a:ext uri="{FF2B5EF4-FFF2-40B4-BE49-F238E27FC236}">
                <a16:creationId xmlns:a16="http://schemas.microsoft.com/office/drawing/2014/main" id="{3BBBBDC7-4C05-49DE-8DCB-63ECC9FCCB29}"/>
              </a:ext>
            </a:extLst>
          </p:cNvPr>
          <p:cNvSpPr/>
          <p:nvPr/>
        </p:nvSpPr>
        <p:spPr>
          <a:xfrm rot="10800000" flipH="1">
            <a:off x="9637593" y="4597369"/>
            <a:ext cx="158999" cy="4996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FD1AE3B-6E1B-409B-8A53-6EF311FDFC55}"/>
              </a:ext>
            </a:extLst>
          </p:cNvPr>
          <p:cNvSpPr/>
          <p:nvPr/>
        </p:nvSpPr>
        <p:spPr>
          <a:xfrm>
            <a:off x="8152261" y="5117731"/>
            <a:ext cx="3172011" cy="1323439"/>
          </a:xfrm>
          <a:prstGeom prst="rect">
            <a:avLst/>
          </a:prstGeom>
          <a:solidFill>
            <a:schemeClr val="accent1">
              <a:lumMod val="40000"/>
              <a:lumOff val="60000"/>
            </a:schemeClr>
          </a:solidFill>
        </p:spPr>
        <p:txBody>
          <a:bodyPr wrap="square">
            <a:spAutoFit/>
          </a:bodyPr>
          <a:lstStyle/>
          <a:p>
            <a:r>
              <a:rPr lang="en-GB" sz="2000" dirty="0">
                <a:cs typeface="Courier New" panose="02070309020205020404" pitchFamily="49" charset="0"/>
              </a:rPr>
              <a:t>The second largest number (4) is now in the correct position after pass 2 </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
        <p:nvSpPr>
          <p:cNvPr id="9" name="Rectangle 8">
            <a:extLst>
              <a:ext uri="{FF2B5EF4-FFF2-40B4-BE49-F238E27FC236}">
                <a16:creationId xmlns:a16="http://schemas.microsoft.com/office/drawing/2014/main" id="{A4F3FA5B-156E-4CAA-A0B6-8F687B5EE477}"/>
              </a:ext>
            </a:extLst>
          </p:cNvPr>
          <p:cNvSpPr/>
          <p:nvPr/>
        </p:nvSpPr>
        <p:spPr>
          <a:xfrm>
            <a:off x="3841844" y="4840732"/>
            <a:ext cx="3814550" cy="1600438"/>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The list is still unordered at the end of the pass 2 so we need to continue onto pass 3</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57830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4188487030"/>
              </p:ext>
            </p:extLst>
          </p:nvPr>
        </p:nvGraphicFramePr>
        <p:xfrm>
          <a:off x="6096001" y="112878"/>
          <a:ext cx="4876801" cy="5263096"/>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r h="555017">
                <a:tc rowSpan="3">
                  <a:txBody>
                    <a:bodyPr/>
                    <a:lstStyle/>
                    <a:p>
                      <a:pPr algn="ctr"/>
                      <a:r>
                        <a:rPr lang="en-GB" sz="2400" b="0" dirty="0">
                          <a:solidFill>
                            <a:schemeClr val="tx1"/>
                          </a:solidFill>
                        </a:rPr>
                        <a:t>Pass2</a:t>
                      </a:r>
                      <a:endParaRPr lang="en-US" sz="2400" b="0" dirty="0">
                        <a:solidFill>
                          <a:schemeClr val="tx1"/>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4</a:t>
                      </a:r>
                    </a:p>
                  </a:txBody>
                  <a:tcPr/>
                </a:tc>
                <a:tc>
                  <a:txBody>
                    <a:bodyPr/>
                    <a:lstStyle/>
                    <a:p>
                      <a:pPr algn="ctr"/>
                      <a:r>
                        <a:rPr lang="en-US" sz="2400" b="0" dirty="0"/>
                        <a:t>1</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722062495"/>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4</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2017527587"/>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4</a:t>
                      </a:r>
                    </a:p>
                  </a:txBody>
                  <a:tcPr/>
                </a:tc>
                <a:tc>
                  <a:txBody>
                    <a:bodyPr/>
                    <a:lstStyle/>
                    <a:p>
                      <a:pPr algn="ctr"/>
                      <a:r>
                        <a:rPr lang="en-US" sz="2400" b="0" dirty="0"/>
                        <a:t>5</a:t>
                      </a:r>
                    </a:p>
                  </a:txBody>
                  <a:tcPr/>
                </a:tc>
                <a:extLst>
                  <a:ext uri="{0D108BD9-81ED-4DB2-BD59-A6C34878D82A}">
                    <a16:rowId xmlns:a16="http://schemas.microsoft.com/office/drawing/2014/main" val="312394612"/>
                  </a:ext>
                </a:extLst>
              </a:tr>
              <a:tr h="555017">
                <a:tc>
                  <a:txBody>
                    <a:bodyPr/>
                    <a:lstStyle/>
                    <a:p>
                      <a:pPr algn="ctr"/>
                      <a:r>
                        <a:rPr lang="en-GB" sz="2400" b="0" dirty="0">
                          <a:solidFill>
                            <a:schemeClr val="tx1"/>
                          </a:solidFill>
                        </a:rPr>
                        <a:t>Pass3</a:t>
                      </a:r>
                      <a:endParaRPr lang="en-US" sz="2400" b="0" dirty="0">
                        <a:solidFill>
                          <a:schemeClr val="tx1"/>
                        </a:solidFill>
                      </a:endParaRP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3</a:t>
                      </a:r>
                    </a:p>
                  </a:txBody>
                  <a:tcPr/>
                </a:tc>
                <a:tc>
                  <a:txBody>
                    <a:bodyPr/>
                    <a:lstStyle/>
                    <a:p>
                      <a:pPr algn="ctr"/>
                      <a:r>
                        <a:rPr lang="en-US" sz="2400" b="0" dirty="0"/>
                        <a:t>2</a:t>
                      </a:r>
                    </a:p>
                  </a:txBody>
                  <a:tcPr/>
                </a:tc>
                <a:tc>
                  <a:txBody>
                    <a:bodyPr/>
                    <a:lstStyle/>
                    <a:p>
                      <a:pPr algn="ctr"/>
                      <a:r>
                        <a:rPr lang="en-US" sz="2400" b="0" dirty="0"/>
                        <a:t>4</a:t>
                      </a:r>
                    </a:p>
                  </a:txBody>
                  <a:tcPr/>
                </a:tc>
                <a:tc>
                  <a:txBody>
                    <a:bodyPr/>
                    <a:lstStyle/>
                    <a:p>
                      <a:pPr algn="ctr"/>
                      <a:r>
                        <a:rPr lang="en-US" sz="2400" b="0" dirty="0"/>
                        <a:t>5</a:t>
                      </a:r>
                    </a:p>
                  </a:txBody>
                  <a:tcPr/>
                </a:tc>
                <a:extLst>
                  <a:ext uri="{0D108BD9-81ED-4DB2-BD59-A6C34878D82A}">
                    <a16:rowId xmlns:a16="http://schemas.microsoft.com/office/drawing/2014/main" val="348155103"/>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
        <p:nvSpPr>
          <p:cNvPr id="6" name="Rectangle 5">
            <a:extLst>
              <a:ext uri="{FF2B5EF4-FFF2-40B4-BE49-F238E27FC236}">
                <a16:creationId xmlns:a16="http://schemas.microsoft.com/office/drawing/2014/main" id="{DC9D3A89-6C4A-42C5-ABD5-75608D06F707}"/>
              </a:ext>
            </a:extLst>
          </p:cNvPr>
          <p:cNvSpPr/>
          <p:nvPr/>
        </p:nvSpPr>
        <p:spPr>
          <a:xfrm>
            <a:off x="3430137" y="5417324"/>
            <a:ext cx="2970663" cy="1231106"/>
          </a:xfrm>
          <a:prstGeom prst="rect">
            <a:avLst/>
          </a:prstGeom>
          <a:solidFill>
            <a:schemeClr val="accent1">
              <a:lumMod val="40000"/>
              <a:lumOff val="60000"/>
            </a:schemeClr>
          </a:solidFill>
        </p:spPr>
        <p:txBody>
          <a:bodyPr wrap="square">
            <a:spAutoFit/>
          </a:bodyPr>
          <a:lstStyle/>
          <a:p>
            <a:r>
              <a:rPr lang="en-GB" dirty="0"/>
              <a:t>We start pass 3 at the beginning of the list once again</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11407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80187907"/>
              </p:ext>
            </p:extLst>
          </p:nvPr>
        </p:nvGraphicFramePr>
        <p:xfrm>
          <a:off x="6096001" y="112878"/>
          <a:ext cx="4876801" cy="5550170"/>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r h="555017">
                <a:tc rowSpan="3">
                  <a:txBody>
                    <a:bodyPr/>
                    <a:lstStyle/>
                    <a:p>
                      <a:pPr algn="ctr"/>
                      <a:r>
                        <a:rPr lang="en-GB" sz="2400" b="0" dirty="0">
                          <a:solidFill>
                            <a:schemeClr val="tx1"/>
                          </a:solidFill>
                        </a:rPr>
                        <a:t>Pass2</a:t>
                      </a:r>
                      <a:endParaRPr lang="en-US" sz="2400" b="0" dirty="0">
                        <a:solidFill>
                          <a:schemeClr val="tx1"/>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4</a:t>
                      </a:r>
                    </a:p>
                  </a:txBody>
                  <a:tcPr/>
                </a:tc>
                <a:tc>
                  <a:txBody>
                    <a:bodyPr/>
                    <a:lstStyle/>
                    <a:p>
                      <a:pPr algn="ctr"/>
                      <a:r>
                        <a:rPr lang="en-US" sz="2400" b="0" dirty="0"/>
                        <a:t>1</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722062495"/>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4</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2017527587"/>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4</a:t>
                      </a:r>
                    </a:p>
                  </a:txBody>
                  <a:tcPr/>
                </a:tc>
                <a:tc>
                  <a:txBody>
                    <a:bodyPr/>
                    <a:lstStyle/>
                    <a:p>
                      <a:pPr algn="ctr"/>
                      <a:r>
                        <a:rPr lang="en-US" sz="2400" b="0" dirty="0"/>
                        <a:t>5</a:t>
                      </a:r>
                    </a:p>
                  </a:txBody>
                  <a:tcPr/>
                </a:tc>
                <a:extLst>
                  <a:ext uri="{0D108BD9-81ED-4DB2-BD59-A6C34878D82A}">
                    <a16:rowId xmlns:a16="http://schemas.microsoft.com/office/drawing/2014/main" val="312394612"/>
                  </a:ext>
                </a:extLst>
              </a:tr>
              <a:tr h="555017">
                <a:tc rowSpan="2">
                  <a:txBody>
                    <a:bodyPr/>
                    <a:lstStyle/>
                    <a:p>
                      <a:pPr algn="ctr"/>
                      <a:r>
                        <a:rPr lang="en-GB" sz="2400" b="0" dirty="0">
                          <a:solidFill>
                            <a:schemeClr val="tx1"/>
                          </a:solidFill>
                        </a:rPr>
                        <a:t>Pass3</a:t>
                      </a:r>
                      <a:endParaRPr lang="en-US" sz="2400" b="0" dirty="0">
                        <a:solidFill>
                          <a:schemeClr val="tx1"/>
                        </a:solidFill>
                      </a:endParaRP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3</a:t>
                      </a:r>
                    </a:p>
                  </a:txBody>
                  <a:tcPr/>
                </a:tc>
                <a:tc>
                  <a:txBody>
                    <a:bodyPr/>
                    <a:lstStyle/>
                    <a:p>
                      <a:pPr algn="ctr"/>
                      <a:r>
                        <a:rPr lang="en-US" sz="2400" b="0" dirty="0"/>
                        <a:t>2</a:t>
                      </a:r>
                    </a:p>
                  </a:txBody>
                  <a:tcPr/>
                </a:tc>
                <a:tc>
                  <a:txBody>
                    <a:bodyPr/>
                    <a:lstStyle/>
                    <a:p>
                      <a:pPr algn="ctr"/>
                      <a:r>
                        <a:rPr lang="en-US" sz="2400" b="0" dirty="0"/>
                        <a:t>4</a:t>
                      </a:r>
                    </a:p>
                  </a:txBody>
                  <a:tcPr/>
                </a:tc>
                <a:tc>
                  <a:txBody>
                    <a:bodyPr/>
                    <a:lstStyle/>
                    <a:p>
                      <a:pPr algn="ctr"/>
                      <a:r>
                        <a:rPr lang="en-US" sz="2400" b="0" dirty="0"/>
                        <a:t>5</a:t>
                      </a:r>
                    </a:p>
                  </a:txBody>
                  <a:tcPr/>
                </a:tc>
                <a:extLst>
                  <a:ext uri="{0D108BD9-81ED-4DB2-BD59-A6C34878D82A}">
                    <a16:rowId xmlns:a16="http://schemas.microsoft.com/office/drawing/2014/main" val="348155103"/>
                  </a:ext>
                </a:extLst>
              </a:tr>
              <a:tr h="555017">
                <a:tc vMerge="1">
                  <a:txBody>
                    <a:bodyPr/>
                    <a:lstStyle/>
                    <a:p>
                      <a:pPr algn="ctr"/>
                      <a:endParaRPr lang="en-US" sz="2400" b="0" dirty="0"/>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3</a:t>
                      </a:r>
                    </a:p>
                  </a:txBody>
                  <a:tcPr/>
                </a:tc>
                <a:tc>
                  <a:txBody>
                    <a:bodyPr/>
                    <a:lstStyle/>
                    <a:p>
                      <a:pPr algn="ctr"/>
                      <a:r>
                        <a:rPr lang="en-US" sz="2400" b="0" dirty="0"/>
                        <a:t>4</a:t>
                      </a:r>
                    </a:p>
                  </a:txBody>
                  <a:tcPr/>
                </a:tc>
                <a:tc>
                  <a:txBody>
                    <a:bodyPr/>
                    <a:lstStyle/>
                    <a:p>
                      <a:pPr algn="ctr"/>
                      <a:r>
                        <a:rPr lang="en-US" sz="2400" b="0" dirty="0"/>
                        <a:t>5</a:t>
                      </a:r>
                    </a:p>
                  </a:txBody>
                  <a:tcPr/>
                </a:tc>
                <a:extLst>
                  <a:ext uri="{0D108BD9-81ED-4DB2-BD59-A6C34878D82A}">
                    <a16:rowId xmlns:a16="http://schemas.microsoft.com/office/drawing/2014/main" val="4230593498"/>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786837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Bubble sort</a:t>
            </a:r>
          </a:p>
        </p:txBody>
      </p:sp>
      <p:graphicFrame>
        <p:nvGraphicFramePr>
          <p:cNvPr id="4" name="Table 3"/>
          <p:cNvGraphicFramePr>
            <a:graphicFrameLocks noGrp="1"/>
          </p:cNvGraphicFramePr>
          <p:nvPr>
            <p:extLst>
              <p:ext uri="{D42A27DB-BD31-4B8C-83A1-F6EECF244321}">
                <p14:modId xmlns:p14="http://schemas.microsoft.com/office/powerpoint/2010/main" val="3210405673"/>
              </p:ext>
            </p:extLst>
          </p:nvPr>
        </p:nvGraphicFramePr>
        <p:xfrm>
          <a:off x="6096001" y="112878"/>
          <a:ext cx="4876801" cy="6105187"/>
        </p:xfrm>
        <a:graphic>
          <a:graphicData uri="http://schemas.openxmlformats.org/drawingml/2006/table">
            <a:tbl>
              <a:tblPr firstRow="1" bandRow="1">
                <a:tableStyleId>{16D9F66E-5EB9-4882-86FB-DCBF35E3C3E4}</a:tableStyleId>
              </a:tblPr>
              <a:tblGrid>
                <a:gridCol w="812800">
                  <a:extLst>
                    <a:ext uri="{9D8B030D-6E8A-4147-A177-3AD203B41FA5}">
                      <a16:colId xmlns:a16="http://schemas.microsoft.com/office/drawing/2014/main" val="1521384029"/>
                    </a:ext>
                  </a:extLst>
                </a:gridCol>
                <a:gridCol w="812800">
                  <a:extLst>
                    <a:ext uri="{9D8B030D-6E8A-4147-A177-3AD203B41FA5}">
                      <a16:colId xmlns:a16="http://schemas.microsoft.com/office/drawing/2014/main" val="3978837410"/>
                    </a:ext>
                  </a:extLst>
                </a:gridCol>
                <a:gridCol w="810458">
                  <a:extLst>
                    <a:ext uri="{9D8B030D-6E8A-4147-A177-3AD203B41FA5}">
                      <a16:colId xmlns:a16="http://schemas.microsoft.com/office/drawing/2014/main" val="1691751963"/>
                    </a:ext>
                  </a:extLst>
                </a:gridCol>
                <a:gridCol w="815143">
                  <a:extLst>
                    <a:ext uri="{9D8B030D-6E8A-4147-A177-3AD203B41FA5}">
                      <a16:colId xmlns:a16="http://schemas.microsoft.com/office/drawing/2014/main" val="646185051"/>
                    </a:ext>
                  </a:extLst>
                </a:gridCol>
                <a:gridCol w="812800">
                  <a:extLst>
                    <a:ext uri="{9D8B030D-6E8A-4147-A177-3AD203B41FA5}">
                      <a16:colId xmlns:a16="http://schemas.microsoft.com/office/drawing/2014/main" val="33722418"/>
                    </a:ext>
                  </a:extLst>
                </a:gridCol>
                <a:gridCol w="812800">
                  <a:extLst>
                    <a:ext uri="{9D8B030D-6E8A-4147-A177-3AD203B41FA5}">
                      <a16:colId xmlns:a16="http://schemas.microsoft.com/office/drawing/2014/main" val="1399842830"/>
                    </a:ext>
                  </a:extLst>
                </a:gridCol>
              </a:tblGrid>
              <a:tr h="555017">
                <a:tc rowSpan="5">
                  <a:txBody>
                    <a:bodyPr/>
                    <a:lstStyle/>
                    <a:p>
                      <a:pPr algn="ctr"/>
                      <a:r>
                        <a:rPr lang="en-GB" sz="2400" b="0" dirty="0">
                          <a:solidFill>
                            <a:schemeClr val="tx1"/>
                          </a:solidFill>
                        </a:rPr>
                        <a:t>Pass1</a:t>
                      </a:r>
                      <a:endParaRPr lang="en-US" sz="2400" b="0" dirty="0">
                        <a:solidFill>
                          <a:schemeClr val="tx1"/>
                        </a:solidFill>
                      </a:endParaRPr>
                    </a:p>
                  </a:txBody>
                  <a:tcPr/>
                </a:tc>
                <a:tc>
                  <a:txBody>
                    <a:bodyPr/>
                    <a:lstStyle/>
                    <a:p>
                      <a:pPr algn="ctr"/>
                      <a:r>
                        <a:rPr lang="en-US" sz="2400" b="1" dirty="0">
                          <a:solidFill>
                            <a:schemeClr val="tx1"/>
                          </a:solidFill>
                        </a:rPr>
                        <a:t>5</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extLst>
                  <a:ext uri="{0D108BD9-81ED-4DB2-BD59-A6C34878D82A}">
                    <a16:rowId xmlns:a16="http://schemas.microsoft.com/office/drawing/2014/main" val="3743736361"/>
                  </a:ext>
                </a:extLst>
              </a:tr>
              <a:tr h="555017">
                <a:tc vMerge="1">
                  <a:txBody>
                    <a:bodyPr/>
                    <a:lstStyle/>
                    <a:p>
                      <a:pPr algn="ctr"/>
                      <a:endParaRPr lang="en-US" sz="2400" b="0" dirty="0">
                        <a:solidFill>
                          <a:srgbClr val="FF0000"/>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0" dirty="0"/>
                        <a:t>4</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2885791058"/>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4</a:t>
                      </a:r>
                    </a:p>
                  </a:txBody>
                  <a:tcPr/>
                </a:tc>
                <a:tc>
                  <a:txBody>
                    <a:bodyPr/>
                    <a:lstStyle/>
                    <a:p>
                      <a:pPr algn="ctr"/>
                      <a:r>
                        <a:rPr lang="en-US" sz="2400" b="0" dirty="0">
                          <a:solidFill>
                            <a:srgbClr val="FF0000"/>
                          </a:solidFill>
                        </a:rPr>
                        <a:t>5</a:t>
                      </a:r>
                    </a:p>
                  </a:txBody>
                  <a:tcPr/>
                </a:tc>
                <a:tc>
                  <a:txBody>
                    <a:bodyPr/>
                    <a:lstStyle/>
                    <a:p>
                      <a:pPr algn="ctr"/>
                      <a:r>
                        <a:rPr lang="en-US" sz="2400" b="0" dirty="0"/>
                        <a:t>1</a:t>
                      </a:r>
                    </a:p>
                  </a:txBody>
                  <a:tcPr/>
                </a:tc>
                <a:tc>
                  <a:txBody>
                    <a:bodyPr/>
                    <a:lstStyle/>
                    <a:p>
                      <a:pPr algn="ctr"/>
                      <a:r>
                        <a:rPr lang="en-US" sz="2400" b="0" dirty="0"/>
                        <a:t>2</a:t>
                      </a:r>
                    </a:p>
                  </a:txBody>
                  <a:tcPr/>
                </a:tc>
                <a:extLst>
                  <a:ext uri="{0D108BD9-81ED-4DB2-BD59-A6C34878D82A}">
                    <a16:rowId xmlns:a16="http://schemas.microsoft.com/office/drawing/2014/main" val="4049211570"/>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5</a:t>
                      </a:r>
                    </a:p>
                  </a:txBody>
                  <a:tcPr/>
                </a:tc>
                <a:tc>
                  <a:txBody>
                    <a:bodyPr/>
                    <a:lstStyle/>
                    <a:p>
                      <a:pPr algn="ctr"/>
                      <a:r>
                        <a:rPr lang="en-US" sz="2400" b="0" dirty="0"/>
                        <a:t>2</a:t>
                      </a:r>
                    </a:p>
                  </a:txBody>
                  <a:tcPr/>
                </a:tc>
                <a:extLst>
                  <a:ext uri="{0D108BD9-81ED-4DB2-BD59-A6C34878D82A}">
                    <a16:rowId xmlns:a16="http://schemas.microsoft.com/office/drawing/2014/main" val="2470148172"/>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4</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5</a:t>
                      </a:r>
                    </a:p>
                  </a:txBody>
                  <a:tcPr/>
                </a:tc>
                <a:extLst>
                  <a:ext uri="{0D108BD9-81ED-4DB2-BD59-A6C34878D82A}">
                    <a16:rowId xmlns:a16="http://schemas.microsoft.com/office/drawing/2014/main" val="2806398774"/>
                  </a:ext>
                </a:extLst>
              </a:tr>
              <a:tr h="555017">
                <a:tc rowSpan="3">
                  <a:txBody>
                    <a:bodyPr/>
                    <a:lstStyle/>
                    <a:p>
                      <a:pPr algn="ctr"/>
                      <a:r>
                        <a:rPr lang="en-GB" sz="2400" b="0" dirty="0">
                          <a:solidFill>
                            <a:schemeClr val="tx1"/>
                          </a:solidFill>
                        </a:rPr>
                        <a:t>Pass2</a:t>
                      </a:r>
                      <a:endParaRPr lang="en-US" sz="2400" b="0" dirty="0">
                        <a:solidFill>
                          <a:schemeClr val="tx1"/>
                        </a:solidFill>
                      </a:endParaRPr>
                    </a:p>
                  </a:txBody>
                  <a:tcPr/>
                </a:tc>
                <a:tc>
                  <a:txBody>
                    <a:bodyPr/>
                    <a:lstStyle/>
                    <a:p>
                      <a:pPr algn="ctr"/>
                      <a:r>
                        <a:rPr lang="en-US" sz="2400" b="0" dirty="0">
                          <a:solidFill>
                            <a:srgbClr val="FF0000"/>
                          </a:solidFill>
                        </a:rPr>
                        <a:t>3</a:t>
                      </a:r>
                    </a:p>
                  </a:txBody>
                  <a:tcPr/>
                </a:tc>
                <a:tc>
                  <a:txBody>
                    <a:bodyPr/>
                    <a:lstStyle/>
                    <a:p>
                      <a:pPr algn="ctr"/>
                      <a:r>
                        <a:rPr lang="en-US" sz="2400" b="0" dirty="0">
                          <a:solidFill>
                            <a:srgbClr val="FF0000"/>
                          </a:solidFill>
                        </a:rPr>
                        <a:t>4</a:t>
                      </a:r>
                    </a:p>
                  </a:txBody>
                  <a:tcPr/>
                </a:tc>
                <a:tc>
                  <a:txBody>
                    <a:bodyPr/>
                    <a:lstStyle/>
                    <a:p>
                      <a:pPr algn="ctr"/>
                      <a:r>
                        <a:rPr lang="en-US" sz="2400" b="0" dirty="0"/>
                        <a:t>1</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722062495"/>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4</a:t>
                      </a:r>
                    </a:p>
                  </a:txBody>
                  <a:tcPr/>
                </a:tc>
                <a:tc>
                  <a:txBody>
                    <a:bodyPr/>
                    <a:lstStyle/>
                    <a:p>
                      <a:pPr algn="ctr"/>
                      <a:r>
                        <a:rPr lang="en-US" sz="2400" b="0" dirty="0"/>
                        <a:t>2</a:t>
                      </a:r>
                    </a:p>
                  </a:txBody>
                  <a:tcPr/>
                </a:tc>
                <a:tc>
                  <a:txBody>
                    <a:bodyPr/>
                    <a:lstStyle/>
                    <a:p>
                      <a:pPr algn="ctr"/>
                      <a:r>
                        <a:rPr lang="en-US" sz="2400" b="0" dirty="0"/>
                        <a:t>5</a:t>
                      </a:r>
                    </a:p>
                  </a:txBody>
                  <a:tcPr/>
                </a:tc>
                <a:extLst>
                  <a:ext uri="{0D108BD9-81ED-4DB2-BD59-A6C34878D82A}">
                    <a16:rowId xmlns:a16="http://schemas.microsoft.com/office/drawing/2014/main" val="2017527587"/>
                  </a:ext>
                </a:extLst>
              </a:tr>
              <a:tr h="555017">
                <a:tc vMerge="1">
                  <a:txBody>
                    <a:bodyPr/>
                    <a:lstStyle/>
                    <a:p>
                      <a:pPr algn="ctr"/>
                      <a:endParaRPr lang="en-US" sz="2400" b="0" dirty="0"/>
                    </a:p>
                  </a:txBody>
                  <a:tcPr/>
                </a:tc>
                <a:tc>
                  <a:txBody>
                    <a:bodyPr/>
                    <a:lstStyle/>
                    <a:p>
                      <a:pPr algn="ctr"/>
                      <a:r>
                        <a:rPr lang="en-US" sz="2400" b="0" dirty="0"/>
                        <a:t>3</a:t>
                      </a:r>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4</a:t>
                      </a:r>
                    </a:p>
                  </a:txBody>
                  <a:tcPr/>
                </a:tc>
                <a:tc>
                  <a:txBody>
                    <a:bodyPr/>
                    <a:lstStyle/>
                    <a:p>
                      <a:pPr algn="ctr"/>
                      <a:r>
                        <a:rPr lang="en-US" sz="2400" b="0" dirty="0"/>
                        <a:t>5</a:t>
                      </a:r>
                    </a:p>
                  </a:txBody>
                  <a:tcPr/>
                </a:tc>
                <a:extLst>
                  <a:ext uri="{0D108BD9-81ED-4DB2-BD59-A6C34878D82A}">
                    <a16:rowId xmlns:a16="http://schemas.microsoft.com/office/drawing/2014/main" val="312394612"/>
                  </a:ext>
                </a:extLst>
              </a:tr>
              <a:tr h="555017">
                <a:tc rowSpan="3">
                  <a:txBody>
                    <a:bodyPr/>
                    <a:lstStyle/>
                    <a:p>
                      <a:pPr algn="ctr"/>
                      <a:r>
                        <a:rPr lang="en-GB" sz="2400" b="0" dirty="0">
                          <a:solidFill>
                            <a:schemeClr val="tx1"/>
                          </a:solidFill>
                        </a:rPr>
                        <a:t>Pass3</a:t>
                      </a:r>
                      <a:endParaRPr lang="en-US" sz="2400" b="0" dirty="0">
                        <a:solidFill>
                          <a:schemeClr val="tx1"/>
                        </a:solidFill>
                      </a:endParaRPr>
                    </a:p>
                  </a:txBody>
                  <a:tcPr/>
                </a:tc>
                <a:tc>
                  <a:txBody>
                    <a:bodyPr/>
                    <a:lstStyle/>
                    <a:p>
                      <a:pPr algn="ctr"/>
                      <a:r>
                        <a:rPr lang="en-US" sz="2400" b="0" dirty="0">
                          <a:solidFill>
                            <a:srgbClr val="FF0000"/>
                          </a:solidFill>
                        </a:rPr>
                        <a:t>1</a:t>
                      </a:r>
                    </a:p>
                  </a:txBody>
                  <a:tcPr/>
                </a:tc>
                <a:tc>
                  <a:txBody>
                    <a:bodyPr/>
                    <a:lstStyle/>
                    <a:p>
                      <a:pPr algn="ctr"/>
                      <a:r>
                        <a:rPr lang="en-US" sz="2400" b="0" dirty="0">
                          <a:solidFill>
                            <a:srgbClr val="FF0000"/>
                          </a:solidFill>
                        </a:rPr>
                        <a:t>3</a:t>
                      </a:r>
                    </a:p>
                  </a:txBody>
                  <a:tcPr/>
                </a:tc>
                <a:tc>
                  <a:txBody>
                    <a:bodyPr/>
                    <a:lstStyle/>
                    <a:p>
                      <a:pPr algn="ctr"/>
                      <a:r>
                        <a:rPr lang="en-US" sz="2400" b="0" dirty="0"/>
                        <a:t>2</a:t>
                      </a:r>
                    </a:p>
                  </a:txBody>
                  <a:tcPr/>
                </a:tc>
                <a:tc>
                  <a:txBody>
                    <a:bodyPr/>
                    <a:lstStyle/>
                    <a:p>
                      <a:pPr algn="ctr"/>
                      <a:r>
                        <a:rPr lang="en-US" sz="2400" b="0" dirty="0"/>
                        <a:t>4</a:t>
                      </a:r>
                    </a:p>
                  </a:txBody>
                  <a:tcPr/>
                </a:tc>
                <a:tc>
                  <a:txBody>
                    <a:bodyPr/>
                    <a:lstStyle/>
                    <a:p>
                      <a:pPr algn="ctr"/>
                      <a:r>
                        <a:rPr lang="en-US" sz="2400" b="0" dirty="0"/>
                        <a:t>5</a:t>
                      </a:r>
                    </a:p>
                  </a:txBody>
                  <a:tcPr/>
                </a:tc>
                <a:extLst>
                  <a:ext uri="{0D108BD9-81ED-4DB2-BD59-A6C34878D82A}">
                    <a16:rowId xmlns:a16="http://schemas.microsoft.com/office/drawing/2014/main" val="348155103"/>
                  </a:ext>
                </a:extLst>
              </a:tr>
              <a:tr h="555017">
                <a:tc vMerge="1">
                  <a:txBody>
                    <a:bodyPr/>
                    <a:lstStyle/>
                    <a:p>
                      <a:pPr algn="ctr"/>
                      <a:endParaRPr lang="en-US" sz="2400" b="0" dirty="0"/>
                    </a:p>
                  </a:txBody>
                  <a:tcPr/>
                </a:tc>
                <a:tc>
                  <a:txBody>
                    <a:bodyPr/>
                    <a:lstStyle/>
                    <a:p>
                      <a:pPr algn="ctr"/>
                      <a:r>
                        <a:rPr lang="en-US" sz="2400" b="0" dirty="0"/>
                        <a:t>1</a:t>
                      </a:r>
                    </a:p>
                  </a:txBody>
                  <a:tcPr/>
                </a:tc>
                <a:tc>
                  <a:txBody>
                    <a:bodyPr/>
                    <a:lstStyle/>
                    <a:p>
                      <a:pPr algn="ctr"/>
                      <a:r>
                        <a:rPr lang="en-US" sz="2400" b="0" dirty="0">
                          <a:solidFill>
                            <a:srgbClr val="FF0000"/>
                          </a:solidFill>
                        </a:rPr>
                        <a:t>2</a:t>
                      </a:r>
                    </a:p>
                  </a:txBody>
                  <a:tcPr/>
                </a:tc>
                <a:tc>
                  <a:txBody>
                    <a:bodyPr/>
                    <a:lstStyle/>
                    <a:p>
                      <a:pPr algn="ctr"/>
                      <a:r>
                        <a:rPr lang="en-US" sz="2400" b="0" dirty="0">
                          <a:solidFill>
                            <a:srgbClr val="FF0000"/>
                          </a:solidFill>
                        </a:rPr>
                        <a:t>3</a:t>
                      </a:r>
                    </a:p>
                  </a:txBody>
                  <a:tcPr/>
                </a:tc>
                <a:tc>
                  <a:txBody>
                    <a:bodyPr/>
                    <a:lstStyle/>
                    <a:p>
                      <a:pPr algn="ctr"/>
                      <a:r>
                        <a:rPr lang="en-US" sz="2400" b="0" dirty="0"/>
                        <a:t>4</a:t>
                      </a:r>
                    </a:p>
                  </a:txBody>
                  <a:tcPr/>
                </a:tc>
                <a:tc>
                  <a:txBody>
                    <a:bodyPr/>
                    <a:lstStyle/>
                    <a:p>
                      <a:pPr algn="ctr"/>
                      <a:r>
                        <a:rPr lang="en-US" sz="2400" b="0" dirty="0"/>
                        <a:t>5</a:t>
                      </a:r>
                    </a:p>
                  </a:txBody>
                  <a:tcPr/>
                </a:tc>
                <a:extLst>
                  <a:ext uri="{0D108BD9-81ED-4DB2-BD59-A6C34878D82A}">
                    <a16:rowId xmlns:a16="http://schemas.microsoft.com/office/drawing/2014/main" val="4230593498"/>
                  </a:ext>
                </a:extLst>
              </a:tr>
              <a:tr h="555017">
                <a:tc vMerge="1">
                  <a:txBody>
                    <a:bodyPr/>
                    <a:lstStyle/>
                    <a:p>
                      <a:pPr algn="ctr"/>
                      <a:endParaRPr lang="en-US" sz="2400" b="1" dirty="0">
                        <a:solidFill>
                          <a:schemeClr val="tx1"/>
                        </a:solidFill>
                      </a:endParaRPr>
                    </a:p>
                  </a:txBody>
                  <a:tcPr/>
                </a:tc>
                <a:tc>
                  <a:txBody>
                    <a:bodyPr/>
                    <a:lstStyle/>
                    <a:p>
                      <a:pPr algn="ctr"/>
                      <a:r>
                        <a:rPr lang="en-US" sz="2400" b="1" dirty="0">
                          <a:solidFill>
                            <a:schemeClr val="tx1"/>
                          </a:solidFill>
                        </a:rPr>
                        <a:t>1</a:t>
                      </a:r>
                    </a:p>
                  </a:txBody>
                  <a:tcPr/>
                </a:tc>
                <a:tc>
                  <a:txBody>
                    <a:bodyPr/>
                    <a:lstStyle/>
                    <a:p>
                      <a:pPr algn="ctr"/>
                      <a:r>
                        <a:rPr lang="en-US" sz="2400" b="1" dirty="0">
                          <a:solidFill>
                            <a:schemeClr val="tx1"/>
                          </a:solidFill>
                        </a:rPr>
                        <a:t>2</a:t>
                      </a:r>
                    </a:p>
                  </a:txBody>
                  <a:tcPr/>
                </a:tc>
                <a:tc>
                  <a:txBody>
                    <a:bodyPr/>
                    <a:lstStyle/>
                    <a:p>
                      <a:pPr algn="ctr"/>
                      <a:r>
                        <a:rPr lang="en-US" sz="2400" b="1" dirty="0">
                          <a:solidFill>
                            <a:schemeClr val="tx1"/>
                          </a:solidFill>
                        </a:rPr>
                        <a:t>3</a:t>
                      </a:r>
                    </a:p>
                  </a:txBody>
                  <a:tcPr/>
                </a:tc>
                <a:tc>
                  <a:txBody>
                    <a:bodyPr/>
                    <a:lstStyle/>
                    <a:p>
                      <a:pPr algn="ctr"/>
                      <a:r>
                        <a:rPr lang="en-US" sz="2400" b="1" dirty="0">
                          <a:solidFill>
                            <a:schemeClr val="tx1"/>
                          </a:solidFill>
                        </a:rPr>
                        <a:t>4</a:t>
                      </a:r>
                    </a:p>
                  </a:txBody>
                  <a:tcPr/>
                </a:tc>
                <a:tc>
                  <a:txBody>
                    <a:bodyPr/>
                    <a:lstStyle/>
                    <a:p>
                      <a:pPr algn="ctr"/>
                      <a:r>
                        <a:rPr lang="en-US" sz="2400" b="1" dirty="0">
                          <a:solidFill>
                            <a:schemeClr val="tx1"/>
                          </a:solidFill>
                        </a:rPr>
                        <a:t>5</a:t>
                      </a:r>
                    </a:p>
                  </a:txBody>
                  <a:tcPr/>
                </a:tc>
                <a:extLst>
                  <a:ext uri="{0D108BD9-81ED-4DB2-BD59-A6C34878D82A}">
                    <a16:rowId xmlns:a16="http://schemas.microsoft.com/office/drawing/2014/main" val="1012540822"/>
                  </a:ext>
                </a:extLst>
              </a:tr>
            </a:tbl>
          </a:graphicData>
        </a:graphic>
      </p:graphicFrame>
      <p:sp>
        <p:nvSpPr>
          <p:cNvPr id="5" name="Rectangle 4">
            <a:extLst>
              <a:ext uri="{FF2B5EF4-FFF2-40B4-BE49-F238E27FC236}">
                <a16:creationId xmlns:a16="http://schemas.microsoft.com/office/drawing/2014/main" id="{64392D47-F4CF-4FB2-8682-0F471396B8C4}"/>
              </a:ext>
            </a:extLst>
          </p:cNvPr>
          <p:cNvSpPr/>
          <p:nvPr/>
        </p:nvSpPr>
        <p:spPr>
          <a:xfrm>
            <a:off x="808672" y="1116109"/>
            <a:ext cx="4353636" cy="1292662"/>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Sort the following sequence of numbers in ascending order </a:t>
            </a:r>
            <a:r>
              <a:rPr lang="en-GB" sz="2000" dirty="0">
                <a:latin typeface="Courier New" panose="02070309020205020404" pitchFamily="49" charset="0"/>
                <a:cs typeface="Courier New" panose="02070309020205020404" pitchFamily="49" charset="0"/>
              </a:rPr>
              <a:t>5, 3, 4, 1, 2</a:t>
            </a:r>
          </a:p>
          <a:p>
            <a:endParaRPr lang="en-GB" sz="2000" dirty="0">
              <a:latin typeface="Courier New" panose="02070309020205020404" pitchFamily="49" charset="0"/>
              <a:cs typeface="Courier New" panose="02070309020205020404" pitchFamily="49" charset="0"/>
            </a:endParaRPr>
          </a:p>
        </p:txBody>
      </p:sp>
      <p:sp>
        <p:nvSpPr>
          <p:cNvPr id="6" name="Rectangle 5">
            <a:extLst>
              <a:ext uri="{FF2B5EF4-FFF2-40B4-BE49-F238E27FC236}">
                <a16:creationId xmlns:a16="http://schemas.microsoft.com/office/drawing/2014/main" id="{9008DEB2-2A1B-42B9-B7FE-F21641DE015F}"/>
              </a:ext>
            </a:extLst>
          </p:cNvPr>
          <p:cNvSpPr/>
          <p:nvPr/>
        </p:nvSpPr>
        <p:spPr>
          <a:xfrm>
            <a:off x="2773868" y="5481180"/>
            <a:ext cx="2970663" cy="954107"/>
          </a:xfrm>
          <a:prstGeom prst="rect">
            <a:avLst/>
          </a:prstGeom>
          <a:solidFill>
            <a:schemeClr val="accent1">
              <a:lumMod val="40000"/>
              <a:lumOff val="60000"/>
            </a:schemeClr>
          </a:solidFill>
        </p:spPr>
        <p:txBody>
          <a:bodyPr wrap="square">
            <a:spAutoFit/>
          </a:bodyPr>
          <a:lstStyle/>
          <a:p>
            <a:r>
              <a:rPr lang="en-GB" dirty="0"/>
              <a:t>The numbers are now sorted so the algorithm stop</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43212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Exercise: Bubble sort</a:t>
            </a:r>
          </a:p>
        </p:txBody>
      </p:sp>
      <p:sp>
        <p:nvSpPr>
          <p:cNvPr id="3" name="Content Placeholder 2"/>
          <p:cNvSpPr>
            <a:spLocks noGrp="1"/>
          </p:cNvSpPr>
          <p:nvPr>
            <p:ph idx="1"/>
          </p:nvPr>
        </p:nvSpPr>
        <p:spPr>
          <a:xfrm>
            <a:off x="899045" y="1272124"/>
            <a:ext cx="4860851" cy="4351338"/>
          </a:xfrm>
        </p:spPr>
        <p:txBody>
          <a:bodyPr/>
          <a:lstStyle/>
          <a:p>
            <a:pPr marL="0" indent="0">
              <a:lnSpc>
                <a:spcPct val="100000"/>
              </a:lnSpc>
              <a:buNone/>
            </a:pPr>
            <a:r>
              <a:rPr lang="en-US" dirty="0"/>
              <a:t>Put the following sequence of numbers into ascending order from left to right using the bubble sort algorithm. At each step switch one pair of numbers and write down the position of each number.</a:t>
            </a:r>
          </a:p>
          <a:p>
            <a:pPr marL="0" indent="0">
              <a:lnSpc>
                <a:spcPct val="100000"/>
              </a:lnSpc>
              <a:buNone/>
            </a:pPr>
            <a:r>
              <a:rPr lang="en-US" dirty="0"/>
              <a:t>How many passes are needed to sort this unordered list?</a:t>
            </a:r>
          </a:p>
        </p:txBody>
      </p:sp>
      <p:graphicFrame>
        <p:nvGraphicFramePr>
          <p:cNvPr id="4" name="Table 3"/>
          <p:cNvGraphicFramePr>
            <a:graphicFrameLocks noGrp="1"/>
          </p:cNvGraphicFramePr>
          <p:nvPr>
            <p:extLst>
              <p:ext uri="{D42A27DB-BD31-4B8C-83A1-F6EECF244321}">
                <p14:modId xmlns:p14="http://schemas.microsoft.com/office/powerpoint/2010/main" val="2306315321"/>
              </p:ext>
            </p:extLst>
          </p:nvPr>
        </p:nvGraphicFramePr>
        <p:xfrm>
          <a:off x="6432105" y="1272124"/>
          <a:ext cx="4921695" cy="3630455"/>
        </p:xfrm>
        <a:graphic>
          <a:graphicData uri="http://schemas.openxmlformats.org/drawingml/2006/table">
            <a:tbl>
              <a:tblPr firstRow="1" bandRow="1">
                <a:tableStyleId>{16D9F66E-5EB9-4882-86FB-DCBF35E3C3E4}</a:tableStyleId>
              </a:tblPr>
              <a:tblGrid>
                <a:gridCol w="984339">
                  <a:extLst>
                    <a:ext uri="{9D8B030D-6E8A-4147-A177-3AD203B41FA5}">
                      <a16:colId xmlns:a16="http://schemas.microsoft.com/office/drawing/2014/main" val="3978837410"/>
                    </a:ext>
                  </a:extLst>
                </a:gridCol>
                <a:gridCol w="981502">
                  <a:extLst>
                    <a:ext uri="{9D8B030D-6E8A-4147-A177-3AD203B41FA5}">
                      <a16:colId xmlns:a16="http://schemas.microsoft.com/office/drawing/2014/main" val="1691751963"/>
                    </a:ext>
                  </a:extLst>
                </a:gridCol>
                <a:gridCol w="987176">
                  <a:extLst>
                    <a:ext uri="{9D8B030D-6E8A-4147-A177-3AD203B41FA5}">
                      <a16:colId xmlns:a16="http://schemas.microsoft.com/office/drawing/2014/main" val="646185051"/>
                    </a:ext>
                  </a:extLst>
                </a:gridCol>
                <a:gridCol w="984339">
                  <a:extLst>
                    <a:ext uri="{9D8B030D-6E8A-4147-A177-3AD203B41FA5}">
                      <a16:colId xmlns:a16="http://schemas.microsoft.com/office/drawing/2014/main" val="33722418"/>
                    </a:ext>
                  </a:extLst>
                </a:gridCol>
                <a:gridCol w="984339">
                  <a:extLst>
                    <a:ext uri="{9D8B030D-6E8A-4147-A177-3AD203B41FA5}">
                      <a16:colId xmlns:a16="http://schemas.microsoft.com/office/drawing/2014/main" val="1399842830"/>
                    </a:ext>
                  </a:extLst>
                </a:gridCol>
              </a:tblGrid>
              <a:tr h="726091">
                <a:tc>
                  <a:txBody>
                    <a:bodyPr/>
                    <a:lstStyle/>
                    <a:p>
                      <a:pPr algn="ctr"/>
                      <a:r>
                        <a:rPr lang="en-US" sz="3200" b="0" dirty="0"/>
                        <a:t>2</a:t>
                      </a:r>
                    </a:p>
                  </a:txBody>
                  <a:tcPr/>
                </a:tc>
                <a:tc>
                  <a:txBody>
                    <a:bodyPr/>
                    <a:lstStyle/>
                    <a:p>
                      <a:pPr algn="ctr"/>
                      <a:r>
                        <a:rPr lang="en-US" sz="3200" b="0" dirty="0"/>
                        <a:t>4</a:t>
                      </a:r>
                    </a:p>
                  </a:txBody>
                  <a:tcPr/>
                </a:tc>
                <a:tc>
                  <a:txBody>
                    <a:bodyPr/>
                    <a:lstStyle/>
                    <a:p>
                      <a:pPr algn="ctr"/>
                      <a:r>
                        <a:rPr lang="en-US" sz="3200" b="0" dirty="0"/>
                        <a:t>1</a:t>
                      </a:r>
                    </a:p>
                  </a:txBody>
                  <a:tcPr/>
                </a:tc>
                <a:tc>
                  <a:txBody>
                    <a:bodyPr/>
                    <a:lstStyle/>
                    <a:p>
                      <a:pPr algn="ctr"/>
                      <a:r>
                        <a:rPr lang="en-US" sz="3200" b="0" dirty="0"/>
                        <a:t>5</a:t>
                      </a:r>
                    </a:p>
                  </a:txBody>
                  <a:tcPr/>
                </a:tc>
                <a:tc>
                  <a:txBody>
                    <a:bodyPr/>
                    <a:lstStyle/>
                    <a:p>
                      <a:pPr algn="ctr"/>
                      <a:r>
                        <a:rPr lang="en-US" sz="3200" b="0" dirty="0"/>
                        <a:t>3</a:t>
                      </a:r>
                    </a:p>
                  </a:txBody>
                  <a:tcPr/>
                </a:tc>
                <a:extLst>
                  <a:ext uri="{0D108BD9-81ED-4DB2-BD59-A6C34878D82A}">
                    <a16:rowId xmlns:a16="http://schemas.microsoft.com/office/drawing/2014/main" val="3743736361"/>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885791058"/>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4049211570"/>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470148172"/>
                  </a:ext>
                </a:extLst>
              </a:tr>
              <a:tr h="726091">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4085673160"/>
                  </a:ext>
                </a:extLst>
              </a:tr>
            </a:tbl>
          </a:graphicData>
        </a:graphic>
      </p:graphicFrame>
    </p:spTree>
    <p:extLst>
      <p:ext uri="{BB962C8B-B14F-4D97-AF65-F5344CB8AC3E}">
        <p14:creationId xmlns:p14="http://schemas.microsoft.com/office/powerpoint/2010/main" val="1454026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Exercise: Bubble sort</a:t>
            </a:r>
          </a:p>
        </p:txBody>
      </p:sp>
      <p:graphicFrame>
        <p:nvGraphicFramePr>
          <p:cNvPr id="4" name="Table 3"/>
          <p:cNvGraphicFramePr>
            <a:graphicFrameLocks noGrp="1"/>
          </p:cNvGraphicFramePr>
          <p:nvPr/>
        </p:nvGraphicFramePr>
        <p:xfrm>
          <a:off x="5966460" y="1801813"/>
          <a:ext cx="5958843" cy="3630455"/>
        </p:xfrm>
        <a:graphic>
          <a:graphicData uri="http://schemas.openxmlformats.org/drawingml/2006/table">
            <a:tbl>
              <a:tblPr firstRow="1" bandRow="1">
                <a:tableStyleId>{16D9F66E-5EB9-4882-86FB-DCBF35E3C3E4}</a:tableStyleId>
              </a:tblPr>
              <a:tblGrid>
                <a:gridCol w="1371600">
                  <a:extLst>
                    <a:ext uri="{9D8B030D-6E8A-4147-A177-3AD203B41FA5}">
                      <a16:colId xmlns:a16="http://schemas.microsoft.com/office/drawing/2014/main" val="3978837410"/>
                    </a:ext>
                  </a:extLst>
                </a:gridCol>
                <a:gridCol w="614681">
                  <a:extLst>
                    <a:ext uri="{9D8B030D-6E8A-4147-A177-3AD203B41FA5}">
                      <a16:colId xmlns:a16="http://schemas.microsoft.com/office/drawing/2014/main" val="1729749211"/>
                    </a:ext>
                  </a:extLst>
                </a:gridCol>
                <a:gridCol w="990277">
                  <a:extLst>
                    <a:ext uri="{9D8B030D-6E8A-4147-A177-3AD203B41FA5}">
                      <a16:colId xmlns:a16="http://schemas.microsoft.com/office/drawing/2014/main" val="1691751963"/>
                    </a:ext>
                  </a:extLst>
                </a:gridCol>
                <a:gridCol w="996003">
                  <a:extLst>
                    <a:ext uri="{9D8B030D-6E8A-4147-A177-3AD203B41FA5}">
                      <a16:colId xmlns:a16="http://schemas.microsoft.com/office/drawing/2014/main" val="646185051"/>
                    </a:ext>
                  </a:extLst>
                </a:gridCol>
                <a:gridCol w="993141">
                  <a:extLst>
                    <a:ext uri="{9D8B030D-6E8A-4147-A177-3AD203B41FA5}">
                      <a16:colId xmlns:a16="http://schemas.microsoft.com/office/drawing/2014/main" val="33722418"/>
                    </a:ext>
                  </a:extLst>
                </a:gridCol>
                <a:gridCol w="993141">
                  <a:extLst>
                    <a:ext uri="{9D8B030D-6E8A-4147-A177-3AD203B41FA5}">
                      <a16:colId xmlns:a16="http://schemas.microsoft.com/office/drawing/2014/main" val="1399842830"/>
                    </a:ext>
                  </a:extLst>
                </a:gridCol>
              </a:tblGrid>
              <a:tr h="726091">
                <a:tc>
                  <a:txBody>
                    <a:bodyPr/>
                    <a:lstStyle/>
                    <a:p>
                      <a:pPr algn="ctr"/>
                      <a:r>
                        <a:rPr lang="en-US" sz="3200" b="1" dirty="0"/>
                        <a:t>Start</a:t>
                      </a:r>
                    </a:p>
                  </a:txBody>
                  <a:tcPr/>
                </a:tc>
                <a:tc>
                  <a:txBody>
                    <a:bodyPr/>
                    <a:lstStyle/>
                    <a:p>
                      <a:pPr algn="ctr"/>
                      <a:r>
                        <a:rPr lang="en-US" sz="3200" b="0" dirty="0"/>
                        <a:t>2</a:t>
                      </a:r>
                    </a:p>
                  </a:txBody>
                  <a:tcPr/>
                </a:tc>
                <a:tc>
                  <a:txBody>
                    <a:bodyPr/>
                    <a:lstStyle/>
                    <a:p>
                      <a:pPr algn="ctr"/>
                      <a:r>
                        <a:rPr lang="en-US" sz="3200" b="0" dirty="0"/>
                        <a:t>4</a:t>
                      </a:r>
                    </a:p>
                  </a:txBody>
                  <a:tcPr/>
                </a:tc>
                <a:tc>
                  <a:txBody>
                    <a:bodyPr/>
                    <a:lstStyle/>
                    <a:p>
                      <a:pPr algn="ctr"/>
                      <a:r>
                        <a:rPr lang="en-US" sz="3200" b="0" dirty="0"/>
                        <a:t>1</a:t>
                      </a:r>
                    </a:p>
                  </a:txBody>
                  <a:tcPr/>
                </a:tc>
                <a:tc>
                  <a:txBody>
                    <a:bodyPr/>
                    <a:lstStyle/>
                    <a:p>
                      <a:pPr algn="ctr"/>
                      <a:r>
                        <a:rPr lang="en-US" sz="3200" b="0" dirty="0"/>
                        <a:t>5</a:t>
                      </a:r>
                    </a:p>
                  </a:txBody>
                  <a:tcPr/>
                </a:tc>
                <a:tc>
                  <a:txBody>
                    <a:bodyPr/>
                    <a:lstStyle/>
                    <a:p>
                      <a:pPr algn="ctr"/>
                      <a:r>
                        <a:rPr lang="en-US" sz="3200" b="0" dirty="0"/>
                        <a:t>3</a:t>
                      </a:r>
                    </a:p>
                  </a:txBody>
                  <a:tcPr/>
                </a:tc>
                <a:extLst>
                  <a:ext uri="{0D108BD9-81ED-4DB2-BD59-A6C34878D82A}">
                    <a16:rowId xmlns:a16="http://schemas.microsoft.com/office/drawing/2014/main" val="3743736361"/>
                  </a:ext>
                </a:extLst>
              </a:tr>
              <a:tr h="726091">
                <a:tc>
                  <a:txBody>
                    <a:bodyPr/>
                    <a:lstStyle/>
                    <a:p>
                      <a:pPr algn="ctr"/>
                      <a:r>
                        <a:rPr lang="en-US" sz="3200" b="1" dirty="0"/>
                        <a:t>Step</a:t>
                      </a:r>
                      <a:r>
                        <a:rPr lang="en-US" sz="3200" b="1" baseline="0" dirty="0"/>
                        <a:t> 1</a:t>
                      </a:r>
                      <a:endParaRPr lang="en-US" sz="3200" b="1" dirty="0"/>
                    </a:p>
                  </a:txBody>
                  <a:tcPr/>
                </a:tc>
                <a:tc>
                  <a:txBody>
                    <a:bodyPr/>
                    <a:lstStyle/>
                    <a:p>
                      <a:pPr algn="ctr"/>
                      <a:r>
                        <a:rPr lang="en-US" sz="3200" b="0" dirty="0"/>
                        <a:t>2</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5</a:t>
                      </a:r>
                    </a:p>
                  </a:txBody>
                  <a:tcPr/>
                </a:tc>
                <a:tc>
                  <a:txBody>
                    <a:bodyPr/>
                    <a:lstStyle/>
                    <a:p>
                      <a:pPr algn="ctr"/>
                      <a:r>
                        <a:rPr lang="en-US" sz="3200" b="0" dirty="0"/>
                        <a:t>3</a:t>
                      </a:r>
                    </a:p>
                  </a:txBody>
                  <a:tcPr/>
                </a:tc>
                <a:extLst>
                  <a:ext uri="{0D108BD9-81ED-4DB2-BD59-A6C34878D82A}">
                    <a16:rowId xmlns:a16="http://schemas.microsoft.com/office/drawing/2014/main" val="2885791058"/>
                  </a:ext>
                </a:extLst>
              </a:tr>
              <a:tr h="72609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t>Step</a:t>
                      </a:r>
                      <a:r>
                        <a:rPr lang="en-US" sz="3200" b="1" baseline="0" dirty="0"/>
                        <a:t> 2</a:t>
                      </a:r>
                      <a:endParaRPr lang="en-US" sz="3200" b="1" dirty="0"/>
                    </a:p>
                  </a:txBody>
                  <a:tcPr/>
                </a:tc>
                <a:tc>
                  <a:txBody>
                    <a:bodyPr/>
                    <a:lstStyle/>
                    <a:p>
                      <a:pPr algn="ctr"/>
                      <a:r>
                        <a:rPr lang="en-US" sz="3200" b="0" dirty="0"/>
                        <a:t>2</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3</a:t>
                      </a:r>
                    </a:p>
                  </a:txBody>
                  <a:tcPr/>
                </a:tc>
                <a:tc>
                  <a:txBody>
                    <a:bodyPr/>
                    <a:lstStyle/>
                    <a:p>
                      <a:pPr algn="ctr"/>
                      <a:r>
                        <a:rPr lang="en-US" sz="3200" b="0" dirty="0"/>
                        <a:t>5</a:t>
                      </a:r>
                    </a:p>
                  </a:txBody>
                  <a:tcPr/>
                </a:tc>
                <a:extLst>
                  <a:ext uri="{0D108BD9-81ED-4DB2-BD59-A6C34878D82A}">
                    <a16:rowId xmlns:a16="http://schemas.microsoft.com/office/drawing/2014/main" val="4049211570"/>
                  </a:ext>
                </a:extLst>
              </a:tr>
              <a:tr h="726091">
                <a:tc>
                  <a:txBody>
                    <a:bodyPr/>
                    <a:lstStyle/>
                    <a:p>
                      <a:pPr algn="ctr"/>
                      <a:r>
                        <a:rPr lang="en-US" sz="3200" b="1" dirty="0"/>
                        <a:t>Step</a:t>
                      </a:r>
                      <a:r>
                        <a:rPr lang="en-US" sz="3200" b="1" baseline="0" dirty="0"/>
                        <a:t> 3</a:t>
                      </a:r>
                      <a:endParaRPr lang="en-US" sz="3200" b="1" dirty="0"/>
                    </a:p>
                  </a:txBody>
                  <a:tcPr/>
                </a:tc>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4</a:t>
                      </a:r>
                    </a:p>
                  </a:txBody>
                  <a:tcPr/>
                </a:tc>
                <a:tc>
                  <a:txBody>
                    <a:bodyPr/>
                    <a:lstStyle/>
                    <a:p>
                      <a:pPr algn="ctr"/>
                      <a:r>
                        <a:rPr lang="en-US" sz="3200" b="0" dirty="0"/>
                        <a:t>3</a:t>
                      </a:r>
                    </a:p>
                  </a:txBody>
                  <a:tcPr/>
                </a:tc>
                <a:tc>
                  <a:txBody>
                    <a:bodyPr/>
                    <a:lstStyle/>
                    <a:p>
                      <a:pPr algn="ctr"/>
                      <a:r>
                        <a:rPr lang="en-US" sz="3200" b="0" dirty="0"/>
                        <a:t>5</a:t>
                      </a:r>
                    </a:p>
                  </a:txBody>
                  <a:tcPr/>
                </a:tc>
                <a:extLst>
                  <a:ext uri="{0D108BD9-81ED-4DB2-BD59-A6C34878D82A}">
                    <a16:rowId xmlns:a16="http://schemas.microsoft.com/office/drawing/2014/main" val="2470148172"/>
                  </a:ext>
                </a:extLst>
              </a:tr>
              <a:tr h="726091">
                <a:tc>
                  <a:txBody>
                    <a:bodyPr/>
                    <a:lstStyle/>
                    <a:p>
                      <a:pPr algn="ctr"/>
                      <a:r>
                        <a:rPr lang="en-US" sz="3200" b="1" dirty="0"/>
                        <a:t>End</a:t>
                      </a:r>
                    </a:p>
                  </a:txBody>
                  <a:tcPr/>
                </a:tc>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4085673160"/>
                  </a:ext>
                </a:extLst>
              </a:tr>
            </a:tbl>
          </a:graphicData>
        </a:graphic>
      </p:graphicFrame>
      <p:sp>
        <p:nvSpPr>
          <p:cNvPr id="7" name="Content Placeholder 2">
            <a:extLst>
              <a:ext uri="{FF2B5EF4-FFF2-40B4-BE49-F238E27FC236}">
                <a16:creationId xmlns:a16="http://schemas.microsoft.com/office/drawing/2014/main" id="{72CE063E-6AAA-4095-876F-76EFD74DDB77}"/>
              </a:ext>
            </a:extLst>
          </p:cNvPr>
          <p:cNvSpPr>
            <a:spLocks noGrp="1"/>
          </p:cNvSpPr>
          <p:nvPr>
            <p:ph idx="1"/>
          </p:nvPr>
        </p:nvSpPr>
        <p:spPr>
          <a:xfrm>
            <a:off x="489612" y="1613318"/>
            <a:ext cx="4860851" cy="4351338"/>
          </a:xfrm>
        </p:spPr>
        <p:txBody>
          <a:bodyPr>
            <a:normAutofit lnSpcReduction="10000"/>
          </a:bodyPr>
          <a:lstStyle/>
          <a:p>
            <a:pPr marL="0" indent="0">
              <a:lnSpc>
                <a:spcPct val="100000"/>
              </a:lnSpc>
              <a:buNone/>
            </a:pPr>
            <a:r>
              <a:rPr lang="en-US" dirty="0"/>
              <a:t>Put the following sequence of numbers into ascending order from left to right using the bubble sort algorithm. At each step switch one pair of numbers and write down the position of each number.</a:t>
            </a:r>
          </a:p>
          <a:p>
            <a:pPr marL="0" indent="0">
              <a:lnSpc>
                <a:spcPct val="100000"/>
              </a:lnSpc>
              <a:buNone/>
            </a:pPr>
            <a:r>
              <a:rPr lang="en-US" dirty="0"/>
              <a:t>How many passes are needed to sort this unordered list?</a:t>
            </a:r>
          </a:p>
          <a:p>
            <a:pPr marL="0" indent="0">
              <a:lnSpc>
                <a:spcPct val="100000"/>
              </a:lnSpc>
              <a:buNone/>
            </a:pPr>
            <a:r>
              <a:rPr lang="en-US" dirty="0">
                <a:solidFill>
                  <a:srgbClr val="002060"/>
                </a:solidFill>
              </a:rPr>
              <a:t>1 pass</a:t>
            </a:r>
          </a:p>
        </p:txBody>
      </p:sp>
    </p:spTree>
    <p:extLst>
      <p:ext uri="{BB962C8B-B14F-4D97-AF65-F5344CB8AC3E}">
        <p14:creationId xmlns:p14="http://schemas.microsoft.com/office/powerpoint/2010/main" val="3108871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Bubble sort</a:t>
            </a:r>
          </a:p>
        </p:txBody>
      </p:sp>
      <p:graphicFrame>
        <p:nvGraphicFramePr>
          <p:cNvPr id="4" name="Table 3"/>
          <p:cNvGraphicFramePr>
            <a:graphicFrameLocks noGrp="1"/>
          </p:cNvGraphicFramePr>
          <p:nvPr/>
        </p:nvGraphicFramePr>
        <p:xfrm>
          <a:off x="6687286" y="365125"/>
          <a:ext cx="4921695" cy="5808728"/>
        </p:xfrm>
        <a:graphic>
          <a:graphicData uri="http://schemas.openxmlformats.org/drawingml/2006/table">
            <a:tbl>
              <a:tblPr firstRow="1" bandRow="1">
                <a:tableStyleId>{16D9F66E-5EB9-4882-86FB-DCBF35E3C3E4}</a:tableStyleId>
              </a:tblPr>
              <a:tblGrid>
                <a:gridCol w="984339">
                  <a:extLst>
                    <a:ext uri="{9D8B030D-6E8A-4147-A177-3AD203B41FA5}">
                      <a16:colId xmlns:a16="http://schemas.microsoft.com/office/drawing/2014/main" val="3978837410"/>
                    </a:ext>
                  </a:extLst>
                </a:gridCol>
                <a:gridCol w="981502">
                  <a:extLst>
                    <a:ext uri="{9D8B030D-6E8A-4147-A177-3AD203B41FA5}">
                      <a16:colId xmlns:a16="http://schemas.microsoft.com/office/drawing/2014/main" val="1691751963"/>
                    </a:ext>
                  </a:extLst>
                </a:gridCol>
                <a:gridCol w="987176">
                  <a:extLst>
                    <a:ext uri="{9D8B030D-6E8A-4147-A177-3AD203B41FA5}">
                      <a16:colId xmlns:a16="http://schemas.microsoft.com/office/drawing/2014/main" val="646185051"/>
                    </a:ext>
                  </a:extLst>
                </a:gridCol>
                <a:gridCol w="984339">
                  <a:extLst>
                    <a:ext uri="{9D8B030D-6E8A-4147-A177-3AD203B41FA5}">
                      <a16:colId xmlns:a16="http://schemas.microsoft.com/office/drawing/2014/main" val="33722418"/>
                    </a:ext>
                  </a:extLst>
                </a:gridCol>
                <a:gridCol w="984339">
                  <a:extLst>
                    <a:ext uri="{9D8B030D-6E8A-4147-A177-3AD203B41FA5}">
                      <a16:colId xmlns:a16="http://schemas.microsoft.com/office/drawing/2014/main" val="1399842830"/>
                    </a:ext>
                  </a:extLst>
                </a:gridCol>
              </a:tblGrid>
              <a:tr h="726091">
                <a:tc>
                  <a:txBody>
                    <a:bodyPr/>
                    <a:lstStyle/>
                    <a:p>
                      <a:pPr algn="ctr"/>
                      <a:r>
                        <a:rPr lang="en-US" sz="3200" b="0" dirty="0"/>
                        <a:t>5</a:t>
                      </a:r>
                    </a:p>
                  </a:txBody>
                  <a:tcPr/>
                </a:tc>
                <a:tc>
                  <a:txBody>
                    <a:bodyPr/>
                    <a:lstStyle/>
                    <a:p>
                      <a:pPr algn="ctr"/>
                      <a:r>
                        <a:rPr lang="en-US" sz="3200" b="0" dirty="0"/>
                        <a:t>3</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2</a:t>
                      </a:r>
                    </a:p>
                  </a:txBody>
                  <a:tcPr/>
                </a:tc>
                <a:extLst>
                  <a:ext uri="{0D108BD9-81ED-4DB2-BD59-A6C34878D82A}">
                    <a16:rowId xmlns:a16="http://schemas.microsoft.com/office/drawing/2014/main" val="3743736361"/>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885791058"/>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1680983090"/>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3188861727"/>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4049211570"/>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470148172"/>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3633838405"/>
                  </a:ext>
                </a:extLst>
              </a:tr>
              <a:tr h="726091">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4085673160"/>
                  </a:ext>
                </a:extLst>
              </a:tr>
            </a:tbl>
          </a:graphicData>
        </a:graphic>
      </p:graphicFrame>
      <p:sp>
        <p:nvSpPr>
          <p:cNvPr id="8" name="Content Placeholder 2">
            <a:extLst>
              <a:ext uri="{FF2B5EF4-FFF2-40B4-BE49-F238E27FC236}">
                <a16:creationId xmlns:a16="http://schemas.microsoft.com/office/drawing/2014/main" id="{A3F3D607-3B0C-4F0B-AF75-06254D5AFFAF}"/>
              </a:ext>
            </a:extLst>
          </p:cNvPr>
          <p:cNvSpPr>
            <a:spLocks noGrp="1"/>
          </p:cNvSpPr>
          <p:nvPr>
            <p:ph idx="1"/>
          </p:nvPr>
        </p:nvSpPr>
        <p:spPr>
          <a:xfrm>
            <a:off x="489612" y="1613318"/>
            <a:ext cx="4860851" cy="4351338"/>
          </a:xfrm>
        </p:spPr>
        <p:txBody>
          <a:bodyPr/>
          <a:lstStyle/>
          <a:p>
            <a:pPr marL="0" indent="0">
              <a:buNone/>
            </a:pPr>
            <a:r>
              <a:rPr lang="en-US" dirty="0"/>
              <a:t>Put the following sequence of numbers into ascending order from left to right using the bubble sort algorithm. At each step switch one pair of numbers and write down the position of each number.</a:t>
            </a:r>
          </a:p>
          <a:p>
            <a:pPr marL="0" indent="0">
              <a:buNone/>
            </a:pPr>
            <a:r>
              <a:rPr lang="en-US" dirty="0"/>
              <a:t>How many passes are needed to sort this unordered list?</a:t>
            </a:r>
          </a:p>
        </p:txBody>
      </p:sp>
    </p:spTree>
    <p:extLst>
      <p:ext uri="{BB962C8B-B14F-4D97-AF65-F5344CB8AC3E}">
        <p14:creationId xmlns:p14="http://schemas.microsoft.com/office/powerpoint/2010/main" val="6745354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Bubble sort</a:t>
            </a:r>
          </a:p>
        </p:txBody>
      </p:sp>
      <p:graphicFrame>
        <p:nvGraphicFramePr>
          <p:cNvPr id="4" name="Table 3"/>
          <p:cNvGraphicFramePr>
            <a:graphicFrameLocks noGrp="1"/>
          </p:cNvGraphicFramePr>
          <p:nvPr/>
        </p:nvGraphicFramePr>
        <p:xfrm>
          <a:off x="6687286" y="365125"/>
          <a:ext cx="4921695" cy="5808728"/>
        </p:xfrm>
        <a:graphic>
          <a:graphicData uri="http://schemas.openxmlformats.org/drawingml/2006/table">
            <a:tbl>
              <a:tblPr firstRow="1" bandRow="1">
                <a:tableStyleId>{16D9F66E-5EB9-4882-86FB-DCBF35E3C3E4}</a:tableStyleId>
              </a:tblPr>
              <a:tblGrid>
                <a:gridCol w="984339">
                  <a:extLst>
                    <a:ext uri="{9D8B030D-6E8A-4147-A177-3AD203B41FA5}">
                      <a16:colId xmlns:a16="http://schemas.microsoft.com/office/drawing/2014/main" val="3978837410"/>
                    </a:ext>
                  </a:extLst>
                </a:gridCol>
                <a:gridCol w="981502">
                  <a:extLst>
                    <a:ext uri="{9D8B030D-6E8A-4147-A177-3AD203B41FA5}">
                      <a16:colId xmlns:a16="http://schemas.microsoft.com/office/drawing/2014/main" val="1691751963"/>
                    </a:ext>
                  </a:extLst>
                </a:gridCol>
                <a:gridCol w="987176">
                  <a:extLst>
                    <a:ext uri="{9D8B030D-6E8A-4147-A177-3AD203B41FA5}">
                      <a16:colId xmlns:a16="http://schemas.microsoft.com/office/drawing/2014/main" val="646185051"/>
                    </a:ext>
                  </a:extLst>
                </a:gridCol>
                <a:gridCol w="984339">
                  <a:extLst>
                    <a:ext uri="{9D8B030D-6E8A-4147-A177-3AD203B41FA5}">
                      <a16:colId xmlns:a16="http://schemas.microsoft.com/office/drawing/2014/main" val="33722418"/>
                    </a:ext>
                  </a:extLst>
                </a:gridCol>
                <a:gridCol w="984339">
                  <a:extLst>
                    <a:ext uri="{9D8B030D-6E8A-4147-A177-3AD203B41FA5}">
                      <a16:colId xmlns:a16="http://schemas.microsoft.com/office/drawing/2014/main" val="1399842830"/>
                    </a:ext>
                  </a:extLst>
                </a:gridCol>
              </a:tblGrid>
              <a:tr h="726091">
                <a:tc>
                  <a:txBody>
                    <a:bodyPr/>
                    <a:lstStyle/>
                    <a:p>
                      <a:pPr algn="ctr"/>
                      <a:r>
                        <a:rPr lang="en-US" sz="3200" b="0" dirty="0"/>
                        <a:t>5</a:t>
                      </a:r>
                    </a:p>
                  </a:txBody>
                  <a:tcPr/>
                </a:tc>
                <a:tc>
                  <a:txBody>
                    <a:bodyPr/>
                    <a:lstStyle/>
                    <a:p>
                      <a:pPr algn="ctr"/>
                      <a:r>
                        <a:rPr lang="en-US" sz="3200" b="0" dirty="0"/>
                        <a:t>3</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2</a:t>
                      </a:r>
                    </a:p>
                  </a:txBody>
                  <a:tcPr/>
                </a:tc>
                <a:extLst>
                  <a:ext uri="{0D108BD9-81ED-4DB2-BD59-A6C34878D82A}">
                    <a16:rowId xmlns:a16="http://schemas.microsoft.com/office/drawing/2014/main" val="3743736361"/>
                  </a:ext>
                </a:extLst>
              </a:tr>
              <a:tr h="726091">
                <a:tc>
                  <a:txBody>
                    <a:bodyPr/>
                    <a:lstStyle/>
                    <a:p>
                      <a:pPr algn="ctr"/>
                      <a:r>
                        <a:rPr lang="en-US" sz="3200" b="0" dirty="0"/>
                        <a:t>3</a:t>
                      </a:r>
                    </a:p>
                  </a:txBody>
                  <a:tcPr/>
                </a:tc>
                <a:tc>
                  <a:txBody>
                    <a:bodyPr/>
                    <a:lstStyle/>
                    <a:p>
                      <a:pPr algn="ctr"/>
                      <a:r>
                        <a:rPr lang="en-US" sz="3200" b="0" dirty="0"/>
                        <a:t>5</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2</a:t>
                      </a:r>
                    </a:p>
                  </a:txBody>
                  <a:tcPr/>
                </a:tc>
                <a:extLst>
                  <a:ext uri="{0D108BD9-81ED-4DB2-BD59-A6C34878D82A}">
                    <a16:rowId xmlns:a16="http://schemas.microsoft.com/office/drawing/2014/main" val="2885791058"/>
                  </a:ext>
                </a:extLst>
              </a:tr>
              <a:tr h="726091">
                <a:tc>
                  <a:txBody>
                    <a:bodyPr/>
                    <a:lstStyle/>
                    <a:p>
                      <a:pPr algn="ctr"/>
                      <a:r>
                        <a:rPr lang="en-US" sz="3200" b="0" dirty="0"/>
                        <a:t>3</a:t>
                      </a:r>
                    </a:p>
                  </a:txBody>
                  <a:tcPr/>
                </a:tc>
                <a:tc>
                  <a:txBody>
                    <a:bodyPr/>
                    <a:lstStyle/>
                    <a:p>
                      <a:pPr algn="ctr"/>
                      <a:r>
                        <a:rPr lang="en-US" sz="3200" b="0" dirty="0"/>
                        <a:t>1</a:t>
                      </a:r>
                    </a:p>
                  </a:txBody>
                  <a:tcPr/>
                </a:tc>
                <a:tc>
                  <a:txBody>
                    <a:bodyPr/>
                    <a:lstStyle/>
                    <a:p>
                      <a:pPr algn="ctr"/>
                      <a:r>
                        <a:rPr lang="en-US" sz="3200" b="0" dirty="0"/>
                        <a:t>5</a:t>
                      </a:r>
                    </a:p>
                  </a:txBody>
                  <a:tcPr/>
                </a:tc>
                <a:tc>
                  <a:txBody>
                    <a:bodyPr/>
                    <a:lstStyle/>
                    <a:p>
                      <a:pPr algn="ctr"/>
                      <a:r>
                        <a:rPr lang="en-US" sz="3200" b="0" dirty="0"/>
                        <a:t>4</a:t>
                      </a:r>
                    </a:p>
                  </a:txBody>
                  <a:tcPr/>
                </a:tc>
                <a:tc>
                  <a:txBody>
                    <a:bodyPr/>
                    <a:lstStyle/>
                    <a:p>
                      <a:pPr algn="ctr"/>
                      <a:r>
                        <a:rPr lang="en-US" sz="3200" b="0" dirty="0"/>
                        <a:t>2</a:t>
                      </a:r>
                    </a:p>
                  </a:txBody>
                  <a:tcPr/>
                </a:tc>
                <a:extLst>
                  <a:ext uri="{0D108BD9-81ED-4DB2-BD59-A6C34878D82A}">
                    <a16:rowId xmlns:a16="http://schemas.microsoft.com/office/drawing/2014/main" val="1680983090"/>
                  </a:ext>
                </a:extLst>
              </a:tr>
              <a:tr h="726091">
                <a:tc>
                  <a:txBody>
                    <a:bodyPr/>
                    <a:lstStyle/>
                    <a:p>
                      <a:pPr algn="ctr"/>
                      <a:r>
                        <a:rPr lang="en-US" sz="3200" b="0" dirty="0"/>
                        <a:t>3</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5</a:t>
                      </a:r>
                    </a:p>
                  </a:txBody>
                  <a:tcPr/>
                </a:tc>
                <a:tc>
                  <a:txBody>
                    <a:bodyPr/>
                    <a:lstStyle/>
                    <a:p>
                      <a:pPr algn="ctr"/>
                      <a:r>
                        <a:rPr lang="en-US" sz="3200" b="0" dirty="0"/>
                        <a:t>2</a:t>
                      </a:r>
                    </a:p>
                  </a:txBody>
                  <a:tcPr/>
                </a:tc>
                <a:extLst>
                  <a:ext uri="{0D108BD9-81ED-4DB2-BD59-A6C34878D82A}">
                    <a16:rowId xmlns:a16="http://schemas.microsoft.com/office/drawing/2014/main" val="3188861727"/>
                  </a:ext>
                </a:extLst>
              </a:tr>
              <a:tr h="726091">
                <a:tc>
                  <a:txBody>
                    <a:bodyPr/>
                    <a:lstStyle/>
                    <a:p>
                      <a:pPr algn="ctr"/>
                      <a:r>
                        <a:rPr lang="en-US" sz="3200" b="0" dirty="0"/>
                        <a:t>3</a:t>
                      </a:r>
                    </a:p>
                  </a:txBody>
                  <a:tcPr/>
                </a:tc>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2</a:t>
                      </a:r>
                    </a:p>
                  </a:txBody>
                  <a:tcPr/>
                </a:tc>
                <a:tc>
                  <a:txBody>
                    <a:bodyPr/>
                    <a:lstStyle/>
                    <a:p>
                      <a:pPr algn="ctr"/>
                      <a:r>
                        <a:rPr lang="en-US" sz="3200" b="0" dirty="0"/>
                        <a:t>5</a:t>
                      </a:r>
                    </a:p>
                  </a:txBody>
                  <a:tcPr/>
                </a:tc>
                <a:extLst>
                  <a:ext uri="{0D108BD9-81ED-4DB2-BD59-A6C34878D82A}">
                    <a16:rowId xmlns:a16="http://schemas.microsoft.com/office/drawing/2014/main" val="4049211570"/>
                  </a:ext>
                </a:extLst>
              </a:tr>
              <a:tr h="726091">
                <a:tc>
                  <a:txBody>
                    <a:bodyPr/>
                    <a:lstStyle/>
                    <a:p>
                      <a:pPr algn="ctr"/>
                      <a:r>
                        <a:rPr lang="en-US" sz="3200" b="0" dirty="0"/>
                        <a:t>1</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2</a:t>
                      </a:r>
                    </a:p>
                  </a:txBody>
                  <a:tcPr/>
                </a:tc>
                <a:tc>
                  <a:txBody>
                    <a:bodyPr/>
                    <a:lstStyle/>
                    <a:p>
                      <a:pPr algn="ctr"/>
                      <a:r>
                        <a:rPr lang="en-US" sz="3200" b="0" dirty="0"/>
                        <a:t>5</a:t>
                      </a:r>
                    </a:p>
                  </a:txBody>
                  <a:tcPr/>
                </a:tc>
                <a:extLst>
                  <a:ext uri="{0D108BD9-81ED-4DB2-BD59-A6C34878D82A}">
                    <a16:rowId xmlns:a16="http://schemas.microsoft.com/office/drawing/2014/main" val="2470148172"/>
                  </a:ext>
                </a:extLst>
              </a:tr>
              <a:tr h="726091">
                <a:tc>
                  <a:txBody>
                    <a:bodyPr/>
                    <a:lstStyle/>
                    <a:p>
                      <a:pPr algn="ctr"/>
                      <a:r>
                        <a:rPr lang="en-US" sz="3200" b="0" dirty="0"/>
                        <a:t>1</a:t>
                      </a:r>
                    </a:p>
                  </a:txBody>
                  <a:tcPr/>
                </a:tc>
                <a:tc>
                  <a:txBody>
                    <a:bodyPr/>
                    <a:lstStyle/>
                    <a:p>
                      <a:pPr algn="ctr"/>
                      <a:r>
                        <a:rPr lang="en-US" sz="3200" b="0" dirty="0"/>
                        <a:t>3</a:t>
                      </a:r>
                    </a:p>
                  </a:txBody>
                  <a:tcPr/>
                </a:tc>
                <a:tc>
                  <a:txBody>
                    <a:bodyPr/>
                    <a:lstStyle/>
                    <a:p>
                      <a:pPr algn="ctr"/>
                      <a:r>
                        <a:rPr lang="en-US" sz="3200" b="0" dirty="0"/>
                        <a:t>2</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3633838405"/>
                  </a:ext>
                </a:extLst>
              </a:tr>
              <a:tr h="726091">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4085673160"/>
                  </a:ext>
                </a:extLst>
              </a:tr>
            </a:tbl>
          </a:graphicData>
        </a:graphic>
      </p:graphicFrame>
      <p:sp>
        <p:nvSpPr>
          <p:cNvPr id="7" name="Content Placeholder 2">
            <a:extLst>
              <a:ext uri="{FF2B5EF4-FFF2-40B4-BE49-F238E27FC236}">
                <a16:creationId xmlns:a16="http://schemas.microsoft.com/office/drawing/2014/main" id="{E843322B-277A-4CB2-BEB4-8372DB2B9F5D}"/>
              </a:ext>
            </a:extLst>
          </p:cNvPr>
          <p:cNvSpPr>
            <a:spLocks noGrp="1"/>
          </p:cNvSpPr>
          <p:nvPr>
            <p:ph idx="1"/>
          </p:nvPr>
        </p:nvSpPr>
        <p:spPr>
          <a:xfrm>
            <a:off x="489612" y="1613318"/>
            <a:ext cx="4860851" cy="4351338"/>
          </a:xfrm>
        </p:spPr>
        <p:txBody>
          <a:bodyPr>
            <a:normAutofit fontScale="92500" lnSpcReduction="10000"/>
          </a:bodyPr>
          <a:lstStyle/>
          <a:p>
            <a:pPr marL="0" indent="0">
              <a:lnSpc>
                <a:spcPct val="110000"/>
              </a:lnSpc>
              <a:buNone/>
            </a:pPr>
            <a:r>
              <a:rPr lang="en-US" dirty="0"/>
              <a:t>Put the following sequence of numbers into ascending order from left to right using the bubble sort algorithm. At each step switch one pair of numbers and write down the position of each number.</a:t>
            </a:r>
          </a:p>
          <a:p>
            <a:pPr marL="0" indent="0">
              <a:lnSpc>
                <a:spcPct val="110000"/>
              </a:lnSpc>
              <a:buNone/>
            </a:pPr>
            <a:r>
              <a:rPr lang="en-US" dirty="0"/>
              <a:t>How many passes are needed to sort this unordered list?</a:t>
            </a:r>
          </a:p>
          <a:p>
            <a:pPr marL="0" indent="0">
              <a:lnSpc>
                <a:spcPct val="110000"/>
              </a:lnSpc>
              <a:buNone/>
            </a:pPr>
            <a:r>
              <a:rPr lang="en-US" dirty="0">
                <a:solidFill>
                  <a:srgbClr val="002060"/>
                </a:solidFill>
              </a:rPr>
              <a:t>2 passes</a:t>
            </a:r>
          </a:p>
        </p:txBody>
      </p:sp>
    </p:spTree>
    <p:extLst>
      <p:ext uri="{BB962C8B-B14F-4D97-AF65-F5344CB8AC3E}">
        <p14:creationId xmlns:p14="http://schemas.microsoft.com/office/powerpoint/2010/main" val="2275075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5414377-53D1-4977-9D4A-4251F9A2243F}"/>
              </a:ext>
            </a:extLst>
          </p:cNvPr>
          <p:cNvSpPr/>
          <p:nvPr/>
        </p:nvSpPr>
        <p:spPr>
          <a:xfrm>
            <a:off x="211012" y="2452868"/>
            <a:ext cx="3727939" cy="3700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Code tracing: How to switch two variables</a:t>
            </a:r>
          </a:p>
        </p:txBody>
      </p:sp>
      <p:sp>
        <p:nvSpPr>
          <p:cNvPr id="3" name="Rectangle 2">
            <a:extLst>
              <a:ext uri="{FF2B5EF4-FFF2-40B4-BE49-F238E27FC236}">
                <a16:creationId xmlns:a16="http://schemas.microsoft.com/office/drawing/2014/main" id="{96771032-BD9D-43FE-99F7-E1D4686F7A12}"/>
              </a:ext>
            </a:extLst>
          </p:cNvPr>
          <p:cNvSpPr/>
          <p:nvPr/>
        </p:nvSpPr>
        <p:spPr>
          <a:xfrm>
            <a:off x="4665785" y="2145466"/>
            <a:ext cx="5378547" cy="984885"/>
          </a:xfrm>
          <a:prstGeom prst="rect">
            <a:avLst/>
          </a:prstGeom>
          <a:solidFill>
            <a:schemeClr val="accent1">
              <a:lumMod val="40000"/>
              <a:lumOff val="60000"/>
            </a:schemeClr>
          </a:solidFill>
        </p:spPr>
        <p:txBody>
          <a:bodyPr wrap="square">
            <a:spAutoFit/>
          </a:bodyPr>
          <a:lstStyle/>
          <a:p>
            <a:endParaRPr lang="en-GB" dirty="0"/>
          </a:p>
          <a:p>
            <a:r>
              <a:rPr lang="en-GB" sz="2000" dirty="0"/>
              <a:t>Copy </a:t>
            </a:r>
            <a:r>
              <a:rPr lang="en-GB" sz="2000" dirty="0">
                <a:latin typeface="Courier New" panose="02070309020205020404" pitchFamily="49" charset="0"/>
                <a:cs typeface="Courier New" panose="02070309020205020404" pitchFamily="49" charset="0"/>
              </a:rPr>
              <a:t>y </a:t>
            </a:r>
            <a:r>
              <a:rPr lang="en-GB" sz="2000" dirty="0"/>
              <a:t>to a temporary variable called </a:t>
            </a:r>
            <a:r>
              <a:rPr lang="en-GB" sz="2000" dirty="0">
                <a:latin typeface="Courier New" panose="02070309020205020404" pitchFamily="49" charset="0"/>
                <a:cs typeface="Courier New" panose="02070309020205020404" pitchFamily="49" charset="0"/>
              </a:rPr>
              <a:t>temp</a:t>
            </a:r>
          </a:p>
          <a:p>
            <a:endParaRPr lang="en-GB" sz="2000" dirty="0"/>
          </a:p>
        </p:txBody>
      </p:sp>
      <p:graphicFrame>
        <p:nvGraphicFramePr>
          <p:cNvPr id="8" name="Table 4">
            <a:extLst>
              <a:ext uri="{FF2B5EF4-FFF2-40B4-BE49-F238E27FC236}">
                <a16:creationId xmlns:a16="http://schemas.microsoft.com/office/drawing/2014/main" id="{30762888-969F-4FB5-AAE3-963C15CCC9EE}"/>
              </a:ext>
            </a:extLst>
          </p:cNvPr>
          <p:cNvGraphicFramePr>
            <a:graphicFrameLocks noGrp="1"/>
          </p:cNvGraphicFramePr>
          <p:nvPr>
            <p:ph idx="1"/>
          </p:nvPr>
        </p:nvGraphicFramePr>
        <p:xfrm>
          <a:off x="545708" y="1177157"/>
          <a:ext cx="3058551" cy="3875215"/>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2447778">
                  <a:extLst>
                    <a:ext uri="{9D8B030D-6E8A-4147-A177-3AD203B41FA5}">
                      <a16:colId xmlns:a16="http://schemas.microsoft.com/office/drawing/2014/main" val="2887289718"/>
                    </a:ext>
                  </a:extLst>
                </a:gridCol>
              </a:tblGrid>
              <a:tr h="370840">
                <a:tc>
                  <a:txBody>
                    <a:bodyPr/>
                    <a:lstStyle/>
                    <a:p>
                      <a:pPr>
                        <a:lnSpc>
                          <a:spcPct val="150000"/>
                        </a:lnSpc>
                      </a:pPr>
                      <a:r>
                        <a:rPr lang="en-GB" sz="2400" dirty="0"/>
                        <a:t>1</a:t>
                      </a:r>
                    </a:p>
                    <a:p>
                      <a:pPr>
                        <a:lnSpc>
                          <a:spcPct val="150000"/>
                        </a:lnSpc>
                      </a:pPr>
                      <a:r>
                        <a:rPr lang="en-GB" sz="2400" dirty="0"/>
                        <a:t>2</a:t>
                      </a:r>
                    </a:p>
                    <a:p>
                      <a:pPr>
                        <a:lnSpc>
                          <a:spcPct val="150000"/>
                        </a:lnSpc>
                      </a:pPr>
                      <a:r>
                        <a:rPr lang="en-GB" sz="2400" dirty="0"/>
                        <a:t>3</a:t>
                      </a:r>
                    </a:p>
                    <a:p>
                      <a:pPr>
                        <a:lnSpc>
                          <a:spcPct val="150000"/>
                        </a:lnSpc>
                      </a:pPr>
                      <a:r>
                        <a:rPr lang="en-GB" sz="2400" dirty="0"/>
                        <a:t>4</a:t>
                      </a:r>
                    </a:p>
                    <a:p>
                      <a:pPr>
                        <a:lnSpc>
                          <a:spcPct val="150000"/>
                        </a:lnSpc>
                      </a:pPr>
                      <a:r>
                        <a:rPr lang="en-GB" sz="2400" dirty="0"/>
                        <a:t>5</a:t>
                      </a:r>
                    </a:p>
                    <a:p>
                      <a:pPr>
                        <a:lnSpc>
                          <a:spcPct val="150000"/>
                        </a:lnSpc>
                      </a:pPr>
                      <a:r>
                        <a:rPr lang="en-GB" sz="2400" dirty="0"/>
                        <a:t>6</a:t>
                      </a:r>
                    </a:p>
                  </a:txBody>
                  <a:tcPr/>
                </a:tc>
                <a:tc>
                  <a:txBody>
                    <a:bodyPr/>
                    <a:lstStyle/>
                    <a:p>
                      <a:pPr marL="0" indent="0">
                        <a:lnSpc>
                          <a:spcPct val="150000"/>
                        </a:lnSpc>
                        <a:buFont typeface="Arial" panose="020B0604020202020204" pitchFamily="34" charset="0"/>
                        <a:buNone/>
                      </a:pPr>
                      <a:r>
                        <a:rPr lang="en-GB" sz="2400" dirty="0">
                          <a:solidFill>
                            <a:schemeClr val="tx1"/>
                          </a:solidFill>
                          <a:latin typeface="Courier New" panose="02070309020205020404" pitchFamily="49" charset="0"/>
                          <a:cs typeface="Courier New" panose="02070309020205020404" pitchFamily="49" charset="0"/>
                        </a:rPr>
                        <a:t>x=10</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Y=12</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temp=y</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y=x</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x=temp</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print(x, y)</a:t>
                      </a:r>
                    </a:p>
                    <a:p>
                      <a:pPr>
                        <a:lnSpc>
                          <a:spcPct val="150000"/>
                        </a:lnSpc>
                      </a:pPr>
                      <a:endParaRPr lang="en-GB" sz="2400" dirty="0"/>
                    </a:p>
                  </a:txBody>
                  <a:tcPr/>
                </a:tc>
                <a:extLst>
                  <a:ext uri="{0D108BD9-81ED-4DB2-BD59-A6C34878D82A}">
                    <a16:rowId xmlns:a16="http://schemas.microsoft.com/office/drawing/2014/main" val="1953057809"/>
                  </a:ext>
                </a:extLst>
              </a:tr>
            </a:tbl>
          </a:graphicData>
        </a:graphic>
      </p:graphicFrame>
    </p:spTree>
    <p:extLst>
      <p:ext uri="{BB962C8B-B14F-4D97-AF65-F5344CB8AC3E}">
        <p14:creationId xmlns:p14="http://schemas.microsoft.com/office/powerpoint/2010/main" val="2795691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CC37355-69B6-49CC-B26C-8F785F7C3310}"/>
              </a:ext>
            </a:extLst>
          </p:cNvPr>
          <p:cNvSpPr/>
          <p:nvPr/>
        </p:nvSpPr>
        <p:spPr>
          <a:xfrm>
            <a:off x="232012" y="5158854"/>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extLst>
              <p:ext uri="{D42A27DB-BD31-4B8C-83A1-F6EECF244321}">
                <p14:modId xmlns:p14="http://schemas.microsoft.com/office/powerpoint/2010/main" val="276087042"/>
              </p:ext>
            </p:extLst>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509641" y="4857199"/>
            <a:ext cx="2970663" cy="1231106"/>
          </a:xfrm>
          <a:prstGeom prst="rect">
            <a:avLst/>
          </a:prstGeom>
          <a:solidFill>
            <a:schemeClr val="accent1">
              <a:lumMod val="40000"/>
              <a:lumOff val="60000"/>
            </a:schemeClr>
          </a:solidFill>
        </p:spPr>
        <p:txBody>
          <a:bodyPr wrap="square">
            <a:spAutoFit/>
          </a:bodyPr>
          <a:lstStyle/>
          <a:p>
            <a:r>
              <a:rPr lang="en-GB" dirty="0"/>
              <a:t>Unordered list that we wish to sort using the bubble sort algorithm</a:t>
            </a:r>
            <a:endParaRPr lang="en-GB" sz="2000" dirty="0">
              <a:latin typeface="Courier New" panose="02070309020205020404" pitchFamily="49" charset="0"/>
              <a:cs typeface="Courier New" panose="02070309020205020404" pitchFamily="49" charset="0"/>
            </a:endParaRPr>
          </a:p>
          <a:p>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85074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CC37355-69B6-49CC-B26C-8F785F7C3310}"/>
              </a:ext>
            </a:extLst>
          </p:cNvPr>
          <p:cNvSpPr/>
          <p:nvPr/>
        </p:nvSpPr>
        <p:spPr>
          <a:xfrm>
            <a:off x="110555" y="1569493"/>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673414" y="1403276"/>
            <a:ext cx="2970663" cy="646331"/>
          </a:xfrm>
          <a:prstGeom prst="rect">
            <a:avLst/>
          </a:prstGeom>
          <a:solidFill>
            <a:schemeClr val="accent1">
              <a:lumMod val="40000"/>
              <a:lumOff val="60000"/>
            </a:schemeClr>
          </a:solidFill>
        </p:spPr>
        <p:txBody>
          <a:bodyPr wrap="square">
            <a:spAutoFit/>
          </a:bodyPr>
          <a:lstStyle/>
          <a:p>
            <a:r>
              <a:rPr lang="en-GB" dirty="0"/>
              <a:t>The list is not sorted to start with</a:t>
            </a:r>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566997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CC37355-69B6-49CC-B26C-8F785F7C3310}"/>
              </a:ext>
            </a:extLst>
          </p:cNvPr>
          <p:cNvSpPr/>
          <p:nvPr/>
        </p:nvSpPr>
        <p:spPr>
          <a:xfrm>
            <a:off x="110555" y="2142698"/>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700710" y="1717932"/>
            <a:ext cx="2970663" cy="1477328"/>
          </a:xfrm>
          <a:prstGeom prst="rect">
            <a:avLst/>
          </a:prstGeom>
          <a:solidFill>
            <a:schemeClr val="accent1">
              <a:lumMod val="40000"/>
              <a:lumOff val="60000"/>
            </a:schemeClr>
          </a:solidFill>
        </p:spPr>
        <p:txBody>
          <a:bodyPr wrap="square">
            <a:spAutoFit/>
          </a:bodyPr>
          <a:lstStyle/>
          <a:p>
            <a:r>
              <a:rPr lang="en-GB" dirty="0"/>
              <a:t>This is the outer loop.  It keeps iterating as long as the list is not sorted. We call each iteration of the outer loop a pass.</a:t>
            </a:r>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774700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9CF38581-4FBE-40F2-8A4B-9CEF7E2A52DF}"/>
              </a:ext>
            </a:extLst>
          </p:cNvPr>
          <p:cNvSpPr/>
          <p:nvPr/>
        </p:nvSpPr>
        <p:spPr>
          <a:xfrm>
            <a:off x="83260" y="4364113"/>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FCC37355-69B6-49CC-B26C-8F785F7C3310}"/>
              </a:ext>
            </a:extLst>
          </p:cNvPr>
          <p:cNvSpPr/>
          <p:nvPr/>
        </p:nvSpPr>
        <p:spPr>
          <a:xfrm>
            <a:off x="83260" y="2701918"/>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755299" y="2831233"/>
            <a:ext cx="2970663" cy="1754326"/>
          </a:xfrm>
          <a:prstGeom prst="rect">
            <a:avLst/>
          </a:prstGeom>
          <a:solidFill>
            <a:schemeClr val="accent1">
              <a:lumMod val="40000"/>
              <a:lumOff val="60000"/>
            </a:schemeClr>
          </a:solidFill>
        </p:spPr>
        <p:txBody>
          <a:bodyPr wrap="square">
            <a:spAutoFit/>
          </a:bodyPr>
          <a:lstStyle/>
          <a:p>
            <a:r>
              <a:rPr lang="en-GB" dirty="0"/>
              <a:t>For each iteration of the outer loop we start by assuming that the list is sorted, but if we make a switch then we state that the list is not sorted.</a:t>
            </a:r>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067950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49EBD875-A620-4113-A4EB-09315175B328}"/>
              </a:ext>
            </a:extLst>
          </p:cNvPr>
          <p:cNvSpPr/>
          <p:nvPr/>
        </p:nvSpPr>
        <p:spPr>
          <a:xfrm>
            <a:off x="110555" y="1860455"/>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9CF38581-4FBE-40F2-8A4B-9CEF7E2A52DF}"/>
              </a:ext>
            </a:extLst>
          </p:cNvPr>
          <p:cNvSpPr/>
          <p:nvPr/>
        </p:nvSpPr>
        <p:spPr>
          <a:xfrm>
            <a:off x="111929" y="2414251"/>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FCC37355-69B6-49CC-B26C-8F785F7C3310}"/>
              </a:ext>
            </a:extLst>
          </p:cNvPr>
          <p:cNvSpPr/>
          <p:nvPr/>
        </p:nvSpPr>
        <p:spPr>
          <a:xfrm>
            <a:off x="110555" y="2947578"/>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755299" y="1790813"/>
            <a:ext cx="2970663" cy="2585323"/>
          </a:xfrm>
          <a:prstGeom prst="rect">
            <a:avLst/>
          </a:prstGeom>
          <a:solidFill>
            <a:schemeClr val="accent1">
              <a:lumMod val="40000"/>
              <a:lumOff val="60000"/>
            </a:schemeClr>
          </a:solidFill>
        </p:spPr>
        <p:txBody>
          <a:bodyPr wrap="square">
            <a:spAutoFit/>
          </a:bodyPr>
          <a:lstStyle/>
          <a:p>
            <a:r>
              <a:rPr lang="en-GB" dirty="0"/>
              <a:t>On line 7 we have the inner loop that passes over each item in the list.  However, at each pass we iterate over 1 less item at the end of the list because the largest numbers will be in the correct position. It is the variable </a:t>
            </a:r>
            <a:r>
              <a:rPr lang="en-GB" dirty="0">
                <a:latin typeface="Courier New" panose="02070309020205020404" pitchFamily="49" charset="0"/>
                <a:cs typeface="Courier New" panose="02070309020205020404" pitchFamily="49" charset="0"/>
              </a:rPr>
              <a:t>j</a:t>
            </a:r>
            <a:r>
              <a:rPr lang="en-GB" dirty="0"/>
              <a:t> that controls this. </a:t>
            </a:r>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37970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CC37355-69B6-49CC-B26C-8F785F7C3310}"/>
              </a:ext>
            </a:extLst>
          </p:cNvPr>
          <p:cNvSpPr/>
          <p:nvPr/>
        </p:nvSpPr>
        <p:spPr>
          <a:xfrm>
            <a:off x="110555" y="3244755"/>
            <a:ext cx="6919415" cy="31389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700708" y="1789477"/>
            <a:ext cx="4131394" cy="3477875"/>
          </a:xfrm>
          <a:prstGeom prst="rect">
            <a:avLst/>
          </a:prstGeom>
          <a:solidFill>
            <a:schemeClr val="accent1">
              <a:lumMod val="40000"/>
              <a:lumOff val="60000"/>
            </a:schemeClr>
          </a:solidFill>
        </p:spPr>
        <p:txBody>
          <a:bodyPr wrap="square">
            <a:spAutoFit/>
          </a:bodyPr>
          <a:lstStyle/>
          <a:p>
            <a:r>
              <a:rPr lang="en-GB" sz="2000" dirty="0">
                <a:cs typeface="Courier New" panose="02070309020205020404" pitchFamily="49" charset="0"/>
              </a:rPr>
              <a:t>We need to check that a pair of values are in the correct order.  For an ascending list the left value needs to be smaller than the right value.</a:t>
            </a:r>
          </a:p>
          <a:p>
            <a:endParaRPr lang="en-GB" sz="2000" dirty="0">
              <a:cs typeface="Courier New" panose="02070309020205020404" pitchFamily="49" charset="0"/>
            </a:endParaRPr>
          </a:p>
          <a:p>
            <a:r>
              <a:rPr lang="en-GB" sz="2000" dirty="0">
                <a:cs typeface="Courier New" panose="02070309020205020404" pitchFamily="49" charset="0"/>
              </a:rPr>
              <a:t>If we wish to sort in descending order we need to modify the relational operator:</a:t>
            </a:r>
          </a:p>
          <a:p>
            <a:endParaRPr lang="en-GB" sz="2000" dirty="0">
              <a:cs typeface="Courier New" panose="02070309020205020404" pitchFamily="49" charset="0"/>
            </a:endParaRPr>
          </a:p>
          <a:p>
            <a:r>
              <a:rPr lang="en-GB" sz="2000" dirty="0">
                <a:cs typeface="Courier New" panose="02070309020205020404" pitchFamily="49" charset="0"/>
              </a:rPr>
              <a:t> </a:t>
            </a:r>
            <a:r>
              <a:rPr lang="en-GB" sz="2000" dirty="0">
                <a:latin typeface="Courier New" panose="02070309020205020404" pitchFamily="49" charset="0"/>
                <a:cs typeface="Courier New" panose="02070309020205020404" pitchFamily="49" charset="0"/>
              </a:rPr>
              <a:t>if items[</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 </a:t>
            </a:r>
            <a:r>
              <a:rPr lang="en-GB" sz="2000" b="1" dirty="0">
                <a:latin typeface="Courier New" panose="02070309020205020404" pitchFamily="49" charset="0"/>
                <a:cs typeface="Courier New" panose="02070309020205020404" pitchFamily="49" charset="0"/>
              </a:rPr>
              <a:t>&lt;</a:t>
            </a:r>
            <a:r>
              <a:rPr lang="en-GB" sz="2000" dirty="0">
                <a:latin typeface="Courier New" panose="02070309020205020404" pitchFamily="49" charset="0"/>
                <a:cs typeface="Courier New" panose="02070309020205020404" pitchFamily="49" charset="0"/>
              </a:rPr>
              <a:t> items[i+1]:</a:t>
            </a:r>
          </a:p>
          <a:p>
            <a:endParaRPr lang="en-GB" sz="2000" dirty="0">
              <a:cs typeface="Courier New" panose="02070309020205020404" pitchFamily="49" charset="0"/>
            </a:endParaRPr>
          </a:p>
        </p:txBody>
      </p:sp>
    </p:spTree>
    <p:extLst>
      <p:ext uri="{BB962C8B-B14F-4D97-AF65-F5344CB8AC3E}">
        <p14:creationId xmlns:p14="http://schemas.microsoft.com/office/powerpoint/2010/main" val="41268425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FCC37355-69B6-49CC-B26C-8F785F7C3310}"/>
              </a:ext>
            </a:extLst>
          </p:cNvPr>
          <p:cNvSpPr/>
          <p:nvPr/>
        </p:nvSpPr>
        <p:spPr>
          <a:xfrm>
            <a:off x="110555" y="3528413"/>
            <a:ext cx="6919415" cy="87981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Investigating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7536934" y="3306599"/>
            <a:ext cx="4131394" cy="1323439"/>
          </a:xfrm>
          <a:prstGeom prst="rect">
            <a:avLst/>
          </a:prstGeom>
          <a:solidFill>
            <a:schemeClr val="accent1">
              <a:lumMod val="40000"/>
              <a:lumOff val="60000"/>
            </a:schemeClr>
          </a:solidFill>
        </p:spPr>
        <p:txBody>
          <a:bodyPr wrap="square">
            <a:spAutoFit/>
          </a:bodyPr>
          <a:lstStyle/>
          <a:p>
            <a:endParaRPr lang="en-GB" sz="2000" dirty="0">
              <a:cs typeface="Courier New" panose="02070309020205020404" pitchFamily="49" charset="0"/>
            </a:endParaRPr>
          </a:p>
          <a:p>
            <a:r>
              <a:rPr lang="en-GB" sz="2000" dirty="0">
                <a:cs typeface="Courier New" panose="02070309020205020404" pitchFamily="49" charset="0"/>
              </a:rPr>
              <a:t>This is the core part of the algorithm and swaps the values in the list</a:t>
            </a:r>
            <a:endParaRPr lang="en-GB" sz="2000" dirty="0">
              <a:latin typeface="Courier New" panose="02070309020205020404" pitchFamily="49" charset="0"/>
              <a:cs typeface="Courier New" panose="02070309020205020404" pitchFamily="49" charset="0"/>
            </a:endParaRPr>
          </a:p>
          <a:p>
            <a:endParaRPr lang="en-GB" sz="2000" dirty="0">
              <a:cs typeface="Courier New" panose="02070309020205020404" pitchFamily="49" charset="0"/>
            </a:endParaRPr>
          </a:p>
        </p:txBody>
      </p:sp>
    </p:spTree>
    <p:extLst>
      <p:ext uri="{BB962C8B-B14F-4D97-AF65-F5344CB8AC3E}">
        <p14:creationId xmlns:p14="http://schemas.microsoft.com/office/powerpoint/2010/main" val="4271741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Modify the bubble sort algorithm</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7" name="Rectangle 6">
            <a:extLst>
              <a:ext uri="{FF2B5EF4-FFF2-40B4-BE49-F238E27FC236}">
                <a16:creationId xmlns:a16="http://schemas.microsoft.com/office/drawing/2014/main" id="{5084979F-067D-41B5-8799-1FC442A328F8}"/>
              </a:ext>
            </a:extLst>
          </p:cNvPr>
          <p:cNvSpPr/>
          <p:nvPr/>
        </p:nvSpPr>
        <p:spPr>
          <a:xfrm>
            <a:off x="6987655" y="1180068"/>
            <a:ext cx="4844447" cy="5016758"/>
          </a:xfrm>
          <a:prstGeom prst="rect">
            <a:avLst/>
          </a:prstGeom>
          <a:solidFill>
            <a:schemeClr val="accent1">
              <a:lumMod val="40000"/>
              <a:lumOff val="60000"/>
            </a:schemeClr>
          </a:solidFill>
        </p:spPr>
        <p:txBody>
          <a:bodyPr wrap="square">
            <a:spAutoFit/>
          </a:bodyPr>
          <a:lstStyle/>
          <a:p>
            <a:r>
              <a:rPr lang="en-GB" sz="2000" dirty="0">
                <a:cs typeface="Courier New" panose="02070309020205020404" pitchFamily="49" charset="0"/>
              </a:rPr>
              <a:t>Download the bubble sort algorithm:</a:t>
            </a:r>
          </a:p>
          <a:p>
            <a:r>
              <a:rPr lang="en-GB" sz="2000" dirty="0">
                <a:latin typeface="Courier New" panose="02070309020205020404" pitchFamily="49" charset="0"/>
                <a:cs typeface="Courier New" panose="02070309020205020404" pitchFamily="49" charset="0"/>
                <a:hlinkClick r:id="rId2"/>
              </a:rPr>
              <a:t>bubbleSort.py</a:t>
            </a:r>
            <a:endParaRPr lang="en-GB" sz="2000" dirty="0">
              <a:latin typeface="Courier New" panose="02070309020205020404" pitchFamily="49" charset="0"/>
              <a:cs typeface="Courier New" panose="02070309020205020404" pitchFamily="49" charset="0"/>
            </a:endParaRPr>
          </a:p>
          <a:p>
            <a:endParaRPr lang="en-GB" sz="2000" dirty="0">
              <a:cs typeface="Courier New" panose="02070309020205020404" pitchFamily="49" charset="0"/>
            </a:endParaRPr>
          </a:p>
          <a:p>
            <a:endParaRPr lang="en-GB" sz="2000" dirty="0">
              <a:cs typeface="Courier New" panose="02070309020205020404" pitchFamily="49" charset="0"/>
            </a:endParaRPr>
          </a:p>
          <a:p>
            <a:pPr marL="457200" indent="-457200">
              <a:buFont typeface="+mj-lt"/>
              <a:buAutoNum type="arabicParenR"/>
            </a:pPr>
            <a:r>
              <a:rPr lang="en-GB" sz="2000" dirty="0">
                <a:cs typeface="Courier New" panose="02070309020205020404" pitchFamily="49" charset="0"/>
              </a:rPr>
              <a:t>Add in comments explaining the different parts of the code.</a:t>
            </a:r>
          </a:p>
          <a:p>
            <a:pPr marL="457200" indent="-457200">
              <a:buFont typeface="+mj-lt"/>
              <a:buAutoNum type="arabicParenR"/>
            </a:pPr>
            <a:endParaRPr lang="en-GB" sz="2000" dirty="0">
              <a:cs typeface="Courier New" panose="02070309020205020404" pitchFamily="49" charset="0"/>
            </a:endParaRPr>
          </a:p>
          <a:p>
            <a:pPr marL="457200" indent="-457200">
              <a:buFont typeface="+mj-lt"/>
              <a:buAutoNum type="arabicParenR"/>
            </a:pPr>
            <a:endParaRPr lang="en-GB" sz="2000" dirty="0">
              <a:cs typeface="Courier New" panose="02070309020205020404" pitchFamily="49" charset="0"/>
            </a:endParaRPr>
          </a:p>
          <a:p>
            <a:pPr marL="457200" indent="-457200">
              <a:buFont typeface="+mj-lt"/>
              <a:buAutoNum type="arabicParenR"/>
            </a:pPr>
            <a:r>
              <a:rPr lang="en-GB" sz="2000" dirty="0">
                <a:cs typeface="Courier New" panose="02070309020205020404" pitchFamily="49" charset="0"/>
              </a:rPr>
              <a:t>Change the relational operator on line 8 to: </a:t>
            </a:r>
            <a:r>
              <a:rPr lang="en-GB" sz="2000" dirty="0">
                <a:latin typeface="Courier New" panose="02070309020205020404" pitchFamily="49" charset="0"/>
                <a:cs typeface="Courier New" panose="02070309020205020404" pitchFamily="49" charset="0"/>
              </a:rPr>
              <a:t>if items[</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 &lt; items[i+1]: </a:t>
            </a:r>
            <a:r>
              <a:rPr lang="en-GB" sz="2000" dirty="0">
                <a:cs typeface="Courier New" panose="02070309020205020404" pitchFamily="49" charset="0"/>
              </a:rPr>
              <a:t>Explain what happens</a:t>
            </a:r>
          </a:p>
          <a:p>
            <a:pPr marL="457200" indent="-457200">
              <a:buFont typeface="+mj-lt"/>
              <a:buAutoNum type="arabicParenR"/>
            </a:pPr>
            <a:endParaRPr lang="en-GB" sz="2000" dirty="0">
              <a:cs typeface="Courier New" panose="02070309020205020404" pitchFamily="49" charset="0"/>
            </a:endParaRPr>
          </a:p>
          <a:p>
            <a:pPr marL="457200" indent="-457200">
              <a:buFont typeface="+mj-lt"/>
              <a:buAutoNum type="arabicParenR"/>
            </a:pPr>
            <a:r>
              <a:rPr lang="en-GB" sz="2000" dirty="0">
                <a:cs typeface="Courier New" panose="02070309020205020404" pitchFamily="49" charset="0"/>
              </a:rPr>
              <a:t>Use a different set of the items in the on line 14.  You can use letters or even words. Make sure you use speech marks for each item.</a:t>
            </a:r>
          </a:p>
        </p:txBody>
      </p:sp>
    </p:spTree>
    <p:extLst>
      <p:ext uri="{BB962C8B-B14F-4D97-AF65-F5344CB8AC3E}">
        <p14:creationId xmlns:p14="http://schemas.microsoft.com/office/powerpoint/2010/main" val="38470378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483" y="0"/>
            <a:ext cx="10515600" cy="723331"/>
          </a:xfrm>
        </p:spPr>
        <p:txBody>
          <a:bodyPr/>
          <a:lstStyle/>
          <a:p>
            <a:r>
              <a:rPr lang="en-US" dirty="0"/>
              <a:t>Bubble sort dry run test: Do 1 pass only</a:t>
            </a:r>
          </a:p>
        </p:txBody>
      </p:sp>
      <p:graphicFrame>
        <p:nvGraphicFramePr>
          <p:cNvPr id="6" name="Table 4">
            <a:extLst>
              <a:ext uri="{FF2B5EF4-FFF2-40B4-BE49-F238E27FC236}">
                <a16:creationId xmlns:a16="http://schemas.microsoft.com/office/drawing/2014/main" id="{71FD2989-CFD7-4B4A-A480-3693D309D54D}"/>
              </a:ext>
            </a:extLst>
          </p:cNvPr>
          <p:cNvGraphicFramePr>
            <a:graphicFrameLocks/>
          </p:cNvGraphicFramePr>
          <p:nvPr/>
        </p:nvGraphicFramePr>
        <p:xfrm>
          <a:off x="347151" y="1118573"/>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graphicFrame>
        <p:nvGraphicFramePr>
          <p:cNvPr id="8" name="Table 7">
            <a:extLst>
              <a:ext uri="{FF2B5EF4-FFF2-40B4-BE49-F238E27FC236}">
                <a16:creationId xmlns:a16="http://schemas.microsoft.com/office/drawing/2014/main" id="{6B2B3E6B-2F33-4187-9FF6-57DBCBD88AB0}"/>
              </a:ext>
            </a:extLst>
          </p:cNvPr>
          <p:cNvGraphicFramePr>
            <a:graphicFrameLocks noGrp="1"/>
          </p:cNvGraphicFramePr>
          <p:nvPr>
            <p:extLst>
              <p:ext uri="{D42A27DB-BD31-4B8C-83A1-F6EECF244321}">
                <p14:modId xmlns:p14="http://schemas.microsoft.com/office/powerpoint/2010/main" val="3035560441"/>
              </p:ext>
            </p:extLst>
          </p:nvPr>
        </p:nvGraphicFramePr>
        <p:xfrm>
          <a:off x="7061181" y="924510"/>
          <a:ext cx="4783668" cy="5497583"/>
        </p:xfrm>
        <a:graphic>
          <a:graphicData uri="http://schemas.openxmlformats.org/drawingml/2006/table">
            <a:tbl>
              <a:tblPr firstRow="1" bandRow="1">
                <a:tableStyleId>{93296810-A885-4BE3-A3E7-6D5BEEA58F35}</a:tableStyleId>
              </a:tblPr>
              <a:tblGrid>
                <a:gridCol w="445088">
                  <a:extLst>
                    <a:ext uri="{9D8B030D-6E8A-4147-A177-3AD203B41FA5}">
                      <a16:colId xmlns:a16="http://schemas.microsoft.com/office/drawing/2014/main" val="2278200551"/>
                    </a:ext>
                  </a:extLst>
                </a:gridCol>
                <a:gridCol w="709683">
                  <a:extLst>
                    <a:ext uri="{9D8B030D-6E8A-4147-A177-3AD203B41FA5}">
                      <a16:colId xmlns:a16="http://schemas.microsoft.com/office/drawing/2014/main" val="423798221"/>
                    </a:ext>
                  </a:extLst>
                </a:gridCol>
                <a:gridCol w="423081">
                  <a:extLst>
                    <a:ext uri="{9D8B030D-6E8A-4147-A177-3AD203B41FA5}">
                      <a16:colId xmlns:a16="http://schemas.microsoft.com/office/drawing/2014/main" val="4059613199"/>
                    </a:ext>
                  </a:extLst>
                </a:gridCol>
                <a:gridCol w="996286">
                  <a:extLst>
                    <a:ext uri="{9D8B030D-6E8A-4147-A177-3AD203B41FA5}">
                      <a16:colId xmlns:a16="http://schemas.microsoft.com/office/drawing/2014/main" val="2442833348"/>
                    </a:ext>
                  </a:extLst>
                </a:gridCol>
                <a:gridCol w="1160060">
                  <a:extLst>
                    <a:ext uri="{9D8B030D-6E8A-4147-A177-3AD203B41FA5}">
                      <a16:colId xmlns:a16="http://schemas.microsoft.com/office/drawing/2014/main" val="1218486233"/>
                    </a:ext>
                  </a:extLst>
                </a:gridCol>
                <a:gridCol w="1049470">
                  <a:extLst>
                    <a:ext uri="{9D8B030D-6E8A-4147-A177-3AD203B41FA5}">
                      <a16:colId xmlns:a16="http://schemas.microsoft.com/office/drawing/2014/main" val="2600306565"/>
                    </a:ext>
                  </a:extLst>
                </a:gridCol>
              </a:tblGrid>
              <a:tr h="422891">
                <a:tc>
                  <a:txBody>
                    <a:bodyPr/>
                    <a:lstStyle/>
                    <a:p>
                      <a:pPr algn="ctr"/>
                      <a:r>
                        <a:rPr lang="en-US" dirty="0"/>
                        <a:t>j</a:t>
                      </a:r>
                    </a:p>
                  </a:txBody>
                  <a:tcPr/>
                </a:tc>
                <a:tc>
                  <a:txBody>
                    <a:bodyPr/>
                    <a:lstStyle/>
                    <a:p>
                      <a:pPr algn="ctr"/>
                      <a:r>
                        <a:rPr lang="en-GB" dirty="0"/>
                        <a:t>sort</a:t>
                      </a:r>
                      <a:endParaRPr lang="en-US" dirty="0"/>
                    </a:p>
                  </a:txBody>
                  <a:tcPr/>
                </a:tc>
                <a:tc>
                  <a:txBody>
                    <a:bodyPr/>
                    <a:lstStyle/>
                    <a:p>
                      <a:pPr algn="ctr"/>
                      <a:r>
                        <a:rPr lang="en-GB" dirty="0" err="1"/>
                        <a:t>i</a:t>
                      </a:r>
                      <a:endParaRPr lang="en-US" dirty="0"/>
                    </a:p>
                  </a:txBody>
                  <a:tcPr/>
                </a:tc>
                <a:tc>
                  <a:txBody>
                    <a:bodyPr/>
                    <a:lstStyle/>
                    <a:p>
                      <a:pPr algn="ctr"/>
                      <a:r>
                        <a:rPr lang="en-GB" dirty="0"/>
                        <a:t>items[</a:t>
                      </a:r>
                      <a:r>
                        <a:rPr lang="en-GB" dirty="0" err="1"/>
                        <a:t>i</a:t>
                      </a:r>
                      <a:r>
                        <a:rPr lang="en-GB" dirty="0"/>
                        <a:t>]</a:t>
                      </a:r>
                      <a:endParaRPr lang="en-US" dirty="0"/>
                    </a:p>
                  </a:txBody>
                  <a:tcPr/>
                </a:tc>
                <a:tc>
                  <a:txBody>
                    <a:bodyPr/>
                    <a:lstStyle/>
                    <a:p>
                      <a:pPr algn="ctr"/>
                      <a:r>
                        <a:rPr lang="en-GB" dirty="0"/>
                        <a:t>items[i+1]</a:t>
                      </a:r>
                      <a:endParaRPr lang="en-US" dirty="0"/>
                    </a:p>
                  </a:txBody>
                  <a:tcPr/>
                </a:tc>
                <a:tc>
                  <a:txBody>
                    <a:bodyPr/>
                    <a:lstStyle/>
                    <a:p>
                      <a:pPr algn="ctr"/>
                      <a:r>
                        <a:rPr lang="en-GB" dirty="0"/>
                        <a:t>temp</a:t>
                      </a:r>
                      <a:endParaRPr lang="en-US" dirty="0"/>
                    </a:p>
                  </a:txBody>
                  <a:tcPr/>
                </a:tc>
                <a:extLst>
                  <a:ext uri="{0D108BD9-81ED-4DB2-BD59-A6C34878D82A}">
                    <a16:rowId xmlns:a16="http://schemas.microsoft.com/office/drawing/2014/main" val="1875562213"/>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998388327"/>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2985311622"/>
                  </a:ext>
                </a:extLst>
              </a:tr>
              <a:tr h="422891">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567368231"/>
                  </a:ext>
                </a:extLst>
              </a:tr>
              <a:tr h="422891">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294791989"/>
                  </a:ext>
                </a:extLst>
              </a:tr>
              <a:tr h="422891">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259724385"/>
                  </a:ext>
                </a:extLst>
              </a:tr>
              <a:tr h="4228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3464890710"/>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841209365"/>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3344709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2632347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2785501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598943310"/>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83940964"/>
                  </a:ext>
                </a:extLst>
              </a:tr>
            </a:tbl>
          </a:graphicData>
        </a:graphic>
      </p:graphicFrame>
    </p:spTree>
    <p:extLst>
      <p:ext uri="{BB962C8B-B14F-4D97-AF65-F5344CB8AC3E}">
        <p14:creationId xmlns:p14="http://schemas.microsoft.com/office/powerpoint/2010/main" val="21823749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483" y="0"/>
            <a:ext cx="10515600" cy="723331"/>
          </a:xfrm>
        </p:spPr>
        <p:txBody>
          <a:bodyPr/>
          <a:lstStyle/>
          <a:p>
            <a:r>
              <a:rPr lang="en-US" dirty="0"/>
              <a:t>Bubble sort dry run test: Do 1 pass only</a:t>
            </a:r>
          </a:p>
        </p:txBody>
      </p:sp>
      <p:graphicFrame>
        <p:nvGraphicFramePr>
          <p:cNvPr id="6" name="Table 4">
            <a:extLst>
              <a:ext uri="{FF2B5EF4-FFF2-40B4-BE49-F238E27FC236}">
                <a16:creationId xmlns:a16="http://schemas.microsoft.com/office/drawing/2014/main" id="{71FD2989-CFD7-4B4A-A480-3693D309D54D}"/>
              </a:ext>
            </a:extLst>
          </p:cNvPr>
          <p:cNvGraphicFramePr>
            <a:graphicFrameLocks/>
          </p:cNvGraphicFramePr>
          <p:nvPr/>
        </p:nvGraphicFramePr>
        <p:xfrm>
          <a:off x="347151" y="1118573"/>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graphicFrame>
        <p:nvGraphicFramePr>
          <p:cNvPr id="8" name="Table 7">
            <a:extLst>
              <a:ext uri="{FF2B5EF4-FFF2-40B4-BE49-F238E27FC236}">
                <a16:creationId xmlns:a16="http://schemas.microsoft.com/office/drawing/2014/main" id="{6B2B3E6B-2F33-4187-9FF6-57DBCBD88AB0}"/>
              </a:ext>
            </a:extLst>
          </p:cNvPr>
          <p:cNvGraphicFramePr>
            <a:graphicFrameLocks noGrp="1"/>
          </p:cNvGraphicFramePr>
          <p:nvPr>
            <p:extLst>
              <p:ext uri="{D42A27DB-BD31-4B8C-83A1-F6EECF244321}">
                <p14:modId xmlns:p14="http://schemas.microsoft.com/office/powerpoint/2010/main" val="1936112332"/>
              </p:ext>
            </p:extLst>
          </p:nvPr>
        </p:nvGraphicFramePr>
        <p:xfrm>
          <a:off x="7061181" y="924510"/>
          <a:ext cx="4783668" cy="5497583"/>
        </p:xfrm>
        <a:graphic>
          <a:graphicData uri="http://schemas.openxmlformats.org/drawingml/2006/table">
            <a:tbl>
              <a:tblPr firstRow="1" bandRow="1">
                <a:tableStyleId>{93296810-A885-4BE3-A3E7-6D5BEEA58F35}</a:tableStyleId>
              </a:tblPr>
              <a:tblGrid>
                <a:gridCol w="445088">
                  <a:extLst>
                    <a:ext uri="{9D8B030D-6E8A-4147-A177-3AD203B41FA5}">
                      <a16:colId xmlns:a16="http://schemas.microsoft.com/office/drawing/2014/main" val="2278200551"/>
                    </a:ext>
                  </a:extLst>
                </a:gridCol>
                <a:gridCol w="709683">
                  <a:extLst>
                    <a:ext uri="{9D8B030D-6E8A-4147-A177-3AD203B41FA5}">
                      <a16:colId xmlns:a16="http://schemas.microsoft.com/office/drawing/2014/main" val="423798221"/>
                    </a:ext>
                  </a:extLst>
                </a:gridCol>
                <a:gridCol w="423081">
                  <a:extLst>
                    <a:ext uri="{9D8B030D-6E8A-4147-A177-3AD203B41FA5}">
                      <a16:colId xmlns:a16="http://schemas.microsoft.com/office/drawing/2014/main" val="4059613199"/>
                    </a:ext>
                  </a:extLst>
                </a:gridCol>
                <a:gridCol w="996286">
                  <a:extLst>
                    <a:ext uri="{9D8B030D-6E8A-4147-A177-3AD203B41FA5}">
                      <a16:colId xmlns:a16="http://schemas.microsoft.com/office/drawing/2014/main" val="2442833348"/>
                    </a:ext>
                  </a:extLst>
                </a:gridCol>
                <a:gridCol w="1160060">
                  <a:extLst>
                    <a:ext uri="{9D8B030D-6E8A-4147-A177-3AD203B41FA5}">
                      <a16:colId xmlns:a16="http://schemas.microsoft.com/office/drawing/2014/main" val="1218486233"/>
                    </a:ext>
                  </a:extLst>
                </a:gridCol>
                <a:gridCol w="1049470">
                  <a:extLst>
                    <a:ext uri="{9D8B030D-6E8A-4147-A177-3AD203B41FA5}">
                      <a16:colId xmlns:a16="http://schemas.microsoft.com/office/drawing/2014/main" val="2600306565"/>
                    </a:ext>
                  </a:extLst>
                </a:gridCol>
              </a:tblGrid>
              <a:tr h="422891">
                <a:tc>
                  <a:txBody>
                    <a:bodyPr/>
                    <a:lstStyle/>
                    <a:p>
                      <a:pPr algn="ctr"/>
                      <a:r>
                        <a:rPr lang="en-US" dirty="0"/>
                        <a:t>j</a:t>
                      </a:r>
                    </a:p>
                  </a:txBody>
                  <a:tcPr/>
                </a:tc>
                <a:tc>
                  <a:txBody>
                    <a:bodyPr/>
                    <a:lstStyle/>
                    <a:p>
                      <a:pPr algn="ctr"/>
                      <a:r>
                        <a:rPr lang="en-GB" dirty="0"/>
                        <a:t>sort</a:t>
                      </a:r>
                      <a:endParaRPr lang="en-US" dirty="0"/>
                    </a:p>
                  </a:txBody>
                  <a:tcPr/>
                </a:tc>
                <a:tc>
                  <a:txBody>
                    <a:bodyPr/>
                    <a:lstStyle/>
                    <a:p>
                      <a:pPr algn="ctr"/>
                      <a:r>
                        <a:rPr lang="en-GB" dirty="0" err="1"/>
                        <a:t>i</a:t>
                      </a:r>
                      <a:endParaRPr lang="en-US" dirty="0"/>
                    </a:p>
                  </a:txBody>
                  <a:tcPr/>
                </a:tc>
                <a:tc>
                  <a:txBody>
                    <a:bodyPr/>
                    <a:lstStyle/>
                    <a:p>
                      <a:pPr algn="ctr"/>
                      <a:r>
                        <a:rPr lang="en-GB" dirty="0"/>
                        <a:t>items[</a:t>
                      </a:r>
                      <a:r>
                        <a:rPr lang="en-GB" dirty="0" err="1"/>
                        <a:t>i</a:t>
                      </a:r>
                      <a:r>
                        <a:rPr lang="en-GB" dirty="0"/>
                        <a:t>]</a:t>
                      </a:r>
                      <a:endParaRPr lang="en-US" dirty="0"/>
                    </a:p>
                  </a:txBody>
                  <a:tcPr/>
                </a:tc>
                <a:tc>
                  <a:txBody>
                    <a:bodyPr/>
                    <a:lstStyle/>
                    <a:p>
                      <a:pPr algn="ctr"/>
                      <a:r>
                        <a:rPr lang="en-GB" dirty="0"/>
                        <a:t>items[i+1]</a:t>
                      </a:r>
                      <a:endParaRPr lang="en-US" dirty="0"/>
                    </a:p>
                  </a:txBody>
                  <a:tcPr/>
                </a:tc>
                <a:tc>
                  <a:txBody>
                    <a:bodyPr/>
                    <a:lstStyle/>
                    <a:p>
                      <a:pPr algn="ctr"/>
                      <a:r>
                        <a:rPr lang="en-GB" dirty="0"/>
                        <a:t>temp</a:t>
                      </a:r>
                      <a:endParaRPr lang="en-US" dirty="0"/>
                    </a:p>
                  </a:txBody>
                  <a:tcPr/>
                </a:tc>
                <a:extLst>
                  <a:ext uri="{0D108BD9-81ED-4DB2-BD59-A6C34878D82A}">
                    <a16:rowId xmlns:a16="http://schemas.microsoft.com/office/drawing/2014/main" val="1875562213"/>
                  </a:ext>
                </a:extLst>
              </a:tr>
              <a:tr h="422891">
                <a:tc>
                  <a:txBody>
                    <a:bodyPr/>
                    <a:lstStyle/>
                    <a:p>
                      <a:r>
                        <a:rPr lang="en-US" dirty="0"/>
                        <a:t>0</a:t>
                      </a:r>
                    </a:p>
                  </a:txBody>
                  <a:tcPr/>
                </a:tc>
                <a:tc>
                  <a:txBody>
                    <a:bodyPr/>
                    <a:lstStyle/>
                    <a:p>
                      <a:r>
                        <a:rPr lang="en-GB" dirty="0"/>
                        <a:t>False</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998388327"/>
                  </a:ext>
                </a:extLst>
              </a:tr>
              <a:tr h="422891">
                <a:tc>
                  <a:txBody>
                    <a:bodyPr/>
                    <a:lstStyle/>
                    <a:p>
                      <a:r>
                        <a:rPr lang="en-US" dirty="0"/>
                        <a:t>1</a:t>
                      </a:r>
                    </a:p>
                  </a:txBody>
                  <a:tcPr/>
                </a:tc>
                <a:tc>
                  <a:txBody>
                    <a:bodyPr/>
                    <a:lstStyle/>
                    <a:p>
                      <a:r>
                        <a:rPr lang="en-US" dirty="0"/>
                        <a:t>True</a:t>
                      </a:r>
                    </a:p>
                  </a:txBody>
                  <a:tcPr/>
                </a:tc>
                <a:tc>
                  <a:txBody>
                    <a:bodyPr/>
                    <a:lstStyle/>
                    <a:p>
                      <a:r>
                        <a:rPr lang="en-GB" dirty="0"/>
                        <a:t>0</a:t>
                      </a:r>
                      <a:endParaRPr lang="en-US" dirty="0"/>
                    </a:p>
                  </a:txBody>
                  <a:tcPr/>
                </a:tc>
                <a:tc>
                  <a:txBody>
                    <a:bodyPr/>
                    <a:lstStyle/>
                    <a:p>
                      <a:r>
                        <a:rPr lang="en-GB" dirty="0"/>
                        <a:t>5</a:t>
                      </a:r>
                      <a:endParaRPr lang="en-US" dirty="0"/>
                    </a:p>
                  </a:txBody>
                  <a:tcPr/>
                </a:tc>
                <a:tc>
                  <a:txBody>
                    <a:bodyPr/>
                    <a:lstStyle/>
                    <a:p>
                      <a:r>
                        <a:rPr lang="en-GB" dirty="0"/>
                        <a:t>98</a:t>
                      </a:r>
                      <a:endParaRPr lang="en-US" dirty="0"/>
                    </a:p>
                  </a:txBody>
                  <a:tcPr/>
                </a:tc>
                <a:tc>
                  <a:txBody>
                    <a:bodyPr/>
                    <a:lstStyle/>
                    <a:p>
                      <a:endParaRPr lang="en-US"/>
                    </a:p>
                  </a:txBody>
                  <a:tcPr/>
                </a:tc>
                <a:extLst>
                  <a:ext uri="{0D108BD9-81ED-4DB2-BD59-A6C34878D82A}">
                    <a16:rowId xmlns:a16="http://schemas.microsoft.com/office/drawing/2014/main" val="2985311622"/>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567368231"/>
                  </a:ext>
                </a:extLst>
              </a:tr>
              <a:tr h="422891">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294791989"/>
                  </a:ext>
                </a:extLst>
              </a:tr>
              <a:tr h="422891">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259724385"/>
                  </a:ext>
                </a:extLst>
              </a:tr>
              <a:tr h="422891">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3464890710"/>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841209365"/>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3344709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32632347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2785501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598943310"/>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83940964"/>
                  </a:ext>
                </a:extLst>
              </a:tr>
            </a:tbl>
          </a:graphicData>
        </a:graphic>
      </p:graphicFrame>
    </p:spTree>
    <p:extLst>
      <p:ext uri="{BB962C8B-B14F-4D97-AF65-F5344CB8AC3E}">
        <p14:creationId xmlns:p14="http://schemas.microsoft.com/office/powerpoint/2010/main" val="4026121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5414377-53D1-4977-9D4A-4251F9A2243F}"/>
              </a:ext>
            </a:extLst>
          </p:cNvPr>
          <p:cNvSpPr/>
          <p:nvPr/>
        </p:nvSpPr>
        <p:spPr>
          <a:xfrm>
            <a:off x="211013" y="3058918"/>
            <a:ext cx="3727939" cy="3700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Code tracing: How to switch two variables</a:t>
            </a:r>
          </a:p>
        </p:txBody>
      </p:sp>
      <p:sp>
        <p:nvSpPr>
          <p:cNvPr id="3" name="Rectangle 2">
            <a:extLst>
              <a:ext uri="{FF2B5EF4-FFF2-40B4-BE49-F238E27FC236}">
                <a16:creationId xmlns:a16="http://schemas.microsoft.com/office/drawing/2014/main" id="{96771032-BD9D-43FE-99F7-E1D4686F7A12}"/>
              </a:ext>
            </a:extLst>
          </p:cNvPr>
          <p:cNvSpPr/>
          <p:nvPr/>
        </p:nvSpPr>
        <p:spPr>
          <a:xfrm>
            <a:off x="4834597" y="2622321"/>
            <a:ext cx="6096000" cy="984885"/>
          </a:xfrm>
          <a:prstGeom prst="rect">
            <a:avLst/>
          </a:prstGeom>
          <a:solidFill>
            <a:schemeClr val="accent1">
              <a:lumMod val="40000"/>
              <a:lumOff val="60000"/>
            </a:schemeClr>
          </a:solidFill>
        </p:spPr>
        <p:txBody>
          <a:bodyPr wrap="square">
            <a:spAutoFit/>
          </a:bodyPr>
          <a:lstStyle/>
          <a:p>
            <a:endParaRPr lang="en-GB" dirty="0"/>
          </a:p>
          <a:p>
            <a:r>
              <a:rPr lang="en-GB" sz="2000" dirty="0"/>
              <a:t>Move </a:t>
            </a:r>
            <a:r>
              <a:rPr lang="en-GB" sz="2000" dirty="0">
                <a:latin typeface="Courier New" panose="02070309020205020404" pitchFamily="49" charset="0"/>
                <a:cs typeface="Courier New" panose="02070309020205020404" pitchFamily="49" charset="0"/>
              </a:rPr>
              <a:t>x</a:t>
            </a:r>
            <a:r>
              <a:rPr lang="en-GB" sz="2000" b="1" dirty="0"/>
              <a:t> </a:t>
            </a:r>
            <a:r>
              <a:rPr lang="en-GB" sz="2000" dirty="0"/>
              <a:t>to</a:t>
            </a:r>
            <a:r>
              <a:rPr lang="en-GB" sz="2000" b="1" dirty="0"/>
              <a:t> </a:t>
            </a:r>
            <a:r>
              <a:rPr lang="en-GB" sz="2000" dirty="0">
                <a:latin typeface="Courier New" panose="02070309020205020404" pitchFamily="49" charset="0"/>
                <a:cs typeface="Courier New" panose="02070309020205020404" pitchFamily="49" charset="0"/>
              </a:rPr>
              <a:t>y</a:t>
            </a:r>
          </a:p>
          <a:p>
            <a:endParaRPr lang="en-GB" sz="2000" dirty="0"/>
          </a:p>
        </p:txBody>
      </p:sp>
      <p:graphicFrame>
        <p:nvGraphicFramePr>
          <p:cNvPr id="8" name="Table 4">
            <a:extLst>
              <a:ext uri="{FF2B5EF4-FFF2-40B4-BE49-F238E27FC236}">
                <a16:creationId xmlns:a16="http://schemas.microsoft.com/office/drawing/2014/main" id="{30762888-969F-4FB5-AAE3-963C15CCC9EE}"/>
              </a:ext>
            </a:extLst>
          </p:cNvPr>
          <p:cNvGraphicFramePr>
            <a:graphicFrameLocks noGrp="1"/>
          </p:cNvGraphicFramePr>
          <p:nvPr>
            <p:ph idx="1"/>
          </p:nvPr>
        </p:nvGraphicFramePr>
        <p:xfrm>
          <a:off x="545708" y="1177157"/>
          <a:ext cx="3058551" cy="3875215"/>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2447778">
                  <a:extLst>
                    <a:ext uri="{9D8B030D-6E8A-4147-A177-3AD203B41FA5}">
                      <a16:colId xmlns:a16="http://schemas.microsoft.com/office/drawing/2014/main" val="2887289718"/>
                    </a:ext>
                  </a:extLst>
                </a:gridCol>
              </a:tblGrid>
              <a:tr h="370840">
                <a:tc>
                  <a:txBody>
                    <a:bodyPr/>
                    <a:lstStyle/>
                    <a:p>
                      <a:pPr>
                        <a:lnSpc>
                          <a:spcPct val="150000"/>
                        </a:lnSpc>
                      </a:pPr>
                      <a:r>
                        <a:rPr lang="en-GB" sz="2400" dirty="0"/>
                        <a:t>1</a:t>
                      </a:r>
                    </a:p>
                    <a:p>
                      <a:pPr>
                        <a:lnSpc>
                          <a:spcPct val="150000"/>
                        </a:lnSpc>
                      </a:pPr>
                      <a:r>
                        <a:rPr lang="en-GB" sz="2400" dirty="0"/>
                        <a:t>2</a:t>
                      </a:r>
                    </a:p>
                    <a:p>
                      <a:pPr>
                        <a:lnSpc>
                          <a:spcPct val="150000"/>
                        </a:lnSpc>
                      </a:pPr>
                      <a:r>
                        <a:rPr lang="en-GB" sz="2400" dirty="0"/>
                        <a:t>3</a:t>
                      </a:r>
                    </a:p>
                    <a:p>
                      <a:pPr>
                        <a:lnSpc>
                          <a:spcPct val="150000"/>
                        </a:lnSpc>
                      </a:pPr>
                      <a:r>
                        <a:rPr lang="en-GB" sz="2400" dirty="0"/>
                        <a:t>4</a:t>
                      </a:r>
                    </a:p>
                    <a:p>
                      <a:pPr>
                        <a:lnSpc>
                          <a:spcPct val="150000"/>
                        </a:lnSpc>
                      </a:pPr>
                      <a:r>
                        <a:rPr lang="en-GB" sz="2400" dirty="0"/>
                        <a:t>5</a:t>
                      </a:r>
                    </a:p>
                    <a:p>
                      <a:pPr>
                        <a:lnSpc>
                          <a:spcPct val="150000"/>
                        </a:lnSpc>
                      </a:pPr>
                      <a:r>
                        <a:rPr lang="en-GB" sz="2400" dirty="0"/>
                        <a:t>6</a:t>
                      </a:r>
                    </a:p>
                  </a:txBody>
                  <a:tcPr/>
                </a:tc>
                <a:tc>
                  <a:txBody>
                    <a:bodyPr/>
                    <a:lstStyle/>
                    <a:p>
                      <a:pPr marL="0" indent="0">
                        <a:lnSpc>
                          <a:spcPct val="150000"/>
                        </a:lnSpc>
                        <a:buFont typeface="Arial" panose="020B0604020202020204" pitchFamily="34" charset="0"/>
                        <a:buNone/>
                      </a:pPr>
                      <a:r>
                        <a:rPr lang="en-GB" sz="2400" dirty="0">
                          <a:solidFill>
                            <a:schemeClr val="tx1"/>
                          </a:solidFill>
                          <a:latin typeface="Courier New" panose="02070309020205020404" pitchFamily="49" charset="0"/>
                          <a:cs typeface="Courier New" panose="02070309020205020404" pitchFamily="49" charset="0"/>
                        </a:rPr>
                        <a:t>x=10</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Y=12</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temp=y</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y=x</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x=temp</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print(x, y)</a:t>
                      </a:r>
                    </a:p>
                    <a:p>
                      <a:pPr>
                        <a:lnSpc>
                          <a:spcPct val="150000"/>
                        </a:lnSpc>
                      </a:pPr>
                      <a:endParaRPr lang="en-GB" sz="2400" dirty="0"/>
                    </a:p>
                  </a:txBody>
                  <a:tcPr/>
                </a:tc>
                <a:extLst>
                  <a:ext uri="{0D108BD9-81ED-4DB2-BD59-A6C34878D82A}">
                    <a16:rowId xmlns:a16="http://schemas.microsoft.com/office/drawing/2014/main" val="1953057809"/>
                  </a:ext>
                </a:extLst>
              </a:tr>
            </a:tbl>
          </a:graphicData>
        </a:graphic>
      </p:graphicFrame>
    </p:spTree>
    <p:extLst>
      <p:ext uri="{BB962C8B-B14F-4D97-AF65-F5344CB8AC3E}">
        <p14:creationId xmlns:p14="http://schemas.microsoft.com/office/powerpoint/2010/main" val="11720108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483" y="0"/>
            <a:ext cx="10515600" cy="723331"/>
          </a:xfrm>
        </p:spPr>
        <p:txBody>
          <a:bodyPr/>
          <a:lstStyle/>
          <a:p>
            <a:r>
              <a:rPr lang="en-US" dirty="0"/>
              <a:t>Bubble sort dry run test: Do 1 pass only</a:t>
            </a:r>
          </a:p>
        </p:txBody>
      </p:sp>
      <p:graphicFrame>
        <p:nvGraphicFramePr>
          <p:cNvPr id="6" name="Table 4">
            <a:extLst>
              <a:ext uri="{FF2B5EF4-FFF2-40B4-BE49-F238E27FC236}">
                <a16:creationId xmlns:a16="http://schemas.microsoft.com/office/drawing/2014/main" id="{71FD2989-CFD7-4B4A-A480-3693D309D54D}"/>
              </a:ext>
            </a:extLst>
          </p:cNvPr>
          <p:cNvGraphicFramePr>
            <a:graphicFrameLocks/>
          </p:cNvGraphicFramePr>
          <p:nvPr>
            <p:extLst>
              <p:ext uri="{D42A27DB-BD31-4B8C-83A1-F6EECF244321}">
                <p14:modId xmlns:p14="http://schemas.microsoft.com/office/powerpoint/2010/main" val="622099492"/>
              </p:ext>
            </p:extLst>
          </p:nvPr>
        </p:nvGraphicFramePr>
        <p:xfrm>
          <a:off x="347151" y="1118573"/>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graphicFrame>
        <p:nvGraphicFramePr>
          <p:cNvPr id="8" name="Table 7">
            <a:extLst>
              <a:ext uri="{FF2B5EF4-FFF2-40B4-BE49-F238E27FC236}">
                <a16:creationId xmlns:a16="http://schemas.microsoft.com/office/drawing/2014/main" id="{6B2B3E6B-2F33-4187-9FF6-57DBCBD88AB0}"/>
              </a:ext>
            </a:extLst>
          </p:cNvPr>
          <p:cNvGraphicFramePr>
            <a:graphicFrameLocks noGrp="1"/>
          </p:cNvGraphicFramePr>
          <p:nvPr>
            <p:extLst>
              <p:ext uri="{D42A27DB-BD31-4B8C-83A1-F6EECF244321}">
                <p14:modId xmlns:p14="http://schemas.microsoft.com/office/powerpoint/2010/main" val="3530427921"/>
              </p:ext>
            </p:extLst>
          </p:nvPr>
        </p:nvGraphicFramePr>
        <p:xfrm>
          <a:off x="7061181" y="924510"/>
          <a:ext cx="4783668" cy="5497583"/>
        </p:xfrm>
        <a:graphic>
          <a:graphicData uri="http://schemas.openxmlformats.org/drawingml/2006/table">
            <a:tbl>
              <a:tblPr firstRow="1" bandRow="1">
                <a:tableStyleId>{93296810-A885-4BE3-A3E7-6D5BEEA58F35}</a:tableStyleId>
              </a:tblPr>
              <a:tblGrid>
                <a:gridCol w="445088">
                  <a:extLst>
                    <a:ext uri="{9D8B030D-6E8A-4147-A177-3AD203B41FA5}">
                      <a16:colId xmlns:a16="http://schemas.microsoft.com/office/drawing/2014/main" val="2278200551"/>
                    </a:ext>
                  </a:extLst>
                </a:gridCol>
                <a:gridCol w="709683">
                  <a:extLst>
                    <a:ext uri="{9D8B030D-6E8A-4147-A177-3AD203B41FA5}">
                      <a16:colId xmlns:a16="http://schemas.microsoft.com/office/drawing/2014/main" val="423798221"/>
                    </a:ext>
                  </a:extLst>
                </a:gridCol>
                <a:gridCol w="423081">
                  <a:extLst>
                    <a:ext uri="{9D8B030D-6E8A-4147-A177-3AD203B41FA5}">
                      <a16:colId xmlns:a16="http://schemas.microsoft.com/office/drawing/2014/main" val="4059613199"/>
                    </a:ext>
                  </a:extLst>
                </a:gridCol>
                <a:gridCol w="996286">
                  <a:extLst>
                    <a:ext uri="{9D8B030D-6E8A-4147-A177-3AD203B41FA5}">
                      <a16:colId xmlns:a16="http://schemas.microsoft.com/office/drawing/2014/main" val="2442833348"/>
                    </a:ext>
                  </a:extLst>
                </a:gridCol>
                <a:gridCol w="1160060">
                  <a:extLst>
                    <a:ext uri="{9D8B030D-6E8A-4147-A177-3AD203B41FA5}">
                      <a16:colId xmlns:a16="http://schemas.microsoft.com/office/drawing/2014/main" val="1218486233"/>
                    </a:ext>
                  </a:extLst>
                </a:gridCol>
                <a:gridCol w="1049470">
                  <a:extLst>
                    <a:ext uri="{9D8B030D-6E8A-4147-A177-3AD203B41FA5}">
                      <a16:colId xmlns:a16="http://schemas.microsoft.com/office/drawing/2014/main" val="2600306565"/>
                    </a:ext>
                  </a:extLst>
                </a:gridCol>
              </a:tblGrid>
              <a:tr h="422891">
                <a:tc>
                  <a:txBody>
                    <a:bodyPr/>
                    <a:lstStyle/>
                    <a:p>
                      <a:pPr algn="ctr"/>
                      <a:r>
                        <a:rPr lang="en-US" dirty="0"/>
                        <a:t>j</a:t>
                      </a:r>
                    </a:p>
                  </a:txBody>
                  <a:tcPr/>
                </a:tc>
                <a:tc>
                  <a:txBody>
                    <a:bodyPr/>
                    <a:lstStyle/>
                    <a:p>
                      <a:pPr algn="ctr"/>
                      <a:r>
                        <a:rPr lang="en-GB" dirty="0"/>
                        <a:t>sort</a:t>
                      </a:r>
                      <a:endParaRPr lang="en-US" dirty="0"/>
                    </a:p>
                  </a:txBody>
                  <a:tcPr/>
                </a:tc>
                <a:tc>
                  <a:txBody>
                    <a:bodyPr/>
                    <a:lstStyle/>
                    <a:p>
                      <a:pPr algn="ctr"/>
                      <a:r>
                        <a:rPr lang="en-GB" dirty="0" err="1"/>
                        <a:t>i</a:t>
                      </a:r>
                      <a:endParaRPr lang="en-US" dirty="0"/>
                    </a:p>
                  </a:txBody>
                  <a:tcPr/>
                </a:tc>
                <a:tc>
                  <a:txBody>
                    <a:bodyPr/>
                    <a:lstStyle/>
                    <a:p>
                      <a:pPr algn="ctr"/>
                      <a:r>
                        <a:rPr lang="en-GB" dirty="0"/>
                        <a:t>items[</a:t>
                      </a:r>
                      <a:r>
                        <a:rPr lang="en-GB" dirty="0" err="1"/>
                        <a:t>i</a:t>
                      </a:r>
                      <a:r>
                        <a:rPr lang="en-GB" dirty="0"/>
                        <a:t>]</a:t>
                      </a:r>
                      <a:endParaRPr lang="en-US" dirty="0"/>
                    </a:p>
                  </a:txBody>
                  <a:tcPr/>
                </a:tc>
                <a:tc>
                  <a:txBody>
                    <a:bodyPr/>
                    <a:lstStyle/>
                    <a:p>
                      <a:pPr algn="ctr"/>
                      <a:r>
                        <a:rPr lang="en-GB" dirty="0"/>
                        <a:t>items[i+1]</a:t>
                      </a:r>
                      <a:endParaRPr lang="en-US" dirty="0"/>
                    </a:p>
                  </a:txBody>
                  <a:tcPr/>
                </a:tc>
                <a:tc>
                  <a:txBody>
                    <a:bodyPr/>
                    <a:lstStyle/>
                    <a:p>
                      <a:pPr algn="ctr"/>
                      <a:r>
                        <a:rPr lang="en-GB" dirty="0"/>
                        <a:t>temp</a:t>
                      </a:r>
                      <a:endParaRPr lang="en-US" dirty="0"/>
                    </a:p>
                  </a:txBody>
                  <a:tcPr/>
                </a:tc>
                <a:extLst>
                  <a:ext uri="{0D108BD9-81ED-4DB2-BD59-A6C34878D82A}">
                    <a16:rowId xmlns:a16="http://schemas.microsoft.com/office/drawing/2014/main" val="1875562213"/>
                  </a:ext>
                </a:extLst>
              </a:tr>
              <a:tr h="422891">
                <a:tc>
                  <a:txBody>
                    <a:bodyPr/>
                    <a:lstStyle/>
                    <a:p>
                      <a:r>
                        <a:rPr lang="en-US" dirty="0"/>
                        <a:t>0</a:t>
                      </a:r>
                    </a:p>
                  </a:txBody>
                  <a:tcPr/>
                </a:tc>
                <a:tc>
                  <a:txBody>
                    <a:bodyPr/>
                    <a:lstStyle/>
                    <a:p>
                      <a:r>
                        <a:rPr lang="en-GB" dirty="0"/>
                        <a:t>False</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1998388327"/>
                  </a:ext>
                </a:extLst>
              </a:tr>
              <a:tr h="422891">
                <a:tc>
                  <a:txBody>
                    <a:bodyPr/>
                    <a:lstStyle/>
                    <a:p>
                      <a:r>
                        <a:rPr lang="en-US" dirty="0"/>
                        <a:t>1</a:t>
                      </a:r>
                    </a:p>
                  </a:txBody>
                  <a:tcPr/>
                </a:tc>
                <a:tc>
                  <a:txBody>
                    <a:bodyPr/>
                    <a:lstStyle/>
                    <a:p>
                      <a:r>
                        <a:rPr lang="en-US" dirty="0"/>
                        <a:t>True</a:t>
                      </a:r>
                    </a:p>
                  </a:txBody>
                  <a:tcPr/>
                </a:tc>
                <a:tc>
                  <a:txBody>
                    <a:bodyPr/>
                    <a:lstStyle/>
                    <a:p>
                      <a:r>
                        <a:rPr lang="en-GB" dirty="0"/>
                        <a:t>0</a:t>
                      </a:r>
                      <a:endParaRPr lang="en-US" dirty="0"/>
                    </a:p>
                  </a:txBody>
                  <a:tcPr/>
                </a:tc>
                <a:tc>
                  <a:txBody>
                    <a:bodyPr/>
                    <a:lstStyle/>
                    <a:p>
                      <a:r>
                        <a:rPr lang="en-GB" dirty="0"/>
                        <a:t>5</a:t>
                      </a:r>
                      <a:endParaRPr lang="en-US" dirty="0"/>
                    </a:p>
                  </a:txBody>
                  <a:tcPr/>
                </a:tc>
                <a:tc>
                  <a:txBody>
                    <a:bodyPr/>
                    <a:lstStyle/>
                    <a:p>
                      <a:r>
                        <a:rPr lang="en-GB" dirty="0"/>
                        <a:t>98</a:t>
                      </a:r>
                      <a:endParaRPr lang="en-US" dirty="0"/>
                    </a:p>
                  </a:txBody>
                  <a:tcPr/>
                </a:tc>
                <a:tc>
                  <a:txBody>
                    <a:bodyPr/>
                    <a:lstStyle/>
                    <a:p>
                      <a:endParaRPr lang="en-US"/>
                    </a:p>
                  </a:txBody>
                  <a:tcPr/>
                </a:tc>
                <a:extLst>
                  <a:ext uri="{0D108BD9-81ED-4DB2-BD59-A6C34878D82A}">
                    <a16:rowId xmlns:a16="http://schemas.microsoft.com/office/drawing/2014/main" val="2985311622"/>
                  </a:ext>
                </a:extLst>
              </a:tr>
              <a:tr h="422891">
                <a:tc>
                  <a:txBody>
                    <a:bodyPr/>
                    <a:lstStyle/>
                    <a:p>
                      <a:endParaRPr lang="en-US"/>
                    </a:p>
                  </a:txBody>
                  <a:tcPr/>
                </a:tc>
                <a:tc>
                  <a:txBody>
                    <a:bodyPr/>
                    <a:lstStyle/>
                    <a:p>
                      <a:endParaRPr lang="en-US"/>
                    </a:p>
                  </a:txBody>
                  <a:tcPr/>
                </a:tc>
                <a:tc>
                  <a:txBody>
                    <a:bodyPr/>
                    <a:lstStyle/>
                    <a:p>
                      <a:r>
                        <a:rPr lang="en-GB"/>
                        <a:t>1</a:t>
                      </a:r>
                      <a:endParaRPr lang="en-US" dirty="0"/>
                    </a:p>
                  </a:txBody>
                  <a:tcPr/>
                </a:tc>
                <a:tc>
                  <a:txBody>
                    <a:bodyPr/>
                    <a:lstStyle/>
                    <a:p>
                      <a:r>
                        <a:rPr lang="en-GB" dirty="0"/>
                        <a:t>98</a:t>
                      </a:r>
                      <a:endParaRPr lang="en-US" dirty="0"/>
                    </a:p>
                  </a:txBody>
                  <a:tcPr/>
                </a:tc>
                <a:tc>
                  <a:txBody>
                    <a:bodyPr/>
                    <a:lstStyle/>
                    <a:p>
                      <a:r>
                        <a:rPr lang="en-GB"/>
                        <a:t>13</a:t>
                      </a:r>
                      <a:endParaRPr lang="en-US" dirty="0"/>
                    </a:p>
                  </a:txBody>
                  <a:tcPr/>
                </a:tc>
                <a:tc>
                  <a:txBody>
                    <a:bodyPr/>
                    <a:lstStyle/>
                    <a:p>
                      <a:r>
                        <a:rPr lang="en-GB"/>
                        <a:t>98</a:t>
                      </a:r>
                      <a:endParaRPr lang="en-US" dirty="0"/>
                    </a:p>
                  </a:txBody>
                  <a:tcPr/>
                </a:tc>
                <a:extLst>
                  <a:ext uri="{0D108BD9-81ED-4DB2-BD59-A6C34878D82A}">
                    <a16:rowId xmlns:a16="http://schemas.microsoft.com/office/drawing/2014/main" val="1567368231"/>
                  </a:ext>
                </a:extLst>
              </a:tr>
              <a:tr h="422891">
                <a:tc>
                  <a:txBody>
                    <a:bodyPr/>
                    <a:lstStyle/>
                    <a:p>
                      <a:endParaRPr lang="en-US"/>
                    </a:p>
                  </a:txBody>
                  <a:tcPr/>
                </a:tc>
                <a:tc>
                  <a:txBody>
                    <a:bodyPr/>
                    <a:lstStyle/>
                    <a:p>
                      <a:r>
                        <a:rPr lang="en-US" dirty="0"/>
                        <a:t>False</a:t>
                      </a:r>
                    </a:p>
                  </a:txBody>
                  <a:tcPr/>
                </a:tc>
                <a:tc>
                  <a:txBody>
                    <a:bodyPr/>
                    <a:lstStyle/>
                    <a:p>
                      <a:endParaRPr lang="en-US"/>
                    </a:p>
                  </a:txBody>
                  <a:tcPr/>
                </a:tc>
                <a:tc>
                  <a:txBody>
                    <a:bodyPr/>
                    <a:lstStyle/>
                    <a:p>
                      <a:r>
                        <a:rPr lang="en-GB" dirty="0"/>
                        <a:t>13</a:t>
                      </a:r>
                      <a:endParaRPr lang="en-US" dirty="0"/>
                    </a:p>
                  </a:txBody>
                  <a:tcPr/>
                </a:tc>
                <a:tc>
                  <a:txBody>
                    <a:bodyPr/>
                    <a:lstStyle/>
                    <a:p>
                      <a:r>
                        <a:rPr lang="en-GB" dirty="0"/>
                        <a:t>98</a:t>
                      </a:r>
                      <a:endParaRPr lang="en-US" dirty="0"/>
                    </a:p>
                  </a:txBody>
                  <a:tcPr/>
                </a:tc>
                <a:tc>
                  <a:txBody>
                    <a:bodyPr/>
                    <a:lstStyle/>
                    <a:p>
                      <a:endParaRPr lang="en-US"/>
                    </a:p>
                  </a:txBody>
                  <a:tcPr/>
                </a:tc>
                <a:extLst>
                  <a:ext uri="{0D108BD9-81ED-4DB2-BD59-A6C34878D82A}">
                    <a16:rowId xmlns:a16="http://schemas.microsoft.com/office/drawing/2014/main" val="1294791989"/>
                  </a:ext>
                </a:extLst>
              </a:tr>
              <a:tr h="422891">
                <a:tc>
                  <a:txBody>
                    <a:bodyPr/>
                    <a:lstStyle/>
                    <a:p>
                      <a:endParaRPr lang="en-US"/>
                    </a:p>
                  </a:txBody>
                  <a:tcPr/>
                </a:tc>
                <a:tc>
                  <a:txBody>
                    <a:bodyPr/>
                    <a:lstStyle/>
                    <a:p>
                      <a:endParaRPr lang="en-US"/>
                    </a:p>
                  </a:txBody>
                  <a:tcPr/>
                </a:tc>
                <a:tc>
                  <a:txBody>
                    <a:bodyPr/>
                    <a:lstStyle/>
                    <a:p>
                      <a:r>
                        <a:rPr lang="en-GB"/>
                        <a:t>2</a:t>
                      </a:r>
                      <a:endParaRPr lang="en-US" dirty="0"/>
                    </a:p>
                  </a:txBody>
                  <a:tcPr/>
                </a:tc>
                <a:tc>
                  <a:txBody>
                    <a:bodyPr/>
                    <a:lstStyle/>
                    <a:p>
                      <a:r>
                        <a:rPr lang="en-GB"/>
                        <a:t>98</a:t>
                      </a:r>
                      <a:endParaRPr lang="en-US" dirty="0"/>
                    </a:p>
                  </a:txBody>
                  <a:tcPr/>
                </a:tc>
                <a:tc>
                  <a:txBody>
                    <a:bodyPr/>
                    <a:lstStyle/>
                    <a:p>
                      <a:r>
                        <a:rPr lang="en-GB" dirty="0"/>
                        <a:t>0</a:t>
                      </a:r>
                      <a:endParaRPr lang="en-US" dirty="0"/>
                    </a:p>
                  </a:txBody>
                  <a:tcPr/>
                </a:tc>
                <a:tc>
                  <a:txBody>
                    <a:bodyPr/>
                    <a:lstStyle/>
                    <a:p>
                      <a:r>
                        <a:rPr lang="en-GB"/>
                        <a:t>98</a:t>
                      </a:r>
                      <a:endParaRPr lang="en-US" dirty="0"/>
                    </a:p>
                  </a:txBody>
                  <a:tcPr/>
                </a:tc>
                <a:extLst>
                  <a:ext uri="{0D108BD9-81ED-4DB2-BD59-A6C34878D82A}">
                    <a16:rowId xmlns:a16="http://schemas.microsoft.com/office/drawing/2014/main" val="3259724385"/>
                  </a:ext>
                </a:extLst>
              </a:tr>
              <a:tr h="422891">
                <a:tc>
                  <a:txBody>
                    <a:bodyPr/>
                    <a:lstStyle/>
                    <a:p>
                      <a:endParaRPr lang="en-US"/>
                    </a:p>
                  </a:txBody>
                  <a:tcPr/>
                </a:tc>
                <a:tc>
                  <a:txBody>
                    <a:bodyPr/>
                    <a:lstStyle/>
                    <a:p>
                      <a:endParaRPr lang="en-US"/>
                    </a:p>
                  </a:txBody>
                  <a:tcPr/>
                </a:tc>
                <a:tc>
                  <a:txBody>
                    <a:bodyPr/>
                    <a:lstStyle/>
                    <a:p>
                      <a:endParaRPr lang="en-US"/>
                    </a:p>
                  </a:txBody>
                  <a:tcPr/>
                </a:tc>
                <a:tc>
                  <a:txBody>
                    <a:bodyPr/>
                    <a:lstStyle/>
                    <a:p>
                      <a:r>
                        <a:rPr lang="en-GB"/>
                        <a:t>0</a:t>
                      </a:r>
                      <a:endParaRPr lang="en-US" dirty="0"/>
                    </a:p>
                  </a:txBody>
                  <a:tcPr/>
                </a:tc>
                <a:tc>
                  <a:txBody>
                    <a:bodyPr/>
                    <a:lstStyle/>
                    <a:p>
                      <a:r>
                        <a:rPr lang="en-GB" dirty="0"/>
                        <a:t>98</a:t>
                      </a:r>
                      <a:endParaRPr lang="en-US" dirty="0"/>
                    </a:p>
                  </a:txBody>
                  <a:tcPr/>
                </a:tc>
                <a:tc>
                  <a:txBody>
                    <a:bodyPr/>
                    <a:lstStyle/>
                    <a:p>
                      <a:endParaRPr lang="en-US"/>
                    </a:p>
                  </a:txBody>
                  <a:tcPr/>
                </a:tc>
                <a:extLst>
                  <a:ext uri="{0D108BD9-81ED-4DB2-BD59-A6C34878D82A}">
                    <a16:rowId xmlns:a16="http://schemas.microsoft.com/office/drawing/2014/main" val="3464890710"/>
                  </a:ext>
                </a:extLst>
              </a:tr>
              <a:tr h="422891">
                <a:tc>
                  <a:txBody>
                    <a:bodyPr/>
                    <a:lstStyle/>
                    <a:p>
                      <a:endParaRPr lang="en-US" dirty="0"/>
                    </a:p>
                  </a:txBody>
                  <a:tcPr/>
                </a:tc>
                <a:tc>
                  <a:txBody>
                    <a:bodyPr/>
                    <a:lstStyle/>
                    <a:p>
                      <a:endParaRPr lang="en-US" dirty="0"/>
                    </a:p>
                  </a:txBody>
                  <a:tcPr/>
                </a:tc>
                <a:tc>
                  <a:txBody>
                    <a:bodyPr/>
                    <a:lstStyle/>
                    <a:p>
                      <a:r>
                        <a:rPr lang="en-GB"/>
                        <a:t>3</a:t>
                      </a:r>
                      <a:endParaRPr lang="en-US" dirty="0"/>
                    </a:p>
                  </a:txBody>
                  <a:tcPr/>
                </a:tc>
                <a:tc>
                  <a:txBody>
                    <a:bodyPr/>
                    <a:lstStyle/>
                    <a:p>
                      <a:r>
                        <a:rPr lang="en-GB"/>
                        <a:t>98</a:t>
                      </a:r>
                      <a:endParaRPr lang="en-US" dirty="0"/>
                    </a:p>
                  </a:txBody>
                  <a:tcPr/>
                </a:tc>
                <a:tc>
                  <a:txBody>
                    <a:bodyPr/>
                    <a:lstStyle/>
                    <a:p>
                      <a:r>
                        <a:rPr lang="en-GB" dirty="0"/>
                        <a:t>22</a:t>
                      </a:r>
                      <a:endParaRPr lang="en-US" dirty="0"/>
                    </a:p>
                  </a:txBody>
                  <a:tcPr/>
                </a:tc>
                <a:tc>
                  <a:txBody>
                    <a:bodyPr/>
                    <a:lstStyle/>
                    <a:p>
                      <a:r>
                        <a:rPr lang="en-GB" dirty="0"/>
                        <a:t>98</a:t>
                      </a:r>
                      <a:endParaRPr lang="en-US" dirty="0"/>
                    </a:p>
                  </a:txBody>
                  <a:tcPr/>
                </a:tc>
                <a:extLst>
                  <a:ext uri="{0D108BD9-81ED-4DB2-BD59-A6C34878D82A}">
                    <a16:rowId xmlns:a16="http://schemas.microsoft.com/office/drawing/2014/main" val="841209365"/>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GB"/>
                        <a:t>22</a:t>
                      </a:r>
                      <a:endParaRPr lang="en-US" dirty="0"/>
                    </a:p>
                  </a:txBody>
                  <a:tcPr/>
                </a:tc>
                <a:tc>
                  <a:txBody>
                    <a:bodyPr/>
                    <a:lstStyle/>
                    <a:p>
                      <a:r>
                        <a:rPr lang="en-GB"/>
                        <a:t>98</a:t>
                      </a:r>
                      <a:endParaRPr lang="en-US" dirty="0"/>
                    </a:p>
                  </a:txBody>
                  <a:tcPr/>
                </a:tc>
                <a:tc>
                  <a:txBody>
                    <a:bodyPr/>
                    <a:lstStyle/>
                    <a:p>
                      <a:endParaRPr lang="en-US" dirty="0"/>
                    </a:p>
                  </a:txBody>
                  <a:tcPr/>
                </a:tc>
                <a:extLst>
                  <a:ext uri="{0D108BD9-81ED-4DB2-BD59-A6C34878D82A}">
                    <a16:rowId xmlns:a16="http://schemas.microsoft.com/office/drawing/2014/main" val="1933447098"/>
                  </a:ext>
                </a:extLst>
              </a:tr>
              <a:tr h="422891">
                <a:tc>
                  <a:txBody>
                    <a:bodyPr/>
                    <a:lstStyle/>
                    <a:p>
                      <a:endParaRPr lang="en-US" dirty="0"/>
                    </a:p>
                  </a:txBody>
                  <a:tcPr/>
                </a:tc>
                <a:tc>
                  <a:txBody>
                    <a:bodyPr/>
                    <a:lstStyle/>
                    <a:p>
                      <a:endParaRPr lang="en-US" dirty="0"/>
                    </a:p>
                  </a:txBody>
                  <a:tcPr/>
                </a:tc>
                <a:tc>
                  <a:txBody>
                    <a:bodyPr/>
                    <a:lstStyle/>
                    <a:p>
                      <a:r>
                        <a:rPr lang="en-GB"/>
                        <a:t>4</a:t>
                      </a:r>
                      <a:endParaRPr lang="en-US" dirty="0"/>
                    </a:p>
                  </a:txBody>
                  <a:tcPr/>
                </a:tc>
                <a:tc>
                  <a:txBody>
                    <a:bodyPr/>
                    <a:lstStyle/>
                    <a:p>
                      <a:r>
                        <a:rPr lang="en-GB"/>
                        <a:t>98</a:t>
                      </a:r>
                      <a:endParaRPr lang="en-US" dirty="0"/>
                    </a:p>
                  </a:txBody>
                  <a:tcPr/>
                </a:tc>
                <a:tc>
                  <a:txBody>
                    <a:bodyPr/>
                    <a:lstStyle/>
                    <a:p>
                      <a:r>
                        <a:rPr lang="en-GB"/>
                        <a:t>41</a:t>
                      </a:r>
                      <a:endParaRPr lang="en-US" dirty="0"/>
                    </a:p>
                  </a:txBody>
                  <a:tcPr/>
                </a:tc>
                <a:tc>
                  <a:txBody>
                    <a:bodyPr/>
                    <a:lstStyle/>
                    <a:p>
                      <a:r>
                        <a:rPr lang="en-GB" dirty="0"/>
                        <a:t>98</a:t>
                      </a:r>
                      <a:endParaRPr lang="en-US" dirty="0"/>
                    </a:p>
                  </a:txBody>
                  <a:tcPr/>
                </a:tc>
                <a:extLst>
                  <a:ext uri="{0D108BD9-81ED-4DB2-BD59-A6C34878D82A}">
                    <a16:rowId xmlns:a16="http://schemas.microsoft.com/office/drawing/2014/main" val="132632347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GB"/>
                        <a:t>41</a:t>
                      </a:r>
                      <a:endParaRPr lang="en-US" dirty="0"/>
                    </a:p>
                  </a:txBody>
                  <a:tcPr/>
                </a:tc>
                <a:tc>
                  <a:txBody>
                    <a:bodyPr/>
                    <a:lstStyle/>
                    <a:p>
                      <a:r>
                        <a:rPr lang="en-GB"/>
                        <a:t>98</a:t>
                      </a:r>
                      <a:endParaRPr lang="en-US" dirty="0"/>
                    </a:p>
                  </a:txBody>
                  <a:tcPr/>
                </a:tc>
                <a:tc>
                  <a:txBody>
                    <a:bodyPr/>
                    <a:lstStyle/>
                    <a:p>
                      <a:endParaRPr lang="en-US" dirty="0"/>
                    </a:p>
                  </a:txBody>
                  <a:tcPr/>
                </a:tc>
                <a:extLst>
                  <a:ext uri="{0D108BD9-81ED-4DB2-BD59-A6C34878D82A}">
                    <a16:rowId xmlns:a16="http://schemas.microsoft.com/office/drawing/2014/main" val="4027855018"/>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GB"/>
                        <a:t>98</a:t>
                      </a:r>
                      <a:endParaRPr lang="en-US" dirty="0"/>
                    </a:p>
                  </a:txBody>
                  <a:tcPr/>
                </a:tc>
                <a:tc>
                  <a:txBody>
                    <a:bodyPr/>
                    <a:lstStyle/>
                    <a:p>
                      <a:r>
                        <a:rPr lang="en-GB"/>
                        <a:t>19</a:t>
                      </a:r>
                      <a:endParaRPr lang="en-US" dirty="0"/>
                    </a:p>
                  </a:txBody>
                  <a:tcPr/>
                </a:tc>
                <a:tc>
                  <a:txBody>
                    <a:bodyPr/>
                    <a:lstStyle/>
                    <a:p>
                      <a:r>
                        <a:rPr lang="en-GB" dirty="0"/>
                        <a:t>98</a:t>
                      </a:r>
                      <a:endParaRPr lang="en-US" dirty="0"/>
                    </a:p>
                  </a:txBody>
                  <a:tcPr/>
                </a:tc>
                <a:extLst>
                  <a:ext uri="{0D108BD9-81ED-4DB2-BD59-A6C34878D82A}">
                    <a16:rowId xmlns:a16="http://schemas.microsoft.com/office/drawing/2014/main" val="598943310"/>
                  </a:ext>
                </a:extLst>
              </a:tr>
              <a:tr h="422891">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GB"/>
                        <a:t>19</a:t>
                      </a:r>
                      <a:endParaRPr lang="en-US" dirty="0"/>
                    </a:p>
                  </a:txBody>
                  <a:tcPr/>
                </a:tc>
                <a:tc>
                  <a:txBody>
                    <a:bodyPr/>
                    <a:lstStyle/>
                    <a:p>
                      <a:r>
                        <a:rPr lang="en-GB"/>
                        <a:t>98</a:t>
                      </a:r>
                      <a:endParaRPr lang="en-US" dirty="0"/>
                    </a:p>
                  </a:txBody>
                  <a:tcPr/>
                </a:tc>
                <a:tc>
                  <a:txBody>
                    <a:bodyPr/>
                    <a:lstStyle/>
                    <a:p>
                      <a:endParaRPr lang="en-US" dirty="0"/>
                    </a:p>
                  </a:txBody>
                  <a:tcPr/>
                </a:tc>
                <a:extLst>
                  <a:ext uri="{0D108BD9-81ED-4DB2-BD59-A6C34878D82A}">
                    <a16:rowId xmlns:a16="http://schemas.microsoft.com/office/drawing/2014/main" val="183940964"/>
                  </a:ext>
                </a:extLst>
              </a:tr>
            </a:tbl>
          </a:graphicData>
        </a:graphic>
      </p:graphicFrame>
    </p:spTree>
    <p:extLst>
      <p:ext uri="{BB962C8B-B14F-4D97-AF65-F5344CB8AC3E}">
        <p14:creationId xmlns:p14="http://schemas.microsoft.com/office/powerpoint/2010/main" val="16415164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1E29-36C4-4AB6-8A47-30747C43BF74}"/>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CDE20E6A-18BA-414D-94BA-BC4A3AFBE493}"/>
              </a:ext>
            </a:extLst>
          </p:cNvPr>
          <p:cNvSpPr>
            <a:spLocks noGrp="1"/>
          </p:cNvSpPr>
          <p:nvPr>
            <p:ph idx="1"/>
          </p:nvPr>
        </p:nvSpPr>
        <p:spPr>
          <a:xfrm>
            <a:off x="542779" y="1121615"/>
            <a:ext cx="10515600" cy="4351338"/>
          </a:xfrm>
        </p:spPr>
        <p:txBody>
          <a:bodyPr/>
          <a:lstStyle/>
          <a:p>
            <a:pPr marL="0" indent="0">
              <a:buNone/>
            </a:pPr>
            <a:r>
              <a:rPr lang="en-GB" dirty="0"/>
              <a:t>Show the steps involved for the merge sort algorithm, to sort the following list in ascending order: </a:t>
            </a: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p:txBody>
      </p:sp>
      <p:graphicFrame>
        <p:nvGraphicFramePr>
          <p:cNvPr id="4" name="Table 4">
            <a:extLst>
              <a:ext uri="{FF2B5EF4-FFF2-40B4-BE49-F238E27FC236}">
                <a16:creationId xmlns:a16="http://schemas.microsoft.com/office/drawing/2014/main" id="{A17E56B6-E00C-4987-8111-9A3844CCE1DE}"/>
              </a:ext>
            </a:extLst>
          </p:cNvPr>
          <p:cNvGraphicFramePr>
            <a:graphicFrameLocks noGrp="1"/>
          </p:cNvGraphicFramePr>
          <p:nvPr>
            <p:extLst>
              <p:ext uri="{D42A27DB-BD31-4B8C-83A1-F6EECF244321}">
                <p14:modId xmlns:p14="http://schemas.microsoft.com/office/powerpoint/2010/main" val="1469804665"/>
              </p:ext>
            </p:extLst>
          </p:nvPr>
        </p:nvGraphicFramePr>
        <p:xfrm>
          <a:off x="1736578" y="2464060"/>
          <a:ext cx="8128002" cy="37084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val="1729065042"/>
                    </a:ext>
                  </a:extLst>
                </a:gridCol>
                <a:gridCol w="1354667">
                  <a:extLst>
                    <a:ext uri="{9D8B030D-6E8A-4147-A177-3AD203B41FA5}">
                      <a16:colId xmlns:a16="http://schemas.microsoft.com/office/drawing/2014/main" val="3187062678"/>
                    </a:ext>
                  </a:extLst>
                </a:gridCol>
                <a:gridCol w="1354667">
                  <a:extLst>
                    <a:ext uri="{9D8B030D-6E8A-4147-A177-3AD203B41FA5}">
                      <a16:colId xmlns:a16="http://schemas.microsoft.com/office/drawing/2014/main" val="3041379220"/>
                    </a:ext>
                  </a:extLst>
                </a:gridCol>
                <a:gridCol w="1354667">
                  <a:extLst>
                    <a:ext uri="{9D8B030D-6E8A-4147-A177-3AD203B41FA5}">
                      <a16:colId xmlns:a16="http://schemas.microsoft.com/office/drawing/2014/main" val="3725077980"/>
                    </a:ext>
                  </a:extLst>
                </a:gridCol>
                <a:gridCol w="1354667">
                  <a:extLst>
                    <a:ext uri="{9D8B030D-6E8A-4147-A177-3AD203B41FA5}">
                      <a16:colId xmlns:a16="http://schemas.microsoft.com/office/drawing/2014/main" val="59460838"/>
                    </a:ext>
                  </a:extLst>
                </a:gridCol>
                <a:gridCol w="1354667">
                  <a:extLst>
                    <a:ext uri="{9D8B030D-6E8A-4147-A177-3AD203B41FA5}">
                      <a16:colId xmlns:a16="http://schemas.microsoft.com/office/drawing/2014/main" val="2198009349"/>
                    </a:ext>
                  </a:extLst>
                </a:gridCol>
              </a:tblGrid>
              <a:tr h="370840">
                <a:tc>
                  <a:txBody>
                    <a:bodyPr/>
                    <a:lstStyle/>
                    <a:p>
                      <a:r>
                        <a:rPr lang="en-GB" dirty="0"/>
                        <a:t>Cat</a:t>
                      </a:r>
                    </a:p>
                  </a:txBody>
                  <a:tcPr/>
                </a:tc>
                <a:tc>
                  <a:txBody>
                    <a:bodyPr/>
                    <a:lstStyle/>
                    <a:p>
                      <a:r>
                        <a:rPr lang="en-GB" dirty="0"/>
                        <a:t>Bat</a:t>
                      </a:r>
                    </a:p>
                  </a:txBody>
                  <a:tcPr/>
                </a:tc>
                <a:tc>
                  <a:txBody>
                    <a:bodyPr/>
                    <a:lstStyle/>
                    <a:p>
                      <a:r>
                        <a:rPr lang="en-GB" dirty="0"/>
                        <a:t>Aardvark</a:t>
                      </a:r>
                    </a:p>
                  </a:txBody>
                  <a:tcPr/>
                </a:tc>
                <a:tc>
                  <a:txBody>
                    <a:bodyPr/>
                    <a:lstStyle/>
                    <a:p>
                      <a:r>
                        <a:rPr lang="en-GB" dirty="0"/>
                        <a:t>Frog</a:t>
                      </a:r>
                    </a:p>
                  </a:txBody>
                  <a:tcPr/>
                </a:tc>
                <a:tc>
                  <a:txBody>
                    <a:bodyPr/>
                    <a:lstStyle/>
                    <a:p>
                      <a:r>
                        <a:rPr lang="en-GB" dirty="0"/>
                        <a:t>Dog</a:t>
                      </a:r>
                    </a:p>
                  </a:txBody>
                  <a:tcPr/>
                </a:tc>
                <a:tc>
                  <a:txBody>
                    <a:bodyPr/>
                    <a:lstStyle/>
                    <a:p>
                      <a:r>
                        <a:rPr lang="en-GB" dirty="0"/>
                        <a:t>Elephant</a:t>
                      </a:r>
                    </a:p>
                  </a:txBody>
                  <a:tcPr/>
                </a:tc>
                <a:extLst>
                  <a:ext uri="{0D108BD9-81ED-4DB2-BD59-A6C34878D82A}">
                    <a16:rowId xmlns:a16="http://schemas.microsoft.com/office/drawing/2014/main" val="2263363588"/>
                  </a:ext>
                </a:extLst>
              </a:tr>
            </a:tbl>
          </a:graphicData>
        </a:graphic>
      </p:graphicFrame>
    </p:spTree>
    <p:extLst>
      <p:ext uri="{BB962C8B-B14F-4D97-AF65-F5344CB8AC3E}">
        <p14:creationId xmlns:p14="http://schemas.microsoft.com/office/powerpoint/2010/main" val="3079986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1E29-36C4-4AB6-8A47-30747C43BF74}"/>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CDE20E6A-18BA-414D-94BA-BC4A3AFBE493}"/>
              </a:ext>
            </a:extLst>
          </p:cNvPr>
          <p:cNvSpPr>
            <a:spLocks noGrp="1"/>
          </p:cNvSpPr>
          <p:nvPr>
            <p:ph idx="1"/>
          </p:nvPr>
        </p:nvSpPr>
        <p:spPr>
          <a:xfrm>
            <a:off x="542779" y="1121615"/>
            <a:ext cx="10515600" cy="4351338"/>
          </a:xfrm>
        </p:spPr>
        <p:txBody>
          <a:bodyPr/>
          <a:lstStyle/>
          <a:p>
            <a:pPr marL="0" indent="0">
              <a:buNone/>
            </a:pPr>
            <a:r>
              <a:rPr lang="en-GB" dirty="0"/>
              <a:t>Show the steps involved for the merge sort algorithm, to sort the following list in ascending order: </a:t>
            </a: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a:p>
            <a:pPr marL="0" indent="0">
              <a:buNone/>
            </a:pPr>
            <a:endParaRPr lang="en-GB" dirty="0">
              <a:latin typeface="Courier New" panose="02070309020205020404" pitchFamily="49" charset="0"/>
              <a:cs typeface="Courier New" panose="02070309020205020404" pitchFamily="49" charset="0"/>
            </a:endParaRPr>
          </a:p>
        </p:txBody>
      </p:sp>
      <p:graphicFrame>
        <p:nvGraphicFramePr>
          <p:cNvPr id="4" name="Table 4">
            <a:extLst>
              <a:ext uri="{FF2B5EF4-FFF2-40B4-BE49-F238E27FC236}">
                <a16:creationId xmlns:a16="http://schemas.microsoft.com/office/drawing/2014/main" id="{A17E56B6-E00C-4987-8111-9A3844CCE1DE}"/>
              </a:ext>
            </a:extLst>
          </p:cNvPr>
          <p:cNvGraphicFramePr>
            <a:graphicFrameLocks noGrp="1"/>
          </p:cNvGraphicFramePr>
          <p:nvPr>
            <p:extLst>
              <p:ext uri="{D42A27DB-BD31-4B8C-83A1-F6EECF244321}">
                <p14:modId xmlns:p14="http://schemas.microsoft.com/office/powerpoint/2010/main" val="3678459088"/>
              </p:ext>
            </p:extLst>
          </p:nvPr>
        </p:nvGraphicFramePr>
        <p:xfrm>
          <a:off x="1736578" y="2464060"/>
          <a:ext cx="8128002" cy="2225040"/>
        </p:xfrm>
        <a:graphic>
          <a:graphicData uri="http://schemas.openxmlformats.org/drawingml/2006/table">
            <a:tbl>
              <a:tblPr firstRow="1" bandRow="1">
                <a:tableStyleId>{5940675A-B579-460E-94D1-54222C63F5DA}</a:tableStyleId>
              </a:tblPr>
              <a:tblGrid>
                <a:gridCol w="1354667">
                  <a:extLst>
                    <a:ext uri="{9D8B030D-6E8A-4147-A177-3AD203B41FA5}">
                      <a16:colId xmlns:a16="http://schemas.microsoft.com/office/drawing/2014/main" val="1729065042"/>
                    </a:ext>
                  </a:extLst>
                </a:gridCol>
                <a:gridCol w="1354667">
                  <a:extLst>
                    <a:ext uri="{9D8B030D-6E8A-4147-A177-3AD203B41FA5}">
                      <a16:colId xmlns:a16="http://schemas.microsoft.com/office/drawing/2014/main" val="3187062678"/>
                    </a:ext>
                  </a:extLst>
                </a:gridCol>
                <a:gridCol w="1354667">
                  <a:extLst>
                    <a:ext uri="{9D8B030D-6E8A-4147-A177-3AD203B41FA5}">
                      <a16:colId xmlns:a16="http://schemas.microsoft.com/office/drawing/2014/main" val="3041379220"/>
                    </a:ext>
                  </a:extLst>
                </a:gridCol>
                <a:gridCol w="1354667">
                  <a:extLst>
                    <a:ext uri="{9D8B030D-6E8A-4147-A177-3AD203B41FA5}">
                      <a16:colId xmlns:a16="http://schemas.microsoft.com/office/drawing/2014/main" val="3725077980"/>
                    </a:ext>
                  </a:extLst>
                </a:gridCol>
                <a:gridCol w="1354667">
                  <a:extLst>
                    <a:ext uri="{9D8B030D-6E8A-4147-A177-3AD203B41FA5}">
                      <a16:colId xmlns:a16="http://schemas.microsoft.com/office/drawing/2014/main" val="59460838"/>
                    </a:ext>
                  </a:extLst>
                </a:gridCol>
                <a:gridCol w="1354667">
                  <a:extLst>
                    <a:ext uri="{9D8B030D-6E8A-4147-A177-3AD203B41FA5}">
                      <a16:colId xmlns:a16="http://schemas.microsoft.com/office/drawing/2014/main" val="2198009349"/>
                    </a:ext>
                  </a:extLst>
                </a:gridCol>
              </a:tblGrid>
              <a:tr h="370840">
                <a:tc>
                  <a:txBody>
                    <a:bodyPr/>
                    <a:lstStyle/>
                    <a:p>
                      <a:r>
                        <a:rPr lang="en-GB" dirty="0"/>
                        <a:t>Cat</a:t>
                      </a:r>
                    </a:p>
                  </a:txBody>
                  <a:tcPr/>
                </a:tc>
                <a:tc>
                  <a:txBody>
                    <a:bodyPr/>
                    <a:lstStyle/>
                    <a:p>
                      <a:r>
                        <a:rPr lang="en-GB" dirty="0"/>
                        <a:t>Bat</a:t>
                      </a:r>
                    </a:p>
                  </a:txBody>
                  <a:tcPr/>
                </a:tc>
                <a:tc>
                  <a:txBody>
                    <a:bodyPr/>
                    <a:lstStyle/>
                    <a:p>
                      <a:r>
                        <a:rPr lang="en-GB" dirty="0"/>
                        <a:t>Aardvark</a:t>
                      </a:r>
                    </a:p>
                  </a:txBody>
                  <a:tcPr/>
                </a:tc>
                <a:tc>
                  <a:txBody>
                    <a:bodyPr/>
                    <a:lstStyle/>
                    <a:p>
                      <a:r>
                        <a:rPr lang="en-GB" dirty="0"/>
                        <a:t>Frog</a:t>
                      </a:r>
                    </a:p>
                  </a:txBody>
                  <a:tcPr/>
                </a:tc>
                <a:tc>
                  <a:txBody>
                    <a:bodyPr/>
                    <a:lstStyle/>
                    <a:p>
                      <a:r>
                        <a:rPr lang="en-GB" dirty="0"/>
                        <a:t>Dog</a:t>
                      </a:r>
                    </a:p>
                  </a:txBody>
                  <a:tcPr/>
                </a:tc>
                <a:tc>
                  <a:txBody>
                    <a:bodyPr/>
                    <a:lstStyle/>
                    <a:p>
                      <a:r>
                        <a:rPr lang="en-GB" dirty="0"/>
                        <a:t>Elephant</a:t>
                      </a:r>
                    </a:p>
                  </a:txBody>
                  <a:tcPr/>
                </a:tc>
                <a:extLst>
                  <a:ext uri="{0D108BD9-81ED-4DB2-BD59-A6C34878D82A}">
                    <a16:rowId xmlns:a16="http://schemas.microsoft.com/office/drawing/2014/main" val="2263363588"/>
                  </a:ext>
                </a:extLst>
              </a:tr>
              <a:tr h="370840">
                <a:tc>
                  <a:txBody>
                    <a:bodyPr/>
                    <a:lstStyle/>
                    <a:p>
                      <a:r>
                        <a:rPr lang="en-GB" dirty="0"/>
                        <a:t>Bat</a:t>
                      </a:r>
                    </a:p>
                  </a:txBody>
                  <a:tcPr/>
                </a:tc>
                <a:tc>
                  <a:txBody>
                    <a:bodyPr/>
                    <a:lstStyle/>
                    <a:p>
                      <a:r>
                        <a:rPr lang="en-GB" dirty="0"/>
                        <a:t>Cat</a:t>
                      </a:r>
                    </a:p>
                  </a:txBody>
                  <a:tcPr/>
                </a:tc>
                <a:tc>
                  <a:txBody>
                    <a:bodyPr/>
                    <a:lstStyle/>
                    <a:p>
                      <a:r>
                        <a:rPr lang="en-GB" dirty="0"/>
                        <a:t>Aardvark</a:t>
                      </a:r>
                    </a:p>
                  </a:txBody>
                  <a:tcPr/>
                </a:tc>
                <a:tc>
                  <a:txBody>
                    <a:bodyPr/>
                    <a:lstStyle/>
                    <a:p>
                      <a:r>
                        <a:rPr lang="en-GB" dirty="0"/>
                        <a:t>Frog</a:t>
                      </a:r>
                    </a:p>
                  </a:txBody>
                  <a:tcPr/>
                </a:tc>
                <a:tc>
                  <a:txBody>
                    <a:bodyPr/>
                    <a:lstStyle/>
                    <a:p>
                      <a:r>
                        <a:rPr lang="en-GB" dirty="0"/>
                        <a:t>Dog</a:t>
                      </a:r>
                    </a:p>
                  </a:txBody>
                  <a:tcPr/>
                </a:tc>
                <a:tc>
                  <a:txBody>
                    <a:bodyPr/>
                    <a:lstStyle/>
                    <a:p>
                      <a:r>
                        <a:rPr lang="en-GB" dirty="0"/>
                        <a:t>Elephant</a:t>
                      </a:r>
                    </a:p>
                  </a:txBody>
                  <a:tcPr/>
                </a:tc>
                <a:extLst>
                  <a:ext uri="{0D108BD9-81ED-4DB2-BD59-A6C34878D82A}">
                    <a16:rowId xmlns:a16="http://schemas.microsoft.com/office/drawing/2014/main" val="28041468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Aardvark</a:t>
                      </a:r>
                    </a:p>
                  </a:txBody>
                  <a:tcPr/>
                </a:tc>
                <a:tc>
                  <a:txBody>
                    <a:bodyPr/>
                    <a:lstStyle/>
                    <a:p>
                      <a:r>
                        <a:rPr lang="en-GB" dirty="0"/>
                        <a:t>Cat</a:t>
                      </a:r>
                    </a:p>
                  </a:txBody>
                  <a:tcPr/>
                </a:tc>
                <a:tc>
                  <a:txBody>
                    <a:bodyPr/>
                    <a:lstStyle/>
                    <a:p>
                      <a:r>
                        <a:rPr lang="en-GB" dirty="0"/>
                        <a:t>Frog</a:t>
                      </a:r>
                    </a:p>
                  </a:txBody>
                  <a:tcPr/>
                </a:tc>
                <a:tc>
                  <a:txBody>
                    <a:bodyPr/>
                    <a:lstStyle/>
                    <a:p>
                      <a:r>
                        <a:rPr lang="en-GB" dirty="0"/>
                        <a:t>Dog</a:t>
                      </a:r>
                    </a:p>
                  </a:txBody>
                  <a:tcPr/>
                </a:tc>
                <a:tc>
                  <a:txBody>
                    <a:bodyPr/>
                    <a:lstStyle/>
                    <a:p>
                      <a:r>
                        <a:rPr lang="en-GB" dirty="0"/>
                        <a:t>Elephant</a:t>
                      </a:r>
                    </a:p>
                  </a:txBody>
                  <a:tcPr/>
                </a:tc>
                <a:extLst>
                  <a:ext uri="{0D108BD9-81ED-4DB2-BD59-A6C34878D82A}">
                    <a16:rowId xmlns:a16="http://schemas.microsoft.com/office/drawing/2014/main" val="27207666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Aardvark</a:t>
                      </a:r>
                    </a:p>
                  </a:txBody>
                  <a:tcPr/>
                </a:tc>
                <a:tc>
                  <a:txBody>
                    <a:bodyPr/>
                    <a:lstStyle/>
                    <a:p>
                      <a:r>
                        <a:rPr lang="en-GB" dirty="0"/>
                        <a:t>Cat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Dog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Frog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Elephant</a:t>
                      </a:r>
                    </a:p>
                  </a:txBody>
                  <a:tcPr/>
                </a:tc>
                <a:extLst>
                  <a:ext uri="{0D108BD9-81ED-4DB2-BD59-A6C34878D82A}">
                    <a16:rowId xmlns:a16="http://schemas.microsoft.com/office/drawing/2014/main" val="198379479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Aardvark</a:t>
                      </a:r>
                    </a:p>
                  </a:txBody>
                  <a:tcPr/>
                </a:tc>
                <a:tc>
                  <a:txBody>
                    <a:bodyPr/>
                    <a:lstStyle/>
                    <a:p>
                      <a:r>
                        <a:rPr lang="en-GB" dirty="0"/>
                        <a:t>Cat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Dog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Elephant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Frog</a:t>
                      </a:r>
                    </a:p>
                  </a:txBody>
                  <a:tcPr/>
                </a:tc>
                <a:extLst>
                  <a:ext uri="{0D108BD9-81ED-4DB2-BD59-A6C34878D82A}">
                    <a16:rowId xmlns:a16="http://schemas.microsoft.com/office/drawing/2014/main" val="4148834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Aardvark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Bat</a:t>
                      </a:r>
                    </a:p>
                  </a:txBody>
                  <a:tcPr/>
                </a:tc>
                <a:tc>
                  <a:txBody>
                    <a:bodyPr/>
                    <a:lstStyle/>
                    <a:p>
                      <a:r>
                        <a:rPr lang="en-GB" dirty="0"/>
                        <a:t>Cat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Dog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Elephant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Frog</a:t>
                      </a:r>
                    </a:p>
                  </a:txBody>
                  <a:tcPr/>
                </a:tc>
                <a:extLst>
                  <a:ext uri="{0D108BD9-81ED-4DB2-BD59-A6C34878D82A}">
                    <a16:rowId xmlns:a16="http://schemas.microsoft.com/office/drawing/2014/main" val="544146978"/>
                  </a:ext>
                </a:extLst>
              </a:tr>
            </a:tbl>
          </a:graphicData>
        </a:graphic>
      </p:graphicFrame>
    </p:spTree>
    <p:extLst>
      <p:ext uri="{BB962C8B-B14F-4D97-AF65-F5344CB8AC3E}">
        <p14:creationId xmlns:p14="http://schemas.microsoft.com/office/powerpoint/2010/main" val="16480864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Extension</a:t>
            </a:r>
          </a:p>
        </p:txBody>
      </p:sp>
      <p:graphicFrame>
        <p:nvGraphicFramePr>
          <p:cNvPr id="4" name="Table 4">
            <a:extLst>
              <a:ext uri="{FF2B5EF4-FFF2-40B4-BE49-F238E27FC236}">
                <a16:creationId xmlns:a16="http://schemas.microsoft.com/office/drawing/2014/main" id="{829BDC6D-C90C-4C9F-8F05-46843E014F95}"/>
              </a:ext>
            </a:extLst>
          </p:cNvPr>
          <p:cNvGraphicFramePr>
            <a:graphicFrameLocks noGrp="1"/>
          </p:cNvGraphicFramePr>
          <p:nvPr>
            <p:ph idx="1"/>
            <p:extLst>
              <p:ext uri="{D42A27DB-BD31-4B8C-83A1-F6EECF244321}">
                <p14:modId xmlns:p14="http://schemas.microsoft.com/office/powerpoint/2010/main" val="3034434066"/>
              </p:ext>
            </p:extLst>
          </p:nvPr>
        </p:nvGraphicFramePr>
        <p:xfrm>
          <a:off x="359898" y="1036687"/>
          <a:ext cx="6420730" cy="365760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Courier New" panose="02070309020205020404" pitchFamily="49" charset="0"/>
                          <a:cs typeface="Courier New" panose="02070309020205020404" pitchFamily="49" charset="0"/>
                        </a:rPr>
                        <a:t>  for j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(items)-1):</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(items)-1):</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
        <p:nvSpPr>
          <p:cNvPr id="3" name="TextBox 2">
            <a:extLst>
              <a:ext uri="{FF2B5EF4-FFF2-40B4-BE49-F238E27FC236}">
                <a16:creationId xmlns:a16="http://schemas.microsoft.com/office/drawing/2014/main" id="{94F33E64-8166-4AD8-96E9-9A567FFE91C8}"/>
              </a:ext>
            </a:extLst>
          </p:cNvPr>
          <p:cNvSpPr txBox="1"/>
          <p:nvPr/>
        </p:nvSpPr>
        <p:spPr>
          <a:xfrm>
            <a:off x="7371471" y="1280160"/>
            <a:ext cx="3952801" cy="923330"/>
          </a:xfrm>
          <a:prstGeom prst="rect">
            <a:avLst/>
          </a:prstGeom>
          <a:noFill/>
        </p:spPr>
        <p:txBody>
          <a:bodyPr wrap="square" rtlCol="0">
            <a:spAutoFit/>
          </a:bodyPr>
          <a:lstStyle/>
          <a:p>
            <a:r>
              <a:rPr lang="en-GB" dirty="0"/>
              <a:t>What changes need to be made to </a:t>
            </a:r>
            <a:r>
              <a:rPr lang="en-GB"/>
              <a:t>this version of the </a:t>
            </a:r>
            <a:r>
              <a:rPr lang="en-GB" dirty="0"/>
              <a:t>bubble sort code to make in more efficient?</a:t>
            </a:r>
          </a:p>
        </p:txBody>
      </p:sp>
    </p:spTree>
    <p:extLst>
      <p:ext uri="{BB962C8B-B14F-4D97-AF65-F5344CB8AC3E}">
        <p14:creationId xmlns:p14="http://schemas.microsoft.com/office/powerpoint/2010/main" val="26819279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Extension: Answer</a:t>
            </a:r>
          </a:p>
        </p:txBody>
      </p:sp>
      <p:sp>
        <p:nvSpPr>
          <p:cNvPr id="3" name="TextBox 2">
            <a:extLst>
              <a:ext uri="{FF2B5EF4-FFF2-40B4-BE49-F238E27FC236}">
                <a16:creationId xmlns:a16="http://schemas.microsoft.com/office/drawing/2014/main" id="{94F33E64-8166-4AD8-96E9-9A567FFE91C8}"/>
              </a:ext>
            </a:extLst>
          </p:cNvPr>
          <p:cNvSpPr txBox="1"/>
          <p:nvPr/>
        </p:nvSpPr>
        <p:spPr>
          <a:xfrm>
            <a:off x="7371471" y="1280160"/>
            <a:ext cx="3952801" cy="4801314"/>
          </a:xfrm>
          <a:prstGeom prst="rect">
            <a:avLst/>
          </a:prstGeom>
          <a:noFill/>
        </p:spPr>
        <p:txBody>
          <a:bodyPr wrap="square" rtlCol="0">
            <a:spAutoFit/>
          </a:bodyPr>
          <a:lstStyle/>
          <a:p>
            <a:r>
              <a:rPr lang="en-GB" dirty="0"/>
              <a:t>What changes need to be made to this bubble sort code to make in more efficient?</a:t>
            </a:r>
          </a:p>
          <a:p>
            <a:endParaRPr lang="en-GB" dirty="0"/>
          </a:p>
          <a:p>
            <a:pPr marL="342900" indent="-342900">
              <a:buAutoNum type="arabicParenR"/>
            </a:pPr>
            <a:r>
              <a:rPr lang="en-GB" dirty="0"/>
              <a:t>Add in a sort variable so that when no more swaps are made the algorithm stops. This will require swapping the outer for loop with a while loop</a:t>
            </a:r>
          </a:p>
          <a:p>
            <a:pPr marL="342900" indent="-342900">
              <a:buAutoNum type="arabicParenR"/>
            </a:pPr>
            <a:endParaRPr lang="en-GB" dirty="0"/>
          </a:p>
          <a:p>
            <a:r>
              <a:rPr lang="en-GB" dirty="0"/>
              <a:t>2) After each pass the largest number is placed at the correct position so there is no need to check the numbers at the end of the list. For each pass this will reduce by 1 place each iteration. </a:t>
            </a:r>
          </a:p>
          <a:p>
            <a:endParaRPr lang="en-GB" dirty="0"/>
          </a:p>
          <a:p>
            <a:endParaRPr lang="en-GB" dirty="0"/>
          </a:p>
        </p:txBody>
      </p:sp>
      <p:graphicFrame>
        <p:nvGraphicFramePr>
          <p:cNvPr id="7" name="Table 4">
            <a:extLst>
              <a:ext uri="{FF2B5EF4-FFF2-40B4-BE49-F238E27FC236}">
                <a16:creationId xmlns:a16="http://schemas.microsoft.com/office/drawing/2014/main" id="{0045C5E5-1D7D-4EC7-9197-DA75A57059FB}"/>
              </a:ext>
            </a:extLst>
          </p:cNvPr>
          <p:cNvGraphicFramePr>
            <a:graphicFrameLocks/>
          </p:cNvGraphicFramePr>
          <p:nvPr>
            <p:extLst>
              <p:ext uri="{D42A27DB-BD31-4B8C-83A1-F6EECF244321}">
                <p14:modId xmlns:p14="http://schemas.microsoft.com/office/powerpoint/2010/main" val="3581756755"/>
              </p:ext>
            </p:extLst>
          </p:nvPr>
        </p:nvGraphicFramePr>
        <p:xfrm>
          <a:off x="359898" y="1036687"/>
          <a:ext cx="6420730" cy="5303520"/>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5809957">
                  <a:extLst>
                    <a:ext uri="{9D8B030D-6E8A-4147-A177-3AD203B41FA5}">
                      <a16:colId xmlns:a16="http://schemas.microsoft.com/office/drawing/2014/main" val="2887289718"/>
                    </a:ext>
                  </a:extLst>
                </a:gridCol>
              </a:tblGrid>
              <a:tr h="370840">
                <a:tc>
                  <a:txBody>
                    <a:bodyPr/>
                    <a:lstStyle/>
                    <a:p>
                      <a:r>
                        <a:rPr lang="en-GB" dirty="0"/>
                        <a:t>1</a:t>
                      </a:r>
                    </a:p>
                    <a:p>
                      <a:endParaRPr lang="en-GB" dirty="0"/>
                    </a:p>
                    <a:p>
                      <a:r>
                        <a:rPr lang="en-GB" dirty="0"/>
                        <a:t>2</a:t>
                      </a:r>
                    </a:p>
                    <a:p>
                      <a:r>
                        <a:rPr lang="en-GB" dirty="0"/>
                        <a:t>3</a:t>
                      </a:r>
                    </a:p>
                    <a:p>
                      <a:r>
                        <a:rPr lang="en-GB" dirty="0"/>
                        <a:t>4</a:t>
                      </a:r>
                    </a:p>
                    <a:p>
                      <a:r>
                        <a:rPr lang="en-GB" dirty="0"/>
                        <a:t>5</a:t>
                      </a:r>
                    </a:p>
                    <a:p>
                      <a:r>
                        <a:rPr lang="en-GB" dirty="0"/>
                        <a:t>6</a:t>
                      </a:r>
                    </a:p>
                    <a:p>
                      <a:r>
                        <a:rPr lang="en-GB" dirty="0"/>
                        <a:t>7</a:t>
                      </a:r>
                    </a:p>
                    <a:p>
                      <a:r>
                        <a:rPr lang="en-GB" dirty="0"/>
                        <a:t>8</a:t>
                      </a:r>
                    </a:p>
                    <a:p>
                      <a:r>
                        <a:rPr lang="en-GB" dirty="0"/>
                        <a:t>9</a:t>
                      </a:r>
                    </a:p>
                    <a:p>
                      <a:r>
                        <a:rPr lang="en-GB" dirty="0"/>
                        <a:t>10</a:t>
                      </a:r>
                    </a:p>
                    <a:p>
                      <a:r>
                        <a:rPr lang="en-GB" dirty="0"/>
                        <a:t>11</a:t>
                      </a:r>
                    </a:p>
                    <a:p>
                      <a:r>
                        <a:rPr lang="en-GB" dirty="0"/>
                        <a:t>12</a:t>
                      </a:r>
                    </a:p>
                    <a:p>
                      <a:r>
                        <a:rPr lang="en-GB" dirty="0"/>
                        <a:t>13</a:t>
                      </a:r>
                    </a:p>
                    <a:p>
                      <a:endParaRPr lang="en-GB" dirty="0"/>
                    </a:p>
                    <a:p>
                      <a:r>
                        <a:rPr lang="en-GB" dirty="0"/>
                        <a:t>14</a:t>
                      </a:r>
                    </a:p>
                    <a:p>
                      <a:r>
                        <a:rPr lang="en-GB" dirty="0"/>
                        <a:t>15</a:t>
                      </a:r>
                    </a:p>
                    <a:p>
                      <a:r>
                        <a:rPr lang="en-GB" dirty="0"/>
                        <a:t>16</a:t>
                      </a:r>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j=0</a:t>
                      </a:r>
                    </a:p>
                    <a:p>
                      <a:r>
                        <a:rPr lang="en-GB" dirty="0">
                          <a:latin typeface="Courier New" panose="02070309020205020404" pitchFamily="49" charset="0"/>
                          <a:cs typeface="Courier New" panose="02070309020205020404" pitchFamily="49" charset="0"/>
                        </a:rPr>
                        <a:t>    while not sort:</a:t>
                      </a:r>
                    </a:p>
                    <a:p>
                      <a:r>
                        <a:rPr lang="en-GB" dirty="0">
                          <a:latin typeface="Courier New" panose="02070309020205020404" pitchFamily="49" charset="0"/>
                          <a:cs typeface="Courier New" panose="02070309020205020404" pitchFamily="49" charset="0"/>
                        </a:rPr>
                        <a:t>        j=j+1</a:t>
                      </a:r>
                    </a:p>
                    <a:p>
                      <a:r>
                        <a:rPr lang="en-GB" dirty="0">
                          <a:latin typeface="Courier New" panose="02070309020205020404" pitchFamily="49" charset="0"/>
                          <a:cs typeface="Courier New" panose="02070309020205020404" pitchFamily="49" charset="0"/>
                        </a:rPr>
                        <a:t>        sort=True</a:t>
                      </a: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(items)-j):</a:t>
                      </a: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&gt; items[i+1]:</a:t>
                      </a:r>
                    </a:p>
                    <a:p>
                      <a:r>
                        <a:rPr lang="en-GB" dirty="0">
                          <a:latin typeface="Courier New" panose="02070309020205020404" pitchFamily="49" charset="0"/>
                          <a:cs typeface="Courier New" panose="02070309020205020404" pitchFamily="49" charset="0"/>
                        </a:rPr>
                        <a:t>                temp=items[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]=items[i+1]</a:t>
                      </a:r>
                    </a:p>
                    <a:p>
                      <a:r>
                        <a:rPr lang="en-GB" dirty="0">
                          <a:latin typeface="Courier New" panose="02070309020205020404" pitchFamily="49" charset="0"/>
                          <a:cs typeface="Courier New" panose="02070309020205020404" pitchFamily="49" charset="0"/>
                        </a:rPr>
                        <a:t>                items[i+1]=temp</a:t>
                      </a:r>
                    </a:p>
                    <a:p>
                      <a:r>
                        <a:rPr lang="en-GB" dirty="0">
                          <a:latin typeface="Courier New" panose="02070309020205020404" pitchFamily="49" charset="0"/>
                          <a:cs typeface="Courier New" panose="02070309020205020404" pitchFamily="49" charset="0"/>
                        </a:rPr>
                        <a:t>                sort=False</a:t>
                      </a:r>
                    </a:p>
                    <a:p>
                      <a:r>
                        <a:rPr lang="en-GB" dirty="0">
                          <a:latin typeface="Courier New" panose="02070309020205020404" pitchFamily="49" charset="0"/>
                          <a:cs typeface="Courier New" panose="02070309020205020404" pitchFamily="49" charset="0"/>
                        </a:rPr>
                        <a:t>    return sort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items=[5,98,13,0,22,41,19,81,68,72,55]</a:t>
                      </a:r>
                    </a:p>
                    <a:p>
                      <a:r>
                        <a:rPr lang="en-GB" dirty="0" err="1">
                          <a:latin typeface="Courier New" panose="02070309020205020404" pitchFamily="49" charset="0"/>
                          <a:cs typeface="Courier New" panose="02070309020205020404" pitchFamily="49" charset="0"/>
                        </a:rPr>
                        <a:t>bubble_sort</a:t>
                      </a:r>
                      <a:r>
                        <a:rPr lang="en-GB" dirty="0">
                          <a:latin typeface="Courier New" panose="02070309020205020404" pitchFamily="49" charset="0"/>
                          <a:cs typeface="Courier New" panose="02070309020205020404" pitchFamily="49" charset="0"/>
                        </a:rPr>
                        <a:t>(items)</a:t>
                      </a:r>
                    </a:p>
                    <a:p>
                      <a:r>
                        <a:rPr lang="en-GB" dirty="0">
                          <a:latin typeface="Courier New" panose="02070309020205020404" pitchFamily="49" charset="0"/>
                          <a:cs typeface="Courier New" panose="02070309020205020404" pitchFamily="49" charset="0"/>
                        </a:rPr>
                        <a:t>print(items)</a:t>
                      </a:r>
                    </a:p>
                    <a:p>
                      <a:endParaRPr lang="en-GB" dirty="0"/>
                    </a:p>
                  </a:txBody>
                  <a:tcPr/>
                </a:tc>
                <a:extLst>
                  <a:ext uri="{0D108BD9-81ED-4DB2-BD59-A6C34878D82A}">
                    <a16:rowId xmlns:a16="http://schemas.microsoft.com/office/drawing/2014/main" val="1953057809"/>
                  </a:ext>
                </a:extLst>
              </a:tr>
            </a:tbl>
          </a:graphicData>
        </a:graphic>
      </p:graphicFrame>
    </p:spTree>
    <p:extLst>
      <p:ext uri="{BB962C8B-B14F-4D97-AF65-F5344CB8AC3E}">
        <p14:creationId xmlns:p14="http://schemas.microsoft.com/office/powerpoint/2010/main" val="1702031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5414377-53D1-4977-9D4A-4251F9A2243F}"/>
              </a:ext>
            </a:extLst>
          </p:cNvPr>
          <p:cNvSpPr/>
          <p:nvPr/>
        </p:nvSpPr>
        <p:spPr>
          <a:xfrm>
            <a:off x="211013" y="3566781"/>
            <a:ext cx="3727939" cy="3700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Code tracing: How to switch two variables</a:t>
            </a:r>
          </a:p>
        </p:txBody>
      </p:sp>
      <p:sp>
        <p:nvSpPr>
          <p:cNvPr id="3" name="Rectangle 2">
            <a:extLst>
              <a:ext uri="{FF2B5EF4-FFF2-40B4-BE49-F238E27FC236}">
                <a16:creationId xmlns:a16="http://schemas.microsoft.com/office/drawing/2014/main" id="{96771032-BD9D-43FE-99F7-E1D4686F7A12}"/>
              </a:ext>
            </a:extLst>
          </p:cNvPr>
          <p:cNvSpPr/>
          <p:nvPr/>
        </p:nvSpPr>
        <p:spPr>
          <a:xfrm>
            <a:off x="4778327" y="3315652"/>
            <a:ext cx="6096000" cy="984885"/>
          </a:xfrm>
          <a:prstGeom prst="rect">
            <a:avLst/>
          </a:prstGeom>
          <a:solidFill>
            <a:schemeClr val="accent1">
              <a:lumMod val="40000"/>
              <a:lumOff val="60000"/>
            </a:schemeClr>
          </a:solidFill>
        </p:spPr>
        <p:txBody>
          <a:bodyPr wrap="square">
            <a:spAutoFit/>
          </a:bodyPr>
          <a:lstStyle/>
          <a:p>
            <a:endParaRPr lang="en-GB" dirty="0"/>
          </a:p>
          <a:p>
            <a:r>
              <a:rPr lang="en-GB" sz="2000" dirty="0"/>
              <a:t>Move the temporary variable</a:t>
            </a:r>
            <a:r>
              <a:rPr lang="en-GB" sz="2000" b="1" dirty="0"/>
              <a:t> </a:t>
            </a:r>
            <a:r>
              <a:rPr lang="en-GB" sz="2000" dirty="0"/>
              <a:t>to</a:t>
            </a:r>
            <a:r>
              <a:rPr lang="en-GB" sz="2000" b="1" dirty="0"/>
              <a:t> </a:t>
            </a:r>
            <a:r>
              <a:rPr lang="en-GB" sz="2000" dirty="0">
                <a:latin typeface="Courier New" panose="02070309020205020404" pitchFamily="49" charset="0"/>
                <a:cs typeface="Courier New" panose="02070309020205020404" pitchFamily="49" charset="0"/>
              </a:rPr>
              <a:t>x</a:t>
            </a:r>
          </a:p>
          <a:p>
            <a:endParaRPr lang="en-GB" sz="2000" dirty="0">
              <a:cs typeface="Courier New" panose="02070309020205020404" pitchFamily="49" charset="0"/>
            </a:endParaRPr>
          </a:p>
        </p:txBody>
      </p:sp>
      <p:graphicFrame>
        <p:nvGraphicFramePr>
          <p:cNvPr id="8" name="Table 4">
            <a:extLst>
              <a:ext uri="{FF2B5EF4-FFF2-40B4-BE49-F238E27FC236}">
                <a16:creationId xmlns:a16="http://schemas.microsoft.com/office/drawing/2014/main" id="{30762888-969F-4FB5-AAE3-963C15CCC9EE}"/>
              </a:ext>
            </a:extLst>
          </p:cNvPr>
          <p:cNvGraphicFramePr>
            <a:graphicFrameLocks noGrp="1"/>
          </p:cNvGraphicFramePr>
          <p:nvPr>
            <p:ph idx="1"/>
          </p:nvPr>
        </p:nvGraphicFramePr>
        <p:xfrm>
          <a:off x="545708" y="1177157"/>
          <a:ext cx="3058551" cy="3875215"/>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2447778">
                  <a:extLst>
                    <a:ext uri="{9D8B030D-6E8A-4147-A177-3AD203B41FA5}">
                      <a16:colId xmlns:a16="http://schemas.microsoft.com/office/drawing/2014/main" val="2887289718"/>
                    </a:ext>
                  </a:extLst>
                </a:gridCol>
              </a:tblGrid>
              <a:tr h="370840">
                <a:tc>
                  <a:txBody>
                    <a:bodyPr/>
                    <a:lstStyle/>
                    <a:p>
                      <a:pPr>
                        <a:lnSpc>
                          <a:spcPct val="150000"/>
                        </a:lnSpc>
                      </a:pPr>
                      <a:r>
                        <a:rPr lang="en-GB" sz="2400" dirty="0"/>
                        <a:t>1</a:t>
                      </a:r>
                    </a:p>
                    <a:p>
                      <a:pPr>
                        <a:lnSpc>
                          <a:spcPct val="150000"/>
                        </a:lnSpc>
                      </a:pPr>
                      <a:r>
                        <a:rPr lang="en-GB" sz="2400" dirty="0"/>
                        <a:t>2</a:t>
                      </a:r>
                    </a:p>
                    <a:p>
                      <a:pPr>
                        <a:lnSpc>
                          <a:spcPct val="150000"/>
                        </a:lnSpc>
                      </a:pPr>
                      <a:r>
                        <a:rPr lang="en-GB" sz="2400" dirty="0"/>
                        <a:t>3</a:t>
                      </a:r>
                    </a:p>
                    <a:p>
                      <a:pPr>
                        <a:lnSpc>
                          <a:spcPct val="150000"/>
                        </a:lnSpc>
                      </a:pPr>
                      <a:r>
                        <a:rPr lang="en-GB" sz="2400" dirty="0"/>
                        <a:t>4</a:t>
                      </a:r>
                    </a:p>
                    <a:p>
                      <a:pPr>
                        <a:lnSpc>
                          <a:spcPct val="150000"/>
                        </a:lnSpc>
                      </a:pPr>
                      <a:r>
                        <a:rPr lang="en-GB" sz="2400" dirty="0"/>
                        <a:t>5</a:t>
                      </a:r>
                    </a:p>
                    <a:p>
                      <a:pPr>
                        <a:lnSpc>
                          <a:spcPct val="150000"/>
                        </a:lnSpc>
                      </a:pPr>
                      <a:r>
                        <a:rPr lang="en-GB" sz="2400" dirty="0"/>
                        <a:t>6</a:t>
                      </a:r>
                    </a:p>
                  </a:txBody>
                  <a:tcPr/>
                </a:tc>
                <a:tc>
                  <a:txBody>
                    <a:bodyPr/>
                    <a:lstStyle/>
                    <a:p>
                      <a:pPr marL="0" indent="0">
                        <a:lnSpc>
                          <a:spcPct val="150000"/>
                        </a:lnSpc>
                        <a:buFont typeface="Arial" panose="020B0604020202020204" pitchFamily="34" charset="0"/>
                        <a:buNone/>
                      </a:pPr>
                      <a:r>
                        <a:rPr lang="en-GB" sz="2400" dirty="0">
                          <a:solidFill>
                            <a:schemeClr val="tx1"/>
                          </a:solidFill>
                          <a:latin typeface="Courier New" panose="02070309020205020404" pitchFamily="49" charset="0"/>
                          <a:cs typeface="Courier New" panose="02070309020205020404" pitchFamily="49" charset="0"/>
                        </a:rPr>
                        <a:t>x=10</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Y=12</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temp=y</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y=x</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x=temp</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print(x, y)</a:t>
                      </a:r>
                    </a:p>
                    <a:p>
                      <a:pPr>
                        <a:lnSpc>
                          <a:spcPct val="150000"/>
                        </a:lnSpc>
                      </a:pPr>
                      <a:endParaRPr lang="en-GB" sz="2400" dirty="0"/>
                    </a:p>
                  </a:txBody>
                  <a:tcPr/>
                </a:tc>
                <a:extLst>
                  <a:ext uri="{0D108BD9-81ED-4DB2-BD59-A6C34878D82A}">
                    <a16:rowId xmlns:a16="http://schemas.microsoft.com/office/drawing/2014/main" val="1953057809"/>
                  </a:ext>
                </a:extLst>
              </a:tr>
            </a:tbl>
          </a:graphicData>
        </a:graphic>
      </p:graphicFrame>
    </p:spTree>
    <p:extLst>
      <p:ext uri="{BB962C8B-B14F-4D97-AF65-F5344CB8AC3E}">
        <p14:creationId xmlns:p14="http://schemas.microsoft.com/office/powerpoint/2010/main" val="455475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5414377-53D1-4977-9D4A-4251F9A2243F}"/>
              </a:ext>
            </a:extLst>
          </p:cNvPr>
          <p:cNvSpPr/>
          <p:nvPr/>
        </p:nvSpPr>
        <p:spPr>
          <a:xfrm>
            <a:off x="211012" y="4101351"/>
            <a:ext cx="3727939" cy="370082"/>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39D163C1-9D46-4294-83DE-7D21289DC803}"/>
              </a:ext>
            </a:extLst>
          </p:cNvPr>
          <p:cNvSpPr>
            <a:spLocks noGrp="1"/>
          </p:cNvSpPr>
          <p:nvPr>
            <p:ph type="title"/>
          </p:nvPr>
        </p:nvSpPr>
        <p:spPr/>
        <p:txBody>
          <a:bodyPr>
            <a:normAutofit fontScale="90000"/>
          </a:bodyPr>
          <a:lstStyle/>
          <a:p>
            <a:r>
              <a:rPr lang="en-GB" dirty="0"/>
              <a:t>Code tracing: How to switch two variables</a:t>
            </a:r>
          </a:p>
        </p:txBody>
      </p:sp>
      <p:sp>
        <p:nvSpPr>
          <p:cNvPr id="3" name="Rectangle 2">
            <a:extLst>
              <a:ext uri="{FF2B5EF4-FFF2-40B4-BE49-F238E27FC236}">
                <a16:creationId xmlns:a16="http://schemas.microsoft.com/office/drawing/2014/main" id="{96771032-BD9D-43FE-99F7-E1D4686F7A12}"/>
              </a:ext>
            </a:extLst>
          </p:cNvPr>
          <p:cNvSpPr/>
          <p:nvPr/>
        </p:nvSpPr>
        <p:spPr>
          <a:xfrm>
            <a:off x="4567310" y="3934630"/>
            <a:ext cx="6096000" cy="984885"/>
          </a:xfrm>
          <a:prstGeom prst="rect">
            <a:avLst/>
          </a:prstGeom>
          <a:solidFill>
            <a:schemeClr val="accent1">
              <a:lumMod val="40000"/>
              <a:lumOff val="60000"/>
            </a:schemeClr>
          </a:solidFill>
        </p:spPr>
        <p:txBody>
          <a:bodyPr wrap="square">
            <a:spAutoFit/>
          </a:bodyPr>
          <a:lstStyle/>
          <a:p>
            <a:endParaRPr lang="en-GB" dirty="0"/>
          </a:p>
          <a:p>
            <a:r>
              <a:rPr lang="en-GB" sz="2000" dirty="0">
                <a:cs typeface="Courier New" panose="02070309020205020404" pitchFamily="49" charset="0"/>
              </a:rPr>
              <a:t>Output variables </a:t>
            </a:r>
            <a:r>
              <a:rPr lang="en-GB" sz="2000" dirty="0">
                <a:latin typeface="Courier New" panose="02070309020205020404" pitchFamily="49" charset="0"/>
                <a:cs typeface="Courier New" panose="02070309020205020404" pitchFamily="49" charset="0"/>
              </a:rPr>
              <a:t>x </a:t>
            </a:r>
            <a:r>
              <a:rPr lang="en-GB" sz="2000" dirty="0">
                <a:cs typeface="Courier New" panose="02070309020205020404" pitchFamily="49" charset="0"/>
              </a:rPr>
              <a:t>and</a:t>
            </a:r>
            <a:r>
              <a:rPr lang="en-GB" sz="2000" dirty="0">
                <a:latin typeface="Courier New" panose="02070309020205020404" pitchFamily="49" charset="0"/>
                <a:cs typeface="Courier New" panose="02070309020205020404" pitchFamily="49" charset="0"/>
              </a:rPr>
              <a:t> y</a:t>
            </a:r>
          </a:p>
          <a:p>
            <a:endParaRPr lang="en-GB" sz="2000" dirty="0">
              <a:latin typeface="Courier New" panose="02070309020205020404" pitchFamily="49" charset="0"/>
              <a:cs typeface="Courier New" panose="02070309020205020404" pitchFamily="49" charset="0"/>
            </a:endParaRPr>
          </a:p>
        </p:txBody>
      </p:sp>
      <p:graphicFrame>
        <p:nvGraphicFramePr>
          <p:cNvPr id="8" name="Table 4">
            <a:extLst>
              <a:ext uri="{FF2B5EF4-FFF2-40B4-BE49-F238E27FC236}">
                <a16:creationId xmlns:a16="http://schemas.microsoft.com/office/drawing/2014/main" id="{30762888-969F-4FB5-AAE3-963C15CCC9EE}"/>
              </a:ext>
            </a:extLst>
          </p:cNvPr>
          <p:cNvGraphicFramePr>
            <a:graphicFrameLocks noGrp="1"/>
          </p:cNvGraphicFramePr>
          <p:nvPr>
            <p:ph idx="1"/>
          </p:nvPr>
        </p:nvGraphicFramePr>
        <p:xfrm>
          <a:off x="545708" y="1177157"/>
          <a:ext cx="3058551" cy="3875215"/>
        </p:xfrm>
        <a:graphic>
          <a:graphicData uri="http://schemas.openxmlformats.org/drawingml/2006/table">
            <a:tbl>
              <a:tblPr firstRow="1" bandRow="1">
                <a:tableStyleId>{5940675A-B579-460E-94D1-54222C63F5DA}</a:tableStyleId>
              </a:tblPr>
              <a:tblGrid>
                <a:gridCol w="610773">
                  <a:extLst>
                    <a:ext uri="{9D8B030D-6E8A-4147-A177-3AD203B41FA5}">
                      <a16:colId xmlns:a16="http://schemas.microsoft.com/office/drawing/2014/main" val="963549360"/>
                    </a:ext>
                  </a:extLst>
                </a:gridCol>
                <a:gridCol w="2447778">
                  <a:extLst>
                    <a:ext uri="{9D8B030D-6E8A-4147-A177-3AD203B41FA5}">
                      <a16:colId xmlns:a16="http://schemas.microsoft.com/office/drawing/2014/main" val="2887289718"/>
                    </a:ext>
                  </a:extLst>
                </a:gridCol>
              </a:tblGrid>
              <a:tr h="370840">
                <a:tc>
                  <a:txBody>
                    <a:bodyPr/>
                    <a:lstStyle/>
                    <a:p>
                      <a:pPr>
                        <a:lnSpc>
                          <a:spcPct val="150000"/>
                        </a:lnSpc>
                      </a:pPr>
                      <a:r>
                        <a:rPr lang="en-GB" sz="2400" dirty="0"/>
                        <a:t>1</a:t>
                      </a:r>
                    </a:p>
                    <a:p>
                      <a:pPr>
                        <a:lnSpc>
                          <a:spcPct val="150000"/>
                        </a:lnSpc>
                      </a:pPr>
                      <a:r>
                        <a:rPr lang="en-GB" sz="2400" dirty="0"/>
                        <a:t>2</a:t>
                      </a:r>
                    </a:p>
                    <a:p>
                      <a:pPr>
                        <a:lnSpc>
                          <a:spcPct val="150000"/>
                        </a:lnSpc>
                      </a:pPr>
                      <a:r>
                        <a:rPr lang="en-GB" sz="2400" dirty="0"/>
                        <a:t>3</a:t>
                      </a:r>
                    </a:p>
                    <a:p>
                      <a:pPr>
                        <a:lnSpc>
                          <a:spcPct val="150000"/>
                        </a:lnSpc>
                      </a:pPr>
                      <a:r>
                        <a:rPr lang="en-GB" sz="2400" dirty="0"/>
                        <a:t>4</a:t>
                      </a:r>
                    </a:p>
                    <a:p>
                      <a:pPr>
                        <a:lnSpc>
                          <a:spcPct val="150000"/>
                        </a:lnSpc>
                      </a:pPr>
                      <a:r>
                        <a:rPr lang="en-GB" sz="2400" dirty="0"/>
                        <a:t>5</a:t>
                      </a:r>
                    </a:p>
                    <a:p>
                      <a:pPr>
                        <a:lnSpc>
                          <a:spcPct val="150000"/>
                        </a:lnSpc>
                      </a:pPr>
                      <a:r>
                        <a:rPr lang="en-GB" sz="2400" dirty="0"/>
                        <a:t>6</a:t>
                      </a:r>
                    </a:p>
                  </a:txBody>
                  <a:tcPr/>
                </a:tc>
                <a:tc>
                  <a:txBody>
                    <a:bodyPr/>
                    <a:lstStyle/>
                    <a:p>
                      <a:pPr marL="0" indent="0">
                        <a:lnSpc>
                          <a:spcPct val="150000"/>
                        </a:lnSpc>
                        <a:buFont typeface="Arial" panose="020B0604020202020204" pitchFamily="34" charset="0"/>
                        <a:buNone/>
                      </a:pPr>
                      <a:r>
                        <a:rPr lang="en-GB" sz="2400" dirty="0">
                          <a:solidFill>
                            <a:schemeClr val="tx1"/>
                          </a:solidFill>
                          <a:latin typeface="Courier New" panose="02070309020205020404" pitchFamily="49" charset="0"/>
                          <a:cs typeface="Courier New" panose="02070309020205020404" pitchFamily="49" charset="0"/>
                        </a:rPr>
                        <a:t>x=10</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Y=12</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temp=y</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y=x</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x=temp</a:t>
                      </a:r>
                    </a:p>
                    <a:p>
                      <a:pPr marL="0" indent="0">
                        <a:lnSpc>
                          <a:spcPct val="150000"/>
                        </a:lnSpc>
                        <a:buNone/>
                      </a:pPr>
                      <a:r>
                        <a:rPr lang="en-GB" sz="2400" dirty="0">
                          <a:solidFill>
                            <a:schemeClr val="tx1"/>
                          </a:solidFill>
                          <a:latin typeface="Courier New" panose="02070309020205020404" pitchFamily="49" charset="0"/>
                          <a:cs typeface="Courier New" panose="02070309020205020404" pitchFamily="49" charset="0"/>
                        </a:rPr>
                        <a:t>print(x, y)</a:t>
                      </a:r>
                    </a:p>
                    <a:p>
                      <a:pPr>
                        <a:lnSpc>
                          <a:spcPct val="150000"/>
                        </a:lnSpc>
                      </a:pPr>
                      <a:endParaRPr lang="en-GB" sz="2400" dirty="0"/>
                    </a:p>
                  </a:txBody>
                  <a:tcPr/>
                </a:tc>
                <a:extLst>
                  <a:ext uri="{0D108BD9-81ED-4DB2-BD59-A6C34878D82A}">
                    <a16:rowId xmlns:a16="http://schemas.microsoft.com/office/drawing/2014/main" val="1953057809"/>
                  </a:ext>
                </a:extLst>
              </a:tr>
            </a:tbl>
          </a:graphicData>
        </a:graphic>
      </p:graphicFrame>
    </p:spTree>
    <p:extLst>
      <p:ext uri="{BB962C8B-B14F-4D97-AF65-F5344CB8AC3E}">
        <p14:creationId xmlns:p14="http://schemas.microsoft.com/office/powerpoint/2010/main" val="3091244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a:t>
            </a:r>
            <a:r>
              <a:rPr lang="en-GB" dirty="0">
                <a:solidFill>
                  <a:schemeClr val="tx1"/>
                </a:solidFill>
              </a:rPr>
              <a:t>lgorithms: bubble sort</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22047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808672" y="1400768"/>
            <a:ext cx="10515600" cy="1115148"/>
          </a:xfrm>
        </p:spPr>
        <p:txBody>
          <a:bodyPr>
            <a:normAutofit/>
          </a:bodyPr>
          <a:lstStyle/>
          <a:p>
            <a:pPr>
              <a:buFont typeface="Wingdings" panose="05000000000000000000" pitchFamily="2" charset="2"/>
              <a:buChar char="ü"/>
            </a:pPr>
            <a:r>
              <a:rPr lang="en-GB" dirty="0"/>
              <a:t>Explain how the Bubble sort algorithm works</a:t>
            </a:r>
          </a:p>
          <a:p>
            <a:pPr marL="0" indent="0">
              <a:buNone/>
            </a:pPr>
            <a:endParaRPr lang="en-GB" dirty="0"/>
          </a:p>
        </p:txBody>
      </p:sp>
    </p:spTree>
    <p:extLst>
      <p:ext uri="{BB962C8B-B14F-4D97-AF65-F5344CB8AC3E}">
        <p14:creationId xmlns:p14="http://schemas.microsoft.com/office/powerpoint/2010/main" val="3467855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CB6941B-262B-CBB6-7BB2-7AA2A86FC879}"/>
              </a:ext>
            </a:extLst>
          </p:cNvPr>
          <p:cNvPicPr>
            <a:picLocks noChangeAspect="1"/>
          </p:cNvPicPr>
          <p:nvPr/>
        </p:nvPicPr>
        <p:blipFill>
          <a:blip r:embed="rId2"/>
          <a:stretch>
            <a:fillRect/>
          </a:stretch>
        </p:blipFill>
        <p:spPr>
          <a:xfrm>
            <a:off x="642176" y="1176023"/>
            <a:ext cx="10907647" cy="4505954"/>
          </a:xfrm>
          <a:prstGeom prst="rect">
            <a:avLst/>
          </a:prstGeom>
        </p:spPr>
      </p:pic>
    </p:spTree>
    <p:extLst>
      <p:ext uri="{BB962C8B-B14F-4D97-AF65-F5344CB8AC3E}">
        <p14:creationId xmlns:p14="http://schemas.microsoft.com/office/powerpoint/2010/main" val="418169691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6903</TotalTime>
  <Words>3744</Words>
  <Application>Microsoft Office PowerPoint</Application>
  <PresentationFormat>Widescreen</PresentationFormat>
  <Paragraphs>1240</Paragraphs>
  <Slides>44</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44</vt:i4>
      </vt:variant>
    </vt:vector>
  </HeadingPairs>
  <TitlesOfParts>
    <vt:vector size="53" baseType="lpstr">
      <vt:lpstr>Arial</vt:lpstr>
      <vt:lpstr>Calibri</vt:lpstr>
      <vt:lpstr>Calibri Light</vt:lpstr>
      <vt:lpstr>Cambria Math</vt:lpstr>
      <vt:lpstr>Courier New</vt:lpstr>
      <vt:lpstr>gg sans</vt:lpstr>
      <vt:lpstr>Times New Roman</vt:lpstr>
      <vt:lpstr>Wingdings</vt:lpstr>
      <vt:lpstr>1_Office Theme</vt:lpstr>
      <vt:lpstr>Predict</vt:lpstr>
      <vt:lpstr>Code tracing: How to switch two variables</vt:lpstr>
      <vt:lpstr>Code tracing: How to switch two variables</vt:lpstr>
      <vt:lpstr>Code tracing: How to switch two variables</vt:lpstr>
      <vt:lpstr>Code tracing: How to switch two variables</vt:lpstr>
      <vt:lpstr>Code tracing: How to switch two variables</vt:lpstr>
      <vt:lpstr>Algorithms: bubble sort</vt:lpstr>
      <vt:lpstr>Learning objectives</vt:lpstr>
      <vt:lpstr>PowerPoint Presentation</vt:lpstr>
      <vt:lpstr>Bubble sort</vt:lpstr>
      <vt:lpstr>Bubble sort</vt:lpstr>
      <vt:lpstr>Number of swaps</vt:lpstr>
      <vt:lpstr>Exercise: number of swaps</vt:lpstr>
      <vt:lpstr>Exercise: number of comparisons</vt:lpstr>
      <vt:lpstr>Example: Bubble sort</vt:lpstr>
      <vt:lpstr>Example: Bubble sort</vt:lpstr>
      <vt:lpstr>Example: Bubble sort</vt:lpstr>
      <vt:lpstr>Example: Bubble sort</vt:lpstr>
      <vt:lpstr>Example: Bubble sort</vt:lpstr>
      <vt:lpstr>Example: Bubble sort</vt:lpstr>
      <vt:lpstr>Example: Bubble sort</vt:lpstr>
      <vt:lpstr>Example: Bubble sort</vt:lpstr>
      <vt:lpstr>Example: Bubble sort</vt:lpstr>
      <vt:lpstr>Example: Bubble sort</vt:lpstr>
      <vt:lpstr>Example: Bubble sort</vt:lpstr>
      <vt:lpstr>Exercise: Bubble sort</vt:lpstr>
      <vt:lpstr>Exercise: Bubble sort</vt:lpstr>
      <vt:lpstr>Bubble sort</vt:lpstr>
      <vt:lpstr>Bubble sort</vt:lpstr>
      <vt:lpstr>Investigating the bubble sort algorithm</vt:lpstr>
      <vt:lpstr>Investigating the bubble sort algorithm</vt:lpstr>
      <vt:lpstr>Investigating the bubble sort algorithm</vt:lpstr>
      <vt:lpstr>Investigating the bubble sort algorithm</vt:lpstr>
      <vt:lpstr>Investigating the bubble sort algorithm</vt:lpstr>
      <vt:lpstr>Investigating the bubble sort algorithm</vt:lpstr>
      <vt:lpstr>Investigating the bubble sort algorithm</vt:lpstr>
      <vt:lpstr>Modify the bubble sort algorithm</vt:lpstr>
      <vt:lpstr>Bubble sort dry run test: Do 1 pass only</vt:lpstr>
      <vt:lpstr>Bubble sort dry run test: Do 1 pass only</vt:lpstr>
      <vt:lpstr>Bubble sort dry run test: Do 1 pass only</vt:lpstr>
      <vt:lpstr>Plenary</vt:lpstr>
      <vt:lpstr>Plenary</vt:lpstr>
      <vt:lpstr>Extension</vt:lpstr>
      <vt:lpstr>Extension: Answer</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227</cp:revision>
  <cp:lastPrinted>2017-04-19T13:17:23Z</cp:lastPrinted>
  <dcterms:created xsi:type="dcterms:W3CDTF">2016-09-09T07:37:57Z</dcterms:created>
  <dcterms:modified xsi:type="dcterms:W3CDTF">2025-03-26T09:54:35Z</dcterms:modified>
</cp:coreProperties>
</file>