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8" r:id="rId2"/>
    <p:sldId id="356" r:id="rId3"/>
    <p:sldId id="302" r:id="rId4"/>
    <p:sldId id="279" r:id="rId5"/>
    <p:sldId id="287" r:id="rId6"/>
    <p:sldId id="357" r:id="rId7"/>
    <p:sldId id="366" r:id="rId8"/>
    <p:sldId id="367" r:id="rId9"/>
    <p:sldId id="304" r:id="rId10"/>
    <p:sldId id="321" r:id="rId11"/>
    <p:sldId id="365" r:id="rId12"/>
    <p:sldId id="340" r:id="rId13"/>
    <p:sldId id="364" r:id="rId14"/>
    <p:sldId id="313" r:id="rId15"/>
    <p:sldId id="360" r:id="rId16"/>
    <p:sldId id="308" r:id="rId17"/>
    <p:sldId id="352" r:id="rId18"/>
    <p:sldId id="353" r:id="rId19"/>
    <p:sldId id="354" r:id="rId20"/>
    <p:sldId id="361" r:id="rId21"/>
    <p:sldId id="355" r:id="rId22"/>
    <p:sldId id="362" r:id="rId23"/>
    <p:sldId id="349" r:id="rId24"/>
    <p:sldId id="32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4249" autoAdjust="0"/>
  </p:normalViewPr>
  <p:slideViewPr>
    <p:cSldViewPr snapToGrid="0">
      <p:cViewPr varScale="1">
        <p:scale>
          <a:sx n="88" d="100"/>
          <a:sy n="88" d="100"/>
        </p:scale>
        <p:origin x="96" y="14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1330A775-D5F7-4A0F-BB06-FF93D218FB98}"/>
    <pc:docChg chg="modSld">
      <pc:chgData name="William Grey" userId="37b73424-c081-4fc2-b1af-363f4f3fd4f3" providerId="ADAL" clId="{1330A775-D5F7-4A0F-BB06-FF93D218FB98}" dt="2021-06-23T11:12:56.126" v="8" actId="20577"/>
      <pc:docMkLst>
        <pc:docMk/>
      </pc:docMkLst>
      <pc:sldChg chg="modSp mod">
        <pc:chgData name="William Grey" userId="37b73424-c081-4fc2-b1af-363f4f3fd4f3" providerId="ADAL" clId="{1330A775-D5F7-4A0F-BB06-FF93D218FB98}" dt="2021-06-23T11:12:56.126" v="8" actId="20577"/>
        <pc:sldMkLst>
          <pc:docMk/>
          <pc:sldMk cId="1635491171" sldId="279"/>
        </pc:sldMkLst>
        <pc:graphicFrameChg chg="mod modGraphic">
          <ac:chgData name="William Grey" userId="37b73424-c081-4fc2-b1af-363f4f3fd4f3" providerId="ADAL" clId="{1330A775-D5F7-4A0F-BB06-FF93D218FB98}" dt="2021-06-23T11:12:56.126" v="8" actId="20577"/>
          <ac:graphicFrameMkLst>
            <pc:docMk/>
            <pc:sldMk cId="1635491171" sldId="279"/>
            <ac:graphicFrameMk id="9" creationId="{8EBBFA4F-BEC3-442F-A4AF-E8E0A2D27D47}"/>
          </ac:graphicFrameMkLst>
        </pc:graphicFrameChg>
      </pc:sldChg>
    </pc:docChg>
  </pc:docChgLst>
  <pc:docChgLst>
    <pc:chgData name="William Grey" userId="37b73424-c081-4fc2-b1af-363f4f3fd4f3" providerId="ADAL" clId="{AB994CFF-7BFD-4F29-9DC0-E24D58B19C75}"/>
    <pc:docChg chg="modSld">
      <pc:chgData name="William Grey" userId="37b73424-c081-4fc2-b1af-363f4f3fd4f3" providerId="ADAL" clId="{AB994CFF-7BFD-4F29-9DC0-E24D58B19C75}" dt="2022-11-22T09:59:00.540" v="0" actId="20577"/>
      <pc:docMkLst>
        <pc:docMk/>
      </pc:docMkLst>
      <pc:sldChg chg="modSp mod">
        <pc:chgData name="William Grey" userId="37b73424-c081-4fc2-b1af-363f4f3fd4f3" providerId="ADAL" clId="{AB994CFF-7BFD-4F29-9DC0-E24D58B19C75}" dt="2022-11-22T09:59:00.540" v="0" actId="20577"/>
        <pc:sldMkLst>
          <pc:docMk/>
          <pc:sldMk cId="1635491171" sldId="279"/>
        </pc:sldMkLst>
        <pc:graphicFrameChg chg="modGraphic">
          <ac:chgData name="William Grey" userId="37b73424-c081-4fc2-b1af-363f4f3fd4f3" providerId="ADAL" clId="{AB994CFF-7BFD-4F29-9DC0-E24D58B19C75}" dt="2022-11-22T09:59:00.540" v="0" actId="20577"/>
          <ac:graphicFrameMkLst>
            <pc:docMk/>
            <pc:sldMk cId="1635491171" sldId="279"/>
            <ac:graphicFrameMk id="9" creationId="{8EBBFA4F-BEC3-442F-A4AF-E8E0A2D27D47}"/>
          </ac:graphicFrameMkLst>
        </pc:graphicFrameChg>
      </pc:sldChg>
    </pc:docChg>
  </pc:docChgLst>
  <pc:docChgLst>
    <pc:chgData name="William Grey" userId="37b73424-c081-4fc2-b1af-363f4f3fd4f3" providerId="ADAL" clId="{0D026C5B-627A-47FF-9B9B-A034E2B6B1E2}"/>
    <pc:docChg chg="undo custSel addSld delSld modSld sldOrd">
      <pc:chgData name="William Grey" userId="37b73424-c081-4fc2-b1af-363f4f3fd4f3" providerId="ADAL" clId="{0D026C5B-627A-47FF-9B9B-A034E2B6B1E2}" dt="2021-12-13T20:55:34.102" v="1763" actId="47"/>
      <pc:docMkLst>
        <pc:docMk/>
      </pc:docMkLst>
      <pc:sldChg chg="modSp add">
        <pc:chgData name="William Grey" userId="37b73424-c081-4fc2-b1af-363f4f3fd4f3" providerId="ADAL" clId="{0D026C5B-627A-47FF-9B9B-A034E2B6B1E2}" dt="2021-12-03T13:19:14.949" v="202" actId="2710"/>
        <pc:sldMkLst>
          <pc:docMk/>
          <pc:sldMk cId="2103210225" sldId="261"/>
        </pc:sldMkLst>
        <pc:spChg chg="mod">
          <ac:chgData name="William Grey" userId="37b73424-c081-4fc2-b1af-363f4f3fd4f3" providerId="ADAL" clId="{0D026C5B-627A-47FF-9B9B-A034E2B6B1E2}" dt="2021-12-03T13:19:14.949" v="202" actId="2710"/>
          <ac:spMkLst>
            <pc:docMk/>
            <pc:sldMk cId="2103210225" sldId="261"/>
            <ac:spMk id="3" creationId="{00000000-0000-0000-0000-000000000000}"/>
          </ac:spMkLst>
        </pc:spChg>
      </pc:sldChg>
      <pc:sldChg chg="addSp delSp modSp mod">
        <pc:chgData name="William Grey" userId="37b73424-c081-4fc2-b1af-363f4f3fd4f3" providerId="ADAL" clId="{0D026C5B-627A-47FF-9B9B-A034E2B6B1E2}" dt="2021-12-03T13:35:30.606" v="586" actId="20577"/>
        <pc:sldMkLst>
          <pc:docMk/>
          <pc:sldMk cId="1635491171" sldId="279"/>
        </pc:sldMkLst>
        <pc:spChg chg="mod">
          <ac:chgData name="William Grey" userId="37b73424-c081-4fc2-b1af-363f4f3fd4f3" providerId="ADAL" clId="{0D026C5B-627A-47FF-9B9B-A034E2B6B1E2}" dt="2021-12-03T13:28:55.121" v="517" actId="1076"/>
          <ac:spMkLst>
            <pc:docMk/>
            <pc:sldMk cId="1635491171" sldId="279"/>
            <ac:spMk id="2" creationId="{00000000-0000-0000-0000-000000000000}"/>
          </ac:spMkLst>
        </pc:spChg>
        <pc:spChg chg="add del mod">
          <ac:chgData name="William Grey" userId="37b73424-c081-4fc2-b1af-363f4f3fd4f3" providerId="ADAL" clId="{0D026C5B-627A-47FF-9B9B-A034E2B6B1E2}" dt="2021-12-03T13:29:34.604" v="525" actId="14100"/>
          <ac:spMkLst>
            <pc:docMk/>
            <pc:sldMk cId="1635491171" sldId="279"/>
            <ac:spMk id="6" creationId="{10932DDC-90F1-451B-8CC3-A820708D9816}"/>
          </ac:spMkLst>
        </pc:spChg>
        <pc:spChg chg="mod">
          <ac:chgData name="William Grey" userId="37b73424-c081-4fc2-b1af-363f4f3fd4f3" providerId="ADAL" clId="{0D026C5B-627A-47FF-9B9B-A034E2B6B1E2}" dt="2021-12-03T13:35:30.606" v="586" actId="20577"/>
          <ac:spMkLst>
            <pc:docMk/>
            <pc:sldMk cId="1635491171" sldId="279"/>
            <ac:spMk id="10" creationId="{36CE32D3-0C04-47F4-BF00-C41AC0591176}"/>
          </ac:spMkLst>
        </pc:spChg>
        <pc:spChg chg="mod">
          <ac:chgData name="William Grey" userId="37b73424-c081-4fc2-b1af-363f4f3fd4f3" providerId="ADAL" clId="{0D026C5B-627A-47FF-9B9B-A034E2B6B1E2}" dt="2021-12-03T13:35:28.592" v="585" actId="20577"/>
          <ac:spMkLst>
            <pc:docMk/>
            <pc:sldMk cId="1635491171" sldId="279"/>
            <ac:spMk id="11" creationId="{681640ED-C1D1-4893-98D6-C390DE4714BC}"/>
          </ac:spMkLst>
        </pc:spChg>
        <pc:graphicFrameChg chg="modGraphic">
          <ac:chgData name="William Grey" userId="37b73424-c081-4fc2-b1af-363f4f3fd4f3" providerId="ADAL" clId="{0D026C5B-627A-47FF-9B9B-A034E2B6B1E2}" dt="2021-12-03T13:31:53.233" v="548" actId="20577"/>
          <ac:graphicFrameMkLst>
            <pc:docMk/>
            <pc:sldMk cId="1635491171" sldId="279"/>
            <ac:graphicFrameMk id="5" creationId="{00000000-0000-0000-0000-000000000000}"/>
          </ac:graphicFrameMkLst>
        </pc:graphicFrameChg>
        <pc:graphicFrameChg chg="modGraphic">
          <ac:chgData name="William Grey" userId="37b73424-c081-4fc2-b1af-363f4f3fd4f3" providerId="ADAL" clId="{0D026C5B-627A-47FF-9B9B-A034E2B6B1E2}" dt="2021-12-03T13:32:12.105" v="560" actId="20577"/>
          <ac:graphicFrameMkLst>
            <pc:docMk/>
            <pc:sldMk cId="1635491171" sldId="279"/>
            <ac:graphicFrameMk id="9" creationId="{8EBBFA4F-BEC3-442F-A4AF-E8E0A2D27D47}"/>
          </ac:graphicFrameMkLst>
        </pc:graphicFrameChg>
      </pc:sldChg>
      <pc:sldChg chg="modSp add mod">
        <pc:chgData name="William Grey" userId="37b73424-c081-4fc2-b1af-363f4f3fd4f3" providerId="ADAL" clId="{0D026C5B-627A-47FF-9B9B-A034E2B6B1E2}" dt="2021-12-03T13:21:04.836" v="341" actId="1076"/>
        <pc:sldMkLst>
          <pc:docMk/>
          <pc:sldMk cId="1093218607" sldId="287"/>
        </pc:sldMkLst>
        <pc:spChg chg="mod">
          <ac:chgData name="William Grey" userId="37b73424-c081-4fc2-b1af-363f4f3fd4f3" providerId="ADAL" clId="{0D026C5B-627A-47FF-9B9B-A034E2B6B1E2}" dt="2021-12-03T13:21:04.836" v="341" actId="1076"/>
          <ac:spMkLst>
            <pc:docMk/>
            <pc:sldMk cId="1093218607" sldId="287"/>
            <ac:spMk id="8" creationId="{00000000-0000-0000-0000-000000000000}"/>
          </ac:spMkLst>
        </pc:spChg>
        <pc:graphicFrameChg chg="mod modGraphic">
          <ac:chgData name="William Grey" userId="37b73424-c081-4fc2-b1af-363f4f3fd4f3" providerId="ADAL" clId="{0D026C5B-627A-47FF-9B9B-A034E2B6B1E2}" dt="2021-12-03T13:20:39.250" v="322" actId="20577"/>
          <ac:graphicFrameMkLst>
            <pc:docMk/>
            <pc:sldMk cId="1093218607" sldId="287"/>
            <ac:graphicFrameMk id="4" creationId="{00000000-0000-0000-0000-000000000000}"/>
          </ac:graphicFrameMkLst>
        </pc:graphicFrameChg>
        <pc:graphicFrameChg chg="mod modGraphic">
          <ac:chgData name="William Grey" userId="37b73424-c081-4fc2-b1af-363f4f3fd4f3" providerId="ADAL" clId="{0D026C5B-627A-47FF-9B9B-A034E2B6B1E2}" dt="2021-12-03T13:21:00.292" v="340" actId="20577"/>
          <ac:graphicFrameMkLst>
            <pc:docMk/>
            <pc:sldMk cId="1093218607" sldId="287"/>
            <ac:graphicFrameMk id="5" creationId="{00000000-0000-0000-0000-000000000000}"/>
          </ac:graphicFrameMkLst>
        </pc:graphicFrameChg>
        <pc:cxnChg chg="mod">
          <ac:chgData name="William Grey" userId="37b73424-c081-4fc2-b1af-363f4f3fd4f3" providerId="ADAL" clId="{0D026C5B-627A-47FF-9B9B-A034E2B6B1E2}" dt="2021-12-03T13:20:02.627" v="295" actId="1076"/>
          <ac:cxnSpMkLst>
            <pc:docMk/>
            <pc:sldMk cId="1093218607" sldId="287"/>
            <ac:cxnSpMk id="16" creationId="{CC5B402B-C504-4ED9-9FC3-6380D70D6908}"/>
          </ac:cxnSpMkLst>
        </pc:cxnChg>
      </pc:sldChg>
      <pc:sldChg chg="add">
        <pc:chgData name="William Grey" userId="37b73424-c081-4fc2-b1af-363f4f3fd4f3" providerId="ADAL" clId="{0D026C5B-627A-47FF-9B9B-A034E2B6B1E2}" dt="2021-11-30T16:22:59.229" v="28"/>
        <pc:sldMkLst>
          <pc:docMk/>
          <pc:sldMk cId="129877274" sldId="296"/>
        </pc:sldMkLst>
      </pc:sldChg>
      <pc:sldChg chg="modSp mod">
        <pc:chgData name="William Grey" userId="37b73424-c081-4fc2-b1af-363f4f3fd4f3" providerId="ADAL" clId="{0D026C5B-627A-47FF-9B9B-A034E2B6B1E2}" dt="2021-12-03T13:32:50.067" v="564" actId="20577"/>
        <pc:sldMkLst>
          <pc:docMk/>
          <pc:sldMk cId="1784021127" sldId="302"/>
        </pc:sldMkLst>
        <pc:spChg chg="mod">
          <ac:chgData name="William Grey" userId="37b73424-c081-4fc2-b1af-363f4f3fd4f3" providerId="ADAL" clId="{0D026C5B-627A-47FF-9B9B-A034E2B6B1E2}" dt="2021-12-03T13:32:50.067" v="564" actId="20577"/>
          <ac:spMkLst>
            <pc:docMk/>
            <pc:sldMk cId="1784021127" sldId="302"/>
            <ac:spMk id="3" creationId="{1AA7508E-598C-408E-8ADA-9574DE385720}"/>
          </ac:spMkLst>
        </pc:spChg>
      </pc:sldChg>
      <pc:sldChg chg="modSp add mod">
        <pc:chgData name="William Grey" userId="37b73424-c081-4fc2-b1af-363f4f3fd4f3" providerId="ADAL" clId="{0D026C5B-627A-47FF-9B9B-A034E2B6B1E2}" dt="2021-12-03T13:35:37.653" v="588" actId="20577"/>
        <pc:sldMkLst>
          <pc:docMk/>
          <pc:sldMk cId="2524305977" sldId="306"/>
        </pc:sldMkLst>
        <pc:spChg chg="mod">
          <ac:chgData name="William Grey" userId="37b73424-c081-4fc2-b1af-363f4f3fd4f3" providerId="ADAL" clId="{0D026C5B-627A-47FF-9B9B-A034E2B6B1E2}" dt="2021-12-03T13:26:02.172" v="434" actId="20577"/>
          <ac:spMkLst>
            <pc:docMk/>
            <pc:sldMk cId="2524305977" sldId="306"/>
            <ac:spMk id="2" creationId="{00000000-0000-0000-0000-000000000000}"/>
          </ac:spMkLst>
        </pc:spChg>
        <pc:spChg chg="mod">
          <ac:chgData name="William Grey" userId="37b73424-c081-4fc2-b1af-363f4f3fd4f3" providerId="ADAL" clId="{0D026C5B-627A-47FF-9B9B-A034E2B6B1E2}" dt="2021-12-03T13:35:35.351" v="587" actId="20577"/>
          <ac:spMkLst>
            <pc:docMk/>
            <pc:sldMk cId="2524305977" sldId="306"/>
            <ac:spMk id="10" creationId="{36CE32D3-0C04-47F4-BF00-C41AC0591176}"/>
          </ac:spMkLst>
        </pc:spChg>
        <pc:spChg chg="mod">
          <ac:chgData name="William Grey" userId="37b73424-c081-4fc2-b1af-363f4f3fd4f3" providerId="ADAL" clId="{0D026C5B-627A-47FF-9B9B-A034E2B6B1E2}" dt="2021-12-03T13:35:37.653" v="588" actId="20577"/>
          <ac:spMkLst>
            <pc:docMk/>
            <pc:sldMk cId="2524305977" sldId="306"/>
            <ac:spMk id="11" creationId="{681640ED-C1D1-4893-98D6-C390DE4714BC}"/>
          </ac:spMkLst>
        </pc:spChg>
        <pc:spChg chg="mod">
          <ac:chgData name="William Grey" userId="37b73424-c081-4fc2-b1af-363f4f3fd4f3" providerId="ADAL" clId="{0D026C5B-627A-47FF-9B9B-A034E2B6B1E2}" dt="2021-12-03T13:25:29.749" v="344" actId="1076"/>
          <ac:spMkLst>
            <pc:docMk/>
            <pc:sldMk cId="2524305977" sldId="306"/>
            <ac:spMk id="13" creationId="{0E60CE7B-4C3C-42C8-9051-7B4FC40CCE53}"/>
          </ac:spMkLst>
        </pc:spChg>
        <pc:graphicFrameChg chg="mod modGraphic">
          <ac:chgData name="William Grey" userId="37b73424-c081-4fc2-b1af-363f4f3fd4f3" providerId="ADAL" clId="{0D026C5B-627A-47FF-9B9B-A034E2B6B1E2}" dt="2021-12-03T13:27:32.764" v="504" actId="20577"/>
          <ac:graphicFrameMkLst>
            <pc:docMk/>
            <pc:sldMk cId="2524305977" sldId="306"/>
            <ac:graphicFrameMk id="12" creationId="{76701F16-B3F7-4A54-8FD8-9C59ECBEBC09}"/>
          </ac:graphicFrameMkLst>
        </pc:graphicFrameChg>
        <pc:graphicFrameChg chg="mod modGraphic">
          <ac:chgData name="William Grey" userId="37b73424-c081-4fc2-b1af-363f4f3fd4f3" providerId="ADAL" clId="{0D026C5B-627A-47FF-9B9B-A034E2B6B1E2}" dt="2021-12-03T13:27:07.676" v="478" actId="20577"/>
          <ac:graphicFrameMkLst>
            <pc:docMk/>
            <pc:sldMk cId="2524305977" sldId="306"/>
            <ac:graphicFrameMk id="14" creationId="{12EE6121-4CFE-4370-8B42-11773A236D01}"/>
          </ac:graphicFrameMkLst>
        </pc:graphicFrameChg>
      </pc:sldChg>
      <pc:sldChg chg="modSp mod">
        <pc:chgData name="William Grey" userId="37b73424-c081-4fc2-b1af-363f4f3fd4f3" providerId="ADAL" clId="{0D026C5B-627A-47FF-9B9B-A034E2B6B1E2}" dt="2021-12-03T13:35:15.614" v="584" actId="20577"/>
        <pc:sldMkLst>
          <pc:docMk/>
          <pc:sldMk cId="2536509941" sldId="313"/>
        </pc:sldMkLst>
        <pc:spChg chg="mod">
          <ac:chgData name="William Grey" userId="37b73424-c081-4fc2-b1af-363f4f3fd4f3" providerId="ADAL" clId="{0D026C5B-627A-47FF-9B9B-A034E2B6B1E2}" dt="2021-12-03T13:33:32.435" v="566" actId="27636"/>
          <ac:spMkLst>
            <pc:docMk/>
            <pc:sldMk cId="2536509941" sldId="313"/>
            <ac:spMk id="2" creationId="{7A806AA0-A94A-4CD9-AF34-A64E1F9DB5E1}"/>
          </ac:spMkLst>
        </pc:spChg>
        <pc:spChg chg="mod">
          <ac:chgData name="William Grey" userId="37b73424-c081-4fc2-b1af-363f4f3fd4f3" providerId="ADAL" clId="{0D026C5B-627A-47FF-9B9B-A034E2B6B1E2}" dt="2021-12-03T13:35:15.614" v="584" actId="20577"/>
          <ac:spMkLst>
            <pc:docMk/>
            <pc:sldMk cId="2536509941" sldId="313"/>
            <ac:spMk id="3" creationId="{E6EE2DD1-F588-46C2-8E73-914EA73264E2}"/>
          </ac:spMkLst>
        </pc:spChg>
      </pc:sldChg>
      <pc:sldChg chg="del">
        <pc:chgData name="William Grey" userId="37b73424-c081-4fc2-b1af-363f4f3fd4f3" providerId="ADAL" clId="{0D026C5B-627A-47FF-9B9B-A034E2B6B1E2}" dt="2021-12-13T20:55:34.102" v="1763" actId="47"/>
        <pc:sldMkLst>
          <pc:docMk/>
          <pc:sldMk cId="2660964822" sldId="323"/>
        </pc:sldMkLst>
      </pc:sldChg>
      <pc:sldChg chg="add del">
        <pc:chgData name="William Grey" userId="37b73424-c081-4fc2-b1af-363f4f3fd4f3" providerId="ADAL" clId="{0D026C5B-627A-47FF-9B9B-A034E2B6B1E2}" dt="2021-12-03T13:51:34.116" v="996" actId="47"/>
        <pc:sldMkLst>
          <pc:docMk/>
          <pc:sldMk cId="351812609" sldId="326"/>
        </pc:sldMkLst>
      </pc:sldChg>
      <pc:sldChg chg="modSp add del mod">
        <pc:chgData name="William Grey" userId="37b73424-c081-4fc2-b1af-363f4f3fd4f3" providerId="ADAL" clId="{0D026C5B-627A-47FF-9B9B-A034E2B6B1E2}" dt="2021-12-03T13:43:45.747" v="824" actId="47"/>
        <pc:sldMkLst>
          <pc:docMk/>
          <pc:sldMk cId="3530486222" sldId="330"/>
        </pc:sldMkLst>
        <pc:spChg chg="mod">
          <ac:chgData name="William Grey" userId="37b73424-c081-4fc2-b1af-363f4f3fd4f3" providerId="ADAL" clId="{0D026C5B-627A-47FF-9B9B-A034E2B6B1E2}" dt="2021-12-03T13:22:28.210" v="343" actId="27636"/>
          <ac:spMkLst>
            <pc:docMk/>
            <pc:sldMk cId="3530486222" sldId="330"/>
            <ac:spMk id="3" creationId="{64FF3115-D3D6-4DE8-9DC6-BD81BEB0485B}"/>
          </ac:spMkLst>
        </pc:spChg>
      </pc:sldChg>
      <pc:sldChg chg="modSp add del mod ord">
        <pc:chgData name="William Grey" userId="37b73424-c081-4fc2-b1af-363f4f3fd4f3" providerId="ADAL" clId="{0D026C5B-627A-47FF-9B9B-A034E2B6B1E2}" dt="2021-12-03T14:07:22.437" v="1700" actId="2696"/>
        <pc:sldMkLst>
          <pc:docMk/>
          <pc:sldMk cId="2457417969" sldId="336"/>
        </pc:sldMkLst>
        <pc:spChg chg="mod">
          <ac:chgData name="William Grey" userId="37b73424-c081-4fc2-b1af-363f4f3fd4f3" providerId="ADAL" clId="{0D026C5B-627A-47FF-9B9B-A034E2B6B1E2}" dt="2021-12-03T13:55:29.896" v="1056" actId="20577"/>
          <ac:spMkLst>
            <pc:docMk/>
            <pc:sldMk cId="2457417969" sldId="336"/>
            <ac:spMk id="2" creationId="{00000000-0000-0000-0000-000000000000}"/>
          </ac:spMkLst>
        </pc:spChg>
        <pc:spChg chg="mod">
          <ac:chgData name="William Grey" userId="37b73424-c081-4fc2-b1af-363f4f3fd4f3" providerId="ADAL" clId="{0D026C5B-627A-47FF-9B9B-A034E2B6B1E2}" dt="2021-12-03T13:55:42.423" v="1058" actId="1076"/>
          <ac:spMkLst>
            <pc:docMk/>
            <pc:sldMk cId="2457417969" sldId="336"/>
            <ac:spMk id="10" creationId="{36CE32D3-0C04-47F4-BF00-C41AC0591176}"/>
          </ac:spMkLst>
        </pc:spChg>
        <pc:spChg chg="mod">
          <ac:chgData name="William Grey" userId="37b73424-c081-4fc2-b1af-363f4f3fd4f3" providerId="ADAL" clId="{0D026C5B-627A-47FF-9B9B-A034E2B6B1E2}" dt="2021-12-03T13:55:42.423" v="1058" actId="1076"/>
          <ac:spMkLst>
            <pc:docMk/>
            <pc:sldMk cId="2457417969" sldId="336"/>
            <ac:spMk id="11" creationId="{681640ED-C1D1-4893-98D6-C390DE4714BC}"/>
          </ac:spMkLst>
        </pc:spChg>
        <pc:spChg chg="mod">
          <ac:chgData name="William Grey" userId="37b73424-c081-4fc2-b1af-363f4f3fd4f3" providerId="ADAL" clId="{0D026C5B-627A-47FF-9B9B-A034E2B6B1E2}" dt="2021-12-03T13:55:34.083" v="1057" actId="1076"/>
          <ac:spMkLst>
            <pc:docMk/>
            <pc:sldMk cId="2457417969" sldId="336"/>
            <ac:spMk id="13" creationId="{0E60CE7B-4C3C-42C8-9051-7B4FC40CCE53}"/>
          </ac:spMkLst>
        </pc:spChg>
        <pc:graphicFrameChg chg="mod">
          <ac:chgData name="William Grey" userId="37b73424-c081-4fc2-b1af-363f4f3fd4f3" providerId="ADAL" clId="{0D026C5B-627A-47FF-9B9B-A034E2B6B1E2}" dt="2021-12-03T13:55:42.423" v="1058" actId="1076"/>
          <ac:graphicFrameMkLst>
            <pc:docMk/>
            <pc:sldMk cId="2457417969" sldId="336"/>
            <ac:graphicFrameMk id="5" creationId="{00000000-0000-0000-0000-000000000000}"/>
          </ac:graphicFrameMkLst>
        </pc:graphicFrameChg>
        <pc:graphicFrameChg chg="mod">
          <ac:chgData name="William Grey" userId="37b73424-c081-4fc2-b1af-363f4f3fd4f3" providerId="ADAL" clId="{0D026C5B-627A-47FF-9B9B-A034E2B6B1E2}" dt="2021-12-03T13:55:42.423" v="1058" actId="1076"/>
          <ac:graphicFrameMkLst>
            <pc:docMk/>
            <pc:sldMk cId="2457417969" sldId="336"/>
            <ac:graphicFrameMk id="9" creationId="{8EBBFA4F-BEC3-442F-A4AF-E8E0A2D27D47}"/>
          </ac:graphicFrameMkLst>
        </pc:graphicFrameChg>
      </pc:sldChg>
      <pc:sldChg chg="add">
        <pc:chgData name="William Grey" userId="37b73424-c081-4fc2-b1af-363f4f3fd4f3" providerId="ADAL" clId="{0D026C5B-627A-47FF-9B9B-A034E2B6B1E2}" dt="2021-12-03T14:07:53.247" v="1701"/>
        <pc:sldMkLst>
          <pc:docMk/>
          <pc:sldMk cId="2468766121" sldId="336"/>
        </pc:sldMkLst>
      </pc:sldChg>
      <pc:sldChg chg="addSp delSp modSp mod ord">
        <pc:chgData name="William Grey" userId="37b73424-c081-4fc2-b1af-363f4f3fd4f3" providerId="ADAL" clId="{0D026C5B-627A-47FF-9B9B-A034E2B6B1E2}" dt="2021-12-06T22:34:09.077" v="1705"/>
        <pc:sldMkLst>
          <pc:docMk/>
          <pc:sldMk cId="1481353796" sldId="340"/>
        </pc:sldMkLst>
        <pc:spChg chg="mod">
          <ac:chgData name="William Grey" userId="37b73424-c081-4fc2-b1af-363f4f3fd4f3" providerId="ADAL" clId="{0D026C5B-627A-47FF-9B9B-A034E2B6B1E2}" dt="2021-12-03T13:31:03.979" v="538" actId="20577"/>
          <ac:spMkLst>
            <pc:docMk/>
            <pc:sldMk cId="1481353796" sldId="340"/>
            <ac:spMk id="3" creationId="{BD861CDC-25C6-49D3-AC3C-80718A5FD022}"/>
          </ac:spMkLst>
        </pc:spChg>
        <pc:spChg chg="add del">
          <ac:chgData name="William Grey" userId="37b73424-c081-4fc2-b1af-363f4f3fd4f3" providerId="ADAL" clId="{0D026C5B-627A-47FF-9B9B-A034E2B6B1E2}" dt="2021-12-06T22:34:09.077" v="1705"/>
          <ac:spMkLst>
            <pc:docMk/>
            <pc:sldMk cId="1481353796" sldId="340"/>
            <ac:spMk id="4" creationId="{CCA0276B-3777-4145-BD2D-71C8DEF0BC32}"/>
          </ac:spMkLst>
        </pc:spChg>
      </pc:sldChg>
      <pc:sldChg chg="modSp mod">
        <pc:chgData name="William Grey" userId="37b73424-c081-4fc2-b1af-363f4f3fd4f3" providerId="ADAL" clId="{0D026C5B-627A-47FF-9B9B-A034E2B6B1E2}" dt="2021-12-03T13:18:39.803" v="201" actId="20577"/>
        <pc:sldMkLst>
          <pc:docMk/>
          <pc:sldMk cId="2844757308" sldId="348"/>
        </pc:sldMkLst>
        <pc:spChg chg="mod">
          <ac:chgData name="William Grey" userId="37b73424-c081-4fc2-b1af-363f4f3fd4f3" providerId="ADAL" clId="{0D026C5B-627A-47FF-9B9B-A034E2B6B1E2}" dt="2021-12-03T13:18:39.803" v="201" actId="20577"/>
          <ac:spMkLst>
            <pc:docMk/>
            <pc:sldMk cId="2844757308" sldId="348"/>
            <ac:spMk id="2" creationId="{56EAE5A2-3687-47EE-BE4F-E8670B14A86A}"/>
          </ac:spMkLst>
        </pc:spChg>
        <pc:spChg chg="mod">
          <ac:chgData name="William Grey" userId="37b73424-c081-4fc2-b1af-363f4f3fd4f3" providerId="ADAL" clId="{0D026C5B-627A-47FF-9B9B-A034E2B6B1E2}" dt="2021-11-30T16:21:46.425" v="27" actId="20577"/>
          <ac:spMkLst>
            <pc:docMk/>
            <pc:sldMk cId="2844757308" sldId="348"/>
            <ac:spMk id="3" creationId="{3B7DF638-5DD1-4566-BE2B-D87F8E8F2F03}"/>
          </ac:spMkLst>
        </pc:spChg>
      </pc:sldChg>
      <pc:sldChg chg="addSp modSp del mod">
        <pc:chgData name="William Grey" userId="37b73424-c081-4fc2-b1af-363f4f3fd4f3" providerId="ADAL" clId="{0D026C5B-627A-47FF-9B9B-A034E2B6B1E2}" dt="2021-12-13T20:55:32.785" v="1761" actId="47"/>
        <pc:sldMkLst>
          <pc:docMk/>
          <pc:sldMk cId="1651106624" sldId="349"/>
        </pc:sldMkLst>
        <pc:spChg chg="mod">
          <ac:chgData name="William Grey" userId="37b73424-c081-4fc2-b1af-363f4f3fd4f3" providerId="ADAL" clId="{0D026C5B-627A-47FF-9B9B-A034E2B6B1E2}" dt="2021-12-13T20:55:23.317" v="1760" actId="20577"/>
          <ac:spMkLst>
            <pc:docMk/>
            <pc:sldMk cId="1651106624" sldId="349"/>
            <ac:spMk id="2" creationId="{D75CDFC3-0CD5-4406-AD1D-CDE3FE985105}"/>
          </ac:spMkLst>
        </pc:spChg>
        <pc:spChg chg="mod ord">
          <ac:chgData name="William Grey" userId="37b73424-c081-4fc2-b1af-363f4f3fd4f3" providerId="ADAL" clId="{0D026C5B-627A-47FF-9B9B-A034E2B6B1E2}" dt="2021-12-03T13:43:12.066" v="822" actId="166"/>
          <ac:spMkLst>
            <pc:docMk/>
            <pc:sldMk cId="1651106624" sldId="349"/>
            <ac:spMk id="3" creationId="{5A77E29E-A1A1-47C3-825D-196588EE1602}"/>
          </ac:spMkLst>
        </pc:spChg>
        <pc:picChg chg="add mod">
          <ac:chgData name="William Grey" userId="37b73424-c081-4fc2-b1af-363f4f3fd4f3" providerId="ADAL" clId="{0D026C5B-627A-47FF-9B9B-A034E2B6B1E2}" dt="2021-12-03T13:43:17.106" v="823" actId="1076"/>
          <ac:picMkLst>
            <pc:docMk/>
            <pc:sldMk cId="1651106624" sldId="349"/>
            <ac:picMk id="4" creationId="{231A5FC6-F2AA-4DFF-9C4D-1D5ADF3FECFC}"/>
          </ac:picMkLst>
        </pc:picChg>
      </pc:sldChg>
      <pc:sldChg chg="del ord">
        <pc:chgData name="William Grey" userId="37b73424-c081-4fc2-b1af-363f4f3fd4f3" providerId="ADAL" clId="{0D026C5B-627A-47FF-9B9B-A034E2B6B1E2}" dt="2021-12-03T13:18:10.549" v="159" actId="47"/>
        <pc:sldMkLst>
          <pc:docMk/>
          <pc:sldMk cId="2070621840" sldId="351"/>
        </pc:sldMkLst>
      </pc:sldChg>
      <pc:sldChg chg="modSp mod">
        <pc:chgData name="William Grey" userId="37b73424-c081-4fc2-b1af-363f4f3fd4f3" providerId="ADAL" clId="{0D026C5B-627A-47FF-9B9B-A034E2B6B1E2}" dt="2021-12-03T13:39:18.223" v="815" actId="20577"/>
        <pc:sldMkLst>
          <pc:docMk/>
          <pc:sldMk cId="260418846" sldId="352"/>
        </pc:sldMkLst>
        <pc:spChg chg="mod">
          <ac:chgData name="William Grey" userId="37b73424-c081-4fc2-b1af-363f4f3fd4f3" providerId="ADAL" clId="{0D026C5B-627A-47FF-9B9B-A034E2B6B1E2}" dt="2021-12-03T13:38:36.807" v="799" actId="1076"/>
          <ac:spMkLst>
            <pc:docMk/>
            <pc:sldMk cId="260418846" sldId="352"/>
            <ac:spMk id="2" creationId="{7A806AA0-A94A-4CD9-AF34-A64E1F9DB5E1}"/>
          </ac:spMkLst>
        </pc:spChg>
        <pc:spChg chg="mod">
          <ac:chgData name="William Grey" userId="37b73424-c081-4fc2-b1af-363f4f3fd4f3" providerId="ADAL" clId="{0D026C5B-627A-47FF-9B9B-A034E2B6B1E2}" dt="2021-12-03T13:39:18.223" v="815" actId="20577"/>
          <ac:spMkLst>
            <pc:docMk/>
            <pc:sldMk cId="260418846" sldId="352"/>
            <ac:spMk id="3" creationId="{E6EE2DD1-F588-46C2-8E73-914EA73264E2}"/>
          </ac:spMkLst>
        </pc:spChg>
        <pc:graphicFrameChg chg="mod modGraphic">
          <ac:chgData name="William Grey" userId="37b73424-c081-4fc2-b1af-363f4f3fd4f3" providerId="ADAL" clId="{0D026C5B-627A-47FF-9B9B-A034E2B6B1E2}" dt="2021-12-03T13:38:55.203" v="802" actId="1076"/>
          <ac:graphicFrameMkLst>
            <pc:docMk/>
            <pc:sldMk cId="260418846" sldId="352"/>
            <ac:graphicFrameMk id="5" creationId="{193436C0-2CFB-45A8-B81C-D4BD8E7C0840}"/>
          </ac:graphicFrameMkLst>
        </pc:graphicFrameChg>
      </pc:sldChg>
      <pc:sldChg chg="modSp mod">
        <pc:chgData name="William Grey" userId="37b73424-c081-4fc2-b1af-363f4f3fd4f3" providerId="ADAL" clId="{0D026C5B-627A-47FF-9B9B-A034E2B6B1E2}" dt="2021-12-03T13:46:33.726" v="844" actId="20577"/>
        <pc:sldMkLst>
          <pc:docMk/>
          <pc:sldMk cId="3346023245" sldId="353"/>
        </pc:sldMkLst>
        <pc:spChg chg="mod">
          <ac:chgData name="William Grey" userId="37b73424-c081-4fc2-b1af-363f4f3fd4f3" providerId="ADAL" clId="{0D026C5B-627A-47FF-9B9B-A034E2B6B1E2}" dt="2021-12-03T13:45:29.249" v="838" actId="1076"/>
          <ac:spMkLst>
            <pc:docMk/>
            <pc:sldMk cId="3346023245" sldId="353"/>
            <ac:spMk id="2" creationId="{7A806AA0-A94A-4CD9-AF34-A64E1F9DB5E1}"/>
          </ac:spMkLst>
        </pc:spChg>
        <pc:spChg chg="mod">
          <ac:chgData name="William Grey" userId="37b73424-c081-4fc2-b1af-363f4f3fd4f3" providerId="ADAL" clId="{0D026C5B-627A-47FF-9B9B-A034E2B6B1E2}" dt="2021-12-03T13:46:33.726" v="844" actId="20577"/>
          <ac:spMkLst>
            <pc:docMk/>
            <pc:sldMk cId="3346023245" sldId="353"/>
            <ac:spMk id="3" creationId="{E6EE2DD1-F588-46C2-8E73-914EA73264E2}"/>
          </ac:spMkLst>
        </pc:spChg>
        <pc:graphicFrameChg chg="mod modGraphic">
          <ac:chgData name="William Grey" userId="37b73424-c081-4fc2-b1af-363f4f3fd4f3" providerId="ADAL" clId="{0D026C5B-627A-47FF-9B9B-A034E2B6B1E2}" dt="2021-12-03T13:46:26.999" v="842"/>
          <ac:graphicFrameMkLst>
            <pc:docMk/>
            <pc:sldMk cId="3346023245" sldId="353"/>
            <ac:graphicFrameMk id="5" creationId="{193436C0-2CFB-45A8-B81C-D4BD8E7C0840}"/>
          </ac:graphicFrameMkLst>
        </pc:graphicFrameChg>
      </pc:sldChg>
      <pc:sldChg chg="modSp mod">
        <pc:chgData name="William Grey" userId="37b73424-c081-4fc2-b1af-363f4f3fd4f3" providerId="ADAL" clId="{0D026C5B-627A-47FF-9B9B-A034E2B6B1E2}" dt="2021-12-03T13:58:59.211" v="1140" actId="20577"/>
        <pc:sldMkLst>
          <pc:docMk/>
          <pc:sldMk cId="2337098703" sldId="354"/>
        </pc:sldMkLst>
        <pc:spChg chg="mod">
          <ac:chgData name="William Grey" userId="37b73424-c081-4fc2-b1af-363f4f3fd4f3" providerId="ADAL" clId="{0D026C5B-627A-47FF-9B9B-A034E2B6B1E2}" dt="2021-12-03T13:47:06.251" v="858" actId="20577"/>
          <ac:spMkLst>
            <pc:docMk/>
            <pc:sldMk cId="2337098703" sldId="354"/>
            <ac:spMk id="2" creationId="{7A806AA0-A94A-4CD9-AF34-A64E1F9DB5E1}"/>
          </ac:spMkLst>
        </pc:spChg>
        <pc:spChg chg="mod">
          <ac:chgData name="William Grey" userId="37b73424-c081-4fc2-b1af-363f4f3fd4f3" providerId="ADAL" clId="{0D026C5B-627A-47FF-9B9B-A034E2B6B1E2}" dt="2021-12-03T13:58:59.211" v="1140" actId="20577"/>
          <ac:spMkLst>
            <pc:docMk/>
            <pc:sldMk cId="2337098703" sldId="354"/>
            <ac:spMk id="3" creationId="{E6EE2DD1-F588-46C2-8E73-914EA73264E2}"/>
          </ac:spMkLst>
        </pc:spChg>
      </pc:sldChg>
      <pc:sldChg chg="modSp mod">
        <pc:chgData name="William Grey" userId="37b73424-c081-4fc2-b1af-363f4f3fd4f3" providerId="ADAL" clId="{0D026C5B-627A-47FF-9B9B-A034E2B6B1E2}" dt="2021-12-03T13:50:39.720" v="995" actId="20577"/>
        <pc:sldMkLst>
          <pc:docMk/>
          <pc:sldMk cId="1494859065" sldId="355"/>
        </pc:sldMkLst>
        <pc:spChg chg="mod">
          <ac:chgData name="William Grey" userId="37b73424-c081-4fc2-b1af-363f4f3fd4f3" providerId="ADAL" clId="{0D026C5B-627A-47FF-9B9B-A034E2B6B1E2}" dt="2021-12-03T13:48:52.278" v="902" actId="20577"/>
          <ac:spMkLst>
            <pc:docMk/>
            <pc:sldMk cId="1494859065" sldId="355"/>
            <ac:spMk id="2" creationId="{7A806AA0-A94A-4CD9-AF34-A64E1F9DB5E1}"/>
          </ac:spMkLst>
        </pc:spChg>
        <pc:spChg chg="mod">
          <ac:chgData name="William Grey" userId="37b73424-c081-4fc2-b1af-363f4f3fd4f3" providerId="ADAL" clId="{0D026C5B-627A-47FF-9B9B-A034E2B6B1E2}" dt="2021-12-03T13:50:39.720" v="995" actId="20577"/>
          <ac:spMkLst>
            <pc:docMk/>
            <pc:sldMk cId="1494859065" sldId="355"/>
            <ac:spMk id="3" creationId="{E6EE2DD1-F588-46C2-8E73-914EA73264E2}"/>
          </ac:spMkLst>
        </pc:spChg>
      </pc:sldChg>
      <pc:sldChg chg="modSp new mod">
        <pc:chgData name="William Grey" userId="37b73424-c081-4fc2-b1af-363f4f3fd4f3" providerId="ADAL" clId="{0D026C5B-627A-47FF-9B9B-A034E2B6B1E2}" dt="2021-12-03T13:19:48.502" v="294" actId="5793"/>
        <pc:sldMkLst>
          <pc:docMk/>
          <pc:sldMk cId="915058285" sldId="356"/>
        </pc:sldMkLst>
        <pc:spChg chg="mod">
          <ac:chgData name="William Grey" userId="37b73424-c081-4fc2-b1af-363f4f3fd4f3" providerId="ADAL" clId="{0D026C5B-627A-47FF-9B9B-A034E2B6B1E2}" dt="2021-11-30T16:21:20.456" v="24" actId="20577"/>
          <ac:spMkLst>
            <pc:docMk/>
            <pc:sldMk cId="915058285" sldId="356"/>
            <ac:spMk id="2" creationId="{81285FFA-0DA9-49E5-AC6C-7FBC31FA6D1A}"/>
          </ac:spMkLst>
        </pc:spChg>
        <pc:spChg chg="mod">
          <ac:chgData name="William Grey" userId="37b73424-c081-4fc2-b1af-363f4f3fd4f3" providerId="ADAL" clId="{0D026C5B-627A-47FF-9B9B-A034E2B6B1E2}" dt="2021-12-03T13:19:48.502" v="294" actId="5793"/>
          <ac:spMkLst>
            <pc:docMk/>
            <pc:sldMk cId="915058285" sldId="356"/>
            <ac:spMk id="3" creationId="{ED020A0E-A64B-4C11-AC58-7B8DDE8D591F}"/>
          </ac:spMkLst>
        </pc:spChg>
      </pc:sldChg>
      <pc:sldChg chg="add del">
        <pc:chgData name="William Grey" userId="37b73424-c081-4fc2-b1af-363f4f3fd4f3" providerId="ADAL" clId="{0D026C5B-627A-47FF-9B9B-A034E2B6B1E2}" dt="2021-11-30T16:21:08.837" v="1" actId="47"/>
        <pc:sldMkLst>
          <pc:docMk/>
          <pc:sldMk cId="1698384665" sldId="356"/>
        </pc:sldMkLst>
      </pc:sldChg>
      <pc:sldChg chg="modSp add mod">
        <pc:chgData name="William Grey" userId="37b73424-c081-4fc2-b1af-363f4f3fd4f3" providerId="ADAL" clId="{0D026C5B-627A-47FF-9B9B-A034E2B6B1E2}" dt="2021-12-03T13:35:45.065" v="590" actId="20577"/>
        <pc:sldMkLst>
          <pc:docMk/>
          <pc:sldMk cId="3143045267" sldId="357"/>
        </pc:sldMkLst>
        <pc:spChg chg="mod">
          <ac:chgData name="William Grey" userId="37b73424-c081-4fc2-b1af-363f4f3fd4f3" providerId="ADAL" clId="{0D026C5B-627A-47FF-9B9B-A034E2B6B1E2}" dt="2021-12-03T13:35:41.987" v="589" actId="20577"/>
          <ac:spMkLst>
            <pc:docMk/>
            <pc:sldMk cId="3143045267" sldId="357"/>
            <ac:spMk id="10" creationId="{36CE32D3-0C04-47F4-BF00-C41AC0591176}"/>
          </ac:spMkLst>
        </pc:spChg>
        <pc:spChg chg="mod">
          <ac:chgData name="William Grey" userId="37b73424-c081-4fc2-b1af-363f4f3fd4f3" providerId="ADAL" clId="{0D026C5B-627A-47FF-9B9B-A034E2B6B1E2}" dt="2021-12-03T13:35:45.065" v="590" actId="20577"/>
          <ac:spMkLst>
            <pc:docMk/>
            <pc:sldMk cId="3143045267" sldId="357"/>
            <ac:spMk id="11" creationId="{681640ED-C1D1-4893-98D6-C390DE4714BC}"/>
          </ac:spMkLst>
        </pc:spChg>
        <pc:graphicFrameChg chg="modGraphic">
          <ac:chgData name="William Grey" userId="37b73424-c081-4fc2-b1af-363f4f3fd4f3" providerId="ADAL" clId="{0D026C5B-627A-47FF-9B9B-A034E2B6B1E2}" dt="2021-12-03T13:26:27.232" v="444" actId="20577"/>
          <ac:graphicFrameMkLst>
            <pc:docMk/>
            <pc:sldMk cId="3143045267" sldId="357"/>
            <ac:graphicFrameMk id="5" creationId="{00000000-0000-0000-0000-000000000000}"/>
          </ac:graphicFrameMkLst>
        </pc:graphicFrameChg>
        <pc:graphicFrameChg chg="modGraphic">
          <ac:chgData name="William Grey" userId="37b73424-c081-4fc2-b1af-363f4f3fd4f3" providerId="ADAL" clId="{0D026C5B-627A-47FF-9B9B-A034E2B6B1E2}" dt="2021-12-03T13:26:49.178" v="456" actId="20577"/>
          <ac:graphicFrameMkLst>
            <pc:docMk/>
            <pc:sldMk cId="3143045267" sldId="357"/>
            <ac:graphicFrameMk id="9" creationId="{8EBBFA4F-BEC3-442F-A4AF-E8E0A2D27D47}"/>
          </ac:graphicFrameMkLst>
        </pc:graphicFrameChg>
      </pc:sldChg>
      <pc:sldChg chg="modSp add del mod ord">
        <pc:chgData name="William Grey" userId="37b73424-c081-4fc2-b1af-363f4f3fd4f3" providerId="ADAL" clId="{0D026C5B-627A-47FF-9B9B-A034E2B6B1E2}" dt="2021-12-13T20:55:33.428" v="1762" actId="47"/>
        <pc:sldMkLst>
          <pc:docMk/>
          <pc:sldMk cId="1592547009" sldId="358"/>
        </pc:sldMkLst>
        <pc:spChg chg="mod">
          <ac:chgData name="William Grey" userId="37b73424-c081-4fc2-b1af-363f4f3fd4f3" providerId="ADAL" clId="{0D026C5B-627A-47FF-9B9B-A034E2B6B1E2}" dt="2021-12-03T13:54:35.529" v="1043" actId="20577"/>
          <ac:spMkLst>
            <pc:docMk/>
            <pc:sldMk cId="1592547009" sldId="358"/>
            <ac:spMk id="3" creationId="{C2414A75-4EC2-4EF8-A313-6DB69A6773A1}"/>
          </ac:spMkLst>
        </pc:spChg>
        <pc:picChg chg="mod">
          <ac:chgData name="William Grey" userId="37b73424-c081-4fc2-b1af-363f4f3fd4f3" providerId="ADAL" clId="{0D026C5B-627A-47FF-9B9B-A034E2B6B1E2}" dt="2021-12-03T13:53:37.725" v="1004" actId="1076"/>
          <ac:picMkLst>
            <pc:docMk/>
            <pc:sldMk cId="1592547009" sldId="358"/>
            <ac:picMk id="6" creationId="{AE2A8ACD-41E8-4118-AA42-6117B01EBCB5}"/>
          </ac:picMkLst>
        </pc:picChg>
      </pc:sldChg>
      <pc:sldChg chg="addSp modSp new mod ord">
        <pc:chgData name="William Grey" userId="37b73424-c081-4fc2-b1af-363f4f3fd4f3" providerId="ADAL" clId="{0D026C5B-627A-47FF-9B9B-A034E2B6B1E2}" dt="2021-12-13T20:55:19.103" v="1759"/>
        <pc:sldMkLst>
          <pc:docMk/>
          <pc:sldMk cId="1170783873" sldId="359"/>
        </pc:sldMkLst>
        <pc:spChg chg="mod">
          <ac:chgData name="William Grey" userId="37b73424-c081-4fc2-b1af-363f4f3fd4f3" providerId="ADAL" clId="{0D026C5B-627A-47FF-9B9B-A034E2B6B1E2}" dt="2021-11-30T20:34:18.250" v="94" actId="20577"/>
          <ac:spMkLst>
            <pc:docMk/>
            <pc:sldMk cId="1170783873" sldId="359"/>
            <ac:spMk id="2" creationId="{5B4099F9-5583-418A-8F7B-57679E65978D}"/>
          </ac:spMkLst>
        </pc:spChg>
        <pc:spChg chg="mod">
          <ac:chgData name="William Grey" userId="37b73424-c081-4fc2-b1af-363f4f3fd4f3" providerId="ADAL" clId="{0D026C5B-627A-47FF-9B9B-A034E2B6B1E2}" dt="2021-12-03T13:51:43.923" v="998" actId="20577"/>
          <ac:spMkLst>
            <pc:docMk/>
            <pc:sldMk cId="1170783873" sldId="359"/>
            <ac:spMk id="3" creationId="{95FBFAA0-2019-4B1A-ADA2-27BE41962C84}"/>
          </ac:spMkLst>
        </pc:spChg>
        <pc:picChg chg="add mod">
          <ac:chgData name="William Grey" userId="37b73424-c081-4fc2-b1af-363f4f3fd4f3" providerId="ADAL" clId="{0D026C5B-627A-47FF-9B9B-A034E2B6B1E2}" dt="2021-12-03T13:53:20.307" v="1003" actId="1076"/>
          <ac:picMkLst>
            <pc:docMk/>
            <pc:sldMk cId="1170783873" sldId="359"/>
            <ac:picMk id="4" creationId="{39A5B6D0-26F7-4D35-95F8-13873A4C5EBA}"/>
          </ac:picMkLst>
        </pc:picChg>
      </pc:sldChg>
      <pc:sldChg chg="modSp new mod">
        <pc:chgData name="William Grey" userId="37b73424-c081-4fc2-b1af-363f4f3fd4f3" providerId="ADAL" clId="{0D026C5B-627A-47FF-9B9B-A034E2B6B1E2}" dt="2021-12-03T13:38:13.892" v="798" actId="20577"/>
        <pc:sldMkLst>
          <pc:docMk/>
          <pc:sldMk cId="3124034007" sldId="360"/>
        </pc:sldMkLst>
        <pc:spChg chg="mod">
          <ac:chgData name="William Grey" userId="37b73424-c081-4fc2-b1af-363f4f3fd4f3" providerId="ADAL" clId="{0D026C5B-627A-47FF-9B9B-A034E2B6B1E2}" dt="2021-12-03T13:37:11.300" v="634"/>
          <ac:spMkLst>
            <pc:docMk/>
            <pc:sldMk cId="3124034007" sldId="360"/>
            <ac:spMk id="2" creationId="{F3BBE82C-6EA2-4F9E-80EF-B3FBDDE8ED13}"/>
          </ac:spMkLst>
        </pc:spChg>
        <pc:spChg chg="mod">
          <ac:chgData name="William Grey" userId="37b73424-c081-4fc2-b1af-363f4f3fd4f3" providerId="ADAL" clId="{0D026C5B-627A-47FF-9B9B-A034E2B6B1E2}" dt="2021-12-03T13:38:13.892" v="798" actId="20577"/>
          <ac:spMkLst>
            <pc:docMk/>
            <pc:sldMk cId="3124034007" sldId="360"/>
            <ac:spMk id="3" creationId="{78E84E8A-E882-40AF-BBC2-CB59FDADBDE7}"/>
          </ac:spMkLst>
        </pc:spChg>
      </pc:sldChg>
      <pc:sldChg chg="modSp add mod">
        <pc:chgData name="William Grey" userId="37b73424-c081-4fc2-b1af-363f4f3fd4f3" providerId="ADAL" clId="{0D026C5B-627A-47FF-9B9B-A034E2B6B1E2}" dt="2021-12-03T14:01:55.111" v="1315" actId="20577"/>
        <pc:sldMkLst>
          <pc:docMk/>
          <pc:sldMk cId="4140886475" sldId="361"/>
        </pc:sldMkLst>
        <pc:spChg chg="mod">
          <ac:chgData name="William Grey" userId="37b73424-c081-4fc2-b1af-363f4f3fd4f3" providerId="ADAL" clId="{0D026C5B-627A-47FF-9B9B-A034E2B6B1E2}" dt="2021-12-03T13:57:18.340" v="1074" actId="14100"/>
          <ac:spMkLst>
            <pc:docMk/>
            <pc:sldMk cId="4140886475" sldId="361"/>
            <ac:spMk id="2" creationId="{7A806AA0-A94A-4CD9-AF34-A64E1F9DB5E1}"/>
          </ac:spMkLst>
        </pc:spChg>
        <pc:spChg chg="mod">
          <ac:chgData name="William Grey" userId="37b73424-c081-4fc2-b1af-363f4f3fd4f3" providerId="ADAL" clId="{0D026C5B-627A-47FF-9B9B-A034E2B6B1E2}" dt="2021-12-03T14:01:55.111" v="1315" actId="20577"/>
          <ac:spMkLst>
            <pc:docMk/>
            <pc:sldMk cId="4140886475" sldId="361"/>
            <ac:spMk id="3" creationId="{E6EE2DD1-F588-46C2-8E73-914EA73264E2}"/>
          </ac:spMkLst>
        </pc:spChg>
      </pc:sldChg>
      <pc:sldChg chg="modSp add mod">
        <pc:chgData name="William Grey" userId="37b73424-c081-4fc2-b1af-363f4f3fd4f3" providerId="ADAL" clId="{0D026C5B-627A-47FF-9B9B-A034E2B6B1E2}" dt="2021-12-03T14:05:05.354" v="1598" actId="27636"/>
        <pc:sldMkLst>
          <pc:docMk/>
          <pc:sldMk cId="1649848841" sldId="362"/>
        </pc:sldMkLst>
        <pc:spChg chg="mod">
          <ac:chgData name="William Grey" userId="37b73424-c081-4fc2-b1af-363f4f3fd4f3" providerId="ADAL" clId="{0D026C5B-627A-47FF-9B9B-A034E2B6B1E2}" dt="2021-12-03T14:05:05.354" v="1598" actId="27636"/>
          <ac:spMkLst>
            <pc:docMk/>
            <pc:sldMk cId="1649848841" sldId="362"/>
            <ac:spMk id="3" creationId="{E6EE2DD1-F588-46C2-8E73-914EA73264E2}"/>
          </ac:spMkLst>
        </pc:spChg>
      </pc:sldChg>
      <pc:sldChg chg="modSp add del mod">
        <pc:chgData name="William Grey" userId="37b73424-c081-4fc2-b1af-363f4f3fd4f3" providerId="ADAL" clId="{0D026C5B-627A-47FF-9B9B-A034E2B6B1E2}" dt="2021-12-03T14:07:22.437" v="1700" actId="2696"/>
        <pc:sldMkLst>
          <pc:docMk/>
          <pc:sldMk cId="1153698950" sldId="363"/>
        </pc:sldMkLst>
        <pc:spChg chg="mod">
          <ac:chgData name="William Grey" userId="37b73424-c081-4fc2-b1af-363f4f3fd4f3" providerId="ADAL" clId="{0D026C5B-627A-47FF-9B9B-A034E2B6B1E2}" dt="2021-12-03T14:05:29.791" v="1607" actId="20577"/>
          <ac:spMkLst>
            <pc:docMk/>
            <pc:sldMk cId="1153698950" sldId="363"/>
            <ac:spMk id="2" creationId="{00000000-0000-0000-0000-000000000000}"/>
          </ac:spMkLst>
        </pc:spChg>
        <pc:spChg chg="mod">
          <ac:chgData name="William Grey" userId="37b73424-c081-4fc2-b1af-363f4f3fd4f3" providerId="ADAL" clId="{0D026C5B-627A-47FF-9B9B-A034E2B6B1E2}" dt="2021-12-03T14:07:19.861" v="1699" actId="207"/>
          <ac:spMkLst>
            <pc:docMk/>
            <pc:sldMk cId="1153698950" sldId="363"/>
            <ac:spMk id="13" creationId="{0E60CE7B-4C3C-42C8-9051-7B4FC40CCE53}"/>
          </ac:spMkLst>
        </pc:spChg>
      </pc:sldChg>
      <pc:sldChg chg="add">
        <pc:chgData name="William Grey" userId="37b73424-c081-4fc2-b1af-363f4f3fd4f3" providerId="ADAL" clId="{0D026C5B-627A-47FF-9B9B-A034E2B6B1E2}" dt="2021-12-03T14:07:53.247" v="1701"/>
        <pc:sldMkLst>
          <pc:docMk/>
          <pc:sldMk cId="1988260944" sldId="363"/>
        </pc:sldMkLst>
      </pc:sldChg>
      <pc:sldChg chg="addSp modSp add mod">
        <pc:chgData name="William Grey" userId="37b73424-c081-4fc2-b1af-363f4f3fd4f3" providerId="ADAL" clId="{0D026C5B-627A-47FF-9B9B-A034E2B6B1E2}" dt="2021-12-06T22:35:09.828" v="1734" actId="1076"/>
        <pc:sldMkLst>
          <pc:docMk/>
          <pc:sldMk cId="1105356529" sldId="364"/>
        </pc:sldMkLst>
        <pc:spChg chg="mod">
          <ac:chgData name="William Grey" userId="37b73424-c081-4fc2-b1af-363f4f3fd4f3" providerId="ADAL" clId="{0D026C5B-627A-47FF-9B9B-A034E2B6B1E2}" dt="2021-12-06T22:34:43.977" v="1727" actId="20577"/>
          <ac:spMkLst>
            <pc:docMk/>
            <pc:sldMk cId="1105356529" sldId="364"/>
            <ac:spMk id="2" creationId="{839E36DB-C619-4B6A-B6A8-DF68C61E504F}"/>
          </ac:spMkLst>
        </pc:spChg>
        <pc:picChg chg="add mod">
          <ac:chgData name="William Grey" userId="37b73424-c081-4fc2-b1af-363f4f3fd4f3" providerId="ADAL" clId="{0D026C5B-627A-47FF-9B9B-A034E2B6B1E2}" dt="2021-12-06T22:35:09.828" v="1734" actId="1076"/>
          <ac:picMkLst>
            <pc:docMk/>
            <pc:sldMk cId="1105356529" sldId="364"/>
            <ac:picMk id="5" creationId="{3396AD84-553A-4914-A053-75107D0FB446}"/>
          </ac:picMkLst>
        </pc:picChg>
      </pc:sldChg>
    </pc:docChg>
  </pc:docChgLst>
  <pc:docChgLst>
    <pc:chgData name="William Grey" userId="37b73424-c081-4fc2-b1af-363f4f3fd4f3" providerId="ADAL" clId="{F7825B98-E078-4FAC-9836-A8DF31196B3E}"/>
    <pc:docChg chg="undo custSel addSld delSld modSld sldOrd modMainMaster">
      <pc:chgData name="William Grey" userId="37b73424-c081-4fc2-b1af-363f4f3fd4f3" providerId="ADAL" clId="{F7825B98-E078-4FAC-9836-A8DF31196B3E}" dt="2022-11-24T09:45:25.307" v="976" actId="20577"/>
      <pc:docMkLst>
        <pc:docMk/>
      </pc:docMkLst>
      <pc:sldChg chg="del">
        <pc:chgData name="William Grey" userId="37b73424-c081-4fc2-b1af-363f4f3fd4f3" providerId="ADAL" clId="{F7825B98-E078-4FAC-9836-A8DF31196B3E}" dt="2022-11-17T18:58:48.616" v="18" actId="47"/>
        <pc:sldMkLst>
          <pc:docMk/>
          <pc:sldMk cId="2103210225" sldId="261"/>
        </pc:sldMkLst>
      </pc:sldChg>
      <pc:sldChg chg="modSp add del mod ord">
        <pc:chgData name="William Grey" userId="37b73424-c081-4fc2-b1af-363f4f3fd4f3" providerId="ADAL" clId="{F7825B98-E078-4FAC-9836-A8DF31196B3E}" dt="2022-11-17T19:20:59.280" v="235"/>
        <pc:sldMkLst>
          <pc:docMk/>
          <pc:sldMk cId="1635491171" sldId="279"/>
        </pc:sldMkLst>
        <pc:graphicFrameChg chg="modGraphic">
          <ac:chgData name="William Grey" userId="37b73424-c081-4fc2-b1af-363f4f3fd4f3" providerId="ADAL" clId="{F7825B98-E078-4FAC-9836-A8DF31196B3E}" dt="2022-11-17T19:05:53.128" v="52" actId="20577"/>
          <ac:graphicFrameMkLst>
            <pc:docMk/>
            <pc:sldMk cId="1635491171" sldId="279"/>
            <ac:graphicFrameMk id="5" creationId="{00000000-0000-0000-0000-000000000000}"/>
          </ac:graphicFrameMkLst>
        </pc:graphicFrameChg>
      </pc:sldChg>
      <pc:sldChg chg="modSp mod">
        <pc:chgData name="William Grey" userId="37b73424-c081-4fc2-b1af-363f4f3fd4f3" providerId="ADAL" clId="{F7825B98-E078-4FAC-9836-A8DF31196B3E}" dt="2022-11-18T21:44:55.726" v="864" actId="20577"/>
        <pc:sldMkLst>
          <pc:docMk/>
          <pc:sldMk cId="1093218607" sldId="287"/>
        </pc:sldMkLst>
        <pc:graphicFrameChg chg="modGraphic">
          <ac:chgData name="William Grey" userId="37b73424-c081-4fc2-b1af-363f4f3fd4f3" providerId="ADAL" clId="{F7825B98-E078-4FAC-9836-A8DF31196B3E}" dt="2022-11-17T19:12:40.315" v="112" actId="20577"/>
          <ac:graphicFrameMkLst>
            <pc:docMk/>
            <pc:sldMk cId="1093218607" sldId="287"/>
            <ac:graphicFrameMk id="4" creationId="{00000000-0000-0000-0000-000000000000}"/>
          </ac:graphicFrameMkLst>
        </pc:graphicFrameChg>
        <pc:graphicFrameChg chg="modGraphic">
          <ac:chgData name="William Grey" userId="37b73424-c081-4fc2-b1af-363f4f3fd4f3" providerId="ADAL" clId="{F7825B98-E078-4FAC-9836-A8DF31196B3E}" dt="2022-11-18T21:44:55.726" v="864" actId="20577"/>
          <ac:graphicFrameMkLst>
            <pc:docMk/>
            <pc:sldMk cId="1093218607" sldId="287"/>
            <ac:graphicFrameMk id="5" creationId="{00000000-0000-0000-0000-000000000000}"/>
          </ac:graphicFrameMkLst>
        </pc:graphicFrameChg>
      </pc:sldChg>
      <pc:sldChg chg="del">
        <pc:chgData name="William Grey" userId="37b73424-c081-4fc2-b1af-363f4f3fd4f3" providerId="ADAL" clId="{F7825B98-E078-4FAC-9836-A8DF31196B3E}" dt="2022-11-17T18:58:47.528" v="17" actId="47"/>
        <pc:sldMkLst>
          <pc:docMk/>
          <pc:sldMk cId="129877274" sldId="296"/>
        </pc:sldMkLst>
      </pc:sldChg>
      <pc:sldChg chg="ord">
        <pc:chgData name="William Grey" userId="37b73424-c081-4fc2-b1af-363f4f3fd4f3" providerId="ADAL" clId="{F7825B98-E078-4FAC-9836-A8DF31196B3E}" dt="2022-11-17T19:19:34.504" v="219"/>
        <pc:sldMkLst>
          <pc:docMk/>
          <pc:sldMk cId="1784021127" sldId="302"/>
        </pc:sldMkLst>
      </pc:sldChg>
      <pc:sldChg chg="add del">
        <pc:chgData name="William Grey" userId="37b73424-c081-4fc2-b1af-363f4f3fd4f3" providerId="ADAL" clId="{F7825B98-E078-4FAC-9836-A8DF31196B3E}" dt="2022-11-17T19:21:27.562" v="238" actId="47"/>
        <pc:sldMkLst>
          <pc:docMk/>
          <pc:sldMk cId="1571191804" sldId="303"/>
        </pc:sldMkLst>
      </pc:sldChg>
      <pc:sldChg chg="add del">
        <pc:chgData name="William Grey" userId="37b73424-c081-4fc2-b1af-363f4f3fd4f3" providerId="ADAL" clId="{F7825B98-E078-4FAC-9836-A8DF31196B3E}" dt="2022-11-17T19:17:03.525" v="197" actId="2696"/>
        <pc:sldMkLst>
          <pc:docMk/>
          <pc:sldMk cId="2160705809" sldId="303"/>
        </pc:sldMkLst>
      </pc:sldChg>
      <pc:sldChg chg="modSp add mod">
        <pc:chgData name="William Grey" userId="37b73424-c081-4fc2-b1af-363f4f3fd4f3" providerId="ADAL" clId="{F7825B98-E078-4FAC-9836-A8DF31196B3E}" dt="2022-11-24T09:03:08.890" v="968" actId="20577"/>
        <pc:sldMkLst>
          <pc:docMk/>
          <pc:sldMk cId="3088033890" sldId="304"/>
        </pc:sldMkLst>
        <pc:spChg chg="mod">
          <ac:chgData name="William Grey" userId="37b73424-c081-4fc2-b1af-363f4f3fd4f3" providerId="ADAL" clId="{F7825B98-E078-4FAC-9836-A8DF31196B3E}" dt="2022-11-17T19:22:11.431" v="273" actId="20577"/>
          <ac:spMkLst>
            <pc:docMk/>
            <pc:sldMk cId="3088033890" sldId="304"/>
            <ac:spMk id="2" creationId="{A69FED7D-8BDC-4040-8118-CA034FC66306}"/>
          </ac:spMkLst>
        </pc:spChg>
        <pc:spChg chg="mod">
          <ac:chgData name="William Grey" userId="37b73424-c081-4fc2-b1af-363f4f3fd4f3" providerId="ADAL" clId="{F7825B98-E078-4FAC-9836-A8DF31196B3E}" dt="2022-11-24T09:03:08.890" v="968" actId="20577"/>
          <ac:spMkLst>
            <pc:docMk/>
            <pc:sldMk cId="3088033890" sldId="304"/>
            <ac:spMk id="3" creationId="{4971A6C3-9222-4D94-8B37-2DB46295186B}"/>
          </ac:spMkLst>
        </pc:spChg>
        <pc:spChg chg="mod">
          <ac:chgData name="William Grey" userId="37b73424-c081-4fc2-b1af-363f4f3fd4f3" providerId="ADAL" clId="{F7825B98-E078-4FAC-9836-A8DF31196B3E}" dt="2022-11-17T19:15:38.757" v="193" actId="1076"/>
          <ac:spMkLst>
            <pc:docMk/>
            <pc:sldMk cId="3088033890" sldId="304"/>
            <ac:spMk id="8" creationId="{05A65B8F-E6A2-40DD-9912-00490EFE8ABA}"/>
          </ac:spMkLst>
        </pc:spChg>
        <pc:spChg chg="mod">
          <ac:chgData name="William Grey" userId="37b73424-c081-4fc2-b1af-363f4f3fd4f3" providerId="ADAL" clId="{F7825B98-E078-4FAC-9836-A8DF31196B3E}" dt="2022-11-17T19:15:44.539" v="194" actId="1076"/>
          <ac:spMkLst>
            <pc:docMk/>
            <pc:sldMk cId="3088033890" sldId="304"/>
            <ac:spMk id="9" creationId="{7F0F4148-6C41-4CD5-848A-E9B8AF895E93}"/>
          </ac:spMkLst>
        </pc:spChg>
        <pc:graphicFrameChg chg="mod modGraphic">
          <ac:chgData name="William Grey" userId="37b73424-c081-4fc2-b1af-363f4f3fd4f3" providerId="ADAL" clId="{F7825B98-E078-4FAC-9836-A8DF31196B3E}" dt="2022-11-17T19:15:20.794" v="189" actId="12385"/>
          <ac:graphicFrameMkLst>
            <pc:docMk/>
            <pc:sldMk cId="3088033890" sldId="304"/>
            <ac:graphicFrameMk id="4" creationId="{97939B1A-CE3A-4971-8F64-9865D7BC1A26}"/>
          </ac:graphicFrameMkLst>
        </pc:graphicFrameChg>
        <pc:graphicFrameChg chg="mod modGraphic">
          <ac:chgData name="William Grey" userId="37b73424-c081-4fc2-b1af-363f4f3fd4f3" providerId="ADAL" clId="{F7825B98-E078-4FAC-9836-A8DF31196B3E}" dt="2022-11-17T19:15:28.102" v="190" actId="12385"/>
          <ac:graphicFrameMkLst>
            <pc:docMk/>
            <pc:sldMk cId="3088033890" sldId="304"/>
            <ac:graphicFrameMk id="5" creationId="{FBA9E684-9DC5-4E70-AFC2-744DE1D0E87D}"/>
          </ac:graphicFrameMkLst>
        </pc:graphicFrameChg>
        <pc:cxnChg chg="mod">
          <ac:chgData name="William Grey" userId="37b73424-c081-4fc2-b1af-363f4f3fd4f3" providerId="ADAL" clId="{F7825B98-E078-4FAC-9836-A8DF31196B3E}" dt="2022-11-17T19:15:33.936" v="192" actId="14100"/>
          <ac:cxnSpMkLst>
            <pc:docMk/>
            <pc:sldMk cId="3088033890" sldId="304"/>
            <ac:cxnSpMk id="7" creationId="{23ADA3CB-5E89-497E-A9A1-A12409B5BDFC}"/>
          </ac:cxnSpMkLst>
        </pc:cxnChg>
      </pc:sldChg>
      <pc:sldChg chg="add del">
        <pc:chgData name="William Grey" userId="37b73424-c081-4fc2-b1af-363f4f3fd4f3" providerId="ADAL" clId="{F7825B98-E078-4FAC-9836-A8DF31196B3E}" dt="2022-11-17T19:12:04.365" v="88" actId="2696"/>
        <pc:sldMkLst>
          <pc:docMk/>
          <pc:sldMk cId="3748486367" sldId="304"/>
        </pc:sldMkLst>
      </pc:sldChg>
      <pc:sldChg chg="del">
        <pc:chgData name="William Grey" userId="37b73424-c081-4fc2-b1af-363f4f3fd4f3" providerId="ADAL" clId="{F7825B98-E078-4FAC-9836-A8DF31196B3E}" dt="2022-11-17T18:58:58.853" v="19" actId="47"/>
        <pc:sldMkLst>
          <pc:docMk/>
          <pc:sldMk cId="2524305977" sldId="306"/>
        </pc:sldMkLst>
      </pc:sldChg>
      <pc:sldChg chg="modSp add mod ord">
        <pc:chgData name="William Grey" userId="37b73424-c081-4fc2-b1af-363f4f3fd4f3" providerId="ADAL" clId="{F7825B98-E078-4FAC-9836-A8DF31196B3E}" dt="2022-11-17T19:10:46.110" v="87" actId="27636"/>
        <pc:sldMkLst>
          <pc:docMk/>
          <pc:sldMk cId="283857392" sldId="308"/>
        </pc:sldMkLst>
        <pc:spChg chg="mod">
          <ac:chgData name="William Grey" userId="37b73424-c081-4fc2-b1af-363f4f3fd4f3" providerId="ADAL" clId="{F7825B98-E078-4FAC-9836-A8DF31196B3E}" dt="2022-11-17T19:10:46.110" v="87" actId="27636"/>
          <ac:spMkLst>
            <pc:docMk/>
            <pc:sldMk cId="283857392" sldId="308"/>
            <ac:spMk id="3" creationId="{9DC5AC79-30FB-4073-8DF0-2BD4E917303E}"/>
          </ac:spMkLst>
        </pc:spChg>
      </pc:sldChg>
      <pc:sldChg chg="ord">
        <pc:chgData name="William Grey" userId="37b73424-c081-4fc2-b1af-363f4f3fd4f3" providerId="ADAL" clId="{F7825B98-E078-4FAC-9836-A8DF31196B3E}" dt="2022-11-17T19:08:06.881" v="56"/>
        <pc:sldMkLst>
          <pc:docMk/>
          <pc:sldMk cId="2536509941" sldId="313"/>
        </pc:sldMkLst>
      </pc:sldChg>
      <pc:sldChg chg="addSp delSp modSp add mod ord">
        <pc:chgData name="William Grey" userId="37b73424-c081-4fc2-b1af-363f4f3fd4f3" providerId="ADAL" clId="{F7825B98-E078-4FAC-9836-A8DF31196B3E}" dt="2022-11-17T19:19:14.074" v="215" actId="1076"/>
        <pc:sldMkLst>
          <pc:docMk/>
          <pc:sldMk cId="57464365" sldId="321"/>
        </pc:sldMkLst>
        <pc:spChg chg="del">
          <ac:chgData name="William Grey" userId="37b73424-c081-4fc2-b1af-363f4f3fd4f3" providerId="ADAL" clId="{F7825B98-E078-4FAC-9836-A8DF31196B3E}" dt="2022-11-17T19:19:09.410" v="213" actId="478"/>
          <ac:spMkLst>
            <pc:docMk/>
            <pc:sldMk cId="57464365" sldId="321"/>
            <ac:spMk id="3" creationId="{4971A6C3-9222-4D94-8B37-2DB46295186B}"/>
          </ac:spMkLst>
        </pc:spChg>
        <pc:spChg chg="mod">
          <ac:chgData name="William Grey" userId="37b73424-c081-4fc2-b1af-363f4f3fd4f3" providerId="ADAL" clId="{F7825B98-E078-4FAC-9836-A8DF31196B3E}" dt="2022-11-17T19:18:39.090" v="206" actId="20577"/>
          <ac:spMkLst>
            <pc:docMk/>
            <pc:sldMk cId="57464365" sldId="321"/>
            <ac:spMk id="4" creationId="{35BA0AA0-3884-4E0E-AADF-5AE83D5D5021}"/>
          </ac:spMkLst>
        </pc:spChg>
        <pc:spChg chg="add del mod">
          <ac:chgData name="William Grey" userId="37b73424-c081-4fc2-b1af-363f4f3fd4f3" providerId="ADAL" clId="{F7825B98-E078-4FAC-9836-A8DF31196B3E}" dt="2022-11-17T19:19:11.122" v="214" actId="478"/>
          <ac:spMkLst>
            <pc:docMk/>
            <pc:sldMk cId="57464365" sldId="321"/>
            <ac:spMk id="7" creationId="{EEFD384E-DC3F-4033-B3F6-AC57F588C394}"/>
          </ac:spMkLst>
        </pc:spChg>
        <pc:graphicFrameChg chg="del">
          <ac:chgData name="William Grey" userId="37b73424-c081-4fc2-b1af-363f4f3fd4f3" providerId="ADAL" clId="{F7825B98-E078-4FAC-9836-A8DF31196B3E}" dt="2022-11-17T19:18:28.385" v="200" actId="478"/>
          <ac:graphicFrameMkLst>
            <pc:docMk/>
            <pc:sldMk cId="57464365" sldId="321"/>
            <ac:graphicFrameMk id="5" creationId="{BDD5C9B9-5040-4F84-A8AB-73F2764CAE24}"/>
          </ac:graphicFrameMkLst>
        </pc:graphicFrameChg>
        <pc:graphicFrameChg chg="add mod">
          <ac:chgData name="William Grey" userId="37b73424-c081-4fc2-b1af-363f4f3fd4f3" providerId="ADAL" clId="{F7825B98-E078-4FAC-9836-A8DF31196B3E}" dt="2022-11-17T19:19:14.074" v="215" actId="1076"/>
          <ac:graphicFrameMkLst>
            <pc:docMk/>
            <pc:sldMk cId="57464365" sldId="321"/>
            <ac:graphicFrameMk id="6" creationId="{A23EF5BE-1314-4030-AD9B-83F504BDD816}"/>
          </ac:graphicFrameMkLst>
        </pc:graphicFrameChg>
      </pc:sldChg>
      <pc:sldChg chg="add del">
        <pc:chgData name="William Grey" userId="37b73424-c081-4fc2-b1af-363f4f3fd4f3" providerId="ADAL" clId="{F7825B98-E078-4FAC-9836-A8DF31196B3E}" dt="2022-11-17T19:17:03.525" v="197" actId="2696"/>
        <pc:sldMkLst>
          <pc:docMk/>
          <pc:sldMk cId="2586247542" sldId="321"/>
        </pc:sldMkLst>
      </pc:sldChg>
      <pc:sldChg chg="modSp add del mod">
        <pc:chgData name="William Grey" userId="37b73424-c081-4fc2-b1af-363f4f3fd4f3" providerId="ADAL" clId="{F7825B98-E078-4FAC-9836-A8DF31196B3E}" dt="2022-11-17T19:03:29.682" v="30" actId="2696"/>
        <pc:sldMkLst>
          <pc:docMk/>
          <pc:sldMk cId="2660964822" sldId="323"/>
        </pc:sldMkLst>
        <pc:spChg chg="mod">
          <ac:chgData name="William Grey" userId="37b73424-c081-4fc2-b1af-363f4f3fd4f3" providerId="ADAL" clId="{F7825B98-E078-4FAC-9836-A8DF31196B3E}" dt="2022-11-17T14:41:08.755" v="12" actId="20577"/>
          <ac:spMkLst>
            <pc:docMk/>
            <pc:sldMk cId="2660964822" sldId="323"/>
            <ac:spMk id="2" creationId="{01F3B61E-060F-4CA9-991D-1044A67CC6A0}"/>
          </ac:spMkLst>
        </pc:spChg>
        <pc:spChg chg="mod">
          <ac:chgData name="William Grey" userId="37b73424-c081-4fc2-b1af-363f4f3fd4f3" providerId="ADAL" clId="{F7825B98-E078-4FAC-9836-A8DF31196B3E}" dt="2022-11-17T14:41:16.316" v="13" actId="1076"/>
          <ac:spMkLst>
            <pc:docMk/>
            <pc:sldMk cId="2660964822" sldId="323"/>
            <ac:spMk id="3" creationId="{D412C1B7-434C-400E-AEEF-1842244C49B8}"/>
          </ac:spMkLst>
        </pc:spChg>
      </pc:sldChg>
      <pc:sldChg chg="add">
        <pc:chgData name="William Grey" userId="37b73424-c081-4fc2-b1af-363f4f3fd4f3" providerId="ADAL" clId="{F7825B98-E078-4FAC-9836-A8DF31196B3E}" dt="2022-11-17T19:03:36.059" v="31"/>
        <pc:sldMkLst>
          <pc:docMk/>
          <pc:sldMk cId="3292769696" sldId="323"/>
        </pc:sldMkLst>
      </pc:sldChg>
      <pc:sldChg chg="add del">
        <pc:chgData name="William Grey" userId="37b73424-c081-4fc2-b1af-363f4f3fd4f3" providerId="ADAL" clId="{F7825B98-E078-4FAC-9836-A8DF31196B3E}" dt="2022-11-17T19:31:32.778" v="852" actId="47"/>
        <pc:sldMkLst>
          <pc:docMk/>
          <pc:sldMk cId="3415096094" sldId="326"/>
        </pc:sldMkLst>
      </pc:sldChg>
      <pc:sldChg chg="del">
        <pc:chgData name="William Grey" userId="37b73424-c081-4fc2-b1af-363f4f3fd4f3" providerId="ADAL" clId="{F7825B98-E078-4FAC-9836-A8DF31196B3E}" dt="2022-11-17T18:58:59.931" v="20" actId="47"/>
        <pc:sldMkLst>
          <pc:docMk/>
          <pc:sldMk cId="2468766121" sldId="336"/>
        </pc:sldMkLst>
      </pc:sldChg>
      <pc:sldChg chg="ord">
        <pc:chgData name="William Grey" userId="37b73424-c081-4fc2-b1af-363f4f3fd4f3" providerId="ADAL" clId="{F7825B98-E078-4FAC-9836-A8DF31196B3E}" dt="2022-11-17T19:21:19.656" v="237"/>
        <pc:sldMkLst>
          <pc:docMk/>
          <pc:sldMk cId="1481353796" sldId="340"/>
        </pc:sldMkLst>
      </pc:sldChg>
      <pc:sldChg chg="add">
        <pc:chgData name="William Grey" userId="37b73424-c081-4fc2-b1af-363f4f3fd4f3" providerId="ADAL" clId="{F7825B98-E078-4FAC-9836-A8DF31196B3E}" dt="2022-11-17T19:03:36.059" v="31"/>
        <pc:sldMkLst>
          <pc:docMk/>
          <pc:sldMk cId="1286796253" sldId="349"/>
        </pc:sldMkLst>
      </pc:sldChg>
      <pc:sldChg chg="add del">
        <pc:chgData name="William Grey" userId="37b73424-c081-4fc2-b1af-363f4f3fd4f3" providerId="ADAL" clId="{F7825B98-E078-4FAC-9836-A8DF31196B3E}" dt="2022-11-17T19:03:29.682" v="30" actId="2696"/>
        <pc:sldMkLst>
          <pc:docMk/>
          <pc:sldMk cId="1651106624" sldId="349"/>
        </pc:sldMkLst>
      </pc:sldChg>
      <pc:sldChg chg="ord">
        <pc:chgData name="William Grey" userId="37b73424-c081-4fc2-b1af-363f4f3fd4f3" providerId="ADAL" clId="{F7825B98-E078-4FAC-9836-A8DF31196B3E}" dt="2022-11-17T19:08:22.746" v="60"/>
        <pc:sldMkLst>
          <pc:docMk/>
          <pc:sldMk cId="260418846" sldId="352"/>
        </pc:sldMkLst>
      </pc:sldChg>
      <pc:sldChg chg="ord">
        <pc:chgData name="William Grey" userId="37b73424-c081-4fc2-b1af-363f4f3fd4f3" providerId="ADAL" clId="{F7825B98-E078-4FAC-9836-A8DF31196B3E}" dt="2022-11-17T19:08:41.005" v="62"/>
        <pc:sldMkLst>
          <pc:docMk/>
          <pc:sldMk cId="3346023245" sldId="353"/>
        </pc:sldMkLst>
      </pc:sldChg>
      <pc:sldChg chg="modSp mod ord">
        <pc:chgData name="William Grey" userId="37b73424-c081-4fc2-b1af-363f4f3fd4f3" providerId="ADAL" clId="{F7825B98-E078-4FAC-9836-A8DF31196B3E}" dt="2022-11-24T09:45:25.307" v="976" actId="20577"/>
        <pc:sldMkLst>
          <pc:docMk/>
          <pc:sldMk cId="2337098703" sldId="354"/>
        </pc:sldMkLst>
        <pc:spChg chg="mod">
          <ac:chgData name="William Grey" userId="37b73424-c081-4fc2-b1af-363f4f3fd4f3" providerId="ADAL" clId="{F7825B98-E078-4FAC-9836-A8DF31196B3E}" dt="2022-11-24T09:45:25.307" v="976" actId="20577"/>
          <ac:spMkLst>
            <pc:docMk/>
            <pc:sldMk cId="2337098703" sldId="354"/>
            <ac:spMk id="3" creationId="{E6EE2DD1-F588-46C2-8E73-914EA73264E2}"/>
          </ac:spMkLst>
        </pc:spChg>
      </pc:sldChg>
      <pc:sldChg chg="del">
        <pc:chgData name="William Grey" userId="37b73424-c081-4fc2-b1af-363f4f3fd4f3" providerId="ADAL" clId="{F7825B98-E078-4FAC-9836-A8DF31196B3E}" dt="2022-11-17T19:09:13.798" v="67" actId="2696"/>
        <pc:sldMkLst>
          <pc:docMk/>
          <pc:sldMk cId="1494859065" sldId="355"/>
        </pc:sldMkLst>
      </pc:sldChg>
      <pc:sldChg chg="add">
        <pc:chgData name="William Grey" userId="37b73424-c081-4fc2-b1af-363f4f3fd4f3" providerId="ADAL" clId="{F7825B98-E078-4FAC-9836-A8DF31196B3E}" dt="2022-11-17T19:09:15.814" v="68"/>
        <pc:sldMkLst>
          <pc:docMk/>
          <pc:sldMk cId="2455175639" sldId="355"/>
        </pc:sldMkLst>
      </pc:sldChg>
      <pc:sldChg chg="modSp mod">
        <pc:chgData name="William Grey" userId="37b73424-c081-4fc2-b1af-363f4f3fd4f3" providerId="ADAL" clId="{F7825B98-E078-4FAC-9836-A8DF31196B3E}" dt="2022-11-17T19:21:48.784" v="259" actId="20577"/>
        <pc:sldMkLst>
          <pc:docMk/>
          <pc:sldMk cId="915058285" sldId="356"/>
        </pc:sldMkLst>
        <pc:spChg chg="mod">
          <ac:chgData name="William Grey" userId="37b73424-c081-4fc2-b1af-363f4f3fd4f3" providerId="ADAL" clId="{F7825B98-E078-4FAC-9836-A8DF31196B3E}" dt="2022-11-17T19:21:48.784" v="259" actId="20577"/>
          <ac:spMkLst>
            <pc:docMk/>
            <pc:sldMk cId="915058285" sldId="356"/>
            <ac:spMk id="3" creationId="{ED020A0E-A64B-4C11-AC58-7B8DDE8D591F}"/>
          </ac:spMkLst>
        </pc:spChg>
      </pc:sldChg>
      <pc:sldChg chg="modSp mod ord">
        <pc:chgData name="William Grey" userId="37b73424-c081-4fc2-b1af-363f4f3fd4f3" providerId="ADAL" clId="{F7825B98-E078-4FAC-9836-A8DF31196B3E}" dt="2022-11-17T19:13:50.573" v="135"/>
        <pc:sldMkLst>
          <pc:docMk/>
          <pc:sldMk cId="3143045267" sldId="357"/>
        </pc:sldMkLst>
        <pc:graphicFrameChg chg="modGraphic">
          <ac:chgData name="William Grey" userId="37b73424-c081-4fc2-b1af-363f4f3fd4f3" providerId="ADAL" clId="{F7825B98-E078-4FAC-9836-A8DF31196B3E}" dt="2022-11-17T19:13:18.235" v="124" actId="20577"/>
          <ac:graphicFrameMkLst>
            <pc:docMk/>
            <pc:sldMk cId="3143045267" sldId="357"/>
            <ac:graphicFrameMk id="5" creationId="{00000000-0000-0000-0000-000000000000}"/>
          </ac:graphicFrameMkLst>
        </pc:graphicFrameChg>
        <pc:graphicFrameChg chg="modGraphic">
          <ac:chgData name="William Grey" userId="37b73424-c081-4fc2-b1af-363f4f3fd4f3" providerId="ADAL" clId="{F7825B98-E078-4FAC-9836-A8DF31196B3E}" dt="2022-11-17T19:13:24.404" v="133" actId="20577"/>
          <ac:graphicFrameMkLst>
            <pc:docMk/>
            <pc:sldMk cId="3143045267" sldId="357"/>
            <ac:graphicFrameMk id="9" creationId="{8EBBFA4F-BEC3-442F-A4AF-E8E0A2D27D47}"/>
          </ac:graphicFrameMkLst>
        </pc:graphicFrameChg>
      </pc:sldChg>
      <pc:sldChg chg="del">
        <pc:chgData name="William Grey" userId="37b73424-c081-4fc2-b1af-363f4f3fd4f3" providerId="ADAL" clId="{F7825B98-E078-4FAC-9836-A8DF31196B3E}" dt="2022-11-17T19:02:06.480" v="26" actId="47"/>
        <pc:sldMkLst>
          <pc:docMk/>
          <pc:sldMk cId="1170783873" sldId="359"/>
        </pc:sldMkLst>
      </pc:sldChg>
      <pc:sldChg chg="ord">
        <pc:chgData name="William Grey" userId="37b73424-c081-4fc2-b1af-363f4f3fd4f3" providerId="ADAL" clId="{F7825B98-E078-4FAC-9836-A8DF31196B3E}" dt="2022-11-17T19:08:11.427" v="58"/>
        <pc:sldMkLst>
          <pc:docMk/>
          <pc:sldMk cId="3124034007" sldId="360"/>
        </pc:sldMkLst>
      </pc:sldChg>
      <pc:sldChg chg="ord">
        <pc:chgData name="William Grey" userId="37b73424-c081-4fc2-b1af-363f4f3fd4f3" providerId="ADAL" clId="{F7825B98-E078-4FAC-9836-A8DF31196B3E}" dt="2022-11-17T19:08:49.397" v="66"/>
        <pc:sldMkLst>
          <pc:docMk/>
          <pc:sldMk cId="4140886475" sldId="361"/>
        </pc:sldMkLst>
      </pc:sldChg>
      <pc:sldChg chg="del">
        <pc:chgData name="William Grey" userId="37b73424-c081-4fc2-b1af-363f4f3fd4f3" providerId="ADAL" clId="{F7825B98-E078-4FAC-9836-A8DF31196B3E}" dt="2022-11-17T19:09:13.798" v="67" actId="2696"/>
        <pc:sldMkLst>
          <pc:docMk/>
          <pc:sldMk cId="1649848841" sldId="362"/>
        </pc:sldMkLst>
      </pc:sldChg>
      <pc:sldChg chg="add">
        <pc:chgData name="William Grey" userId="37b73424-c081-4fc2-b1af-363f4f3fd4f3" providerId="ADAL" clId="{F7825B98-E078-4FAC-9836-A8DF31196B3E}" dt="2022-11-17T19:09:15.814" v="68"/>
        <pc:sldMkLst>
          <pc:docMk/>
          <pc:sldMk cId="3851708648" sldId="362"/>
        </pc:sldMkLst>
      </pc:sldChg>
      <pc:sldChg chg="del">
        <pc:chgData name="William Grey" userId="37b73424-c081-4fc2-b1af-363f4f3fd4f3" providerId="ADAL" clId="{F7825B98-E078-4FAC-9836-A8DF31196B3E}" dt="2022-11-17T18:59:00.522" v="21" actId="47"/>
        <pc:sldMkLst>
          <pc:docMk/>
          <pc:sldMk cId="1988260944" sldId="363"/>
        </pc:sldMkLst>
      </pc:sldChg>
      <pc:sldChg chg="modSp mod ord">
        <pc:chgData name="William Grey" userId="37b73424-c081-4fc2-b1af-363f4f3fd4f3" providerId="ADAL" clId="{F7825B98-E078-4FAC-9836-A8DF31196B3E}" dt="2022-11-17T19:03:49.348" v="33"/>
        <pc:sldMkLst>
          <pc:docMk/>
          <pc:sldMk cId="1105356529" sldId="364"/>
        </pc:sldMkLst>
        <pc:spChg chg="mod">
          <ac:chgData name="William Grey" userId="37b73424-c081-4fc2-b1af-363f4f3fd4f3" providerId="ADAL" clId="{F7825B98-E078-4FAC-9836-A8DF31196B3E}" dt="2022-11-17T18:59:10.017" v="22" actId="21"/>
          <ac:spMkLst>
            <pc:docMk/>
            <pc:sldMk cId="1105356529" sldId="364"/>
            <ac:spMk id="3" creationId="{A3E820A6-4800-48F8-9199-944897651BD8}"/>
          </ac:spMkLst>
        </pc:spChg>
        <pc:picChg chg="mod">
          <ac:chgData name="William Grey" userId="37b73424-c081-4fc2-b1af-363f4f3fd4f3" providerId="ADAL" clId="{F7825B98-E078-4FAC-9836-A8DF31196B3E}" dt="2022-11-17T18:59:23.401" v="25" actId="14100"/>
          <ac:picMkLst>
            <pc:docMk/>
            <pc:sldMk cId="1105356529" sldId="364"/>
            <ac:picMk id="5" creationId="{3396AD84-553A-4914-A053-75107D0FB446}"/>
          </ac:picMkLst>
        </pc:picChg>
      </pc:sldChg>
      <pc:sldChg chg="del">
        <pc:chgData name="William Grey" userId="37b73424-c081-4fc2-b1af-363f4f3fd4f3" providerId="ADAL" clId="{F7825B98-E078-4FAC-9836-A8DF31196B3E}" dt="2022-11-17T19:03:25.276" v="29" actId="47"/>
        <pc:sldMkLst>
          <pc:docMk/>
          <pc:sldMk cId="2987786212" sldId="365"/>
        </pc:sldMkLst>
      </pc:sldChg>
      <pc:sldChg chg="addSp delSp modSp add mod">
        <pc:chgData name="William Grey" userId="37b73424-c081-4fc2-b1af-363f4f3fd4f3" providerId="ADAL" clId="{F7825B98-E078-4FAC-9836-A8DF31196B3E}" dt="2022-11-17T19:20:33.041" v="229" actId="20577"/>
        <pc:sldMkLst>
          <pc:docMk/>
          <pc:sldMk cId="4110106104" sldId="365"/>
        </pc:sldMkLst>
        <pc:spChg chg="mod">
          <ac:chgData name="William Grey" userId="37b73424-c081-4fc2-b1af-363f4f3fd4f3" providerId="ADAL" clId="{F7825B98-E078-4FAC-9836-A8DF31196B3E}" dt="2022-11-17T19:19:51.992" v="225" actId="20577"/>
          <ac:spMkLst>
            <pc:docMk/>
            <pc:sldMk cId="4110106104" sldId="365"/>
            <ac:spMk id="4" creationId="{35BA0AA0-3884-4E0E-AADF-5AE83D5D5021}"/>
          </ac:spMkLst>
        </pc:spChg>
        <pc:graphicFrameChg chg="add mod modGraphic">
          <ac:chgData name="William Grey" userId="37b73424-c081-4fc2-b1af-363f4f3fd4f3" providerId="ADAL" clId="{F7825B98-E078-4FAC-9836-A8DF31196B3E}" dt="2022-11-17T19:20:33.041" v="229" actId="20577"/>
          <ac:graphicFrameMkLst>
            <pc:docMk/>
            <pc:sldMk cId="4110106104" sldId="365"/>
            <ac:graphicFrameMk id="5" creationId="{74242EEE-2824-4E19-8631-922E4BD5C7FE}"/>
          </ac:graphicFrameMkLst>
        </pc:graphicFrameChg>
        <pc:graphicFrameChg chg="del">
          <ac:chgData name="William Grey" userId="37b73424-c081-4fc2-b1af-363f4f3fd4f3" providerId="ADAL" clId="{F7825B98-E078-4FAC-9836-A8DF31196B3E}" dt="2022-11-17T19:20:25.530" v="226" actId="478"/>
          <ac:graphicFrameMkLst>
            <pc:docMk/>
            <pc:sldMk cId="4110106104" sldId="365"/>
            <ac:graphicFrameMk id="6" creationId="{A23EF5BE-1314-4030-AD9B-83F504BDD816}"/>
          </ac:graphicFrameMkLst>
        </pc:graphicFrameChg>
      </pc:sldChg>
      <pc:sldChg chg="add del">
        <pc:chgData name="William Grey" userId="37b73424-c081-4fc2-b1af-363f4f3fd4f3" providerId="ADAL" clId="{F7825B98-E078-4FAC-9836-A8DF31196B3E}" dt="2022-11-17T19:04:30.681" v="38" actId="47"/>
        <pc:sldMkLst>
          <pc:docMk/>
          <pc:sldMk cId="267558692" sldId="366"/>
        </pc:sldMkLst>
      </pc:sldChg>
      <pc:sldChg chg="addSp delSp modSp add mod">
        <pc:chgData name="William Grey" userId="37b73424-c081-4fc2-b1af-363f4f3fd4f3" providerId="ADAL" clId="{F7825B98-E078-4FAC-9836-A8DF31196B3E}" dt="2022-11-24T09:00:56.257" v="916" actId="20577"/>
        <pc:sldMkLst>
          <pc:docMk/>
          <pc:sldMk cId="500123954" sldId="366"/>
        </pc:sldMkLst>
        <pc:spChg chg="mod">
          <ac:chgData name="William Grey" userId="37b73424-c081-4fc2-b1af-363f4f3fd4f3" providerId="ADAL" clId="{F7825B98-E078-4FAC-9836-A8DF31196B3E}" dt="2022-11-17T19:26:32.370" v="517" actId="27636"/>
          <ac:spMkLst>
            <pc:docMk/>
            <pc:sldMk cId="500123954" sldId="366"/>
            <ac:spMk id="2" creationId="{A69FED7D-8BDC-4040-8118-CA034FC66306}"/>
          </ac:spMkLst>
        </pc:spChg>
        <pc:spChg chg="mod">
          <ac:chgData name="William Grey" userId="37b73424-c081-4fc2-b1af-363f4f3fd4f3" providerId="ADAL" clId="{F7825B98-E078-4FAC-9836-A8DF31196B3E}" dt="2022-11-24T09:00:56.257" v="916" actId="20577"/>
          <ac:spMkLst>
            <pc:docMk/>
            <pc:sldMk cId="500123954" sldId="366"/>
            <ac:spMk id="3" creationId="{4971A6C3-9222-4D94-8B37-2DB46295186B}"/>
          </ac:spMkLst>
        </pc:spChg>
        <pc:spChg chg="add mod">
          <ac:chgData name="William Grey" userId="37b73424-c081-4fc2-b1af-363f4f3fd4f3" providerId="ADAL" clId="{F7825B98-E078-4FAC-9836-A8DF31196B3E}" dt="2022-11-17T19:25:53.649" v="507" actId="20577"/>
          <ac:spMkLst>
            <pc:docMk/>
            <pc:sldMk cId="500123954" sldId="366"/>
            <ac:spMk id="6" creationId="{7EF05573-FC69-491B-8EB7-5286A570879A}"/>
          </ac:spMkLst>
        </pc:spChg>
        <pc:spChg chg="del">
          <ac:chgData name="William Grey" userId="37b73424-c081-4fc2-b1af-363f4f3fd4f3" providerId="ADAL" clId="{F7825B98-E078-4FAC-9836-A8DF31196B3E}" dt="2022-11-17T19:23:52.057" v="325" actId="478"/>
          <ac:spMkLst>
            <pc:docMk/>
            <pc:sldMk cId="500123954" sldId="366"/>
            <ac:spMk id="8" creationId="{05A65B8F-E6A2-40DD-9912-00490EFE8ABA}"/>
          </ac:spMkLst>
        </pc:spChg>
        <pc:spChg chg="del">
          <ac:chgData name="William Grey" userId="37b73424-c081-4fc2-b1af-363f4f3fd4f3" providerId="ADAL" clId="{F7825B98-E078-4FAC-9836-A8DF31196B3E}" dt="2022-11-17T19:23:45.148" v="323" actId="478"/>
          <ac:spMkLst>
            <pc:docMk/>
            <pc:sldMk cId="500123954" sldId="366"/>
            <ac:spMk id="9" creationId="{7F0F4148-6C41-4CD5-848A-E9B8AF895E93}"/>
          </ac:spMkLst>
        </pc:spChg>
        <pc:graphicFrameChg chg="del">
          <ac:chgData name="William Grey" userId="37b73424-c081-4fc2-b1af-363f4f3fd4f3" providerId="ADAL" clId="{F7825B98-E078-4FAC-9836-A8DF31196B3E}" dt="2022-11-17T19:23:48.532" v="324" actId="478"/>
          <ac:graphicFrameMkLst>
            <pc:docMk/>
            <pc:sldMk cId="500123954" sldId="366"/>
            <ac:graphicFrameMk id="4" creationId="{97939B1A-CE3A-4971-8F64-9865D7BC1A26}"/>
          </ac:graphicFrameMkLst>
        </pc:graphicFrameChg>
        <pc:graphicFrameChg chg="del">
          <ac:chgData name="William Grey" userId="37b73424-c081-4fc2-b1af-363f4f3fd4f3" providerId="ADAL" clId="{F7825B98-E078-4FAC-9836-A8DF31196B3E}" dt="2022-11-17T19:23:39.397" v="321" actId="478"/>
          <ac:graphicFrameMkLst>
            <pc:docMk/>
            <pc:sldMk cId="500123954" sldId="366"/>
            <ac:graphicFrameMk id="5" creationId="{FBA9E684-9DC5-4E70-AFC2-744DE1D0E87D}"/>
          </ac:graphicFrameMkLst>
        </pc:graphicFrameChg>
        <pc:cxnChg chg="del">
          <ac:chgData name="William Grey" userId="37b73424-c081-4fc2-b1af-363f4f3fd4f3" providerId="ADAL" clId="{F7825B98-E078-4FAC-9836-A8DF31196B3E}" dt="2022-11-17T19:23:41.743" v="322" actId="478"/>
          <ac:cxnSpMkLst>
            <pc:docMk/>
            <pc:sldMk cId="500123954" sldId="366"/>
            <ac:cxnSpMk id="7" creationId="{23ADA3CB-5E89-497E-A9A1-A12409B5BDFC}"/>
          </ac:cxnSpMkLst>
        </pc:cxnChg>
      </pc:sldChg>
      <pc:sldChg chg="add del">
        <pc:chgData name="William Grey" userId="37b73424-c081-4fc2-b1af-363f4f3fd4f3" providerId="ADAL" clId="{F7825B98-E078-4FAC-9836-A8DF31196B3E}" dt="2022-11-17T19:04:15.816" v="36" actId="2696"/>
        <pc:sldMkLst>
          <pc:docMk/>
          <pc:sldMk cId="2922063475" sldId="366"/>
        </pc:sldMkLst>
      </pc:sldChg>
      <pc:sldChg chg="modSp add mod">
        <pc:chgData name="William Grey" userId="37b73424-c081-4fc2-b1af-363f4f3fd4f3" providerId="ADAL" clId="{F7825B98-E078-4FAC-9836-A8DF31196B3E}" dt="2022-11-17T19:30:30.675" v="851" actId="5793"/>
        <pc:sldMkLst>
          <pc:docMk/>
          <pc:sldMk cId="1943763949" sldId="367"/>
        </pc:sldMkLst>
        <pc:spChg chg="mod">
          <ac:chgData name="William Grey" userId="37b73424-c081-4fc2-b1af-363f4f3fd4f3" providerId="ADAL" clId="{F7825B98-E078-4FAC-9836-A8DF31196B3E}" dt="2022-11-17T19:26:21.429" v="513" actId="27636"/>
          <ac:spMkLst>
            <pc:docMk/>
            <pc:sldMk cId="1943763949" sldId="367"/>
            <ac:spMk id="2" creationId="{A69FED7D-8BDC-4040-8118-CA034FC66306}"/>
          </ac:spMkLst>
        </pc:spChg>
        <pc:spChg chg="mod">
          <ac:chgData name="William Grey" userId="37b73424-c081-4fc2-b1af-363f4f3fd4f3" providerId="ADAL" clId="{F7825B98-E078-4FAC-9836-A8DF31196B3E}" dt="2022-11-17T19:28:40.511" v="726" actId="13926"/>
          <ac:spMkLst>
            <pc:docMk/>
            <pc:sldMk cId="1943763949" sldId="367"/>
            <ac:spMk id="3" creationId="{4971A6C3-9222-4D94-8B37-2DB46295186B}"/>
          </ac:spMkLst>
        </pc:spChg>
        <pc:spChg chg="mod">
          <ac:chgData name="William Grey" userId="37b73424-c081-4fc2-b1af-363f4f3fd4f3" providerId="ADAL" clId="{F7825B98-E078-4FAC-9836-A8DF31196B3E}" dt="2022-11-17T19:30:30.675" v="851" actId="5793"/>
          <ac:spMkLst>
            <pc:docMk/>
            <pc:sldMk cId="1943763949" sldId="367"/>
            <ac:spMk id="6" creationId="{7EF05573-FC69-491B-8EB7-5286A570879A}"/>
          </ac:spMkLst>
        </pc:spChg>
      </pc:sldChg>
      <pc:sldMasterChg chg="modSldLayout">
        <pc:chgData name="William Grey" userId="37b73424-c081-4fc2-b1af-363f4f3fd4f3" providerId="ADAL" clId="{F7825B98-E078-4FAC-9836-A8DF31196B3E}" dt="2022-11-17T14:20:02.419" v="1"/>
        <pc:sldMasterMkLst>
          <pc:docMk/>
          <pc:sldMasterMk cId="929849992" sldId="2147483660"/>
        </pc:sldMasterMkLst>
        <pc:sldLayoutChg chg="addSp delSp modSp mod">
          <pc:chgData name="William Grey" userId="37b73424-c081-4fc2-b1af-363f4f3fd4f3" providerId="ADAL" clId="{F7825B98-E078-4FAC-9836-A8DF31196B3E}" dt="2022-11-17T14:20:02.419" v="1"/>
          <pc:sldLayoutMkLst>
            <pc:docMk/>
            <pc:sldMasterMk cId="929849992" sldId="2147483660"/>
            <pc:sldLayoutMk cId="2228725446" sldId="2147483661"/>
          </pc:sldLayoutMkLst>
          <pc:picChg chg="del">
            <ac:chgData name="William Grey" userId="37b73424-c081-4fc2-b1af-363f4f3fd4f3" providerId="ADAL" clId="{F7825B98-E078-4FAC-9836-A8DF31196B3E}" dt="2022-11-17T14:20:01.793" v="0" actId="478"/>
            <ac:picMkLst>
              <pc:docMk/>
              <pc:sldMasterMk cId="929849992" sldId="2147483660"/>
              <pc:sldLayoutMk cId="2228725446" sldId="2147483661"/>
              <ac:picMk id="8" creationId="{63B928B6-3DF2-476E-85F1-8814FADB2AE5}"/>
            </ac:picMkLst>
          </pc:picChg>
          <pc:picChg chg="add mod">
            <ac:chgData name="William Grey" userId="37b73424-c081-4fc2-b1af-363f4f3fd4f3" providerId="ADAL" clId="{F7825B98-E078-4FAC-9836-A8DF31196B3E}" dt="2022-11-17T14:20:02.419" v="1"/>
            <ac:picMkLst>
              <pc:docMk/>
              <pc:sldMasterMk cId="929849992" sldId="2147483660"/>
              <pc:sldLayoutMk cId="2228725446" sldId="2147483661"/>
              <ac:picMk id="10" creationId="{19408434-481A-4828-9325-3B0E1B42C7E4}"/>
            </ac:picMkLst>
          </pc:picChg>
        </pc:sldLayoutChg>
      </pc:sldMasterChg>
    </pc:docChg>
  </pc:docChgLst>
  <pc:docChgLst>
    <pc:chgData name="William Grey" userId="37b73424-c081-4fc2-b1af-363f4f3fd4f3" providerId="ADAL" clId="{7D46B568-2AAF-4E98-A81C-0F79A98785F6}"/>
    <pc:docChg chg="undo custSel addSld modSld">
      <pc:chgData name="William Grey" userId="37b73424-c081-4fc2-b1af-363f4f3fd4f3" providerId="ADAL" clId="{7D46B568-2AAF-4E98-A81C-0F79A98785F6}" dt="2020-08-25T21:45:36.689" v="226" actId="478"/>
      <pc:docMkLst>
        <pc:docMk/>
      </pc:docMkLst>
      <pc:sldChg chg="addSp delSp modSp mod">
        <pc:chgData name="William Grey" userId="37b73424-c081-4fc2-b1af-363f4f3fd4f3" providerId="ADAL" clId="{7D46B568-2AAF-4E98-A81C-0F79A98785F6}" dt="2020-08-25T21:45:36.689" v="226" actId="478"/>
        <pc:sldMkLst>
          <pc:docMk/>
          <pc:sldMk cId="1635491171" sldId="279"/>
        </pc:sldMkLst>
        <pc:spChg chg="add del">
          <ac:chgData name="William Grey" userId="37b73424-c081-4fc2-b1af-363f4f3fd4f3" providerId="ADAL" clId="{7D46B568-2AAF-4E98-A81C-0F79A98785F6}" dt="2020-08-25T21:45:36.689" v="226" actId="478"/>
          <ac:spMkLst>
            <pc:docMk/>
            <pc:sldMk cId="1635491171" sldId="279"/>
            <ac:spMk id="2" creationId="{00000000-0000-0000-0000-000000000000}"/>
          </ac:spMkLst>
        </pc:spChg>
        <pc:spChg chg="add mod ord">
          <ac:chgData name="William Grey" userId="37b73424-c081-4fc2-b1af-363f4f3fd4f3" providerId="ADAL" clId="{7D46B568-2AAF-4E98-A81C-0F79A98785F6}" dt="2020-08-25T21:40:14.878" v="222" actId="167"/>
          <ac:spMkLst>
            <pc:docMk/>
            <pc:sldMk cId="1635491171" sldId="279"/>
            <ac:spMk id="6" creationId="{10932DDC-90F1-451B-8CC3-A820708D9816}"/>
          </ac:spMkLst>
        </pc:spChg>
        <pc:spChg chg="add del mod">
          <ac:chgData name="William Grey" userId="37b73424-c081-4fc2-b1af-363f4f3fd4f3" providerId="ADAL" clId="{7D46B568-2AAF-4E98-A81C-0F79A98785F6}" dt="2020-08-25T21:45:36.689" v="226" actId="478"/>
          <ac:spMkLst>
            <pc:docMk/>
            <pc:sldMk cId="1635491171" sldId="279"/>
            <ac:spMk id="8" creationId="{867F0143-1922-42B1-8FBD-9755AB33EA5B}"/>
          </ac:spMkLst>
        </pc:spChg>
      </pc:sldChg>
      <pc:sldChg chg="modSp mod">
        <pc:chgData name="William Grey" userId="37b73424-c081-4fc2-b1af-363f4f3fd4f3" providerId="ADAL" clId="{7D46B568-2AAF-4E98-A81C-0F79A98785F6}" dt="2020-08-25T21:22:29.134" v="167" actId="2165"/>
        <pc:sldMkLst>
          <pc:docMk/>
          <pc:sldMk cId="2536509941" sldId="313"/>
        </pc:sldMkLst>
        <pc:spChg chg="mod">
          <ac:chgData name="William Grey" userId="37b73424-c081-4fc2-b1af-363f4f3fd4f3" providerId="ADAL" clId="{7D46B568-2AAF-4E98-A81C-0F79A98785F6}" dt="2020-08-23T21:55:15.364" v="3" actId="20577"/>
          <ac:spMkLst>
            <pc:docMk/>
            <pc:sldMk cId="2536509941" sldId="313"/>
            <ac:spMk id="3" creationId="{E6EE2DD1-F588-46C2-8E73-914EA73264E2}"/>
          </ac:spMkLst>
        </pc:spChg>
        <pc:graphicFrameChg chg="modGraphic">
          <ac:chgData name="William Grey" userId="37b73424-c081-4fc2-b1af-363f4f3fd4f3" providerId="ADAL" clId="{7D46B568-2AAF-4E98-A81C-0F79A98785F6}" dt="2020-08-25T21:22:29.134" v="167" actId="2165"/>
          <ac:graphicFrameMkLst>
            <pc:docMk/>
            <pc:sldMk cId="2536509941" sldId="313"/>
            <ac:graphicFrameMk id="5" creationId="{193436C0-2CFB-45A8-B81C-D4BD8E7C0840}"/>
          </ac:graphicFrameMkLst>
        </pc:graphicFrameChg>
      </pc:sldChg>
      <pc:sldChg chg="modSp mod">
        <pc:chgData name="William Grey" userId="37b73424-c081-4fc2-b1af-363f4f3fd4f3" providerId="ADAL" clId="{7D46B568-2AAF-4E98-A81C-0F79A98785F6}" dt="2020-08-23T21:58:53.630" v="5" actId="313"/>
        <pc:sldMkLst>
          <pc:docMk/>
          <pc:sldMk cId="260418846" sldId="352"/>
        </pc:sldMkLst>
        <pc:spChg chg="mod">
          <ac:chgData name="William Grey" userId="37b73424-c081-4fc2-b1af-363f4f3fd4f3" providerId="ADAL" clId="{7D46B568-2AAF-4E98-A81C-0F79A98785F6}" dt="2020-08-23T21:58:53.630" v="5" actId="313"/>
          <ac:spMkLst>
            <pc:docMk/>
            <pc:sldMk cId="260418846" sldId="352"/>
            <ac:spMk id="3" creationId="{E6EE2DD1-F588-46C2-8E73-914EA73264E2}"/>
          </ac:spMkLst>
        </pc:spChg>
      </pc:sldChg>
      <pc:sldChg chg="modSp mod">
        <pc:chgData name="William Grey" userId="37b73424-c081-4fc2-b1af-363f4f3fd4f3" providerId="ADAL" clId="{7D46B568-2AAF-4E98-A81C-0F79A98785F6}" dt="2020-08-25T21:32:50.893" v="219" actId="20577"/>
        <pc:sldMkLst>
          <pc:docMk/>
          <pc:sldMk cId="2337098703" sldId="354"/>
        </pc:sldMkLst>
        <pc:spChg chg="mod">
          <ac:chgData name="William Grey" userId="37b73424-c081-4fc2-b1af-363f4f3fd4f3" providerId="ADAL" clId="{7D46B568-2AAF-4E98-A81C-0F79A98785F6}" dt="2020-08-25T21:32:50.893" v="219" actId="20577"/>
          <ac:spMkLst>
            <pc:docMk/>
            <pc:sldMk cId="2337098703" sldId="354"/>
            <ac:spMk id="3" creationId="{E6EE2DD1-F588-46C2-8E73-914EA73264E2}"/>
          </ac:spMkLst>
        </pc:spChg>
      </pc:sldChg>
      <pc:sldChg chg="modSp add mod">
        <pc:chgData name="William Grey" userId="37b73424-c081-4fc2-b1af-363f4f3fd4f3" providerId="ADAL" clId="{7D46B568-2AAF-4E98-A81C-0F79A98785F6}" dt="2020-08-23T22:15:12.372" v="166" actId="2711"/>
        <pc:sldMkLst>
          <pc:docMk/>
          <pc:sldMk cId="1494859065" sldId="355"/>
        </pc:sldMkLst>
        <pc:spChg chg="mod">
          <ac:chgData name="William Grey" userId="37b73424-c081-4fc2-b1af-363f4f3fd4f3" providerId="ADAL" clId="{7D46B568-2AAF-4E98-A81C-0F79A98785F6}" dt="2020-08-23T22:15:12.372" v="166" actId="2711"/>
          <ac:spMkLst>
            <pc:docMk/>
            <pc:sldMk cId="1494859065" sldId="355"/>
            <ac:spMk id="3" creationId="{E6EE2DD1-F588-46C2-8E73-914EA73264E2}"/>
          </ac:spMkLst>
        </pc:spChg>
      </pc:sldChg>
    </pc:docChg>
  </pc:docChgLst>
  <pc:docChgLst>
    <pc:chgData name="William Grey" userId="37b73424-c081-4fc2-b1af-363f4f3fd4f3" providerId="ADAL" clId="{8471F95D-576D-4334-9E2C-2EDF0D1F7CD6}"/>
    <pc:docChg chg="undo custSel addSld delSld modSld">
      <pc:chgData name="William Grey" userId="37b73424-c081-4fc2-b1af-363f4f3fd4f3" providerId="ADAL" clId="{8471F95D-576D-4334-9E2C-2EDF0D1F7CD6}" dt="2020-08-23T10:23:35.299" v="894" actId="1076"/>
      <pc:docMkLst>
        <pc:docMk/>
      </pc:docMkLst>
      <pc:sldChg chg="addSp delSp modSp add mod">
        <pc:chgData name="William Grey" userId="37b73424-c081-4fc2-b1af-363f4f3fd4f3" providerId="ADAL" clId="{8471F95D-576D-4334-9E2C-2EDF0D1F7CD6}" dt="2020-08-23T10:04:43.296" v="304" actId="20577"/>
        <pc:sldMkLst>
          <pc:docMk/>
          <pc:sldMk cId="1635491171" sldId="279"/>
        </pc:sldMkLst>
        <pc:spChg chg="mod">
          <ac:chgData name="William Grey" userId="37b73424-c081-4fc2-b1af-363f4f3fd4f3" providerId="ADAL" clId="{8471F95D-576D-4334-9E2C-2EDF0D1F7CD6}" dt="2020-08-23T10:04:43.296" v="304" actId="20577"/>
          <ac:spMkLst>
            <pc:docMk/>
            <pc:sldMk cId="1635491171" sldId="279"/>
            <ac:spMk id="2" creationId="{00000000-0000-0000-0000-000000000000}"/>
          </ac:spMkLst>
        </pc:spChg>
        <pc:spChg chg="mod">
          <ac:chgData name="William Grey" userId="37b73424-c081-4fc2-b1af-363f4f3fd4f3" providerId="ADAL" clId="{8471F95D-576D-4334-9E2C-2EDF0D1F7CD6}" dt="2020-08-23T10:04:24.269" v="290" actId="1076"/>
          <ac:spMkLst>
            <pc:docMk/>
            <pc:sldMk cId="1635491171" sldId="279"/>
            <ac:spMk id="3" creationId="{1D15B091-D463-4DA8-94E6-64F6EBA41558}"/>
          </ac:spMkLst>
        </pc:spChg>
        <pc:spChg chg="add mod">
          <ac:chgData name="William Grey" userId="37b73424-c081-4fc2-b1af-363f4f3fd4f3" providerId="ADAL" clId="{8471F95D-576D-4334-9E2C-2EDF0D1F7CD6}" dt="2020-08-23T10:04:30.174" v="291" actId="1076"/>
          <ac:spMkLst>
            <pc:docMk/>
            <pc:sldMk cId="1635491171" sldId="279"/>
            <ac:spMk id="4" creationId="{DFE87F6F-95D7-4DC8-B1FA-4528227A7914}"/>
          </ac:spMkLst>
        </pc:spChg>
        <pc:spChg chg="del">
          <ac:chgData name="William Grey" userId="37b73424-c081-4fc2-b1af-363f4f3fd4f3" providerId="ADAL" clId="{8471F95D-576D-4334-9E2C-2EDF0D1F7CD6}" dt="2020-08-23T10:03:01.632" v="274" actId="478"/>
          <ac:spMkLst>
            <pc:docMk/>
            <pc:sldMk cId="1635491171" sldId="279"/>
            <ac:spMk id="6" creationId="{7E18FC1F-B0AC-4108-B3BC-965314B8961B}"/>
          </ac:spMkLst>
        </pc:spChg>
        <pc:spChg chg="mod">
          <ac:chgData name="William Grey" userId="37b73424-c081-4fc2-b1af-363f4f3fd4f3" providerId="ADAL" clId="{8471F95D-576D-4334-9E2C-2EDF0D1F7CD6}" dt="2020-08-23T10:03:45.138" v="281" actId="1076"/>
          <ac:spMkLst>
            <pc:docMk/>
            <pc:sldMk cId="1635491171" sldId="279"/>
            <ac:spMk id="11" creationId="{681640ED-C1D1-4893-98D6-C390DE4714BC}"/>
          </ac:spMkLst>
        </pc:spChg>
        <pc:graphicFrameChg chg="mod modGraphic">
          <ac:chgData name="William Grey" userId="37b73424-c081-4fc2-b1af-363f4f3fd4f3" providerId="ADAL" clId="{8471F95D-576D-4334-9E2C-2EDF0D1F7CD6}" dt="2020-08-23T10:04:18.458" v="289" actId="14734"/>
          <ac:graphicFrameMkLst>
            <pc:docMk/>
            <pc:sldMk cId="1635491171" sldId="279"/>
            <ac:graphicFrameMk id="9" creationId="{8EBBFA4F-BEC3-442F-A4AF-E8E0A2D27D47}"/>
          </ac:graphicFrameMkLst>
        </pc:graphicFrameChg>
      </pc:sldChg>
      <pc:sldChg chg="del">
        <pc:chgData name="William Grey" userId="37b73424-c081-4fc2-b1af-363f4f3fd4f3" providerId="ADAL" clId="{8471F95D-576D-4334-9E2C-2EDF0D1F7CD6}" dt="2020-08-23T09:58:56.846" v="128" actId="2696"/>
        <pc:sldMkLst>
          <pc:docMk/>
          <pc:sldMk cId="195482409" sldId="299"/>
        </pc:sldMkLst>
      </pc:sldChg>
      <pc:sldChg chg="add del">
        <pc:chgData name="William Grey" userId="37b73424-c081-4fc2-b1af-363f4f3fd4f3" providerId="ADAL" clId="{8471F95D-576D-4334-9E2C-2EDF0D1F7CD6}" dt="2020-08-23T10:04:58.108" v="305" actId="47"/>
        <pc:sldMkLst>
          <pc:docMk/>
          <pc:sldMk cId="1942355583" sldId="299"/>
        </pc:sldMkLst>
      </pc:sldChg>
      <pc:sldChg chg="del">
        <pc:chgData name="William Grey" userId="37b73424-c081-4fc2-b1af-363f4f3fd4f3" providerId="ADAL" clId="{8471F95D-576D-4334-9E2C-2EDF0D1F7CD6}" dt="2020-08-23T09:59:18.325" v="141" actId="47"/>
        <pc:sldMkLst>
          <pc:docMk/>
          <pc:sldMk cId="2098386099" sldId="300"/>
        </pc:sldMkLst>
      </pc:sldChg>
      <pc:sldChg chg="del">
        <pc:chgData name="William Grey" userId="37b73424-c081-4fc2-b1af-363f4f3fd4f3" providerId="ADAL" clId="{8471F95D-576D-4334-9E2C-2EDF0D1F7CD6}" dt="2020-08-23T09:59:13.982" v="132" actId="47"/>
        <pc:sldMkLst>
          <pc:docMk/>
          <pc:sldMk cId="3925521692" sldId="301"/>
        </pc:sldMkLst>
      </pc:sldChg>
      <pc:sldChg chg="modSp mod">
        <pc:chgData name="William Grey" userId="37b73424-c081-4fc2-b1af-363f4f3fd4f3" providerId="ADAL" clId="{8471F95D-576D-4334-9E2C-2EDF0D1F7CD6}" dt="2020-08-23T10:01:01.254" v="271" actId="20577"/>
        <pc:sldMkLst>
          <pc:docMk/>
          <pc:sldMk cId="1784021127" sldId="302"/>
        </pc:sldMkLst>
        <pc:spChg chg="mod">
          <ac:chgData name="William Grey" userId="37b73424-c081-4fc2-b1af-363f4f3fd4f3" providerId="ADAL" clId="{8471F95D-576D-4334-9E2C-2EDF0D1F7CD6}" dt="2020-08-23T10:01:01.254" v="271" actId="20577"/>
          <ac:spMkLst>
            <pc:docMk/>
            <pc:sldMk cId="1784021127" sldId="302"/>
            <ac:spMk id="2" creationId="{A2C7B714-FEBC-4579-910C-5D858B52A47C}"/>
          </ac:spMkLst>
        </pc:spChg>
        <pc:spChg chg="mod">
          <ac:chgData name="William Grey" userId="37b73424-c081-4fc2-b1af-363f4f3fd4f3" providerId="ADAL" clId="{8471F95D-576D-4334-9E2C-2EDF0D1F7CD6}" dt="2020-08-23T10:00:56.193" v="261" actId="12"/>
          <ac:spMkLst>
            <pc:docMk/>
            <pc:sldMk cId="1784021127" sldId="302"/>
            <ac:spMk id="3" creationId="{1AA7508E-598C-408E-8ADA-9574DE385720}"/>
          </ac:spMkLst>
        </pc:spChg>
      </pc:sldChg>
      <pc:sldChg chg="del">
        <pc:chgData name="William Grey" userId="37b73424-c081-4fc2-b1af-363f4f3fd4f3" providerId="ADAL" clId="{8471F95D-576D-4334-9E2C-2EDF0D1F7CD6}" dt="2020-08-23T10:09:31.342" v="442" actId="47"/>
        <pc:sldMkLst>
          <pc:docMk/>
          <pc:sldMk cId="3288208000" sldId="305"/>
        </pc:sldMkLst>
      </pc:sldChg>
      <pc:sldChg chg="addSp delSp modSp mod">
        <pc:chgData name="William Grey" userId="37b73424-c081-4fc2-b1af-363f4f3fd4f3" providerId="ADAL" clId="{8471F95D-576D-4334-9E2C-2EDF0D1F7CD6}" dt="2020-08-23T10:14:31.195" v="503" actId="20577"/>
        <pc:sldMkLst>
          <pc:docMk/>
          <pc:sldMk cId="2536509941" sldId="313"/>
        </pc:sldMkLst>
        <pc:spChg chg="mod">
          <ac:chgData name="William Grey" userId="37b73424-c081-4fc2-b1af-363f4f3fd4f3" providerId="ADAL" clId="{8471F95D-576D-4334-9E2C-2EDF0D1F7CD6}" dt="2020-08-23T10:11:36.477" v="454" actId="1076"/>
          <ac:spMkLst>
            <pc:docMk/>
            <pc:sldMk cId="2536509941" sldId="313"/>
            <ac:spMk id="2" creationId="{7A806AA0-A94A-4CD9-AF34-A64E1F9DB5E1}"/>
          </ac:spMkLst>
        </pc:spChg>
        <pc:spChg chg="mod">
          <ac:chgData name="William Grey" userId="37b73424-c081-4fc2-b1af-363f4f3fd4f3" providerId="ADAL" clId="{8471F95D-576D-4334-9E2C-2EDF0D1F7CD6}" dt="2020-08-23T10:14:31.195" v="503" actId="20577"/>
          <ac:spMkLst>
            <pc:docMk/>
            <pc:sldMk cId="2536509941" sldId="313"/>
            <ac:spMk id="3" creationId="{E6EE2DD1-F588-46C2-8E73-914EA73264E2}"/>
          </ac:spMkLst>
        </pc:spChg>
        <pc:graphicFrameChg chg="del">
          <ac:chgData name="William Grey" userId="37b73424-c081-4fc2-b1af-363f4f3fd4f3" providerId="ADAL" clId="{8471F95D-576D-4334-9E2C-2EDF0D1F7CD6}" dt="2020-08-23T10:05:39.874" v="313" actId="478"/>
          <ac:graphicFrameMkLst>
            <pc:docMk/>
            <pc:sldMk cId="2536509941" sldId="313"/>
            <ac:graphicFrameMk id="4" creationId="{C235F7D9-1383-420B-A7DA-7BC9A45695E4}"/>
          </ac:graphicFrameMkLst>
        </pc:graphicFrameChg>
        <pc:graphicFrameChg chg="add mod modGraphic">
          <ac:chgData name="William Grey" userId="37b73424-c081-4fc2-b1af-363f4f3fd4f3" providerId="ADAL" clId="{8471F95D-576D-4334-9E2C-2EDF0D1F7CD6}" dt="2020-08-23T10:11:52.160" v="457" actId="1076"/>
          <ac:graphicFrameMkLst>
            <pc:docMk/>
            <pc:sldMk cId="2536509941" sldId="313"/>
            <ac:graphicFrameMk id="5" creationId="{193436C0-2CFB-45A8-B81C-D4BD8E7C0840}"/>
          </ac:graphicFrameMkLst>
        </pc:graphicFrameChg>
      </pc:sldChg>
      <pc:sldChg chg="del">
        <pc:chgData name="William Grey" userId="37b73424-c081-4fc2-b1af-363f4f3fd4f3" providerId="ADAL" clId="{8471F95D-576D-4334-9E2C-2EDF0D1F7CD6}" dt="2020-08-23T09:59:14.873" v="134" actId="47"/>
        <pc:sldMkLst>
          <pc:docMk/>
          <pc:sldMk cId="2586496002" sldId="318"/>
        </pc:sldMkLst>
      </pc:sldChg>
      <pc:sldChg chg="del">
        <pc:chgData name="William Grey" userId="37b73424-c081-4fc2-b1af-363f4f3fd4f3" providerId="ADAL" clId="{8471F95D-576D-4334-9E2C-2EDF0D1F7CD6}" dt="2020-08-23T10:05:19.376" v="312" actId="47"/>
        <pc:sldMkLst>
          <pc:docMk/>
          <pc:sldMk cId="326653989" sldId="322"/>
        </pc:sldMkLst>
      </pc:sldChg>
      <pc:sldChg chg="del">
        <pc:chgData name="William Grey" userId="37b73424-c081-4fc2-b1af-363f4f3fd4f3" providerId="ADAL" clId="{8471F95D-576D-4334-9E2C-2EDF0D1F7CD6}" dt="2020-08-23T10:09:20.985" v="441" actId="47"/>
        <pc:sldMkLst>
          <pc:docMk/>
          <pc:sldMk cId="3741258603" sldId="325"/>
        </pc:sldMkLst>
      </pc:sldChg>
      <pc:sldChg chg="del">
        <pc:chgData name="William Grey" userId="37b73424-c081-4fc2-b1af-363f4f3fd4f3" providerId="ADAL" clId="{8471F95D-576D-4334-9E2C-2EDF0D1F7CD6}" dt="2020-08-23T09:59:15.669" v="136" actId="47"/>
        <pc:sldMkLst>
          <pc:docMk/>
          <pc:sldMk cId="1583134688" sldId="328"/>
        </pc:sldMkLst>
      </pc:sldChg>
      <pc:sldChg chg="del">
        <pc:chgData name="William Grey" userId="37b73424-c081-4fc2-b1af-363f4f3fd4f3" providerId="ADAL" clId="{8471F95D-576D-4334-9E2C-2EDF0D1F7CD6}" dt="2020-08-23T09:59:16.482" v="138" actId="47"/>
        <pc:sldMkLst>
          <pc:docMk/>
          <pc:sldMk cId="1909148872" sldId="329"/>
        </pc:sldMkLst>
      </pc:sldChg>
      <pc:sldChg chg="del">
        <pc:chgData name="William Grey" userId="37b73424-c081-4fc2-b1af-363f4f3fd4f3" providerId="ADAL" clId="{8471F95D-576D-4334-9E2C-2EDF0D1F7CD6}" dt="2020-08-23T09:59:16.091" v="137" actId="47"/>
        <pc:sldMkLst>
          <pc:docMk/>
          <pc:sldMk cId="2623589385" sldId="330"/>
        </pc:sldMkLst>
      </pc:sldChg>
      <pc:sldChg chg="del">
        <pc:chgData name="William Grey" userId="37b73424-c081-4fc2-b1af-363f4f3fd4f3" providerId="ADAL" clId="{8471F95D-576D-4334-9E2C-2EDF0D1F7CD6}" dt="2020-08-23T09:59:16.857" v="139" actId="47"/>
        <pc:sldMkLst>
          <pc:docMk/>
          <pc:sldMk cId="387740170" sldId="331"/>
        </pc:sldMkLst>
      </pc:sldChg>
      <pc:sldChg chg="del">
        <pc:chgData name="William Grey" userId="37b73424-c081-4fc2-b1af-363f4f3fd4f3" providerId="ADAL" clId="{8471F95D-576D-4334-9E2C-2EDF0D1F7CD6}" dt="2020-08-23T09:59:18.575" v="142" actId="47"/>
        <pc:sldMkLst>
          <pc:docMk/>
          <pc:sldMk cId="1511715879" sldId="333"/>
        </pc:sldMkLst>
      </pc:sldChg>
      <pc:sldChg chg="del">
        <pc:chgData name="William Grey" userId="37b73424-c081-4fc2-b1af-363f4f3fd4f3" providerId="ADAL" clId="{8471F95D-576D-4334-9E2C-2EDF0D1F7CD6}" dt="2020-08-23T09:59:18.825" v="143" actId="47"/>
        <pc:sldMkLst>
          <pc:docMk/>
          <pc:sldMk cId="3643814478" sldId="335"/>
        </pc:sldMkLst>
      </pc:sldChg>
      <pc:sldChg chg="del">
        <pc:chgData name="William Grey" userId="37b73424-c081-4fc2-b1af-363f4f3fd4f3" providerId="ADAL" clId="{8471F95D-576D-4334-9E2C-2EDF0D1F7CD6}" dt="2020-08-23T09:59:15.263" v="135" actId="47"/>
        <pc:sldMkLst>
          <pc:docMk/>
          <pc:sldMk cId="3982252488" sldId="338"/>
        </pc:sldMkLst>
      </pc:sldChg>
      <pc:sldChg chg="del">
        <pc:chgData name="William Grey" userId="37b73424-c081-4fc2-b1af-363f4f3fd4f3" providerId="ADAL" clId="{8471F95D-576D-4334-9E2C-2EDF0D1F7CD6}" dt="2020-08-23T09:59:18.013" v="140" actId="47"/>
        <pc:sldMkLst>
          <pc:docMk/>
          <pc:sldMk cId="1167634800" sldId="339"/>
        </pc:sldMkLst>
      </pc:sldChg>
      <pc:sldChg chg="del">
        <pc:chgData name="William Grey" userId="37b73424-c081-4fc2-b1af-363f4f3fd4f3" providerId="ADAL" clId="{8471F95D-576D-4334-9E2C-2EDF0D1F7CD6}" dt="2020-08-23T09:58:56.846" v="128" actId="2696"/>
        <pc:sldMkLst>
          <pc:docMk/>
          <pc:sldMk cId="592196950" sldId="340"/>
        </pc:sldMkLst>
      </pc:sldChg>
      <pc:sldChg chg="modSp add mod">
        <pc:chgData name="William Grey" userId="37b73424-c081-4fc2-b1af-363f4f3fd4f3" providerId="ADAL" clId="{8471F95D-576D-4334-9E2C-2EDF0D1F7CD6}" dt="2020-08-23T10:05:09.012" v="311" actId="20577"/>
        <pc:sldMkLst>
          <pc:docMk/>
          <pc:sldMk cId="1481353796" sldId="340"/>
        </pc:sldMkLst>
        <pc:spChg chg="mod">
          <ac:chgData name="William Grey" userId="37b73424-c081-4fc2-b1af-363f4f3fd4f3" providerId="ADAL" clId="{8471F95D-576D-4334-9E2C-2EDF0D1F7CD6}" dt="2020-08-23T09:59:50.224" v="153"/>
          <ac:spMkLst>
            <pc:docMk/>
            <pc:sldMk cId="1481353796" sldId="340"/>
            <ac:spMk id="2" creationId="{7469BF39-F511-4577-89BD-D531C41C092A}"/>
          </ac:spMkLst>
        </pc:spChg>
        <pc:spChg chg="mod">
          <ac:chgData name="William Grey" userId="37b73424-c081-4fc2-b1af-363f4f3fd4f3" providerId="ADAL" clId="{8471F95D-576D-4334-9E2C-2EDF0D1F7CD6}" dt="2020-08-23T10:05:09.012" v="311" actId="20577"/>
          <ac:spMkLst>
            <pc:docMk/>
            <pc:sldMk cId="1481353796" sldId="340"/>
            <ac:spMk id="3" creationId="{BD861CDC-25C6-49D3-AC3C-80718A5FD022}"/>
          </ac:spMkLst>
        </pc:spChg>
      </pc:sldChg>
      <pc:sldChg chg="del">
        <pc:chgData name="William Grey" userId="37b73424-c081-4fc2-b1af-363f4f3fd4f3" providerId="ADAL" clId="{8471F95D-576D-4334-9E2C-2EDF0D1F7CD6}" dt="2020-08-23T10:00:04.627" v="194" actId="47"/>
        <pc:sldMkLst>
          <pc:docMk/>
          <pc:sldMk cId="4238089336" sldId="341"/>
        </pc:sldMkLst>
      </pc:sldChg>
      <pc:sldChg chg="del">
        <pc:chgData name="William Grey" userId="37b73424-c081-4fc2-b1af-363f4f3fd4f3" providerId="ADAL" clId="{8471F95D-576D-4334-9E2C-2EDF0D1F7CD6}" dt="2020-08-23T09:59:12.904" v="130" actId="47"/>
        <pc:sldMkLst>
          <pc:docMk/>
          <pc:sldMk cId="1673557453" sldId="346"/>
        </pc:sldMkLst>
      </pc:sldChg>
      <pc:sldChg chg="del">
        <pc:chgData name="William Grey" userId="37b73424-c081-4fc2-b1af-363f4f3fd4f3" providerId="ADAL" clId="{8471F95D-576D-4334-9E2C-2EDF0D1F7CD6}" dt="2020-08-23T09:59:13.404" v="131" actId="47"/>
        <pc:sldMkLst>
          <pc:docMk/>
          <pc:sldMk cId="1181321259" sldId="347"/>
        </pc:sldMkLst>
      </pc:sldChg>
      <pc:sldChg chg="modSp del mod">
        <pc:chgData name="William Grey" userId="37b73424-c081-4fc2-b1af-363f4f3fd4f3" providerId="ADAL" clId="{8471F95D-576D-4334-9E2C-2EDF0D1F7CD6}" dt="2020-08-23T09:58:56.846" v="128" actId="2696"/>
        <pc:sldMkLst>
          <pc:docMk/>
          <pc:sldMk cId="2833156565" sldId="348"/>
        </pc:sldMkLst>
        <pc:spChg chg="mod">
          <ac:chgData name="William Grey" userId="37b73424-c081-4fc2-b1af-363f4f3fd4f3" providerId="ADAL" clId="{8471F95D-576D-4334-9E2C-2EDF0D1F7CD6}" dt="2020-08-23T09:58:44.614" v="127" actId="27636"/>
          <ac:spMkLst>
            <pc:docMk/>
            <pc:sldMk cId="2833156565" sldId="348"/>
            <ac:spMk id="3" creationId="{3B7DF638-5DD1-4566-BE2B-D87F8E8F2F03}"/>
          </ac:spMkLst>
        </pc:spChg>
      </pc:sldChg>
      <pc:sldChg chg="add">
        <pc:chgData name="William Grey" userId="37b73424-c081-4fc2-b1af-363f4f3fd4f3" providerId="ADAL" clId="{8471F95D-576D-4334-9E2C-2EDF0D1F7CD6}" dt="2020-08-23T09:59:06.187" v="129"/>
        <pc:sldMkLst>
          <pc:docMk/>
          <pc:sldMk cId="2844757308" sldId="348"/>
        </pc:sldMkLst>
      </pc:sldChg>
      <pc:sldChg chg="del">
        <pc:chgData name="William Grey" userId="37b73424-c081-4fc2-b1af-363f4f3fd4f3" providerId="ADAL" clId="{8471F95D-576D-4334-9E2C-2EDF0D1F7CD6}" dt="2020-08-23T09:59:14.435" v="133" actId="47"/>
        <pc:sldMkLst>
          <pc:docMk/>
          <pc:sldMk cId="1459337972" sldId="350"/>
        </pc:sldMkLst>
      </pc:sldChg>
      <pc:sldChg chg="modSp add del mod">
        <pc:chgData name="William Grey" userId="37b73424-c081-4fc2-b1af-363f4f3fd4f3" providerId="ADAL" clId="{8471F95D-576D-4334-9E2C-2EDF0D1F7CD6}" dt="2020-08-23T09:59:26.620" v="152" actId="20577"/>
        <pc:sldMkLst>
          <pc:docMk/>
          <pc:sldMk cId="2070621840" sldId="351"/>
        </pc:sldMkLst>
        <pc:spChg chg="mod">
          <ac:chgData name="William Grey" userId="37b73424-c081-4fc2-b1af-363f4f3fd4f3" providerId="ADAL" clId="{8471F95D-576D-4334-9E2C-2EDF0D1F7CD6}" dt="2020-08-23T09:59:26.620" v="152" actId="20577"/>
          <ac:spMkLst>
            <pc:docMk/>
            <pc:sldMk cId="2070621840" sldId="351"/>
            <ac:spMk id="2" creationId="{CF4139EB-EE45-4CBF-AB0E-A74BB301F68B}"/>
          </ac:spMkLst>
        </pc:spChg>
      </pc:sldChg>
      <pc:sldChg chg="modSp add mod">
        <pc:chgData name="William Grey" userId="37b73424-c081-4fc2-b1af-363f4f3fd4f3" providerId="ADAL" clId="{8471F95D-576D-4334-9E2C-2EDF0D1F7CD6}" dt="2020-08-23T10:15:12.876" v="542" actId="1076"/>
        <pc:sldMkLst>
          <pc:docMk/>
          <pc:sldMk cId="260418846" sldId="352"/>
        </pc:sldMkLst>
        <pc:spChg chg="mod">
          <ac:chgData name="William Grey" userId="37b73424-c081-4fc2-b1af-363f4f3fd4f3" providerId="ADAL" clId="{8471F95D-576D-4334-9E2C-2EDF0D1F7CD6}" dt="2020-08-23T10:15:12.876" v="542" actId="1076"/>
          <ac:spMkLst>
            <pc:docMk/>
            <pc:sldMk cId="260418846" sldId="352"/>
            <ac:spMk id="3" creationId="{E6EE2DD1-F588-46C2-8E73-914EA73264E2}"/>
          </ac:spMkLst>
        </pc:spChg>
        <pc:graphicFrameChg chg="mod modGraphic">
          <ac:chgData name="William Grey" userId="37b73424-c081-4fc2-b1af-363f4f3fd4f3" providerId="ADAL" clId="{8471F95D-576D-4334-9E2C-2EDF0D1F7CD6}" dt="2020-08-23T10:13:59.921" v="489" actId="1076"/>
          <ac:graphicFrameMkLst>
            <pc:docMk/>
            <pc:sldMk cId="260418846" sldId="352"/>
            <ac:graphicFrameMk id="5" creationId="{193436C0-2CFB-45A8-B81C-D4BD8E7C0840}"/>
          </ac:graphicFrameMkLst>
        </pc:graphicFrameChg>
      </pc:sldChg>
      <pc:sldChg chg="modSp add mod">
        <pc:chgData name="William Grey" userId="37b73424-c081-4fc2-b1af-363f4f3fd4f3" providerId="ADAL" clId="{8471F95D-576D-4334-9E2C-2EDF0D1F7CD6}" dt="2020-08-23T10:16:58.877" v="617" actId="1076"/>
        <pc:sldMkLst>
          <pc:docMk/>
          <pc:sldMk cId="3346023245" sldId="353"/>
        </pc:sldMkLst>
        <pc:spChg chg="mod">
          <ac:chgData name="William Grey" userId="37b73424-c081-4fc2-b1af-363f4f3fd4f3" providerId="ADAL" clId="{8471F95D-576D-4334-9E2C-2EDF0D1F7CD6}" dt="2020-08-23T10:16:15.691" v="608" actId="20577"/>
          <ac:spMkLst>
            <pc:docMk/>
            <pc:sldMk cId="3346023245" sldId="353"/>
            <ac:spMk id="3" creationId="{E6EE2DD1-F588-46C2-8E73-914EA73264E2}"/>
          </ac:spMkLst>
        </pc:spChg>
        <pc:graphicFrameChg chg="mod modGraphic">
          <ac:chgData name="William Grey" userId="37b73424-c081-4fc2-b1af-363f4f3fd4f3" providerId="ADAL" clId="{8471F95D-576D-4334-9E2C-2EDF0D1F7CD6}" dt="2020-08-23T10:16:58.877" v="617" actId="1076"/>
          <ac:graphicFrameMkLst>
            <pc:docMk/>
            <pc:sldMk cId="3346023245" sldId="353"/>
            <ac:graphicFrameMk id="5" creationId="{193436C0-2CFB-45A8-B81C-D4BD8E7C0840}"/>
          </ac:graphicFrameMkLst>
        </pc:graphicFrameChg>
      </pc:sldChg>
      <pc:sldChg chg="delSp modSp add mod">
        <pc:chgData name="William Grey" userId="37b73424-c081-4fc2-b1af-363f4f3fd4f3" providerId="ADAL" clId="{8471F95D-576D-4334-9E2C-2EDF0D1F7CD6}" dt="2020-08-23T10:23:35.299" v="894" actId="1076"/>
        <pc:sldMkLst>
          <pc:docMk/>
          <pc:sldMk cId="2337098703" sldId="354"/>
        </pc:sldMkLst>
        <pc:spChg chg="mod">
          <ac:chgData name="William Grey" userId="37b73424-c081-4fc2-b1af-363f4f3fd4f3" providerId="ADAL" clId="{8471F95D-576D-4334-9E2C-2EDF0D1F7CD6}" dt="2020-08-23T10:17:22.715" v="631" actId="20577"/>
          <ac:spMkLst>
            <pc:docMk/>
            <pc:sldMk cId="2337098703" sldId="354"/>
            <ac:spMk id="2" creationId="{7A806AA0-A94A-4CD9-AF34-A64E1F9DB5E1}"/>
          </ac:spMkLst>
        </pc:spChg>
        <pc:spChg chg="mod">
          <ac:chgData name="William Grey" userId="37b73424-c081-4fc2-b1af-363f4f3fd4f3" providerId="ADAL" clId="{8471F95D-576D-4334-9E2C-2EDF0D1F7CD6}" dt="2020-08-23T10:23:35.299" v="894" actId="1076"/>
          <ac:spMkLst>
            <pc:docMk/>
            <pc:sldMk cId="2337098703" sldId="354"/>
            <ac:spMk id="3" creationId="{E6EE2DD1-F588-46C2-8E73-914EA73264E2}"/>
          </ac:spMkLst>
        </pc:spChg>
        <pc:graphicFrameChg chg="del">
          <ac:chgData name="William Grey" userId="37b73424-c081-4fc2-b1af-363f4f3fd4f3" providerId="ADAL" clId="{8471F95D-576D-4334-9E2C-2EDF0D1F7CD6}" dt="2020-08-23T10:17:16.529" v="620" actId="478"/>
          <ac:graphicFrameMkLst>
            <pc:docMk/>
            <pc:sldMk cId="2337098703" sldId="354"/>
            <ac:graphicFrameMk id="5" creationId="{193436C0-2CFB-45A8-B81C-D4BD8E7C0840}"/>
          </ac:graphicFrameMkLst>
        </pc:graphicFrameChg>
      </pc:sldChg>
    </pc:docChg>
  </pc:docChgLst>
  <pc:docChgLst>
    <pc:chgData name="William Grey" userId="37b73424-c081-4fc2-b1af-363f4f3fd4f3" providerId="ADAL" clId="{C85438F8-8EBC-4284-9EF3-7F28FDA9A625}"/>
    <pc:docChg chg="custSel modSld">
      <pc:chgData name="William Grey" userId="37b73424-c081-4fc2-b1af-363f4f3fd4f3" providerId="ADAL" clId="{C85438F8-8EBC-4284-9EF3-7F28FDA9A625}" dt="2021-08-09T22:06:47.737" v="3" actId="27636"/>
      <pc:docMkLst>
        <pc:docMk/>
      </pc:docMkLst>
      <pc:sldChg chg="modSp mod">
        <pc:chgData name="William Grey" userId="37b73424-c081-4fc2-b1af-363f4f3fd4f3" providerId="ADAL" clId="{C85438F8-8EBC-4284-9EF3-7F28FDA9A625}" dt="2021-08-09T22:06:47.713" v="1" actId="27636"/>
        <pc:sldMkLst>
          <pc:docMk/>
          <pc:sldMk cId="1784021127" sldId="302"/>
        </pc:sldMkLst>
        <pc:spChg chg="mod">
          <ac:chgData name="William Grey" userId="37b73424-c081-4fc2-b1af-363f4f3fd4f3" providerId="ADAL" clId="{C85438F8-8EBC-4284-9EF3-7F28FDA9A625}" dt="2021-08-09T22:06:47.713" v="1" actId="27636"/>
          <ac:spMkLst>
            <pc:docMk/>
            <pc:sldMk cId="1784021127" sldId="302"/>
            <ac:spMk id="2" creationId="{A2C7B714-FEBC-4579-910C-5D858B52A47C}"/>
          </ac:spMkLst>
        </pc:spChg>
      </pc:sldChg>
      <pc:sldChg chg="modSp mod">
        <pc:chgData name="William Grey" userId="37b73424-c081-4fc2-b1af-363f4f3fd4f3" providerId="ADAL" clId="{C85438F8-8EBC-4284-9EF3-7F28FDA9A625}" dt="2021-08-09T22:06:47.737" v="3" actId="27636"/>
        <pc:sldMkLst>
          <pc:docMk/>
          <pc:sldMk cId="2660964822" sldId="323"/>
        </pc:sldMkLst>
        <pc:spChg chg="mod">
          <ac:chgData name="William Grey" userId="37b73424-c081-4fc2-b1af-363f4f3fd4f3" providerId="ADAL" clId="{C85438F8-8EBC-4284-9EF3-7F28FDA9A625}" dt="2021-08-09T22:06:47.737" v="3" actId="27636"/>
          <ac:spMkLst>
            <pc:docMk/>
            <pc:sldMk cId="2660964822" sldId="323"/>
            <ac:spMk id="2" creationId="{01F3B61E-060F-4CA9-991D-1044A67CC6A0}"/>
          </ac:spMkLst>
        </pc:spChg>
      </pc:sldChg>
      <pc:sldChg chg="modSp mod">
        <pc:chgData name="William Grey" userId="37b73424-c081-4fc2-b1af-363f4f3fd4f3" providerId="ADAL" clId="{C85438F8-8EBC-4284-9EF3-7F28FDA9A625}" dt="2021-08-09T22:06:47.731" v="2" actId="27636"/>
        <pc:sldMkLst>
          <pc:docMk/>
          <pc:sldMk cId="1651106624" sldId="349"/>
        </pc:sldMkLst>
        <pc:spChg chg="mod">
          <ac:chgData name="William Grey" userId="37b73424-c081-4fc2-b1af-363f4f3fd4f3" providerId="ADAL" clId="{C85438F8-8EBC-4284-9EF3-7F28FDA9A625}" dt="2021-08-09T22:06:47.731" v="2" actId="27636"/>
          <ac:spMkLst>
            <pc:docMk/>
            <pc:sldMk cId="1651106624" sldId="349"/>
            <ac:spMk id="2" creationId="{D75CDFC3-0CD5-4406-AD1D-CDE3FE985105}"/>
          </ac:spMkLst>
        </pc:spChg>
      </pc:sldChg>
      <pc:sldChg chg="modSp mod">
        <pc:chgData name="William Grey" userId="37b73424-c081-4fc2-b1af-363f4f3fd4f3" providerId="ADAL" clId="{C85438F8-8EBC-4284-9EF3-7F28FDA9A625}" dt="2021-08-09T22:06:47.693" v="0" actId="27636"/>
        <pc:sldMkLst>
          <pc:docMk/>
          <pc:sldMk cId="2070621840" sldId="351"/>
        </pc:sldMkLst>
        <pc:spChg chg="mod">
          <ac:chgData name="William Grey" userId="37b73424-c081-4fc2-b1af-363f4f3fd4f3" providerId="ADAL" clId="{C85438F8-8EBC-4284-9EF3-7F28FDA9A625}" dt="2021-08-09T22:06:47.693" v="0" actId="27636"/>
          <ac:spMkLst>
            <pc:docMk/>
            <pc:sldMk cId="2070621840" sldId="351"/>
            <ac:spMk id="2" creationId="{CF4139EB-EE45-4CBF-AB0E-A74BB301F68B}"/>
          </ac:spMkLst>
        </pc:spChg>
      </pc:sldChg>
    </pc:docChg>
  </pc:docChgLst>
  <pc:docChgLst>
    <pc:chgData name="William Grey" userId="37b73424-c081-4fc2-b1af-363f4f3fd4f3" providerId="ADAL" clId="{99FA8A62-EFCA-4C49-A7EB-181E80E97934}"/>
    <pc:docChg chg="addSld modSld">
      <pc:chgData name="William Grey" userId="37b73424-c081-4fc2-b1af-363f4f3fd4f3" providerId="ADAL" clId="{99FA8A62-EFCA-4C49-A7EB-181E80E97934}" dt="2022-07-26T23:53:06.334" v="9" actId="255"/>
      <pc:docMkLst>
        <pc:docMk/>
      </pc:docMkLst>
      <pc:sldChg chg="modSp add mod">
        <pc:chgData name="William Grey" userId="37b73424-c081-4fc2-b1af-363f4f3fd4f3" providerId="ADAL" clId="{99FA8A62-EFCA-4C49-A7EB-181E80E97934}" dt="2022-07-26T23:53:06.334" v="9" actId="255"/>
        <pc:sldMkLst>
          <pc:docMk/>
          <pc:sldMk cId="2987786212" sldId="365"/>
        </pc:sldMkLst>
        <pc:spChg chg="mod">
          <ac:chgData name="William Grey" userId="37b73424-c081-4fc2-b1af-363f4f3fd4f3" providerId="ADAL" clId="{99FA8A62-EFCA-4C49-A7EB-181E80E97934}" dt="2022-07-26T23:52:54.489" v="7" actId="20577"/>
          <ac:spMkLst>
            <pc:docMk/>
            <pc:sldMk cId="2987786212" sldId="365"/>
            <ac:spMk id="2" creationId="{1938F3CB-21A1-454A-9B48-6F73D128D652}"/>
          </ac:spMkLst>
        </pc:spChg>
        <pc:spChg chg="mod">
          <ac:chgData name="William Grey" userId="37b73424-c081-4fc2-b1af-363f4f3fd4f3" providerId="ADAL" clId="{99FA8A62-EFCA-4C49-A7EB-181E80E97934}" dt="2022-07-26T23:53:06.334" v="9" actId="255"/>
          <ac:spMkLst>
            <pc:docMk/>
            <pc:sldMk cId="2987786212" sldId="365"/>
            <ac:spMk id="3" creationId="{A402989D-EDF2-4B7D-BC44-7075E619CAB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2872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43483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2654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1136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23709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8475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002955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43694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04924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37204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411075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963FD4BC-6EB4-87F7-8E14-9512198C8266}"/>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19925FA-4E76-28AC-40CC-DD7E795106AD}"/>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51E45EBB-7902-2055-6A87-C1A2D290B5E2}"/>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9F5CE24E-B73F-00CE-3DAB-59C428BFF114}"/>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9298499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db/booksAuthors.db"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db/school.db"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catrustorg-my.sharepoint.com/personal/wgrey_combertonvc_org/Documents/CVC/KS4/GCSE/AQA-GCSE-CS-8525/7-databases/database-SQL-questions.docx?web=1"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AE5A2-3687-47EE-BE4F-E8670B14A86A}"/>
              </a:ext>
            </a:extLst>
          </p:cNvPr>
          <p:cNvSpPr>
            <a:spLocks noGrp="1"/>
          </p:cNvSpPr>
          <p:nvPr>
            <p:ph type="ctrTitle"/>
          </p:nvPr>
        </p:nvSpPr>
        <p:spPr/>
        <p:txBody>
          <a:bodyPr/>
          <a:lstStyle/>
          <a:p>
            <a:r>
              <a:rPr lang="en-GB" dirty="0"/>
              <a:t>Structured Query Language and Multiple table database</a:t>
            </a:r>
          </a:p>
        </p:txBody>
      </p:sp>
      <p:sp>
        <p:nvSpPr>
          <p:cNvPr id="3" name="Subtitle 2">
            <a:extLst>
              <a:ext uri="{FF2B5EF4-FFF2-40B4-BE49-F238E27FC236}">
                <a16:creationId xmlns:a16="http://schemas.microsoft.com/office/drawing/2014/main" id="{3B7DF638-5DD1-4566-BE2B-D87F8E8F2F03}"/>
              </a:ext>
            </a:extLst>
          </p:cNvPr>
          <p:cNvSpPr>
            <a:spLocks noGrp="1"/>
          </p:cNvSpPr>
          <p:nvPr>
            <p:ph type="subTitle" idx="1"/>
          </p:nvPr>
        </p:nvSpPr>
        <p:spPr>
          <a:xfrm>
            <a:off x="1524000" y="3602037"/>
            <a:ext cx="9144000" cy="2387599"/>
          </a:xfrm>
        </p:spPr>
        <p:txBody>
          <a:bodyPr>
            <a:normAutofit/>
          </a:bodyPr>
          <a:lstStyle/>
          <a:p>
            <a:pPr marL="342900" indent="-342900">
              <a:buFont typeface="Wingdings" panose="05000000000000000000" pitchFamily="2" charset="2"/>
              <a:buChar char="ü"/>
            </a:pPr>
            <a:endParaRPr lang="en-GB" dirty="0"/>
          </a:p>
        </p:txBody>
      </p:sp>
    </p:spTree>
    <p:extLst>
      <p:ext uri="{BB962C8B-B14F-4D97-AF65-F5344CB8AC3E}">
        <p14:creationId xmlns:p14="http://schemas.microsoft.com/office/powerpoint/2010/main" val="2844757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BA0AA0-3884-4E0E-AADF-5AE83D5D5021}"/>
              </a:ext>
            </a:extLst>
          </p:cNvPr>
          <p:cNvSpPr>
            <a:spLocks noGrp="1"/>
          </p:cNvSpPr>
          <p:nvPr>
            <p:ph type="title"/>
          </p:nvPr>
        </p:nvSpPr>
        <p:spPr>
          <a:xfrm>
            <a:off x="725659" y="0"/>
            <a:ext cx="10515600" cy="815975"/>
          </a:xfrm>
        </p:spPr>
        <p:txBody>
          <a:bodyPr/>
          <a:lstStyle/>
          <a:p>
            <a:r>
              <a:rPr lang="en-GB" dirty="0"/>
              <a:t>Add the records to authors entity</a:t>
            </a:r>
          </a:p>
        </p:txBody>
      </p:sp>
      <p:graphicFrame>
        <p:nvGraphicFramePr>
          <p:cNvPr id="6" name="Content Placeholder 4">
            <a:extLst>
              <a:ext uri="{FF2B5EF4-FFF2-40B4-BE49-F238E27FC236}">
                <a16:creationId xmlns:a16="http://schemas.microsoft.com/office/drawing/2014/main" id="{A23EF5BE-1314-4030-AD9B-83F504BDD816}"/>
              </a:ext>
            </a:extLst>
          </p:cNvPr>
          <p:cNvGraphicFramePr>
            <a:graphicFrameLocks/>
          </p:cNvGraphicFramePr>
          <p:nvPr>
            <p:extLst>
              <p:ext uri="{D42A27DB-BD31-4B8C-83A1-F6EECF244321}">
                <p14:modId xmlns:p14="http://schemas.microsoft.com/office/powerpoint/2010/main" val="2687242459"/>
              </p:ext>
            </p:extLst>
          </p:nvPr>
        </p:nvGraphicFramePr>
        <p:xfrm>
          <a:off x="2265199" y="1633127"/>
          <a:ext cx="6335188" cy="1594772"/>
        </p:xfrm>
        <a:graphic>
          <a:graphicData uri="http://schemas.openxmlformats.org/drawingml/2006/table">
            <a:tbl>
              <a:tblPr firstRow="1" bandRow="1">
                <a:tableStyleId>{5940675A-B579-460E-94D1-54222C63F5DA}</a:tableStyleId>
              </a:tblPr>
              <a:tblGrid>
                <a:gridCol w="1140925">
                  <a:extLst>
                    <a:ext uri="{9D8B030D-6E8A-4147-A177-3AD203B41FA5}">
                      <a16:colId xmlns:a16="http://schemas.microsoft.com/office/drawing/2014/main" val="20000"/>
                    </a:ext>
                  </a:extLst>
                </a:gridCol>
                <a:gridCol w="1373780">
                  <a:extLst>
                    <a:ext uri="{9D8B030D-6E8A-4147-A177-3AD203B41FA5}">
                      <a16:colId xmlns:a16="http://schemas.microsoft.com/office/drawing/2014/main" val="20001"/>
                    </a:ext>
                  </a:extLst>
                </a:gridCol>
                <a:gridCol w="1318303">
                  <a:extLst>
                    <a:ext uri="{9D8B030D-6E8A-4147-A177-3AD203B41FA5}">
                      <a16:colId xmlns:a16="http://schemas.microsoft.com/office/drawing/2014/main" val="241605682"/>
                    </a:ext>
                  </a:extLst>
                </a:gridCol>
                <a:gridCol w="2502180">
                  <a:extLst>
                    <a:ext uri="{9D8B030D-6E8A-4147-A177-3AD203B41FA5}">
                      <a16:colId xmlns:a16="http://schemas.microsoft.com/office/drawing/2014/main" val="2071108619"/>
                    </a:ext>
                  </a:extLst>
                </a:gridCol>
              </a:tblGrid>
              <a:tr h="398693">
                <a:tc>
                  <a:txBody>
                    <a:bodyPr/>
                    <a:lstStyle/>
                    <a:p>
                      <a:r>
                        <a:rPr lang="en-GB" sz="1600" b="1" dirty="0"/>
                        <a:t>Author</a:t>
                      </a:r>
                      <a:r>
                        <a:rPr lang="en-GB" sz="1600" b="1" baseline="0" dirty="0"/>
                        <a:t>ID</a:t>
                      </a:r>
                      <a:endParaRPr lang="en-GB" sz="1600" b="1" dirty="0"/>
                    </a:p>
                  </a:txBody>
                  <a:tcPr>
                    <a:solidFill>
                      <a:schemeClr val="bg1"/>
                    </a:solidFill>
                  </a:tcPr>
                </a:tc>
                <a:tc>
                  <a:txBody>
                    <a:bodyPr/>
                    <a:lstStyle/>
                    <a:p>
                      <a:r>
                        <a:rPr lang="en-GB" sz="1600" b="1" dirty="0"/>
                        <a:t>Firstname</a:t>
                      </a:r>
                    </a:p>
                  </a:txBody>
                  <a:tcPr>
                    <a:solidFill>
                      <a:schemeClr val="bg1"/>
                    </a:solidFill>
                  </a:tcPr>
                </a:tc>
                <a:tc>
                  <a:txBody>
                    <a:bodyPr/>
                    <a:lstStyle/>
                    <a:p>
                      <a:r>
                        <a:rPr lang="en-GB" sz="1600" b="1" dirty="0"/>
                        <a:t>Surname</a:t>
                      </a:r>
                    </a:p>
                  </a:txBody>
                  <a:tcPr>
                    <a:solidFill>
                      <a:schemeClr val="bg1"/>
                    </a:solidFill>
                  </a:tcPr>
                </a:tc>
                <a:tc>
                  <a:txBody>
                    <a:bodyPr/>
                    <a:lstStyle/>
                    <a:p>
                      <a:r>
                        <a:rPr lang="en-GB" sz="1600" b="1" dirty="0"/>
                        <a:t>Agent</a:t>
                      </a:r>
                    </a:p>
                  </a:txBody>
                  <a:tcPr>
                    <a:solidFill>
                      <a:schemeClr val="bg1"/>
                    </a:solidFill>
                  </a:tcPr>
                </a:tc>
                <a:extLst>
                  <a:ext uri="{0D108BD9-81ED-4DB2-BD59-A6C34878D82A}">
                    <a16:rowId xmlns:a16="http://schemas.microsoft.com/office/drawing/2014/main" val="10000"/>
                  </a:ext>
                </a:extLst>
              </a:tr>
              <a:tr h="398693">
                <a:tc>
                  <a:txBody>
                    <a:bodyPr/>
                    <a:lstStyle/>
                    <a:p>
                      <a:r>
                        <a:rPr lang="en-GB" sz="1600" dirty="0"/>
                        <a:t>1</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Joanne</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Neil Blair</a:t>
                      </a:r>
                    </a:p>
                  </a:txBody>
                  <a:tcPr>
                    <a:solidFill>
                      <a:schemeClr val="bg1"/>
                    </a:solidFill>
                  </a:tcPr>
                </a:tc>
                <a:extLst>
                  <a:ext uri="{0D108BD9-81ED-4DB2-BD59-A6C34878D82A}">
                    <a16:rowId xmlns:a16="http://schemas.microsoft.com/office/drawing/2014/main" val="10001"/>
                  </a:ext>
                </a:extLst>
              </a:tr>
              <a:tr h="398693">
                <a:tc>
                  <a:txBody>
                    <a:bodyPr/>
                    <a:lstStyle/>
                    <a:p>
                      <a:r>
                        <a:rPr lang="en-GB" sz="1600" dirty="0"/>
                        <a:t>2</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David Higham Associates</a:t>
                      </a:r>
                    </a:p>
                  </a:txBody>
                  <a:tcPr>
                    <a:solidFill>
                      <a:schemeClr val="bg1"/>
                    </a:solidFill>
                  </a:tcPr>
                </a:tc>
                <a:extLst>
                  <a:ext uri="{0D108BD9-81ED-4DB2-BD59-A6C34878D82A}">
                    <a16:rowId xmlns:a16="http://schemas.microsoft.com/office/drawing/2014/main" val="10002"/>
                  </a:ext>
                </a:extLst>
              </a:tr>
              <a:tr h="398693">
                <a:tc>
                  <a:txBody>
                    <a:bodyPr/>
                    <a:lstStyle/>
                    <a:p>
                      <a:r>
                        <a:rPr lang="en-GB" sz="1600" dirty="0"/>
                        <a:t>3</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David Higham Associates</a:t>
                      </a:r>
                    </a:p>
                  </a:txBody>
                  <a:tcPr>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7464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BA0AA0-3884-4E0E-AADF-5AE83D5D5021}"/>
              </a:ext>
            </a:extLst>
          </p:cNvPr>
          <p:cNvSpPr>
            <a:spLocks noGrp="1"/>
          </p:cNvSpPr>
          <p:nvPr>
            <p:ph type="title"/>
          </p:nvPr>
        </p:nvSpPr>
        <p:spPr>
          <a:xfrm>
            <a:off x="725659" y="0"/>
            <a:ext cx="10515600" cy="815975"/>
          </a:xfrm>
        </p:spPr>
        <p:txBody>
          <a:bodyPr/>
          <a:lstStyle/>
          <a:p>
            <a:r>
              <a:rPr lang="en-GB" dirty="0"/>
              <a:t>Add the records to books entity</a:t>
            </a:r>
          </a:p>
        </p:txBody>
      </p:sp>
      <p:graphicFrame>
        <p:nvGraphicFramePr>
          <p:cNvPr id="5" name="Content Placeholder 4">
            <a:extLst>
              <a:ext uri="{FF2B5EF4-FFF2-40B4-BE49-F238E27FC236}">
                <a16:creationId xmlns:a16="http://schemas.microsoft.com/office/drawing/2014/main" id="{74242EEE-2824-4E19-8631-922E4BD5C7FE}"/>
              </a:ext>
            </a:extLst>
          </p:cNvPr>
          <p:cNvGraphicFramePr>
            <a:graphicFrameLocks noGrp="1"/>
          </p:cNvGraphicFramePr>
          <p:nvPr>
            <p:ph idx="1"/>
            <p:extLst>
              <p:ext uri="{D42A27DB-BD31-4B8C-83A1-F6EECF244321}">
                <p14:modId xmlns:p14="http://schemas.microsoft.com/office/powerpoint/2010/main" val="2934190511"/>
              </p:ext>
            </p:extLst>
          </p:nvPr>
        </p:nvGraphicFramePr>
        <p:xfrm>
          <a:off x="621421" y="1987853"/>
          <a:ext cx="10724075" cy="3307489"/>
        </p:xfrm>
        <a:graphic>
          <a:graphicData uri="http://schemas.openxmlformats.org/drawingml/2006/table">
            <a:tbl>
              <a:tblPr firstRow="1" bandRow="1">
                <a:tableStyleId>{5940675A-B579-460E-94D1-54222C63F5DA}</a:tableStyleId>
              </a:tblPr>
              <a:tblGrid>
                <a:gridCol w="980901">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3757353">
                  <a:extLst>
                    <a:ext uri="{9D8B030D-6E8A-4147-A177-3AD203B41FA5}">
                      <a16:colId xmlns:a16="http://schemas.microsoft.com/office/drawing/2014/main" val="20002"/>
                    </a:ext>
                  </a:extLst>
                </a:gridCol>
                <a:gridCol w="1544320">
                  <a:extLst>
                    <a:ext uri="{9D8B030D-6E8A-4147-A177-3AD203B41FA5}">
                      <a16:colId xmlns:a16="http://schemas.microsoft.com/office/drawing/2014/main" val="2952155694"/>
                    </a:ext>
                  </a:extLst>
                </a:gridCol>
                <a:gridCol w="1594590">
                  <a:extLst>
                    <a:ext uri="{9D8B030D-6E8A-4147-A177-3AD203B41FA5}">
                      <a16:colId xmlns:a16="http://schemas.microsoft.com/office/drawing/2014/main" val="3174126845"/>
                    </a:ext>
                  </a:extLst>
                </a:gridCol>
                <a:gridCol w="1749631">
                  <a:extLst>
                    <a:ext uri="{9D8B030D-6E8A-4147-A177-3AD203B41FA5}">
                      <a16:colId xmlns:a16="http://schemas.microsoft.com/office/drawing/2014/main" val="2665267124"/>
                    </a:ext>
                  </a:extLst>
                </a:gridCol>
              </a:tblGrid>
              <a:tr h="456833">
                <a:tc>
                  <a:txBody>
                    <a:bodyPr/>
                    <a:lstStyle/>
                    <a:p>
                      <a:r>
                        <a:rPr lang="en-GB" sz="1800" b="1" dirty="0"/>
                        <a:t>bookID</a:t>
                      </a:r>
                    </a:p>
                  </a:txBody>
                  <a:tcPr/>
                </a:tc>
                <a:tc>
                  <a:txBody>
                    <a:bodyPr/>
                    <a:lstStyle/>
                    <a:p>
                      <a:r>
                        <a:rPr lang="en-GB" sz="1800" b="1" dirty="0" err="1"/>
                        <a:t>authorID</a:t>
                      </a:r>
                      <a:endParaRPr lang="en-GB" sz="1800" b="1" dirty="0"/>
                    </a:p>
                  </a:txBody>
                  <a:tcPr/>
                </a:tc>
                <a:tc>
                  <a:txBody>
                    <a:bodyPr/>
                    <a:lstStyle/>
                    <a:p>
                      <a:r>
                        <a:rPr lang="en-GB" sz="1800" b="1" dirty="0"/>
                        <a:t> title</a:t>
                      </a:r>
                    </a:p>
                  </a:txBody>
                  <a:tcPr/>
                </a:tc>
                <a:tc>
                  <a:txBody>
                    <a:bodyPr/>
                    <a:lstStyle/>
                    <a:p>
                      <a:r>
                        <a:rPr lang="en-GB" sz="1800" b="1" dirty="0"/>
                        <a:t>year</a:t>
                      </a:r>
                    </a:p>
                  </a:txBody>
                  <a:tcPr/>
                </a:tc>
                <a:tc>
                  <a:txBody>
                    <a:bodyPr/>
                    <a:lstStyle/>
                    <a:p>
                      <a:r>
                        <a:rPr lang="en-GB" sz="1800" b="1" dirty="0"/>
                        <a:t>publisher</a:t>
                      </a:r>
                    </a:p>
                  </a:txBody>
                  <a:tcPr/>
                </a:tc>
                <a:tc>
                  <a:txBody>
                    <a:bodyPr/>
                    <a:lstStyle/>
                    <a:p>
                      <a:r>
                        <a:rPr lang="en-GB" sz="1800" b="1" dirty="0"/>
                        <a:t>genre</a:t>
                      </a:r>
                    </a:p>
                  </a:txBody>
                  <a:tcPr/>
                </a:tc>
                <a:extLst>
                  <a:ext uri="{0D108BD9-81ED-4DB2-BD59-A6C34878D82A}">
                    <a16:rowId xmlns:a16="http://schemas.microsoft.com/office/drawing/2014/main" val="10000"/>
                  </a:ext>
                </a:extLst>
              </a:tr>
              <a:tr h="300004">
                <a:tc>
                  <a:txBody>
                    <a:bodyPr/>
                    <a:lstStyle/>
                    <a:p>
                      <a:r>
                        <a:rPr lang="en-GB" sz="1600" dirty="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Fantastic Beasts and Where to Find</a:t>
                      </a:r>
                      <a:r>
                        <a:rPr lang="en-GB" sz="1600" baseline="0" dirty="0"/>
                        <a:t> Them</a:t>
                      </a:r>
                      <a:endParaRPr lang="en-GB" sz="1600" dirty="0"/>
                    </a:p>
                  </a:txBody>
                  <a:tcPr/>
                </a:tc>
                <a:tc>
                  <a:txBody>
                    <a:bodyPr/>
                    <a:lstStyle/>
                    <a:p>
                      <a:r>
                        <a:rPr lang="en-GB" sz="1600" dirty="0"/>
                        <a:t>2001</a:t>
                      </a:r>
                    </a:p>
                  </a:txBody>
                  <a:tcPr/>
                </a:tc>
                <a:tc>
                  <a:txBody>
                    <a:bodyPr/>
                    <a:lstStyle/>
                    <a:p>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1"/>
                  </a:ext>
                </a:extLst>
              </a:tr>
              <a:tr h="377384">
                <a:tc>
                  <a:txBody>
                    <a:bodyPr/>
                    <a:lstStyle/>
                    <a:p>
                      <a:r>
                        <a:rPr lang="en-GB" sz="16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Harry</a:t>
                      </a:r>
                      <a:r>
                        <a:rPr lang="en-GB" sz="1600" baseline="0" dirty="0"/>
                        <a:t> Potter and the Chamber of Secrets</a:t>
                      </a:r>
                      <a:endParaRPr lang="en-GB" sz="1600" dirty="0"/>
                    </a:p>
                  </a:txBody>
                  <a:tcPr/>
                </a:tc>
                <a:tc>
                  <a:txBody>
                    <a:bodyPr/>
                    <a:lstStyle/>
                    <a:p>
                      <a:r>
                        <a:rPr lang="en-GB" sz="1600" dirty="0"/>
                        <a:t>1998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2"/>
                  </a:ext>
                </a:extLst>
              </a:tr>
              <a:tr h="377384">
                <a:tc>
                  <a:txBody>
                    <a:bodyPr/>
                    <a:lstStyle/>
                    <a:p>
                      <a:r>
                        <a:rPr lang="en-GB" sz="16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Harry Potter and Order</a:t>
                      </a:r>
                      <a:r>
                        <a:rPr lang="en-GB" sz="1600" baseline="0" dirty="0"/>
                        <a:t> of the Phoenix</a:t>
                      </a:r>
                      <a:endParaRPr lang="en-GB" sz="1600" dirty="0"/>
                    </a:p>
                  </a:txBody>
                  <a:tcPr/>
                </a:tc>
                <a:tc>
                  <a:txBody>
                    <a:bodyPr/>
                    <a:lstStyle/>
                    <a:p>
                      <a:r>
                        <a:rPr lang="en-GB" sz="1600" dirty="0"/>
                        <a:t>203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3"/>
                  </a:ext>
                </a:extLst>
              </a:tr>
              <a:tr h="300004">
                <a:tc>
                  <a:txBody>
                    <a:bodyPr/>
                    <a:lstStyle/>
                    <a:p>
                      <a:r>
                        <a:rPr lang="en-GB" sz="1600" dirty="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The</a:t>
                      </a:r>
                      <a:r>
                        <a:rPr lang="en-GB" sz="1600" baseline="0" dirty="0"/>
                        <a:t> BFG</a:t>
                      </a:r>
                      <a:endParaRPr lang="en-GB" sz="1600" dirty="0"/>
                    </a:p>
                  </a:txBody>
                  <a:tcPr/>
                </a:tc>
                <a:tc>
                  <a:txBody>
                    <a:bodyPr/>
                    <a:lstStyle/>
                    <a:p>
                      <a:r>
                        <a:rPr lang="en-GB" sz="1600" dirty="0"/>
                        <a:t>1982</a:t>
                      </a:r>
                    </a:p>
                  </a:txBody>
                  <a:tcPr/>
                </a:tc>
                <a:tc>
                  <a:txBody>
                    <a:bodyPr/>
                    <a:lstStyle/>
                    <a:p>
                      <a:r>
                        <a:rPr lang="en-GB" sz="1600" dirty="0"/>
                        <a:t>Penguin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Fantasy</a:t>
                      </a:r>
                    </a:p>
                  </a:txBody>
                  <a:tcPr/>
                </a:tc>
                <a:extLst>
                  <a:ext uri="{0D108BD9-81ED-4DB2-BD59-A6C34878D82A}">
                    <a16:rowId xmlns:a16="http://schemas.microsoft.com/office/drawing/2014/main" val="10004"/>
                  </a:ext>
                </a:extLst>
              </a:tr>
              <a:tr h="377384">
                <a:tc>
                  <a:txBody>
                    <a:bodyPr/>
                    <a:lstStyle/>
                    <a:p>
                      <a:r>
                        <a:rPr lang="en-GB" sz="1600" dirty="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Going Solo</a:t>
                      </a:r>
                    </a:p>
                  </a:txBody>
                  <a:tcPr/>
                </a:tc>
                <a:tc>
                  <a:txBody>
                    <a:bodyPr/>
                    <a:lstStyle/>
                    <a:p>
                      <a:r>
                        <a:rPr lang="en-GB" sz="1600" dirty="0"/>
                        <a:t>1986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Autobiography</a:t>
                      </a:r>
                    </a:p>
                  </a:txBody>
                  <a:tcPr/>
                </a:tc>
                <a:extLst>
                  <a:ext uri="{0D108BD9-81ED-4DB2-BD59-A6C34878D82A}">
                    <a16:rowId xmlns:a16="http://schemas.microsoft.com/office/drawing/2014/main" val="10005"/>
                  </a:ext>
                </a:extLst>
              </a:tr>
              <a:tr h="377384">
                <a:tc>
                  <a:txBody>
                    <a:bodyPr/>
                    <a:lstStyle/>
                    <a:p>
                      <a:r>
                        <a:rPr lang="en-GB" sz="1600" dirty="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Danny Champion of the World</a:t>
                      </a:r>
                    </a:p>
                  </a:txBody>
                  <a:tcPr/>
                </a:tc>
                <a:tc>
                  <a:txBody>
                    <a:bodyPr/>
                    <a:lstStyle/>
                    <a:p>
                      <a:r>
                        <a:rPr lang="en-GB" sz="1600" dirty="0"/>
                        <a:t>1975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Children</a:t>
                      </a:r>
                    </a:p>
                  </a:txBody>
                  <a:tcPr/>
                </a:tc>
                <a:extLst>
                  <a:ext uri="{0D108BD9-81ED-4DB2-BD59-A6C34878D82A}">
                    <a16:rowId xmlns:a16="http://schemas.microsoft.com/office/drawing/2014/main" val="10006"/>
                  </a:ext>
                </a:extLst>
              </a:tr>
              <a:tr h="300004">
                <a:tc>
                  <a:txBody>
                    <a:bodyPr/>
                    <a:lstStyle/>
                    <a:p>
                      <a:r>
                        <a:rPr lang="en-GB" sz="1600" dirty="0"/>
                        <a:t>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War Horse</a:t>
                      </a:r>
                    </a:p>
                  </a:txBody>
                  <a:tcPr/>
                </a:tc>
                <a:tc>
                  <a:txBody>
                    <a:bodyPr/>
                    <a:lstStyle/>
                    <a:p>
                      <a:r>
                        <a:rPr lang="en-GB" sz="1600" dirty="0"/>
                        <a:t>1982</a:t>
                      </a:r>
                    </a:p>
                  </a:txBody>
                  <a:tcPr/>
                </a:tc>
                <a:tc>
                  <a:txBody>
                    <a:bodyPr/>
                    <a:lstStyle/>
                    <a:p>
                      <a:r>
                        <a:rPr lang="en-GB" sz="1600" dirty="0"/>
                        <a:t>Kaye &amp; Ward</a:t>
                      </a:r>
                    </a:p>
                  </a:txBody>
                  <a:tcPr/>
                </a:tc>
                <a:tc>
                  <a:txBody>
                    <a:bodyPr/>
                    <a:lstStyle/>
                    <a:p>
                      <a:r>
                        <a:rPr lang="en-GB" sz="1600" dirty="0"/>
                        <a:t>Historical fiction</a:t>
                      </a:r>
                    </a:p>
                  </a:txBody>
                  <a:tcPr/>
                </a:tc>
                <a:extLst>
                  <a:ext uri="{0D108BD9-81ED-4DB2-BD59-A6C34878D82A}">
                    <a16:rowId xmlns:a16="http://schemas.microsoft.com/office/drawing/2014/main" val="10007"/>
                  </a:ext>
                </a:extLst>
              </a:tr>
              <a:tr h="300004">
                <a:tc>
                  <a:txBody>
                    <a:bodyPr/>
                    <a:lstStyle/>
                    <a:p>
                      <a:r>
                        <a:rPr lang="en-GB" sz="1600" dirty="0"/>
                        <a:t>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Private Peaceful</a:t>
                      </a:r>
                    </a:p>
                  </a:txBody>
                  <a:tcPr/>
                </a:tc>
                <a:tc>
                  <a:txBody>
                    <a:bodyPr/>
                    <a:lstStyle/>
                    <a:p>
                      <a:r>
                        <a:rPr lang="en-GB" sz="1600" dirty="0"/>
                        <a:t>2003</a:t>
                      </a:r>
                    </a:p>
                  </a:txBody>
                  <a:tcPr/>
                </a:tc>
                <a:tc>
                  <a:txBody>
                    <a:bodyPr/>
                    <a:lstStyle/>
                    <a:p>
                      <a:r>
                        <a:rPr lang="en-GB" sz="1600" dirty="0"/>
                        <a:t>HarperCollins</a:t>
                      </a:r>
                    </a:p>
                  </a:txBody>
                  <a:tcPr/>
                </a:tc>
                <a:tc>
                  <a:txBody>
                    <a:bodyPr/>
                    <a:lstStyle/>
                    <a:p>
                      <a:r>
                        <a:rPr lang="en-GB" sz="1600" dirty="0"/>
                        <a:t>Historical fiction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110106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9BF39-F511-4577-89BD-D531C41C092A}"/>
              </a:ext>
            </a:extLst>
          </p:cNvPr>
          <p:cNvSpPr>
            <a:spLocks noGrp="1"/>
          </p:cNvSpPr>
          <p:nvPr>
            <p:ph type="title"/>
          </p:nvPr>
        </p:nvSpPr>
        <p:spPr/>
        <p:txBody>
          <a:bodyPr/>
          <a:lstStyle/>
          <a:p>
            <a:r>
              <a:rPr lang="en-GB" dirty="0"/>
              <a:t>SELECT</a:t>
            </a:r>
          </a:p>
        </p:txBody>
      </p:sp>
      <p:sp>
        <p:nvSpPr>
          <p:cNvPr id="3" name="Text Placeholder 2">
            <a:extLst>
              <a:ext uri="{FF2B5EF4-FFF2-40B4-BE49-F238E27FC236}">
                <a16:creationId xmlns:a16="http://schemas.microsoft.com/office/drawing/2014/main" id="{BD861CDC-25C6-49D3-AC3C-80718A5FD022}"/>
              </a:ext>
            </a:extLst>
          </p:cNvPr>
          <p:cNvSpPr>
            <a:spLocks noGrp="1"/>
          </p:cNvSpPr>
          <p:nvPr>
            <p:ph type="body" idx="1"/>
          </p:nvPr>
        </p:nvSpPr>
        <p:spPr/>
        <p:txBody>
          <a:bodyPr>
            <a:normAutofit fontScale="92500" lnSpcReduction="10000"/>
          </a:bodyPr>
          <a:lstStyle/>
          <a:p>
            <a:r>
              <a:rPr lang="en-GB" dirty="0"/>
              <a:t>To retrieve data from multiple tables</a:t>
            </a:r>
          </a:p>
          <a:p>
            <a:endParaRPr lang="en-GB" dirty="0"/>
          </a:p>
          <a:p>
            <a:r>
              <a:rPr lang="en-GB" dirty="0"/>
              <a:t>Open </a:t>
            </a:r>
            <a:r>
              <a:rPr lang="en-GB" dirty="0" err="1">
                <a:hlinkClick r:id="rId2"/>
              </a:rPr>
              <a:t>db</a:t>
            </a:r>
            <a:r>
              <a:rPr lang="en-GB" dirty="0">
                <a:hlinkClick r:id="rId2"/>
              </a:rPr>
              <a:t>/</a:t>
            </a:r>
            <a:r>
              <a:rPr lang="en-GB" dirty="0" err="1">
                <a:hlinkClick r:id="rId2"/>
              </a:rPr>
              <a:t>booksAuthors.db</a:t>
            </a:r>
            <a:r>
              <a:rPr lang="en-GB" dirty="0"/>
              <a:t> and copy the teacher examples as we go through them and complete the tasks.</a:t>
            </a:r>
          </a:p>
          <a:p>
            <a:endParaRPr lang="en-GB" dirty="0"/>
          </a:p>
        </p:txBody>
      </p:sp>
    </p:spTree>
    <p:extLst>
      <p:ext uri="{BB962C8B-B14F-4D97-AF65-F5344CB8AC3E}">
        <p14:creationId xmlns:p14="http://schemas.microsoft.com/office/powerpoint/2010/main" val="1481353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E36DB-C619-4B6A-B6A8-DF68C61E504F}"/>
              </a:ext>
            </a:extLst>
          </p:cNvPr>
          <p:cNvSpPr>
            <a:spLocks noGrp="1"/>
          </p:cNvSpPr>
          <p:nvPr>
            <p:ph type="title"/>
          </p:nvPr>
        </p:nvSpPr>
        <p:spPr/>
        <p:txBody>
          <a:bodyPr>
            <a:normAutofit fontScale="90000"/>
          </a:bodyPr>
          <a:lstStyle/>
          <a:p>
            <a:r>
              <a:rPr lang="en-GB" dirty="0" err="1"/>
              <a:t>Sqlite</a:t>
            </a:r>
            <a:r>
              <a:rPr lang="en-GB" dirty="0"/>
              <a:t> online demonstration – SELECT multi table</a:t>
            </a:r>
          </a:p>
        </p:txBody>
      </p:sp>
      <p:sp>
        <p:nvSpPr>
          <p:cNvPr id="3" name="Content Placeholder 2">
            <a:extLst>
              <a:ext uri="{FF2B5EF4-FFF2-40B4-BE49-F238E27FC236}">
                <a16:creationId xmlns:a16="http://schemas.microsoft.com/office/drawing/2014/main" id="{A3E820A6-4800-48F8-9199-944897651BD8}"/>
              </a:ext>
            </a:extLst>
          </p:cNvPr>
          <p:cNvSpPr>
            <a:spLocks noGrp="1"/>
          </p:cNvSpPr>
          <p:nvPr>
            <p:ph idx="1"/>
          </p:nvPr>
        </p:nvSpPr>
        <p:spPr>
          <a:xfrm>
            <a:off x="652849" y="1531859"/>
            <a:ext cx="10515600" cy="4351338"/>
          </a:xfrm>
        </p:spPr>
        <p:txBody>
          <a:bodyPr/>
          <a:lstStyle/>
          <a:p>
            <a:pPr>
              <a:buFont typeface="Wingdings" panose="05000000000000000000" pitchFamily="2" charset="2"/>
              <a:buChar char="ü"/>
            </a:pPr>
            <a:endParaRPr lang="en-GB" dirty="0"/>
          </a:p>
        </p:txBody>
      </p:sp>
      <p:pic>
        <p:nvPicPr>
          <p:cNvPr id="6" name="Picture 5">
            <a:extLst>
              <a:ext uri="{FF2B5EF4-FFF2-40B4-BE49-F238E27FC236}">
                <a16:creationId xmlns:a16="http://schemas.microsoft.com/office/drawing/2014/main" id="{5CDF6D44-3E07-7D73-CF76-22DA2F4992A9}"/>
              </a:ext>
            </a:extLst>
          </p:cNvPr>
          <p:cNvPicPr>
            <a:picLocks noChangeAspect="1"/>
          </p:cNvPicPr>
          <p:nvPr/>
        </p:nvPicPr>
        <p:blipFill>
          <a:blip r:embed="rId2"/>
          <a:stretch>
            <a:fillRect/>
          </a:stretch>
        </p:blipFill>
        <p:spPr>
          <a:xfrm>
            <a:off x="761255" y="1276049"/>
            <a:ext cx="10669489" cy="4305901"/>
          </a:xfrm>
          <a:prstGeom prst="rect">
            <a:avLst/>
          </a:prstGeom>
        </p:spPr>
      </p:pic>
    </p:spTree>
    <p:extLst>
      <p:ext uri="{BB962C8B-B14F-4D97-AF65-F5344CB8AC3E}">
        <p14:creationId xmlns:p14="http://schemas.microsoft.com/office/powerpoint/2010/main" val="1105356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838200" y="148247"/>
            <a:ext cx="10515600" cy="512935"/>
          </a:xfrm>
        </p:spPr>
        <p:txBody>
          <a:bodyPr>
            <a:normAutofit fontScale="90000"/>
          </a:bodyPr>
          <a:lstStyle/>
          <a:p>
            <a:r>
              <a:rPr lang="en-GB" dirty="0"/>
              <a:t>SELECTING DATA from multiple tables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0" y="1108050"/>
            <a:ext cx="11029950" cy="4351338"/>
          </a:xfrm>
          <a:solidFill>
            <a:schemeClr val="bg1"/>
          </a:solidFill>
        </p:spPr>
        <p:txBody>
          <a:bodyPr>
            <a:normAutofit fontScale="92500" lnSpcReduction="10000"/>
          </a:bodyPr>
          <a:lstStyle/>
          <a:p>
            <a:pPr>
              <a:buFont typeface="Wingdings" panose="05000000000000000000" pitchFamily="2" charset="2"/>
              <a:buChar char="ü"/>
            </a:pPr>
            <a:r>
              <a:rPr lang="en-GB" dirty="0"/>
              <a:t>When selecting the data from multiple tables we need to specify the name of the table from which each attribute we are wishing to retrieve.  </a:t>
            </a:r>
          </a:p>
          <a:p>
            <a:pPr>
              <a:buFont typeface="Wingdings" panose="05000000000000000000" pitchFamily="2" charset="2"/>
              <a:buChar char="ü"/>
            </a:pPr>
            <a:r>
              <a:rPr lang="en-GB" dirty="0">
                <a:solidFill>
                  <a:srgbClr val="FF0000"/>
                </a:solidFill>
              </a:rPr>
              <a:t>We need to specify that we only wish to select the records where the primary key and foreign key match. This is really important.</a:t>
            </a:r>
          </a:p>
          <a:p>
            <a:pPr marL="0" indent="0">
              <a:buNone/>
            </a:pPr>
            <a:endParaRPr lang="en-GB" dirty="0">
              <a:solidFill>
                <a:srgbClr val="002060"/>
              </a:solidFill>
            </a:endParaRPr>
          </a:p>
          <a:p>
            <a:pPr marL="0" indent="0">
              <a:buNone/>
            </a:pPr>
            <a:r>
              <a:rPr lang="en-GB" dirty="0"/>
              <a:t>EXAMPLE – Retrieve data book title and author surname </a:t>
            </a:r>
          </a:p>
          <a:p>
            <a:pPr marL="0" indent="0">
              <a:buNone/>
            </a:pPr>
            <a:endParaRPr lang="en-GB" dirty="0"/>
          </a:p>
          <a:p>
            <a:pPr marL="0" indent="0">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p>
          <a:p>
            <a:pPr marL="0" indent="0">
              <a:buNone/>
            </a:pPr>
            <a:r>
              <a:rPr lang="en-GB" dirty="0">
                <a:latin typeface="Courier New" panose="02070309020205020404" pitchFamily="49" charset="0"/>
                <a:cs typeface="Courier New" panose="02070309020205020404" pitchFamily="49" charset="0"/>
              </a:rPr>
              <a:t>FROM authors, books </a:t>
            </a:r>
          </a:p>
          <a:p>
            <a:pPr marL="0" indent="0">
              <a:buNone/>
            </a:pPr>
            <a:r>
              <a:rPr lang="en-GB" dirty="0">
                <a:solidFill>
                  <a:srgbClr val="FF0000"/>
                </a:solidFill>
                <a:latin typeface="Courier New" panose="02070309020205020404" pitchFamily="49" charset="0"/>
                <a:cs typeface="Courier New" panose="02070309020205020404" pitchFamily="49" charset="0"/>
              </a:rPr>
              <a:t>WHERE </a:t>
            </a:r>
            <a:r>
              <a:rPr lang="en-GB" dirty="0" err="1">
                <a:solidFill>
                  <a:srgbClr val="FF0000"/>
                </a:solidFill>
                <a:latin typeface="Courier New" panose="02070309020205020404" pitchFamily="49" charset="0"/>
                <a:cs typeface="Courier New" panose="02070309020205020404" pitchFamily="49" charset="0"/>
              </a:rPr>
              <a:t>authors.authorID</a:t>
            </a:r>
            <a:r>
              <a:rPr lang="en-GB" dirty="0">
                <a:solidFill>
                  <a:srgbClr val="FF0000"/>
                </a:solidFill>
                <a:latin typeface="Courier New" panose="02070309020205020404" pitchFamily="49" charset="0"/>
                <a:cs typeface="Courier New" panose="02070309020205020404" pitchFamily="49" charset="0"/>
              </a:rPr>
              <a:t>=</a:t>
            </a:r>
            <a:r>
              <a:rPr lang="en-GB" dirty="0" err="1">
                <a:solidFill>
                  <a:srgbClr val="FF0000"/>
                </a:solidFill>
                <a:latin typeface="Courier New" panose="02070309020205020404" pitchFamily="49" charset="0"/>
                <a:cs typeface="Courier New" panose="02070309020205020404" pitchFamily="49" charset="0"/>
              </a:rPr>
              <a:t>books.authorID</a:t>
            </a:r>
            <a:endParaRPr lang="en-GB" dirty="0">
              <a:solidFill>
                <a:srgbClr val="FF0000"/>
              </a:solidFill>
              <a:latin typeface="Courier New" panose="02070309020205020404" pitchFamily="49" charset="0"/>
              <a:cs typeface="Courier New" panose="02070309020205020404" pitchFamily="49" charset="0"/>
            </a:endParaRPr>
          </a:p>
          <a:p>
            <a:pPr marL="0" indent="0">
              <a:buNone/>
            </a:pPr>
            <a:endParaRPr lang="en-GB" dirty="0"/>
          </a:p>
        </p:txBody>
      </p:sp>
      <p:graphicFrame>
        <p:nvGraphicFramePr>
          <p:cNvPr id="5" name="Table 4">
            <a:extLst>
              <a:ext uri="{FF2B5EF4-FFF2-40B4-BE49-F238E27FC236}">
                <a16:creationId xmlns:a16="http://schemas.microsoft.com/office/drawing/2014/main" id="{193436C0-2CFB-45A8-B81C-D4BD8E7C0840}"/>
              </a:ext>
            </a:extLst>
          </p:cNvPr>
          <p:cNvGraphicFramePr>
            <a:graphicFrameLocks noGrp="1"/>
          </p:cNvGraphicFramePr>
          <p:nvPr>
            <p:extLst>
              <p:ext uri="{D42A27DB-BD31-4B8C-83A1-F6EECF244321}">
                <p14:modId xmlns:p14="http://schemas.microsoft.com/office/powerpoint/2010/main" val="2811275034"/>
              </p:ext>
            </p:extLst>
          </p:nvPr>
        </p:nvGraphicFramePr>
        <p:xfrm>
          <a:off x="7876770" y="2722542"/>
          <a:ext cx="4165601" cy="3699704"/>
        </p:xfrm>
        <a:graphic>
          <a:graphicData uri="http://schemas.openxmlformats.org/drawingml/2006/table">
            <a:tbl>
              <a:tblPr firstRow="1" bandRow="1">
                <a:tableStyleId>{5940675A-B579-460E-94D1-54222C63F5DA}</a:tableStyleId>
              </a:tblPr>
              <a:tblGrid>
                <a:gridCol w="2184400">
                  <a:extLst>
                    <a:ext uri="{9D8B030D-6E8A-4147-A177-3AD203B41FA5}">
                      <a16:colId xmlns:a16="http://schemas.microsoft.com/office/drawing/2014/main" val="928126560"/>
                    </a:ext>
                  </a:extLst>
                </a:gridCol>
                <a:gridCol w="1981201">
                  <a:extLst>
                    <a:ext uri="{9D8B030D-6E8A-4147-A177-3AD203B41FA5}">
                      <a16:colId xmlns:a16="http://schemas.microsoft.com/office/drawing/2014/main" val="2029929392"/>
                    </a:ext>
                  </a:extLst>
                </a:gridCol>
              </a:tblGrid>
              <a:tr h="300004">
                <a:tc>
                  <a:txBody>
                    <a:bodyPr/>
                    <a:lstStyle/>
                    <a:p>
                      <a:r>
                        <a:rPr lang="en-GB" sz="1600" dirty="0"/>
                        <a:t>Fantastic Beasts and Where to Find</a:t>
                      </a:r>
                      <a:r>
                        <a:rPr lang="en-GB" sz="1600" baseline="0" dirty="0"/>
                        <a:t> Them</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tc>
                <a:extLst>
                  <a:ext uri="{0D108BD9-81ED-4DB2-BD59-A6C34878D82A}">
                    <a16:rowId xmlns:a16="http://schemas.microsoft.com/office/drawing/2014/main" val="520373249"/>
                  </a:ext>
                </a:extLst>
              </a:tr>
              <a:tr h="377384">
                <a:tc>
                  <a:txBody>
                    <a:bodyPr/>
                    <a:lstStyle/>
                    <a:p>
                      <a:r>
                        <a:rPr lang="en-GB" sz="1600" dirty="0"/>
                        <a:t>Harry</a:t>
                      </a:r>
                      <a:r>
                        <a:rPr lang="en-GB" sz="1600" baseline="0" dirty="0"/>
                        <a:t> Potter and the Chamber of Secrets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tc>
                <a:extLst>
                  <a:ext uri="{0D108BD9-81ED-4DB2-BD59-A6C34878D82A}">
                    <a16:rowId xmlns:a16="http://schemas.microsoft.com/office/drawing/2014/main" val="2743096611"/>
                  </a:ext>
                </a:extLst>
              </a:tr>
              <a:tr h="377384">
                <a:tc>
                  <a:txBody>
                    <a:bodyPr/>
                    <a:lstStyle/>
                    <a:p>
                      <a:r>
                        <a:rPr lang="en-GB" sz="1600" dirty="0"/>
                        <a:t>Harry Potter and Order</a:t>
                      </a:r>
                      <a:r>
                        <a:rPr lang="en-GB" sz="1600" baseline="0" dirty="0"/>
                        <a:t> of the Phoenix</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tc>
                <a:extLst>
                  <a:ext uri="{0D108BD9-81ED-4DB2-BD59-A6C34878D82A}">
                    <a16:rowId xmlns:a16="http://schemas.microsoft.com/office/drawing/2014/main" val="954047259"/>
                  </a:ext>
                </a:extLst>
              </a:tr>
              <a:tr h="0">
                <a:tc>
                  <a:txBody>
                    <a:bodyPr/>
                    <a:lstStyle/>
                    <a:p>
                      <a:r>
                        <a:rPr lang="en-GB" sz="1600" dirty="0"/>
                        <a:t>The</a:t>
                      </a:r>
                      <a:r>
                        <a:rPr lang="en-GB" sz="1600" baseline="0" dirty="0"/>
                        <a:t> BFG</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Dahl</a:t>
                      </a:r>
                    </a:p>
                  </a:txBody>
                  <a:tcPr/>
                </a:tc>
                <a:extLst>
                  <a:ext uri="{0D108BD9-81ED-4DB2-BD59-A6C34878D82A}">
                    <a16:rowId xmlns:a16="http://schemas.microsoft.com/office/drawing/2014/main" val="2819232759"/>
                  </a:ext>
                </a:extLst>
              </a:tr>
              <a:tr h="377384">
                <a:tc>
                  <a:txBody>
                    <a:bodyPr/>
                    <a:lstStyle/>
                    <a:p>
                      <a:r>
                        <a:rPr lang="en-GB" sz="1600" dirty="0"/>
                        <a:t>Going Solo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Dahl</a:t>
                      </a:r>
                    </a:p>
                  </a:txBody>
                  <a:tcPr/>
                </a:tc>
                <a:extLst>
                  <a:ext uri="{0D108BD9-81ED-4DB2-BD59-A6C34878D82A}">
                    <a16:rowId xmlns:a16="http://schemas.microsoft.com/office/drawing/2014/main" val="1228183042"/>
                  </a:ext>
                </a:extLst>
              </a:tr>
              <a:tr h="377384">
                <a:tc>
                  <a:txBody>
                    <a:bodyPr/>
                    <a:lstStyle/>
                    <a:p>
                      <a:r>
                        <a:rPr lang="en-GB" sz="1600" dirty="0"/>
                        <a:t>Danny Champion of the World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Dahl</a:t>
                      </a:r>
                    </a:p>
                  </a:txBody>
                  <a:tcPr/>
                </a:tc>
                <a:extLst>
                  <a:ext uri="{0D108BD9-81ED-4DB2-BD59-A6C34878D82A}">
                    <a16:rowId xmlns:a16="http://schemas.microsoft.com/office/drawing/2014/main" val="3108146027"/>
                  </a:ext>
                </a:extLst>
              </a:tr>
              <a:tr h="0">
                <a:tc>
                  <a:txBody>
                    <a:bodyPr/>
                    <a:lstStyle/>
                    <a:p>
                      <a:r>
                        <a:rPr lang="en-GB" sz="1600" dirty="0"/>
                        <a:t>War Horse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 Morpurgo</a:t>
                      </a:r>
                      <a:endParaRPr lang="en-GB" sz="1600" dirty="0">
                        <a:solidFill>
                          <a:srgbClr val="FF0000"/>
                        </a:solidFill>
                      </a:endParaRPr>
                    </a:p>
                  </a:txBody>
                  <a:tcPr/>
                </a:tc>
                <a:extLst>
                  <a:ext uri="{0D108BD9-81ED-4DB2-BD59-A6C34878D82A}">
                    <a16:rowId xmlns:a16="http://schemas.microsoft.com/office/drawing/2014/main" val="297845205"/>
                  </a:ext>
                </a:extLst>
              </a:tr>
              <a:tr h="300004">
                <a:tc>
                  <a:txBody>
                    <a:bodyPr/>
                    <a:lstStyle/>
                    <a:p>
                      <a:r>
                        <a:rPr lang="en-GB" sz="1600" dirty="0"/>
                        <a:t>Private Peaceful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 Morpurgo</a:t>
                      </a:r>
                      <a:endParaRPr lang="en-GB" sz="1600" dirty="0">
                        <a:solidFill>
                          <a:srgbClr val="FF0000"/>
                        </a:solidFill>
                      </a:endParaRPr>
                    </a:p>
                  </a:txBody>
                  <a:tcPr/>
                </a:tc>
                <a:extLst>
                  <a:ext uri="{0D108BD9-81ED-4DB2-BD59-A6C34878D82A}">
                    <a16:rowId xmlns:a16="http://schemas.microsoft.com/office/drawing/2014/main" val="1153096278"/>
                  </a:ext>
                </a:extLst>
              </a:tr>
            </a:tbl>
          </a:graphicData>
        </a:graphic>
      </p:graphicFrame>
    </p:spTree>
    <p:extLst>
      <p:ext uri="{BB962C8B-B14F-4D97-AF65-F5344CB8AC3E}">
        <p14:creationId xmlns:p14="http://schemas.microsoft.com/office/powerpoint/2010/main" val="2536509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BE82C-6EA2-4F9E-80EF-B3FBDDE8ED13}"/>
              </a:ext>
            </a:extLst>
          </p:cNvPr>
          <p:cNvSpPr>
            <a:spLocks noGrp="1"/>
          </p:cNvSpPr>
          <p:nvPr>
            <p:ph type="title"/>
          </p:nvPr>
        </p:nvSpPr>
        <p:spPr/>
        <p:txBody>
          <a:bodyPr>
            <a:normAutofit fontScale="90000"/>
          </a:bodyPr>
          <a:lstStyle/>
          <a:p>
            <a:r>
              <a:rPr lang="en-GB" dirty="0"/>
              <a:t>SELECTING DATA from multiple tables</a:t>
            </a:r>
          </a:p>
        </p:txBody>
      </p:sp>
      <p:sp>
        <p:nvSpPr>
          <p:cNvPr id="3" name="Content Placeholder 2">
            <a:extLst>
              <a:ext uri="{FF2B5EF4-FFF2-40B4-BE49-F238E27FC236}">
                <a16:creationId xmlns:a16="http://schemas.microsoft.com/office/drawing/2014/main" id="{78E84E8A-E882-40AF-BBC2-CB59FDADBDE7}"/>
              </a:ext>
            </a:extLst>
          </p:cNvPr>
          <p:cNvSpPr>
            <a:spLocks noGrp="1"/>
          </p:cNvSpPr>
          <p:nvPr>
            <p:ph idx="1"/>
          </p:nvPr>
        </p:nvSpPr>
        <p:spPr/>
        <p:txBody>
          <a:bodyPr/>
          <a:lstStyle/>
          <a:p>
            <a:pPr marL="0" indent="0">
              <a:buNone/>
            </a:pPr>
            <a:r>
              <a:rPr lang="en-GB" dirty="0">
                <a:cs typeface="Courier New" panose="02070309020205020404" pitchFamily="49" charset="0"/>
              </a:rPr>
              <a:t>If we just did:</a:t>
            </a:r>
          </a:p>
          <a:p>
            <a:pPr marL="0" indent="0">
              <a:buNone/>
            </a:pPr>
            <a:endParaRPr lang="en-GB" dirty="0">
              <a:latin typeface="Courier New" panose="02070309020205020404" pitchFamily="49" charset="0"/>
              <a:cs typeface="Courier New" panose="02070309020205020404" pitchFamily="49" charset="0"/>
            </a:endParaRPr>
          </a:p>
          <a:p>
            <a:pPr marL="0" indent="0">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p>
          <a:p>
            <a:pPr marL="0" indent="0">
              <a:buNone/>
            </a:pPr>
            <a:r>
              <a:rPr lang="en-GB" dirty="0">
                <a:latin typeface="Courier New" panose="02070309020205020404" pitchFamily="49" charset="0"/>
                <a:cs typeface="Courier New" panose="02070309020205020404" pitchFamily="49" charset="0"/>
              </a:rPr>
              <a:t>FROM authors, books </a:t>
            </a:r>
          </a:p>
          <a:p>
            <a:pPr marL="0" indent="0">
              <a:buNone/>
            </a:pPr>
            <a:endParaRPr lang="en-GB" dirty="0"/>
          </a:p>
          <a:p>
            <a:pPr marL="0" indent="0">
              <a:buNone/>
            </a:pPr>
            <a:r>
              <a:rPr lang="en-GB" dirty="0"/>
              <a:t>We would end with a long list where we have every surname of every author against every book title.  This is not what we want</a:t>
            </a:r>
          </a:p>
        </p:txBody>
      </p:sp>
    </p:spTree>
    <p:extLst>
      <p:ext uri="{BB962C8B-B14F-4D97-AF65-F5344CB8AC3E}">
        <p14:creationId xmlns:p14="http://schemas.microsoft.com/office/powerpoint/2010/main" val="3124034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F535A-2E0E-4C60-82A5-D533DE424468}"/>
              </a:ext>
            </a:extLst>
          </p:cNvPr>
          <p:cNvSpPr>
            <a:spLocks noGrp="1"/>
          </p:cNvSpPr>
          <p:nvPr>
            <p:ph type="title"/>
          </p:nvPr>
        </p:nvSpPr>
        <p:spPr/>
        <p:txBody>
          <a:bodyPr>
            <a:normAutofit fontScale="90000"/>
          </a:bodyPr>
          <a:lstStyle/>
          <a:p>
            <a:r>
              <a:rPr lang="en-GB"/>
              <a:t>INNER JOIN operator</a:t>
            </a:r>
          </a:p>
        </p:txBody>
      </p:sp>
      <p:sp>
        <p:nvSpPr>
          <p:cNvPr id="3" name="Content Placeholder 2">
            <a:extLst>
              <a:ext uri="{FF2B5EF4-FFF2-40B4-BE49-F238E27FC236}">
                <a16:creationId xmlns:a16="http://schemas.microsoft.com/office/drawing/2014/main" id="{9DC5AC79-30FB-4073-8DF0-2BD4E917303E}"/>
              </a:ext>
            </a:extLst>
          </p:cNvPr>
          <p:cNvSpPr>
            <a:spLocks noGrp="1"/>
          </p:cNvSpPr>
          <p:nvPr>
            <p:ph idx="1"/>
          </p:nvPr>
        </p:nvSpPr>
        <p:spPr>
          <a:xfrm>
            <a:off x="514643" y="1374833"/>
            <a:ext cx="10515600" cy="4351338"/>
          </a:xfrm>
        </p:spPr>
        <p:txBody>
          <a:bodyPr>
            <a:normAutofit fontScale="92500" lnSpcReduction="10000"/>
          </a:bodyPr>
          <a:lstStyle/>
          <a:p>
            <a:pPr marL="0" indent="0">
              <a:buNone/>
            </a:pPr>
            <a:r>
              <a:rPr lang="en-GB" dirty="0"/>
              <a:t>We can also use the </a:t>
            </a:r>
            <a:r>
              <a:rPr lang="en-GB" dirty="0">
                <a:latin typeface="Courier New" panose="02070309020205020404" pitchFamily="49" charset="0"/>
                <a:cs typeface="Courier New" panose="02070309020205020404" pitchFamily="49" charset="0"/>
              </a:rPr>
              <a:t>INNER JOIN </a:t>
            </a:r>
            <a:r>
              <a:rPr lang="en-GB" dirty="0"/>
              <a:t>clause to select data from a pair of tables that have the same values</a:t>
            </a:r>
          </a:p>
          <a:p>
            <a:pPr marL="0" indent="0">
              <a:buNone/>
            </a:pPr>
            <a:endParaRPr lang="en-GB" dirty="0"/>
          </a:p>
          <a:p>
            <a:pPr marL="0" indent="0">
              <a:buNone/>
            </a:pPr>
            <a:r>
              <a:rPr lang="en-GB" sz="2600" dirty="0">
                <a:solidFill>
                  <a:srgbClr val="002060"/>
                </a:solidFill>
                <a:latin typeface="Courier New" panose="02070309020205020404" pitchFamily="49" charset="0"/>
                <a:cs typeface="Courier New" panose="02070309020205020404" pitchFamily="49" charset="0"/>
              </a:rPr>
              <a:t>SELECT </a:t>
            </a:r>
            <a:r>
              <a:rPr lang="en-GB" sz="2600" dirty="0" err="1">
                <a:solidFill>
                  <a:srgbClr val="002060"/>
                </a:solidFill>
                <a:latin typeface="Courier New" panose="02070309020205020404" pitchFamily="49" charset="0"/>
                <a:cs typeface="Courier New" panose="02070309020205020404" pitchFamily="49" charset="0"/>
              </a:rPr>
              <a:t>books.title</a:t>
            </a:r>
            <a:r>
              <a:rPr lang="en-GB" sz="2600" dirty="0">
                <a:solidFill>
                  <a:srgbClr val="002060"/>
                </a:solidFill>
                <a:latin typeface="Courier New" panose="02070309020205020404" pitchFamily="49" charset="0"/>
                <a:cs typeface="Courier New" panose="02070309020205020404" pitchFamily="49" charset="0"/>
              </a:rPr>
              <a:t>, authors.name from authors </a:t>
            </a:r>
          </a:p>
          <a:p>
            <a:pPr marL="0" indent="0">
              <a:buNone/>
            </a:pPr>
            <a:r>
              <a:rPr lang="en-GB" sz="2600" dirty="0">
                <a:solidFill>
                  <a:srgbClr val="002060"/>
                </a:solidFill>
                <a:latin typeface="Courier New" panose="02070309020205020404" pitchFamily="49" charset="0"/>
                <a:cs typeface="Courier New" panose="02070309020205020404" pitchFamily="49" charset="0"/>
              </a:rPr>
              <a:t>INNER JOIN books ON </a:t>
            </a:r>
            <a:r>
              <a:rPr lang="en-GB" sz="2600" dirty="0" err="1">
                <a:solidFill>
                  <a:srgbClr val="002060"/>
                </a:solidFill>
                <a:latin typeface="Courier New" panose="02070309020205020404" pitchFamily="49" charset="0"/>
                <a:cs typeface="Courier New" panose="02070309020205020404" pitchFamily="49" charset="0"/>
              </a:rPr>
              <a:t>authors.author_ID</a:t>
            </a:r>
            <a:r>
              <a:rPr lang="en-GB" sz="2600" dirty="0">
                <a:solidFill>
                  <a:srgbClr val="002060"/>
                </a:solidFill>
                <a:latin typeface="Courier New" panose="02070309020205020404" pitchFamily="49" charset="0"/>
                <a:cs typeface="Courier New" panose="02070309020205020404" pitchFamily="49" charset="0"/>
              </a:rPr>
              <a:t>=</a:t>
            </a:r>
            <a:r>
              <a:rPr lang="en-GB" sz="2600" dirty="0" err="1">
                <a:solidFill>
                  <a:srgbClr val="002060"/>
                </a:solidFill>
                <a:latin typeface="Courier New" panose="02070309020205020404" pitchFamily="49" charset="0"/>
                <a:cs typeface="Courier New" panose="02070309020205020404" pitchFamily="49" charset="0"/>
              </a:rPr>
              <a:t>books.author_ID</a:t>
            </a:r>
            <a:r>
              <a:rPr lang="en-GB" sz="2600" dirty="0">
                <a:solidFill>
                  <a:srgbClr val="002060"/>
                </a:solidFill>
                <a:latin typeface="Courier New" panose="02070309020205020404" pitchFamily="49" charset="0"/>
                <a:cs typeface="Courier New" panose="02070309020205020404" pitchFamily="49" charset="0"/>
              </a:rPr>
              <a:t>;</a:t>
            </a:r>
            <a:endParaRPr lang="en-GB" sz="2600" dirty="0">
              <a:latin typeface="Courier New" panose="02070309020205020404" pitchFamily="49" charset="0"/>
              <a:cs typeface="Courier New" panose="02070309020205020404" pitchFamily="49" charset="0"/>
            </a:endParaRPr>
          </a:p>
          <a:p>
            <a:pPr marL="0" indent="0">
              <a:buNone/>
            </a:pPr>
            <a:endParaRPr lang="en-GB" dirty="0"/>
          </a:p>
          <a:p>
            <a:pPr marL="0" indent="0">
              <a:buNone/>
            </a:pPr>
            <a:r>
              <a:rPr lang="en-GB" dirty="0"/>
              <a:t>This also produces the same result</a:t>
            </a:r>
          </a:p>
          <a:p>
            <a:pPr marL="0" indent="0">
              <a:buNone/>
            </a:pPr>
            <a:endParaRPr lang="en-GB" dirty="0"/>
          </a:p>
          <a:p>
            <a:pPr marL="0" indent="0">
              <a:buNone/>
            </a:pPr>
            <a:r>
              <a:rPr lang="en-GB" dirty="0">
                <a:solidFill>
                  <a:srgbClr val="002060"/>
                </a:solidFill>
                <a:latin typeface="Courier New" panose="02070309020205020404" pitchFamily="49" charset="0"/>
                <a:cs typeface="Courier New" panose="02070309020205020404" pitchFamily="49" charset="0"/>
              </a:rPr>
              <a:t>SELECT </a:t>
            </a:r>
            <a:r>
              <a:rPr lang="en-GB" dirty="0" err="1">
                <a:solidFill>
                  <a:srgbClr val="002060"/>
                </a:solidFill>
                <a:latin typeface="Courier New" panose="02070309020205020404" pitchFamily="49" charset="0"/>
                <a:cs typeface="Courier New" panose="02070309020205020404" pitchFamily="49" charset="0"/>
              </a:rPr>
              <a:t>books.title</a:t>
            </a:r>
            <a:r>
              <a:rPr lang="en-GB" dirty="0">
                <a:solidFill>
                  <a:srgbClr val="002060"/>
                </a:solidFill>
                <a:latin typeface="Courier New" panose="02070309020205020404" pitchFamily="49" charset="0"/>
                <a:cs typeface="Courier New" panose="02070309020205020404" pitchFamily="49" charset="0"/>
              </a:rPr>
              <a:t>, authors.name from authors, books </a:t>
            </a:r>
          </a:p>
          <a:p>
            <a:pPr marL="0" indent="0">
              <a:buNone/>
            </a:pPr>
            <a:r>
              <a:rPr lang="en-GB" dirty="0">
                <a:solidFill>
                  <a:srgbClr val="002060"/>
                </a:solidFill>
                <a:latin typeface="Courier New" panose="02070309020205020404" pitchFamily="49" charset="0"/>
                <a:cs typeface="Courier New" panose="02070309020205020404" pitchFamily="49" charset="0"/>
              </a:rPr>
              <a:t>WHERE </a:t>
            </a:r>
            <a:r>
              <a:rPr lang="en-GB" dirty="0" err="1">
                <a:solidFill>
                  <a:srgbClr val="002060"/>
                </a:solidFill>
                <a:latin typeface="Courier New" panose="02070309020205020404" pitchFamily="49" charset="0"/>
                <a:cs typeface="Courier New" panose="02070309020205020404" pitchFamily="49" charset="0"/>
              </a:rPr>
              <a:t>authors.author_ID</a:t>
            </a:r>
            <a:r>
              <a:rPr lang="en-GB" dirty="0">
                <a:solidFill>
                  <a:srgbClr val="002060"/>
                </a:solidFill>
                <a:latin typeface="Courier New" panose="02070309020205020404" pitchFamily="49" charset="0"/>
                <a:cs typeface="Courier New" panose="02070309020205020404" pitchFamily="49" charset="0"/>
              </a:rPr>
              <a:t>=</a:t>
            </a:r>
            <a:r>
              <a:rPr lang="en-GB" dirty="0" err="1">
                <a:solidFill>
                  <a:srgbClr val="002060"/>
                </a:solidFill>
                <a:latin typeface="Courier New" panose="02070309020205020404" pitchFamily="49" charset="0"/>
                <a:cs typeface="Courier New" panose="02070309020205020404" pitchFamily="49" charset="0"/>
              </a:rPr>
              <a:t>books.author_ID</a:t>
            </a:r>
            <a:r>
              <a:rPr lang="en-GB" dirty="0">
                <a:solidFill>
                  <a:srgbClr val="002060"/>
                </a:solidFill>
                <a:latin typeface="Courier New" panose="02070309020205020404" pitchFamily="49" charset="0"/>
                <a:cs typeface="Courier New" panose="02070309020205020404" pitchFamily="49" charset="0"/>
              </a:rPr>
              <a:t>;</a:t>
            </a:r>
            <a:endParaRPr lang="en-GB" dirty="0">
              <a:latin typeface="Courier New" panose="02070309020205020404" pitchFamily="49" charset="0"/>
              <a:cs typeface="Courier New" panose="02070309020205020404" pitchFamily="49" charset="0"/>
            </a:endParaRPr>
          </a:p>
          <a:p>
            <a:pPr marL="0" indent="0">
              <a:buNone/>
            </a:pPr>
            <a:endParaRPr lang="en-GB" dirty="0"/>
          </a:p>
        </p:txBody>
      </p:sp>
    </p:spTree>
    <p:extLst>
      <p:ext uri="{BB962C8B-B14F-4D97-AF65-F5344CB8AC3E}">
        <p14:creationId xmlns:p14="http://schemas.microsoft.com/office/powerpoint/2010/main" val="283857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120747" y="-238402"/>
            <a:ext cx="10515600" cy="1325563"/>
          </a:xfrm>
        </p:spPr>
        <p:txBody>
          <a:bodyPr/>
          <a:lstStyle/>
          <a:p>
            <a:r>
              <a:rPr lang="en-GB" dirty="0"/>
              <a:t>SELECTING DATA from multiple tables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120747" y="1253331"/>
            <a:ext cx="11029950" cy="4351338"/>
          </a:xfrm>
          <a:solidFill>
            <a:schemeClr val="bg1"/>
          </a:solidFill>
        </p:spPr>
        <p:txBody>
          <a:bodyPr>
            <a:normAutofit/>
          </a:bodyPr>
          <a:lstStyle/>
          <a:p>
            <a:pPr marL="0" indent="0">
              <a:buNone/>
            </a:pPr>
            <a:r>
              <a:rPr lang="en-GB" dirty="0"/>
              <a:t>EXAMPLE – Retrieve book title and author surname where genre is fantasy</a:t>
            </a:r>
          </a:p>
          <a:p>
            <a:pPr marL="0" indent="0">
              <a:buNone/>
            </a:pPr>
            <a:endParaRPr lang="en-GB" dirty="0"/>
          </a:p>
          <a:p>
            <a:pPr marL="0" indent="0">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p>
          <a:p>
            <a:pPr marL="0" indent="0">
              <a:buNone/>
            </a:pPr>
            <a:r>
              <a:rPr lang="en-GB" dirty="0">
                <a:latin typeface="Courier New" panose="02070309020205020404" pitchFamily="49" charset="0"/>
                <a:cs typeface="Courier New" panose="02070309020205020404" pitchFamily="49" charset="0"/>
              </a:rPr>
              <a:t>FROM authors, books </a:t>
            </a:r>
          </a:p>
          <a:p>
            <a:pPr marL="0" indent="0">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books.authorID</a:t>
            </a:r>
            <a:endParaRPr lang="en-GB" dirty="0">
              <a:latin typeface="Courier New" panose="02070309020205020404" pitchFamily="49" charset="0"/>
              <a:cs typeface="Courier New" panose="02070309020205020404" pitchFamily="49" charset="0"/>
            </a:endParaRPr>
          </a:p>
          <a:p>
            <a:pPr marL="0" indent="0">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books.genre</a:t>
            </a:r>
            <a:r>
              <a:rPr lang="en-GB" dirty="0">
                <a:latin typeface="Courier New" panose="02070309020205020404" pitchFamily="49" charset="0"/>
                <a:cs typeface="Courier New" panose="02070309020205020404" pitchFamily="49" charset="0"/>
              </a:rPr>
              <a:t>=“Fantasy”</a:t>
            </a:r>
          </a:p>
          <a:p>
            <a:pPr marL="0" indent="0">
              <a:buNone/>
            </a:pPr>
            <a:endParaRPr lang="en-GB" dirty="0"/>
          </a:p>
        </p:txBody>
      </p:sp>
      <p:graphicFrame>
        <p:nvGraphicFramePr>
          <p:cNvPr id="5" name="Table 4">
            <a:extLst>
              <a:ext uri="{FF2B5EF4-FFF2-40B4-BE49-F238E27FC236}">
                <a16:creationId xmlns:a16="http://schemas.microsoft.com/office/drawing/2014/main" id="{193436C0-2CFB-45A8-B81C-D4BD8E7C0840}"/>
              </a:ext>
            </a:extLst>
          </p:cNvPr>
          <p:cNvGraphicFramePr>
            <a:graphicFrameLocks noGrp="1"/>
          </p:cNvGraphicFramePr>
          <p:nvPr>
            <p:extLst>
              <p:ext uri="{D42A27DB-BD31-4B8C-83A1-F6EECF244321}">
                <p14:modId xmlns:p14="http://schemas.microsoft.com/office/powerpoint/2010/main" val="3342829531"/>
              </p:ext>
            </p:extLst>
          </p:nvPr>
        </p:nvGraphicFramePr>
        <p:xfrm>
          <a:off x="7407420" y="4130579"/>
          <a:ext cx="4165601" cy="2072640"/>
        </p:xfrm>
        <a:graphic>
          <a:graphicData uri="http://schemas.openxmlformats.org/drawingml/2006/table">
            <a:tbl>
              <a:tblPr firstRow="1" bandRow="1">
                <a:tableStyleId>{5940675A-B579-460E-94D1-54222C63F5DA}</a:tableStyleId>
              </a:tblPr>
              <a:tblGrid>
                <a:gridCol w="2184400">
                  <a:extLst>
                    <a:ext uri="{9D8B030D-6E8A-4147-A177-3AD203B41FA5}">
                      <a16:colId xmlns:a16="http://schemas.microsoft.com/office/drawing/2014/main" val="928126560"/>
                    </a:ext>
                  </a:extLst>
                </a:gridCol>
                <a:gridCol w="1981201">
                  <a:extLst>
                    <a:ext uri="{9D8B030D-6E8A-4147-A177-3AD203B41FA5}">
                      <a16:colId xmlns:a16="http://schemas.microsoft.com/office/drawing/2014/main" val="2029929392"/>
                    </a:ext>
                  </a:extLst>
                </a:gridCol>
              </a:tblGrid>
              <a:tr h="300004">
                <a:tc>
                  <a:txBody>
                    <a:bodyPr/>
                    <a:lstStyle/>
                    <a:p>
                      <a:r>
                        <a:rPr lang="en-GB" sz="1600" dirty="0"/>
                        <a:t>Fantastic Beasts and Where to Find</a:t>
                      </a:r>
                      <a:r>
                        <a:rPr lang="en-GB" sz="1600" baseline="0" dirty="0"/>
                        <a:t> Them</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tc>
                <a:extLst>
                  <a:ext uri="{0D108BD9-81ED-4DB2-BD59-A6C34878D82A}">
                    <a16:rowId xmlns:a16="http://schemas.microsoft.com/office/drawing/2014/main" val="520373249"/>
                  </a:ext>
                </a:extLst>
              </a:tr>
              <a:tr h="377384">
                <a:tc>
                  <a:txBody>
                    <a:bodyPr/>
                    <a:lstStyle/>
                    <a:p>
                      <a:r>
                        <a:rPr lang="en-GB" sz="1600" dirty="0"/>
                        <a:t>Harry</a:t>
                      </a:r>
                      <a:r>
                        <a:rPr lang="en-GB" sz="1600" baseline="0" dirty="0"/>
                        <a:t> Potter and the Chamber of Secrets</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tc>
                <a:extLst>
                  <a:ext uri="{0D108BD9-81ED-4DB2-BD59-A6C34878D82A}">
                    <a16:rowId xmlns:a16="http://schemas.microsoft.com/office/drawing/2014/main" val="2743096611"/>
                  </a:ext>
                </a:extLst>
              </a:tr>
              <a:tr h="377384">
                <a:tc>
                  <a:txBody>
                    <a:bodyPr/>
                    <a:lstStyle/>
                    <a:p>
                      <a:r>
                        <a:rPr lang="en-GB" sz="1600" dirty="0"/>
                        <a:t>Harry Potter and Order</a:t>
                      </a:r>
                      <a:r>
                        <a:rPr lang="en-GB" sz="1600" baseline="0" dirty="0"/>
                        <a:t> of the Phoenix</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tc>
                <a:extLst>
                  <a:ext uri="{0D108BD9-81ED-4DB2-BD59-A6C34878D82A}">
                    <a16:rowId xmlns:a16="http://schemas.microsoft.com/office/drawing/2014/main" val="954047259"/>
                  </a:ext>
                </a:extLst>
              </a:tr>
              <a:tr h="0">
                <a:tc>
                  <a:txBody>
                    <a:bodyPr/>
                    <a:lstStyle/>
                    <a:p>
                      <a:r>
                        <a:rPr lang="en-GB" sz="1600" dirty="0"/>
                        <a:t>The</a:t>
                      </a:r>
                      <a:r>
                        <a:rPr lang="en-GB" sz="1600" baseline="0" dirty="0"/>
                        <a:t> BFG</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Dahl</a:t>
                      </a:r>
                    </a:p>
                  </a:txBody>
                  <a:tcPr/>
                </a:tc>
                <a:extLst>
                  <a:ext uri="{0D108BD9-81ED-4DB2-BD59-A6C34878D82A}">
                    <a16:rowId xmlns:a16="http://schemas.microsoft.com/office/drawing/2014/main" val="2819232759"/>
                  </a:ext>
                </a:extLst>
              </a:tr>
            </a:tbl>
          </a:graphicData>
        </a:graphic>
      </p:graphicFrame>
    </p:spTree>
    <p:extLst>
      <p:ext uri="{BB962C8B-B14F-4D97-AF65-F5344CB8AC3E}">
        <p14:creationId xmlns:p14="http://schemas.microsoft.com/office/powerpoint/2010/main" val="260418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106680" y="148247"/>
            <a:ext cx="10515600" cy="632987"/>
          </a:xfrm>
        </p:spPr>
        <p:txBody>
          <a:bodyPr>
            <a:normAutofit fontScale="90000"/>
          </a:bodyPr>
          <a:lstStyle/>
          <a:p>
            <a:r>
              <a:rPr lang="en-GB" dirty="0"/>
              <a:t>SELECTING DATA from multiple tables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295422" y="1253331"/>
            <a:ext cx="11029950" cy="4351338"/>
          </a:xfrm>
          <a:solidFill>
            <a:schemeClr val="bg1"/>
          </a:solidFill>
        </p:spPr>
        <p:txBody>
          <a:bodyPr>
            <a:normAutofit/>
          </a:bodyPr>
          <a:lstStyle/>
          <a:p>
            <a:pPr marL="0" indent="0">
              <a:buNone/>
            </a:pPr>
            <a:r>
              <a:rPr lang="en-GB" dirty="0"/>
              <a:t>EXAMPLE – Retrieve book title and author surname where genre is fantasy and sort in descending order Title</a:t>
            </a:r>
          </a:p>
          <a:p>
            <a:pPr marL="0" indent="0">
              <a:buNone/>
            </a:pPr>
            <a:endParaRPr lang="en-GB" dirty="0"/>
          </a:p>
          <a:p>
            <a:pPr marL="0" indent="0">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p>
          <a:p>
            <a:pPr marL="0" indent="0">
              <a:buNone/>
            </a:pPr>
            <a:r>
              <a:rPr lang="en-GB" dirty="0">
                <a:latin typeface="Courier New" panose="02070309020205020404" pitchFamily="49" charset="0"/>
                <a:cs typeface="Courier New" panose="02070309020205020404" pitchFamily="49" charset="0"/>
              </a:rPr>
              <a:t>FROM authors, books </a:t>
            </a:r>
          </a:p>
          <a:p>
            <a:pPr marL="0" indent="0">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books.authorID</a:t>
            </a:r>
            <a:endParaRPr lang="en-GB" dirty="0">
              <a:latin typeface="Courier New" panose="02070309020205020404" pitchFamily="49" charset="0"/>
              <a:cs typeface="Courier New" panose="02070309020205020404" pitchFamily="49" charset="0"/>
            </a:endParaRPr>
          </a:p>
          <a:p>
            <a:pPr marL="0" indent="0">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book.genre</a:t>
            </a:r>
            <a:r>
              <a:rPr lang="en-GB" dirty="0">
                <a:latin typeface="Courier New" panose="02070309020205020404" pitchFamily="49" charset="0"/>
                <a:cs typeface="Courier New" panose="02070309020205020404" pitchFamily="49" charset="0"/>
              </a:rPr>
              <a:t>=“Fantasy”</a:t>
            </a:r>
          </a:p>
          <a:p>
            <a:pPr marL="0" indent="0">
              <a:buNone/>
            </a:pPr>
            <a:r>
              <a:rPr lang="en-GB" dirty="0">
                <a:latin typeface="Courier New" panose="02070309020205020404" pitchFamily="49" charset="0"/>
                <a:cs typeface="Courier New" panose="02070309020205020404" pitchFamily="49" charset="0"/>
              </a:rPr>
              <a:t>ORDER BY title DESC</a:t>
            </a:r>
          </a:p>
          <a:p>
            <a:pPr marL="0" indent="0">
              <a:buNone/>
            </a:pPr>
            <a:endParaRPr lang="en-GB" dirty="0"/>
          </a:p>
        </p:txBody>
      </p:sp>
      <p:graphicFrame>
        <p:nvGraphicFramePr>
          <p:cNvPr id="5" name="Table 4">
            <a:extLst>
              <a:ext uri="{FF2B5EF4-FFF2-40B4-BE49-F238E27FC236}">
                <a16:creationId xmlns:a16="http://schemas.microsoft.com/office/drawing/2014/main" id="{193436C0-2CFB-45A8-B81C-D4BD8E7C0840}"/>
              </a:ext>
            </a:extLst>
          </p:cNvPr>
          <p:cNvGraphicFramePr>
            <a:graphicFrameLocks noGrp="1"/>
          </p:cNvGraphicFramePr>
          <p:nvPr>
            <p:extLst>
              <p:ext uri="{D42A27DB-BD31-4B8C-83A1-F6EECF244321}">
                <p14:modId xmlns:p14="http://schemas.microsoft.com/office/powerpoint/2010/main" val="3814141792"/>
              </p:ext>
            </p:extLst>
          </p:nvPr>
        </p:nvGraphicFramePr>
        <p:xfrm>
          <a:off x="7632503" y="4271353"/>
          <a:ext cx="4165601" cy="2438400"/>
        </p:xfrm>
        <a:graphic>
          <a:graphicData uri="http://schemas.openxmlformats.org/drawingml/2006/table">
            <a:tbl>
              <a:tblPr firstRow="1" bandRow="1">
                <a:tableStyleId>{5940675A-B579-460E-94D1-54222C63F5DA}</a:tableStyleId>
              </a:tblPr>
              <a:tblGrid>
                <a:gridCol w="2184400">
                  <a:extLst>
                    <a:ext uri="{9D8B030D-6E8A-4147-A177-3AD203B41FA5}">
                      <a16:colId xmlns:a16="http://schemas.microsoft.com/office/drawing/2014/main" val="928126560"/>
                    </a:ext>
                  </a:extLst>
                </a:gridCol>
                <a:gridCol w="1981201">
                  <a:extLst>
                    <a:ext uri="{9D8B030D-6E8A-4147-A177-3AD203B41FA5}">
                      <a16:colId xmlns:a16="http://schemas.microsoft.com/office/drawing/2014/main" val="2029929392"/>
                    </a:ext>
                  </a:extLst>
                </a:gridCol>
              </a:tblGrid>
              <a:tr h="331172">
                <a:tc>
                  <a:txBody>
                    <a:bodyPr/>
                    <a:lstStyle/>
                    <a:p>
                      <a:r>
                        <a:rPr lang="en-GB" sz="1800" b="1" dirty="0"/>
                        <a:t>Title</a:t>
                      </a:r>
                    </a:p>
                  </a:txBody>
                  <a:tcPr>
                    <a:solidFill>
                      <a:schemeClr val="bg1"/>
                    </a:solidFill>
                  </a:tcPr>
                </a:tc>
                <a:tc>
                  <a:txBody>
                    <a:bodyPr/>
                    <a:lstStyle/>
                    <a:p>
                      <a:r>
                        <a:rPr lang="en-GB" sz="1800" b="1" dirty="0"/>
                        <a:t>Author </a:t>
                      </a:r>
                    </a:p>
                  </a:txBody>
                  <a:tcPr>
                    <a:solidFill>
                      <a:schemeClr val="bg1"/>
                    </a:solidFill>
                  </a:tcPr>
                </a:tc>
                <a:extLst>
                  <a:ext uri="{0D108BD9-81ED-4DB2-BD59-A6C34878D82A}">
                    <a16:rowId xmlns:a16="http://schemas.microsoft.com/office/drawing/2014/main" val="1819091995"/>
                  </a:ext>
                </a:extLst>
              </a:tr>
              <a:tr h="300004">
                <a:tc>
                  <a:txBody>
                    <a:bodyPr/>
                    <a:lstStyle/>
                    <a:p>
                      <a:r>
                        <a:rPr lang="en-GB" sz="1600" dirty="0"/>
                        <a:t>The</a:t>
                      </a:r>
                      <a:r>
                        <a:rPr lang="en-GB" sz="1600" baseline="0" dirty="0"/>
                        <a:t> BFG</a:t>
                      </a:r>
                      <a:endParaRPr lang="en-GB" sz="1600"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Dahl</a:t>
                      </a:r>
                    </a:p>
                  </a:txBody>
                  <a:tcPr>
                    <a:solidFill>
                      <a:schemeClr val="bg1"/>
                    </a:solidFill>
                  </a:tcPr>
                </a:tc>
                <a:extLst>
                  <a:ext uri="{0D108BD9-81ED-4DB2-BD59-A6C34878D82A}">
                    <a16:rowId xmlns:a16="http://schemas.microsoft.com/office/drawing/2014/main" val="520373249"/>
                  </a:ext>
                </a:extLst>
              </a:tr>
              <a:tr h="377384">
                <a:tc>
                  <a:txBody>
                    <a:bodyPr/>
                    <a:lstStyle/>
                    <a:p>
                      <a:r>
                        <a:rPr lang="en-GB" sz="1600" dirty="0"/>
                        <a:t>Harry Potter and Order</a:t>
                      </a:r>
                      <a:r>
                        <a:rPr lang="en-GB" sz="1600" baseline="0" dirty="0"/>
                        <a:t> of the Phoenix</a:t>
                      </a:r>
                      <a:endParaRPr lang="en-GB" sz="1600"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solidFill>
                      <a:schemeClr val="bg1"/>
                    </a:solidFill>
                  </a:tcPr>
                </a:tc>
                <a:extLst>
                  <a:ext uri="{0D108BD9-81ED-4DB2-BD59-A6C34878D82A}">
                    <a16:rowId xmlns:a16="http://schemas.microsoft.com/office/drawing/2014/main" val="954047259"/>
                  </a:ext>
                </a:extLst>
              </a:tr>
              <a:tr h="0">
                <a:tc>
                  <a:txBody>
                    <a:bodyPr/>
                    <a:lstStyle/>
                    <a:p>
                      <a:r>
                        <a:rPr lang="en-GB" sz="1600" dirty="0"/>
                        <a:t>Harry</a:t>
                      </a:r>
                      <a:r>
                        <a:rPr lang="en-GB" sz="1600" baseline="0" dirty="0"/>
                        <a:t> Potter and the Chamber of Secrets</a:t>
                      </a:r>
                      <a:endParaRPr lang="en-GB" sz="1600"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solidFill>
                      <a:schemeClr val="bg1"/>
                    </a:solidFill>
                  </a:tcPr>
                </a:tc>
                <a:extLst>
                  <a:ext uri="{0D108BD9-81ED-4DB2-BD59-A6C34878D82A}">
                    <a16:rowId xmlns:a16="http://schemas.microsoft.com/office/drawing/2014/main" val="2819232759"/>
                  </a:ext>
                </a:extLst>
              </a:tr>
              <a:tr h="0">
                <a:tc>
                  <a:txBody>
                    <a:bodyPr/>
                    <a:lstStyle/>
                    <a:p>
                      <a:r>
                        <a:rPr lang="en-GB" sz="1600" dirty="0"/>
                        <a:t>Fantastic Beasts and Where to Find</a:t>
                      </a:r>
                      <a:r>
                        <a:rPr lang="en-GB" sz="1600" baseline="0" dirty="0"/>
                        <a:t> Them</a:t>
                      </a:r>
                      <a:endParaRPr lang="en-GB" sz="1600"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JK Rowling</a:t>
                      </a:r>
                      <a:endParaRPr lang="en-GB" sz="1600" dirty="0">
                        <a:solidFill>
                          <a:srgbClr val="FF0000"/>
                        </a:solidFill>
                      </a:endParaRPr>
                    </a:p>
                  </a:txBody>
                  <a:tcPr>
                    <a:solidFill>
                      <a:schemeClr val="bg1"/>
                    </a:solidFill>
                  </a:tcPr>
                </a:tc>
                <a:extLst>
                  <a:ext uri="{0D108BD9-81ED-4DB2-BD59-A6C34878D82A}">
                    <a16:rowId xmlns:a16="http://schemas.microsoft.com/office/drawing/2014/main" val="3543297417"/>
                  </a:ext>
                </a:extLst>
              </a:tr>
            </a:tbl>
          </a:graphicData>
        </a:graphic>
      </p:graphicFrame>
    </p:spTree>
    <p:extLst>
      <p:ext uri="{BB962C8B-B14F-4D97-AF65-F5344CB8AC3E}">
        <p14:creationId xmlns:p14="http://schemas.microsoft.com/office/powerpoint/2010/main" val="3346023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323850" y="148247"/>
            <a:ext cx="10515600" cy="499984"/>
          </a:xfrm>
        </p:spPr>
        <p:txBody>
          <a:bodyPr>
            <a:normAutofit fontScale="90000"/>
          </a:bodyPr>
          <a:lstStyle/>
          <a:p>
            <a:r>
              <a:rPr lang="en-GB" dirty="0"/>
              <a:t>Exercise: SELECTING DATA from multiple tables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323850" y="1253330"/>
            <a:ext cx="11029950" cy="5048995"/>
          </a:xfrm>
          <a:solidFill>
            <a:schemeClr val="bg1"/>
          </a:solidFill>
        </p:spPr>
        <p:txBody>
          <a:bodyPr>
            <a:normAutofit fontScale="62500" lnSpcReduction="20000"/>
          </a:bodyPr>
          <a:lstStyle/>
          <a:p>
            <a:pPr marL="0" indent="0">
              <a:lnSpc>
                <a:spcPct val="120000"/>
              </a:lnSpc>
              <a:buNone/>
            </a:pPr>
            <a:r>
              <a:rPr lang="en-GB" dirty="0"/>
              <a:t>EXAMPLE</a:t>
            </a:r>
          </a:p>
          <a:p>
            <a:pPr marL="0" indent="0">
              <a:lnSpc>
                <a:spcPct val="120000"/>
              </a:lnSpc>
              <a:buNone/>
            </a:pPr>
            <a:endParaRPr lang="en-GB" dirty="0"/>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p>
          <a:p>
            <a:pPr marL="0" indent="0">
              <a:lnSpc>
                <a:spcPct val="120000"/>
              </a:lnSpc>
              <a:buNone/>
            </a:pPr>
            <a:r>
              <a:rPr lang="en-GB" dirty="0">
                <a:latin typeface="Courier New" panose="02070309020205020404" pitchFamily="49" charset="0"/>
                <a:cs typeface="Courier New" panose="02070309020205020404" pitchFamily="49" charset="0"/>
              </a:rPr>
              <a:t>FROM authors, books </a:t>
            </a: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books.authorID</a:t>
            </a:r>
            <a:endParaRPr lang="en-GB" dirty="0">
              <a:latin typeface="Courier New" panose="02070309020205020404" pitchFamily="49" charset="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books.genre</a:t>
            </a:r>
            <a:r>
              <a:rPr lang="en-GB" dirty="0">
                <a:latin typeface="Courier New" panose="02070309020205020404" pitchFamily="49" charset="0"/>
                <a:cs typeface="Courier New" panose="02070309020205020404" pitchFamily="49" charset="0"/>
              </a:rPr>
              <a:t>=“Fantasy”</a:t>
            </a:r>
          </a:p>
          <a:p>
            <a:pPr marL="0" indent="0">
              <a:lnSpc>
                <a:spcPct val="120000"/>
              </a:lnSpc>
              <a:buNone/>
            </a:pPr>
            <a:r>
              <a:rPr lang="en-GB" dirty="0">
                <a:latin typeface="Courier New" panose="02070309020205020404" pitchFamily="49" charset="0"/>
                <a:cs typeface="Courier New" panose="02070309020205020404" pitchFamily="49" charset="0"/>
              </a:rPr>
              <a:t>ORDER BY title DESC</a:t>
            </a:r>
          </a:p>
          <a:p>
            <a:pPr marL="0" indent="0">
              <a:lnSpc>
                <a:spcPct val="120000"/>
              </a:lnSpc>
              <a:buNone/>
            </a:pPr>
            <a:endParaRPr lang="en-GB" dirty="0">
              <a:latin typeface="Courier New" panose="02070309020205020404" pitchFamily="49" charset="0"/>
              <a:cs typeface="Courier New" panose="02070309020205020404" pitchFamily="49" charset="0"/>
            </a:endParaRPr>
          </a:p>
          <a:p>
            <a:pPr marL="514350" indent="-514350">
              <a:lnSpc>
                <a:spcPct val="120000"/>
              </a:lnSpc>
              <a:buFont typeface="+mj-lt"/>
              <a:buAutoNum type="arabicParenR"/>
            </a:pPr>
            <a:r>
              <a:rPr lang="en-GB" dirty="0">
                <a:cs typeface="Courier New" panose="02070309020205020404" pitchFamily="49" charset="0"/>
              </a:rPr>
              <a:t>Select author surname, literary agent, title and publisher</a:t>
            </a:r>
          </a:p>
          <a:p>
            <a:pPr marL="514350" indent="-514350">
              <a:lnSpc>
                <a:spcPct val="120000"/>
              </a:lnSpc>
              <a:buFont typeface="+mj-lt"/>
              <a:buAutoNum type="arabicParenR"/>
            </a:pPr>
            <a:r>
              <a:rPr lang="en-GB" dirty="0">
                <a:cs typeface="Courier New" panose="02070309020205020404" pitchFamily="49" charset="0"/>
              </a:rPr>
              <a:t>Select author surname, literary agent, title and publisher where literary agent is/was David Higham Associates</a:t>
            </a:r>
          </a:p>
          <a:p>
            <a:pPr marL="514350" indent="-514350">
              <a:lnSpc>
                <a:spcPct val="120000"/>
              </a:lnSpc>
              <a:buFont typeface="+mj-lt"/>
              <a:buAutoNum type="arabicParenR"/>
            </a:pPr>
            <a:r>
              <a:rPr lang="en-GB" dirty="0">
                <a:cs typeface="Courier New" panose="02070309020205020404" pitchFamily="49" charset="0"/>
              </a:rPr>
              <a:t>Select author surname, </a:t>
            </a:r>
            <a:r>
              <a:rPr lang="en-GB">
                <a:cs typeface="Courier New" panose="02070309020205020404" pitchFamily="49" charset="0"/>
              </a:rPr>
              <a:t>literary agent</a:t>
            </a:r>
            <a:r>
              <a:rPr lang="en-GB" dirty="0">
                <a:cs typeface="Courier New" panose="02070309020205020404" pitchFamily="49" charset="0"/>
              </a:rPr>
              <a:t>, title and publisher where literary agent is/was David Higham Associates and sort by publisher is descending order</a:t>
            </a:r>
          </a:p>
          <a:p>
            <a:pPr marL="514350" indent="-514350">
              <a:lnSpc>
                <a:spcPct val="120000"/>
              </a:lnSpc>
              <a:buFont typeface="+mj-lt"/>
              <a:buAutoNum type="arabicParenR"/>
            </a:pPr>
            <a:endParaRPr lang="en-GB" dirty="0">
              <a:cs typeface="Courier New" panose="02070309020205020404" pitchFamily="49" charset="0"/>
            </a:endParaRPr>
          </a:p>
          <a:p>
            <a:pPr marL="514350" indent="-514350">
              <a:buFont typeface="+mj-lt"/>
              <a:buAutoNum type="arabicParenR"/>
            </a:pPr>
            <a:endParaRPr lang="en-GB" dirty="0">
              <a:cs typeface="Courier New" panose="02070309020205020404" pitchFamily="49" charset="0"/>
            </a:endParaRPr>
          </a:p>
          <a:p>
            <a:pPr marL="0" indent="0">
              <a:buNone/>
            </a:pPr>
            <a:endParaRPr lang="en-GB" dirty="0"/>
          </a:p>
        </p:txBody>
      </p:sp>
    </p:spTree>
    <p:extLst>
      <p:ext uri="{BB962C8B-B14F-4D97-AF65-F5344CB8AC3E}">
        <p14:creationId xmlns:p14="http://schemas.microsoft.com/office/powerpoint/2010/main" val="2337098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85FFA-0DA9-49E5-AC6C-7FBC31FA6D1A}"/>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ED020A0E-A64B-4C11-AC58-7B8DDE8D591F}"/>
              </a:ext>
            </a:extLst>
          </p:cNvPr>
          <p:cNvSpPr>
            <a:spLocks noGrp="1"/>
          </p:cNvSpPr>
          <p:nvPr>
            <p:ph idx="1"/>
          </p:nvPr>
        </p:nvSpPr>
        <p:spPr/>
        <p:txBody>
          <a:bodyPr/>
          <a:lstStyle/>
          <a:p>
            <a:pPr marL="342900" indent="-342900">
              <a:buFont typeface="Wingdings" panose="05000000000000000000" pitchFamily="2" charset="2"/>
              <a:buChar char="ü"/>
            </a:pPr>
            <a:r>
              <a:rPr lang="en-GB" dirty="0"/>
              <a:t>Create linked tables</a:t>
            </a:r>
          </a:p>
          <a:p>
            <a:pPr marL="342900" indent="-342900">
              <a:buFont typeface="Wingdings" panose="05000000000000000000" pitchFamily="2" charset="2"/>
              <a:buChar char="ü"/>
            </a:pPr>
            <a:r>
              <a:rPr lang="en-GB" dirty="0"/>
              <a:t>Use SQL to SELECT data from multiple tables</a:t>
            </a:r>
          </a:p>
          <a:p>
            <a:pPr marL="0" indent="0">
              <a:buNone/>
            </a:pPr>
            <a:endParaRPr lang="en-GB" dirty="0"/>
          </a:p>
        </p:txBody>
      </p:sp>
    </p:spTree>
    <p:extLst>
      <p:ext uri="{BB962C8B-B14F-4D97-AF65-F5344CB8AC3E}">
        <p14:creationId xmlns:p14="http://schemas.microsoft.com/office/powerpoint/2010/main" val="9150582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323850" y="148247"/>
            <a:ext cx="11661824" cy="499984"/>
          </a:xfrm>
        </p:spPr>
        <p:txBody>
          <a:bodyPr>
            <a:normAutofit fontScale="90000"/>
          </a:bodyPr>
          <a:lstStyle/>
          <a:p>
            <a:r>
              <a:rPr lang="en-GB" dirty="0"/>
              <a:t>Exercise: SELECTING DATA from multiple tables -answers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323850" y="904502"/>
            <a:ext cx="11029950" cy="5805251"/>
          </a:xfrm>
          <a:solidFill>
            <a:schemeClr val="bg1"/>
          </a:solidFill>
        </p:spPr>
        <p:txBody>
          <a:bodyPr>
            <a:normAutofit fontScale="47500" lnSpcReduction="20000"/>
          </a:bodyPr>
          <a:lstStyle/>
          <a:p>
            <a:pPr marL="0" indent="0">
              <a:lnSpc>
                <a:spcPct val="120000"/>
              </a:lnSpc>
              <a:buNone/>
            </a:pPr>
            <a:r>
              <a:rPr lang="en-GB" dirty="0">
                <a:cs typeface="Courier New" panose="02070309020205020404" pitchFamily="49" charset="0"/>
              </a:rPr>
              <a:t>1) Select author surname, literary Agent, title and publisher</a:t>
            </a:r>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authors.literaryAgent</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books.publisher</a:t>
            </a:r>
            <a:r>
              <a:rPr lang="en-GB" dirty="0">
                <a:latin typeface="Courier New" panose="02070309020205020404" pitchFamily="49" charset="0"/>
                <a:cs typeface="Courier New" panose="02070309020205020404" pitchFamily="49" charset="0"/>
              </a:rPr>
              <a:t> </a:t>
            </a:r>
          </a:p>
          <a:p>
            <a:pPr marL="0" indent="0">
              <a:lnSpc>
                <a:spcPct val="120000"/>
              </a:lnSpc>
              <a:buNone/>
            </a:pPr>
            <a:r>
              <a:rPr lang="en-GB" dirty="0">
                <a:latin typeface="Courier New" panose="02070309020205020404" pitchFamily="49" charset="0"/>
                <a:cs typeface="Courier New" panose="02070309020205020404" pitchFamily="49" charset="0"/>
              </a:rPr>
              <a:t>FROM authors, books</a:t>
            </a: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books.authorID</a:t>
            </a:r>
            <a:r>
              <a:rPr lang="en-GB" dirty="0">
                <a:latin typeface="Courier New" panose="02070309020205020404" pitchFamily="49" charset="0"/>
                <a:cs typeface="Courier New" panose="02070309020205020404" pitchFamily="49" charset="0"/>
              </a:rPr>
              <a:t> </a:t>
            </a:r>
            <a:endParaRPr lang="en-GB" dirty="0">
              <a:cs typeface="Courier New" panose="02070309020205020404" pitchFamily="49" charset="0"/>
            </a:endParaRPr>
          </a:p>
          <a:p>
            <a:pPr marL="0" indent="0">
              <a:lnSpc>
                <a:spcPct val="120000"/>
              </a:lnSpc>
              <a:buNone/>
            </a:pPr>
            <a:endParaRPr lang="en-GB" dirty="0">
              <a:cs typeface="Courier New" panose="02070309020205020404" pitchFamily="49" charset="0"/>
            </a:endParaRPr>
          </a:p>
          <a:p>
            <a:pPr marL="0" indent="0">
              <a:lnSpc>
                <a:spcPct val="120000"/>
              </a:lnSpc>
              <a:buNone/>
            </a:pPr>
            <a:r>
              <a:rPr lang="en-GB" dirty="0">
                <a:cs typeface="Courier New" panose="02070309020205020404" pitchFamily="49" charset="0"/>
              </a:rPr>
              <a:t>2) Select author surname, literary Agent, title and publisher where literary agent is/was David Higham Associates</a:t>
            </a:r>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authors.literaryAgent</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books.publisher</a:t>
            </a:r>
            <a:r>
              <a:rPr lang="en-GB" dirty="0">
                <a:latin typeface="Courier New" panose="02070309020205020404" pitchFamily="49" charset="0"/>
                <a:cs typeface="Courier New" panose="02070309020205020404" pitchFamily="49" charset="0"/>
              </a:rPr>
              <a:t> </a:t>
            </a:r>
          </a:p>
          <a:p>
            <a:pPr marL="0" indent="0">
              <a:lnSpc>
                <a:spcPct val="120000"/>
              </a:lnSpc>
              <a:buNone/>
            </a:pPr>
            <a:r>
              <a:rPr lang="en-GB" dirty="0">
                <a:latin typeface="Courier New" panose="02070309020205020404" pitchFamily="49" charset="0"/>
                <a:cs typeface="Courier New" panose="02070309020205020404" pitchFamily="49" charset="0"/>
              </a:rPr>
              <a:t>FROM authors, books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books.authorID</a:t>
            </a:r>
            <a:r>
              <a:rPr lang="en-GB" dirty="0">
                <a:latin typeface="Courier New" panose="02070309020205020404" pitchFamily="49" charset="0"/>
                <a:cs typeface="Courier New" panose="02070309020205020404" pitchFamily="49" charset="0"/>
              </a:rPr>
              <a:t>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authors.litraryAgent</a:t>
            </a:r>
            <a:r>
              <a:rPr lang="en-GB" dirty="0">
                <a:latin typeface="Courier New" panose="02070309020205020404" pitchFamily="49" charset="0"/>
                <a:cs typeface="Courier New" panose="02070309020205020404" pitchFamily="49" charset="0"/>
              </a:rPr>
              <a:t>=“David Higham Associates”</a:t>
            </a:r>
            <a:endParaRPr lang="en-GB" dirty="0">
              <a:cs typeface="Courier New" panose="02070309020205020404" pitchFamily="49" charset="0"/>
            </a:endParaRPr>
          </a:p>
          <a:p>
            <a:pPr marL="0" indent="0">
              <a:lnSpc>
                <a:spcPct val="120000"/>
              </a:lnSpc>
              <a:buNone/>
            </a:pPr>
            <a:endParaRPr lang="en-GB" dirty="0">
              <a:cs typeface="Courier New" panose="02070309020205020404" pitchFamily="49" charset="0"/>
            </a:endParaRPr>
          </a:p>
          <a:p>
            <a:pPr marL="0" indent="0">
              <a:lnSpc>
                <a:spcPct val="120000"/>
              </a:lnSpc>
              <a:buNone/>
            </a:pPr>
            <a:r>
              <a:rPr lang="en-GB" dirty="0">
                <a:cs typeface="Courier New" panose="02070309020205020404" pitchFamily="49" charset="0"/>
              </a:rPr>
              <a:t>3) Select author surname, literary Agent, title and publisher where literary agent is/was David Higham Associates and sort by publisher is ascending order</a:t>
            </a:r>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authors.literaryAgent</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books.publisher</a:t>
            </a:r>
            <a:r>
              <a:rPr lang="en-GB" dirty="0">
                <a:latin typeface="Courier New" panose="02070309020205020404" pitchFamily="49" charset="0"/>
                <a:cs typeface="Courier New" panose="02070309020205020404" pitchFamily="49" charset="0"/>
              </a:rPr>
              <a:t> </a:t>
            </a:r>
          </a:p>
          <a:p>
            <a:pPr marL="0" indent="0">
              <a:lnSpc>
                <a:spcPct val="120000"/>
              </a:lnSpc>
              <a:buNone/>
            </a:pPr>
            <a:r>
              <a:rPr lang="en-GB" dirty="0">
                <a:latin typeface="Courier New" panose="02070309020205020404" pitchFamily="49" charset="0"/>
                <a:cs typeface="Courier New" panose="02070309020205020404" pitchFamily="49" charset="0"/>
              </a:rPr>
              <a:t>FROM authors, books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books.authorID</a:t>
            </a:r>
            <a:r>
              <a:rPr lang="en-GB" dirty="0">
                <a:latin typeface="Courier New" panose="02070309020205020404" pitchFamily="49" charset="0"/>
                <a:cs typeface="Courier New" panose="02070309020205020404" pitchFamily="49" charset="0"/>
              </a:rPr>
              <a:t>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authors.litraryAgent</a:t>
            </a:r>
            <a:r>
              <a:rPr lang="en-GB" dirty="0">
                <a:latin typeface="Courier New" panose="02070309020205020404" pitchFamily="49" charset="0"/>
                <a:cs typeface="Courier New" panose="02070309020205020404" pitchFamily="49" charset="0"/>
              </a:rPr>
              <a:t>=“David Higham Associates”</a:t>
            </a:r>
          </a:p>
          <a:p>
            <a:pPr marL="0" indent="0">
              <a:lnSpc>
                <a:spcPct val="120000"/>
              </a:lnSpc>
              <a:buNone/>
            </a:pPr>
            <a:r>
              <a:rPr lang="en-GB" dirty="0">
                <a:latin typeface="Courier New" panose="02070309020205020404" pitchFamily="49" charset="0"/>
                <a:cs typeface="Courier New" panose="02070309020205020404" pitchFamily="49" charset="0"/>
              </a:rPr>
              <a:t>ORDER BY title ASC</a:t>
            </a:r>
            <a:endParaRPr lang="en-GB" dirty="0">
              <a:cs typeface="Courier New" panose="02070309020205020404" pitchFamily="49" charset="0"/>
            </a:endParaRPr>
          </a:p>
          <a:p>
            <a:pPr marL="514350" indent="-514350">
              <a:buFont typeface="+mj-lt"/>
              <a:buAutoNum type="arabicParenR"/>
            </a:pPr>
            <a:endParaRPr lang="en-GB" dirty="0">
              <a:cs typeface="Courier New" panose="02070309020205020404" pitchFamily="49" charset="0"/>
            </a:endParaRPr>
          </a:p>
          <a:p>
            <a:pPr marL="0" indent="0">
              <a:buNone/>
            </a:pPr>
            <a:endParaRPr lang="en-GB" dirty="0"/>
          </a:p>
        </p:txBody>
      </p:sp>
    </p:spTree>
    <p:extLst>
      <p:ext uri="{BB962C8B-B14F-4D97-AF65-F5344CB8AC3E}">
        <p14:creationId xmlns:p14="http://schemas.microsoft.com/office/powerpoint/2010/main" val="41408864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323850" y="148247"/>
            <a:ext cx="10515600" cy="499984"/>
          </a:xfrm>
        </p:spPr>
        <p:txBody>
          <a:bodyPr>
            <a:normAutofit fontScale="90000"/>
          </a:bodyPr>
          <a:lstStyle/>
          <a:p>
            <a:r>
              <a:rPr lang="en-GB" dirty="0"/>
              <a:t>Exercise SELECTING DATA from multiple tables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323850" y="1253331"/>
            <a:ext cx="11029950" cy="5119334"/>
          </a:xfrm>
          <a:solidFill>
            <a:schemeClr val="bg1"/>
          </a:solidFill>
        </p:spPr>
        <p:txBody>
          <a:bodyPr>
            <a:normAutofit fontScale="55000" lnSpcReduction="20000"/>
          </a:bodyPr>
          <a:lstStyle/>
          <a:p>
            <a:pPr marL="0" indent="0">
              <a:lnSpc>
                <a:spcPct val="120000"/>
              </a:lnSpc>
              <a:buNone/>
            </a:pPr>
            <a:r>
              <a:rPr lang="en-GB" dirty="0"/>
              <a:t>EXAMPLE</a:t>
            </a:r>
          </a:p>
          <a:p>
            <a:pPr marL="0" indent="0">
              <a:lnSpc>
                <a:spcPct val="120000"/>
              </a:lnSpc>
              <a:buNone/>
            </a:pPr>
            <a:endParaRPr lang="en-GB" dirty="0"/>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books.title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authors.surname</a:t>
            </a:r>
            <a:r>
              <a:rPr lang="en-GB" dirty="0">
                <a:latin typeface="Courier New" panose="02070309020205020404" pitchFamily="49" charset="0"/>
                <a:cs typeface="Courier New" panose="02070309020205020404" pitchFamily="49" charset="0"/>
              </a:rPr>
              <a:t> </a:t>
            </a:r>
          </a:p>
          <a:p>
            <a:pPr marL="0" indent="0">
              <a:lnSpc>
                <a:spcPct val="120000"/>
              </a:lnSpc>
              <a:buNone/>
            </a:pPr>
            <a:r>
              <a:rPr lang="en-GB" dirty="0">
                <a:latin typeface="Courier New" panose="02070309020205020404" pitchFamily="49" charset="0"/>
                <a:cs typeface="Courier New" panose="02070309020205020404" pitchFamily="49" charset="0"/>
              </a:rPr>
              <a:t>FROM authors, books </a:t>
            </a: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authors.AuthorID</a:t>
            </a:r>
            <a:r>
              <a:rPr lang="en-GB" dirty="0">
                <a:latin typeface="Courier New" panose="02070309020205020404" pitchFamily="49" charset="0"/>
                <a:cs typeface="Courier New" panose="02070309020205020404" pitchFamily="49" charset="0"/>
              </a:rPr>
              <a:t>=books.AuthorID</a:t>
            </a:r>
          </a:p>
          <a:p>
            <a:pPr marL="0" indent="0">
              <a:lnSpc>
                <a:spcPct val="120000"/>
              </a:lnSpc>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books.Genre</a:t>
            </a:r>
            <a:r>
              <a:rPr lang="en-GB" dirty="0">
                <a:latin typeface="Courier New" panose="02070309020205020404" pitchFamily="49" charset="0"/>
                <a:cs typeface="Courier New" panose="02070309020205020404" pitchFamily="49" charset="0"/>
              </a:rPr>
              <a:t>=“Fantasy”</a:t>
            </a:r>
          </a:p>
          <a:p>
            <a:pPr marL="0" indent="0">
              <a:lnSpc>
                <a:spcPct val="120000"/>
              </a:lnSpc>
              <a:buNone/>
            </a:pPr>
            <a:r>
              <a:rPr lang="en-GB" dirty="0">
                <a:latin typeface="Courier New" panose="02070309020205020404" pitchFamily="49" charset="0"/>
                <a:cs typeface="Courier New" panose="02070309020205020404" pitchFamily="49" charset="0"/>
              </a:rPr>
              <a:t>ORDER BY title DESC</a:t>
            </a:r>
          </a:p>
          <a:p>
            <a:pPr marL="0" indent="0">
              <a:lnSpc>
                <a:spcPct val="120000"/>
              </a:lnSpc>
              <a:buNone/>
            </a:pPr>
            <a:endParaRPr lang="en-GB" dirty="0">
              <a:latin typeface="Courier New" panose="02070309020205020404" pitchFamily="49" charset="0"/>
              <a:cs typeface="Courier New" panose="02070309020205020404" pitchFamily="49" charset="0"/>
            </a:endParaRPr>
          </a:p>
          <a:p>
            <a:pPr marL="0" indent="0">
              <a:lnSpc>
                <a:spcPct val="120000"/>
              </a:lnSpc>
              <a:buNone/>
            </a:pPr>
            <a:r>
              <a:rPr lang="en-GB" dirty="0">
                <a:cs typeface="Courier New" panose="02070309020205020404" pitchFamily="49" charset="0"/>
              </a:rPr>
              <a:t>Open </a:t>
            </a:r>
            <a:r>
              <a:rPr lang="en-GB" dirty="0" err="1">
                <a:cs typeface="Courier New" panose="02070309020205020404" pitchFamily="49" charset="0"/>
                <a:hlinkClick r:id="rId2"/>
              </a:rPr>
              <a:t>db</a:t>
            </a:r>
            <a:r>
              <a:rPr lang="en-GB" dirty="0">
                <a:cs typeface="Courier New" panose="02070309020205020404" pitchFamily="49" charset="0"/>
                <a:hlinkClick r:id="rId2"/>
              </a:rPr>
              <a:t>/</a:t>
            </a:r>
            <a:r>
              <a:rPr lang="en-GB" dirty="0" err="1">
                <a:cs typeface="Courier New" panose="02070309020205020404" pitchFamily="49" charset="0"/>
                <a:hlinkClick r:id="rId2"/>
              </a:rPr>
              <a:t>school.db</a:t>
            </a:r>
            <a:endParaRPr lang="en-GB" dirty="0">
              <a:cs typeface="Courier New" panose="02070309020205020404" pitchFamily="49" charset="0"/>
            </a:endParaRPr>
          </a:p>
          <a:p>
            <a:pPr marL="0" indent="0">
              <a:lnSpc>
                <a:spcPct val="120000"/>
              </a:lnSpc>
              <a:buNone/>
            </a:pPr>
            <a:endParaRPr lang="en-GB" dirty="0">
              <a:latin typeface="Courier New" panose="02070309020205020404" pitchFamily="49" charset="0"/>
              <a:cs typeface="Courier New" panose="02070309020205020404" pitchFamily="49" charset="0"/>
            </a:endParaRPr>
          </a:p>
          <a:p>
            <a:pPr marL="514350" indent="-514350">
              <a:lnSpc>
                <a:spcPct val="120000"/>
              </a:lnSpc>
              <a:buFont typeface="+mj-lt"/>
              <a:buAutoNum type="arabicParenR"/>
            </a:pPr>
            <a:r>
              <a:rPr lang="en-GB" dirty="0">
                <a:cs typeface="Courier New" panose="02070309020205020404" pitchFamily="49" charset="0"/>
              </a:rPr>
              <a:t>Select student surname, teacher title, teacher surname</a:t>
            </a:r>
          </a:p>
          <a:p>
            <a:pPr marL="514350" indent="-514350">
              <a:lnSpc>
                <a:spcPct val="120000"/>
              </a:lnSpc>
              <a:buFont typeface="+mj-lt"/>
              <a:buAutoNum type="arabicParenR"/>
            </a:pPr>
            <a:r>
              <a:rPr lang="en-GB" dirty="0">
                <a:cs typeface="Courier New" panose="02070309020205020404" pitchFamily="49" charset="0"/>
              </a:rPr>
              <a:t>Select student surname, teacher title, teacher surname whose teacher is Mrs Krabapple</a:t>
            </a:r>
          </a:p>
          <a:p>
            <a:pPr marL="514350" indent="-514350">
              <a:lnSpc>
                <a:spcPct val="120000"/>
              </a:lnSpc>
              <a:buFont typeface="+mj-lt"/>
              <a:buAutoNum type="arabicParenR"/>
            </a:pPr>
            <a:r>
              <a:rPr lang="en-GB" dirty="0">
                <a:cs typeface="Courier New" panose="02070309020205020404" pitchFamily="49" charset="0"/>
              </a:rPr>
              <a:t>Select student surname, teacher title, teacher surname whose teacher is Mrs Krabapple in ascending order by student surname</a:t>
            </a:r>
          </a:p>
          <a:p>
            <a:pPr marL="514350" indent="-514350">
              <a:buFont typeface="+mj-lt"/>
              <a:buAutoNum type="arabicParenR"/>
            </a:pPr>
            <a:endParaRPr lang="en-GB" dirty="0">
              <a:cs typeface="Courier New" panose="02070309020205020404" pitchFamily="49" charset="0"/>
            </a:endParaRPr>
          </a:p>
          <a:p>
            <a:pPr marL="514350" indent="-514350">
              <a:buFont typeface="+mj-lt"/>
              <a:buAutoNum type="arabicParenR"/>
            </a:pPr>
            <a:endParaRPr lang="en-GB" dirty="0">
              <a:cs typeface="Courier New" panose="02070309020205020404" pitchFamily="49" charset="0"/>
            </a:endParaRPr>
          </a:p>
          <a:p>
            <a:pPr marL="514350" indent="-514350">
              <a:lnSpc>
                <a:spcPct val="120000"/>
              </a:lnSpc>
              <a:buFont typeface="+mj-lt"/>
              <a:buAutoNum type="arabicParenR"/>
            </a:pPr>
            <a:endParaRPr lang="en-GB" dirty="0">
              <a:cs typeface="Courier New" panose="02070309020205020404" pitchFamily="49" charset="0"/>
            </a:endParaRPr>
          </a:p>
          <a:p>
            <a:pPr marL="514350" indent="-514350">
              <a:buFont typeface="+mj-lt"/>
              <a:buAutoNum type="arabicParenR"/>
            </a:pPr>
            <a:endParaRPr lang="en-GB" dirty="0">
              <a:cs typeface="Courier New" panose="02070309020205020404" pitchFamily="49" charset="0"/>
            </a:endParaRPr>
          </a:p>
          <a:p>
            <a:pPr marL="0" indent="0">
              <a:buNone/>
            </a:pPr>
            <a:endParaRPr lang="en-GB" dirty="0"/>
          </a:p>
        </p:txBody>
      </p:sp>
    </p:spTree>
    <p:extLst>
      <p:ext uri="{BB962C8B-B14F-4D97-AF65-F5344CB8AC3E}">
        <p14:creationId xmlns:p14="http://schemas.microsoft.com/office/powerpoint/2010/main" val="2455175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6AA0-A94A-4CD9-AF34-A64E1F9DB5E1}"/>
              </a:ext>
            </a:extLst>
          </p:cNvPr>
          <p:cNvSpPr>
            <a:spLocks noGrp="1"/>
          </p:cNvSpPr>
          <p:nvPr>
            <p:ph type="title"/>
          </p:nvPr>
        </p:nvSpPr>
        <p:spPr>
          <a:xfrm>
            <a:off x="323850" y="148247"/>
            <a:ext cx="11661824" cy="499984"/>
          </a:xfrm>
        </p:spPr>
        <p:txBody>
          <a:bodyPr>
            <a:normAutofit fontScale="90000"/>
          </a:bodyPr>
          <a:lstStyle/>
          <a:p>
            <a:r>
              <a:rPr lang="en-GB" dirty="0"/>
              <a:t>Exercise: SELECTING DATA from multiple tables -answers</a:t>
            </a:r>
          </a:p>
        </p:txBody>
      </p:sp>
      <p:sp>
        <p:nvSpPr>
          <p:cNvPr id="3" name="Content Placeholder 2">
            <a:extLst>
              <a:ext uri="{FF2B5EF4-FFF2-40B4-BE49-F238E27FC236}">
                <a16:creationId xmlns:a16="http://schemas.microsoft.com/office/drawing/2014/main" id="{E6EE2DD1-F588-46C2-8E73-914EA73264E2}"/>
              </a:ext>
            </a:extLst>
          </p:cNvPr>
          <p:cNvSpPr>
            <a:spLocks noGrp="1"/>
          </p:cNvSpPr>
          <p:nvPr>
            <p:ph idx="1"/>
          </p:nvPr>
        </p:nvSpPr>
        <p:spPr>
          <a:xfrm>
            <a:off x="323850" y="904502"/>
            <a:ext cx="11029950" cy="5805251"/>
          </a:xfrm>
          <a:solidFill>
            <a:schemeClr val="bg1"/>
          </a:solidFill>
        </p:spPr>
        <p:txBody>
          <a:bodyPr>
            <a:normAutofit fontScale="47500" lnSpcReduction="20000"/>
          </a:bodyPr>
          <a:lstStyle/>
          <a:p>
            <a:pPr marL="0" indent="0">
              <a:lnSpc>
                <a:spcPct val="120000"/>
              </a:lnSpc>
              <a:buNone/>
            </a:pPr>
            <a:r>
              <a:rPr lang="en-GB" dirty="0">
                <a:cs typeface="Courier New" panose="02070309020205020404" pitchFamily="49" charset="0"/>
              </a:rPr>
              <a:t>1) Select student surname, teacher title, teacher surname whose teacher is Mrs Krabapple in ascending order by student surname</a:t>
            </a:r>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students.surname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teachers.title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teachers.surname</a:t>
            </a:r>
            <a:r>
              <a:rPr lang="en-GB" dirty="0">
                <a:latin typeface="Courier New" panose="02070309020205020404" pitchFamily="49" charset="0"/>
                <a:cs typeface="Courier New" panose="02070309020205020404" pitchFamily="49" charset="0"/>
              </a:rPr>
              <a:t>,</a:t>
            </a:r>
          </a:p>
          <a:p>
            <a:pPr marL="0" indent="0">
              <a:lnSpc>
                <a:spcPct val="120000"/>
              </a:lnSpc>
              <a:buNone/>
            </a:pPr>
            <a:r>
              <a:rPr lang="en-GB" dirty="0">
                <a:latin typeface="Courier New" panose="02070309020205020404" pitchFamily="49" charset="0"/>
                <a:cs typeface="Courier New" panose="02070309020205020404" pitchFamily="49" charset="0"/>
              </a:rPr>
              <a:t>FROM students, teachers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students.teachersID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teachers.teacherID</a:t>
            </a:r>
            <a:r>
              <a:rPr lang="en-GB" dirty="0">
                <a:latin typeface="Courier New" panose="02070309020205020404" pitchFamily="49" charset="0"/>
                <a:cs typeface="Courier New" panose="02070309020205020404" pitchFamily="49" charset="0"/>
              </a:rPr>
              <a:t> </a:t>
            </a:r>
            <a:endParaRPr lang="en-GB" dirty="0">
              <a:cs typeface="Courier New" panose="02070309020205020404" pitchFamily="49" charset="0"/>
            </a:endParaRPr>
          </a:p>
          <a:p>
            <a:pPr marL="0" indent="0">
              <a:lnSpc>
                <a:spcPct val="120000"/>
              </a:lnSpc>
              <a:buNone/>
            </a:pPr>
            <a:endParaRPr lang="en-GB" dirty="0">
              <a:cs typeface="Courier New" panose="02070309020205020404" pitchFamily="49" charset="0"/>
            </a:endParaRPr>
          </a:p>
          <a:p>
            <a:pPr marL="0" indent="0">
              <a:lnSpc>
                <a:spcPct val="120000"/>
              </a:lnSpc>
              <a:buNone/>
            </a:pPr>
            <a:r>
              <a:rPr lang="en-GB" dirty="0">
                <a:cs typeface="Courier New" panose="02070309020205020404" pitchFamily="49" charset="0"/>
              </a:rPr>
              <a:t>2) Select student surname, teacher title, teacher surname whose teacher is Mrs Krabapple in ascending order by student surname</a:t>
            </a:r>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students.surname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teachers.title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teachers.surname</a:t>
            </a:r>
            <a:r>
              <a:rPr lang="en-GB" dirty="0">
                <a:latin typeface="Courier New" panose="02070309020205020404" pitchFamily="49" charset="0"/>
                <a:cs typeface="Courier New" panose="02070309020205020404" pitchFamily="49" charset="0"/>
              </a:rPr>
              <a:t>,</a:t>
            </a:r>
          </a:p>
          <a:p>
            <a:pPr marL="0" indent="0">
              <a:lnSpc>
                <a:spcPct val="120000"/>
              </a:lnSpc>
              <a:buNone/>
            </a:pPr>
            <a:r>
              <a:rPr lang="en-GB" dirty="0">
                <a:latin typeface="Courier New" panose="02070309020205020404" pitchFamily="49" charset="0"/>
                <a:cs typeface="Courier New" panose="02070309020205020404" pitchFamily="49" charset="0"/>
              </a:rPr>
              <a:t>FROM students, teachers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students.teachersID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teachers.teacherID</a:t>
            </a:r>
            <a:r>
              <a:rPr lang="en-GB" dirty="0">
                <a:latin typeface="Courier New" panose="02070309020205020404" pitchFamily="49" charset="0"/>
                <a:cs typeface="Courier New" panose="02070309020205020404" pitchFamily="49" charset="0"/>
              </a:rPr>
              <a:t>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teachers.surname</a:t>
            </a:r>
            <a:r>
              <a:rPr lang="en-GB" dirty="0">
                <a:latin typeface="Courier New" panose="02070309020205020404" pitchFamily="49" charset="0"/>
                <a:cs typeface="Courier New" panose="02070309020205020404" pitchFamily="49" charset="0"/>
              </a:rPr>
              <a:t>=“Krabapple”</a:t>
            </a:r>
          </a:p>
          <a:p>
            <a:pPr marL="0" indent="0">
              <a:lnSpc>
                <a:spcPct val="120000"/>
              </a:lnSpc>
              <a:buNone/>
            </a:pPr>
            <a:endParaRPr lang="en-GB" dirty="0">
              <a:latin typeface="Courier New" panose="02070309020205020404" pitchFamily="49" charset="0"/>
              <a:cs typeface="Courier New" panose="02070309020205020404" pitchFamily="49" charset="0"/>
            </a:endParaRPr>
          </a:p>
          <a:p>
            <a:pPr marL="0" indent="0">
              <a:lnSpc>
                <a:spcPct val="120000"/>
              </a:lnSpc>
              <a:buNone/>
            </a:pPr>
            <a:r>
              <a:rPr lang="en-GB" dirty="0">
                <a:cs typeface="Courier New" panose="02070309020205020404" pitchFamily="49" charset="0"/>
              </a:rPr>
              <a:t>3) Select student surname, teacher title, teacher surname whose teacher is Mrs Krabapple in ascending order by student surname</a:t>
            </a:r>
          </a:p>
          <a:p>
            <a:pPr marL="0" indent="0">
              <a:lnSpc>
                <a:spcPct val="120000"/>
              </a:lnSpc>
              <a:buNone/>
            </a:pPr>
            <a:r>
              <a:rPr lang="en-GB" dirty="0">
                <a:latin typeface="Courier New" panose="02070309020205020404" pitchFamily="49" charset="0"/>
                <a:cs typeface="Courier New" panose="02070309020205020404" pitchFamily="49" charset="0"/>
              </a:rPr>
              <a:t>SELECT </a:t>
            </a:r>
            <a:r>
              <a:rPr lang="en-GB" dirty="0" err="1">
                <a:latin typeface="Courier New" panose="02070309020205020404" pitchFamily="49" charset="0"/>
                <a:cs typeface="Courier New" panose="02070309020205020404" pitchFamily="49" charset="0"/>
              </a:rPr>
              <a:t>students.surname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teachers.title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teachers.surname</a:t>
            </a:r>
            <a:r>
              <a:rPr lang="en-GB" dirty="0">
                <a:latin typeface="Courier New" panose="02070309020205020404" pitchFamily="49" charset="0"/>
                <a:cs typeface="Courier New" panose="02070309020205020404" pitchFamily="49" charset="0"/>
              </a:rPr>
              <a:t>,</a:t>
            </a:r>
          </a:p>
          <a:p>
            <a:pPr marL="0" indent="0">
              <a:lnSpc>
                <a:spcPct val="120000"/>
              </a:lnSpc>
              <a:buNone/>
            </a:pPr>
            <a:r>
              <a:rPr lang="en-GB" dirty="0">
                <a:latin typeface="Courier New" panose="02070309020205020404" pitchFamily="49" charset="0"/>
                <a:cs typeface="Courier New" panose="02070309020205020404" pitchFamily="49" charset="0"/>
              </a:rPr>
              <a:t>FROM students, teachers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WHERE </a:t>
            </a:r>
            <a:r>
              <a:rPr lang="en-GB" dirty="0" err="1">
                <a:latin typeface="Courier New" panose="02070309020205020404" pitchFamily="49" charset="0"/>
                <a:cs typeface="Courier New" panose="02070309020205020404" pitchFamily="49" charset="0"/>
              </a:rPr>
              <a:t>students.teachersID</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teachers.teacherID</a:t>
            </a:r>
            <a:r>
              <a:rPr lang="en-GB" dirty="0">
                <a:latin typeface="Courier New" panose="02070309020205020404" pitchFamily="49" charset="0"/>
                <a:cs typeface="Courier New" panose="02070309020205020404" pitchFamily="49" charset="0"/>
              </a:rPr>
              <a:t> </a:t>
            </a:r>
            <a:endParaRPr lang="en-GB" dirty="0">
              <a:cs typeface="Courier New" panose="02070309020205020404" pitchFamily="49" charset="0"/>
            </a:endParaRPr>
          </a:p>
          <a:p>
            <a:pPr marL="0" indent="0">
              <a:lnSpc>
                <a:spcPct val="120000"/>
              </a:lnSpc>
              <a:buNone/>
            </a:pPr>
            <a:r>
              <a:rPr lang="en-GB" dirty="0">
                <a:latin typeface="Courier New" panose="02070309020205020404" pitchFamily="49" charset="0"/>
                <a:cs typeface="Courier New" panose="02070309020205020404" pitchFamily="49" charset="0"/>
              </a:rPr>
              <a:t>AND </a:t>
            </a:r>
            <a:r>
              <a:rPr lang="en-GB" dirty="0" err="1">
                <a:latin typeface="Courier New" panose="02070309020205020404" pitchFamily="49" charset="0"/>
                <a:cs typeface="Courier New" panose="02070309020205020404" pitchFamily="49" charset="0"/>
              </a:rPr>
              <a:t>teachers.surname</a:t>
            </a:r>
            <a:r>
              <a:rPr lang="en-GB" dirty="0">
                <a:latin typeface="Courier New" panose="02070309020205020404" pitchFamily="49" charset="0"/>
                <a:cs typeface="Courier New" panose="02070309020205020404" pitchFamily="49" charset="0"/>
              </a:rPr>
              <a:t>=“Krabapple”</a:t>
            </a:r>
          </a:p>
          <a:p>
            <a:pPr marL="0" indent="0">
              <a:lnSpc>
                <a:spcPct val="120000"/>
              </a:lnSpc>
              <a:buNone/>
            </a:pPr>
            <a:r>
              <a:rPr lang="en-GB" dirty="0">
                <a:latin typeface="Courier New" panose="02070309020205020404" pitchFamily="49" charset="0"/>
                <a:cs typeface="Courier New" panose="02070309020205020404" pitchFamily="49" charset="0"/>
              </a:rPr>
              <a:t>ORDER BY title DESC</a:t>
            </a:r>
            <a:endParaRPr lang="en-GB" dirty="0">
              <a:cs typeface="Courier New" panose="02070309020205020404" pitchFamily="49" charset="0"/>
            </a:endParaRPr>
          </a:p>
          <a:p>
            <a:pPr marL="514350" indent="-514350">
              <a:buFont typeface="+mj-lt"/>
              <a:buAutoNum type="arabicParenR"/>
            </a:pPr>
            <a:endParaRPr lang="en-GB" dirty="0">
              <a:cs typeface="Courier New" panose="02070309020205020404" pitchFamily="49" charset="0"/>
            </a:endParaRPr>
          </a:p>
          <a:p>
            <a:pPr marL="0" indent="0">
              <a:buNone/>
            </a:pPr>
            <a:endParaRPr lang="en-GB" dirty="0"/>
          </a:p>
        </p:txBody>
      </p:sp>
    </p:spTree>
    <p:extLst>
      <p:ext uri="{BB962C8B-B14F-4D97-AF65-F5344CB8AC3E}">
        <p14:creationId xmlns:p14="http://schemas.microsoft.com/office/powerpoint/2010/main" val="3851708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CDFC3-0CD5-4406-AD1D-CDE3FE985105}"/>
              </a:ext>
            </a:extLst>
          </p:cNvPr>
          <p:cNvSpPr>
            <a:spLocks noGrp="1"/>
          </p:cNvSpPr>
          <p:nvPr>
            <p:ph type="title"/>
          </p:nvPr>
        </p:nvSpPr>
        <p:spPr/>
        <p:txBody>
          <a:bodyPr>
            <a:normAutofit fontScale="90000"/>
          </a:bodyPr>
          <a:lstStyle/>
          <a:p>
            <a:r>
              <a:rPr lang="en-GB" dirty="0"/>
              <a:t>Complete the SQL questions worksheet</a:t>
            </a:r>
          </a:p>
        </p:txBody>
      </p:sp>
      <p:pic>
        <p:nvPicPr>
          <p:cNvPr id="4" name="Picture 3">
            <a:extLst>
              <a:ext uri="{FF2B5EF4-FFF2-40B4-BE49-F238E27FC236}">
                <a16:creationId xmlns:a16="http://schemas.microsoft.com/office/drawing/2014/main" id="{231A5FC6-F2AA-4DFF-9C4D-1D5ADF3FECFC}"/>
              </a:ext>
            </a:extLst>
          </p:cNvPr>
          <p:cNvPicPr>
            <a:picLocks noChangeAspect="1"/>
          </p:cNvPicPr>
          <p:nvPr/>
        </p:nvPicPr>
        <p:blipFill>
          <a:blip r:embed="rId2"/>
          <a:stretch>
            <a:fillRect/>
          </a:stretch>
        </p:blipFill>
        <p:spPr>
          <a:xfrm>
            <a:off x="3308546" y="1722065"/>
            <a:ext cx="8677128" cy="5064407"/>
          </a:xfrm>
          <a:prstGeom prst="rect">
            <a:avLst/>
          </a:prstGeom>
        </p:spPr>
      </p:pic>
      <p:sp>
        <p:nvSpPr>
          <p:cNvPr id="3" name="Content Placeholder 2">
            <a:extLst>
              <a:ext uri="{FF2B5EF4-FFF2-40B4-BE49-F238E27FC236}">
                <a16:creationId xmlns:a16="http://schemas.microsoft.com/office/drawing/2014/main" id="{5A77E29E-A1A1-47C3-825D-196588EE1602}"/>
              </a:ext>
            </a:extLst>
          </p:cNvPr>
          <p:cNvSpPr>
            <a:spLocks noGrp="1"/>
          </p:cNvSpPr>
          <p:nvPr>
            <p:ph idx="1"/>
          </p:nvPr>
        </p:nvSpPr>
        <p:spPr>
          <a:xfrm>
            <a:off x="206326" y="1253331"/>
            <a:ext cx="10515600" cy="4351338"/>
          </a:xfrm>
        </p:spPr>
        <p:txBody>
          <a:bodyPr/>
          <a:lstStyle/>
          <a:p>
            <a:pPr marL="0" indent="0">
              <a:buNone/>
            </a:pPr>
            <a:r>
              <a:rPr lang="en-GB" dirty="0">
                <a:hlinkClick r:id="rId3"/>
              </a:rPr>
              <a:t>Database-SQL-questions.docx</a:t>
            </a:r>
            <a:endParaRPr lang="en-GB" dirty="0"/>
          </a:p>
          <a:p>
            <a:pPr marL="0" indent="0">
              <a:buNone/>
            </a:pPr>
            <a:endParaRPr lang="en-GB" dirty="0"/>
          </a:p>
        </p:txBody>
      </p:sp>
    </p:spTree>
    <p:extLst>
      <p:ext uri="{BB962C8B-B14F-4D97-AF65-F5344CB8AC3E}">
        <p14:creationId xmlns:p14="http://schemas.microsoft.com/office/powerpoint/2010/main" val="1286796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3B61E-060F-4CA9-991D-1044A67CC6A0}"/>
              </a:ext>
            </a:extLst>
          </p:cNvPr>
          <p:cNvSpPr>
            <a:spLocks noGrp="1"/>
          </p:cNvSpPr>
          <p:nvPr>
            <p:ph type="title"/>
          </p:nvPr>
        </p:nvSpPr>
        <p:spPr/>
        <p:txBody>
          <a:bodyPr>
            <a:normAutofit fontScale="90000"/>
          </a:bodyPr>
          <a:lstStyle/>
          <a:p>
            <a:r>
              <a:rPr lang="en-GB" dirty="0"/>
              <a:t>AQA Database A level Past Paper Questions</a:t>
            </a:r>
          </a:p>
        </p:txBody>
      </p:sp>
      <p:sp>
        <p:nvSpPr>
          <p:cNvPr id="3" name="Content Placeholder 2">
            <a:extLst>
              <a:ext uri="{FF2B5EF4-FFF2-40B4-BE49-F238E27FC236}">
                <a16:creationId xmlns:a16="http://schemas.microsoft.com/office/drawing/2014/main" id="{D412C1B7-434C-400E-AEEF-1842244C49B8}"/>
              </a:ext>
            </a:extLst>
          </p:cNvPr>
          <p:cNvSpPr>
            <a:spLocks noGrp="1"/>
          </p:cNvSpPr>
          <p:nvPr>
            <p:ph idx="1"/>
          </p:nvPr>
        </p:nvSpPr>
        <p:spPr>
          <a:xfrm>
            <a:off x="838200" y="1487375"/>
            <a:ext cx="10515600" cy="4351338"/>
          </a:xfrm>
        </p:spPr>
        <p:txBody>
          <a:bodyPr>
            <a:normAutofit fontScale="85000" lnSpcReduction="20000"/>
          </a:bodyPr>
          <a:lstStyle/>
          <a:p>
            <a:pPr>
              <a:buFont typeface="Wingdings" panose="05000000000000000000" pitchFamily="2" charset="2"/>
              <a:buChar char="ü"/>
            </a:pPr>
            <a:r>
              <a:rPr lang="en-GB" dirty="0"/>
              <a:t>June 2010 Paper 3 Question 6</a:t>
            </a:r>
          </a:p>
          <a:p>
            <a:pPr>
              <a:buFont typeface="Wingdings" panose="05000000000000000000" pitchFamily="2" charset="2"/>
              <a:buChar char="ü"/>
            </a:pPr>
            <a:r>
              <a:rPr lang="en-GB" dirty="0"/>
              <a:t>June 2011 Paper 3 Question 7</a:t>
            </a:r>
          </a:p>
          <a:p>
            <a:pPr>
              <a:buFont typeface="Wingdings" panose="05000000000000000000" pitchFamily="2" charset="2"/>
              <a:buChar char="ü"/>
            </a:pPr>
            <a:r>
              <a:rPr lang="en-GB" dirty="0"/>
              <a:t>June 2012 Paper 3 Question 9</a:t>
            </a:r>
          </a:p>
          <a:p>
            <a:pPr>
              <a:buFont typeface="Wingdings" panose="05000000000000000000" pitchFamily="2" charset="2"/>
              <a:buChar char="ü"/>
            </a:pPr>
            <a:r>
              <a:rPr lang="en-GB" dirty="0"/>
              <a:t>June 2013 Paper 3 Question 9</a:t>
            </a:r>
          </a:p>
          <a:p>
            <a:pPr>
              <a:buFont typeface="Wingdings" panose="05000000000000000000" pitchFamily="2" charset="2"/>
              <a:buChar char="ü"/>
            </a:pPr>
            <a:r>
              <a:rPr lang="en-GB" dirty="0"/>
              <a:t>June 2014 Paper 3 Question 6</a:t>
            </a:r>
          </a:p>
          <a:p>
            <a:pPr>
              <a:buFont typeface="Wingdings" panose="05000000000000000000" pitchFamily="2" charset="2"/>
              <a:buChar char="ü"/>
            </a:pPr>
            <a:r>
              <a:rPr lang="en-GB" dirty="0"/>
              <a:t>June 2015 Paper 3 Question 10</a:t>
            </a:r>
          </a:p>
          <a:p>
            <a:pPr>
              <a:buFont typeface="Wingdings" panose="05000000000000000000" pitchFamily="2" charset="2"/>
              <a:buChar char="ü"/>
            </a:pPr>
            <a:r>
              <a:rPr lang="en-GB" dirty="0"/>
              <a:t>June 2016 Paper 3 Question 8</a:t>
            </a:r>
          </a:p>
          <a:p>
            <a:pPr>
              <a:buFont typeface="Wingdings" panose="05000000000000000000" pitchFamily="2" charset="2"/>
              <a:buChar char="ü"/>
            </a:pPr>
            <a:r>
              <a:rPr lang="en-GB" dirty="0"/>
              <a:t>June 2017 Paper 2 Question 10</a:t>
            </a:r>
          </a:p>
          <a:p>
            <a:pPr>
              <a:buFont typeface="Wingdings" panose="05000000000000000000" pitchFamily="2" charset="2"/>
              <a:buChar char="ü"/>
            </a:pPr>
            <a:r>
              <a:rPr lang="en-GB" dirty="0"/>
              <a:t>June 2018 Paper 2 Question 7</a:t>
            </a:r>
          </a:p>
          <a:p>
            <a:pPr>
              <a:buFont typeface="Wingdings" panose="05000000000000000000" pitchFamily="2" charset="2"/>
              <a:buChar char="ü"/>
            </a:pPr>
            <a:r>
              <a:rPr lang="en-GB" dirty="0"/>
              <a:t>Specimen Paper 2 Question 6</a:t>
            </a:r>
          </a:p>
          <a:p>
            <a:pPr>
              <a:buFont typeface="Wingdings" panose="05000000000000000000" pitchFamily="2" charset="2"/>
              <a:buChar char="ü"/>
            </a:pPr>
            <a:r>
              <a:rPr lang="en-GB" dirty="0"/>
              <a:t>Specimen  App Paper 2 Question 9</a:t>
            </a:r>
          </a:p>
          <a:p>
            <a:endParaRPr lang="en-GB" dirty="0"/>
          </a:p>
          <a:p>
            <a:endParaRPr lang="en-GB" dirty="0"/>
          </a:p>
          <a:p>
            <a:endParaRPr lang="en-GB" dirty="0"/>
          </a:p>
        </p:txBody>
      </p:sp>
    </p:spTree>
    <p:extLst>
      <p:ext uri="{BB962C8B-B14F-4D97-AF65-F5344CB8AC3E}">
        <p14:creationId xmlns:p14="http://schemas.microsoft.com/office/powerpoint/2010/main" val="3292769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7B714-FEBC-4579-910C-5D858B52A47C}"/>
              </a:ext>
            </a:extLst>
          </p:cNvPr>
          <p:cNvSpPr>
            <a:spLocks noGrp="1"/>
          </p:cNvSpPr>
          <p:nvPr>
            <p:ph type="title"/>
          </p:nvPr>
        </p:nvSpPr>
        <p:spPr/>
        <p:txBody>
          <a:bodyPr>
            <a:normAutofit fontScale="90000"/>
          </a:bodyPr>
          <a:lstStyle/>
          <a:p>
            <a:r>
              <a:rPr lang="en-GB" dirty="0"/>
              <a:t>Multiple table database</a:t>
            </a:r>
          </a:p>
        </p:txBody>
      </p:sp>
      <p:sp>
        <p:nvSpPr>
          <p:cNvPr id="3" name="Content Placeholder 2">
            <a:extLst>
              <a:ext uri="{FF2B5EF4-FFF2-40B4-BE49-F238E27FC236}">
                <a16:creationId xmlns:a16="http://schemas.microsoft.com/office/drawing/2014/main" id="{1AA7508E-598C-408E-8ADA-9574DE385720}"/>
              </a:ext>
            </a:extLst>
          </p:cNvPr>
          <p:cNvSpPr>
            <a:spLocks noGrp="1"/>
          </p:cNvSpPr>
          <p:nvPr>
            <p:ph idx="1"/>
          </p:nvPr>
        </p:nvSpPr>
        <p:spPr>
          <a:xfrm>
            <a:off x="838200" y="1825624"/>
            <a:ext cx="10515600" cy="4845339"/>
          </a:xfrm>
        </p:spPr>
        <p:txBody>
          <a:bodyPr>
            <a:normAutofit/>
          </a:bodyPr>
          <a:lstStyle/>
          <a:p>
            <a:pPr>
              <a:buFont typeface="Wingdings" panose="05000000000000000000" pitchFamily="2" charset="2"/>
              <a:buChar char="ü"/>
            </a:pPr>
            <a:r>
              <a:rPr lang="en-GB" dirty="0"/>
              <a:t>So far we have looked at a database made up of a single table.</a:t>
            </a:r>
          </a:p>
          <a:p>
            <a:pPr>
              <a:buFont typeface="Wingdings" panose="05000000000000000000" pitchFamily="2" charset="2"/>
              <a:buChar char="ü"/>
            </a:pPr>
            <a:r>
              <a:rPr lang="en-GB" dirty="0"/>
              <a:t>Databases can be made up of multiple tables.  </a:t>
            </a:r>
          </a:p>
          <a:p>
            <a:pPr>
              <a:buFont typeface="Wingdings" panose="05000000000000000000" pitchFamily="2" charset="2"/>
              <a:buChar char="ü"/>
            </a:pPr>
            <a:r>
              <a:rPr lang="en-GB" dirty="0"/>
              <a:t>We can link tables together using primary keys and foreign keys.</a:t>
            </a:r>
          </a:p>
          <a:p>
            <a:pPr>
              <a:buFont typeface="Wingdings" panose="05000000000000000000" pitchFamily="2" charset="2"/>
              <a:buChar char="ü"/>
            </a:pPr>
            <a:r>
              <a:rPr lang="en-GB" dirty="0"/>
              <a:t>We can use SQL statements to select data from multiple tables</a:t>
            </a:r>
          </a:p>
          <a:p>
            <a:pPr marL="0" indent="0">
              <a:buNone/>
            </a:pPr>
            <a:endParaRPr lang="en-GB" dirty="0">
              <a:solidFill>
                <a:srgbClr val="002060"/>
              </a:solidFill>
            </a:endParaRPr>
          </a:p>
          <a:p>
            <a:pPr marL="0" indent="0">
              <a:buNone/>
            </a:pPr>
            <a:endParaRPr lang="en-GB" dirty="0"/>
          </a:p>
        </p:txBody>
      </p:sp>
    </p:spTree>
    <p:extLst>
      <p:ext uri="{BB962C8B-B14F-4D97-AF65-F5344CB8AC3E}">
        <p14:creationId xmlns:p14="http://schemas.microsoft.com/office/powerpoint/2010/main" val="1784021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0932DDC-90F1-451B-8CC3-A820708D9816}"/>
              </a:ext>
            </a:extLst>
          </p:cNvPr>
          <p:cNvSpPr/>
          <p:nvPr/>
        </p:nvSpPr>
        <p:spPr>
          <a:xfrm>
            <a:off x="376977" y="261694"/>
            <a:ext cx="3605088" cy="174408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dirty="0"/>
          </a:p>
        </p:txBody>
      </p:sp>
      <p:sp>
        <p:nvSpPr>
          <p:cNvPr id="2" name="Title 1"/>
          <p:cNvSpPr>
            <a:spLocks noGrp="1"/>
          </p:cNvSpPr>
          <p:nvPr>
            <p:ph type="title"/>
          </p:nvPr>
        </p:nvSpPr>
        <p:spPr>
          <a:xfrm>
            <a:off x="376977" y="354617"/>
            <a:ext cx="4296408" cy="1325563"/>
          </a:xfrm>
        </p:spPr>
        <p:txBody>
          <a:bodyPr>
            <a:normAutofit fontScale="90000"/>
          </a:bodyPr>
          <a:lstStyle/>
          <a:p>
            <a:r>
              <a:rPr lang="en-GB" dirty="0"/>
              <a:t>Database case study: book and author  table</a:t>
            </a:r>
          </a:p>
        </p:txBody>
      </p:sp>
      <p:graphicFrame>
        <p:nvGraphicFramePr>
          <p:cNvPr id="9" name="Content Placeholder 4">
            <a:extLst>
              <a:ext uri="{FF2B5EF4-FFF2-40B4-BE49-F238E27FC236}">
                <a16:creationId xmlns:a16="http://schemas.microsoft.com/office/drawing/2014/main" id="{8EBBFA4F-BEC3-442F-A4AF-E8E0A2D27D47}"/>
              </a:ext>
            </a:extLst>
          </p:cNvPr>
          <p:cNvGraphicFramePr>
            <a:graphicFrameLocks noGrp="1"/>
          </p:cNvGraphicFramePr>
          <p:nvPr>
            <p:ph idx="1"/>
            <p:extLst>
              <p:ext uri="{D42A27DB-BD31-4B8C-83A1-F6EECF244321}">
                <p14:modId xmlns:p14="http://schemas.microsoft.com/office/powerpoint/2010/main" val="2821029438"/>
              </p:ext>
            </p:extLst>
          </p:nvPr>
        </p:nvGraphicFramePr>
        <p:xfrm>
          <a:off x="665019" y="3028862"/>
          <a:ext cx="10724075" cy="3307489"/>
        </p:xfrm>
        <a:graphic>
          <a:graphicData uri="http://schemas.openxmlformats.org/drawingml/2006/table">
            <a:tbl>
              <a:tblPr firstRow="1" bandRow="1">
                <a:tableStyleId>{5940675A-B579-460E-94D1-54222C63F5DA}</a:tableStyleId>
              </a:tblPr>
              <a:tblGrid>
                <a:gridCol w="980901">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3757353">
                  <a:extLst>
                    <a:ext uri="{9D8B030D-6E8A-4147-A177-3AD203B41FA5}">
                      <a16:colId xmlns:a16="http://schemas.microsoft.com/office/drawing/2014/main" val="20002"/>
                    </a:ext>
                  </a:extLst>
                </a:gridCol>
                <a:gridCol w="1544320">
                  <a:extLst>
                    <a:ext uri="{9D8B030D-6E8A-4147-A177-3AD203B41FA5}">
                      <a16:colId xmlns:a16="http://schemas.microsoft.com/office/drawing/2014/main" val="2952155694"/>
                    </a:ext>
                  </a:extLst>
                </a:gridCol>
                <a:gridCol w="1594590">
                  <a:extLst>
                    <a:ext uri="{9D8B030D-6E8A-4147-A177-3AD203B41FA5}">
                      <a16:colId xmlns:a16="http://schemas.microsoft.com/office/drawing/2014/main" val="3174126845"/>
                    </a:ext>
                  </a:extLst>
                </a:gridCol>
                <a:gridCol w="1749631">
                  <a:extLst>
                    <a:ext uri="{9D8B030D-6E8A-4147-A177-3AD203B41FA5}">
                      <a16:colId xmlns:a16="http://schemas.microsoft.com/office/drawing/2014/main" val="2665267124"/>
                    </a:ext>
                  </a:extLst>
                </a:gridCol>
              </a:tblGrid>
              <a:tr h="456833">
                <a:tc>
                  <a:txBody>
                    <a:bodyPr/>
                    <a:lstStyle/>
                    <a:p>
                      <a:r>
                        <a:rPr lang="en-GB" sz="1800" b="1" dirty="0"/>
                        <a:t>bookID</a:t>
                      </a:r>
                    </a:p>
                  </a:txBody>
                  <a:tcPr/>
                </a:tc>
                <a:tc>
                  <a:txBody>
                    <a:bodyPr/>
                    <a:lstStyle/>
                    <a:p>
                      <a:r>
                        <a:rPr lang="en-GB" sz="1800" b="1" dirty="0" err="1"/>
                        <a:t>authorID</a:t>
                      </a:r>
                      <a:endParaRPr lang="en-GB" sz="1800" b="1" dirty="0"/>
                    </a:p>
                  </a:txBody>
                  <a:tcPr/>
                </a:tc>
                <a:tc>
                  <a:txBody>
                    <a:bodyPr/>
                    <a:lstStyle/>
                    <a:p>
                      <a:r>
                        <a:rPr lang="en-GB" sz="1800" b="1" dirty="0"/>
                        <a:t> title</a:t>
                      </a:r>
                    </a:p>
                  </a:txBody>
                  <a:tcPr/>
                </a:tc>
                <a:tc>
                  <a:txBody>
                    <a:bodyPr/>
                    <a:lstStyle/>
                    <a:p>
                      <a:r>
                        <a:rPr lang="en-GB" sz="1800" b="1" dirty="0" err="1"/>
                        <a:t>yearPublished</a:t>
                      </a:r>
                      <a:endParaRPr lang="en-GB" sz="1800" b="1" dirty="0"/>
                    </a:p>
                  </a:txBody>
                  <a:tcPr/>
                </a:tc>
                <a:tc>
                  <a:txBody>
                    <a:bodyPr/>
                    <a:lstStyle/>
                    <a:p>
                      <a:r>
                        <a:rPr lang="en-GB" sz="1800" b="1" dirty="0"/>
                        <a:t>publisher</a:t>
                      </a:r>
                    </a:p>
                  </a:txBody>
                  <a:tcPr/>
                </a:tc>
                <a:tc>
                  <a:txBody>
                    <a:bodyPr/>
                    <a:lstStyle/>
                    <a:p>
                      <a:r>
                        <a:rPr lang="en-GB" sz="1800" b="1" dirty="0"/>
                        <a:t>genre</a:t>
                      </a:r>
                    </a:p>
                  </a:txBody>
                  <a:tcPr/>
                </a:tc>
                <a:extLst>
                  <a:ext uri="{0D108BD9-81ED-4DB2-BD59-A6C34878D82A}">
                    <a16:rowId xmlns:a16="http://schemas.microsoft.com/office/drawing/2014/main" val="10000"/>
                  </a:ext>
                </a:extLst>
              </a:tr>
              <a:tr h="300004">
                <a:tc>
                  <a:txBody>
                    <a:bodyPr/>
                    <a:lstStyle/>
                    <a:p>
                      <a:r>
                        <a:rPr lang="en-GB" sz="1600" dirty="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Fantastic Beasts and Where to Find</a:t>
                      </a:r>
                      <a:r>
                        <a:rPr lang="en-GB" sz="1600" baseline="0" dirty="0"/>
                        <a:t> Them</a:t>
                      </a:r>
                      <a:endParaRPr lang="en-GB" sz="1600" dirty="0"/>
                    </a:p>
                  </a:txBody>
                  <a:tcPr/>
                </a:tc>
                <a:tc>
                  <a:txBody>
                    <a:bodyPr/>
                    <a:lstStyle/>
                    <a:p>
                      <a:r>
                        <a:rPr lang="en-GB" sz="1600" dirty="0"/>
                        <a:t>2001</a:t>
                      </a:r>
                    </a:p>
                  </a:txBody>
                  <a:tcPr/>
                </a:tc>
                <a:tc>
                  <a:txBody>
                    <a:bodyPr/>
                    <a:lstStyle/>
                    <a:p>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1"/>
                  </a:ext>
                </a:extLst>
              </a:tr>
              <a:tr h="377384">
                <a:tc>
                  <a:txBody>
                    <a:bodyPr/>
                    <a:lstStyle/>
                    <a:p>
                      <a:r>
                        <a:rPr lang="en-GB" sz="16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Harry</a:t>
                      </a:r>
                      <a:r>
                        <a:rPr lang="en-GB" sz="1600" baseline="0" dirty="0"/>
                        <a:t> Potter and the Chamber of Secrets</a:t>
                      </a:r>
                      <a:endParaRPr lang="en-GB" sz="1600" dirty="0"/>
                    </a:p>
                  </a:txBody>
                  <a:tcPr/>
                </a:tc>
                <a:tc>
                  <a:txBody>
                    <a:bodyPr/>
                    <a:lstStyle/>
                    <a:p>
                      <a:r>
                        <a:rPr lang="en-GB" sz="1600" dirty="0"/>
                        <a:t>1998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2"/>
                  </a:ext>
                </a:extLst>
              </a:tr>
              <a:tr h="377384">
                <a:tc>
                  <a:txBody>
                    <a:bodyPr/>
                    <a:lstStyle/>
                    <a:p>
                      <a:r>
                        <a:rPr lang="en-GB" sz="16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Harry Potter and Order</a:t>
                      </a:r>
                      <a:r>
                        <a:rPr lang="en-GB" sz="1600" baseline="0" dirty="0"/>
                        <a:t> of the Phoenix</a:t>
                      </a:r>
                      <a:endParaRPr lang="en-GB" sz="1600" dirty="0"/>
                    </a:p>
                  </a:txBody>
                  <a:tcPr/>
                </a:tc>
                <a:tc>
                  <a:txBody>
                    <a:bodyPr/>
                    <a:lstStyle/>
                    <a:p>
                      <a:r>
                        <a:rPr lang="en-GB" sz="1600"/>
                        <a:t>2003</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3"/>
                  </a:ext>
                </a:extLst>
              </a:tr>
              <a:tr h="300004">
                <a:tc>
                  <a:txBody>
                    <a:bodyPr/>
                    <a:lstStyle/>
                    <a:p>
                      <a:r>
                        <a:rPr lang="en-GB" sz="1600" dirty="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The</a:t>
                      </a:r>
                      <a:r>
                        <a:rPr lang="en-GB" sz="1600" baseline="0" dirty="0"/>
                        <a:t> BFG</a:t>
                      </a:r>
                      <a:endParaRPr lang="en-GB" sz="1600" dirty="0"/>
                    </a:p>
                  </a:txBody>
                  <a:tcPr/>
                </a:tc>
                <a:tc>
                  <a:txBody>
                    <a:bodyPr/>
                    <a:lstStyle/>
                    <a:p>
                      <a:r>
                        <a:rPr lang="en-GB" sz="1600" dirty="0"/>
                        <a:t>1982</a:t>
                      </a:r>
                    </a:p>
                  </a:txBody>
                  <a:tcPr/>
                </a:tc>
                <a:tc>
                  <a:txBody>
                    <a:bodyPr/>
                    <a:lstStyle/>
                    <a:p>
                      <a:r>
                        <a:rPr lang="en-GB" sz="1600" dirty="0"/>
                        <a:t>Penguin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Fantasy</a:t>
                      </a:r>
                    </a:p>
                  </a:txBody>
                  <a:tcPr/>
                </a:tc>
                <a:extLst>
                  <a:ext uri="{0D108BD9-81ED-4DB2-BD59-A6C34878D82A}">
                    <a16:rowId xmlns:a16="http://schemas.microsoft.com/office/drawing/2014/main" val="10004"/>
                  </a:ext>
                </a:extLst>
              </a:tr>
              <a:tr h="377384">
                <a:tc>
                  <a:txBody>
                    <a:bodyPr/>
                    <a:lstStyle/>
                    <a:p>
                      <a:r>
                        <a:rPr lang="en-GB" sz="1600" dirty="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Going Solo</a:t>
                      </a:r>
                    </a:p>
                  </a:txBody>
                  <a:tcPr/>
                </a:tc>
                <a:tc>
                  <a:txBody>
                    <a:bodyPr/>
                    <a:lstStyle/>
                    <a:p>
                      <a:r>
                        <a:rPr lang="en-GB" sz="1600" dirty="0"/>
                        <a:t>1986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Autobiography</a:t>
                      </a:r>
                    </a:p>
                  </a:txBody>
                  <a:tcPr/>
                </a:tc>
                <a:extLst>
                  <a:ext uri="{0D108BD9-81ED-4DB2-BD59-A6C34878D82A}">
                    <a16:rowId xmlns:a16="http://schemas.microsoft.com/office/drawing/2014/main" val="10005"/>
                  </a:ext>
                </a:extLst>
              </a:tr>
              <a:tr h="377384">
                <a:tc>
                  <a:txBody>
                    <a:bodyPr/>
                    <a:lstStyle/>
                    <a:p>
                      <a:r>
                        <a:rPr lang="en-GB" sz="1600" dirty="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Danny Champion of the World</a:t>
                      </a:r>
                    </a:p>
                  </a:txBody>
                  <a:tcPr/>
                </a:tc>
                <a:tc>
                  <a:txBody>
                    <a:bodyPr/>
                    <a:lstStyle/>
                    <a:p>
                      <a:r>
                        <a:rPr lang="en-GB" sz="1600" dirty="0"/>
                        <a:t>1975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Children</a:t>
                      </a:r>
                    </a:p>
                  </a:txBody>
                  <a:tcPr/>
                </a:tc>
                <a:extLst>
                  <a:ext uri="{0D108BD9-81ED-4DB2-BD59-A6C34878D82A}">
                    <a16:rowId xmlns:a16="http://schemas.microsoft.com/office/drawing/2014/main" val="10006"/>
                  </a:ext>
                </a:extLst>
              </a:tr>
              <a:tr h="300004">
                <a:tc>
                  <a:txBody>
                    <a:bodyPr/>
                    <a:lstStyle/>
                    <a:p>
                      <a:r>
                        <a:rPr lang="en-GB" sz="1600" dirty="0"/>
                        <a:t>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War Horse</a:t>
                      </a:r>
                    </a:p>
                  </a:txBody>
                  <a:tcPr/>
                </a:tc>
                <a:tc>
                  <a:txBody>
                    <a:bodyPr/>
                    <a:lstStyle/>
                    <a:p>
                      <a:r>
                        <a:rPr lang="en-GB" sz="1600" dirty="0"/>
                        <a:t>1982</a:t>
                      </a:r>
                    </a:p>
                  </a:txBody>
                  <a:tcPr/>
                </a:tc>
                <a:tc>
                  <a:txBody>
                    <a:bodyPr/>
                    <a:lstStyle/>
                    <a:p>
                      <a:r>
                        <a:rPr lang="en-GB" sz="1600" dirty="0"/>
                        <a:t>Kaye &amp; Ward</a:t>
                      </a:r>
                    </a:p>
                  </a:txBody>
                  <a:tcPr/>
                </a:tc>
                <a:tc>
                  <a:txBody>
                    <a:bodyPr/>
                    <a:lstStyle/>
                    <a:p>
                      <a:r>
                        <a:rPr lang="en-GB" sz="1600" dirty="0"/>
                        <a:t>Historical fiction</a:t>
                      </a:r>
                    </a:p>
                  </a:txBody>
                  <a:tcPr/>
                </a:tc>
                <a:extLst>
                  <a:ext uri="{0D108BD9-81ED-4DB2-BD59-A6C34878D82A}">
                    <a16:rowId xmlns:a16="http://schemas.microsoft.com/office/drawing/2014/main" val="10007"/>
                  </a:ext>
                </a:extLst>
              </a:tr>
              <a:tr h="300004">
                <a:tc>
                  <a:txBody>
                    <a:bodyPr/>
                    <a:lstStyle/>
                    <a:p>
                      <a:r>
                        <a:rPr lang="en-GB" sz="1600" dirty="0"/>
                        <a:t>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Private Peaceful</a:t>
                      </a:r>
                    </a:p>
                  </a:txBody>
                  <a:tcPr/>
                </a:tc>
                <a:tc>
                  <a:txBody>
                    <a:bodyPr/>
                    <a:lstStyle/>
                    <a:p>
                      <a:r>
                        <a:rPr lang="en-GB" sz="1600" dirty="0"/>
                        <a:t>2003</a:t>
                      </a:r>
                    </a:p>
                  </a:txBody>
                  <a:tcPr/>
                </a:tc>
                <a:tc>
                  <a:txBody>
                    <a:bodyPr/>
                    <a:lstStyle/>
                    <a:p>
                      <a:r>
                        <a:rPr lang="en-GB" sz="1600" dirty="0"/>
                        <a:t>HarperCollins</a:t>
                      </a:r>
                    </a:p>
                  </a:txBody>
                  <a:tcPr/>
                </a:tc>
                <a:tc>
                  <a:txBody>
                    <a:bodyPr/>
                    <a:lstStyle/>
                    <a:p>
                      <a:r>
                        <a:rPr lang="en-GB" sz="1600" dirty="0"/>
                        <a:t>Historical fiction</a:t>
                      </a:r>
                    </a:p>
                  </a:txBody>
                  <a:tcPr/>
                </a:tc>
                <a:extLst>
                  <a:ext uri="{0D108BD9-81ED-4DB2-BD59-A6C34878D82A}">
                    <a16:rowId xmlns:a16="http://schemas.microsoft.com/office/drawing/2014/main" val="10008"/>
                  </a:ext>
                </a:extLst>
              </a:tr>
            </a:tbl>
          </a:graphicData>
        </a:graphic>
      </p:graphicFrame>
      <p:graphicFrame>
        <p:nvGraphicFramePr>
          <p:cNvPr id="5" name="Content Placeholder 4"/>
          <p:cNvGraphicFramePr>
            <a:graphicFrameLocks/>
          </p:cNvGraphicFramePr>
          <p:nvPr>
            <p:extLst>
              <p:ext uri="{D42A27DB-BD31-4B8C-83A1-F6EECF244321}">
                <p14:modId xmlns:p14="http://schemas.microsoft.com/office/powerpoint/2010/main" val="253520807"/>
              </p:ext>
            </p:extLst>
          </p:nvPr>
        </p:nvGraphicFramePr>
        <p:xfrm>
          <a:off x="5247212" y="754241"/>
          <a:ext cx="6335188" cy="1594772"/>
        </p:xfrm>
        <a:graphic>
          <a:graphicData uri="http://schemas.openxmlformats.org/drawingml/2006/table">
            <a:tbl>
              <a:tblPr firstRow="1" bandRow="1">
                <a:tableStyleId>{5940675A-B579-460E-94D1-54222C63F5DA}</a:tableStyleId>
              </a:tblPr>
              <a:tblGrid>
                <a:gridCol w="1140925">
                  <a:extLst>
                    <a:ext uri="{9D8B030D-6E8A-4147-A177-3AD203B41FA5}">
                      <a16:colId xmlns:a16="http://schemas.microsoft.com/office/drawing/2014/main" val="20000"/>
                    </a:ext>
                  </a:extLst>
                </a:gridCol>
                <a:gridCol w="1373780">
                  <a:extLst>
                    <a:ext uri="{9D8B030D-6E8A-4147-A177-3AD203B41FA5}">
                      <a16:colId xmlns:a16="http://schemas.microsoft.com/office/drawing/2014/main" val="20001"/>
                    </a:ext>
                  </a:extLst>
                </a:gridCol>
                <a:gridCol w="1318303">
                  <a:extLst>
                    <a:ext uri="{9D8B030D-6E8A-4147-A177-3AD203B41FA5}">
                      <a16:colId xmlns:a16="http://schemas.microsoft.com/office/drawing/2014/main" val="241605682"/>
                    </a:ext>
                  </a:extLst>
                </a:gridCol>
                <a:gridCol w="2502180">
                  <a:extLst>
                    <a:ext uri="{9D8B030D-6E8A-4147-A177-3AD203B41FA5}">
                      <a16:colId xmlns:a16="http://schemas.microsoft.com/office/drawing/2014/main" val="2071108619"/>
                    </a:ext>
                  </a:extLst>
                </a:gridCol>
              </a:tblGrid>
              <a:tr h="398693">
                <a:tc>
                  <a:txBody>
                    <a:bodyPr/>
                    <a:lstStyle/>
                    <a:p>
                      <a:r>
                        <a:rPr lang="en-GB" sz="1600" b="1" dirty="0"/>
                        <a:t>Author</a:t>
                      </a:r>
                      <a:r>
                        <a:rPr lang="en-GB" sz="1600" b="1" baseline="0" dirty="0"/>
                        <a:t>ID</a:t>
                      </a:r>
                      <a:endParaRPr lang="en-GB" sz="1600" b="1" dirty="0"/>
                    </a:p>
                  </a:txBody>
                  <a:tcPr>
                    <a:solidFill>
                      <a:schemeClr val="bg1"/>
                    </a:solidFill>
                  </a:tcPr>
                </a:tc>
                <a:tc>
                  <a:txBody>
                    <a:bodyPr/>
                    <a:lstStyle/>
                    <a:p>
                      <a:r>
                        <a:rPr lang="en-GB" sz="1600" b="1" dirty="0"/>
                        <a:t>Firstname</a:t>
                      </a:r>
                    </a:p>
                  </a:txBody>
                  <a:tcPr>
                    <a:solidFill>
                      <a:schemeClr val="bg1"/>
                    </a:solidFill>
                  </a:tcPr>
                </a:tc>
                <a:tc>
                  <a:txBody>
                    <a:bodyPr/>
                    <a:lstStyle/>
                    <a:p>
                      <a:r>
                        <a:rPr lang="en-GB" sz="1600" b="1" dirty="0"/>
                        <a:t>Surname</a:t>
                      </a:r>
                    </a:p>
                  </a:txBody>
                  <a:tcPr>
                    <a:solidFill>
                      <a:schemeClr val="bg1"/>
                    </a:solidFill>
                  </a:tcPr>
                </a:tc>
                <a:tc>
                  <a:txBody>
                    <a:bodyPr/>
                    <a:lstStyle/>
                    <a:p>
                      <a:r>
                        <a:rPr lang="en-GB" sz="1600" b="1" dirty="0"/>
                        <a:t>Agent</a:t>
                      </a:r>
                    </a:p>
                  </a:txBody>
                  <a:tcPr>
                    <a:solidFill>
                      <a:schemeClr val="bg1"/>
                    </a:solidFill>
                  </a:tcPr>
                </a:tc>
                <a:extLst>
                  <a:ext uri="{0D108BD9-81ED-4DB2-BD59-A6C34878D82A}">
                    <a16:rowId xmlns:a16="http://schemas.microsoft.com/office/drawing/2014/main" val="10000"/>
                  </a:ext>
                </a:extLst>
              </a:tr>
              <a:tr h="398693">
                <a:tc>
                  <a:txBody>
                    <a:bodyPr/>
                    <a:lstStyle/>
                    <a:p>
                      <a:r>
                        <a:rPr lang="en-GB" sz="1600" dirty="0"/>
                        <a:t>1</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Joanne</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Neil Blair</a:t>
                      </a:r>
                    </a:p>
                  </a:txBody>
                  <a:tcPr>
                    <a:solidFill>
                      <a:schemeClr val="bg1"/>
                    </a:solidFill>
                  </a:tcPr>
                </a:tc>
                <a:extLst>
                  <a:ext uri="{0D108BD9-81ED-4DB2-BD59-A6C34878D82A}">
                    <a16:rowId xmlns:a16="http://schemas.microsoft.com/office/drawing/2014/main" val="10001"/>
                  </a:ext>
                </a:extLst>
              </a:tr>
              <a:tr h="398693">
                <a:tc>
                  <a:txBody>
                    <a:bodyPr/>
                    <a:lstStyle/>
                    <a:p>
                      <a:r>
                        <a:rPr lang="en-GB" sz="1600" dirty="0"/>
                        <a:t>2</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David Higham Associates</a:t>
                      </a:r>
                    </a:p>
                  </a:txBody>
                  <a:tcPr>
                    <a:solidFill>
                      <a:schemeClr val="bg1"/>
                    </a:solidFill>
                  </a:tcPr>
                </a:tc>
                <a:extLst>
                  <a:ext uri="{0D108BD9-81ED-4DB2-BD59-A6C34878D82A}">
                    <a16:rowId xmlns:a16="http://schemas.microsoft.com/office/drawing/2014/main" val="10002"/>
                  </a:ext>
                </a:extLst>
              </a:tr>
              <a:tr h="398693">
                <a:tc>
                  <a:txBody>
                    <a:bodyPr/>
                    <a:lstStyle/>
                    <a:p>
                      <a:r>
                        <a:rPr lang="en-GB" sz="1600" dirty="0"/>
                        <a:t>3</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David Higham Associates</a:t>
                      </a:r>
                    </a:p>
                  </a:txBody>
                  <a:tcPr>
                    <a:solidFill>
                      <a:schemeClr val="bg1"/>
                    </a:solidFill>
                  </a:tcPr>
                </a:tc>
                <a:extLst>
                  <a:ext uri="{0D108BD9-81ED-4DB2-BD59-A6C34878D82A}">
                    <a16:rowId xmlns:a16="http://schemas.microsoft.com/office/drawing/2014/main" val="10003"/>
                  </a:ext>
                </a:extLst>
              </a:tr>
            </a:tbl>
          </a:graphicData>
        </a:graphic>
      </p:graphicFrame>
      <p:sp>
        <p:nvSpPr>
          <p:cNvPr id="10" name="Rectangle 9">
            <a:extLst>
              <a:ext uri="{FF2B5EF4-FFF2-40B4-BE49-F238E27FC236}">
                <a16:creationId xmlns:a16="http://schemas.microsoft.com/office/drawing/2014/main" id="{36CE32D3-0C04-47F4-BF00-C41AC0591176}"/>
              </a:ext>
            </a:extLst>
          </p:cNvPr>
          <p:cNvSpPr/>
          <p:nvPr/>
        </p:nvSpPr>
        <p:spPr>
          <a:xfrm>
            <a:off x="7755893" y="292577"/>
            <a:ext cx="2038350" cy="461665"/>
          </a:xfrm>
          <a:prstGeom prst="rect">
            <a:avLst/>
          </a:prstGeom>
        </p:spPr>
        <p:txBody>
          <a:bodyPr wrap="square">
            <a:spAutoFit/>
          </a:bodyPr>
          <a:lstStyle/>
          <a:p>
            <a:r>
              <a:rPr lang="en-GB" sz="2400" dirty="0"/>
              <a:t>Authors Table</a:t>
            </a:r>
          </a:p>
        </p:txBody>
      </p:sp>
      <p:sp>
        <p:nvSpPr>
          <p:cNvPr id="11" name="Rectangle 10">
            <a:extLst>
              <a:ext uri="{FF2B5EF4-FFF2-40B4-BE49-F238E27FC236}">
                <a16:creationId xmlns:a16="http://schemas.microsoft.com/office/drawing/2014/main" id="{681640ED-C1D1-4893-98D6-C390DE4714BC}"/>
              </a:ext>
            </a:extLst>
          </p:cNvPr>
          <p:cNvSpPr/>
          <p:nvPr/>
        </p:nvSpPr>
        <p:spPr>
          <a:xfrm>
            <a:off x="8125194" y="2567197"/>
            <a:ext cx="2038350" cy="461665"/>
          </a:xfrm>
          <a:prstGeom prst="rect">
            <a:avLst/>
          </a:prstGeom>
        </p:spPr>
        <p:txBody>
          <a:bodyPr wrap="square">
            <a:spAutoFit/>
          </a:bodyPr>
          <a:lstStyle/>
          <a:p>
            <a:r>
              <a:rPr lang="en-GB" sz="2400" dirty="0"/>
              <a:t>Books Table</a:t>
            </a:r>
          </a:p>
        </p:txBody>
      </p:sp>
      <p:sp>
        <p:nvSpPr>
          <p:cNvPr id="3" name="Rectangle 2">
            <a:extLst>
              <a:ext uri="{FF2B5EF4-FFF2-40B4-BE49-F238E27FC236}">
                <a16:creationId xmlns:a16="http://schemas.microsoft.com/office/drawing/2014/main" id="{1D15B091-D463-4DA8-94E6-64F6EBA41558}"/>
              </a:ext>
            </a:extLst>
          </p:cNvPr>
          <p:cNvSpPr/>
          <p:nvPr/>
        </p:nvSpPr>
        <p:spPr>
          <a:xfrm>
            <a:off x="1448180" y="2567196"/>
            <a:ext cx="1697576" cy="461665"/>
          </a:xfrm>
          <a:prstGeom prst="rect">
            <a:avLst/>
          </a:prstGeom>
        </p:spPr>
        <p:txBody>
          <a:bodyPr wrap="square">
            <a:spAutoFit/>
          </a:bodyPr>
          <a:lstStyle/>
          <a:p>
            <a:r>
              <a:rPr lang="en-GB" sz="2400" dirty="0"/>
              <a:t>Foreign key</a:t>
            </a:r>
          </a:p>
        </p:txBody>
      </p:sp>
      <p:sp>
        <p:nvSpPr>
          <p:cNvPr id="12" name="Rectangle 11">
            <a:extLst>
              <a:ext uri="{FF2B5EF4-FFF2-40B4-BE49-F238E27FC236}">
                <a16:creationId xmlns:a16="http://schemas.microsoft.com/office/drawing/2014/main" id="{AB0B0758-B03B-436F-B115-55FCAEC30B87}"/>
              </a:ext>
            </a:extLst>
          </p:cNvPr>
          <p:cNvSpPr/>
          <p:nvPr/>
        </p:nvSpPr>
        <p:spPr>
          <a:xfrm>
            <a:off x="4910662" y="261693"/>
            <a:ext cx="1697576" cy="461665"/>
          </a:xfrm>
          <a:prstGeom prst="rect">
            <a:avLst/>
          </a:prstGeom>
        </p:spPr>
        <p:txBody>
          <a:bodyPr wrap="square">
            <a:spAutoFit/>
          </a:bodyPr>
          <a:lstStyle/>
          <a:p>
            <a:r>
              <a:rPr lang="en-GB" sz="2400" dirty="0"/>
              <a:t>Primary key</a:t>
            </a:r>
          </a:p>
        </p:txBody>
      </p:sp>
      <p:sp>
        <p:nvSpPr>
          <p:cNvPr id="4" name="Rectangle 3">
            <a:extLst>
              <a:ext uri="{FF2B5EF4-FFF2-40B4-BE49-F238E27FC236}">
                <a16:creationId xmlns:a16="http://schemas.microsoft.com/office/drawing/2014/main" id="{DFE87F6F-95D7-4DC8-B1FA-4528227A7914}"/>
              </a:ext>
            </a:extLst>
          </p:cNvPr>
          <p:cNvSpPr/>
          <p:nvPr/>
        </p:nvSpPr>
        <p:spPr>
          <a:xfrm>
            <a:off x="1388108" y="6443678"/>
            <a:ext cx="6096000" cy="369332"/>
          </a:xfrm>
          <a:prstGeom prst="rect">
            <a:avLst/>
          </a:prstGeom>
        </p:spPr>
        <p:txBody>
          <a:bodyPr>
            <a:spAutoFit/>
          </a:bodyPr>
          <a:lstStyle/>
          <a:p>
            <a:r>
              <a:rPr lang="en-GB" dirty="0"/>
              <a:t>We will use this database table in the examples that follow.</a:t>
            </a:r>
          </a:p>
        </p:txBody>
      </p:sp>
    </p:spTree>
    <p:extLst>
      <p:ext uri="{BB962C8B-B14F-4D97-AF65-F5344CB8AC3E}">
        <p14:creationId xmlns:p14="http://schemas.microsoft.com/office/powerpoint/2010/main" val="1635491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Linking tables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4546276"/>
              </p:ext>
            </p:extLst>
          </p:nvPr>
        </p:nvGraphicFramePr>
        <p:xfrm>
          <a:off x="2489255" y="2127152"/>
          <a:ext cx="1830859" cy="1854200"/>
        </p:xfrm>
        <a:graphic>
          <a:graphicData uri="http://schemas.openxmlformats.org/drawingml/2006/table">
            <a:tbl>
              <a:tblPr firstRow="1" bandRow="1">
                <a:tableStyleId>{5940675A-B579-460E-94D1-54222C63F5DA}</a:tableStyleId>
              </a:tblPr>
              <a:tblGrid>
                <a:gridCol w="1830859">
                  <a:extLst>
                    <a:ext uri="{9D8B030D-6E8A-4147-A177-3AD203B41FA5}">
                      <a16:colId xmlns:a16="http://schemas.microsoft.com/office/drawing/2014/main" val="1046969977"/>
                    </a:ext>
                  </a:extLst>
                </a:gridCol>
              </a:tblGrid>
              <a:tr h="370840">
                <a:tc>
                  <a:txBody>
                    <a:bodyPr/>
                    <a:lstStyle/>
                    <a:p>
                      <a:r>
                        <a:rPr lang="en-GB" b="1" dirty="0"/>
                        <a:t>Author Entity</a:t>
                      </a:r>
                    </a:p>
                  </a:txBody>
                  <a:tcPr/>
                </a:tc>
                <a:extLst>
                  <a:ext uri="{0D108BD9-81ED-4DB2-BD59-A6C34878D82A}">
                    <a16:rowId xmlns:a16="http://schemas.microsoft.com/office/drawing/2014/main" val="167220856"/>
                  </a:ext>
                </a:extLst>
              </a:tr>
              <a:tr h="370840">
                <a:tc>
                  <a:txBody>
                    <a:bodyPr/>
                    <a:lstStyle/>
                    <a:p>
                      <a:r>
                        <a:rPr lang="en-GB" dirty="0"/>
                        <a:t>AuthorID</a:t>
                      </a:r>
                    </a:p>
                  </a:txBody>
                  <a:tcPr/>
                </a:tc>
                <a:extLst>
                  <a:ext uri="{0D108BD9-81ED-4DB2-BD59-A6C34878D82A}">
                    <a16:rowId xmlns:a16="http://schemas.microsoft.com/office/drawing/2014/main" val="2464521983"/>
                  </a:ext>
                </a:extLst>
              </a:tr>
              <a:tr h="370840">
                <a:tc>
                  <a:txBody>
                    <a:bodyPr/>
                    <a:lstStyle/>
                    <a:p>
                      <a:r>
                        <a:rPr lang="en-GB" dirty="0"/>
                        <a:t>Surname</a:t>
                      </a:r>
                    </a:p>
                  </a:txBody>
                  <a:tcPr/>
                </a:tc>
                <a:extLst>
                  <a:ext uri="{0D108BD9-81ED-4DB2-BD59-A6C34878D82A}">
                    <a16:rowId xmlns:a16="http://schemas.microsoft.com/office/drawing/2014/main" val="4267673524"/>
                  </a:ext>
                </a:extLst>
              </a:tr>
              <a:tr h="370840">
                <a:tc>
                  <a:txBody>
                    <a:bodyPr/>
                    <a:lstStyle/>
                    <a:p>
                      <a:r>
                        <a:rPr lang="en-GB" dirty="0"/>
                        <a:t>Firstname</a:t>
                      </a:r>
                    </a:p>
                  </a:txBody>
                  <a:tcPr/>
                </a:tc>
                <a:extLst>
                  <a:ext uri="{0D108BD9-81ED-4DB2-BD59-A6C34878D82A}">
                    <a16:rowId xmlns:a16="http://schemas.microsoft.com/office/drawing/2014/main" val="2878182715"/>
                  </a:ext>
                </a:extLst>
              </a:tr>
              <a:tr h="370840">
                <a:tc>
                  <a:txBody>
                    <a:bodyPr/>
                    <a:lstStyle/>
                    <a:p>
                      <a:r>
                        <a:rPr lang="en-GB" dirty="0"/>
                        <a:t>Agent</a:t>
                      </a:r>
                    </a:p>
                  </a:txBody>
                  <a:tcPr/>
                </a:tc>
                <a:extLst>
                  <a:ext uri="{0D108BD9-81ED-4DB2-BD59-A6C34878D82A}">
                    <a16:rowId xmlns:a16="http://schemas.microsoft.com/office/drawing/2014/main" val="546449273"/>
                  </a:ext>
                </a:extLst>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3492112429"/>
              </p:ext>
            </p:extLst>
          </p:nvPr>
        </p:nvGraphicFramePr>
        <p:xfrm>
          <a:off x="5610064" y="1385472"/>
          <a:ext cx="1830859" cy="2595880"/>
        </p:xfrm>
        <a:graphic>
          <a:graphicData uri="http://schemas.openxmlformats.org/drawingml/2006/table">
            <a:tbl>
              <a:tblPr firstRow="1" bandRow="1">
                <a:tableStyleId>{5940675A-B579-460E-94D1-54222C63F5DA}</a:tableStyleId>
              </a:tblPr>
              <a:tblGrid>
                <a:gridCol w="1830859">
                  <a:extLst>
                    <a:ext uri="{9D8B030D-6E8A-4147-A177-3AD203B41FA5}">
                      <a16:colId xmlns:a16="http://schemas.microsoft.com/office/drawing/2014/main" val="1046969977"/>
                    </a:ext>
                  </a:extLst>
                </a:gridCol>
              </a:tblGrid>
              <a:tr h="370840">
                <a:tc>
                  <a:txBody>
                    <a:bodyPr/>
                    <a:lstStyle/>
                    <a:p>
                      <a:r>
                        <a:rPr lang="en-GB" b="1" dirty="0"/>
                        <a:t>Book Entity</a:t>
                      </a:r>
                    </a:p>
                  </a:txBody>
                  <a:tcPr/>
                </a:tc>
                <a:extLst>
                  <a:ext uri="{0D108BD9-81ED-4DB2-BD59-A6C34878D82A}">
                    <a16:rowId xmlns:a16="http://schemas.microsoft.com/office/drawing/2014/main" val="167220856"/>
                  </a:ext>
                </a:extLst>
              </a:tr>
              <a:tr h="370840">
                <a:tc>
                  <a:txBody>
                    <a:bodyPr/>
                    <a:lstStyle/>
                    <a:p>
                      <a:r>
                        <a:rPr lang="en-GB" dirty="0"/>
                        <a:t>BookID</a:t>
                      </a:r>
                    </a:p>
                  </a:txBody>
                  <a:tcPr/>
                </a:tc>
                <a:extLst>
                  <a:ext uri="{0D108BD9-81ED-4DB2-BD59-A6C34878D82A}">
                    <a16:rowId xmlns:a16="http://schemas.microsoft.com/office/drawing/2014/main" val="2464521983"/>
                  </a:ext>
                </a:extLst>
              </a:tr>
              <a:tr h="370840">
                <a:tc>
                  <a:txBody>
                    <a:bodyPr/>
                    <a:lstStyle/>
                    <a:p>
                      <a:r>
                        <a:rPr lang="en-GB" dirty="0"/>
                        <a:t>Title</a:t>
                      </a:r>
                    </a:p>
                  </a:txBody>
                  <a:tcPr/>
                </a:tc>
                <a:extLst>
                  <a:ext uri="{0D108BD9-81ED-4DB2-BD59-A6C34878D82A}">
                    <a16:rowId xmlns:a16="http://schemas.microsoft.com/office/drawing/2014/main" val="4267673524"/>
                  </a:ext>
                </a:extLst>
              </a:tr>
              <a:tr h="370840">
                <a:tc>
                  <a:txBody>
                    <a:bodyPr/>
                    <a:lstStyle/>
                    <a:p>
                      <a:r>
                        <a:rPr lang="en-GB" dirty="0"/>
                        <a:t>AuthorID</a:t>
                      </a:r>
                    </a:p>
                  </a:txBody>
                  <a:tcPr/>
                </a:tc>
                <a:extLst>
                  <a:ext uri="{0D108BD9-81ED-4DB2-BD59-A6C34878D82A}">
                    <a16:rowId xmlns:a16="http://schemas.microsoft.com/office/drawing/2014/main" val="2878182715"/>
                  </a:ext>
                </a:extLst>
              </a:tr>
              <a:tr h="370840">
                <a:tc>
                  <a:txBody>
                    <a:bodyPr/>
                    <a:lstStyle/>
                    <a:p>
                      <a:r>
                        <a:rPr lang="en-GB" dirty="0"/>
                        <a:t>Publisher</a:t>
                      </a:r>
                    </a:p>
                  </a:txBody>
                  <a:tcPr/>
                </a:tc>
                <a:extLst>
                  <a:ext uri="{0D108BD9-81ED-4DB2-BD59-A6C34878D82A}">
                    <a16:rowId xmlns:a16="http://schemas.microsoft.com/office/drawing/2014/main" val="546449273"/>
                  </a:ext>
                </a:extLst>
              </a:tr>
              <a:tr h="370840">
                <a:tc>
                  <a:txBody>
                    <a:bodyPr/>
                    <a:lstStyle/>
                    <a:p>
                      <a:r>
                        <a:rPr lang="en-GB" dirty="0"/>
                        <a:t>Year</a:t>
                      </a:r>
                    </a:p>
                  </a:txBody>
                  <a:tcPr/>
                </a:tc>
                <a:extLst>
                  <a:ext uri="{0D108BD9-81ED-4DB2-BD59-A6C34878D82A}">
                    <a16:rowId xmlns:a16="http://schemas.microsoft.com/office/drawing/2014/main" val="3951338869"/>
                  </a:ext>
                </a:extLst>
              </a:tr>
              <a:tr h="370840">
                <a:tc>
                  <a:txBody>
                    <a:bodyPr/>
                    <a:lstStyle/>
                    <a:p>
                      <a:r>
                        <a:rPr lang="en-GB" dirty="0"/>
                        <a:t>Genre</a:t>
                      </a:r>
                    </a:p>
                  </a:txBody>
                  <a:tcPr/>
                </a:tc>
                <a:extLst>
                  <a:ext uri="{0D108BD9-81ED-4DB2-BD59-A6C34878D82A}">
                    <a16:rowId xmlns:a16="http://schemas.microsoft.com/office/drawing/2014/main" val="1235217914"/>
                  </a:ext>
                </a:extLst>
              </a:tr>
            </a:tbl>
          </a:graphicData>
        </a:graphic>
      </p:graphicFrame>
      <p:sp>
        <p:nvSpPr>
          <p:cNvPr id="8" name="TextBox 7"/>
          <p:cNvSpPr txBox="1"/>
          <p:nvPr/>
        </p:nvSpPr>
        <p:spPr>
          <a:xfrm>
            <a:off x="894397" y="4266199"/>
            <a:ext cx="10344150" cy="1107996"/>
          </a:xfrm>
          <a:prstGeom prst="rect">
            <a:avLst/>
          </a:prstGeom>
          <a:noFill/>
        </p:spPr>
        <p:txBody>
          <a:bodyPr wrap="square" rtlCol="0">
            <a:spAutoFit/>
          </a:bodyPr>
          <a:lstStyle/>
          <a:p>
            <a:endParaRPr lang="en-GB" dirty="0"/>
          </a:p>
          <a:p>
            <a:r>
              <a:rPr lang="en-GB" sz="2400" dirty="0"/>
              <a:t>AuthorID is primary key in Author table and is used to cross reference with the AuthorID in the book table which is the foreign key so the two tables can be linked</a:t>
            </a:r>
          </a:p>
        </p:txBody>
      </p:sp>
      <p:cxnSp>
        <p:nvCxnSpPr>
          <p:cNvPr id="14" name="Straight Arrow Connector 13">
            <a:extLst>
              <a:ext uri="{FF2B5EF4-FFF2-40B4-BE49-F238E27FC236}">
                <a16:creationId xmlns:a16="http://schemas.microsoft.com/office/drawing/2014/main" id="{6B635A1B-7BEB-4269-A10F-2ADF321AFC58}"/>
              </a:ext>
            </a:extLst>
          </p:cNvPr>
          <p:cNvCxnSpPr/>
          <p:nvPr/>
        </p:nvCxnSpPr>
        <p:spPr>
          <a:xfrm>
            <a:off x="1104900" y="-1371600"/>
            <a:ext cx="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6" name="Straight Connector 15">
            <a:extLst>
              <a:ext uri="{FF2B5EF4-FFF2-40B4-BE49-F238E27FC236}">
                <a16:creationId xmlns:a16="http://schemas.microsoft.com/office/drawing/2014/main" id="{CC5B402B-C504-4ED9-9FC3-6380D70D6908}"/>
              </a:ext>
            </a:extLst>
          </p:cNvPr>
          <p:cNvCxnSpPr>
            <a:cxnSpLocks/>
          </p:cNvCxnSpPr>
          <p:nvPr/>
        </p:nvCxnSpPr>
        <p:spPr>
          <a:xfrm>
            <a:off x="4320114" y="2683412"/>
            <a:ext cx="1289950" cy="0"/>
          </a:xfrm>
          <a:prstGeom prst="line">
            <a:avLst/>
          </a:prstGeom>
          <a:ln w="5715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093218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 y="-170255"/>
            <a:ext cx="11239500" cy="1325563"/>
          </a:xfrm>
        </p:spPr>
        <p:txBody>
          <a:bodyPr/>
          <a:lstStyle/>
          <a:p>
            <a:r>
              <a:rPr lang="en-GB" dirty="0"/>
              <a:t>Multiple Tables</a:t>
            </a:r>
          </a:p>
        </p:txBody>
      </p:sp>
      <p:graphicFrame>
        <p:nvGraphicFramePr>
          <p:cNvPr id="9" name="Content Placeholder 4">
            <a:extLst>
              <a:ext uri="{FF2B5EF4-FFF2-40B4-BE49-F238E27FC236}">
                <a16:creationId xmlns:a16="http://schemas.microsoft.com/office/drawing/2014/main" id="{8EBBFA4F-BEC3-442F-A4AF-E8E0A2D27D47}"/>
              </a:ext>
            </a:extLst>
          </p:cNvPr>
          <p:cNvGraphicFramePr>
            <a:graphicFrameLocks noGrp="1"/>
          </p:cNvGraphicFramePr>
          <p:nvPr>
            <p:ph idx="1"/>
            <p:extLst>
              <p:ext uri="{D42A27DB-BD31-4B8C-83A1-F6EECF244321}">
                <p14:modId xmlns:p14="http://schemas.microsoft.com/office/powerpoint/2010/main" val="4070106417"/>
              </p:ext>
            </p:extLst>
          </p:nvPr>
        </p:nvGraphicFramePr>
        <p:xfrm>
          <a:off x="1817487" y="3242628"/>
          <a:ext cx="9561713" cy="3307489"/>
        </p:xfrm>
        <a:graphic>
          <a:graphicData uri="http://schemas.openxmlformats.org/drawingml/2006/table">
            <a:tbl>
              <a:tblPr firstRow="1" bandRow="1">
                <a:tableStyleId>{5940675A-B579-460E-94D1-54222C63F5DA}</a:tableStyleId>
              </a:tblPr>
              <a:tblGrid>
                <a:gridCol w="1073927">
                  <a:extLst>
                    <a:ext uri="{9D8B030D-6E8A-4147-A177-3AD203B41FA5}">
                      <a16:colId xmlns:a16="http://schemas.microsoft.com/office/drawing/2014/main" val="20000"/>
                    </a:ext>
                  </a:extLst>
                </a:gridCol>
                <a:gridCol w="1128136">
                  <a:extLst>
                    <a:ext uri="{9D8B030D-6E8A-4147-A177-3AD203B41FA5}">
                      <a16:colId xmlns:a16="http://schemas.microsoft.com/office/drawing/2014/main" val="20001"/>
                    </a:ext>
                  </a:extLst>
                </a:gridCol>
                <a:gridCol w="2343150">
                  <a:extLst>
                    <a:ext uri="{9D8B030D-6E8A-4147-A177-3AD203B41FA5}">
                      <a16:colId xmlns:a16="http://schemas.microsoft.com/office/drawing/2014/main" val="20002"/>
                    </a:ext>
                  </a:extLst>
                </a:gridCol>
                <a:gridCol w="1808023">
                  <a:extLst>
                    <a:ext uri="{9D8B030D-6E8A-4147-A177-3AD203B41FA5}">
                      <a16:colId xmlns:a16="http://schemas.microsoft.com/office/drawing/2014/main" val="2952155694"/>
                    </a:ext>
                  </a:extLst>
                </a:gridCol>
                <a:gridCol w="1648485">
                  <a:extLst>
                    <a:ext uri="{9D8B030D-6E8A-4147-A177-3AD203B41FA5}">
                      <a16:colId xmlns:a16="http://schemas.microsoft.com/office/drawing/2014/main" val="3174126845"/>
                    </a:ext>
                  </a:extLst>
                </a:gridCol>
                <a:gridCol w="1559992">
                  <a:extLst>
                    <a:ext uri="{9D8B030D-6E8A-4147-A177-3AD203B41FA5}">
                      <a16:colId xmlns:a16="http://schemas.microsoft.com/office/drawing/2014/main" val="2665267124"/>
                    </a:ext>
                  </a:extLst>
                </a:gridCol>
              </a:tblGrid>
              <a:tr h="456833">
                <a:tc>
                  <a:txBody>
                    <a:bodyPr/>
                    <a:lstStyle/>
                    <a:p>
                      <a:r>
                        <a:rPr lang="en-GB" sz="1800" b="1" dirty="0"/>
                        <a:t>bookID</a:t>
                      </a:r>
                    </a:p>
                  </a:txBody>
                  <a:tcPr/>
                </a:tc>
                <a:tc>
                  <a:txBody>
                    <a:bodyPr/>
                    <a:lstStyle/>
                    <a:p>
                      <a:r>
                        <a:rPr lang="en-GB" sz="1800" b="1" dirty="0" err="1"/>
                        <a:t>authorID</a:t>
                      </a:r>
                      <a:endParaRPr lang="en-GB" sz="1800" b="1" dirty="0"/>
                    </a:p>
                  </a:txBody>
                  <a:tcPr/>
                </a:tc>
                <a:tc>
                  <a:txBody>
                    <a:bodyPr/>
                    <a:lstStyle/>
                    <a:p>
                      <a:r>
                        <a:rPr lang="en-GB" sz="1800" b="1" dirty="0"/>
                        <a:t> title</a:t>
                      </a:r>
                    </a:p>
                  </a:txBody>
                  <a:tcPr/>
                </a:tc>
                <a:tc>
                  <a:txBody>
                    <a:bodyPr/>
                    <a:lstStyle/>
                    <a:p>
                      <a:r>
                        <a:rPr lang="en-GB" sz="1800" b="1" dirty="0"/>
                        <a:t>year</a:t>
                      </a:r>
                    </a:p>
                  </a:txBody>
                  <a:tcPr/>
                </a:tc>
                <a:tc>
                  <a:txBody>
                    <a:bodyPr/>
                    <a:lstStyle/>
                    <a:p>
                      <a:r>
                        <a:rPr lang="en-GB" sz="1800" b="1" dirty="0"/>
                        <a:t>publisher</a:t>
                      </a:r>
                    </a:p>
                  </a:txBody>
                  <a:tcPr/>
                </a:tc>
                <a:tc>
                  <a:txBody>
                    <a:bodyPr/>
                    <a:lstStyle/>
                    <a:p>
                      <a:r>
                        <a:rPr lang="en-GB" sz="1800" b="1" dirty="0"/>
                        <a:t>genre</a:t>
                      </a:r>
                    </a:p>
                  </a:txBody>
                  <a:tcPr/>
                </a:tc>
                <a:extLst>
                  <a:ext uri="{0D108BD9-81ED-4DB2-BD59-A6C34878D82A}">
                    <a16:rowId xmlns:a16="http://schemas.microsoft.com/office/drawing/2014/main" val="10000"/>
                  </a:ext>
                </a:extLst>
              </a:tr>
              <a:tr h="300004">
                <a:tc>
                  <a:txBody>
                    <a:bodyPr/>
                    <a:lstStyle/>
                    <a:p>
                      <a:r>
                        <a:rPr lang="en-GB" sz="1600" dirty="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Fantastic …</a:t>
                      </a:r>
                    </a:p>
                  </a:txBody>
                  <a:tcPr/>
                </a:tc>
                <a:tc>
                  <a:txBody>
                    <a:bodyPr/>
                    <a:lstStyle/>
                    <a:p>
                      <a:r>
                        <a:rPr lang="en-GB" sz="1600" dirty="0"/>
                        <a:t>2001</a:t>
                      </a:r>
                    </a:p>
                  </a:txBody>
                  <a:tcPr/>
                </a:tc>
                <a:tc>
                  <a:txBody>
                    <a:bodyPr/>
                    <a:lstStyle/>
                    <a:p>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1"/>
                  </a:ext>
                </a:extLst>
              </a:tr>
              <a:tr h="377384">
                <a:tc>
                  <a:txBody>
                    <a:bodyPr/>
                    <a:lstStyle/>
                    <a:p>
                      <a:r>
                        <a:rPr lang="en-GB" sz="16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 </a:t>
                      </a:r>
                      <a:r>
                        <a:rPr lang="en-GB" sz="1600" baseline="0" dirty="0"/>
                        <a:t>Chamber of Secrets</a:t>
                      </a:r>
                      <a:endParaRPr lang="en-GB" sz="1600" dirty="0"/>
                    </a:p>
                  </a:txBody>
                  <a:tcPr/>
                </a:tc>
                <a:tc>
                  <a:txBody>
                    <a:bodyPr/>
                    <a:lstStyle/>
                    <a:p>
                      <a:r>
                        <a:rPr lang="en-GB" sz="1600" dirty="0"/>
                        <a:t>1998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2"/>
                  </a:ext>
                </a:extLst>
              </a:tr>
              <a:tr h="377384">
                <a:tc>
                  <a:txBody>
                    <a:bodyPr/>
                    <a:lstStyle/>
                    <a:p>
                      <a:r>
                        <a:rPr lang="en-GB" sz="16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 Order</a:t>
                      </a:r>
                      <a:r>
                        <a:rPr lang="en-GB" sz="1600" baseline="0" dirty="0"/>
                        <a:t> of the Phoenix</a:t>
                      </a:r>
                      <a:endParaRPr lang="en-GB" sz="1600" dirty="0"/>
                    </a:p>
                  </a:txBody>
                  <a:tcPr/>
                </a:tc>
                <a:tc>
                  <a:txBody>
                    <a:bodyPr/>
                    <a:lstStyle/>
                    <a:p>
                      <a:r>
                        <a:rPr lang="en-GB" sz="1600" dirty="0"/>
                        <a:t>203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3"/>
                  </a:ext>
                </a:extLst>
              </a:tr>
              <a:tr h="300004">
                <a:tc>
                  <a:txBody>
                    <a:bodyPr/>
                    <a:lstStyle/>
                    <a:p>
                      <a:r>
                        <a:rPr lang="en-GB" sz="1600" dirty="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The</a:t>
                      </a:r>
                      <a:r>
                        <a:rPr lang="en-GB" sz="1600" baseline="0" dirty="0"/>
                        <a:t> BFG</a:t>
                      </a:r>
                      <a:endParaRPr lang="en-GB" sz="1600" dirty="0"/>
                    </a:p>
                  </a:txBody>
                  <a:tcPr/>
                </a:tc>
                <a:tc>
                  <a:txBody>
                    <a:bodyPr/>
                    <a:lstStyle/>
                    <a:p>
                      <a:r>
                        <a:rPr lang="en-GB" sz="1600" dirty="0"/>
                        <a:t>1982</a:t>
                      </a:r>
                    </a:p>
                  </a:txBody>
                  <a:tcPr/>
                </a:tc>
                <a:tc>
                  <a:txBody>
                    <a:bodyPr/>
                    <a:lstStyle/>
                    <a:p>
                      <a:r>
                        <a:rPr lang="en-GB" sz="1600" dirty="0"/>
                        <a:t>Penguin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Fantasy</a:t>
                      </a:r>
                    </a:p>
                  </a:txBody>
                  <a:tcPr/>
                </a:tc>
                <a:extLst>
                  <a:ext uri="{0D108BD9-81ED-4DB2-BD59-A6C34878D82A}">
                    <a16:rowId xmlns:a16="http://schemas.microsoft.com/office/drawing/2014/main" val="10004"/>
                  </a:ext>
                </a:extLst>
              </a:tr>
              <a:tr h="377384">
                <a:tc>
                  <a:txBody>
                    <a:bodyPr/>
                    <a:lstStyle/>
                    <a:p>
                      <a:r>
                        <a:rPr lang="en-GB" sz="1600" dirty="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Going Solo</a:t>
                      </a:r>
                    </a:p>
                  </a:txBody>
                  <a:tcPr/>
                </a:tc>
                <a:tc>
                  <a:txBody>
                    <a:bodyPr/>
                    <a:lstStyle/>
                    <a:p>
                      <a:r>
                        <a:rPr lang="en-GB" sz="1600" dirty="0"/>
                        <a:t>1986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Autobiography</a:t>
                      </a:r>
                    </a:p>
                  </a:txBody>
                  <a:tcPr/>
                </a:tc>
                <a:extLst>
                  <a:ext uri="{0D108BD9-81ED-4DB2-BD59-A6C34878D82A}">
                    <a16:rowId xmlns:a16="http://schemas.microsoft.com/office/drawing/2014/main" val="10005"/>
                  </a:ext>
                </a:extLst>
              </a:tr>
              <a:tr h="377384">
                <a:tc>
                  <a:txBody>
                    <a:bodyPr/>
                    <a:lstStyle/>
                    <a:p>
                      <a:r>
                        <a:rPr lang="en-GB" sz="1600" dirty="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Danny Champion …</a:t>
                      </a:r>
                    </a:p>
                  </a:txBody>
                  <a:tcPr/>
                </a:tc>
                <a:tc>
                  <a:txBody>
                    <a:bodyPr/>
                    <a:lstStyle/>
                    <a:p>
                      <a:r>
                        <a:rPr lang="en-GB" sz="1600" dirty="0"/>
                        <a:t>1975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Children</a:t>
                      </a:r>
                    </a:p>
                  </a:txBody>
                  <a:tcPr/>
                </a:tc>
                <a:extLst>
                  <a:ext uri="{0D108BD9-81ED-4DB2-BD59-A6C34878D82A}">
                    <a16:rowId xmlns:a16="http://schemas.microsoft.com/office/drawing/2014/main" val="10006"/>
                  </a:ext>
                </a:extLst>
              </a:tr>
              <a:tr h="300004">
                <a:tc>
                  <a:txBody>
                    <a:bodyPr/>
                    <a:lstStyle/>
                    <a:p>
                      <a:r>
                        <a:rPr lang="en-GB" sz="1600" dirty="0"/>
                        <a:t>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War Horse</a:t>
                      </a:r>
                    </a:p>
                  </a:txBody>
                  <a:tcPr/>
                </a:tc>
                <a:tc>
                  <a:txBody>
                    <a:bodyPr/>
                    <a:lstStyle/>
                    <a:p>
                      <a:r>
                        <a:rPr lang="en-GB" sz="1600" dirty="0"/>
                        <a:t>1982</a:t>
                      </a:r>
                    </a:p>
                  </a:txBody>
                  <a:tcPr/>
                </a:tc>
                <a:tc>
                  <a:txBody>
                    <a:bodyPr/>
                    <a:lstStyle/>
                    <a:p>
                      <a:r>
                        <a:rPr lang="en-GB" sz="1600" dirty="0"/>
                        <a:t>Kaye &amp; Ward</a:t>
                      </a:r>
                    </a:p>
                  </a:txBody>
                  <a:tcPr/>
                </a:tc>
                <a:tc>
                  <a:txBody>
                    <a:bodyPr/>
                    <a:lstStyle/>
                    <a:p>
                      <a:r>
                        <a:rPr lang="en-GB" sz="1600" dirty="0"/>
                        <a:t>Historical fiction</a:t>
                      </a:r>
                    </a:p>
                  </a:txBody>
                  <a:tcPr/>
                </a:tc>
                <a:extLst>
                  <a:ext uri="{0D108BD9-81ED-4DB2-BD59-A6C34878D82A}">
                    <a16:rowId xmlns:a16="http://schemas.microsoft.com/office/drawing/2014/main" val="10007"/>
                  </a:ext>
                </a:extLst>
              </a:tr>
              <a:tr h="300004">
                <a:tc>
                  <a:txBody>
                    <a:bodyPr/>
                    <a:lstStyle/>
                    <a:p>
                      <a:r>
                        <a:rPr lang="en-GB" sz="1600" dirty="0"/>
                        <a:t>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Private Peaceful</a:t>
                      </a:r>
                    </a:p>
                  </a:txBody>
                  <a:tcPr/>
                </a:tc>
                <a:tc>
                  <a:txBody>
                    <a:bodyPr/>
                    <a:lstStyle/>
                    <a:p>
                      <a:r>
                        <a:rPr lang="en-GB" sz="1600" dirty="0"/>
                        <a:t>2003</a:t>
                      </a:r>
                    </a:p>
                  </a:txBody>
                  <a:tcPr/>
                </a:tc>
                <a:tc>
                  <a:txBody>
                    <a:bodyPr/>
                    <a:lstStyle/>
                    <a:p>
                      <a:r>
                        <a:rPr lang="en-GB" sz="1600" dirty="0"/>
                        <a:t>HarperCollins</a:t>
                      </a:r>
                    </a:p>
                  </a:txBody>
                  <a:tcPr/>
                </a:tc>
                <a:tc>
                  <a:txBody>
                    <a:bodyPr/>
                    <a:lstStyle/>
                    <a:p>
                      <a:r>
                        <a:rPr lang="en-GB" sz="1600" dirty="0"/>
                        <a:t>Historical fiction</a:t>
                      </a:r>
                    </a:p>
                  </a:txBody>
                  <a:tcPr/>
                </a:tc>
                <a:extLst>
                  <a:ext uri="{0D108BD9-81ED-4DB2-BD59-A6C34878D82A}">
                    <a16:rowId xmlns:a16="http://schemas.microsoft.com/office/drawing/2014/main" val="10008"/>
                  </a:ext>
                </a:extLst>
              </a:tr>
            </a:tbl>
          </a:graphicData>
        </a:graphic>
      </p:graphicFrame>
      <p:graphicFrame>
        <p:nvGraphicFramePr>
          <p:cNvPr id="5" name="Content Placeholder 4"/>
          <p:cNvGraphicFramePr>
            <a:graphicFrameLocks/>
          </p:cNvGraphicFramePr>
          <p:nvPr>
            <p:extLst>
              <p:ext uri="{D42A27DB-BD31-4B8C-83A1-F6EECF244321}">
                <p14:modId xmlns:p14="http://schemas.microsoft.com/office/powerpoint/2010/main" val="3730215248"/>
              </p:ext>
            </p:extLst>
          </p:nvPr>
        </p:nvGraphicFramePr>
        <p:xfrm>
          <a:off x="5247212" y="754241"/>
          <a:ext cx="6335188" cy="1594772"/>
        </p:xfrm>
        <a:graphic>
          <a:graphicData uri="http://schemas.openxmlformats.org/drawingml/2006/table">
            <a:tbl>
              <a:tblPr firstRow="1" bandRow="1">
                <a:tableStyleId>{5940675A-B579-460E-94D1-54222C63F5DA}</a:tableStyleId>
              </a:tblPr>
              <a:tblGrid>
                <a:gridCol w="1140925">
                  <a:extLst>
                    <a:ext uri="{9D8B030D-6E8A-4147-A177-3AD203B41FA5}">
                      <a16:colId xmlns:a16="http://schemas.microsoft.com/office/drawing/2014/main" val="20000"/>
                    </a:ext>
                  </a:extLst>
                </a:gridCol>
                <a:gridCol w="1373780">
                  <a:extLst>
                    <a:ext uri="{9D8B030D-6E8A-4147-A177-3AD203B41FA5}">
                      <a16:colId xmlns:a16="http://schemas.microsoft.com/office/drawing/2014/main" val="20001"/>
                    </a:ext>
                  </a:extLst>
                </a:gridCol>
                <a:gridCol w="1318303">
                  <a:extLst>
                    <a:ext uri="{9D8B030D-6E8A-4147-A177-3AD203B41FA5}">
                      <a16:colId xmlns:a16="http://schemas.microsoft.com/office/drawing/2014/main" val="241605682"/>
                    </a:ext>
                  </a:extLst>
                </a:gridCol>
                <a:gridCol w="2502180">
                  <a:extLst>
                    <a:ext uri="{9D8B030D-6E8A-4147-A177-3AD203B41FA5}">
                      <a16:colId xmlns:a16="http://schemas.microsoft.com/office/drawing/2014/main" val="2071108619"/>
                    </a:ext>
                  </a:extLst>
                </a:gridCol>
              </a:tblGrid>
              <a:tr h="398693">
                <a:tc>
                  <a:txBody>
                    <a:bodyPr/>
                    <a:lstStyle/>
                    <a:p>
                      <a:r>
                        <a:rPr lang="en-GB" sz="1600" b="1" dirty="0" err="1"/>
                        <a:t>author</a:t>
                      </a:r>
                      <a:r>
                        <a:rPr lang="en-GB" sz="1600" b="1" baseline="0" dirty="0" err="1"/>
                        <a:t>ID</a:t>
                      </a:r>
                      <a:endParaRPr lang="en-GB" sz="1600" b="1" dirty="0"/>
                    </a:p>
                  </a:txBody>
                  <a:tcPr>
                    <a:solidFill>
                      <a:schemeClr val="bg1"/>
                    </a:solidFill>
                  </a:tcPr>
                </a:tc>
                <a:tc>
                  <a:txBody>
                    <a:bodyPr/>
                    <a:lstStyle/>
                    <a:p>
                      <a:r>
                        <a:rPr lang="en-GB" sz="1600" b="1" dirty="0" err="1"/>
                        <a:t>firstname</a:t>
                      </a:r>
                      <a:endParaRPr lang="en-GB" sz="1600" b="1" dirty="0"/>
                    </a:p>
                  </a:txBody>
                  <a:tcPr>
                    <a:solidFill>
                      <a:schemeClr val="bg1"/>
                    </a:solidFill>
                  </a:tcPr>
                </a:tc>
                <a:tc>
                  <a:txBody>
                    <a:bodyPr/>
                    <a:lstStyle/>
                    <a:p>
                      <a:r>
                        <a:rPr lang="en-GB" sz="1600" b="1" dirty="0"/>
                        <a:t>surname</a:t>
                      </a:r>
                    </a:p>
                  </a:txBody>
                  <a:tcPr>
                    <a:solidFill>
                      <a:schemeClr val="bg1"/>
                    </a:solidFill>
                  </a:tcPr>
                </a:tc>
                <a:tc>
                  <a:txBody>
                    <a:bodyPr/>
                    <a:lstStyle/>
                    <a:p>
                      <a:r>
                        <a:rPr lang="en-GB" sz="1600" b="1" dirty="0"/>
                        <a:t>agent</a:t>
                      </a:r>
                    </a:p>
                  </a:txBody>
                  <a:tcPr>
                    <a:solidFill>
                      <a:schemeClr val="bg1"/>
                    </a:solidFill>
                  </a:tcPr>
                </a:tc>
                <a:extLst>
                  <a:ext uri="{0D108BD9-81ED-4DB2-BD59-A6C34878D82A}">
                    <a16:rowId xmlns:a16="http://schemas.microsoft.com/office/drawing/2014/main" val="10000"/>
                  </a:ext>
                </a:extLst>
              </a:tr>
              <a:tr h="398693">
                <a:tc>
                  <a:txBody>
                    <a:bodyPr/>
                    <a:lstStyle/>
                    <a:p>
                      <a:r>
                        <a:rPr lang="en-GB" sz="1600" dirty="0"/>
                        <a:t>1</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Joanne</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Neil Blair</a:t>
                      </a:r>
                    </a:p>
                  </a:txBody>
                  <a:tcPr>
                    <a:solidFill>
                      <a:schemeClr val="bg1"/>
                    </a:solidFill>
                  </a:tcPr>
                </a:tc>
                <a:extLst>
                  <a:ext uri="{0D108BD9-81ED-4DB2-BD59-A6C34878D82A}">
                    <a16:rowId xmlns:a16="http://schemas.microsoft.com/office/drawing/2014/main" val="10001"/>
                  </a:ext>
                </a:extLst>
              </a:tr>
              <a:tr h="398693">
                <a:tc>
                  <a:txBody>
                    <a:bodyPr/>
                    <a:lstStyle/>
                    <a:p>
                      <a:r>
                        <a:rPr lang="en-GB" sz="1600" dirty="0"/>
                        <a:t>2</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David Higham Associates</a:t>
                      </a:r>
                    </a:p>
                  </a:txBody>
                  <a:tcPr>
                    <a:solidFill>
                      <a:schemeClr val="bg1"/>
                    </a:solidFill>
                  </a:tcPr>
                </a:tc>
                <a:extLst>
                  <a:ext uri="{0D108BD9-81ED-4DB2-BD59-A6C34878D82A}">
                    <a16:rowId xmlns:a16="http://schemas.microsoft.com/office/drawing/2014/main" val="10002"/>
                  </a:ext>
                </a:extLst>
              </a:tr>
              <a:tr h="398693">
                <a:tc>
                  <a:txBody>
                    <a:bodyPr/>
                    <a:lstStyle/>
                    <a:p>
                      <a:r>
                        <a:rPr lang="en-GB" sz="1600" dirty="0"/>
                        <a:t>3</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David Higham Associates</a:t>
                      </a:r>
                    </a:p>
                  </a:txBody>
                  <a:tcPr>
                    <a:solidFill>
                      <a:schemeClr val="bg1"/>
                    </a:solidFill>
                  </a:tcPr>
                </a:tc>
                <a:extLst>
                  <a:ext uri="{0D108BD9-81ED-4DB2-BD59-A6C34878D82A}">
                    <a16:rowId xmlns:a16="http://schemas.microsoft.com/office/drawing/2014/main" val="10003"/>
                  </a:ext>
                </a:extLst>
              </a:tr>
            </a:tbl>
          </a:graphicData>
        </a:graphic>
      </p:graphicFrame>
      <p:sp>
        <p:nvSpPr>
          <p:cNvPr id="6" name="Rectangle 5">
            <a:extLst>
              <a:ext uri="{FF2B5EF4-FFF2-40B4-BE49-F238E27FC236}">
                <a16:creationId xmlns:a16="http://schemas.microsoft.com/office/drawing/2014/main" id="{7E18FC1F-B0AC-4108-B3BC-965314B8961B}"/>
              </a:ext>
            </a:extLst>
          </p:cNvPr>
          <p:cNvSpPr/>
          <p:nvPr/>
        </p:nvSpPr>
        <p:spPr>
          <a:xfrm>
            <a:off x="139700" y="744249"/>
            <a:ext cx="4152900" cy="1200329"/>
          </a:xfrm>
          <a:prstGeom prst="rect">
            <a:avLst/>
          </a:prstGeom>
        </p:spPr>
        <p:txBody>
          <a:bodyPr wrap="square">
            <a:spAutoFit/>
          </a:bodyPr>
          <a:lstStyle/>
          <a:p>
            <a:r>
              <a:rPr lang="en-GB" sz="2400" dirty="0"/>
              <a:t>Use more than 1 table to reduce data redundancy and inconsistencies</a:t>
            </a:r>
          </a:p>
        </p:txBody>
      </p:sp>
      <p:sp>
        <p:nvSpPr>
          <p:cNvPr id="10" name="Rectangle 9">
            <a:extLst>
              <a:ext uri="{FF2B5EF4-FFF2-40B4-BE49-F238E27FC236}">
                <a16:creationId xmlns:a16="http://schemas.microsoft.com/office/drawing/2014/main" id="{36CE32D3-0C04-47F4-BF00-C41AC0591176}"/>
              </a:ext>
            </a:extLst>
          </p:cNvPr>
          <p:cNvSpPr/>
          <p:nvPr/>
        </p:nvSpPr>
        <p:spPr>
          <a:xfrm>
            <a:off x="7755893" y="292577"/>
            <a:ext cx="2038350" cy="461665"/>
          </a:xfrm>
          <a:prstGeom prst="rect">
            <a:avLst/>
          </a:prstGeom>
        </p:spPr>
        <p:txBody>
          <a:bodyPr wrap="square">
            <a:spAutoFit/>
          </a:bodyPr>
          <a:lstStyle/>
          <a:p>
            <a:r>
              <a:rPr lang="en-GB" sz="2400" dirty="0"/>
              <a:t>Authors Table</a:t>
            </a:r>
          </a:p>
        </p:txBody>
      </p:sp>
      <p:sp>
        <p:nvSpPr>
          <p:cNvPr id="11" name="Rectangle 10">
            <a:extLst>
              <a:ext uri="{FF2B5EF4-FFF2-40B4-BE49-F238E27FC236}">
                <a16:creationId xmlns:a16="http://schemas.microsoft.com/office/drawing/2014/main" id="{681640ED-C1D1-4893-98D6-C390DE4714BC}"/>
              </a:ext>
            </a:extLst>
          </p:cNvPr>
          <p:cNvSpPr/>
          <p:nvPr/>
        </p:nvSpPr>
        <p:spPr>
          <a:xfrm>
            <a:off x="8115300" y="2780963"/>
            <a:ext cx="2038350" cy="461665"/>
          </a:xfrm>
          <a:prstGeom prst="rect">
            <a:avLst/>
          </a:prstGeom>
        </p:spPr>
        <p:txBody>
          <a:bodyPr wrap="square">
            <a:spAutoFit/>
          </a:bodyPr>
          <a:lstStyle/>
          <a:p>
            <a:r>
              <a:rPr lang="en-GB" sz="2400" dirty="0"/>
              <a:t>Books Table</a:t>
            </a:r>
          </a:p>
        </p:txBody>
      </p:sp>
      <p:sp>
        <p:nvSpPr>
          <p:cNvPr id="3" name="Rectangle 2">
            <a:extLst>
              <a:ext uri="{FF2B5EF4-FFF2-40B4-BE49-F238E27FC236}">
                <a16:creationId xmlns:a16="http://schemas.microsoft.com/office/drawing/2014/main" id="{1D15B091-D463-4DA8-94E6-64F6EBA41558}"/>
              </a:ext>
            </a:extLst>
          </p:cNvPr>
          <p:cNvSpPr/>
          <p:nvPr/>
        </p:nvSpPr>
        <p:spPr>
          <a:xfrm>
            <a:off x="2886658" y="2339013"/>
            <a:ext cx="1255499" cy="830997"/>
          </a:xfrm>
          <a:prstGeom prst="rect">
            <a:avLst/>
          </a:prstGeom>
        </p:spPr>
        <p:txBody>
          <a:bodyPr wrap="square">
            <a:spAutoFit/>
          </a:bodyPr>
          <a:lstStyle/>
          <a:p>
            <a:r>
              <a:rPr lang="en-GB" sz="2400" dirty="0"/>
              <a:t>Foreign </a:t>
            </a:r>
          </a:p>
          <a:p>
            <a:r>
              <a:rPr lang="en-GB" sz="2400" dirty="0"/>
              <a:t>key</a:t>
            </a:r>
          </a:p>
        </p:txBody>
      </p:sp>
      <p:sp>
        <p:nvSpPr>
          <p:cNvPr id="12" name="Rectangle 11">
            <a:extLst>
              <a:ext uri="{FF2B5EF4-FFF2-40B4-BE49-F238E27FC236}">
                <a16:creationId xmlns:a16="http://schemas.microsoft.com/office/drawing/2014/main" id="{AB0B0758-B03B-436F-B115-55FCAEC30B87}"/>
              </a:ext>
            </a:extLst>
          </p:cNvPr>
          <p:cNvSpPr/>
          <p:nvPr/>
        </p:nvSpPr>
        <p:spPr>
          <a:xfrm>
            <a:off x="4910662" y="261693"/>
            <a:ext cx="1697576" cy="461665"/>
          </a:xfrm>
          <a:prstGeom prst="rect">
            <a:avLst/>
          </a:prstGeom>
        </p:spPr>
        <p:txBody>
          <a:bodyPr wrap="square">
            <a:spAutoFit/>
          </a:bodyPr>
          <a:lstStyle/>
          <a:p>
            <a:r>
              <a:rPr lang="en-GB" sz="2400" dirty="0"/>
              <a:t>Primary key</a:t>
            </a:r>
          </a:p>
        </p:txBody>
      </p:sp>
      <p:cxnSp>
        <p:nvCxnSpPr>
          <p:cNvPr id="19" name="Straight Connector 18">
            <a:extLst>
              <a:ext uri="{FF2B5EF4-FFF2-40B4-BE49-F238E27FC236}">
                <a16:creationId xmlns:a16="http://schemas.microsoft.com/office/drawing/2014/main" id="{05D6FA6B-23F7-46EC-9F87-2B2961F34774}"/>
              </a:ext>
            </a:extLst>
          </p:cNvPr>
          <p:cNvCxnSpPr>
            <a:cxnSpLocks/>
          </p:cNvCxnSpPr>
          <p:nvPr/>
        </p:nvCxnSpPr>
        <p:spPr>
          <a:xfrm flipH="1">
            <a:off x="3299012" y="2349013"/>
            <a:ext cx="2635623" cy="89361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045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FED7D-8BDC-4040-8118-CA034FC66306}"/>
              </a:ext>
            </a:extLst>
          </p:cNvPr>
          <p:cNvSpPr>
            <a:spLocks noGrp="1"/>
          </p:cNvSpPr>
          <p:nvPr>
            <p:ph type="title"/>
          </p:nvPr>
        </p:nvSpPr>
        <p:spPr>
          <a:xfrm>
            <a:off x="725658" y="-25400"/>
            <a:ext cx="10515600" cy="815975"/>
          </a:xfrm>
        </p:spPr>
        <p:txBody>
          <a:bodyPr>
            <a:normAutofit/>
          </a:bodyPr>
          <a:lstStyle/>
          <a:p>
            <a:r>
              <a:rPr lang="en-GB" dirty="0"/>
              <a:t>Predict what the following SQL statements do</a:t>
            </a:r>
          </a:p>
        </p:txBody>
      </p:sp>
      <p:sp>
        <p:nvSpPr>
          <p:cNvPr id="3" name="Content Placeholder 2">
            <a:extLst>
              <a:ext uri="{FF2B5EF4-FFF2-40B4-BE49-F238E27FC236}">
                <a16:creationId xmlns:a16="http://schemas.microsoft.com/office/drawing/2014/main" id="{4971A6C3-9222-4D94-8B37-2DB46295186B}"/>
              </a:ext>
            </a:extLst>
          </p:cNvPr>
          <p:cNvSpPr>
            <a:spLocks noGrp="1"/>
          </p:cNvSpPr>
          <p:nvPr>
            <p:ph idx="1"/>
          </p:nvPr>
        </p:nvSpPr>
        <p:spPr>
          <a:xfrm>
            <a:off x="408110" y="1057275"/>
            <a:ext cx="6597602" cy="5124450"/>
          </a:xfrm>
        </p:spPr>
        <p:style>
          <a:lnRef idx="2">
            <a:schemeClr val="accent3"/>
          </a:lnRef>
          <a:fillRef idx="1">
            <a:schemeClr val="lt1"/>
          </a:fillRef>
          <a:effectRef idx="0">
            <a:schemeClr val="accent3"/>
          </a:effectRef>
          <a:fontRef idx="minor">
            <a:schemeClr val="dk1"/>
          </a:fontRef>
        </p:style>
        <p:txBody>
          <a:bodyPr numCol="1">
            <a:normAutofit fontScale="62500" lnSpcReduction="20000"/>
          </a:bodyPr>
          <a:lstStyle/>
          <a:p>
            <a:pPr marL="0" indent="0">
              <a:buNone/>
            </a:pPr>
            <a:r>
              <a:rPr lang="en-GB" sz="2400" dirty="0">
                <a:solidFill>
                  <a:srgbClr val="002060"/>
                </a:solidFill>
                <a:latin typeface="Courier New" panose="02070309020205020404" pitchFamily="49" charset="0"/>
                <a:cs typeface="Courier New" panose="02070309020205020404" pitchFamily="49" charset="0"/>
              </a:rPr>
              <a:t>DROP TABLE IF EXISTS books;</a:t>
            </a:r>
          </a:p>
          <a:p>
            <a:pPr marL="0" indent="0">
              <a:buNone/>
            </a:pPr>
            <a:r>
              <a:rPr lang="en-GB" sz="2400" dirty="0">
                <a:solidFill>
                  <a:srgbClr val="002060"/>
                </a:solidFill>
                <a:latin typeface="Courier New" panose="02070309020205020404" pitchFamily="49" charset="0"/>
                <a:cs typeface="Courier New" panose="02070309020205020404" pitchFamily="49" charset="0"/>
              </a:rPr>
              <a:t>DROP TABLE IF EXISTS authors;</a:t>
            </a:r>
          </a:p>
          <a:p>
            <a:pPr marL="0" indent="0">
              <a:buNone/>
            </a:pPr>
            <a:endParaRPr lang="en-GB" sz="2400" dirty="0">
              <a:solidFill>
                <a:srgbClr val="002060"/>
              </a:solidFill>
              <a:latin typeface="Courier New" panose="02070309020205020404" pitchFamily="49" charset="0"/>
              <a:cs typeface="Courier New" panose="02070309020205020404" pitchFamily="49" charset="0"/>
            </a:endParaRPr>
          </a:p>
          <a:p>
            <a:pPr marL="0" indent="0">
              <a:buNone/>
            </a:pPr>
            <a:r>
              <a:rPr lang="en-GB" sz="2400" dirty="0">
                <a:solidFill>
                  <a:srgbClr val="002060"/>
                </a:solidFill>
                <a:latin typeface="Courier New" panose="02070309020205020404" pitchFamily="49" charset="0"/>
                <a:cs typeface="Courier New" panose="02070309020205020404" pitchFamily="49" charset="0"/>
              </a:rPr>
              <a:t>CREATE TABLE  authors(</a:t>
            </a:r>
          </a:p>
          <a:p>
            <a:pPr marL="0" indent="0">
              <a:buNone/>
            </a:pP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INTEGER PRIMARY KEY,</a:t>
            </a:r>
          </a:p>
          <a:p>
            <a:pPr marL="0" indent="0">
              <a:buNone/>
            </a:pPr>
            <a:r>
              <a:rPr lang="en-GB" sz="2400" dirty="0" err="1">
                <a:solidFill>
                  <a:srgbClr val="002060"/>
                </a:solidFill>
                <a:latin typeface="Courier New" panose="02070309020205020404" pitchFamily="49" charset="0"/>
                <a:cs typeface="Courier New" panose="02070309020205020404" pitchFamily="49" charset="0"/>
              </a:rPr>
              <a:t>firstname</a:t>
            </a:r>
            <a:r>
              <a:rPr lang="en-GB" sz="2400" dirty="0">
                <a:solidFill>
                  <a:srgbClr val="002060"/>
                </a:solidFill>
                <a:latin typeface="Courier New" panose="02070309020205020404" pitchFamily="49" charset="0"/>
                <a:cs typeface="Courier New" panose="02070309020205020404" pitchFamily="49" charset="0"/>
              </a:rPr>
              <a:t> TEXT,</a:t>
            </a:r>
          </a:p>
          <a:p>
            <a:pPr marL="0" indent="0">
              <a:buNone/>
            </a:pPr>
            <a:r>
              <a:rPr lang="en-GB" sz="2400" dirty="0">
                <a:solidFill>
                  <a:srgbClr val="002060"/>
                </a:solidFill>
                <a:latin typeface="Courier New" panose="02070309020205020404" pitchFamily="49" charset="0"/>
                <a:cs typeface="Courier New" panose="02070309020205020404" pitchFamily="49" charset="0"/>
              </a:rPr>
              <a:t>surname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agent TEXT);</a:t>
            </a:r>
          </a:p>
          <a:p>
            <a:pPr marL="0" indent="0">
              <a:buNone/>
            </a:pPr>
            <a:endParaRPr lang="en-GB" sz="2400" dirty="0">
              <a:solidFill>
                <a:srgbClr val="002060"/>
              </a:solidFill>
              <a:latin typeface="Courier New" panose="02070309020205020404" pitchFamily="49" charset="0"/>
              <a:cs typeface="Courier New" panose="02070309020205020404" pitchFamily="49" charset="0"/>
            </a:endParaRPr>
          </a:p>
          <a:p>
            <a:pPr marL="0" indent="0">
              <a:buNone/>
            </a:pPr>
            <a:r>
              <a:rPr lang="en-GB" sz="2400" dirty="0">
                <a:solidFill>
                  <a:srgbClr val="002060"/>
                </a:solidFill>
                <a:latin typeface="Courier New" panose="02070309020205020404" pitchFamily="49" charset="0"/>
                <a:cs typeface="Courier New" panose="02070309020205020404" pitchFamily="49" charset="0"/>
              </a:rPr>
              <a:t>CREATE TABLE books(</a:t>
            </a:r>
          </a:p>
          <a:p>
            <a:pPr marL="0" indent="0">
              <a:buNone/>
            </a:pPr>
            <a:r>
              <a:rPr lang="en-GB" sz="2400" dirty="0" err="1">
                <a:solidFill>
                  <a:srgbClr val="002060"/>
                </a:solidFill>
                <a:latin typeface="Courier New" panose="02070309020205020404" pitchFamily="49" charset="0"/>
                <a:cs typeface="Courier New" panose="02070309020205020404" pitchFamily="49" charset="0"/>
              </a:rPr>
              <a:t>book_ID</a:t>
            </a:r>
            <a:r>
              <a:rPr lang="en-GB" sz="2400" dirty="0">
                <a:solidFill>
                  <a:srgbClr val="002060"/>
                </a:solidFill>
                <a:latin typeface="Courier New" panose="02070309020205020404" pitchFamily="49" charset="0"/>
                <a:cs typeface="Courier New" panose="02070309020205020404" pitchFamily="49" charset="0"/>
              </a:rPr>
              <a:t> INTEGER PRIMARY KEY,</a:t>
            </a:r>
          </a:p>
          <a:p>
            <a:pPr marL="0" indent="0">
              <a:buNone/>
            </a:pP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INTEGER,</a:t>
            </a:r>
          </a:p>
          <a:p>
            <a:pPr marL="0" indent="0">
              <a:buNone/>
            </a:pPr>
            <a:r>
              <a:rPr lang="en-GB" sz="2400" dirty="0">
                <a:solidFill>
                  <a:srgbClr val="002060"/>
                </a:solidFill>
                <a:latin typeface="Courier New" panose="02070309020205020404" pitchFamily="49" charset="0"/>
                <a:cs typeface="Courier New" panose="02070309020205020404" pitchFamily="49" charset="0"/>
              </a:rPr>
              <a:t>title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publisher TEXT,</a:t>
            </a:r>
          </a:p>
          <a:p>
            <a:pPr marL="0" indent="0">
              <a:buNone/>
            </a:pPr>
            <a:r>
              <a:rPr lang="en-GB" sz="2400" dirty="0">
                <a:solidFill>
                  <a:srgbClr val="002060"/>
                </a:solidFill>
                <a:latin typeface="Courier New" panose="02070309020205020404" pitchFamily="49" charset="0"/>
                <a:cs typeface="Courier New" panose="02070309020205020404" pitchFamily="49" charset="0"/>
              </a:rPr>
              <a:t>year INTEGER, </a:t>
            </a:r>
          </a:p>
          <a:p>
            <a:pPr marL="0" indent="0">
              <a:buNone/>
            </a:pPr>
            <a:r>
              <a:rPr lang="en-GB" sz="2400" dirty="0">
                <a:solidFill>
                  <a:srgbClr val="002060"/>
                </a:solidFill>
                <a:latin typeface="Courier New" panose="02070309020205020404" pitchFamily="49" charset="0"/>
                <a:cs typeface="Courier New" panose="02070309020205020404" pitchFamily="49" charset="0"/>
              </a:rPr>
              <a:t>genre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FOREIGN KEY (</a:t>
            </a: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REFERENCES authors(</a:t>
            </a: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a:t>
            </a:r>
          </a:p>
          <a:p>
            <a:pPr marL="0" indent="0">
              <a:buNone/>
            </a:pPr>
            <a:endParaRPr lang="en-GB" dirty="0"/>
          </a:p>
        </p:txBody>
      </p:sp>
      <p:sp>
        <p:nvSpPr>
          <p:cNvPr id="6" name="TextBox 5">
            <a:extLst>
              <a:ext uri="{FF2B5EF4-FFF2-40B4-BE49-F238E27FC236}">
                <a16:creationId xmlns:a16="http://schemas.microsoft.com/office/drawing/2014/main" id="{7EF05573-FC69-491B-8EB7-5286A570879A}"/>
              </a:ext>
            </a:extLst>
          </p:cNvPr>
          <p:cNvSpPr txBox="1"/>
          <p:nvPr/>
        </p:nvSpPr>
        <p:spPr>
          <a:xfrm>
            <a:off x="7680960" y="1702191"/>
            <a:ext cx="3560298" cy="2585323"/>
          </a:xfrm>
          <a:prstGeom prst="rect">
            <a:avLst/>
          </a:prstGeom>
          <a:noFill/>
        </p:spPr>
        <p:txBody>
          <a:bodyPr wrap="square" rtlCol="0">
            <a:spAutoFit/>
          </a:bodyPr>
          <a:lstStyle/>
          <a:p>
            <a:pPr marL="342900" indent="-342900">
              <a:buFont typeface="+mj-lt"/>
              <a:buAutoNum type="arabicPeriod"/>
            </a:pPr>
            <a:r>
              <a:rPr lang="en-GB" dirty="0"/>
              <a:t>What does DROP TABLE do?</a:t>
            </a:r>
          </a:p>
          <a:p>
            <a:pPr marL="342900" indent="-342900">
              <a:buFont typeface="+mj-lt"/>
              <a:buAutoNum type="arabicPeriod"/>
            </a:pPr>
            <a:endParaRPr lang="en-GB" dirty="0"/>
          </a:p>
          <a:p>
            <a:pPr marL="342900" indent="-342900">
              <a:buFont typeface="+mj-lt"/>
              <a:buAutoNum type="arabicPeriod"/>
            </a:pPr>
            <a:r>
              <a:rPr lang="en-GB" dirty="0"/>
              <a:t>Explain How are the two tables linked together</a:t>
            </a:r>
          </a:p>
          <a:p>
            <a:pPr marL="342900" indent="-342900">
              <a:buFont typeface="+mj-lt"/>
              <a:buAutoNum type="arabicPeriod"/>
            </a:pPr>
            <a:endParaRPr lang="en-GB" dirty="0"/>
          </a:p>
          <a:p>
            <a:pPr marL="342900" indent="-342900">
              <a:buFont typeface="+mj-lt"/>
              <a:buAutoNum type="arabicPeriod"/>
            </a:pPr>
            <a:r>
              <a:rPr lang="en-GB" dirty="0"/>
              <a:t>How many tables are created?</a:t>
            </a:r>
          </a:p>
          <a:p>
            <a:pPr marL="342900" indent="-342900">
              <a:buFont typeface="+mj-lt"/>
              <a:buAutoNum type="arabicPeriod"/>
            </a:pPr>
            <a:endParaRPr lang="en-GB" dirty="0"/>
          </a:p>
          <a:p>
            <a:pPr marL="342900" indent="-342900">
              <a:buFont typeface="+mj-lt"/>
              <a:buAutoNum type="arabicPeriod"/>
            </a:pPr>
            <a:r>
              <a:rPr lang="en-GB" dirty="0"/>
              <a:t>How many attributes are there in each table</a:t>
            </a:r>
          </a:p>
        </p:txBody>
      </p:sp>
    </p:spTree>
    <p:extLst>
      <p:ext uri="{BB962C8B-B14F-4D97-AF65-F5344CB8AC3E}">
        <p14:creationId xmlns:p14="http://schemas.microsoft.com/office/powerpoint/2010/main" val="500123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FED7D-8BDC-4040-8118-CA034FC66306}"/>
              </a:ext>
            </a:extLst>
          </p:cNvPr>
          <p:cNvSpPr>
            <a:spLocks noGrp="1"/>
          </p:cNvSpPr>
          <p:nvPr>
            <p:ph type="title"/>
          </p:nvPr>
        </p:nvSpPr>
        <p:spPr>
          <a:xfrm>
            <a:off x="725658" y="-25400"/>
            <a:ext cx="10515600" cy="815975"/>
          </a:xfrm>
        </p:spPr>
        <p:txBody>
          <a:bodyPr>
            <a:normAutofit/>
          </a:bodyPr>
          <a:lstStyle/>
          <a:p>
            <a:r>
              <a:rPr lang="en-GB" dirty="0"/>
              <a:t>Predict what the following SQL statements do</a:t>
            </a:r>
          </a:p>
        </p:txBody>
      </p:sp>
      <p:sp>
        <p:nvSpPr>
          <p:cNvPr id="3" name="Content Placeholder 2">
            <a:extLst>
              <a:ext uri="{FF2B5EF4-FFF2-40B4-BE49-F238E27FC236}">
                <a16:creationId xmlns:a16="http://schemas.microsoft.com/office/drawing/2014/main" id="{4971A6C3-9222-4D94-8B37-2DB46295186B}"/>
              </a:ext>
            </a:extLst>
          </p:cNvPr>
          <p:cNvSpPr>
            <a:spLocks noGrp="1"/>
          </p:cNvSpPr>
          <p:nvPr>
            <p:ph idx="1"/>
          </p:nvPr>
        </p:nvSpPr>
        <p:spPr>
          <a:xfrm>
            <a:off x="408110" y="1057275"/>
            <a:ext cx="6597602" cy="5124450"/>
          </a:xfrm>
        </p:spPr>
        <p:style>
          <a:lnRef idx="2">
            <a:schemeClr val="accent3"/>
          </a:lnRef>
          <a:fillRef idx="1">
            <a:schemeClr val="lt1"/>
          </a:fillRef>
          <a:effectRef idx="0">
            <a:schemeClr val="accent3"/>
          </a:effectRef>
          <a:fontRef idx="minor">
            <a:schemeClr val="dk1"/>
          </a:fontRef>
        </p:style>
        <p:txBody>
          <a:bodyPr numCol="1">
            <a:normAutofit fontScale="62500" lnSpcReduction="20000"/>
          </a:bodyPr>
          <a:lstStyle/>
          <a:p>
            <a:pPr marL="0" indent="0">
              <a:buNone/>
            </a:pPr>
            <a:r>
              <a:rPr lang="en-GB" sz="2400" dirty="0">
                <a:solidFill>
                  <a:srgbClr val="002060"/>
                </a:solidFill>
                <a:latin typeface="Courier New" panose="02070309020205020404" pitchFamily="49" charset="0"/>
                <a:cs typeface="Courier New" panose="02070309020205020404" pitchFamily="49" charset="0"/>
              </a:rPr>
              <a:t>DROP TABLE IF EXISTS books;</a:t>
            </a:r>
          </a:p>
          <a:p>
            <a:pPr marL="0" indent="0">
              <a:buNone/>
            </a:pPr>
            <a:r>
              <a:rPr lang="en-GB" sz="2400" dirty="0">
                <a:solidFill>
                  <a:srgbClr val="002060"/>
                </a:solidFill>
                <a:latin typeface="Courier New" panose="02070309020205020404" pitchFamily="49" charset="0"/>
                <a:cs typeface="Courier New" panose="02070309020205020404" pitchFamily="49" charset="0"/>
              </a:rPr>
              <a:t>DROP TABLE IF EXISTS authors;</a:t>
            </a:r>
          </a:p>
          <a:p>
            <a:pPr marL="0" indent="0">
              <a:buNone/>
            </a:pPr>
            <a:endParaRPr lang="en-GB" sz="2400" dirty="0">
              <a:solidFill>
                <a:srgbClr val="002060"/>
              </a:solidFill>
              <a:latin typeface="Courier New" panose="02070309020205020404" pitchFamily="49" charset="0"/>
              <a:cs typeface="Courier New" panose="02070309020205020404" pitchFamily="49" charset="0"/>
            </a:endParaRPr>
          </a:p>
          <a:p>
            <a:pPr marL="0" indent="0">
              <a:buNone/>
            </a:pPr>
            <a:r>
              <a:rPr lang="en-GB" sz="2400" dirty="0">
                <a:solidFill>
                  <a:srgbClr val="002060"/>
                </a:solidFill>
                <a:latin typeface="Courier New" panose="02070309020205020404" pitchFamily="49" charset="0"/>
                <a:cs typeface="Courier New" panose="02070309020205020404" pitchFamily="49" charset="0"/>
              </a:rPr>
              <a:t>CREATE TABLE  authors(</a:t>
            </a:r>
          </a:p>
          <a:p>
            <a:pPr marL="0" indent="0">
              <a:buNone/>
            </a:pP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INTEGER PRIMARY KEY,</a:t>
            </a:r>
          </a:p>
          <a:p>
            <a:pPr marL="0" indent="0">
              <a:buNone/>
            </a:pPr>
            <a:r>
              <a:rPr lang="en-GB" sz="2400" dirty="0" err="1">
                <a:solidFill>
                  <a:srgbClr val="002060"/>
                </a:solidFill>
                <a:latin typeface="Courier New" panose="02070309020205020404" pitchFamily="49" charset="0"/>
                <a:cs typeface="Courier New" panose="02070309020205020404" pitchFamily="49" charset="0"/>
              </a:rPr>
              <a:t>firstname</a:t>
            </a:r>
            <a:r>
              <a:rPr lang="en-GB" sz="2400" dirty="0">
                <a:solidFill>
                  <a:srgbClr val="002060"/>
                </a:solidFill>
                <a:latin typeface="Courier New" panose="02070309020205020404" pitchFamily="49" charset="0"/>
                <a:cs typeface="Courier New" panose="02070309020205020404" pitchFamily="49" charset="0"/>
              </a:rPr>
              <a:t> text,</a:t>
            </a:r>
          </a:p>
          <a:p>
            <a:pPr marL="0" indent="0">
              <a:buNone/>
            </a:pPr>
            <a:r>
              <a:rPr lang="en-GB" sz="2400" dirty="0">
                <a:solidFill>
                  <a:srgbClr val="002060"/>
                </a:solidFill>
                <a:latin typeface="Courier New" panose="02070309020205020404" pitchFamily="49" charset="0"/>
                <a:cs typeface="Courier New" panose="02070309020205020404" pitchFamily="49" charset="0"/>
              </a:rPr>
              <a:t>surname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agent text);</a:t>
            </a:r>
          </a:p>
          <a:p>
            <a:pPr marL="0" indent="0">
              <a:buNone/>
            </a:pPr>
            <a:endParaRPr lang="en-GB" sz="2400" dirty="0">
              <a:solidFill>
                <a:srgbClr val="002060"/>
              </a:solidFill>
              <a:latin typeface="Courier New" panose="02070309020205020404" pitchFamily="49" charset="0"/>
              <a:cs typeface="Courier New" panose="02070309020205020404" pitchFamily="49" charset="0"/>
            </a:endParaRPr>
          </a:p>
          <a:p>
            <a:pPr marL="0" indent="0">
              <a:buNone/>
            </a:pPr>
            <a:r>
              <a:rPr lang="en-GB" sz="2400" dirty="0">
                <a:solidFill>
                  <a:srgbClr val="002060"/>
                </a:solidFill>
                <a:latin typeface="Courier New" panose="02070309020205020404" pitchFamily="49" charset="0"/>
                <a:cs typeface="Courier New" panose="02070309020205020404" pitchFamily="49" charset="0"/>
              </a:rPr>
              <a:t>CREATE TABLE books(</a:t>
            </a:r>
          </a:p>
          <a:p>
            <a:pPr marL="0" indent="0">
              <a:buNone/>
            </a:pPr>
            <a:r>
              <a:rPr lang="en-GB" sz="2400" dirty="0" err="1">
                <a:solidFill>
                  <a:srgbClr val="002060"/>
                </a:solidFill>
                <a:latin typeface="Courier New" panose="02070309020205020404" pitchFamily="49" charset="0"/>
                <a:cs typeface="Courier New" panose="02070309020205020404" pitchFamily="49" charset="0"/>
              </a:rPr>
              <a:t>book_ID</a:t>
            </a:r>
            <a:r>
              <a:rPr lang="en-GB" sz="2400" dirty="0">
                <a:solidFill>
                  <a:srgbClr val="002060"/>
                </a:solidFill>
                <a:latin typeface="Courier New" panose="02070309020205020404" pitchFamily="49" charset="0"/>
                <a:cs typeface="Courier New" panose="02070309020205020404" pitchFamily="49" charset="0"/>
              </a:rPr>
              <a:t> INTEGER PRIMARY KEY,</a:t>
            </a:r>
          </a:p>
          <a:p>
            <a:pPr marL="0" indent="0">
              <a:buNone/>
            </a:pP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INTEGER,</a:t>
            </a:r>
          </a:p>
          <a:p>
            <a:pPr marL="0" indent="0">
              <a:buNone/>
            </a:pPr>
            <a:r>
              <a:rPr lang="en-GB" sz="2400" dirty="0">
                <a:solidFill>
                  <a:srgbClr val="002060"/>
                </a:solidFill>
                <a:latin typeface="Courier New" panose="02070309020205020404" pitchFamily="49" charset="0"/>
                <a:cs typeface="Courier New" panose="02070309020205020404" pitchFamily="49" charset="0"/>
              </a:rPr>
              <a:t>title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publisher text,</a:t>
            </a:r>
          </a:p>
          <a:p>
            <a:pPr marL="0" indent="0">
              <a:buNone/>
            </a:pPr>
            <a:r>
              <a:rPr lang="en-GB" sz="2400" dirty="0">
                <a:solidFill>
                  <a:srgbClr val="002060"/>
                </a:solidFill>
                <a:latin typeface="Courier New" panose="02070309020205020404" pitchFamily="49" charset="0"/>
                <a:cs typeface="Courier New" panose="02070309020205020404" pitchFamily="49" charset="0"/>
              </a:rPr>
              <a:t>year INTEGER, </a:t>
            </a:r>
          </a:p>
          <a:p>
            <a:pPr marL="0" indent="0">
              <a:buNone/>
            </a:pPr>
            <a:r>
              <a:rPr lang="en-GB" sz="2400" dirty="0">
                <a:solidFill>
                  <a:srgbClr val="002060"/>
                </a:solidFill>
                <a:latin typeface="Courier New" panose="02070309020205020404" pitchFamily="49" charset="0"/>
                <a:cs typeface="Courier New" panose="02070309020205020404" pitchFamily="49" charset="0"/>
              </a:rPr>
              <a:t>genre text,</a:t>
            </a:r>
          </a:p>
          <a:p>
            <a:pPr marL="0" indent="0">
              <a:buNone/>
            </a:pPr>
            <a:r>
              <a:rPr lang="en-GB" sz="2400" dirty="0">
                <a:solidFill>
                  <a:srgbClr val="002060"/>
                </a:solidFill>
                <a:highlight>
                  <a:srgbClr val="C0C0C0"/>
                </a:highlight>
                <a:latin typeface="Courier New" panose="02070309020205020404" pitchFamily="49" charset="0"/>
                <a:cs typeface="Courier New" panose="02070309020205020404" pitchFamily="49" charset="0"/>
              </a:rPr>
              <a:t>FOREIGN KEY (</a:t>
            </a:r>
            <a:r>
              <a:rPr lang="en-GB" sz="2400" dirty="0" err="1">
                <a:solidFill>
                  <a:srgbClr val="002060"/>
                </a:solidFill>
                <a:highlight>
                  <a:srgbClr val="C0C0C0"/>
                </a:highlight>
                <a:latin typeface="Courier New" panose="02070309020205020404" pitchFamily="49" charset="0"/>
                <a:cs typeface="Courier New" panose="02070309020205020404" pitchFamily="49" charset="0"/>
              </a:rPr>
              <a:t>author_ID</a:t>
            </a:r>
            <a:r>
              <a:rPr lang="en-GB" sz="2400" dirty="0">
                <a:solidFill>
                  <a:srgbClr val="002060"/>
                </a:solidFill>
                <a:highlight>
                  <a:srgbClr val="C0C0C0"/>
                </a:highlight>
                <a:latin typeface="Courier New" panose="02070309020205020404" pitchFamily="49" charset="0"/>
                <a:cs typeface="Courier New" panose="02070309020205020404" pitchFamily="49" charset="0"/>
              </a:rPr>
              <a:t>) REFERENCES authors(</a:t>
            </a:r>
            <a:r>
              <a:rPr lang="en-GB" sz="2400" dirty="0" err="1">
                <a:solidFill>
                  <a:srgbClr val="002060"/>
                </a:solidFill>
                <a:highlight>
                  <a:srgbClr val="C0C0C0"/>
                </a:highlight>
                <a:latin typeface="Courier New" panose="02070309020205020404" pitchFamily="49" charset="0"/>
                <a:cs typeface="Courier New" panose="02070309020205020404" pitchFamily="49" charset="0"/>
              </a:rPr>
              <a:t>author_ID</a:t>
            </a:r>
            <a:r>
              <a:rPr lang="en-GB" sz="2400" dirty="0">
                <a:solidFill>
                  <a:srgbClr val="002060"/>
                </a:solidFill>
                <a:highlight>
                  <a:srgbClr val="C0C0C0"/>
                </a:highlight>
                <a:latin typeface="Courier New" panose="02070309020205020404" pitchFamily="49" charset="0"/>
                <a:cs typeface="Courier New" panose="02070309020205020404" pitchFamily="49" charset="0"/>
              </a:rPr>
              <a:t>));</a:t>
            </a:r>
          </a:p>
          <a:p>
            <a:pPr marL="0" indent="0">
              <a:buNone/>
            </a:pPr>
            <a:endParaRPr lang="en-GB" dirty="0"/>
          </a:p>
        </p:txBody>
      </p:sp>
      <p:sp>
        <p:nvSpPr>
          <p:cNvPr id="6" name="TextBox 5">
            <a:extLst>
              <a:ext uri="{FF2B5EF4-FFF2-40B4-BE49-F238E27FC236}">
                <a16:creationId xmlns:a16="http://schemas.microsoft.com/office/drawing/2014/main" id="{7EF05573-FC69-491B-8EB7-5286A570879A}"/>
              </a:ext>
            </a:extLst>
          </p:cNvPr>
          <p:cNvSpPr txBox="1"/>
          <p:nvPr/>
        </p:nvSpPr>
        <p:spPr>
          <a:xfrm>
            <a:off x="7680960" y="1702191"/>
            <a:ext cx="3560298" cy="4801314"/>
          </a:xfrm>
          <a:prstGeom prst="rect">
            <a:avLst/>
          </a:prstGeom>
          <a:noFill/>
        </p:spPr>
        <p:txBody>
          <a:bodyPr wrap="square" rtlCol="0">
            <a:spAutoFit/>
          </a:bodyPr>
          <a:lstStyle/>
          <a:p>
            <a:pPr marL="342900" indent="-342900">
              <a:buFont typeface="+mj-lt"/>
              <a:buAutoNum type="arabicPeriod"/>
            </a:pPr>
            <a:r>
              <a:rPr lang="en-GB" dirty="0"/>
              <a:t>What does DROP TABLE do? </a:t>
            </a:r>
            <a:r>
              <a:rPr lang="en-GB" i="1" dirty="0"/>
              <a:t>Removes the tables if they exist, otherwise the CREATE TABLE statement will not work if the tables already exist. </a:t>
            </a:r>
          </a:p>
          <a:p>
            <a:pPr marL="342900" indent="-342900">
              <a:buFont typeface="+mj-lt"/>
              <a:buAutoNum type="arabicPeriod"/>
            </a:pPr>
            <a:endParaRPr lang="en-GB" i="1" dirty="0"/>
          </a:p>
          <a:p>
            <a:pPr marL="342900" indent="-342900">
              <a:buFont typeface="+mj-lt"/>
              <a:buAutoNum type="arabicPeriod"/>
            </a:pPr>
            <a:r>
              <a:rPr lang="en-GB" dirty="0"/>
              <a:t>Explain How are the two tables linked together </a:t>
            </a:r>
            <a:r>
              <a:rPr lang="en-GB" i="1" dirty="0"/>
              <a:t>Using the foreign key line highlighted that links the </a:t>
            </a:r>
            <a:r>
              <a:rPr lang="en-GB" i="1" dirty="0" err="1">
                <a:latin typeface="Courier New" panose="02070309020205020404" pitchFamily="49" charset="0"/>
                <a:cs typeface="Courier New" panose="02070309020205020404" pitchFamily="49" charset="0"/>
              </a:rPr>
              <a:t>author_ID</a:t>
            </a:r>
            <a:r>
              <a:rPr lang="en-GB" i="1" dirty="0">
                <a:latin typeface="Courier New" panose="02070309020205020404" pitchFamily="49" charset="0"/>
                <a:cs typeface="Courier New" panose="02070309020205020404" pitchFamily="49" charset="0"/>
              </a:rPr>
              <a:t> </a:t>
            </a:r>
            <a:r>
              <a:rPr lang="en-GB" i="1" dirty="0"/>
              <a:t>fields in both tables</a:t>
            </a:r>
          </a:p>
          <a:p>
            <a:pPr marL="342900" indent="-342900">
              <a:buFont typeface="+mj-lt"/>
              <a:buAutoNum type="arabicPeriod"/>
            </a:pPr>
            <a:endParaRPr lang="en-GB" dirty="0"/>
          </a:p>
          <a:p>
            <a:pPr marL="342900" indent="-342900">
              <a:buFont typeface="+mj-lt"/>
              <a:buAutoNum type="arabicPeriod"/>
            </a:pPr>
            <a:r>
              <a:rPr lang="en-GB" dirty="0"/>
              <a:t>How many tables are created? </a:t>
            </a:r>
            <a:r>
              <a:rPr lang="en-GB" i="1" dirty="0"/>
              <a:t>2</a:t>
            </a:r>
          </a:p>
          <a:p>
            <a:pPr marL="342900" indent="-342900">
              <a:buFont typeface="+mj-lt"/>
              <a:buAutoNum type="arabicPeriod"/>
            </a:pPr>
            <a:endParaRPr lang="en-GB" i="1" dirty="0"/>
          </a:p>
          <a:p>
            <a:pPr marL="342900" indent="-342900">
              <a:buFont typeface="+mj-lt"/>
              <a:buAutoNum type="arabicPeriod"/>
            </a:pPr>
            <a:r>
              <a:rPr lang="en-GB" dirty="0"/>
              <a:t>How many attributes are there in each table? </a:t>
            </a:r>
            <a:r>
              <a:rPr lang="en-GB" i="1" dirty="0"/>
              <a:t>4 for authors and 6 for books</a:t>
            </a:r>
          </a:p>
        </p:txBody>
      </p:sp>
    </p:spTree>
    <p:extLst>
      <p:ext uri="{BB962C8B-B14F-4D97-AF65-F5344CB8AC3E}">
        <p14:creationId xmlns:p14="http://schemas.microsoft.com/office/powerpoint/2010/main" val="1943763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FED7D-8BDC-4040-8118-CA034FC66306}"/>
              </a:ext>
            </a:extLst>
          </p:cNvPr>
          <p:cNvSpPr>
            <a:spLocks noGrp="1"/>
          </p:cNvSpPr>
          <p:nvPr>
            <p:ph type="title"/>
          </p:nvPr>
        </p:nvSpPr>
        <p:spPr>
          <a:xfrm>
            <a:off x="725658" y="-25400"/>
            <a:ext cx="10515600" cy="815975"/>
          </a:xfrm>
        </p:spPr>
        <p:txBody>
          <a:bodyPr>
            <a:normAutofit/>
          </a:bodyPr>
          <a:lstStyle/>
          <a:p>
            <a:r>
              <a:rPr lang="en-GB" dirty="0"/>
              <a:t>Create 2 new tables called authors and books</a:t>
            </a:r>
          </a:p>
        </p:txBody>
      </p:sp>
      <p:sp>
        <p:nvSpPr>
          <p:cNvPr id="3" name="Content Placeholder 2">
            <a:extLst>
              <a:ext uri="{FF2B5EF4-FFF2-40B4-BE49-F238E27FC236}">
                <a16:creationId xmlns:a16="http://schemas.microsoft.com/office/drawing/2014/main" id="{4971A6C3-9222-4D94-8B37-2DB46295186B}"/>
              </a:ext>
            </a:extLst>
          </p:cNvPr>
          <p:cNvSpPr>
            <a:spLocks noGrp="1"/>
          </p:cNvSpPr>
          <p:nvPr>
            <p:ph idx="1"/>
          </p:nvPr>
        </p:nvSpPr>
        <p:spPr>
          <a:xfrm>
            <a:off x="408109" y="1057275"/>
            <a:ext cx="7385393" cy="5124450"/>
          </a:xfrm>
        </p:spPr>
        <p:style>
          <a:lnRef idx="2">
            <a:schemeClr val="accent3"/>
          </a:lnRef>
          <a:fillRef idx="1">
            <a:schemeClr val="lt1"/>
          </a:fillRef>
          <a:effectRef idx="0">
            <a:schemeClr val="accent3"/>
          </a:effectRef>
          <a:fontRef idx="minor">
            <a:schemeClr val="dk1"/>
          </a:fontRef>
        </p:style>
        <p:txBody>
          <a:bodyPr numCol="1">
            <a:normAutofit fontScale="62500" lnSpcReduction="20000"/>
          </a:bodyPr>
          <a:lstStyle/>
          <a:p>
            <a:pPr marL="0" indent="0">
              <a:buNone/>
            </a:pPr>
            <a:r>
              <a:rPr lang="en-GB" sz="2400" dirty="0">
                <a:solidFill>
                  <a:srgbClr val="002060"/>
                </a:solidFill>
                <a:latin typeface="Courier New" panose="02070309020205020404" pitchFamily="49" charset="0"/>
                <a:cs typeface="Courier New" panose="02070309020205020404" pitchFamily="49" charset="0"/>
              </a:rPr>
              <a:t>DROP TABLE IF EXISTS books;</a:t>
            </a:r>
          </a:p>
          <a:p>
            <a:pPr marL="0" indent="0">
              <a:buNone/>
            </a:pPr>
            <a:r>
              <a:rPr lang="en-GB" sz="2400" dirty="0">
                <a:solidFill>
                  <a:srgbClr val="002060"/>
                </a:solidFill>
                <a:latin typeface="Courier New" panose="02070309020205020404" pitchFamily="49" charset="0"/>
                <a:cs typeface="Courier New" panose="02070309020205020404" pitchFamily="49" charset="0"/>
              </a:rPr>
              <a:t>DROP TABLE IF EXISTS authors;</a:t>
            </a:r>
          </a:p>
          <a:p>
            <a:pPr marL="0" indent="0">
              <a:buNone/>
            </a:pPr>
            <a:endParaRPr lang="en-GB" sz="2400" dirty="0">
              <a:solidFill>
                <a:srgbClr val="002060"/>
              </a:solidFill>
              <a:latin typeface="Courier New" panose="02070309020205020404" pitchFamily="49" charset="0"/>
              <a:cs typeface="Courier New" panose="02070309020205020404" pitchFamily="49" charset="0"/>
            </a:endParaRPr>
          </a:p>
          <a:p>
            <a:pPr marL="0" indent="0">
              <a:buNone/>
            </a:pPr>
            <a:r>
              <a:rPr lang="en-GB" sz="2400" dirty="0">
                <a:solidFill>
                  <a:srgbClr val="002060"/>
                </a:solidFill>
                <a:latin typeface="Courier New" panose="02070309020205020404" pitchFamily="49" charset="0"/>
                <a:cs typeface="Courier New" panose="02070309020205020404" pitchFamily="49" charset="0"/>
              </a:rPr>
              <a:t>CREATE TABLE  authors(</a:t>
            </a:r>
          </a:p>
          <a:p>
            <a:pPr marL="0" indent="0">
              <a:buNone/>
            </a:pP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INTEGER PRIMARY KEY,</a:t>
            </a:r>
          </a:p>
          <a:p>
            <a:pPr marL="0" indent="0">
              <a:buNone/>
            </a:pPr>
            <a:r>
              <a:rPr lang="en-GB" sz="2400" dirty="0" err="1">
                <a:solidFill>
                  <a:srgbClr val="002060"/>
                </a:solidFill>
                <a:latin typeface="Courier New" panose="02070309020205020404" pitchFamily="49" charset="0"/>
                <a:cs typeface="Courier New" panose="02070309020205020404" pitchFamily="49" charset="0"/>
              </a:rPr>
              <a:t>firstname</a:t>
            </a:r>
            <a:r>
              <a:rPr lang="en-GB" sz="2400" dirty="0">
                <a:solidFill>
                  <a:srgbClr val="002060"/>
                </a:solidFill>
                <a:latin typeface="Courier New" panose="02070309020205020404" pitchFamily="49" charset="0"/>
                <a:cs typeface="Courier New" panose="02070309020205020404" pitchFamily="49" charset="0"/>
              </a:rPr>
              <a:t> TEXT,</a:t>
            </a:r>
          </a:p>
          <a:p>
            <a:pPr marL="0" indent="0">
              <a:buNone/>
            </a:pPr>
            <a:r>
              <a:rPr lang="en-GB" sz="2400" dirty="0">
                <a:solidFill>
                  <a:srgbClr val="002060"/>
                </a:solidFill>
                <a:latin typeface="Courier New" panose="02070309020205020404" pitchFamily="49" charset="0"/>
                <a:cs typeface="Courier New" panose="02070309020205020404" pitchFamily="49" charset="0"/>
              </a:rPr>
              <a:t>surname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agent TEXT);</a:t>
            </a:r>
          </a:p>
          <a:p>
            <a:pPr marL="0" indent="0">
              <a:buNone/>
            </a:pPr>
            <a:endParaRPr lang="en-GB" sz="2400" dirty="0">
              <a:solidFill>
                <a:srgbClr val="002060"/>
              </a:solidFill>
              <a:latin typeface="Courier New" panose="02070309020205020404" pitchFamily="49" charset="0"/>
              <a:cs typeface="Courier New" panose="02070309020205020404" pitchFamily="49" charset="0"/>
            </a:endParaRPr>
          </a:p>
          <a:p>
            <a:pPr marL="0" indent="0">
              <a:buNone/>
            </a:pPr>
            <a:r>
              <a:rPr lang="en-GB" sz="2400" dirty="0">
                <a:solidFill>
                  <a:srgbClr val="002060"/>
                </a:solidFill>
                <a:latin typeface="Courier New" panose="02070309020205020404" pitchFamily="49" charset="0"/>
                <a:cs typeface="Courier New" panose="02070309020205020404" pitchFamily="49" charset="0"/>
              </a:rPr>
              <a:t>CREATE TABLE books(</a:t>
            </a:r>
          </a:p>
          <a:p>
            <a:pPr marL="0" indent="0">
              <a:buNone/>
            </a:pPr>
            <a:r>
              <a:rPr lang="en-GB" sz="2400" dirty="0" err="1">
                <a:solidFill>
                  <a:srgbClr val="002060"/>
                </a:solidFill>
                <a:latin typeface="Courier New" panose="02070309020205020404" pitchFamily="49" charset="0"/>
                <a:cs typeface="Courier New" panose="02070309020205020404" pitchFamily="49" charset="0"/>
              </a:rPr>
              <a:t>book_ID</a:t>
            </a:r>
            <a:r>
              <a:rPr lang="en-GB" sz="2400" dirty="0">
                <a:solidFill>
                  <a:srgbClr val="002060"/>
                </a:solidFill>
                <a:latin typeface="Courier New" panose="02070309020205020404" pitchFamily="49" charset="0"/>
                <a:cs typeface="Courier New" panose="02070309020205020404" pitchFamily="49" charset="0"/>
              </a:rPr>
              <a:t> INTEGER PRIMARY KEY,</a:t>
            </a:r>
          </a:p>
          <a:p>
            <a:pPr marL="0" indent="0">
              <a:buNone/>
            </a:pPr>
            <a:r>
              <a:rPr lang="en-GB" sz="2400" dirty="0" err="1">
                <a:solidFill>
                  <a:srgbClr val="002060"/>
                </a:solidFill>
                <a:latin typeface="Courier New" panose="02070309020205020404" pitchFamily="49" charset="0"/>
                <a:cs typeface="Courier New" panose="02070309020205020404" pitchFamily="49" charset="0"/>
              </a:rPr>
              <a:t>author_ID</a:t>
            </a:r>
            <a:r>
              <a:rPr lang="en-GB" sz="2400" dirty="0">
                <a:solidFill>
                  <a:srgbClr val="002060"/>
                </a:solidFill>
                <a:latin typeface="Courier New" panose="02070309020205020404" pitchFamily="49" charset="0"/>
                <a:cs typeface="Courier New" panose="02070309020205020404" pitchFamily="49" charset="0"/>
              </a:rPr>
              <a:t> INTEGER,</a:t>
            </a:r>
          </a:p>
          <a:p>
            <a:pPr marL="0" indent="0">
              <a:buNone/>
            </a:pPr>
            <a:r>
              <a:rPr lang="en-GB" sz="2400" dirty="0">
                <a:solidFill>
                  <a:srgbClr val="002060"/>
                </a:solidFill>
                <a:latin typeface="Courier New" panose="02070309020205020404" pitchFamily="49" charset="0"/>
                <a:cs typeface="Courier New" panose="02070309020205020404" pitchFamily="49" charset="0"/>
              </a:rPr>
              <a:t>title TEXT,</a:t>
            </a:r>
          </a:p>
          <a:p>
            <a:pPr marL="0" indent="0">
              <a:buNone/>
            </a:pPr>
            <a:r>
              <a:rPr lang="en-GB" sz="2400" dirty="0">
                <a:solidFill>
                  <a:srgbClr val="002060"/>
                </a:solidFill>
                <a:latin typeface="Courier New" panose="02070309020205020404" pitchFamily="49" charset="0"/>
                <a:cs typeface="Courier New" panose="02070309020205020404" pitchFamily="49" charset="0"/>
              </a:rPr>
              <a:t>publisher TEXT,</a:t>
            </a:r>
          </a:p>
          <a:p>
            <a:pPr marL="0" indent="0">
              <a:buNone/>
            </a:pPr>
            <a:r>
              <a:rPr lang="en-GB" sz="2400" dirty="0">
                <a:solidFill>
                  <a:srgbClr val="002060"/>
                </a:solidFill>
                <a:latin typeface="Courier New" panose="02070309020205020404" pitchFamily="49" charset="0"/>
                <a:cs typeface="Courier New" panose="02070309020205020404" pitchFamily="49" charset="0"/>
              </a:rPr>
              <a:t>year INTEGER, </a:t>
            </a:r>
          </a:p>
          <a:p>
            <a:pPr marL="0" indent="0">
              <a:buNone/>
            </a:pPr>
            <a:r>
              <a:rPr lang="en-GB" sz="2400" dirty="0">
                <a:solidFill>
                  <a:srgbClr val="002060"/>
                </a:solidFill>
                <a:latin typeface="Courier New" panose="02070309020205020404" pitchFamily="49" charset="0"/>
                <a:cs typeface="Courier New" panose="02070309020205020404" pitchFamily="49" charset="0"/>
              </a:rPr>
              <a:t>genre TEXT,</a:t>
            </a:r>
          </a:p>
          <a:p>
            <a:pPr marL="0" indent="0">
              <a:buNone/>
            </a:pPr>
            <a:r>
              <a:rPr lang="en-GB" sz="2400" dirty="0">
                <a:solidFill>
                  <a:srgbClr val="002060"/>
                </a:solidFill>
                <a:highlight>
                  <a:srgbClr val="C0C0C0"/>
                </a:highlight>
                <a:latin typeface="Courier New" panose="02070309020205020404" pitchFamily="49" charset="0"/>
                <a:cs typeface="Courier New" panose="02070309020205020404" pitchFamily="49" charset="0"/>
              </a:rPr>
              <a:t>FOREIGN KEY (</a:t>
            </a:r>
            <a:r>
              <a:rPr lang="en-GB" sz="2400" dirty="0" err="1">
                <a:solidFill>
                  <a:srgbClr val="002060"/>
                </a:solidFill>
                <a:highlight>
                  <a:srgbClr val="C0C0C0"/>
                </a:highlight>
                <a:latin typeface="Courier New" panose="02070309020205020404" pitchFamily="49" charset="0"/>
                <a:cs typeface="Courier New" panose="02070309020205020404" pitchFamily="49" charset="0"/>
              </a:rPr>
              <a:t>author_ID</a:t>
            </a:r>
            <a:r>
              <a:rPr lang="en-GB" sz="2400" dirty="0">
                <a:solidFill>
                  <a:srgbClr val="002060"/>
                </a:solidFill>
                <a:highlight>
                  <a:srgbClr val="C0C0C0"/>
                </a:highlight>
                <a:latin typeface="Courier New" panose="02070309020205020404" pitchFamily="49" charset="0"/>
                <a:cs typeface="Courier New" panose="02070309020205020404" pitchFamily="49" charset="0"/>
              </a:rPr>
              <a:t>) REFERENCES authors(</a:t>
            </a:r>
            <a:r>
              <a:rPr lang="en-GB" sz="2400" dirty="0" err="1">
                <a:solidFill>
                  <a:srgbClr val="002060"/>
                </a:solidFill>
                <a:highlight>
                  <a:srgbClr val="C0C0C0"/>
                </a:highlight>
                <a:latin typeface="Courier New" panose="02070309020205020404" pitchFamily="49" charset="0"/>
                <a:cs typeface="Courier New" panose="02070309020205020404" pitchFamily="49" charset="0"/>
              </a:rPr>
              <a:t>author_ID</a:t>
            </a:r>
            <a:r>
              <a:rPr lang="en-GB" sz="2400" dirty="0">
                <a:solidFill>
                  <a:srgbClr val="002060"/>
                </a:solidFill>
                <a:highlight>
                  <a:srgbClr val="C0C0C0"/>
                </a:highlight>
                <a:latin typeface="Courier New" panose="02070309020205020404" pitchFamily="49" charset="0"/>
                <a:cs typeface="Courier New" panose="02070309020205020404" pitchFamily="49" charset="0"/>
              </a:rPr>
              <a:t>)</a:t>
            </a:r>
            <a:r>
              <a:rPr lang="en-GB" sz="2400" dirty="0">
                <a:solidFill>
                  <a:srgbClr val="002060"/>
                </a:solidFill>
                <a:latin typeface="Courier New" panose="02070309020205020404" pitchFamily="49" charset="0"/>
                <a:cs typeface="Courier New" panose="02070309020205020404" pitchFamily="49" charset="0"/>
              </a:rPr>
              <a:t>);</a:t>
            </a:r>
          </a:p>
          <a:p>
            <a:pPr marL="0" indent="0">
              <a:buNone/>
            </a:pPr>
            <a:endParaRPr lang="en-GB" dirty="0"/>
          </a:p>
        </p:txBody>
      </p:sp>
      <p:graphicFrame>
        <p:nvGraphicFramePr>
          <p:cNvPr id="4" name="Content Placeholder 3">
            <a:extLst>
              <a:ext uri="{FF2B5EF4-FFF2-40B4-BE49-F238E27FC236}">
                <a16:creationId xmlns:a16="http://schemas.microsoft.com/office/drawing/2014/main" id="{97939B1A-CE3A-4971-8F64-9865D7BC1A26}"/>
              </a:ext>
            </a:extLst>
          </p:cNvPr>
          <p:cNvGraphicFramePr>
            <a:graphicFrameLocks/>
          </p:cNvGraphicFramePr>
          <p:nvPr>
            <p:extLst>
              <p:ext uri="{D42A27DB-BD31-4B8C-83A1-F6EECF244321}">
                <p14:modId xmlns:p14="http://schemas.microsoft.com/office/powerpoint/2010/main" val="3533240203"/>
              </p:ext>
            </p:extLst>
          </p:nvPr>
        </p:nvGraphicFramePr>
        <p:xfrm>
          <a:off x="7996408" y="1493560"/>
          <a:ext cx="3244850" cy="365760"/>
        </p:xfrm>
        <a:graphic>
          <a:graphicData uri="http://schemas.openxmlformats.org/drawingml/2006/table">
            <a:tbl>
              <a:tblPr firstRow="1" bandRow="1">
                <a:tableStyleId>{5940675A-B579-460E-94D1-54222C63F5DA}</a:tableStyleId>
              </a:tblPr>
              <a:tblGrid>
                <a:gridCol w="1409700">
                  <a:extLst>
                    <a:ext uri="{9D8B030D-6E8A-4147-A177-3AD203B41FA5}">
                      <a16:colId xmlns:a16="http://schemas.microsoft.com/office/drawing/2014/main" val="2881071736"/>
                    </a:ext>
                  </a:extLst>
                </a:gridCol>
                <a:gridCol w="1835150">
                  <a:extLst>
                    <a:ext uri="{9D8B030D-6E8A-4147-A177-3AD203B41FA5}">
                      <a16:colId xmlns:a16="http://schemas.microsoft.com/office/drawing/2014/main" val="3727324235"/>
                    </a:ext>
                  </a:extLst>
                </a:gridCol>
              </a:tblGrid>
              <a:tr h="304824">
                <a:tc>
                  <a:txBody>
                    <a:bodyPr/>
                    <a:lstStyle/>
                    <a:p>
                      <a:r>
                        <a:rPr lang="en-GB" dirty="0"/>
                        <a:t>AuthorID</a:t>
                      </a:r>
                      <a:endParaRPr lang="en-GB" dirty="0">
                        <a:latin typeface="Courier New" panose="02070309020205020404" pitchFamily="49" charset="0"/>
                        <a:cs typeface="Courier New" panose="02070309020205020404" pitchFamily="49" charset="0"/>
                      </a:endParaRPr>
                    </a:p>
                  </a:txBody>
                  <a:tcPr/>
                </a:tc>
                <a:tc>
                  <a:txBody>
                    <a:bodyPr/>
                    <a:lstStyle/>
                    <a:p>
                      <a:r>
                        <a:rPr lang="en-GB" dirty="0"/>
                        <a:t>Author</a:t>
                      </a:r>
                      <a:endParaRPr lang="en-GB"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3812075958"/>
                  </a:ext>
                </a:extLst>
              </a:tr>
            </a:tbl>
          </a:graphicData>
        </a:graphic>
      </p:graphicFrame>
      <p:graphicFrame>
        <p:nvGraphicFramePr>
          <p:cNvPr id="5" name="Content Placeholder 3">
            <a:extLst>
              <a:ext uri="{FF2B5EF4-FFF2-40B4-BE49-F238E27FC236}">
                <a16:creationId xmlns:a16="http://schemas.microsoft.com/office/drawing/2014/main" id="{FBA9E684-9DC5-4E70-AFC2-744DE1D0E87D}"/>
              </a:ext>
            </a:extLst>
          </p:cNvPr>
          <p:cNvGraphicFramePr>
            <a:graphicFrameLocks/>
          </p:cNvGraphicFramePr>
          <p:nvPr>
            <p:extLst>
              <p:ext uri="{D42A27DB-BD31-4B8C-83A1-F6EECF244321}">
                <p14:modId xmlns:p14="http://schemas.microsoft.com/office/powerpoint/2010/main" val="538590346"/>
              </p:ext>
            </p:extLst>
          </p:nvPr>
        </p:nvGraphicFramePr>
        <p:xfrm>
          <a:off x="3448344" y="4688245"/>
          <a:ext cx="9105900" cy="365760"/>
        </p:xfrm>
        <a:graphic>
          <a:graphicData uri="http://schemas.openxmlformats.org/drawingml/2006/table">
            <a:tbl>
              <a:tblPr firstRow="1" bandRow="1">
                <a:tableStyleId>{5940675A-B579-460E-94D1-54222C63F5DA}</a:tableStyleId>
              </a:tblPr>
              <a:tblGrid>
                <a:gridCol w="1238250">
                  <a:extLst>
                    <a:ext uri="{9D8B030D-6E8A-4147-A177-3AD203B41FA5}">
                      <a16:colId xmlns:a16="http://schemas.microsoft.com/office/drawing/2014/main" val="2881071736"/>
                    </a:ext>
                  </a:extLst>
                </a:gridCol>
                <a:gridCol w="1797050">
                  <a:extLst>
                    <a:ext uri="{9D8B030D-6E8A-4147-A177-3AD203B41FA5}">
                      <a16:colId xmlns:a16="http://schemas.microsoft.com/office/drawing/2014/main" val="3727324235"/>
                    </a:ext>
                  </a:extLst>
                </a:gridCol>
                <a:gridCol w="1517650">
                  <a:extLst>
                    <a:ext uri="{9D8B030D-6E8A-4147-A177-3AD203B41FA5}">
                      <a16:colId xmlns:a16="http://schemas.microsoft.com/office/drawing/2014/main" val="3855208898"/>
                    </a:ext>
                  </a:extLst>
                </a:gridCol>
                <a:gridCol w="1517650">
                  <a:extLst>
                    <a:ext uri="{9D8B030D-6E8A-4147-A177-3AD203B41FA5}">
                      <a16:colId xmlns:a16="http://schemas.microsoft.com/office/drawing/2014/main" val="3335294580"/>
                    </a:ext>
                  </a:extLst>
                </a:gridCol>
                <a:gridCol w="1517650">
                  <a:extLst>
                    <a:ext uri="{9D8B030D-6E8A-4147-A177-3AD203B41FA5}">
                      <a16:colId xmlns:a16="http://schemas.microsoft.com/office/drawing/2014/main" val="2585306564"/>
                    </a:ext>
                  </a:extLst>
                </a:gridCol>
                <a:gridCol w="1517650">
                  <a:extLst>
                    <a:ext uri="{9D8B030D-6E8A-4147-A177-3AD203B41FA5}">
                      <a16:colId xmlns:a16="http://schemas.microsoft.com/office/drawing/2014/main" val="4289477983"/>
                    </a:ext>
                  </a:extLst>
                </a:gridCol>
              </a:tblGrid>
              <a:tr h="304824">
                <a:tc>
                  <a:txBody>
                    <a:bodyPr/>
                    <a:lstStyle/>
                    <a:p>
                      <a:r>
                        <a:rPr lang="en-GB" dirty="0"/>
                        <a:t>BookID</a:t>
                      </a:r>
                    </a:p>
                  </a:txBody>
                  <a:tcPr/>
                </a:tc>
                <a:tc>
                  <a:txBody>
                    <a:bodyPr/>
                    <a:lstStyle/>
                    <a:p>
                      <a:r>
                        <a:rPr lang="en-GB" dirty="0"/>
                        <a:t>Author ID</a:t>
                      </a:r>
                    </a:p>
                  </a:txBody>
                  <a:tcPr/>
                </a:tc>
                <a:tc>
                  <a:txBody>
                    <a:bodyPr/>
                    <a:lstStyle/>
                    <a:p>
                      <a:r>
                        <a:rPr lang="en-GB"/>
                        <a:t>title</a:t>
                      </a:r>
                    </a:p>
                  </a:txBody>
                  <a:tcPr/>
                </a:tc>
                <a:tc>
                  <a:txBody>
                    <a:bodyPr/>
                    <a:lstStyle/>
                    <a:p>
                      <a:r>
                        <a:rPr lang="en-GB" dirty="0"/>
                        <a:t>Publisher</a:t>
                      </a:r>
                    </a:p>
                  </a:txBody>
                  <a:tcPr/>
                </a:tc>
                <a:tc>
                  <a:txBody>
                    <a:bodyPr/>
                    <a:lstStyle/>
                    <a:p>
                      <a:r>
                        <a:rPr lang="en-GB"/>
                        <a:t>Year</a:t>
                      </a:r>
                    </a:p>
                  </a:txBody>
                  <a:tcPr/>
                </a:tc>
                <a:tc>
                  <a:txBody>
                    <a:bodyPr/>
                    <a:lstStyle/>
                    <a:p>
                      <a:r>
                        <a:rPr lang="en-GB" dirty="0"/>
                        <a:t>Genre</a:t>
                      </a:r>
                    </a:p>
                  </a:txBody>
                  <a:tcPr/>
                </a:tc>
                <a:extLst>
                  <a:ext uri="{0D108BD9-81ED-4DB2-BD59-A6C34878D82A}">
                    <a16:rowId xmlns:a16="http://schemas.microsoft.com/office/drawing/2014/main" val="3812075958"/>
                  </a:ext>
                </a:extLst>
              </a:tr>
            </a:tbl>
          </a:graphicData>
        </a:graphic>
      </p:graphicFrame>
      <p:cxnSp>
        <p:nvCxnSpPr>
          <p:cNvPr id="7" name="Straight Arrow Connector 6">
            <a:extLst>
              <a:ext uri="{FF2B5EF4-FFF2-40B4-BE49-F238E27FC236}">
                <a16:creationId xmlns:a16="http://schemas.microsoft.com/office/drawing/2014/main" id="{23ADA3CB-5E89-497E-A9A1-A12409B5BDFC}"/>
              </a:ext>
            </a:extLst>
          </p:cNvPr>
          <p:cNvCxnSpPr>
            <a:cxnSpLocks/>
          </p:cNvCxnSpPr>
          <p:nvPr/>
        </p:nvCxnSpPr>
        <p:spPr>
          <a:xfrm flipH="1">
            <a:off x="6231988" y="2126020"/>
            <a:ext cx="2167377" cy="22955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5A65B8F-E6A2-40DD-9912-00490EFE8ABA}"/>
              </a:ext>
            </a:extLst>
          </p:cNvPr>
          <p:cNvSpPr txBox="1"/>
          <p:nvPr/>
        </p:nvSpPr>
        <p:spPr>
          <a:xfrm>
            <a:off x="6982655" y="1412681"/>
            <a:ext cx="971550" cy="646331"/>
          </a:xfrm>
          <a:prstGeom prst="rect">
            <a:avLst/>
          </a:prstGeom>
          <a:noFill/>
        </p:spPr>
        <p:txBody>
          <a:bodyPr wrap="square" rtlCol="0">
            <a:spAutoFit/>
          </a:bodyPr>
          <a:lstStyle/>
          <a:p>
            <a:r>
              <a:rPr lang="en-GB" dirty="0"/>
              <a:t>Primary key</a:t>
            </a:r>
          </a:p>
        </p:txBody>
      </p:sp>
      <p:sp>
        <p:nvSpPr>
          <p:cNvPr id="9" name="TextBox 8">
            <a:extLst>
              <a:ext uri="{FF2B5EF4-FFF2-40B4-BE49-F238E27FC236}">
                <a16:creationId xmlns:a16="http://schemas.microsoft.com/office/drawing/2014/main" id="{7F0F4148-6C41-4CD5-848A-E9B8AF895E93}"/>
              </a:ext>
            </a:extLst>
          </p:cNvPr>
          <p:cNvSpPr txBox="1"/>
          <p:nvPr/>
        </p:nvSpPr>
        <p:spPr>
          <a:xfrm>
            <a:off x="4802041" y="4185563"/>
            <a:ext cx="2047875" cy="369332"/>
          </a:xfrm>
          <a:prstGeom prst="rect">
            <a:avLst/>
          </a:prstGeom>
          <a:noFill/>
        </p:spPr>
        <p:txBody>
          <a:bodyPr wrap="square" rtlCol="0">
            <a:spAutoFit/>
          </a:bodyPr>
          <a:lstStyle/>
          <a:p>
            <a:r>
              <a:rPr lang="en-GB" dirty="0"/>
              <a:t>Foreign key</a:t>
            </a:r>
          </a:p>
        </p:txBody>
      </p:sp>
    </p:spTree>
    <p:extLst>
      <p:ext uri="{BB962C8B-B14F-4D97-AF65-F5344CB8AC3E}">
        <p14:creationId xmlns:p14="http://schemas.microsoft.com/office/powerpoint/2010/main" val="308803389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5532</TotalTime>
  <Words>1917</Words>
  <Application>Microsoft Office PowerPoint</Application>
  <PresentationFormat>Widescreen</PresentationFormat>
  <Paragraphs>488</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Calibri Light</vt:lpstr>
      <vt:lpstr>Courier New</vt:lpstr>
      <vt:lpstr>gg sans</vt:lpstr>
      <vt:lpstr>Times New Roman</vt:lpstr>
      <vt:lpstr>Wingdings</vt:lpstr>
      <vt:lpstr>1_Office Theme</vt:lpstr>
      <vt:lpstr>Structured Query Language and Multiple table database</vt:lpstr>
      <vt:lpstr>Learning Objectives</vt:lpstr>
      <vt:lpstr>Multiple table database</vt:lpstr>
      <vt:lpstr>Database case study: book and author  table</vt:lpstr>
      <vt:lpstr>Linking tables</vt:lpstr>
      <vt:lpstr>Multiple Tables</vt:lpstr>
      <vt:lpstr>Predict what the following SQL statements do</vt:lpstr>
      <vt:lpstr>Predict what the following SQL statements do</vt:lpstr>
      <vt:lpstr>Create 2 new tables called authors and books</vt:lpstr>
      <vt:lpstr>Add the records to authors entity</vt:lpstr>
      <vt:lpstr>Add the records to books entity</vt:lpstr>
      <vt:lpstr>SELECT</vt:lpstr>
      <vt:lpstr>Sqlite online demonstration – SELECT multi table</vt:lpstr>
      <vt:lpstr>SELECTING DATA from multiple tables</vt:lpstr>
      <vt:lpstr>SELECTING DATA from multiple tables</vt:lpstr>
      <vt:lpstr>INNER JOIN operator</vt:lpstr>
      <vt:lpstr>SELECTING DATA from multiple tables</vt:lpstr>
      <vt:lpstr>SELECTING DATA from multiple tables</vt:lpstr>
      <vt:lpstr>Exercise: SELECTING DATA from multiple tables</vt:lpstr>
      <vt:lpstr>Exercise: SELECTING DATA from multiple tables -answers</vt:lpstr>
      <vt:lpstr>Exercise SELECTING DATA from multiple tables</vt:lpstr>
      <vt:lpstr>Exercise: SELECTING DATA from multiple tables -answers</vt:lpstr>
      <vt:lpstr>Complete the SQL questions worksheet</vt:lpstr>
      <vt:lpstr>AQA Database A level Past Paper Questions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4</cp:revision>
  <cp:lastPrinted>2016-09-16T11:32:46Z</cp:lastPrinted>
  <dcterms:created xsi:type="dcterms:W3CDTF">2016-09-09T07:37:57Z</dcterms:created>
  <dcterms:modified xsi:type="dcterms:W3CDTF">2025-03-26T12:40:53Z</dcterms:modified>
</cp:coreProperties>
</file>