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6"/>
  </p:notesMasterIdLst>
  <p:handoutMasterIdLst>
    <p:handoutMasterId r:id="rId47"/>
  </p:handoutMasterIdLst>
  <p:sldIdLst>
    <p:sldId id="317" r:id="rId5"/>
    <p:sldId id="257" r:id="rId6"/>
    <p:sldId id="258" r:id="rId7"/>
    <p:sldId id="339" r:id="rId8"/>
    <p:sldId id="302" r:id="rId9"/>
    <p:sldId id="260" r:id="rId10"/>
    <p:sldId id="332" r:id="rId11"/>
    <p:sldId id="303" r:id="rId12"/>
    <p:sldId id="304" r:id="rId13"/>
    <p:sldId id="344" r:id="rId14"/>
    <p:sldId id="305" r:id="rId15"/>
    <p:sldId id="345" r:id="rId16"/>
    <p:sldId id="308" r:id="rId17"/>
    <p:sldId id="307" r:id="rId18"/>
    <p:sldId id="309" r:id="rId19"/>
    <p:sldId id="310" r:id="rId20"/>
    <p:sldId id="326" r:id="rId21"/>
    <p:sldId id="351" r:id="rId22"/>
    <p:sldId id="324" r:id="rId23"/>
    <p:sldId id="325" r:id="rId24"/>
    <p:sldId id="322" r:id="rId25"/>
    <p:sldId id="346" r:id="rId26"/>
    <p:sldId id="347" r:id="rId27"/>
    <p:sldId id="348" r:id="rId28"/>
    <p:sldId id="349" r:id="rId29"/>
    <p:sldId id="335" r:id="rId30"/>
    <p:sldId id="336" r:id="rId31"/>
    <p:sldId id="333" r:id="rId32"/>
    <p:sldId id="341" r:id="rId33"/>
    <p:sldId id="337" r:id="rId34"/>
    <p:sldId id="323" r:id="rId35"/>
    <p:sldId id="318" r:id="rId36"/>
    <p:sldId id="340" r:id="rId37"/>
    <p:sldId id="314" r:id="rId38"/>
    <p:sldId id="313" r:id="rId39"/>
    <p:sldId id="343" r:id="rId40"/>
    <p:sldId id="328" r:id="rId41"/>
    <p:sldId id="330" r:id="rId42"/>
    <p:sldId id="329" r:id="rId43"/>
    <p:sldId id="350" r:id="rId44"/>
    <p:sldId id="342" r:id="rId45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552B3E-9D0F-4D96-8A12-EFDF03BB34DE}" v="3" dt="2024-06-04T07:44:48.6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08" autoAdjust="0"/>
    <p:restoredTop sz="76676" autoAdjust="0"/>
  </p:normalViewPr>
  <p:slideViewPr>
    <p:cSldViewPr snapToGrid="0">
      <p:cViewPr varScale="1">
        <p:scale>
          <a:sx n="71" d="100"/>
          <a:sy n="71" d="100"/>
        </p:scale>
        <p:origin x="5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2292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hard Ball" userId="S::richard.ball@sthelens.london::c2c6c2dd-6ddc-437e-8cdd-d7a74390accc" providerId="AD" clId="Web-{33BF5607-33D1-786F-7669-C9063F7F1AB0}"/>
    <pc:docChg chg="addSld delSld modSld">
      <pc:chgData name="Richard Ball" userId="S::richard.ball@sthelens.london::c2c6c2dd-6ddc-437e-8cdd-d7a74390accc" providerId="AD" clId="Web-{33BF5607-33D1-786F-7669-C9063F7F1AB0}" dt="2023-09-15T12:50:31.123" v="20"/>
      <pc:docMkLst>
        <pc:docMk/>
      </pc:docMkLst>
      <pc:sldChg chg="add del">
        <pc:chgData name="Richard Ball" userId="S::richard.ball@sthelens.london::c2c6c2dd-6ddc-437e-8cdd-d7a74390accc" providerId="AD" clId="Web-{33BF5607-33D1-786F-7669-C9063F7F1AB0}" dt="2023-09-15T12:49:16.589" v="1"/>
        <pc:sldMkLst>
          <pc:docMk/>
          <pc:sldMk cId="2814308650" sldId="317"/>
        </pc:sldMkLst>
      </pc:sldChg>
      <pc:sldChg chg="addSp delSp modSp add replId addAnim delAnim">
        <pc:chgData name="Richard Ball" userId="S::richard.ball@sthelens.london::c2c6c2dd-6ddc-437e-8cdd-d7a74390accc" providerId="AD" clId="Web-{33BF5607-33D1-786F-7669-C9063F7F1AB0}" dt="2023-09-15T12:50:31.123" v="20"/>
        <pc:sldMkLst>
          <pc:docMk/>
          <pc:sldMk cId="1329413425" sldId="344"/>
        </pc:sldMkLst>
        <pc:spChg chg="del mod">
          <ac:chgData name="Richard Ball" userId="S::richard.ball@sthelens.london::c2c6c2dd-6ddc-437e-8cdd-d7a74390accc" providerId="AD" clId="Web-{33BF5607-33D1-786F-7669-C9063F7F1AB0}" dt="2023-09-15T12:50:06.794" v="6"/>
          <ac:spMkLst>
            <pc:docMk/>
            <pc:sldMk cId="1329413425" sldId="344"/>
            <ac:spMk id="6" creationId="{2DC711EC-1456-4967-7020-1EBEDB32E655}"/>
          </ac:spMkLst>
        </pc:spChg>
        <pc:spChg chg="del mod">
          <ac:chgData name="Richard Ball" userId="S::richard.ball@sthelens.london::c2c6c2dd-6ddc-437e-8cdd-d7a74390accc" providerId="AD" clId="Web-{33BF5607-33D1-786F-7669-C9063F7F1AB0}" dt="2023-09-15T12:50:31.123" v="20"/>
          <ac:spMkLst>
            <pc:docMk/>
            <pc:sldMk cId="1329413425" sldId="344"/>
            <ac:spMk id="13" creationId="{77EBE994-D951-0C9D-D15D-6DFE2E7DC489}"/>
          </ac:spMkLst>
        </pc:spChg>
        <pc:spChg chg="add del mod">
          <ac:chgData name="Richard Ball" userId="S::richard.ball@sthelens.london::c2c6c2dd-6ddc-437e-8cdd-d7a74390accc" providerId="AD" clId="Web-{33BF5607-33D1-786F-7669-C9063F7F1AB0}" dt="2023-09-15T12:50:27.966" v="18"/>
          <ac:spMkLst>
            <pc:docMk/>
            <pc:sldMk cId="1329413425" sldId="344"/>
            <ac:spMk id="14" creationId="{A428AE04-07CE-F68E-29C3-7AE128CF7D20}"/>
          </ac:spMkLst>
        </pc:spChg>
        <pc:spChg chg="del mod">
          <ac:chgData name="Richard Ball" userId="S::richard.ball@sthelens.london::c2c6c2dd-6ddc-437e-8cdd-d7a74390accc" providerId="AD" clId="Web-{33BF5607-33D1-786F-7669-C9063F7F1AB0}" dt="2023-09-15T12:50:15.779" v="12"/>
          <ac:spMkLst>
            <pc:docMk/>
            <pc:sldMk cId="1329413425" sldId="344"/>
            <ac:spMk id="15" creationId="{74F8B3FB-F0BD-158B-8950-788D2F27920D}"/>
          </ac:spMkLst>
        </pc:spChg>
        <pc:spChg chg="del mod">
          <ac:chgData name="Richard Ball" userId="S::richard.ball@sthelens.london::c2c6c2dd-6ddc-437e-8cdd-d7a74390accc" providerId="AD" clId="Web-{33BF5607-33D1-786F-7669-C9063F7F1AB0}" dt="2023-09-15T12:50:13.544" v="10"/>
          <ac:spMkLst>
            <pc:docMk/>
            <pc:sldMk cId="1329413425" sldId="344"/>
            <ac:spMk id="16" creationId="{D8AC79B5-A174-07CD-6032-B4F56E914FE5}"/>
          </ac:spMkLst>
        </pc:spChg>
        <pc:spChg chg="del mod">
          <ac:chgData name="Richard Ball" userId="S::richard.ball@sthelens.london::c2c6c2dd-6ddc-437e-8cdd-d7a74390accc" providerId="AD" clId="Web-{33BF5607-33D1-786F-7669-C9063F7F1AB0}" dt="2023-09-15T12:50:08.513" v="8"/>
          <ac:spMkLst>
            <pc:docMk/>
            <pc:sldMk cId="1329413425" sldId="344"/>
            <ac:spMk id="17" creationId="{CCA7C0EC-20DD-710D-CEAD-46142A42F727}"/>
          </ac:spMkLst>
        </pc:spChg>
        <pc:spChg chg="del mod">
          <ac:chgData name="Richard Ball" userId="S::richard.ball@sthelens.london::c2c6c2dd-6ddc-437e-8cdd-d7a74390accc" providerId="AD" clId="Web-{33BF5607-33D1-786F-7669-C9063F7F1AB0}" dt="2023-09-15T12:50:04.497" v="4"/>
          <ac:spMkLst>
            <pc:docMk/>
            <pc:sldMk cId="1329413425" sldId="344"/>
            <ac:spMk id="18" creationId="{CC71C879-3FF4-7D99-0AFE-C9C7D7FE036F}"/>
          </ac:spMkLst>
        </pc:spChg>
        <pc:picChg chg="mod">
          <ac:chgData name="Richard Ball" userId="S::richard.ball@sthelens.london::c2c6c2dd-6ddc-437e-8cdd-d7a74390accc" providerId="AD" clId="Web-{33BF5607-33D1-786F-7669-C9063F7F1AB0}" dt="2023-09-15T12:50:23.451" v="16" actId="1076"/>
          <ac:picMkLst>
            <pc:docMk/>
            <pc:sldMk cId="1329413425" sldId="344"/>
            <ac:picMk id="5" creationId="{63021E81-3D03-9A93-D144-0E36B23CE9E4}"/>
          </ac:picMkLst>
        </pc:picChg>
      </pc:sldChg>
    </pc:docChg>
  </pc:docChgLst>
  <pc:docChgLst>
    <pc:chgData name="Richard Ball" userId="c2c6c2dd-6ddc-437e-8cdd-d7a74390accc" providerId="ADAL" clId="{97DF42DD-1C8A-49E1-87C7-955481CF7B8D}"/>
    <pc:docChg chg="undo custSel addSld delSld modSld sldOrd">
      <pc:chgData name="Richard Ball" userId="c2c6c2dd-6ddc-437e-8cdd-d7a74390accc" providerId="ADAL" clId="{97DF42DD-1C8A-49E1-87C7-955481CF7B8D}" dt="2023-09-20T10:49:13.623" v="483" actId="20577"/>
      <pc:docMkLst>
        <pc:docMk/>
      </pc:docMkLst>
      <pc:sldChg chg="modSp mod">
        <pc:chgData name="Richard Ball" userId="c2c6c2dd-6ddc-437e-8cdd-d7a74390accc" providerId="ADAL" clId="{97DF42DD-1C8A-49E1-87C7-955481CF7B8D}" dt="2023-09-15T12:52:33.378" v="97" actId="14100"/>
        <pc:sldMkLst>
          <pc:docMk/>
          <pc:sldMk cId="963758149" sldId="304"/>
        </pc:sldMkLst>
        <pc:spChg chg="mod">
          <ac:chgData name="Richard Ball" userId="c2c6c2dd-6ddc-437e-8cdd-d7a74390accc" providerId="ADAL" clId="{97DF42DD-1C8A-49E1-87C7-955481CF7B8D}" dt="2023-09-15T12:51:22.903" v="9" actId="20577"/>
          <ac:spMkLst>
            <pc:docMk/>
            <pc:sldMk cId="963758149" sldId="304"/>
            <ac:spMk id="6" creationId="{2DC711EC-1456-4967-7020-1EBEDB32E655}"/>
          </ac:spMkLst>
        </pc:spChg>
        <pc:spChg chg="mod">
          <ac:chgData name="Richard Ball" userId="c2c6c2dd-6ddc-437e-8cdd-d7a74390accc" providerId="ADAL" clId="{97DF42DD-1C8A-49E1-87C7-955481CF7B8D}" dt="2023-09-15T12:51:50.760" v="32" actId="20577"/>
          <ac:spMkLst>
            <pc:docMk/>
            <pc:sldMk cId="963758149" sldId="304"/>
            <ac:spMk id="13" creationId="{77EBE994-D951-0C9D-D15D-6DFE2E7DC489}"/>
          </ac:spMkLst>
        </pc:spChg>
        <pc:spChg chg="mod">
          <ac:chgData name="Richard Ball" userId="c2c6c2dd-6ddc-437e-8cdd-d7a74390accc" providerId="ADAL" clId="{97DF42DD-1C8A-49E1-87C7-955481CF7B8D}" dt="2023-09-15T12:52:03.809" v="45" actId="14100"/>
          <ac:spMkLst>
            <pc:docMk/>
            <pc:sldMk cId="963758149" sldId="304"/>
            <ac:spMk id="15" creationId="{74F8B3FB-F0BD-158B-8950-788D2F27920D}"/>
          </ac:spMkLst>
        </pc:spChg>
        <pc:spChg chg="mod">
          <ac:chgData name="Richard Ball" userId="c2c6c2dd-6ddc-437e-8cdd-d7a74390accc" providerId="ADAL" clId="{97DF42DD-1C8A-49E1-87C7-955481CF7B8D}" dt="2023-09-15T12:52:33.378" v="97" actId="14100"/>
          <ac:spMkLst>
            <pc:docMk/>
            <pc:sldMk cId="963758149" sldId="304"/>
            <ac:spMk id="17" creationId="{CCA7C0EC-20DD-710D-CEAD-46142A42F727}"/>
          </ac:spMkLst>
        </pc:spChg>
      </pc:sldChg>
      <pc:sldChg chg="addSp modSp mod">
        <pc:chgData name="Richard Ball" userId="c2c6c2dd-6ddc-437e-8cdd-d7a74390accc" providerId="ADAL" clId="{97DF42DD-1C8A-49E1-87C7-955481CF7B8D}" dt="2023-09-20T10:31:21.863" v="412" actId="20577"/>
        <pc:sldMkLst>
          <pc:docMk/>
          <pc:sldMk cId="3947086036" sldId="305"/>
        </pc:sldMkLst>
        <pc:spChg chg="add mod">
          <ac:chgData name="Richard Ball" userId="c2c6c2dd-6ddc-437e-8cdd-d7a74390accc" providerId="ADAL" clId="{97DF42DD-1C8A-49E1-87C7-955481CF7B8D}" dt="2023-09-19T09:36:57.145" v="305" actId="13926"/>
          <ac:spMkLst>
            <pc:docMk/>
            <pc:sldMk cId="3947086036" sldId="305"/>
            <ac:spMk id="3" creationId="{87C98EE2-D807-3393-F1C5-132CEFBEDE62}"/>
          </ac:spMkLst>
        </pc:spChg>
        <pc:spChg chg="mod">
          <ac:chgData name="Richard Ball" userId="c2c6c2dd-6ddc-437e-8cdd-d7a74390accc" providerId="ADAL" clId="{97DF42DD-1C8A-49E1-87C7-955481CF7B8D}" dt="2023-09-20T10:31:21.863" v="412" actId="20577"/>
          <ac:spMkLst>
            <pc:docMk/>
            <pc:sldMk cId="3947086036" sldId="305"/>
            <ac:spMk id="5" creationId="{00311605-E625-56D8-04EC-1671E383F680}"/>
          </ac:spMkLst>
        </pc:spChg>
        <pc:spChg chg="mod">
          <ac:chgData name="Richard Ball" userId="c2c6c2dd-6ddc-437e-8cdd-d7a74390accc" providerId="ADAL" clId="{97DF42DD-1C8A-49E1-87C7-955481CF7B8D}" dt="2023-09-20T10:31:14.368" v="404" actId="1076"/>
          <ac:spMkLst>
            <pc:docMk/>
            <pc:sldMk cId="3947086036" sldId="305"/>
            <ac:spMk id="8" creationId="{6BCF7E4B-79F8-35F8-57AE-7A1735DC92AD}"/>
          </ac:spMkLst>
        </pc:spChg>
        <pc:spChg chg="mod">
          <ac:chgData name="Richard Ball" userId="c2c6c2dd-6ddc-437e-8cdd-d7a74390accc" providerId="ADAL" clId="{97DF42DD-1C8A-49E1-87C7-955481CF7B8D}" dt="2023-09-20T10:31:09.614" v="403" actId="1076"/>
          <ac:spMkLst>
            <pc:docMk/>
            <pc:sldMk cId="3947086036" sldId="305"/>
            <ac:spMk id="10" creationId="{861BA45F-3BA6-C978-6198-3E905507F4C9}"/>
          </ac:spMkLst>
        </pc:spChg>
      </pc:sldChg>
      <pc:sldChg chg="modSp mod modAnim">
        <pc:chgData name="Richard Ball" userId="c2c6c2dd-6ddc-437e-8cdd-d7a74390accc" providerId="ADAL" clId="{97DF42DD-1C8A-49E1-87C7-955481CF7B8D}" dt="2023-09-20T10:39:20.931" v="473"/>
        <pc:sldMkLst>
          <pc:docMk/>
          <pc:sldMk cId="2392435380" sldId="313"/>
        </pc:sldMkLst>
        <pc:spChg chg="mod">
          <ac:chgData name="Richard Ball" userId="c2c6c2dd-6ddc-437e-8cdd-d7a74390accc" providerId="ADAL" clId="{97DF42DD-1C8A-49E1-87C7-955481CF7B8D}" dt="2023-09-20T10:39:14.859" v="471" actId="207"/>
          <ac:spMkLst>
            <pc:docMk/>
            <pc:sldMk cId="2392435380" sldId="313"/>
            <ac:spMk id="5" creationId="{45FC3392-8B27-4DBC-BB12-29637D00900A}"/>
          </ac:spMkLst>
        </pc:spChg>
      </pc:sldChg>
      <pc:sldChg chg="modSp mod">
        <pc:chgData name="Richard Ball" userId="c2c6c2dd-6ddc-437e-8cdd-d7a74390accc" providerId="ADAL" clId="{97DF42DD-1C8A-49E1-87C7-955481CF7B8D}" dt="2023-09-18T07:49:49.752" v="159" actId="20577"/>
        <pc:sldMkLst>
          <pc:docMk/>
          <pc:sldMk cId="2814308650" sldId="317"/>
        </pc:sldMkLst>
        <pc:spChg chg="mod">
          <ac:chgData name="Richard Ball" userId="c2c6c2dd-6ddc-437e-8cdd-d7a74390accc" providerId="ADAL" clId="{97DF42DD-1C8A-49E1-87C7-955481CF7B8D}" dt="2023-09-18T07:49:49.752" v="159" actId="20577"/>
          <ac:spMkLst>
            <pc:docMk/>
            <pc:sldMk cId="2814308650" sldId="317"/>
            <ac:spMk id="3" creationId="{70567A33-BFAC-856D-0D70-16E3D14C210D}"/>
          </ac:spMkLst>
        </pc:spChg>
      </pc:sldChg>
      <pc:sldChg chg="del">
        <pc:chgData name="Richard Ball" userId="c2c6c2dd-6ddc-437e-8cdd-d7a74390accc" providerId="ADAL" clId="{97DF42DD-1C8A-49E1-87C7-955481CF7B8D}" dt="2023-09-20T10:38:49.583" v="469" actId="47"/>
        <pc:sldMkLst>
          <pc:docMk/>
          <pc:sldMk cId="1067813112" sldId="320"/>
        </pc:sldMkLst>
      </pc:sldChg>
      <pc:sldChg chg="del">
        <pc:chgData name="Richard Ball" userId="c2c6c2dd-6ddc-437e-8cdd-d7a74390accc" providerId="ADAL" clId="{97DF42DD-1C8A-49E1-87C7-955481CF7B8D}" dt="2023-09-20T10:38:49.727" v="470" actId="47"/>
        <pc:sldMkLst>
          <pc:docMk/>
          <pc:sldMk cId="3938692119" sldId="321"/>
        </pc:sldMkLst>
      </pc:sldChg>
      <pc:sldChg chg="delSp modSp">
        <pc:chgData name="Richard Ball" userId="c2c6c2dd-6ddc-437e-8cdd-d7a74390accc" providerId="ADAL" clId="{97DF42DD-1C8A-49E1-87C7-955481CF7B8D}" dt="2023-09-15T12:59:26.279" v="151" actId="14100"/>
        <pc:sldMkLst>
          <pc:docMk/>
          <pc:sldMk cId="3825264518" sldId="322"/>
        </pc:sldMkLst>
        <pc:picChg chg="mod">
          <ac:chgData name="Richard Ball" userId="c2c6c2dd-6ddc-437e-8cdd-d7a74390accc" providerId="ADAL" clId="{97DF42DD-1C8A-49E1-87C7-955481CF7B8D}" dt="2023-09-15T12:59:26.279" v="151" actId="14100"/>
          <ac:picMkLst>
            <pc:docMk/>
            <pc:sldMk cId="3825264518" sldId="322"/>
            <ac:picMk id="1026" creationId="{8AF7E3DC-1F5E-1CA0-02DF-A7084DB610E1}"/>
          </ac:picMkLst>
        </pc:picChg>
        <pc:picChg chg="del">
          <ac:chgData name="Richard Ball" userId="c2c6c2dd-6ddc-437e-8cdd-d7a74390accc" providerId="ADAL" clId="{97DF42DD-1C8A-49E1-87C7-955481CF7B8D}" dt="2023-09-15T12:59:20.182" v="148" actId="478"/>
          <ac:picMkLst>
            <pc:docMk/>
            <pc:sldMk cId="3825264518" sldId="322"/>
            <ac:picMk id="2050" creationId="{432292D1-2614-B515-AF28-54AFB65AD6C2}"/>
          </ac:picMkLst>
        </pc:picChg>
      </pc:sldChg>
      <pc:sldChg chg="ord">
        <pc:chgData name="Richard Ball" userId="c2c6c2dd-6ddc-437e-8cdd-d7a74390accc" providerId="ADAL" clId="{97DF42DD-1C8A-49E1-87C7-955481CF7B8D}" dt="2023-09-15T12:55:42.680" v="115"/>
        <pc:sldMkLst>
          <pc:docMk/>
          <pc:sldMk cId="2814571879" sldId="324"/>
        </pc:sldMkLst>
      </pc:sldChg>
      <pc:sldChg chg="delSp modSp mod ord">
        <pc:chgData name="Richard Ball" userId="c2c6c2dd-6ddc-437e-8cdd-d7a74390accc" providerId="ADAL" clId="{97DF42DD-1C8A-49E1-87C7-955481CF7B8D}" dt="2023-09-20T10:31:50.051" v="425" actId="20577"/>
        <pc:sldMkLst>
          <pc:docMk/>
          <pc:sldMk cId="3504207998" sldId="325"/>
        </pc:sldMkLst>
        <pc:spChg chg="mod">
          <ac:chgData name="Richard Ball" userId="c2c6c2dd-6ddc-437e-8cdd-d7a74390accc" providerId="ADAL" clId="{97DF42DD-1C8A-49E1-87C7-955481CF7B8D}" dt="2023-09-20T10:31:50.051" v="425" actId="20577"/>
          <ac:spMkLst>
            <pc:docMk/>
            <pc:sldMk cId="3504207998" sldId="325"/>
            <ac:spMk id="10" creationId="{0CC2D646-57B2-153C-1593-0A69DD49E866}"/>
          </ac:spMkLst>
        </pc:spChg>
        <pc:inkChg chg="del">
          <ac:chgData name="Richard Ball" userId="c2c6c2dd-6ddc-437e-8cdd-d7a74390accc" providerId="ADAL" clId="{97DF42DD-1C8A-49E1-87C7-955481CF7B8D}" dt="2023-09-15T12:53:27.165" v="106" actId="478"/>
          <ac:inkMkLst>
            <pc:docMk/>
            <pc:sldMk cId="3504207998" sldId="325"/>
            <ac:inkMk id="2" creationId="{2CB75FEB-A9B9-2C37-5A67-8307D7521DCE}"/>
          </ac:inkMkLst>
        </pc:inkChg>
      </pc:sldChg>
      <pc:sldChg chg="addSp delSp modSp mod ord modAnim">
        <pc:chgData name="Richard Ball" userId="c2c6c2dd-6ddc-437e-8cdd-d7a74390accc" providerId="ADAL" clId="{97DF42DD-1C8A-49E1-87C7-955481CF7B8D}" dt="2023-09-20T10:31:38.623" v="419" actId="20577"/>
        <pc:sldMkLst>
          <pc:docMk/>
          <pc:sldMk cId="1147176348" sldId="326"/>
        </pc:sldMkLst>
        <pc:spChg chg="mod">
          <ac:chgData name="Richard Ball" userId="c2c6c2dd-6ddc-437e-8cdd-d7a74390accc" providerId="ADAL" clId="{97DF42DD-1C8A-49E1-87C7-955481CF7B8D}" dt="2023-09-20T10:31:38.623" v="419" actId="20577"/>
          <ac:spMkLst>
            <pc:docMk/>
            <pc:sldMk cId="1147176348" sldId="326"/>
            <ac:spMk id="3" creationId="{8DB8B96F-77B5-0827-BF77-21E59889C6FC}"/>
          </ac:spMkLst>
        </pc:spChg>
        <pc:spChg chg="add mod">
          <ac:chgData name="Richard Ball" userId="c2c6c2dd-6ddc-437e-8cdd-d7a74390accc" providerId="ADAL" clId="{97DF42DD-1C8A-49E1-87C7-955481CF7B8D}" dt="2023-09-15T12:57:13.477" v="137" actId="1076"/>
          <ac:spMkLst>
            <pc:docMk/>
            <pc:sldMk cId="1147176348" sldId="326"/>
            <ac:spMk id="25" creationId="{A46610F5-9A1B-67DE-A246-972754B54C43}"/>
          </ac:spMkLst>
        </pc:spChg>
        <pc:inkChg chg="del">
          <ac:chgData name="Richard Ball" userId="c2c6c2dd-6ddc-437e-8cdd-d7a74390accc" providerId="ADAL" clId="{97DF42DD-1C8A-49E1-87C7-955481CF7B8D}" dt="2023-09-15T12:53:31.690" v="107" actId="478"/>
          <ac:inkMkLst>
            <pc:docMk/>
            <pc:sldMk cId="1147176348" sldId="326"/>
            <ac:inkMk id="13" creationId="{3E023ECC-9083-C70E-6E81-43BCE91C6E00}"/>
          </ac:inkMkLst>
        </pc:inkChg>
        <pc:inkChg chg="del">
          <ac:chgData name="Richard Ball" userId="c2c6c2dd-6ddc-437e-8cdd-d7a74390accc" providerId="ADAL" clId="{97DF42DD-1C8A-49E1-87C7-955481CF7B8D}" dt="2023-09-15T12:53:37.663" v="108" actId="33639"/>
          <ac:inkMkLst>
            <pc:docMk/>
            <pc:sldMk cId="1147176348" sldId="326"/>
            <ac:inkMk id="16" creationId="{F3E823A6-CC8C-C752-E76C-095C9C12CA61}"/>
          </ac:inkMkLst>
        </pc:inkChg>
        <pc:inkChg chg="del">
          <ac:chgData name="Richard Ball" userId="c2c6c2dd-6ddc-437e-8cdd-d7a74390accc" providerId="ADAL" clId="{97DF42DD-1C8A-49E1-87C7-955481CF7B8D}" dt="2023-09-15T12:53:37.663" v="108" actId="33639"/>
          <ac:inkMkLst>
            <pc:docMk/>
            <pc:sldMk cId="1147176348" sldId="326"/>
            <ac:inkMk id="18" creationId="{0DE3004B-5517-E042-7DBC-0CAE4D1086CF}"/>
          </ac:inkMkLst>
        </pc:inkChg>
        <pc:inkChg chg="del">
          <ac:chgData name="Richard Ball" userId="c2c6c2dd-6ddc-437e-8cdd-d7a74390accc" providerId="ADAL" clId="{97DF42DD-1C8A-49E1-87C7-955481CF7B8D}" dt="2023-09-15T12:53:37.663" v="108" actId="33639"/>
          <ac:inkMkLst>
            <pc:docMk/>
            <pc:sldMk cId="1147176348" sldId="326"/>
            <ac:inkMk id="20" creationId="{D0924644-3A3E-F1E1-69EC-FC08FEDE9C3E}"/>
          </ac:inkMkLst>
        </pc:inkChg>
        <pc:inkChg chg="del">
          <ac:chgData name="Richard Ball" userId="c2c6c2dd-6ddc-437e-8cdd-d7a74390accc" providerId="ADAL" clId="{97DF42DD-1C8A-49E1-87C7-955481CF7B8D}" dt="2023-09-15T12:53:37.663" v="108" actId="33639"/>
          <ac:inkMkLst>
            <pc:docMk/>
            <pc:sldMk cId="1147176348" sldId="326"/>
            <ac:inkMk id="22" creationId="{0D4346B3-CF87-2860-1402-A1C5E4F6632A}"/>
          </ac:inkMkLst>
        </pc:inkChg>
        <pc:inkChg chg="del">
          <ac:chgData name="Richard Ball" userId="c2c6c2dd-6ddc-437e-8cdd-d7a74390accc" providerId="ADAL" clId="{97DF42DD-1C8A-49E1-87C7-955481CF7B8D}" dt="2023-09-15T12:53:37.663" v="108" actId="33639"/>
          <ac:inkMkLst>
            <pc:docMk/>
            <pc:sldMk cId="1147176348" sldId="326"/>
            <ac:inkMk id="23" creationId="{D201879E-318A-65C8-BA17-110CC1F1EBD2}"/>
          </ac:inkMkLst>
        </pc:inkChg>
        <pc:inkChg chg="del">
          <ac:chgData name="Richard Ball" userId="c2c6c2dd-6ddc-437e-8cdd-d7a74390accc" providerId="ADAL" clId="{97DF42DD-1C8A-49E1-87C7-955481CF7B8D}" dt="2023-09-15T12:53:37.663" v="108" actId="33639"/>
          <ac:inkMkLst>
            <pc:docMk/>
            <pc:sldMk cId="1147176348" sldId="326"/>
            <ac:inkMk id="24" creationId="{39B4ACA7-3E9B-BACE-4A07-B2546A9C689C}"/>
          </ac:inkMkLst>
        </pc:inkChg>
      </pc:sldChg>
      <pc:sldChg chg="ord">
        <pc:chgData name="Richard Ball" userId="c2c6c2dd-6ddc-437e-8cdd-d7a74390accc" providerId="ADAL" clId="{97DF42DD-1C8A-49E1-87C7-955481CF7B8D}" dt="2023-09-20T10:41:38.408" v="475"/>
        <pc:sldMkLst>
          <pc:docMk/>
          <pc:sldMk cId="1054982881" sldId="328"/>
        </pc:sldMkLst>
      </pc:sldChg>
      <pc:sldChg chg="ord">
        <pc:chgData name="Richard Ball" userId="c2c6c2dd-6ddc-437e-8cdd-d7a74390accc" providerId="ADAL" clId="{97DF42DD-1C8A-49E1-87C7-955481CF7B8D}" dt="2023-09-20T10:41:40.282" v="477"/>
        <pc:sldMkLst>
          <pc:docMk/>
          <pc:sldMk cId="1927075318" sldId="330"/>
        </pc:sldMkLst>
      </pc:sldChg>
      <pc:sldChg chg="delSp modSp del mod">
        <pc:chgData name="Richard Ball" userId="c2c6c2dd-6ddc-437e-8cdd-d7a74390accc" providerId="ADAL" clId="{97DF42DD-1C8A-49E1-87C7-955481CF7B8D}" dt="2023-09-15T12:55:43.864" v="116" actId="47"/>
        <pc:sldMkLst>
          <pc:docMk/>
          <pc:sldMk cId="2684083080" sldId="331"/>
        </pc:sldMkLst>
        <pc:spChg chg="del mod">
          <ac:chgData name="Richard Ball" userId="c2c6c2dd-6ddc-437e-8cdd-d7a74390accc" providerId="ADAL" clId="{97DF42DD-1C8A-49E1-87C7-955481CF7B8D}" dt="2023-09-15T12:55:14.022" v="111" actId="478"/>
          <ac:spMkLst>
            <pc:docMk/>
            <pc:sldMk cId="2684083080" sldId="331"/>
            <ac:spMk id="2" creationId="{F74305C8-BD80-8C5F-1C5D-A8CFBF9276E1}"/>
          </ac:spMkLst>
        </pc:spChg>
        <pc:picChg chg="mod">
          <ac:chgData name="Richard Ball" userId="c2c6c2dd-6ddc-437e-8cdd-d7a74390accc" providerId="ADAL" clId="{97DF42DD-1C8A-49E1-87C7-955481CF7B8D}" dt="2023-09-15T12:55:23.411" v="113" actId="1076"/>
          <ac:picMkLst>
            <pc:docMk/>
            <pc:sldMk cId="2684083080" sldId="331"/>
            <ac:picMk id="4" creationId="{1BDD7666-D1E5-1E35-A4B8-5A95EF415D48}"/>
          </ac:picMkLst>
        </pc:picChg>
      </pc:sldChg>
      <pc:sldChg chg="delSp mod delAnim">
        <pc:chgData name="Richard Ball" userId="c2c6c2dd-6ddc-437e-8cdd-d7a74390accc" providerId="ADAL" clId="{97DF42DD-1C8A-49E1-87C7-955481CF7B8D}" dt="2023-09-14T09:27:37.148" v="0" actId="478"/>
        <pc:sldMkLst>
          <pc:docMk/>
          <pc:sldMk cId="3778967363" sldId="332"/>
        </pc:sldMkLst>
        <pc:spChg chg="del">
          <ac:chgData name="Richard Ball" userId="c2c6c2dd-6ddc-437e-8cdd-d7a74390accc" providerId="ADAL" clId="{97DF42DD-1C8A-49E1-87C7-955481CF7B8D}" dt="2023-09-14T09:27:37.148" v="0" actId="478"/>
          <ac:spMkLst>
            <pc:docMk/>
            <pc:sldMk cId="3778967363" sldId="332"/>
            <ac:spMk id="3" creationId="{C677AFA4-F920-AF85-9478-2F25DD418D44}"/>
          </ac:spMkLst>
        </pc:spChg>
        <pc:spChg chg="del">
          <ac:chgData name="Richard Ball" userId="c2c6c2dd-6ddc-437e-8cdd-d7a74390accc" providerId="ADAL" clId="{97DF42DD-1C8A-49E1-87C7-955481CF7B8D}" dt="2023-09-14T09:27:37.148" v="0" actId="478"/>
          <ac:spMkLst>
            <pc:docMk/>
            <pc:sldMk cId="3778967363" sldId="332"/>
            <ac:spMk id="4" creationId="{AEA159A0-B8E1-8F40-7497-9C244C4A7FF2}"/>
          </ac:spMkLst>
        </pc:spChg>
        <pc:spChg chg="del">
          <ac:chgData name="Richard Ball" userId="c2c6c2dd-6ddc-437e-8cdd-d7a74390accc" providerId="ADAL" clId="{97DF42DD-1C8A-49E1-87C7-955481CF7B8D}" dt="2023-09-14T09:27:37.148" v="0" actId="478"/>
          <ac:spMkLst>
            <pc:docMk/>
            <pc:sldMk cId="3778967363" sldId="332"/>
            <ac:spMk id="5" creationId="{9AD50DF1-18C1-13A4-B72E-916A3B7A1370}"/>
          </ac:spMkLst>
        </pc:spChg>
        <pc:spChg chg="del">
          <ac:chgData name="Richard Ball" userId="c2c6c2dd-6ddc-437e-8cdd-d7a74390accc" providerId="ADAL" clId="{97DF42DD-1C8A-49E1-87C7-955481CF7B8D}" dt="2023-09-14T09:27:37.148" v="0" actId="478"/>
          <ac:spMkLst>
            <pc:docMk/>
            <pc:sldMk cId="3778967363" sldId="332"/>
            <ac:spMk id="6" creationId="{840B259F-2993-A53F-1392-CB3DEFFFE544}"/>
          </ac:spMkLst>
        </pc:spChg>
        <pc:spChg chg="del">
          <ac:chgData name="Richard Ball" userId="c2c6c2dd-6ddc-437e-8cdd-d7a74390accc" providerId="ADAL" clId="{97DF42DD-1C8A-49E1-87C7-955481CF7B8D}" dt="2023-09-14T09:27:37.148" v="0" actId="478"/>
          <ac:spMkLst>
            <pc:docMk/>
            <pc:sldMk cId="3778967363" sldId="332"/>
            <ac:spMk id="7" creationId="{36ACFF5D-E4D0-CAA2-A3D9-8D18BE3BFA91}"/>
          </ac:spMkLst>
        </pc:spChg>
        <pc:spChg chg="del">
          <ac:chgData name="Richard Ball" userId="c2c6c2dd-6ddc-437e-8cdd-d7a74390accc" providerId="ADAL" clId="{97DF42DD-1C8A-49E1-87C7-955481CF7B8D}" dt="2023-09-14T09:27:37.148" v="0" actId="478"/>
          <ac:spMkLst>
            <pc:docMk/>
            <pc:sldMk cId="3778967363" sldId="332"/>
            <ac:spMk id="8" creationId="{FCBF7DDD-6CEF-820B-C16E-C1943913AA53}"/>
          </ac:spMkLst>
        </pc:spChg>
        <pc:spChg chg="del">
          <ac:chgData name="Richard Ball" userId="c2c6c2dd-6ddc-437e-8cdd-d7a74390accc" providerId="ADAL" clId="{97DF42DD-1C8A-49E1-87C7-955481CF7B8D}" dt="2023-09-14T09:27:37.148" v="0" actId="478"/>
          <ac:spMkLst>
            <pc:docMk/>
            <pc:sldMk cId="3778967363" sldId="332"/>
            <ac:spMk id="9" creationId="{DABD346D-8B63-3E8B-DBDF-6CEBF26809B3}"/>
          </ac:spMkLst>
        </pc:spChg>
        <pc:spChg chg="del">
          <ac:chgData name="Richard Ball" userId="c2c6c2dd-6ddc-437e-8cdd-d7a74390accc" providerId="ADAL" clId="{97DF42DD-1C8A-49E1-87C7-955481CF7B8D}" dt="2023-09-14T09:27:37.148" v="0" actId="478"/>
          <ac:spMkLst>
            <pc:docMk/>
            <pc:sldMk cId="3778967363" sldId="332"/>
            <ac:spMk id="10" creationId="{79091A0A-714E-F90F-51DD-2DB741A264F5}"/>
          </ac:spMkLst>
        </pc:spChg>
        <pc:spChg chg="del">
          <ac:chgData name="Richard Ball" userId="c2c6c2dd-6ddc-437e-8cdd-d7a74390accc" providerId="ADAL" clId="{97DF42DD-1C8A-49E1-87C7-955481CF7B8D}" dt="2023-09-14T09:27:37.148" v="0" actId="478"/>
          <ac:spMkLst>
            <pc:docMk/>
            <pc:sldMk cId="3778967363" sldId="332"/>
            <ac:spMk id="11" creationId="{22367597-2FB1-B97D-C239-61764819F72F}"/>
          </ac:spMkLst>
        </pc:spChg>
        <pc:spChg chg="del">
          <ac:chgData name="Richard Ball" userId="c2c6c2dd-6ddc-437e-8cdd-d7a74390accc" providerId="ADAL" clId="{97DF42DD-1C8A-49E1-87C7-955481CF7B8D}" dt="2023-09-14T09:27:37.148" v="0" actId="478"/>
          <ac:spMkLst>
            <pc:docMk/>
            <pc:sldMk cId="3778967363" sldId="332"/>
            <ac:spMk id="12" creationId="{D5F22704-DEA1-F4DA-CE67-A8F13C4669A1}"/>
          </ac:spMkLst>
        </pc:spChg>
        <pc:spChg chg="del">
          <ac:chgData name="Richard Ball" userId="c2c6c2dd-6ddc-437e-8cdd-d7a74390accc" providerId="ADAL" clId="{97DF42DD-1C8A-49E1-87C7-955481CF7B8D}" dt="2023-09-14T09:27:37.148" v="0" actId="478"/>
          <ac:spMkLst>
            <pc:docMk/>
            <pc:sldMk cId="3778967363" sldId="332"/>
            <ac:spMk id="13" creationId="{624763AF-674D-7F7D-84D0-94DE4D6EEC4A}"/>
          </ac:spMkLst>
        </pc:spChg>
        <pc:spChg chg="del">
          <ac:chgData name="Richard Ball" userId="c2c6c2dd-6ddc-437e-8cdd-d7a74390accc" providerId="ADAL" clId="{97DF42DD-1C8A-49E1-87C7-955481CF7B8D}" dt="2023-09-14T09:27:37.148" v="0" actId="478"/>
          <ac:spMkLst>
            <pc:docMk/>
            <pc:sldMk cId="3778967363" sldId="332"/>
            <ac:spMk id="14" creationId="{1E55500C-43BC-C526-0D37-AB8A31546539}"/>
          </ac:spMkLst>
        </pc:spChg>
      </pc:sldChg>
      <pc:sldChg chg="modSp mod">
        <pc:chgData name="Richard Ball" userId="c2c6c2dd-6ddc-437e-8cdd-d7a74390accc" providerId="ADAL" clId="{97DF42DD-1C8A-49E1-87C7-955481CF7B8D}" dt="2023-09-20T10:32:09.759" v="447" actId="20577"/>
        <pc:sldMkLst>
          <pc:docMk/>
          <pc:sldMk cId="1528480302" sldId="333"/>
        </pc:sldMkLst>
        <pc:spChg chg="mod">
          <ac:chgData name="Richard Ball" userId="c2c6c2dd-6ddc-437e-8cdd-d7a74390accc" providerId="ADAL" clId="{97DF42DD-1C8A-49E1-87C7-955481CF7B8D}" dt="2023-09-20T10:32:09.759" v="447" actId="20577"/>
          <ac:spMkLst>
            <pc:docMk/>
            <pc:sldMk cId="1528480302" sldId="333"/>
            <ac:spMk id="4" creationId="{6CEDDDE9-A957-8839-3AD4-CE0E953D1248}"/>
          </ac:spMkLst>
        </pc:spChg>
      </pc:sldChg>
      <pc:sldChg chg="addSp modSp mod">
        <pc:chgData name="Richard Ball" userId="c2c6c2dd-6ddc-437e-8cdd-d7a74390accc" providerId="ADAL" clId="{97DF42DD-1C8A-49E1-87C7-955481CF7B8D}" dt="2023-09-15T12:58:14.361" v="145" actId="1076"/>
        <pc:sldMkLst>
          <pc:docMk/>
          <pc:sldMk cId="3672341815" sldId="335"/>
        </pc:sldMkLst>
        <pc:spChg chg="mod">
          <ac:chgData name="Richard Ball" userId="c2c6c2dd-6ddc-437e-8cdd-d7a74390accc" providerId="ADAL" clId="{97DF42DD-1C8A-49E1-87C7-955481CF7B8D}" dt="2023-09-15T12:58:12.064" v="143" actId="1076"/>
          <ac:spMkLst>
            <pc:docMk/>
            <pc:sldMk cId="3672341815" sldId="335"/>
            <ac:spMk id="4" creationId="{E79A2250-62B0-13C0-6DFC-D01D85A391C8}"/>
          </ac:spMkLst>
        </pc:spChg>
        <pc:picChg chg="add mod">
          <ac:chgData name="Richard Ball" userId="c2c6c2dd-6ddc-437e-8cdd-d7a74390accc" providerId="ADAL" clId="{97DF42DD-1C8A-49E1-87C7-955481CF7B8D}" dt="2023-09-15T12:58:14.361" v="145" actId="1076"/>
          <ac:picMkLst>
            <pc:docMk/>
            <pc:sldMk cId="3672341815" sldId="335"/>
            <ac:picMk id="2" creationId="{6646EA0B-9EDB-4D66-93CE-83B990EE0F6E}"/>
          </ac:picMkLst>
        </pc:picChg>
      </pc:sldChg>
      <pc:sldChg chg="modSp mod">
        <pc:chgData name="Richard Ball" userId="c2c6c2dd-6ddc-437e-8cdd-d7a74390accc" providerId="ADAL" clId="{97DF42DD-1C8A-49E1-87C7-955481CF7B8D}" dt="2023-09-20T10:32:03.349" v="437" actId="20577"/>
        <pc:sldMkLst>
          <pc:docMk/>
          <pc:sldMk cId="1303189015" sldId="336"/>
        </pc:sldMkLst>
        <pc:spChg chg="mod">
          <ac:chgData name="Richard Ball" userId="c2c6c2dd-6ddc-437e-8cdd-d7a74390accc" providerId="ADAL" clId="{97DF42DD-1C8A-49E1-87C7-955481CF7B8D}" dt="2023-09-15T12:57:51.840" v="139" actId="113"/>
          <ac:spMkLst>
            <pc:docMk/>
            <pc:sldMk cId="1303189015" sldId="336"/>
            <ac:spMk id="8" creationId="{3877442B-5372-B033-DB90-AF6B2EA50B00}"/>
          </ac:spMkLst>
        </pc:spChg>
        <pc:spChg chg="mod">
          <ac:chgData name="Richard Ball" userId="c2c6c2dd-6ddc-437e-8cdd-d7a74390accc" providerId="ADAL" clId="{97DF42DD-1C8A-49E1-87C7-955481CF7B8D}" dt="2023-09-20T10:32:03.349" v="437" actId="20577"/>
          <ac:spMkLst>
            <pc:docMk/>
            <pc:sldMk cId="1303189015" sldId="336"/>
            <ac:spMk id="15" creationId="{69B7F448-EB6B-EF5B-D0C8-3FA6780DACC6}"/>
          </ac:spMkLst>
        </pc:spChg>
      </pc:sldChg>
      <pc:sldChg chg="delSp modSp mod">
        <pc:chgData name="Richard Ball" userId="c2c6c2dd-6ddc-437e-8cdd-d7a74390accc" providerId="ADAL" clId="{97DF42DD-1C8A-49E1-87C7-955481CF7B8D}" dt="2023-09-20T10:36:26.195" v="468" actId="20577"/>
        <pc:sldMkLst>
          <pc:docMk/>
          <pc:sldMk cId="1465351334" sldId="337"/>
        </pc:sldMkLst>
        <pc:spChg chg="mod">
          <ac:chgData name="Richard Ball" userId="c2c6c2dd-6ddc-437e-8cdd-d7a74390accc" providerId="ADAL" clId="{97DF42DD-1C8A-49E1-87C7-955481CF7B8D}" dt="2023-09-20T10:36:26.195" v="468" actId="20577"/>
          <ac:spMkLst>
            <pc:docMk/>
            <pc:sldMk cId="1465351334" sldId="337"/>
            <ac:spMk id="5" creationId="{94688E31-CB6D-6C6B-BC5A-9241235554A7}"/>
          </ac:spMkLst>
        </pc:spChg>
        <pc:inkChg chg="del">
          <ac:chgData name="Richard Ball" userId="c2c6c2dd-6ddc-437e-8cdd-d7a74390accc" providerId="ADAL" clId="{97DF42DD-1C8A-49E1-87C7-955481CF7B8D}" dt="2023-09-15T12:53:37.663" v="108" actId="33639"/>
          <ac:inkMkLst>
            <pc:docMk/>
            <pc:sldMk cId="1465351334" sldId="337"/>
            <ac:inkMk id="2" creationId="{B134CD06-1609-4BC6-CA75-D1776E84C6C8}"/>
          </ac:inkMkLst>
        </pc:inkChg>
        <pc:inkChg chg="del">
          <ac:chgData name="Richard Ball" userId="c2c6c2dd-6ddc-437e-8cdd-d7a74390accc" providerId="ADAL" clId="{97DF42DD-1C8A-49E1-87C7-955481CF7B8D}" dt="2023-09-15T12:53:37.663" v="108" actId="33639"/>
          <ac:inkMkLst>
            <pc:docMk/>
            <pc:sldMk cId="1465351334" sldId="337"/>
            <ac:inkMk id="3" creationId="{38E7C389-9974-D8EF-EB01-E5C2901AB704}"/>
          </ac:inkMkLst>
        </pc:inkChg>
      </pc:sldChg>
      <pc:sldChg chg="del">
        <pc:chgData name="Richard Ball" userId="c2c6c2dd-6ddc-437e-8cdd-d7a74390accc" providerId="ADAL" clId="{97DF42DD-1C8A-49E1-87C7-955481CF7B8D}" dt="2023-09-20T10:48:50.576" v="482" actId="47"/>
        <pc:sldMkLst>
          <pc:docMk/>
          <pc:sldMk cId="1300731263" sldId="338"/>
        </pc:sldMkLst>
      </pc:sldChg>
      <pc:sldChg chg="delSp mod">
        <pc:chgData name="Richard Ball" userId="c2c6c2dd-6ddc-437e-8cdd-d7a74390accc" providerId="ADAL" clId="{97DF42DD-1C8A-49E1-87C7-955481CF7B8D}" dt="2023-09-15T12:53:37.663" v="108" actId="33639"/>
        <pc:sldMkLst>
          <pc:docMk/>
          <pc:sldMk cId="3553013831" sldId="340"/>
        </pc:sldMkLst>
        <pc:inkChg chg="del">
          <ac:chgData name="Richard Ball" userId="c2c6c2dd-6ddc-437e-8cdd-d7a74390accc" providerId="ADAL" clId="{97DF42DD-1C8A-49E1-87C7-955481CF7B8D}" dt="2023-09-15T12:53:37.663" v="108" actId="33639"/>
          <ac:inkMkLst>
            <pc:docMk/>
            <pc:sldMk cId="3553013831" sldId="340"/>
            <ac:inkMk id="7" creationId="{F7F5C090-D250-FE30-EAD5-5F93A2CD498D}"/>
          </ac:inkMkLst>
        </pc:inkChg>
      </pc:sldChg>
      <pc:sldChg chg="modSp mod modNotesTx">
        <pc:chgData name="Richard Ball" userId="c2c6c2dd-6ddc-437e-8cdd-d7a74390accc" providerId="ADAL" clId="{97DF42DD-1C8A-49E1-87C7-955481CF7B8D}" dt="2023-09-20T09:59:46.136" v="393"/>
        <pc:sldMkLst>
          <pc:docMk/>
          <pc:sldMk cId="715261413" sldId="343"/>
        </pc:sldMkLst>
        <pc:spChg chg="mod">
          <ac:chgData name="Richard Ball" userId="c2c6c2dd-6ddc-437e-8cdd-d7a74390accc" providerId="ADAL" clId="{97DF42DD-1C8A-49E1-87C7-955481CF7B8D}" dt="2023-09-20T09:59:02.973" v="392" actId="5793"/>
          <ac:spMkLst>
            <pc:docMk/>
            <pc:sldMk cId="715261413" sldId="343"/>
            <ac:spMk id="4" creationId="{B3420E01-6C1C-D4D2-B594-27E897D8FCDB}"/>
          </ac:spMkLst>
        </pc:spChg>
      </pc:sldChg>
      <pc:sldChg chg="addSp delSp modSp add mod delAnim modAnim">
        <pc:chgData name="Richard Ball" userId="c2c6c2dd-6ddc-437e-8cdd-d7a74390accc" providerId="ADAL" clId="{97DF42DD-1C8A-49E1-87C7-955481CF7B8D}" dt="2023-09-20T10:31:29.378" v="413" actId="20577"/>
        <pc:sldMkLst>
          <pc:docMk/>
          <pc:sldMk cId="3488261392" sldId="345"/>
        </pc:sldMkLst>
        <pc:spChg chg="add mod">
          <ac:chgData name="Richard Ball" userId="c2c6c2dd-6ddc-437e-8cdd-d7a74390accc" providerId="ADAL" clId="{97DF42DD-1C8A-49E1-87C7-955481CF7B8D}" dt="2023-09-19T09:37:33.525" v="307"/>
          <ac:spMkLst>
            <pc:docMk/>
            <pc:sldMk cId="3488261392" sldId="345"/>
            <ac:spMk id="3" creationId="{CA8E8BC6-42A7-CF64-8C9F-C2465F558F72}"/>
          </ac:spMkLst>
        </pc:spChg>
        <pc:spChg chg="add del">
          <ac:chgData name="Richard Ball" userId="c2c6c2dd-6ddc-437e-8cdd-d7a74390accc" providerId="ADAL" clId="{97DF42DD-1C8A-49E1-87C7-955481CF7B8D}" dt="2023-09-15T12:52:48.030" v="101" actId="478"/>
          <ac:spMkLst>
            <pc:docMk/>
            <pc:sldMk cId="3488261392" sldId="345"/>
            <ac:spMk id="4" creationId="{0776AF02-C763-8F7F-02D6-6F01225595CE}"/>
          </ac:spMkLst>
        </pc:spChg>
        <pc:spChg chg="mod">
          <ac:chgData name="Richard Ball" userId="c2c6c2dd-6ddc-437e-8cdd-d7a74390accc" providerId="ADAL" clId="{97DF42DD-1C8A-49E1-87C7-955481CF7B8D}" dt="2023-09-20T10:31:29.378" v="413" actId="20577"/>
          <ac:spMkLst>
            <pc:docMk/>
            <pc:sldMk cId="3488261392" sldId="345"/>
            <ac:spMk id="5" creationId="{00311605-E625-56D8-04EC-1671E383F680}"/>
          </ac:spMkLst>
        </pc:spChg>
        <pc:spChg chg="add del">
          <ac:chgData name="Richard Ball" userId="c2c6c2dd-6ddc-437e-8cdd-d7a74390accc" providerId="ADAL" clId="{97DF42DD-1C8A-49E1-87C7-955481CF7B8D}" dt="2023-09-15T12:52:50.293" v="103" actId="478"/>
          <ac:spMkLst>
            <pc:docMk/>
            <pc:sldMk cId="3488261392" sldId="345"/>
            <ac:spMk id="6" creationId="{13373CBE-082A-4A6A-DEB5-0F1F8E450613}"/>
          </ac:spMkLst>
        </pc:spChg>
        <pc:spChg chg="add del">
          <ac:chgData name="Richard Ball" userId="c2c6c2dd-6ddc-437e-8cdd-d7a74390accc" providerId="ADAL" clId="{97DF42DD-1C8A-49E1-87C7-955481CF7B8D}" dt="2023-09-15T12:52:51.301" v="104" actId="478"/>
          <ac:spMkLst>
            <pc:docMk/>
            <pc:sldMk cId="3488261392" sldId="345"/>
            <ac:spMk id="7" creationId="{7E5B062D-94A4-EA00-93EA-42C3A436807E}"/>
          </ac:spMkLst>
        </pc:spChg>
        <pc:spChg chg="add del">
          <ac:chgData name="Richard Ball" userId="c2c6c2dd-6ddc-437e-8cdd-d7a74390accc" providerId="ADAL" clId="{97DF42DD-1C8A-49E1-87C7-955481CF7B8D}" dt="2023-09-15T12:52:52.178" v="105" actId="478"/>
          <ac:spMkLst>
            <pc:docMk/>
            <pc:sldMk cId="3488261392" sldId="345"/>
            <ac:spMk id="8" creationId="{6BCF7E4B-79F8-35F8-57AE-7A1735DC92AD}"/>
          </ac:spMkLst>
        </pc:spChg>
        <pc:spChg chg="add del">
          <ac:chgData name="Richard Ball" userId="c2c6c2dd-6ddc-437e-8cdd-d7a74390accc" providerId="ADAL" clId="{97DF42DD-1C8A-49E1-87C7-955481CF7B8D}" dt="2023-09-15T12:52:48.030" v="101" actId="478"/>
          <ac:spMkLst>
            <pc:docMk/>
            <pc:sldMk cId="3488261392" sldId="345"/>
            <ac:spMk id="9" creationId="{C759B812-ADFA-9823-BAD8-F5907CFC1981}"/>
          </ac:spMkLst>
        </pc:spChg>
        <pc:spChg chg="add del">
          <ac:chgData name="Richard Ball" userId="c2c6c2dd-6ddc-437e-8cdd-d7a74390accc" providerId="ADAL" clId="{97DF42DD-1C8A-49E1-87C7-955481CF7B8D}" dt="2023-09-15T12:52:49.335" v="102" actId="478"/>
          <ac:spMkLst>
            <pc:docMk/>
            <pc:sldMk cId="3488261392" sldId="345"/>
            <ac:spMk id="10" creationId="{861BA45F-3BA6-C978-6198-3E905507F4C9}"/>
          </ac:spMkLst>
        </pc:spChg>
        <pc:picChg chg="add del">
          <ac:chgData name="Richard Ball" userId="c2c6c2dd-6ddc-437e-8cdd-d7a74390accc" providerId="ADAL" clId="{97DF42DD-1C8A-49E1-87C7-955481CF7B8D}" dt="2023-09-15T12:52:43.283" v="100" actId="478"/>
          <ac:picMkLst>
            <pc:docMk/>
            <pc:sldMk cId="3488261392" sldId="345"/>
            <ac:picMk id="2050" creationId="{85D7D52D-BEA6-7087-452B-A6A4AC8E56D1}"/>
          </ac:picMkLst>
        </pc:picChg>
      </pc:sldChg>
      <pc:sldChg chg="addSp delSp new mod">
        <pc:chgData name="Richard Ball" userId="c2c6c2dd-6ddc-437e-8cdd-d7a74390accc" providerId="ADAL" clId="{97DF42DD-1C8A-49E1-87C7-955481CF7B8D}" dt="2023-09-15T13:03:25.774" v="155" actId="22"/>
        <pc:sldMkLst>
          <pc:docMk/>
          <pc:sldMk cId="1568417296" sldId="346"/>
        </pc:sldMkLst>
        <pc:spChg chg="del">
          <ac:chgData name="Richard Ball" userId="c2c6c2dd-6ddc-437e-8cdd-d7a74390accc" providerId="ADAL" clId="{97DF42DD-1C8A-49E1-87C7-955481CF7B8D}" dt="2023-09-15T12:59:40.739" v="154" actId="478"/>
          <ac:spMkLst>
            <pc:docMk/>
            <pc:sldMk cId="1568417296" sldId="346"/>
            <ac:spMk id="2" creationId="{D4B624FF-4AFF-71DB-D18F-8E3FEC696602}"/>
          </ac:spMkLst>
        </pc:spChg>
        <pc:spChg chg="del">
          <ac:chgData name="Richard Ball" userId="c2c6c2dd-6ddc-437e-8cdd-d7a74390accc" providerId="ADAL" clId="{97DF42DD-1C8A-49E1-87C7-955481CF7B8D}" dt="2023-09-15T12:59:40.739" v="154" actId="478"/>
          <ac:spMkLst>
            <pc:docMk/>
            <pc:sldMk cId="1568417296" sldId="346"/>
            <ac:spMk id="3" creationId="{FC2FA6DE-9E98-1BF8-4A4A-3F06DB9244B8}"/>
          </ac:spMkLst>
        </pc:spChg>
        <pc:spChg chg="add">
          <ac:chgData name="Richard Ball" userId="c2c6c2dd-6ddc-437e-8cdd-d7a74390accc" providerId="ADAL" clId="{97DF42DD-1C8A-49E1-87C7-955481CF7B8D}" dt="2023-09-15T13:03:25.774" v="155" actId="22"/>
          <ac:spMkLst>
            <pc:docMk/>
            <pc:sldMk cId="1568417296" sldId="346"/>
            <ac:spMk id="5" creationId="{5796530E-7E9B-DEE4-D123-CEBC41A00FB5}"/>
          </ac:spMkLst>
        </pc:spChg>
      </pc:sldChg>
      <pc:sldChg chg="addSp delSp modSp new mod">
        <pc:chgData name="Richard Ball" userId="c2c6c2dd-6ddc-437e-8cdd-d7a74390accc" providerId="ADAL" clId="{97DF42DD-1C8A-49E1-87C7-955481CF7B8D}" dt="2023-09-18T10:05:53.988" v="215" actId="14100"/>
        <pc:sldMkLst>
          <pc:docMk/>
          <pc:sldMk cId="265142437" sldId="347"/>
        </pc:sldMkLst>
        <pc:spChg chg="mod">
          <ac:chgData name="Richard Ball" userId="c2c6c2dd-6ddc-437e-8cdd-d7a74390accc" providerId="ADAL" clId="{97DF42DD-1C8A-49E1-87C7-955481CF7B8D}" dt="2023-09-18T10:05:53.988" v="215" actId="14100"/>
          <ac:spMkLst>
            <pc:docMk/>
            <pc:sldMk cId="265142437" sldId="347"/>
            <ac:spMk id="2" creationId="{32B285A9-5D78-4A4B-5367-467833D2115D}"/>
          </ac:spMkLst>
        </pc:spChg>
        <pc:spChg chg="del mod">
          <ac:chgData name="Richard Ball" userId="c2c6c2dd-6ddc-437e-8cdd-d7a74390accc" providerId="ADAL" clId="{97DF42DD-1C8A-49E1-87C7-955481CF7B8D}" dt="2023-09-18T09:51:35.270" v="188" actId="478"/>
          <ac:spMkLst>
            <pc:docMk/>
            <pc:sldMk cId="265142437" sldId="347"/>
            <ac:spMk id="3" creationId="{50408ECD-80D9-82BB-0062-12AF7BFB5C43}"/>
          </ac:spMkLst>
        </pc:spChg>
        <pc:picChg chg="add mod">
          <ac:chgData name="Richard Ball" userId="c2c6c2dd-6ddc-437e-8cdd-d7a74390accc" providerId="ADAL" clId="{97DF42DD-1C8A-49E1-87C7-955481CF7B8D}" dt="2023-09-18T09:51:45.968" v="194" actId="14100"/>
          <ac:picMkLst>
            <pc:docMk/>
            <pc:sldMk cId="265142437" sldId="347"/>
            <ac:picMk id="5" creationId="{DAB57A56-E5A1-2A51-904B-0A9F1DE98AE9}"/>
          </ac:picMkLst>
        </pc:picChg>
      </pc:sldChg>
      <pc:sldChg chg="addSp modSp mod">
        <pc:chgData name="Richard Ball" userId="c2c6c2dd-6ddc-437e-8cdd-d7a74390accc" providerId="ADAL" clId="{97DF42DD-1C8A-49E1-87C7-955481CF7B8D}" dt="2023-09-20T09:46:54.453" v="370" actId="403"/>
        <pc:sldMkLst>
          <pc:docMk/>
          <pc:sldMk cId="698558626" sldId="348"/>
        </pc:sldMkLst>
        <pc:spChg chg="add mod">
          <ac:chgData name="Richard Ball" userId="c2c6c2dd-6ddc-437e-8cdd-d7a74390accc" providerId="ADAL" clId="{97DF42DD-1C8A-49E1-87C7-955481CF7B8D}" dt="2023-09-20T09:46:54.453" v="370" actId="403"/>
          <ac:spMkLst>
            <pc:docMk/>
            <pc:sldMk cId="698558626" sldId="348"/>
            <ac:spMk id="2" creationId="{4F2C1657-6A1D-792F-88BD-E392530FAE8C}"/>
          </ac:spMkLst>
        </pc:spChg>
      </pc:sldChg>
      <pc:sldChg chg="modSp">
        <pc:chgData name="Richard Ball" userId="c2c6c2dd-6ddc-437e-8cdd-d7a74390accc" providerId="ADAL" clId="{97DF42DD-1C8A-49E1-87C7-955481CF7B8D}" dt="2023-09-20T10:31:56.012" v="431" actId="20577"/>
        <pc:sldMkLst>
          <pc:docMk/>
          <pc:sldMk cId="2720199376" sldId="349"/>
        </pc:sldMkLst>
        <pc:spChg chg="mod">
          <ac:chgData name="Richard Ball" userId="c2c6c2dd-6ddc-437e-8cdd-d7a74390accc" providerId="ADAL" clId="{97DF42DD-1C8A-49E1-87C7-955481CF7B8D}" dt="2023-09-20T10:31:56.012" v="431" actId="20577"/>
          <ac:spMkLst>
            <pc:docMk/>
            <pc:sldMk cId="2720199376" sldId="349"/>
            <ac:spMk id="3" creationId="{8DB8B96F-77B5-0827-BF77-21E59889C6FC}"/>
          </ac:spMkLst>
        </pc:spChg>
      </pc:sldChg>
      <pc:sldChg chg="addSp delSp modSp add mod">
        <pc:chgData name="Richard Ball" userId="c2c6c2dd-6ddc-437e-8cdd-d7a74390accc" providerId="ADAL" clId="{97DF42DD-1C8A-49E1-87C7-955481CF7B8D}" dt="2023-09-20T10:49:13.623" v="483" actId="20577"/>
        <pc:sldMkLst>
          <pc:docMk/>
          <pc:sldMk cId="1740969586" sldId="350"/>
        </pc:sldMkLst>
        <pc:spChg chg="mod">
          <ac:chgData name="Richard Ball" userId="c2c6c2dd-6ddc-437e-8cdd-d7a74390accc" providerId="ADAL" clId="{97DF42DD-1C8A-49E1-87C7-955481CF7B8D}" dt="2023-09-20T10:49:13.623" v="483" actId="20577"/>
          <ac:spMkLst>
            <pc:docMk/>
            <pc:sldMk cId="1740969586" sldId="350"/>
            <ac:spMk id="2" creationId="{32B285A9-5D78-4A4B-5367-467833D2115D}"/>
          </ac:spMkLst>
        </pc:spChg>
        <pc:picChg chg="add mod">
          <ac:chgData name="Richard Ball" userId="c2c6c2dd-6ddc-437e-8cdd-d7a74390accc" providerId="ADAL" clId="{97DF42DD-1C8A-49E1-87C7-955481CF7B8D}" dt="2023-09-20T10:47:49.526" v="481" actId="1076"/>
          <ac:picMkLst>
            <pc:docMk/>
            <pc:sldMk cId="1740969586" sldId="350"/>
            <ac:picMk id="4" creationId="{C14A3220-B80C-7432-8794-446E01F93034}"/>
          </ac:picMkLst>
        </pc:picChg>
        <pc:picChg chg="del">
          <ac:chgData name="Richard Ball" userId="c2c6c2dd-6ddc-437e-8cdd-d7a74390accc" providerId="ADAL" clId="{97DF42DD-1C8A-49E1-87C7-955481CF7B8D}" dt="2023-09-20T10:47:45.721" v="478" actId="478"/>
          <ac:picMkLst>
            <pc:docMk/>
            <pc:sldMk cId="1740969586" sldId="350"/>
            <ac:picMk id="5" creationId="{DAB57A56-E5A1-2A51-904B-0A9F1DE98AE9}"/>
          </ac:picMkLst>
        </pc:picChg>
      </pc:sldChg>
    </pc:docChg>
  </pc:docChgLst>
  <pc:docChgLst>
    <pc:chgData name="Richard Ball" userId="S::richard.ball@sthelens.london::c2c6c2dd-6ddc-437e-8cdd-d7a74390accc" providerId="AD" clId="Web-{F2B68CBF-0D76-E724-371E-1F98CC0302B0}"/>
    <pc:docChg chg="sldOrd">
      <pc:chgData name="Richard Ball" userId="S::richard.ball@sthelens.london::c2c6c2dd-6ddc-437e-8cdd-d7a74390accc" providerId="AD" clId="Web-{F2B68CBF-0D76-E724-371E-1F98CC0302B0}" dt="2023-09-19T09:32:45.663" v="2"/>
      <pc:docMkLst>
        <pc:docMk/>
      </pc:docMkLst>
      <pc:sldChg chg="ord">
        <pc:chgData name="Richard Ball" userId="S::richard.ball@sthelens.london::c2c6c2dd-6ddc-437e-8cdd-d7a74390accc" providerId="AD" clId="Web-{F2B68CBF-0D76-E724-371E-1F98CC0302B0}" dt="2023-09-19T09:32:36.007" v="0"/>
        <pc:sldMkLst>
          <pc:docMk/>
          <pc:sldMk cId="1054982881" sldId="328"/>
        </pc:sldMkLst>
      </pc:sldChg>
      <pc:sldChg chg="ord">
        <pc:chgData name="Richard Ball" userId="S::richard.ball@sthelens.london::c2c6c2dd-6ddc-437e-8cdd-d7a74390accc" providerId="AD" clId="Web-{F2B68CBF-0D76-E724-371E-1F98CC0302B0}" dt="2023-09-19T09:32:39.757" v="1"/>
        <pc:sldMkLst>
          <pc:docMk/>
          <pc:sldMk cId="644812816" sldId="329"/>
        </pc:sldMkLst>
      </pc:sldChg>
      <pc:sldChg chg="ord">
        <pc:chgData name="Richard Ball" userId="S::richard.ball@sthelens.london::c2c6c2dd-6ddc-437e-8cdd-d7a74390accc" providerId="AD" clId="Web-{F2B68CBF-0D76-E724-371E-1F98CC0302B0}" dt="2023-09-19T09:32:45.663" v="2"/>
        <pc:sldMkLst>
          <pc:docMk/>
          <pc:sldMk cId="1927075318" sldId="330"/>
        </pc:sldMkLst>
      </pc:sldChg>
    </pc:docChg>
  </pc:docChgLst>
  <pc:docChgLst>
    <pc:chgData name="Richard Ball" userId="S::richard.ball@sthelens.london::c2c6c2dd-6ddc-437e-8cdd-d7a74390accc" providerId="AD" clId="Web-{1A083AD8-D205-AB3F-56E0-01D89ED95D74}"/>
    <pc:docChg chg="addSld modSld">
      <pc:chgData name="Richard Ball" userId="S::richard.ball@sthelens.london::c2c6c2dd-6ddc-437e-8cdd-d7a74390accc" providerId="AD" clId="Web-{1A083AD8-D205-AB3F-56E0-01D89ED95D74}" dt="2023-09-20T06:50:16.114" v="7"/>
      <pc:docMkLst>
        <pc:docMk/>
      </pc:docMkLst>
      <pc:sldChg chg="addSp delSp modSp new">
        <pc:chgData name="Richard Ball" userId="S::richard.ball@sthelens.london::c2c6c2dd-6ddc-437e-8cdd-d7a74390accc" providerId="AD" clId="Web-{1A083AD8-D205-AB3F-56E0-01D89ED95D74}" dt="2023-09-19T14:56:57.741" v="6" actId="1076"/>
        <pc:sldMkLst>
          <pc:docMk/>
          <pc:sldMk cId="698558626" sldId="348"/>
        </pc:sldMkLst>
        <pc:spChg chg="del">
          <ac:chgData name="Richard Ball" userId="S::richard.ball@sthelens.london::c2c6c2dd-6ddc-437e-8cdd-d7a74390accc" providerId="AD" clId="Web-{1A083AD8-D205-AB3F-56E0-01D89ED95D74}" dt="2023-09-19T14:56:47.631" v="2"/>
          <ac:spMkLst>
            <pc:docMk/>
            <pc:sldMk cId="698558626" sldId="348"/>
            <ac:spMk id="2" creationId="{06E11656-69BE-1542-77DB-572ADE046918}"/>
          </ac:spMkLst>
        </pc:spChg>
        <pc:spChg chg="del">
          <ac:chgData name="Richard Ball" userId="S::richard.ball@sthelens.london::c2c6c2dd-6ddc-437e-8cdd-d7a74390accc" providerId="AD" clId="Web-{1A083AD8-D205-AB3F-56E0-01D89ED95D74}" dt="2023-09-19T14:56:47.631" v="1"/>
          <ac:spMkLst>
            <pc:docMk/>
            <pc:sldMk cId="698558626" sldId="348"/>
            <ac:spMk id="3" creationId="{1D0E3212-244A-5B31-3F64-DE7D9DC44F5B}"/>
          </ac:spMkLst>
        </pc:spChg>
        <pc:picChg chg="add mod">
          <ac:chgData name="Richard Ball" userId="S::richard.ball@sthelens.london::c2c6c2dd-6ddc-437e-8cdd-d7a74390accc" providerId="AD" clId="Web-{1A083AD8-D205-AB3F-56E0-01D89ED95D74}" dt="2023-09-19T14:56:57.741" v="6" actId="1076"/>
          <ac:picMkLst>
            <pc:docMk/>
            <pc:sldMk cId="698558626" sldId="348"/>
            <ac:picMk id="5" creationId="{234F6257-9EBF-D881-717B-2E23CA01A8EA}"/>
          </ac:picMkLst>
        </pc:picChg>
      </pc:sldChg>
      <pc:sldChg chg="add replId">
        <pc:chgData name="Richard Ball" userId="S::richard.ball@sthelens.london::c2c6c2dd-6ddc-437e-8cdd-d7a74390accc" providerId="AD" clId="Web-{1A083AD8-D205-AB3F-56E0-01D89ED95D74}" dt="2023-09-20T06:50:16.114" v="7"/>
        <pc:sldMkLst>
          <pc:docMk/>
          <pc:sldMk cId="2720199376" sldId="349"/>
        </pc:sldMkLst>
      </pc:sldChg>
    </pc:docChg>
  </pc:docChgLst>
  <pc:docChgLst>
    <pc:chgData name="Richard Ball" userId="S::richard.ball@sthelens.london::c2c6c2dd-6ddc-437e-8cdd-d7a74390accc" providerId="AD" clId="Web-{2F2DB160-D4F9-62C8-6C55-4E131C22EDEB}"/>
    <pc:docChg chg="modSld">
      <pc:chgData name="Richard Ball" userId="S::richard.ball@sthelens.london::c2c6c2dd-6ddc-437e-8cdd-d7a74390accc" providerId="AD" clId="Web-{2F2DB160-D4F9-62C8-6C55-4E131C22EDEB}" dt="2022-11-23T08:03:35.686" v="24"/>
      <pc:docMkLst>
        <pc:docMk/>
      </pc:docMkLst>
      <pc:sldChg chg="addSp delSp modSp modNotes">
        <pc:chgData name="Richard Ball" userId="S::richard.ball@sthelens.london::c2c6c2dd-6ddc-437e-8cdd-d7a74390accc" providerId="AD" clId="Web-{2F2DB160-D4F9-62C8-6C55-4E131C22EDEB}" dt="2022-11-23T08:03:35.686" v="24"/>
        <pc:sldMkLst>
          <pc:docMk/>
          <pc:sldMk cId="1465351334" sldId="337"/>
        </pc:sldMkLst>
        <pc:spChg chg="del mod">
          <ac:chgData name="Richard Ball" userId="S::richard.ball@sthelens.london::c2c6c2dd-6ddc-437e-8cdd-d7a74390accc" providerId="AD" clId="Web-{2F2DB160-D4F9-62C8-6C55-4E131C22EDEB}" dt="2022-11-23T08:00:47.102" v="7"/>
          <ac:spMkLst>
            <pc:docMk/>
            <pc:sldMk cId="1465351334" sldId="337"/>
            <ac:spMk id="2" creationId="{B338D140-612D-D334-45AD-9B667E2984EA}"/>
          </ac:spMkLst>
        </pc:spChg>
        <pc:inkChg chg="add">
          <ac:chgData name="Richard Ball" userId="S::richard.ball@sthelens.london::c2c6c2dd-6ddc-437e-8cdd-d7a74390accc" providerId="AD" clId="Web-{2F2DB160-D4F9-62C8-6C55-4E131C22EDEB}" dt="2022-11-23T07:58:36.176" v="0"/>
          <ac:inkMkLst>
            <pc:docMk/>
            <pc:sldMk cId="1465351334" sldId="337"/>
            <ac:inkMk id="3" creationId="{89066B63-A927-E182-B842-78A54600B54B}"/>
          </ac:inkMkLst>
        </pc:inkChg>
        <pc:inkChg chg="add">
          <ac:chgData name="Richard Ball" userId="S::richard.ball@sthelens.london::c2c6c2dd-6ddc-437e-8cdd-d7a74390accc" providerId="AD" clId="Web-{2F2DB160-D4F9-62C8-6C55-4E131C22EDEB}" dt="2022-11-23T07:58:36.597" v="1"/>
          <ac:inkMkLst>
            <pc:docMk/>
            <pc:sldMk cId="1465351334" sldId="337"/>
            <ac:inkMk id="4" creationId="{E57F63B2-E11B-A9CB-701A-76C55A8AE6F2}"/>
          </ac:inkMkLst>
        </pc:inkChg>
        <pc:inkChg chg="add">
          <ac:chgData name="Richard Ball" userId="S::richard.ball@sthelens.london::c2c6c2dd-6ddc-437e-8cdd-d7a74390accc" providerId="AD" clId="Web-{2F2DB160-D4F9-62C8-6C55-4E131C22EDEB}" dt="2022-11-23T07:58:37.019" v="2"/>
          <ac:inkMkLst>
            <pc:docMk/>
            <pc:sldMk cId="1465351334" sldId="337"/>
            <ac:inkMk id="7" creationId="{E9C209A8-9EE7-2D30-C722-05D74D3CECC2}"/>
          </ac:inkMkLst>
        </pc:inkChg>
      </pc:sldChg>
    </pc:docChg>
  </pc:docChgLst>
  <pc:docChgLst>
    <pc:chgData name="Richard Ball" userId="S::richard.ball@sthelens.london::c2c6c2dd-6ddc-437e-8cdd-d7a74390accc" providerId="AD" clId="Web-{0895B6D8-9A2E-874B-A8F6-E856ED119918}"/>
    <pc:docChg chg="addSld sldOrd addMainMaster">
      <pc:chgData name="Richard Ball" userId="S::richard.ball@sthelens.london::c2c6c2dd-6ddc-437e-8cdd-d7a74390accc" providerId="AD" clId="Web-{0895B6D8-9A2E-874B-A8F6-E856ED119918}" dt="2022-11-16T15:30:45.825" v="1"/>
      <pc:docMkLst>
        <pc:docMk/>
      </pc:docMkLst>
      <pc:sldChg chg="add ord">
        <pc:chgData name="Richard Ball" userId="S::richard.ball@sthelens.london::c2c6c2dd-6ddc-437e-8cdd-d7a74390accc" providerId="AD" clId="Web-{0895B6D8-9A2E-874B-A8F6-E856ED119918}" dt="2022-11-16T15:30:45.825" v="1"/>
        <pc:sldMkLst>
          <pc:docMk/>
          <pc:sldMk cId="3410671711" sldId="334"/>
        </pc:sldMkLst>
      </pc:sldChg>
      <pc:sldMasterChg chg="add addSldLayout">
        <pc:chgData name="Richard Ball" userId="S::richard.ball@sthelens.london::c2c6c2dd-6ddc-437e-8cdd-d7a74390accc" providerId="AD" clId="Web-{0895B6D8-9A2E-874B-A8F6-E856ED119918}" dt="2022-11-16T15:30:39.341" v="0"/>
        <pc:sldMasterMkLst>
          <pc:docMk/>
          <pc:sldMasterMk cId="270668797" sldId="2147483950"/>
        </pc:sldMasterMkLst>
        <pc:sldLayoutChg chg="add">
          <pc:chgData name="Richard Ball" userId="S::richard.ball@sthelens.london::c2c6c2dd-6ddc-437e-8cdd-d7a74390accc" providerId="AD" clId="Web-{0895B6D8-9A2E-874B-A8F6-E856ED119918}" dt="2022-11-16T15:30:39.341" v="0"/>
          <pc:sldLayoutMkLst>
            <pc:docMk/>
            <pc:sldMasterMk cId="270668797" sldId="2147483950"/>
            <pc:sldLayoutMk cId="901070359" sldId="2147483951"/>
          </pc:sldLayoutMkLst>
        </pc:sldLayoutChg>
        <pc:sldLayoutChg chg="add">
          <pc:chgData name="Richard Ball" userId="S::richard.ball@sthelens.london::c2c6c2dd-6ddc-437e-8cdd-d7a74390accc" providerId="AD" clId="Web-{0895B6D8-9A2E-874B-A8F6-E856ED119918}" dt="2022-11-16T15:30:39.341" v="0"/>
          <pc:sldLayoutMkLst>
            <pc:docMk/>
            <pc:sldMasterMk cId="270668797" sldId="2147483950"/>
            <pc:sldLayoutMk cId="2768934299" sldId="2147483952"/>
          </pc:sldLayoutMkLst>
        </pc:sldLayoutChg>
        <pc:sldLayoutChg chg="add">
          <pc:chgData name="Richard Ball" userId="S::richard.ball@sthelens.london::c2c6c2dd-6ddc-437e-8cdd-d7a74390accc" providerId="AD" clId="Web-{0895B6D8-9A2E-874B-A8F6-E856ED119918}" dt="2022-11-16T15:30:39.341" v="0"/>
          <pc:sldLayoutMkLst>
            <pc:docMk/>
            <pc:sldMasterMk cId="270668797" sldId="2147483950"/>
            <pc:sldLayoutMk cId="2480649528" sldId="2147483953"/>
          </pc:sldLayoutMkLst>
        </pc:sldLayoutChg>
        <pc:sldLayoutChg chg="add">
          <pc:chgData name="Richard Ball" userId="S::richard.ball@sthelens.london::c2c6c2dd-6ddc-437e-8cdd-d7a74390accc" providerId="AD" clId="Web-{0895B6D8-9A2E-874B-A8F6-E856ED119918}" dt="2022-11-16T15:30:39.341" v="0"/>
          <pc:sldLayoutMkLst>
            <pc:docMk/>
            <pc:sldMasterMk cId="270668797" sldId="2147483950"/>
            <pc:sldLayoutMk cId="472256244" sldId="2147483954"/>
          </pc:sldLayoutMkLst>
        </pc:sldLayoutChg>
        <pc:sldLayoutChg chg="add">
          <pc:chgData name="Richard Ball" userId="S::richard.ball@sthelens.london::c2c6c2dd-6ddc-437e-8cdd-d7a74390accc" providerId="AD" clId="Web-{0895B6D8-9A2E-874B-A8F6-E856ED119918}" dt="2022-11-16T15:30:39.341" v="0"/>
          <pc:sldLayoutMkLst>
            <pc:docMk/>
            <pc:sldMasterMk cId="270668797" sldId="2147483950"/>
            <pc:sldLayoutMk cId="4255002881" sldId="2147483955"/>
          </pc:sldLayoutMkLst>
        </pc:sldLayoutChg>
        <pc:sldLayoutChg chg="add">
          <pc:chgData name="Richard Ball" userId="S::richard.ball@sthelens.london::c2c6c2dd-6ddc-437e-8cdd-d7a74390accc" providerId="AD" clId="Web-{0895B6D8-9A2E-874B-A8F6-E856ED119918}" dt="2022-11-16T15:30:39.341" v="0"/>
          <pc:sldLayoutMkLst>
            <pc:docMk/>
            <pc:sldMasterMk cId="270668797" sldId="2147483950"/>
            <pc:sldLayoutMk cId="4145126108" sldId="2147483956"/>
          </pc:sldLayoutMkLst>
        </pc:sldLayoutChg>
        <pc:sldLayoutChg chg="add">
          <pc:chgData name="Richard Ball" userId="S::richard.ball@sthelens.london::c2c6c2dd-6ddc-437e-8cdd-d7a74390accc" providerId="AD" clId="Web-{0895B6D8-9A2E-874B-A8F6-E856ED119918}" dt="2022-11-16T15:30:39.341" v="0"/>
          <pc:sldLayoutMkLst>
            <pc:docMk/>
            <pc:sldMasterMk cId="270668797" sldId="2147483950"/>
            <pc:sldLayoutMk cId="614406440" sldId="2147483957"/>
          </pc:sldLayoutMkLst>
        </pc:sldLayoutChg>
        <pc:sldLayoutChg chg="add">
          <pc:chgData name="Richard Ball" userId="S::richard.ball@sthelens.london::c2c6c2dd-6ddc-437e-8cdd-d7a74390accc" providerId="AD" clId="Web-{0895B6D8-9A2E-874B-A8F6-E856ED119918}" dt="2022-11-16T15:30:39.341" v="0"/>
          <pc:sldLayoutMkLst>
            <pc:docMk/>
            <pc:sldMasterMk cId="270668797" sldId="2147483950"/>
            <pc:sldLayoutMk cId="1735149896" sldId="2147483958"/>
          </pc:sldLayoutMkLst>
        </pc:sldLayoutChg>
        <pc:sldLayoutChg chg="add">
          <pc:chgData name="Richard Ball" userId="S::richard.ball@sthelens.london::c2c6c2dd-6ddc-437e-8cdd-d7a74390accc" providerId="AD" clId="Web-{0895B6D8-9A2E-874B-A8F6-E856ED119918}" dt="2022-11-16T15:30:39.341" v="0"/>
          <pc:sldLayoutMkLst>
            <pc:docMk/>
            <pc:sldMasterMk cId="270668797" sldId="2147483950"/>
            <pc:sldLayoutMk cId="1334203185" sldId="2147483959"/>
          </pc:sldLayoutMkLst>
        </pc:sldLayoutChg>
        <pc:sldLayoutChg chg="add">
          <pc:chgData name="Richard Ball" userId="S::richard.ball@sthelens.london::c2c6c2dd-6ddc-437e-8cdd-d7a74390accc" providerId="AD" clId="Web-{0895B6D8-9A2E-874B-A8F6-E856ED119918}" dt="2022-11-16T15:30:39.341" v="0"/>
          <pc:sldLayoutMkLst>
            <pc:docMk/>
            <pc:sldMasterMk cId="270668797" sldId="2147483950"/>
            <pc:sldLayoutMk cId="1842186226" sldId="2147483960"/>
          </pc:sldLayoutMkLst>
        </pc:sldLayoutChg>
        <pc:sldLayoutChg chg="add">
          <pc:chgData name="Richard Ball" userId="S::richard.ball@sthelens.london::c2c6c2dd-6ddc-437e-8cdd-d7a74390accc" providerId="AD" clId="Web-{0895B6D8-9A2E-874B-A8F6-E856ED119918}" dt="2022-11-16T15:30:39.341" v="0"/>
          <pc:sldLayoutMkLst>
            <pc:docMk/>
            <pc:sldMasterMk cId="270668797" sldId="2147483950"/>
            <pc:sldLayoutMk cId="1159454861" sldId="2147483961"/>
          </pc:sldLayoutMkLst>
        </pc:sldLayoutChg>
        <pc:sldLayoutChg chg="add">
          <pc:chgData name="Richard Ball" userId="S::richard.ball@sthelens.london::c2c6c2dd-6ddc-437e-8cdd-d7a74390accc" providerId="AD" clId="Web-{0895B6D8-9A2E-874B-A8F6-E856ED119918}" dt="2022-11-16T15:30:39.341" v="0"/>
          <pc:sldLayoutMkLst>
            <pc:docMk/>
            <pc:sldMasterMk cId="270668797" sldId="2147483950"/>
            <pc:sldLayoutMk cId="3130080015" sldId="2147483962"/>
          </pc:sldLayoutMkLst>
        </pc:sldLayoutChg>
        <pc:sldLayoutChg chg="add">
          <pc:chgData name="Richard Ball" userId="S::richard.ball@sthelens.london::c2c6c2dd-6ddc-437e-8cdd-d7a74390accc" providerId="AD" clId="Web-{0895B6D8-9A2E-874B-A8F6-E856ED119918}" dt="2022-11-16T15:30:39.341" v="0"/>
          <pc:sldLayoutMkLst>
            <pc:docMk/>
            <pc:sldMasterMk cId="270668797" sldId="2147483950"/>
            <pc:sldLayoutMk cId="2981552660" sldId="2147483963"/>
          </pc:sldLayoutMkLst>
        </pc:sldLayoutChg>
        <pc:sldLayoutChg chg="add">
          <pc:chgData name="Richard Ball" userId="S::richard.ball@sthelens.london::c2c6c2dd-6ddc-437e-8cdd-d7a74390accc" providerId="AD" clId="Web-{0895B6D8-9A2E-874B-A8F6-E856ED119918}" dt="2022-11-16T15:30:39.341" v="0"/>
          <pc:sldLayoutMkLst>
            <pc:docMk/>
            <pc:sldMasterMk cId="270668797" sldId="2147483950"/>
            <pc:sldLayoutMk cId="536130146" sldId="2147483964"/>
          </pc:sldLayoutMkLst>
        </pc:sldLayoutChg>
        <pc:sldLayoutChg chg="add">
          <pc:chgData name="Richard Ball" userId="S::richard.ball@sthelens.london::c2c6c2dd-6ddc-437e-8cdd-d7a74390accc" providerId="AD" clId="Web-{0895B6D8-9A2E-874B-A8F6-E856ED119918}" dt="2022-11-16T15:30:39.341" v="0"/>
          <pc:sldLayoutMkLst>
            <pc:docMk/>
            <pc:sldMasterMk cId="270668797" sldId="2147483950"/>
            <pc:sldLayoutMk cId="947817132" sldId="2147483965"/>
          </pc:sldLayoutMkLst>
        </pc:sldLayoutChg>
        <pc:sldLayoutChg chg="add">
          <pc:chgData name="Richard Ball" userId="S::richard.ball@sthelens.london::c2c6c2dd-6ddc-437e-8cdd-d7a74390accc" providerId="AD" clId="Web-{0895B6D8-9A2E-874B-A8F6-E856ED119918}" dt="2022-11-16T15:30:39.341" v="0"/>
          <pc:sldLayoutMkLst>
            <pc:docMk/>
            <pc:sldMasterMk cId="270668797" sldId="2147483950"/>
            <pc:sldLayoutMk cId="1437424283" sldId="2147483966"/>
          </pc:sldLayoutMkLst>
        </pc:sldLayoutChg>
        <pc:sldLayoutChg chg="add">
          <pc:chgData name="Richard Ball" userId="S::richard.ball@sthelens.london::c2c6c2dd-6ddc-437e-8cdd-d7a74390accc" providerId="AD" clId="Web-{0895B6D8-9A2E-874B-A8F6-E856ED119918}" dt="2022-11-16T15:30:39.341" v="0"/>
          <pc:sldLayoutMkLst>
            <pc:docMk/>
            <pc:sldMasterMk cId="270668797" sldId="2147483950"/>
            <pc:sldLayoutMk cId="2556522323" sldId="2147483967"/>
          </pc:sldLayoutMkLst>
        </pc:sldLayoutChg>
      </pc:sldMasterChg>
    </pc:docChg>
  </pc:docChgLst>
  <pc:docChgLst>
    <pc:chgData name="Richard Ball" userId="c2c6c2dd-6ddc-437e-8cdd-d7a74390accc" providerId="ADAL" clId="{FD1B3A2D-75D4-4F42-94D9-75938716C4B6}"/>
    <pc:docChg chg="undo custSel addSld delSld modSld sldOrd">
      <pc:chgData name="Richard Ball" userId="c2c6c2dd-6ddc-437e-8cdd-d7a74390accc" providerId="ADAL" clId="{FD1B3A2D-75D4-4F42-94D9-75938716C4B6}" dt="2022-10-25T08:46:54.358" v="4361" actId="207"/>
      <pc:docMkLst>
        <pc:docMk/>
      </pc:docMkLst>
      <pc:sldChg chg="add del">
        <pc:chgData name="Richard Ball" userId="c2c6c2dd-6ddc-437e-8cdd-d7a74390accc" providerId="ADAL" clId="{FD1B3A2D-75D4-4F42-94D9-75938716C4B6}" dt="2022-10-25T08:25:05.971" v="3655" actId="47"/>
        <pc:sldMkLst>
          <pc:docMk/>
          <pc:sldMk cId="3348803241" sldId="256"/>
        </pc:sldMkLst>
      </pc:sldChg>
      <pc:sldChg chg="modSp">
        <pc:chgData name="Richard Ball" userId="c2c6c2dd-6ddc-437e-8cdd-d7a74390accc" providerId="ADAL" clId="{FD1B3A2D-75D4-4F42-94D9-75938716C4B6}" dt="2022-10-24T11:30:02.036" v="5" actId="20577"/>
        <pc:sldMkLst>
          <pc:docMk/>
          <pc:sldMk cId="2148106316" sldId="257"/>
        </pc:sldMkLst>
        <pc:spChg chg="mod">
          <ac:chgData name="Richard Ball" userId="c2c6c2dd-6ddc-437e-8cdd-d7a74390accc" providerId="ADAL" clId="{FD1B3A2D-75D4-4F42-94D9-75938716C4B6}" dt="2022-10-24T11:30:02.036" v="5" actId="20577"/>
          <ac:spMkLst>
            <pc:docMk/>
            <pc:sldMk cId="2148106316" sldId="257"/>
            <ac:spMk id="5" creationId="{00000000-0000-0000-0000-000000000000}"/>
          </ac:spMkLst>
        </pc:spChg>
      </pc:sldChg>
      <pc:sldChg chg="modSp mod">
        <pc:chgData name="Richard Ball" userId="c2c6c2dd-6ddc-437e-8cdd-d7a74390accc" providerId="ADAL" clId="{FD1B3A2D-75D4-4F42-94D9-75938716C4B6}" dt="2022-10-24T12:28:26.904" v="1745" actId="5793"/>
        <pc:sldMkLst>
          <pc:docMk/>
          <pc:sldMk cId="2664026677" sldId="258"/>
        </pc:sldMkLst>
        <pc:spChg chg="mod">
          <ac:chgData name="Richard Ball" userId="c2c6c2dd-6ddc-437e-8cdd-d7a74390accc" providerId="ADAL" clId="{FD1B3A2D-75D4-4F42-94D9-75938716C4B6}" dt="2022-10-24T12:28:26.904" v="1745" actId="5793"/>
          <ac:spMkLst>
            <pc:docMk/>
            <pc:sldMk cId="2664026677" sldId="258"/>
            <ac:spMk id="2" creationId="{D2E43198-59BA-4003-BD68-EA00BD24FF9D}"/>
          </ac:spMkLst>
        </pc:spChg>
      </pc:sldChg>
      <pc:sldChg chg="addSp delSp modSp mod ord delAnim modAnim modNotesTx">
        <pc:chgData name="Richard Ball" userId="c2c6c2dd-6ddc-437e-8cdd-d7a74390accc" providerId="ADAL" clId="{FD1B3A2D-75D4-4F42-94D9-75938716C4B6}" dt="2022-10-24T15:16:48.260" v="3643" actId="20577"/>
        <pc:sldMkLst>
          <pc:docMk/>
          <pc:sldMk cId="2365839104" sldId="260"/>
        </pc:sldMkLst>
        <pc:spChg chg="del">
          <ac:chgData name="Richard Ball" userId="c2c6c2dd-6ddc-437e-8cdd-d7a74390accc" providerId="ADAL" clId="{FD1B3A2D-75D4-4F42-94D9-75938716C4B6}" dt="2022-10-24T11:38:58.863" v="265" actId="478"/>
          <ac:spMkLst>
            <pc:docMk/>
            <pc:sldMk cId="2365839104" sldId="260"/>
            <ac:spMk id="3" creationId="{00000000-0000-0000-0000-000000000000}"/>
          </ac:spMkLst>
        </pc:spChg>
        <pc:spChg chg="add mod">
          <ac:chgData name="Richard Ball" userId="c2c6c2dd-6ddc-437e-8cdd-d7a74390accc" providerId="ADAL" clId="{FD1B3A2D-75D4-4F42-94D9-75938716C4B6}" dt="2022-10-24T15:09:17.067" v="3349" actId="14100"/>
          <ac:spMkLst>
            <pc:docMk/>
            <pc:sldMk cId="2365839104" sldId="260"/>
            <ac:spMk id="3" creationId="{C677AFA4-F920-AF85-9478-2F25DD418D44}"/>
          </ac:spMkLst>
        </pc:spChg>
        <pc:spChg chg="add del mod">
          <ac:chgData name="Richard Ball" userId="c2c6c2dd-6ddc-437e-8cdd-d7a74390accc" providerId="ADAL" clId="{FD1B3A2D-75D4-4F42-94D9-75938716C4B6}" dt="2022-10-24T11:38:58.863" v="265" actId="478"/>
          <ac:spMkLst>
            <pc:docMk/>
            <pc:sldMk cId="2365839104" sldId="260"/>
            <ac:spMk id="4" creationId="{0953CF2C-AFA6-8C41-6A4A-CCC86A6F811F}"/>
          </ac:spMkLst>
        </pc:spChg>
        <pc:spChg chg="add mod">
          <ac:chgData name="Richard Ball" userId="c2c6c2dd-6ddc-437e-8cdd-d7a74390accc" providerId="ADAL" clId="{FD1B3A2D-75D4-4F42-94D9-75938716C4B6}" dt="2022-10-24T15:16:48.260" v="3643" actId="20577"/>
          <ac:spMkLst>
            <pc:docMk/>
            <pc:sldMk cId="2365839104" sldId="260"/>
            <ac:spMk id="4" creationId="{AEA159A0-B8E1-8F40-7497-9C244C4A7FF2}"/>
          </ac:spMkLst>
        </pc:spChg>
        <pc:spChg chg="del mod">
          <ac:chgData name="Richard Ball" userId="c2c6c2dd-6ddc-437e-8cdd-d7a74390accc" providerId="ADAL" clId="{FD1B3A2D-75D4-4F42-94D9-75938716C4B6}" dt="2022-10-24T11:38:58.863" v="265" actId="478"/>
          <ac:spMkLst>
            <pc:docMk/>
            <pc:sldMk cId="2365839104" sldId="260"/>
            <ac:spMk id="5" creationId="{00000000-0000-0000-0000-000000000000}"/>
          </ac:spMkLst>
        </pc:spChg>
        <pc:spChg chg="add mod">
          <ac:chgData name="Richard Ball" userId="c2c6c2dd-6ddc-437e-8cdd-d7a74390accc" providerId="ADAL" clId="{FD1B3A2D-75D4-4F42-94D9-75938716C4B6}" dt="2022-10-24T15:08:58.182" v="3343" actId="14100"/>
          <ac:spMkLst>
            <pc:docMk/>
            <pc:sldMk cId="2365839104" sldId="260"/>
            <ac:spMk id="5" creationId="{9AD50DF1-18C1-13A4-B72E-916A3B7A1370}"/>
          </ac:spMkLst>
        </pc:spChg>
        <pc:spChg chg="del">
          <ac:chgData name="Richard Ball" userId="c2c6c2dd-6ddc-437e-8cdd-d7a74390accc" providerId="ADAL" clId="{FD1B3A2D-75D4-4F42-94D9-75938716C4B6}" dt="2022-10-24T11:38:58.863" v="265" actId="478"/>
          <ac:spMkLst>
            <pc:docMk/>
            <pc:sldMk cId="2365839104" sldId="260"/>
            <ac:spMk id="6" creationId="{00000000-0000-0000-0000-000000000000}"/>
          </ac:spMkLst>
        </pc:spChg>
        <pc:spChg chg="add mod">
          <ac:chgData name="Richard Ball" userId="c2c6c2dd-6ddc-437e-8cdd-d7a74390accc" providerId="ADAL" clId="{FD1B3A2D-75D4-4F42-94D9-75938716C4B6}" dt="2022-10-24T15:15:07.655" v="3614" actId="1076"/>
          <ac:spMkLst>
            <pc:docMk/>
            <pc:sldMk cId="2365839104" sldId="260"/>
            <ac:spMk id="6" creationId="{840B259F-2993-A53F-1392-CB3DEFFFE544}"/>
          </ac:spMkLst>
        </pc:spChg>
        <pc:spChg chg="del mod">
          <ac:chgData name="Richard Ball" userId="c2c6c2dd-6ddc-437e-8cdd-d7a74390accc" providerId="ADAL" clId="{FD1B3A2D-75D4-4F42-94D9-75938716C4B6}" dt="2022-10-24T11:38:58.863" v="265" actId="478"/>
          <ac:spMkLst>
            <pc:docMk/>
            <pc:sldMk cId="2365839104" sldId="260"/>
            <ac:spMk id="7" creationId="{00000000-0000-0000-0000-000000000000}"/>
          </ac:spMkLst>
        </pc:spChg>
        <pc:spChg chg="add mod">
          <ac:chgData name="Richard Ball" userId="c2c6c2dd-6ddc-437e-8cdd-d7a74390accc" providerId="ADAL" clId="{FD1B3A2D-75D4-4F42-94D9-75938716C4B6}" dt="2022-10-24T15:14:19.252" v="3611" actId="1076"/>
          <ac:spMkLst>
            <pc:docMk/>
            <pc:sldMk cId="2365839104" sldId="260"/>
            <ac:spMk id="7" creationId="{36ACFF5D-E4D0-CAA2-A3D9-8D18BE3BFA91}"/>
          </ac:spMkLst>
        </pc:spChg>
        <pc:spChg chg="add del mod">
          <ac:chgData name="Richard Ball" userId="c2c6c2dd-6ddc-437e-8cdd-d7a74390accc" providerId="ADAL" clId="{FD1B3A2D-75D4-4F42-94D9-75938716C4B6}" dt="2022-10-24T11:38:58.863" v="265" actId="478"/>
          <ac:spMkLst>
            <pc:docMk/>
            <pc:sldMk cId="2365839104" sldId="260"/>
            <ac:spMk id="8" creationId="{604B3A8A-CEEF-4752-5950-C01803E928A1}"/>
          </ac:spMkLst>
        </pc:spChg>
        <pc:spChg chg="add mod">
          <ac:chgData name="Richard Ball" userId="c2c6c2dd-6ddc-437e-8cdd-d7a74390accc" providerId="ADAL" clId="{FD1B3A2D-75D4-4F42-94D9-75938716C4B6}" dt="2022-10-24T15:08:40.626" v="3337" actId="14100"/>
          <ac:spMkLst>
            <pc:docMk/>
            <pc:sldMk cId="2365839104" sldId="260"/>
            <ac:spMk id="8" creationId="{FCBF7DDD-6CEF-820B-C16E-C1943913AA53}"/>
          </ac:spMkLst>
        </pc:spChg>
        <pc:spChg chg="add del mod">
          <ac:chgData name="Richard Ball" userId="c2c6c2dd-6ddc-437e-8cdd-d7a74390accc" providerId="ADAL" clId="{FD1B3A2D-75D4-4F42-94D9-75938716C4B6}" dt="2022-10-24T11:38:58.863" v="265" actId="478"/>
          <ac:spMkLst>
            <pc:docMk/>
            <pc:sldMk cId="2365839104" sldId="260"/>
            <ac:spMk id="9" creationId="{73BADB3A-8093-061B-9802-4E7B653F449D}"/>
          </ac:spMkLst>
        </pc:spChg>
        <pc:spChg chg="add mod">
          <ac:chgData name="Richard Ball" userId="c2c6c2dd-6ddc-437e-8cdd-d7a74390accc" providerId="ADAL" clId="{FD1B3A2D-75D4-4F42-94D9-75938716C4B6}" dt="2022-10-24T15:08:32.103" v="3335" actId="14100"/>
          <ac:spMkLst>
            <pc:docMk/>
            <pc:sldMk cId="2365839104" sldId="260"/>
            <ac:spMk id="9" creationId="{DABD346D-8B63-3E8B-DBDF-6CEBF26809B3}"/>
          </ac:spMkLst>
        </pc:spChg>
        <pc:spChg chg="add del mod">
          <ac:chgData name="Richard Ball" userId="c2c6c2dd-6ddc-437e-8cdd-d7a74390accc" providerId="ADAL" clId="{FD1B3A2D-75D4-4F42-94D9-75938716C4B6}" dt="2022-10-24T11:38:58.863" v="265" actId="478"/>
          <ac:spMkLst>
            <pc:docMk/>
            <pc:sldMk cId="2365839104" sldId="260"/>
            <ac:spMk id="10" creationId="{2F9E9AA7-070C-6647-3E30-FCF3A5DBC7BA}"/>
          </ac:spMkLst>
        </pc:spChg>
        <pc:spChg chg="add mod">
          <ac:chgData name="Richard Ball" userId="c2c6c2dd-6ddc-437e-8cdd-d7a74390accc" providerId="ADAL" clId="{FD1B3A2D-75D4-4F42-94D9-75938716C4B6}" dt="2022-10-24T15:08:26.370" v="3333" actId="14100"/>
          <ac:spMkLst>
            <pc:docMk/>
            <pc:sldMk cId="2365839104" sldId="260"/>
            <ac:spMk id="10" creationId="{79091A0A-714E-F90F-51DD-2DB741A264F5}"/>
          </ac:spMkLst>
        </pc:spChg>
        <pc:spChg chg="add mod">
          <ac:chgData name="Richard Ball" userId="c2c6c2dd-6ddc-437e-8cdd-d7a74390accc" providerId="ADAL" clId="{FD1B3A2D-75D4-4F42-94D9-75938716C4B6}" dt="2022-10-24T15:08:18.752" v="3331" actId="14100"/>
          <ac:spMkLst>
            <pc:docMk/>
            <pc:sldMk cId="2365839104" sldId="260"/>
            <ac:spMk id="11" creationId="{22367597-2FB1-B97D-C239-61764819F72F}"/>
          </ac:spMkLst>
        </pc:spChg>
        <pc:spChg chg="add del mod">
          <ac:chgData name="Richard Ball" userId="c2c6c2dd-6ddc-437e-8cdd-d7a74390accc" providerId="ADAL" clId="{FD1B3A2D-75D4-4F42-94D9-75938716C4B6}" dt="2022-10-24T11:38:58.863" v="265" actId="478"/>
          <ac:spMkLst>
            <pc:docMk/>
            <pc:sldMk cId="2365839104" sldId="260"/>
            <ac:spMk id="11" creationId="{5BB36498-25FD-C099-7C6D-1AD55C8DE39F}"/>
          </ac:spMkLst>
        </pc:spChg>
        <pc:spChg chg="add mod">
          <ac:chgData name="Richard Ball" userId="c2c6c2dd-6ddc-437e-8cdd-d7a74390accc" providerId="ADAL" clId="{FD1B3A2D-75D4-4F42-94D9-75938716C4B6}" dt="2022-10-24T15:16:18.620" v="3642" actId="1076"/>
          <ac:spMkLst>
            <pc:docMk/>
            <pc:sldMk cId="2365839104" sldId="260"/>
            <ac:spMk id="12" creationId="{D5F22704-DEA1-F4DA-CE67-A8F13C4669A1}"/>
          </ac:spMkLst>
        </pc:spChg>
        <pc:spChg chg="add mod">
          <ac:chgData name="Richard Ball" userId="c2c6c2dd-6ddc-437e-8cdd-d7a74390accc" providerId="ADAL" clId="{FD1B3A2D-75D4-4F42-94D9-75938716C4B6}" dt="2022-10-24T15:08:07.170" v="3327" actId="14100"/>
          <ac:spMkLst>
            <pc:docMk/>
            <pc:sldMk cId="2365839104" sldId="260"/>
            <ac:spMk id="13" creationId="{624763AF-674D-7F7D-84D0-94DE4D6EEC4A}"/>
          </ac:spMkLst>
        </pc:spChg>
        <pc:spChg chg="add mod">
          <ac:chgData name="Richard Ball" userId="c2c6c2dd-6ddc-437e-8cdd-d7a74390accc" providerId="ADAL" clId="{FD1B3A2D-75D4-4F42-94D9-75938716C4B6}" dt="2022-10-24T15:09:52.583" v="3375" actId="14100"/>
          <ac:spMkLst>
            <pc:docMk/>
            <pc:sldMk cId="2365839104" sldId="260"/>
            <ac:spMk id="14" creationId="{1E55500C-43BC-C526-0D37-AB8A31546539}"/>
          </ac:spMkLst>
        </pc:spChg>
        <pc:graphicFrameChg chg="mod modGraphic">
          <ac:chgData name="Richard Ball" userId="c2c6c2dd-6ddc-437e-8cdd-d7a74390accc" providerId="ADAL" clId="{FD1B3A2D-75D4-4F42-94D9-75938716C4B6}" dt="2022-10-24T15:16:15.466" v="3641" actId="20577"/>
          <ac:graphicFrameMkLst>
            <pc:docMk/>
            <pc:sldMk cId="2365839104" sldId="260"/>
            <ac:graphicFrameMk id="15" creationId="{00000000-0000-0000-0000-000000000000}"/>
          </ac:graphicFrameMkLst>
        </pc:graphicFrameChg>
      </pc:sldChg>
      <pc:sldChg chg="del modNotesTx">
        <pc:chgData name="Richard Ball" userId="c2c6c2dd-6ddc-437e-8cdd-d7a74390accc" providerId="ADAL" clId="{FD1B3A2D-75D4-4F42-94D9-75938716C4B6}" dt="2022-10-25T08:25:05.971" v="3655" actId="47"/>
        <pc:sldMkLst>
          <pc:docMk/>
          <pc:sldMk cId="498228642" sldId="261"/>
        </pc:sldMkLst>
      </pc:sldChg>
      <pc:sldChg chg="del">
        <pc:chgData name="Richard Ball" userId="c2c6c2dd-6ddc-437e-8cdd-d7a74390accc" providerId="ADAL" clId="{FD1B3A2D-75D4-4F42-94D9-75938716C4B6}" dt="2022-10-25T08:25:05.971" v="3655" actId="47"/>
        <pc:sldMkLst>
          <pc:docMk/>
          <pc:sldMk cId="3052832352" sldId="262"/>
        </pc:sldMkLst>
      </pc:sldChg>
      <pc:sldChg chg="add del">
        <pc:chgData name="Richard Ball" userId="c2c6c2dd-6ddc-437e-8cdd-d7a74390accc" providerId="ADAL" clId="{FD1B3A2D-75D4-4F42-94D9-75938716C4B6}" dt="2022-10-25T08:25:05.971" v="3655" actId="47"/>
        <pc:sldMkLst>
          <pc:docMk/>
          <pc:sldMk cId="1880140479" sldId="263"/>
        </pc:sldMkLst>
      </pc:sldChg>
      <pc:sldChg chg="add del">
        <pc:chgData name="Richard Ball" userId="c2c6c2dd-6ddc-437e-8cdd-d7a74390accc" providerId="ADAL" clId="{FD1B3A2D-75D4-4F42-94D9-75938716C4B6}" dt="2022-10-25T08:25:05.971" v="3655" actId="47"/>
        <pc:sldMkLst>
          <pc:docMk/>
          <pc:sldMk cId="2934292651" sldId="264"/>
        </pc:sldMkLst>
      </pc:sldChg>
      <pc:sldChg chg="add del">
        <pc:chgData name="Richard Ball" userId="c2c6c2dd-6ddc-437e-8cdd-d7a74390accc" providerId="ADAL" clId="{FD1B3A2D-75D4-4F42-94D9-75938716C4B6}" dt="2022-10-25T08:25:05.971" v="3655" actId="47"/>
        <pc:sldMkLst>
          <pc:docMk/>
          <pc:sldMk cId="2241912386" sldId="265"/>
        </pc:sldMkLst>
      </pc:sldChg>
      <pc:sldChg chg="add del">
        <pc:chgData name="Richard Ball" userId="c2c6c2dd-6ddc-437e-8cdd-d7a74390accc" providerId="ADAL" clId="{FD1B3A2D-75D4-4F42-94D9-75938716C4B6}" dt="2022-10-25T08:25:05.971" v="3655" actId="47"/>
        <pc:sldMkLst>
          <pc:docMk/>
          <pc:sldMk cId="3395773922" sldId="267"/>
        </pc:sldMkLst>
      </pc:sldChg>
      <pc:sldChg chg="add del">
        <pc:chgData name="Richard Ball" userId="c2c6c2dd-6ddc-437e-8cdd-d7a74390accc" providerId="ADAL" clId="{FD1B3A2D-75D4-4F42-94D9-75938716C4B6}" dt="2022-10-25T08:25:05.971" v="3655" actId="47"/>
        <pc:sldMkLst>
          <pc:docMk/>
          <pc:sldMk cId="3011749596" sldId="271"/>
        </pc:sldMkLst>
      </pc:sldChg>
      <pc:sldChg chg="add del">
        <pc:chgData name="Richard Ball" userId="c2c6c2dd-6ddc-437e-8cdd-d7a74390accc" providerId="ADAL" clId="{FD1B3A2D-75D4-4F42-94D9-75938716C4B6}" dt="2022-10-25T08:25:05.971" v="3655" actId="47"/>
        <pc:sldMkLst>
          <pc:docMk/>
          <pc:sldMk cId="2022340395" sldId="296"/>
        </pc:sldMkLst>
      </pc:sldChg>
      <pc:sldChg chg="add del">
        <pc:chgData name="Richard Ball" userId="c2c6c2dd-6ddc-437e-8cdd-d7a74390accc" providerId="ADAL" clId="{FD1B3A2D-75D4-4F42-94D9-75938716C4B6}" dt="2022-10-25T08:25:05.971" v="3655" actId="47"/>
        <pc:sldMkLst>
          <pc:docMk/>
          <pc:sldMk cId="2049444409" sldId="297"/>
        </pc:sldMkLst>
      </pc:sldChg>
      <pc:sldChg chg="add del">
        <pc:chgData name="Richard Ball" userId="c2c6c2dd-6ddc-437e-8cdd-d7a74390accc" providerId="ADAL" clId="{FD1B3A2D-75D4-4F42-94D9-75938716C4B6}" dt="2022-10-25T08:25:05.971" v="3655" actId="47"/>
        <pc:sldMkLst>
          <pc:docMk/>
          <pc:sldMk cId="4135369280" sldId="298"/>
        </pc:sldMkLst>
      </pc:sldChg>
      <pc:sldChg chg="addSp delSp modSp add mod delAnim">
        <pc:chgData name="Richard Ball" userId="c2c6c2dd-6ddc-437e-8cdd-d7a74390accc" providerId="ADAL" clId="{FD1B3A2D-75D4-4F42-94D9-75938716C4B6}" dt="2022-10-24T15:17:18.676" v="3654" actId="6549"/>
        <pc:sldMkLst>
          <pc:docMk/>
          <pc:sldMk cId="3400574906" sldId="302"/>
        </pc:sldMkLst>
        <pc:spChg chg="del mod">
          <ac:chgData name="Richard Ball" userId="c2c6c2dd-6ddc-437e-8cdd-d7a74390accc" providerId="ADAL" clId="{FD1B3A2D-75D4-4F42-94D9-75938716C4B6}" dt="2022-10-24T15:09:32.590" v="3357" actId="478"/>
          <ac:spMkLst>
            <pc:docMk/>
            <pc:sldMk cId="3400574906" sldId="302"/>
            <ac:spMk id="3" creationId="{00000000-0000-0000-0000-000000000000}"/>
          </ac:spMkLst>
        </pc:spChg>
        <pc:spChg chg="del mod">
          <ac:chgData name="Richard Ball" userId="c2c6c2dd-6ddc-437e-8cdd-d7a74390accc" providerId="ADAL" clId="{FD1B3A2D-75D4-4F42-94D9-75938716C4B6}" dt="2022-10-24T15:09:32.590" v="3357" actId="478"/>
          <ac:spMkLst>
            <pc:docMk/>
            <pc:sldMk cId="3400574906" sldId="302"/>
            <ac:spMk id="4" creationId="{0953CF2C-AFA6-8C41-6A4A-CCC86A6F811F}"/>
          </ac:spMkLst>
        </pc:spChg>
        <pc:spChg chg="del mod">
          <ac:chgData name="Richard Ball" userId="c2c6c2dd-6ddc-437e-8cdd-d7a74390accc" providerId="ADAL" clId="{FD1B3A2D-75D4-4F42-94D9-75938716C4B6}" dt="2022-10-24T15:09:32.590" v="3357" actId="478"/>
          <ac:spMkLst>
            <pc:docMk/>
            <pc:sldMk cId="3400574906" sldId="302"/>
            <ac:spMk id="5" creationId="{00000000-0000-0000-0000-000000000000}"/>
          </ac:spMkLst>
        </pc:spChg>
        <pc:spChg chg="del mod">
          <ac:chgData name="Richard Ball" userId="c2c6c2dd-6ddc-437e-8cdd-d7a74390accc" providerId="ADAL" clId="{FD1B3A2D-75D4-4F42-94D9-75938716C4B6}" dt="2022-10-24T15:09:32.590" v="3357" actId="478"/>
          <ac:spMkLst>
            <pc:docMk/>
            <pc:sldMk cId="3400574906" sldId="302"/>
            <ac:spMk id="6" creationId="{00000000-0000-0000-0000-000000000000}"/>
          </ac:spMkLst>
        </pc:spChg>
        <pc:spChg chg="del mod">
          <ac:chgData name="Richard Ball" userId="c2c6c2dd-6ddc-437e-8cdd-d7a74390accc" providerId="ADAL" clId="{FD1B3A2D-75D4-4F42-94D9-75938716C4B6}" dt="2022-10-24T15:09:32.590" v="3357" actId="478"/>
          <ac:spMkLst>
            <pc:docMk/>
            <pc:sldMk cId="3400574906" sldId="302"/>
            <ac:spMk id="7" creationId="{00000000-0000-0000-0000-000000000000}"/>
          </ac:spMkLst>
        </pc:spChg>
        <pc:spChg chg="del mod">
          <ac:chgData name="Richard Ball" userId="c2c6c2dd-6ddc-437e-8cdd-d7a74390accc" providerId="ADAL" clId="{FD1B3A2D-75D4-4F42-94D9-75938716C4B6}" dt="2022-10-24T15:09:32.590" v="3357" actId="478"/>
          <ac:spMkLst>
            <pc:docMk/>
            <pc:sldMk cId="3400574906" sldId="302"/>
            <ac:spMk id="8" creationId="{604B3A8A-CEEF-4752-5950-C01803E928A1}"/>
          </ac:spMkLst>
        </pc:spChg>
        <pc:spChg chg="del mod">
          <ac:chgData name="Richard Ball" userId="c2c6c2dd-6ddc-437e-8cdd-d7a74390accc" providerId="ADAL" clId="{FD1B3A2D-75D4-4F42-94D9-75938716C4B6}" dt="2022-10-24T15:09:32.590" v="3357" actId="478"/>
          <ac:spMkLst>
            <pc:docMk/>
            <pc:sldMk cId="3400574906" sldId="302"/>
            <ac:spMk id="9" creationId="{73BADB3A-8093-061B-9802-4E7B653F449D}"/>
          </ac:spMkLst>
        </pc:spChg>
        <pc:spChg chg="del mod">
          <ac:chgData name="Richard Ball" userId="c2c6c2dd-6ddc-437e-8cdd-d7a74390accc" providerId="ADAL" clId="{FD1B3A2D-75D4-4F42-94D9-75938716C4B6}" dt="2022-10-24T15:09:32.590" v="3357" actId="478"/>
          <ac:spMkLst>
            <pc:docMk/>
            <pc:sldMk cId="3400574906" sldId="302"/>
            <ac:spMk id="10" creationId="{2F9E9AA7-070C-6647-3E30-FCF3A5DBC7BA}"/>
          </ac:spMkLst>
        </pc:spChg>
        <pc:spChg chg="del mod">
          <ac:chgData name="Richard Ball" userId="c2c6c2dd-6ddc-437e-8cdd-d7a74390accc" providerId="ADAL" clId="{FD1B3A2D-75D4-4F42-94D9-75938716C4B6}" dt="2022-10-24T15:09:32.590" v="3357" actId="478"/>
          <ac:spMkLst>
            <pc:docMk/>
            <pc:sldMk cId="3400574906" sldId="302"/>
            <ac:spMk id="11" creationId="{5BB36498-25FD-C099-7C6D-1AD55C8DE39F}"/>
          </ac:spMkLst>
        </pc:spChg>
        <pc:spChg chg="add mod">
          <ac:chgData name="Richard Ball" userId="c2c6c2dd-6ddc-437e-8cdd-d7a74390accc" providerId="ADAL" clId="{FD1B3A2D-75D4-4F42-94D9-75938716C4B6}" dt="2022-10-24T12:23:55.357" v="1605" actId="1076"/>
          <ac:spMkLst>
            <pc:docMk/>
            <pc:sldMk cId="3400574906" sldId="302"/>
            <ac:spMk id="12" creationId="{8DC8BB40-1CDA-66AC-FAF4-872AF5CA5999}"/>
          </ac:spMkLst>
        </pc:spChg>
        <pc:spChg chg="add mod">
          <ac:chgData name="Richard Ball" userId="c2c6c2dd-6ddc-437e-8cdd-d7a74390accc" providerId="ADAL" clId="{FD1B3A2D-75D4-4F42-94D9-75938716C4B6}" dt="2022-10-24T12:23:52.078" v="1604" actId="1076"/>
          <ac:spMkLst>
            <pc:docMk/>
            <pc:sldMk cId="3400574906" sldId="302"/>
            <ac:spMk id="14" creationId="{77A9B458-E95F-9958-00FA-31D3FB19C65E}"/>
          </ac:spMkLst>
        </pc:spChg>
        <pc:graphicFrameChg chg="mod modGraphic">
          <ac:chgData name="Richard Ball" userId="c2c6c2dd-6ddc-437e-8cdd-d7a74390accc" providerId="ADAL" clId="{FD1B3A2D-75D4-4F42-94D9-75938716C4B6}" dt="2022-10-24T15:17:18.676" v="3654" actId="6549"/>
          <ac:graphicFrameMkLst>
            <pc:docMk/>
            <pc:sldMk cId="3400574906" sldId="302"/>
            <ac:graphicFrameMk id="2" creationId="{00000000-0000-0000-0000-000000000000}"/>
          </ac:graphicFrameMkLst>
        </pc:graphicFrameChg>
      </pc:sldChg>
      <pc:sldChg chg="modSp new del mod">
        <pc:chgData name="Richard Ball" userId="c2c6c2dd-6ddc-437e-8cdd-d7a74390accc" providerId="ADAL" clId="{FD1B3A2D-75D4-4F42-94D9-75938716C4B6}" dt="2022-10-24T11:38:43.093" v="263" actId="47"/>
        <pc:sldMkLst>
          <pc:docMk/>
          <pc:sldMk cId="3851159464" sldId="302"/>
        </pc:sldMkLst>
        <pc:spChg chg="mod">
          <ac:chgData name="Richard Ball" userId="c2c6c2dd-6ddc-437e-8cdd-d7a74390accc" providerId="ADAL" clId="{FD1B3A2D-75D4-4F42-94D9-75938716C4B6}" dt="2022-10-24T11:38:33.111" v="248" actId="20577"/>
          <ac:spMkLst>
            <pc:docMk/>
            <pc:sldMk cId="3851159464" sldId="302"/>
            <ac:spMk id="2" creationId="{C8AEA87B-12C9-DD27-7DF6-3F58BC5B5A2B}"/>
          </ac:spMkLst>
        </pc:spChg>
      </pc:sldChg>
      <pc:sldChg chg="addSp delSp modSp new mod setBg modNotesTx">
        <pc:chgData name="Richard Ball" userId="c2c6c2dd-6ddc-437e-8cdd-d7a74390accc" providerId="ADAL" clId="{FD1B3A2D-75D4-4F42-94D9-75938716C4B6}" dt="2022-10-24T13:10:56.322" v="2823" actId="20577"/>
        <pc:sldMkLst>
          <pc:docMk/>
          <pc:sldMk cId="2497005389" sldId="303"/>
        </pc:sldMkLst>
        <pc:spChg chg="del">
          <ac:chgData name="Richard Ball" userId="c2c6c2dd-6ddc-437e-8cdd-d7a74390accc" providerId="ADAL" clId="{FD1B3A2D-75D4-4F42-94D9-75938716C4B6}" dt="2022-10-24T11:46:38.712" v="395" actId="478"/>
          <ac:spMkLst>
            <pc:docMk/>
            <pc:sldMk cId="2497005389" sldId="303"/>
            <ac:spMk id="2" creationId="{12AADB38-B9A7-21FA-BEF7-B9FC4B1D82D2}"/>
          </ac:spMkLst>
        </pc:spChg>
        <pc:spChg chg="del">
          <ac:chgData name="Richard Ball" userId="c2c6c2dd-6ddc-437e-8cdd-d7a74390accc" providerId="ADAL" clId="{FD1B3A2D-75D4-4F42-94D9-75938716C4B6}" dt="2022-10-24T11:46:41.472" v="396" actId="478"/>
          <ac:spMkLst>
            <pc:docMk/>
            <pc:sldMk cId="2497005389" sldId="303"/>
            <ac:spMk id="3" creationId="{B31BF659-9DAC-D92D-BD05-5E3D2F56195F}"/>
          </ac:spMkLst>
        </pc:spChg>
        <pc:spChg chg="add mod">
          <ac:chgData name="Richard Ball" userId="c2c6c2dd-6ddc-437e-8cdd-d7a74390accc" providerId="ADAL" clId="{FD1B3A2D-75D4-4F42-94D9-75938716C4B6}" dt="2022-10-24T12:02:19.853" v="954" actId="1076"/>
          <ac:spMkLst>
            <pc:docMk/>
            <pc:sldMk cId="2497005389" sldId="303"/>
            <ac:spMk id="4" creationId="{AEDAE250-2241-F79C-0E45-0C01720D24E1}"/>
          </ac:spMkLst>
        </pc:spChg>
        <pc:spChg chg="add">
          <ac:chgData name="Richard Ball" userId="c2c6c2dd-6ddc-437e-8cdd-d7a74390accc" providerId="ADAL" clId="{FD1B3A2D-75D4-4F42-94D9-75938716C4B6}" dt="2022-10-24T11:48:50.038" v="406" actId="26606"/>
          <ac:spMkLst>
            <pc:docMk/>
            <pc:sldMk cId="2497005389" sldId="303"/>
            <ac:spMk id="1033" creationId="{5F9CFCE6-877F-4858-B8BD-2C52CA8AFBC4}"/>
          </ac:spMkLst>
        </pc:spChg>
        <pc:spChg chg="add">
          <ac:chgData name="Richard Ball" userId="c2c6c2dd-6ddc-437e-8cdd-d7a74390accc" providerId="ADAL" clId="{FD1B3A2D-75D4-4F42-94D9-75938716C4B6}" dt="2022-10-24T11:48:50.038" v="406" actId="26606"/>
          <ac:spMkLst>
            <pc:docMk/>
            <pc:sldMk cId="2497005389" sldId="303"/>
            <ac:spMk id="1035" creationId="{8213F8A0-12AE-4514-8372-0DD766EC28EE}"/>
          </ac:spMkLst>
        </pc:spChg>
        <pc:spChg chg="add">
          <ac:chgData name="Richard Ball" userId="c2c6c2dd-6ddc-437e-8cdd-d7a74390accc" providerId="ADAL" clId="{FD1B3A2D-75D4-4F42-94D9-75938716C4B6}" dt="2022-10-24T11:48:50.038" v="406" actId="26606"/>
          <ac:spMkLst>
            <pc:docMk/>
            <pc:sldMk cId="2497005389" sldId="303"/>
            <ac:spMk id="1037" creationId="{9EFF17D4-9A8C-4CE5-B096-D8CCD4400437}"/>
          </ac:spMkLst>
        </pc:spChg>
        <pc:picChg chg="add del mod ord">
          <ac:chgData name="Richard Ball" userId="c2c6c2dd-6ddc-437e-8cdd-d7a74390accc" providerId="ADAL" clId="{FD1B3A2D-75D4-4F42-94D9-75938716C4B6}" dt="2022-10-24T11:49:02.034" v="407" actId="478"/>
          <ac:picMkLst>
            <pc:docMk/>
            <pc:sldMk cId="2497005389" sldId="303"/>
            <ac:picMk id="1026" creationId="{779194C2-2515-607E-2108-6C310FA638F6}"/>
          </ac:picMkLst>
        </pc:picChg>
        <pc:picChg chg="add mod">
          <ac:chgData name="Richard Ball" userId="c2c6c2dd-6ddc-437e-8cdd-d7a74390accc" providerId="ADAL" clId="{FD1B3A2D-75D4-4F42-94D9-75938716C4B6}" dt="2022-10-24T12:00:00.167" v="922" actId="1076"/>
          <ac:picMkLst>
            <pc:docMk/>
            <pc:sldMk cId="2497005389" sldId="303"/>
            <ac:picMk id="1028" creationId="{EDBFB389-51DD-36E9-935F-4DA898577228}"/>
          </ac:picMkLst>
        </pc:picChg>
        <pc:picChg chg="add mod">
          <ac:chgData name="Richard Ball" userId="c2c6c2dd-6ddc-437e-8cdd-d7a74390accc" providerId="ADAL" clId="{FD1B3A2D-75D4-4F42-94D9-75938716C4B6}" dt="2022-10-24T11:59:04.915" v="913" actId="1076"/>
          <ac:picMkLst>
            <pc:docMk/>
            <pc:sldMk cId="2497005389" sldId="303"/>
            <ac:picMk id="1030" creationId="{5FCDB7EE-7D73-11DB-9971-D1FCEFA54EE7}"/>
          </ac:picMkLst>
        </pc:picChg>
        <pc:picChg chg="add mod">
          <ac:chgData name="Richard Ball" userId="c2c6c2dd-6ddc-437e-8cdd-d7a74390accc" providerId="ADAL" clId="{FD1B3A2D-75D4-4F42-94D9-75938716C4B6}" dt="2022-10-24T12:01:48.787" v="939" actId="1076"/>
          <ac:picMkLst>
            <pc:docMk/>
            <pc:sldMk cId="2497005389" sldId="303"/>
            <ac:picMk id="1032" creationId="{ED9A05F4-99B9-2FC8-650A-7D424A984435}"/>
          </ac:picMkLst>
        </pc:picChg>
        <pc:picChg chg="add mod">
          <ac:chgData name="Richard Ball" userId="c2c6c2dd-6ddc-437e-8cdd-d7a74390accc" providerId="ADAL" clId="{FD1B3A2D-75D4-4F42-94D9-75938716C4B6}" dt="2022-10-24T12:01:40.980" v="938" actId="14100"/>
          <ac:picMkLst>
            <pc:docMk/>
            <pc:sldMk cId="2497005389" sldId="303"/>
            <ac:picMk id="1034" creationId="{4674925E-2E23-306E-A572-CA59B28BA90A}"/>
          </ac:picMkLst>
        </pc:picChg>
        <pc:picChg chg="add mod">
          <ac:chgData name="Richard Ball" userId="c2c6c2dd-6ddc-437e-8cdd-d7a74390accc" providerId="ADAL" clId="{FD1B3A2D-75D4-4F42-94D9-75938716C4B6}" dt="2022-10-24T12:01:58.442" v="941" actId="14100"/>
          <ac:picMkLst>
            <pc:docMk/>
            <pc:sldMk cId="2497005389" sldId="303"/>
            <ac:picMk id="1036" creationId="{BD2FAC97-97BE-05A4-2043-400C161C72E6}"/>
          </ac:picMkLst>
        </pc:picChg>
        <pc:picChg chg="add mod">
          <ac:chgData name="Richard Ball" userId="c2c6c2dd-6ddc-437e-8cdd-d7a74390accc" providerId="ADAL" clId="{FD1B3A2D-75D4-4F42-94D9-75938716C4B6}" dt="2022-10-24T12:02:06.881" v="943" actId="1076"/>
          <ac:picMkLst>
            <pc:docMk/>
            <pc:sldMk cId="2497005389" sldId="303"/>
            <ac:picMk id="1038" creationId="{90025A0B-5ED5-91E4-54FD-9AA3F4EA60B3}"/>
          </ac:picMkLst>
        </pc:picChg>
        <pc:picChg chg="add mod">
          <ac:chgData name="Richard Ball" userId="c2c6c2dd-6ddc-437e-8cdd-d7a74390accc" providerId="ADAL" clId="{FD1B3A2D-75D4-4F42-94D9-75938716C4B6}" dt="2022-10-24T12:02:54.150" v="959" actId="14100"/>
          <ac:picMkLst>
            <pc:docMk/>
            <pc:sldMk cId="2497005389" sldId="303"/>
            <ac:picMk id="1040" creationId="{D0BA127B-CD6F-E1CB-8F1D-2F9CB9C0B342}"/>
          </ac:picMkLst>
        </pc:picChg>
        <pc:picChg chg="add mod">
          <ac:chgData name="Richard Ball" userId="c2c6c2dd-6ddc-437e-8cdd-d7a74390accc" providerId="ADAL" clId="{FD1B3A2D-75D4-4F42-94D9-75938716C4B6}" dt="2022-10-24T12:03:57.974" v="968" actId="1076"/>
          <ac:picMkLst>
            <pc:docMk/>
            <pc:sldMk cId="2497005389" sldId="303"/>
            <ac:picMk id="1042" creationId="{80F46D96-31C2-9CCA-EF76-8172BEAA2FDD}"/>
          </ac:picMkLst>
        </pc:picChg>
      </pc:sldChg>
      <pc:sldChg chg="addSp delSp modSp new mod modAnim">
        <pc:chgData name="Richard Ball" userId="c2c6c2dd-6ddc-437e-8cdd-d7a74390accc" providerId="ADAL" clId="{FD1B3A2D-75D4-4F42-94D9-75938716C4B6}" dt="2022-10-24T12:09:12.561" v="1138" actId="1076"/>
        <pc:sldMkLst>
          <pc:docMk/>
          <pc:sldMk cId="963758149" sldId="304"/>
        </pc:sldMkLst>
        <pc:spChg chg="del">
          <ac:chgData name="Richard Ball" userId="c2c6c2dd-6ddc-437e-8cdd-d7a74390accc" providerId="ADAL" clId="{FD1B3A2D-75D4-4F42-94D9-75938716C4B6}" dt="2022-10-24T12:04:18.179" v="970" actId="478"/>
          <ac:spMkLst>
            <pc:docMk/>
            <pc:sldMk cId="963758149" sldId="304"/>
            <ac:spMk id="2" creationId="{87658770-FEA9-ADF2-BD3F-C5154C15AF7C}"/>
          </ac:spMkLst>
        </pc:spChg>
        <pc:spChg chg="mod">
          <ac:chgData name="Richard Ball" userId="c2c6c2dd-6ddc-437e-8cdd-d7a74390accc" providerId="ADAL" clId="{FD1B3A2D-75D4-4F42-94D9-75938716C4B6}" dt="2022-10-24T12:05:48.363" v="1099" actId="1076"/>
          <ac:spMkLst>
            <pc:docMk/>
            <pc:sldMk cId="963758149" sldId="304"/>
            <ac:spMk id="3" creationId="{A1E5D271-1EB2-10C6-A21B-E8F646048467}"/>
          </ac:spMkLst>
        </pc:spChg>
        <pc:spChg chg="add">
          <ac:chgData name="Richard Ball" userId="c2c6c2dd-6ddc-437e-8cdd-d7a74390accc" providerId="ADAL" clId="{FD1B3A2D-75D4-4F42-94D9-75938716C4B6}" dt="2022-10-24T12:07:15.446" v="1106" actId="11529"/>
          <ac:spMkLst>
            <pc:docMk/>
            <pc:sldMk cId="963758149" sldId="304"/>
            <ac:spMk id="6" creationId="{2DC711EC-1456-4967-7020-1EBEDB32E655}"/>
          </ac:spMkLst>
        </pc:spChg>
        <pc:spChg chg="add mod">
          <ac:chgData name="Richard Ball" userId="c2c6c2dd-6ddc-437e-8cdd-d7a74390accc" providerId="ADAL" clId="{FD1B3A2D-75D4-4F42-94D9-75938716C4B6}" dt="2022-10-24T12:08:27.716" v="1136" actId="14100"/>
          <ac:spMkLst>
            <pc:docMk/>
            <pc:sldMk cId="963758149" sldId="304"/>
            <ac:spMk id="13" creationId="{77EBE994-D951-0C9D-D15D-6DFE2E7DC489}"/>
          </ac:spMkLst>
        </pc:spChg>
        <pc:spChg chg="add mod">
          <ac:chgData name="Richard Ball" userId="c2c6c2dd-6ddc-437e-8cdd-d7a74390accc" providerId="ADAL" clId="{FD1B3A2D-75D4-4F42-94D9-75938716C4B6}" dt="2022-10-24T12:08:58.437" v="1137" actId="1076"/>
          <ac:spMkLst>
            <pc:docMk/>
            <pc:sldMk cId="963758149" sldId="304"/>
            <ac:spMk id="14" creationId="{A428AE04-07CE-F68E-29C3-7AE128CF7D20}"/>
          </ac:spMkLst>
        </pc:spChg>
        <pc:spChg chg="add mod">
          <ac:chgData name="Richard Ball" userId="c2c6c2dd-6ddc-437e-8cdd-d7a74390accc" providerId="ADAL" clId="{FD1B3A2D-75D4-4F42-94D9-75938716C4B6}" dt="2022-10-24T12:08:07.523" v="1129" actId="1076"/>
          <ac:spMkLst>
            <pc:docMk/>
            <pc:sldMk cId="963758149" sldId="304"/>
            <ac:spMk id="15" creationId="{74F8B3FB-F0BD-158B-8950-788D2F27920D}"/>
          </ac:spMkLst>
        </pc:spChg>
        <pc:spChg chg="add mod">
          <ac:chgData name="Richard Ball" userId="c2c6c2dd-6ddc-437e-8cdd-d7a74390accc" providerId="ADAL" clId="{FD1B3A2D-75D4-4F42-94D9-75938716C4B6}" dt="2022-10-24T12:07:56.909" v="1126" actId="1076"/>
          <ac:spMkLst>
            <pc:docMk/>
            <pc:sldMk cId="963758149" sldId="304"/>
            <ac:spMk id="16" creationId="{D8AC79B5-A174-07CD-6032-B4F56E914FE5}"/>
          </ac:spMkLst>
        </pc:spChg>
        <pc:spChg chg="add mod">
          <ac:chgData name="Richard Ball" userId="c2c6c2dd-6ddc-437e-8cdd-d7a74390accc" providerId="ADAL" clId="{FD1B3A2D-75D4-4F42-94D9-75938716C4B6}" dt="2022-10-24T12:07:48.337" v="1124" actId="14100"/>
          <ac:spMkLst>
            <pc:docMk/>
            <pc:sldMk cId="963758149" sldId="304"/>
            <ac:spMk id="17" creationId="{CCA7C0EC-20DD-710D-CEAD-46142A42F727}"/>
          </ac:spMkLst>
        </pc:spChg>
        <pc:spChg chg="add mod">
          <ac:chgData name="Richard Ball" userId="c2c6c2dd-6ddc-437e-8cdd-d7a74390accc" providerId="ADAL" clId="{FD1B3A2D-75D4-4F42-94D9-75938716C4B6}" dt="2022-10-24T12:09:12.561" v="1138" actId="1076"/>
          <ac:spMkLst>
            <pc:docMk/>
            <pc:sldMk cId="963758149" sldId="304"/>
            <ac:spMk id="18" creationId="{CC71C879-3FF4-7D99-0AFE-C9C7D7FE036F}"/>
          </ac:spMkLst>
        </pc:spChg>
        <pc:picChg chg="add mod">
          <ac:chgData name="Richard Ball" userId="c2c6c2dd-6ddc-437e-8cdd-d7a74390accc" providerId="ADAL" clId="{FD1B3A2D-75D4-4F42-94D9-75938716C4B6}" dt="2022-10-24T12:06:02.237" v="1103" actId="1076"/>
          <ac:picMkLst>
            <pc:docMk/>
            <pc:sldMk cId="963758149" sldId="304"/>
            <ac:picMk id="5" creationId="{63021E81-3D03-9A93-D144-0E36B23CE9E4}"/>
          </ac:picMkLst>
        </pc:picChg>
        <pc:picChg chg="add del">
          <ac:chgData name="Richard Ball" userId="c2c6c2dd-6ddc-437e-8cdd-d7a74390accc" providerId="ADAL" clId="{FD1B3A2D-75D4-4F42-94D9-75938716C4B6}" dt="2022-10-24T12:07:34.235" v="1114" actId="478"/>
          <ac:picMkLst>
            <pc:docMk/>
            <pc:sldMk cId="963758149" sldId="304"/>
            <ac:picMk id="8" creationId="{693459B7-6CDC-F5BB-D7D1-6B2621EF915E}"/>
          </ac:picMkLst>
        </pc:picChg>
        <pc:picChg chg="add del">
          <ac:chgData name="Richard Ball" userId="c2c6c2dd-6ddc-437e-8cdd-d7a74390accc" providerId="ADAL" clId="{FD1B3A2D-75D4-4F42-94D9-75938716C4B6}" dt="2022-10-24T12:07:32.808" v="1113" actId="478"/>
          <ac:picMkLst>
            <pc:docMk/>
            <pc:sldMk cId="963758149" sldId="304"/>
            <ac:picMk id="10" creationId="{C9EFDC98-8ECE-6EBA-487A-B60B40E2CC70}"/>
          </ac:picMkLst>
        </pc:picChg>
        <pc:picChg chg="add del mod">
          <ac:chgData name="Richard Ball" userId="c2c6c2dd-6ddc-437e-8cdd-d7a74390accc" providerId="ADAL" clId="{FD1B3A2D-75D4-4F42-94D9-75938716C4B6}" dt="2022-10-24T12:07:31.655" v="1112" actId="478"/>
          <ac:picMkLst>
            <pc:docMk/>
            <pc:sldMk cId="963758149" sldId="304"/>
            <ac:picMk id="12" creationId="{5D43446D-19CB-6DA2-3804-64EEEB066A46}"/>
          </ac:picMkLst>
        </pc:picChg>
      </pc:sldChg>
      <pc:sldChg chg="addSp delSp modSp new mod modAnim">
        <pc:chgData name="Richard Ball" userId="c2c6c2dd-6ddc-437e-8cdd-d7a74390accc" providerId="ADAL" clId="{FD1B3A2D-75D4-4F42-94D9-75938716C4B6}" dt="2022-10-24T12:29:46.945" v="1746" actId="313"/>
        <pc:sldMkLst>
          <pc:docMk/>
          <pc:sldMk cId="3947086036" sldId="305"/>
        </pc:sldMkLst>
        <pc:spChg chg="mod">
          <ac:chgData name="Richard Ball" userId="c2c6c2dd-6ddc-437e-8cdd-d7a74390accc" providerId="ADAL" clId="{FD1B3A2D-75D4-4F42-94D9-75938716C4B6}" dt="2022-10-24T12:16:29.965" v="1502" actId="20577"/>
          <ac:spMkLst>
            <pc:docMk/>
            <pc:sldMk cId="3947086036" sldId="305"/>
            <ac:spMk id="2" creationId="{48458DA8-0EAA-15AF-922C-7FCEAD7F4D47}"/>
          </ac:spMkLst>
        </pc:spChg>
        <pc:spChg chg="del mod">
          <ac:chgData name="Richard Ball" userId="c2c6c2dd-6ddc-437e-8cdd-d7a74390accc" providerId="ADAL" clId="{FD1B3A2D-75D4-4F42-94D9-75938716C4B6}" dt="2022-10-24T12:09:51.721" v="1169" actId="478"/>
          <ac:spMkLst>
            <pc:docMk/>
            <pc:sldMk cId="3947086036" sldId="305"/>
            <ac:spMk id="3" creationId="{DA69A088-3316-24D4-68CD-5BB5BD2CD8DC}"/>
          </ac:spMkLst>
        </pc:spChg>
        <pc:spChg chg="add mod">
          <ac:chgData name="Richard Ball" userId="c2c6c2dd-6ddc-437e-8cdd-d7a74390accc" providerId="ADAL" clId="{FD1B3A2D-75D4-4F42-94D9-75938716C4B6}" dt="2022-10-24T12:17:36.905" v="1530" actId="1076"/>
          <ac:spMkLst>
            <pc:docMk/>
            <pc:sldMk cId="3947086036" sldId="305"/>
            <ac:spMk id="4" creationId="{0776AF02-C763-8F7F-02D6-6F01225595CE}"/>
          </ac:spMkLst>
        </pc:spChg>
        <pc:spChg chg="add mod">
          <ac:chgData name="Richard Ball" userId="c2c6c2dd-6ddc-437e-8cdd-d7a74390accc" providerId="ADAL" clId="{FD1B3A2D-75D4-4F42-94D9-75938716C4B6}" dt="2022-10-24T12:29:46.945" v="1746" actId="313"/>
          <ac:spMkLst>
            <pc:docMk/>
            <pc:sldMk cId="3947086036" sldId="305"/>
            <ac:spMk id="5" creationId="{00311605-E625-56D8-04EC-1671E383F680}"/>
          </ac:spMkLst>
        </pc:spChg>
        <pc:spChg chg="add mod">
          <ac:chgData name="Richard Ball" userId="c2c6c2dd-6ddc-437e-8cdd-d7a74390accc" providerId="ADAL" clId="{FD1B3A2D-75D4-4F42-94D9-75938716C4B6}" dt="2022-10-24T12:17:32.291" v="1527" actId="1076"/>
          <ac:spMkLst>
            <pc:docMk/>
            <pc:sldMk cId="3947086036" sldId="305"/>
            <ac:spMk id="6" creationId="{13373CBE-082A-4A6A-DEB5-0F1F8E450613}"/>
          </ac:spMkLst>
        </pc:spChg>
        <pc:spChg chg="add mod">
          <ac:chgData name="Richard Ball" userId="c2c6c2dd-6ddc-437e-8cdd-d7a74390accc" providerId="ADAL" clId="{FD1B3A2D-75D4-4F42-94D9-75938716C4B6}" dt="2022-10-24T12:17:40.447" v="1531" actId="14100"/>
          <ac:spMkLst>
            <pc:docMk/>
            <pc:sldMk cId="3947086036" sldId="305"/>
            <ac:spMk id="7" creationId="{7E5B062D-94A4-EA00-93EA-42C3A436807E}"/>
          </ac:spMkLst>
        </pc:spChg>
        <pc:spChg chg="add mod">
          <ac:chgData name="Richard Ball" userId="c2c6c2dd-6ddc-437e-8cdd-d7a74390accc" providerId="ADAL" clId="{FD1B3A2D-75D4-4F42-94D9-75938716C4B6}" dt="2022-10-24T12:17:46.055" v="1533" actId="14100"/>
          <ac:spMkLst>
            <pc:docMk/>
            <pc:sldMk cId="3947086036" sldId="305"/>
            <ac:spMk id="8" creationId="{6BCF7E4B-79F8-35F8-57AE-7A1735DC92AD}"/>
          </ac:spMkLst>
        </pc:spChg>
        <pc:spChg chg="add mod">
          <ac:chgData name="Richard Ball" userId="c2c6c2dd-6ddc-437e-8cdd-d7a74390accc" providerId="ADAL" clId="{FD1B3A2D-75D4-4F42-94D9-75938716C4B6}" dt="2022-10-24T12:17:50.060" v="1535" actId="14100"/>
          <ac:spMkLst>
            <pc:docMk/>
            <pc:sldMk cId="3947086036" sldId="305"/>
            <ac:spMk id="9" creationId="{C759B812-ADFA-9823-BAD8-F5907CFC1981}"/>
          </ac:spMkLst>
        </pc:spChg>
        <pc:spChg chg="add mod">
          <ac:chgData name="Richard Ball" userId="c2c6c2dd-6ddc-437e-8cdd-d7a74390accc" providerId="ADAL" clId="{FD1B3A2D-75D4-4F42-94D9-75938716C4B6}" dt="2022-10-24T12:17:30.575" v="1526" actId="14100"/>
          <ac:spMkLst>
            <pc:docMk/>
            <pc:sldMk cId="3947086036" sldId="305"/>
            <ac:spMk id="10" creationId="{861BA45F-3BA6-C978-6198-3E905507F4C9}"/>
          </ac:spMkLst>
        </pc:spChg>
        <pc:spChg chg="add mod">
          <ac:chgData name="Richard Ball" userId="c2c6c2dd-6ddc-437e-8cdd-d7a74390accc" providerId="ADAL" clId="{FD1B3A2D-75D4-4F42-94D9-75938716C4B6}" dt="2022-10-24T12:28:04.212" v="1740" actId="1076"/>
          <ac:spMkLst>
            <pc:docMk/>
            <pc:sldMk cId="3947086036" sldId="305"/>
            <ac:spMk id="11" creationId="{772307FB-8406-6D85-2F87-CA5B8B869BD4}"/>
          </ac:spMkLst>
        </pc:spChg>
        <pc:picChg chg="add mod">
          <ac:chgData name="Richard Ball" userId="c2c6c2dd-6ddc-437e-8cdd-d7a74390accc" providerId="ADAL" clId="{FD1B3A2D-75D4-4F42-94D9-75938716C4B6}" dt="2022-10-24T12:17:25.408" v="1524" actId="1076"/>
          <ac:picMkLst>
            <pc:docMk/>
            <pc:sldMk cId="3947086036" sldId="305"/>
            <ac:picMk id="2050" creationId="{85D7D52D-BEA6-7087-452B-A6A4AC8E56D1}"/>
          </ac:picMkLst>
        </pc:picChg>
      </pc:sldChg>
      <pc:sldChg chg="add del">
        <pc:chgData name="Richard Ball" userId="c2c6c2dd-6ddc-437e-8cdd-d7a74390accc" providerId="ADAL" clId="{FD1B3A2D-75D4-4F42-94D9-75938716C4B6}" dt="2022-10-24T12:06:58.170" v="1105" actId="47"/>
        <pc:sldMkLst>
          <pc:docMk/>
          <pc:sldMk cId="3974868203" sldId="305"/>
        </pc:sldMkLst>
      </pc:sldChg>
      <pc:sldChg chg="modSp add del mod ord">
        <pc:chgData name="Richard Ball" userId="c2c6c2dd-6ddc-437e-8cdd-d7a74390accc" providerId="ADAL" clId="{FD1B3A2D-75D4-4F42-94D9-75938716C4B6}" dt="2022-10-24T15:07:46.345" v="3311" actId="47"/>
        <pc:sldMkLst>
          <pc:docMk/>
          <pc:sldMk cId="3840719807" sldId="306"/>
        </pc:sldMkLst>
        <pc:graphicFrameChg chg="modGraphic">
          <ac:chgData name="Richard Ball" userId="c2c6c2dd-6ddc-437e-8cdd-d7a74390accc" providerId="ADAL" clId="{FD1B3A2D-75D4-4F42-94D9-75938716C4B6}" dt="2022-10-24T14:58:24.120" v="3000" actId="20577"/>
          <ac:graphicFrameMkLst>
            <pc:docMk/>
            <pc:sldMk cId="3840719807" sldId="306"/>
            <ac:graphicFrameMk id="2" creationId="{00000000-0000-0000-0000-000000000000}"/>
          </ac:graphicFrameMkLst>
        </pc:graphicFrameChg>
      </pc:sldChg>
      <pc:sldChg chg="addSp modSp new mod modAnim">
        <pc:chgData name="Richard Ball" userId="c2c6c2dd-6ddc-437e-8cdd-d7a74390accc" providerId="ADAL" clId="{FD1B3A2D-75D4-4F42-94D9-75938716C4B6}" dt="2022-10-24T12:37:31.372" v="2114" actId="113"/>
        <pc:sldMkLst>
          <pc:docMk/>
          <pc:sldMk cId="1153039962" sldId="307"/>
        </pc:sldMkLst>
        <pc:spChg chg="mod">
          <ac:chgData name="Richard Ball" userId="c2c6c2dd-6ddc-437e-8cdd-d7a74390accc" providerId="ADAL" clId="{FD1B3A2D-75D4-4F42-94D9-75938716C4B6}" dt="2022-10-24T12:31:34.810" v="1775" actId="1076"/>
          <ac:spMkLst>
            <pc:docMk/>
            <pc:sldMk cId="1153039962" sldId="307"/>
            <ac:spMk id="2" creationId="{1712FCA8-6B7A-4502-045F-D2D9EA7E8054}"/>
          </ac:spMkLst>
        </pc:spChg>
        <pc:spChg chg="mod">
          <ac:chgData name="Richard Ball" userId="c2c6c2dd-6ddc-437e-8cdd-d7a74390accc" providerId="ADAL" clId="{FD1B3A2D-75D4-4F42-94D9-75938716C4B6}" dt="2022-10-24T12:37:31.372" v="2114" actId="113"/>
          <ac:spMkLst>
            <pc:docMk/>
            <pc:sldMk cId="1153039962" sldId="307"/>
            <ac:spMk id="3" creationId="{6CB3EDFE-8C3C-416A-844C-E6A36AC81795}"/>
          </ac:spMkLst>
        </pc:spChg>
        <pc:picChg chg="add mod">
          <ac:chgData name="Richard Ball" userId="c2c6c2dd-6ddc-437e-8cdd-d7a74390accc" providerId="ADAL" clId="{FD1B3A2D-75D4-4F42-94D9-75938716C4B6}" dt="2022-10-24T12:33:45.499" v="1780" actId="1076"/>
          <ac:picMkLst>
            <pc:docMk/>
            <pc:sldMk cId="1153039962" sldId="307"/>
            <ac:picMk id="3074" creationId="{B292E321-0996-AC36-7163-B5CE59D78456}"/>
          </ac:picMkLst>
        </pc:picChg>
      </pc:sldChg>
      <pc:sldChg chg="addSp delSp modSp add mod ord delAnim">
        <pc:chgData name="Richard Ball" userId="c2c6c2dd-6ddc-437e-8cdd-d7a74390accc" providerId="ADAL" clId="{FD1B3A2D-75D4-4F42-94D9-75938716C4B6}" dt="2022-10-24T12:39:03.297" v="2361" actId="122"/>
        <pc:sldMkLst>
          <pc:docMk/>
          <pc:sldMk cId="3922836482" sldId="308"/>
        </pc:sldMkLst>
        <pc:spChg chg="mod">
          <ac:chgData name="Richard Ball" userId="c2c6c2dd-6ddc-437e-8cdd-d7a74390accc" providerId="ADAL" clId="{FD1B3A2D-75D4-4F42-94D9-75938716C4B6}" dt="2022-10-24T12:37:46.363" v="2122" actId="1076"/>
          <ac:spMkLst>
            <pc:docMk/>
            <pc:sldMk cId="3922836482" sldId="308"/>
            <ac:spMk id="2" creationId="{1712FCA8-6B7A-4502-045F-D2D9EA7E8054}"/>
          </ac:spMkLst>
        </pc:spChg>
        <pc:spChg chg="del mod">
          <ac:chgData name="Richard Ball" userId="c2c6c2dd-6ddc-437e-8cdd-d7a74390accc" providerId="ADAL" clId="{FD1B3A2D-75D4-4F42-94D9-75938716C4B6}" dt="2022-10-24T12:37:41.796" v="2119" actId="478"/>
          <ac:spMkLst>
            <pc:docMk/>
            <pc:sldMk cId="3922836482" sldId="308"/>
            <ac:spMk id="3" creationId="{6CB3EDFE-8C3C-416A-844C-E6A36AC81795}"/>
          </ac:spMkLst>
        </pc:spChg>
        <pc:spChg chg="add del mod">
          <ac:chgData name="Richard Ball" userId="c2c6c2dd-6ddc-437e-8cdd-d7a74390accc" providerId="ADAL" clId="{FD1B3A2D-75D4-4F42-94D9-75938716C4B6}" dt="2022-10-24T12:37:43.755" v="2121" actId="478"/>
          <ac:spMkLst>
            <pc:docMk/>
            <pc:sldMk cId="3922836482" sldId="308"/>
            <ac:spMk id="5" creationId="{F28557F8-3937-A34A-0FD8-B7B961AAA209}"/>
          </ac:spMkLst>
        </pc:spChg>
        <pc:spChg chg="add mod">
          <ac:chgData name="Richard Ball" userId="c2c6c2dd-6ddc-437e-8cdd-d7a74390accc" providerId="ADAL" clId="{FD1B3A2D-75D4-4F42-94D9-75938716C4B6}" dt="2022-10-24T12:39:03.297" v="2361" actId="122"/>
          <ac:spMkLst>
            <pc:docMk/>
            <pc:sldMk cId="3922836482" sldId="308"/>
            <ac:spMk id="6" creationId="{F6547A7C-4E5D-BEE7-1240-0B9E82127CAF}"/>
          </ac:spMkLst>
        </pc:spChg>
        <pc:picChg chg="mod">
          <ac:chgData name="Richard Ball" userId="c2c6c2dd-6ddc-437e-8cdd-d7a74390accc" providerId="ADAL" clId="{FD1B3A2D-75D4-4F42-94D9-75938716C4B6}" dt="2022-10-24T12:37:54.167" v="2125" actId="1076"/>
          <ac:picMkLst>
            <pc:docMk/>
            <pc:sldMk cId="3922836482" sldId="308"/>
            <ac:picMk id="3074" creationId="{B292E321-0996-AC36-7163-B5CE59D78456}"/>
          </ac:picMkLst>
        </pc:picChg>
      </pc:sldChg>
      <pc:sldChg chg="addSp delSp modSp new mod setBg addAnim delAnim modNotesTx">
        <pc:chgData name="Richard Ball" userId="c2c6c2dd-6ddc-437e-8cdd-d7a74390accc" providerId="ADAL" clId="{FD1B3A2D-75D4-4F42-94D9-75938716C4B6}" dt="2022-10-24T12:51:57.335" v="2387"/>
        <pc:sldMkLst>
          <pc:docMk/>
          <pc:sldMk cId="1199976370" sldId="309"/>
        </pc:sldMkLst>
        <pc:spChg chg="mod ord">
          <ac:chgData name="Richard Ball" userId="c2c6c2dd-6ddc-437e-8cdd-d7a74390accc" providerId="ADAL" clId="{FD1B3A2D-75D4-4F42-94D9-75938716C4B6}" dt="2022-10-24T12:51:39.233" v="2386" actId="403"/>
          <ac:spMkLst>
            <pc:docMk/>
            <pc:sldMk cId="1199976370" sldId="309"/>
            <ac:spMk id="2" creationId="{6DF4EB4C-F789-0EC1-27EC-8E236DC18C4B}"/>
          </ac:spMkLst>
        </pc:spChg>
        <pc:spChg chg="del mod">
          <ac:chgData name="Richard Ball" userId="c2c6c2dd-6ddc-437e-8cdd-d7a74390accc" providerId="ADAL" clId="{FD1B3A2D-75D4-4F42-94D9-75938716C4B6}" dt="2022-10-24T12:51:23.422" v="2376" actId="478"/>
          <ac:spMkLst>
            <pc:docMk/>
            <pc:sldMk cId="1199976370" sldId="309"/>
            <ac:spMk id="3" creationId="{5651829F-1966-903A-48FD-3D01FE5F2675}"/>
          </ac:spMkLst>
        </pc:spChg>
        <pc:spChg chg="add del">
          <ac:chgData name="Richard Ball" userId="c2c6c2dd-6ddc-437e-8cdd-d7a74390accc" providerId="ADAL" clId="{FD1B3A2D-75D4-4F42-94D9-75938716C4B6}" dt="2022-10-24T12:51:33.388" v="2381" actId="26606"/>
          <ac:spMkLst>
            <pc:docMk/>
            <pc:sldMk cId="1199976370" sldId="309"/>
            <ac:spMk id="4103" creationId="{37C89E4B-3C9F-44B9-8B86-D9E3D112D8EC}"/>
          </ac:spMkLst>
        </pc:spChg>
        <pc:spChg chg="add">
          <ac:chgData name="Richard Ball" userId="c2c6c2dd-6ddc-437e-8cdd-d7a74390accc" providerId="ADAL" clId="{FD1B3A2D-75D4-4F42-94D9-75938716C4B6}" dt="2022-10-24T12:51:33.399" v="2382" actId="26606"/>
          <ac:spMkLst>
            <pc:docMk/>
            <pc:sldMk cId="1199976370" sldId="309"/>
            <ac:spMk id="4109" creationId="{A414F261-E931-45CB-8605-20FFD6826336}"/>
          </ac:spMkLst>
        </pc:spChg>
        <pc:picChg chg="add mod">
          <ac:chgData name="Richard Ball" userId="c2c6c2dd-6ddc-437e-8cdd-d7a74390accc" providerId="ADAL" clId="{FD1B3A2D-75D4-4F42-94D9-75938716C4B6}" dt="2022-10-24T12:51:33.399" v="2382" actId="26606"/>
          <ac:picMkLst>
            <pc:docMk/>
            <pc:sldMk cId="1199976370" sldId="309"/>
            <ac:picMk id="4098" creationId="{54CD1B99-8DEB-8F46-A7DB-B0CBB6E2CDA1}"/>
          </ac:picMkLst>
        </pc:picChg>
        <pc:cxnChg chg="add del">
          <ac:chgData name="Richard Ball" userId="c2c6c2dd-6ddc-437e-8cdd-d7a74390accc" providerId="ADAL" clId="{FD1B3A2D-75D4-4F42-94D9-75938716C4B6}" dt="2022-10-24T12:51:33.388" v="2381" actId="26606"/>
          <ac:cxnSpMkLst>
            <pc:docMk/>
            <pc:sldMk cId="1199976370" sldId="309"/>
            <ac:cxnSpMk id="4105" creationId="{AA2EAA10-076F-46BD-8F0F-B9A2FB77A85C}"/>
          </ac:cxnSpMkLst>
        </pc:cxnChg>
        <pc:cxnChg chg="add del">
          <ac:chgData name="Richard Ball" userId="c2c6c2dd-6ddc-437e-8cdd-d7a74390accc" providerId="ADAL" clId="{FD1B3A2D-75D4-4F42-94D9-75938716C4B6}" dt="2022-10-24T12:51:33.388" v="2381" actId="26606"/>
          <ac:cxnSpMkLst>
            <pc:docMk/>
            <pc:sldMk cId="1199976370" sldId="309"/>
            <ac:cxnSpMk id="4107" creationId="{D891E407-403B-4764-86C9-33A56D3BCAA3}"/>
          </ac:cxnSpMkLst>
        </pc:cxnChg>
        <pc:cxnChg chg="add">
          <ac:chgData name="Richard Ball" userId="c2c6c2dd-6ddc-437e-8cdd-d7a74390accc" providerId="ADAL" clId="{FD1B3A2D-75D4-4F42-94D9-75938716C4B6}" dt="2022-10-24T12:51:33.399" v="2382" actId="26606"/>
          <ac:cxnSpMkLst>
            <pc:docMk/>
            <pc:sldMk cId="1199976370" sldId="309"/>
            <ac:cxnSpMk id="4110" creationId="{B63CF8AD-BB19-4F90-BDE5-B3B3F56F4E4A}"/>
          </ac:cxnSpMkLst>
        </pc:cxnChg>
        <pc:cxnChg chg="add">
          <ac:chgData name="Richard Ball" userId="c2c6c2dd-6ddc-437e-8cdd-d7a74390accc" providerId="ADAL" clId="{FD1B3A2D-75D4-4F42-94D9-75938716C4B6}" dt="2022-10-24T12:51:33.399" v="2382" actId="26606"/>
          <ac:cxnSpMkLst>
            <pc:docMk/>
            <pc:sldMk cId="1199976370" sldId="309"/>
            <ac:cxnSpMk id="4111" creationId="{224E62CA-FAA3-4628-AEF3-5033C771498B}"/>
          </ac:cxnSpMkLst>
        </pc:cxnChg>
      </pc:sldChg>
      <pc:sldChg chg="addSp delSp modSp new mod modAnim modNotesTx">
        <pc:chgData name="Richard Ball" userId="c2c6c2dd-6ddc-437e-8cdd-d7a74390accc" providerId="ADAL" clId="{FD1B3A2D-75D4-4F42-94D9-75938716C4B6}" dt="2022-10-24T13:13:56.299" v="2889" actId="113"/>
        <pc:sldMkLst>
          <pc:docMk/>
          <pc:sldMk cId="2699200224" sldId="310"/>
        </pc:sldMkLst>
        <pc:spChg chg="del">
          <ac:chgData name="Richard Ball" userId="c2c6c2dd-6ddc-437e-8cdd-d7a74390accc" providerId="ADAL" clId="{FD1B3A2D-75D4-4F42-94D9-75938716C4B6}" dt="2022-10-24T12:53:00.575" v="2389" actId="478"/>
          <ac:spMkLst>
            <pc:docMk/>
            <pc:sldMk cId="2699200224" sldId="310"/>
            <ac:spMk id="2" creationId="{3F724586-1632-56F8-AC62-AD2066B6E2D7}"/>
          </ac:spMkLst>
        </pc:spChg>
        <pc:spChg chg="del">
          <ac:chgData name="Richard Ball" userId="c2c6c2dd-6ddc-437e-8cdd-d7a74390accc" providerId="ADAL" clId="{FD1B3A2D-75D4-4F42-94D9-75938716C4B6}" dt="2022-10-24T12:53:00.575" v="2389" actId="478"/>
          <ac:spMkLst>
            <pc:docMk/>
            <pc:sldMk cId="2699200224" sldId="310"/>
            <ac:spMk id="3" creationId="{4A634067-5B43-5CA1-4A3A-7E20487C9E20}"/>
          </ac:spMkLst>
        </pc:spChg>
        <pc:spChg chg="add mod">
          <ac:chgData name="Richard Ball" userId="c2c6c2dd-6ddc-437e-8cdd-d7a74390accc" providerId="ADAL" clId="{FD1B3A2D-75D4-4F42-94D9-75938716C4B6}" dt="2022-10-24T12:55:43.836" v="2425" actId="1076"/>
          <ac:spMkLst>
            <pc:docMk/>
            <pc:sldMk cId="2699200224" sldId="310"/>
            <ac:spMk id="6" creationId="{3298D732-39B3-AB1C-1C3E-D343610E3AF4}"/>
          </ac:spMkLst>
        </pc:spChg>
        <pc:spChg chg="add del">
          <ac:chgData name="Richard Ball" userId="c2c6c2dd-6ddc-437e-8cdd-d7a74390accc" providerId="ADAL" clId="{FD1B3A2D-75D4-4F42-94D9-75938716C4B6}" dt="2022-10-24T12:56:13.676" v="2427" actId="478"/>
          <ac:spMkLst>
            <pc:docMk/>
            <pc:sldMk cId="2699200224" sldId="310"/>
            <ac:spMk id="7" creationId="{6C1BCFD0-EEE1-9198-8D01-F848C416DB89}"/>
          </ac:spMkLst>
        </pc:spChg>
        <pc:spChg chg="add del mod">
          <ac:chgData name="Richard Ball" userId="c2c6c2dd-6ddc-437e-8cdd-d7a74390accc" providerId="ADAL" clId="{FD1B3A2D-75D4-4F42-94D9-75938716C4B6}" dt="2022-10-24T13:02:40.211" v="2565"/>
          <ac:spMkLst>
            <pc:docMk/>
            <pc:sldMk cId="2699200224" sldId="310"/>
            <ac:spMk id="8" creationId="{52E0DAD7-85C7-6BA5-7877-D35C8E5A9B06}"/>
          </ac:spMkLst>
        </pc:spChg>
        <pc:spChg chg="add mod">
          <ac:chgData name="Richard Ball" userId="c2c6c2dd-6ddc-437e-8cdd-d7a74390accc" providerId="ADAL" clId="{FD1B3A2D-75D4-4F42-94D9-75938716C4B6}" dt="2022-10-24T13:13:56.299" v="2889" actId="113"/>
          <ac:spMkLst>
            <pc:docMk/>
            <pc:sldMk cId="2699200224" sldId="310"/>
            <ac:spMk id="9" creationId="{21AF88EE-2BAC-7B3F-FF46-2B8C9C387595}"/>
          </ac:spMkLst>
        </pc:spChg>
        <pc:picChg chg="add mod modCrop">
          <ac:chgData name="Richard Ball" userId="c2c6c2dd-6ddc-437e-8cdd-d7a74390accc" providerId="ADAL" clId="{FD1B3A2D-75D4-4F42-94D9-75938716C4B6}" dt="2022-10-24T12:55:16.577" v="2397" actId="1076"/>
          <ac:picMkLst>
            <pc:docMk/>
            <pc:sldMk cId="2699200224" sldId="310"/>
            <ac:picMk id="5" creationId="{F8A135BE-8FDA-1F7E-F1EE-1E57E711EFDD}"/>
          </ac:picMkLst>
        </pc:picChg>
      </pc:sldChg>
      <pc:sldChg chg="modSp new mod">
        <pc:chgData name="Richard Ball" userId="c2c6c2dd-6ddc-437e-8cdd-d7a74390accc" providerId="ADAL" clId="{FD1B3A2D-75D4-4F42-94D9-75938716C4B6}" dt="2022-10-24T13:15:30.114" v="2984" actId="20577"/>
        <pc:sldMkLst>
          <pc:docMk/>
          <pc:sldMk cId="462407149" sldId="311"/>
        </pc:sldMkLst>
        <pc:spChg chg="mod">
          <ac:chgData name="Richard Ball" userId="c2c6c2dd-6ddc-437e-8cdd-d7a74390accc" providerId="ADAL" clId="{FD1B3A2D-75D4-4F42-94D9-75938716C4B6}" dt="2022-10-24T13:15:26.843" v="2981" actId="20577"/>
          <ac:spMkLst>
            <pc:docMk/>
            <pc:sldMk cId="462407149" sldId="311"/>
            <ac:spMk id="2" creationId="{D414354E-B582-7259-44F8-686D67D7ED84}"/>
          </ac:spMkLst>
        </pc:spChg>
        <pc:spChg chg="mod">
          <ac:chgData name="Richard Ball" userId="c2c6c2dd-6ddc-437e-8cdd-d7a74390accc" providerId="ADAL" clId="{FD1B3A2D-75D4-4F42-94D9-75938716C4B6}" dt="2022-10-24T13:15:30.114" v="2984" actId="20577"/>
          <ac:spMkLst>
            <pc:docMk/>
            <pc:sldMk cId="462407149" sldId="311"/>
            <ac:spMk id="3" creationId="{87185F48-5B0E-6F28-E34A-4DFEBA4DF885}"/>
          </ac:spMkLst>
        </pc:spChg>
      </pc:sldChg>
      <pc:sldChg chg="addSp delSp modSp new mod">
        <pc:chgData name="Richard Ball" userId="c2c6c2dd-6ddc-437e-8cdd-d7a74390accc" providerId="ADAL" clId="{FD1B3A2D-75D4-4F42-94D9-75938716C4B6}" dt="2022-10-25T08:42:36.761" v="4190" actId="13926"/>
        <pc:sldMkLst>
          <pc:docMk/>
          <pc:sldMk cId="2508733383" sldId="313"/>
        </pc:sldMkLst>
        <pc:spChg chg="del">
          <ac:chgData name="Richard Ball" userId="c2c6c2dd-6ddc-437e-8cdd-d7a74390accc" providerId="ADAL" clId="{FD1B3A2D-75D4-4F42-94D9-75938716C4B6}" dt="2022-10-25T08:32:37.961" v="3657" actId="478"/>
          <ac:spMkLst>
            <pc:docMk/>
            <pc:sldMk cId="2508733383" sldId="313"/>
            <ac:spMk id="2" creationId="{AAA23309-FC23-DB73-7CF9-3219F1F35D20}"/>
          </ac:spMkLst>
        </pc:spChg>
        <pc:spChg chg="del">
          <ac:chgData name="Richard Ball" userId="c2c6c2dd-6ddc-437e-8cdd-d7a74390accc" providerId="ADAL" clId="{FD1B3A2D-75D4-4F42-94D9-75938716C4B6}" dt="2022-10-25T08:32:37.961" v="3657" actId="478"/>
          <ac:spMkLst>
            <pc:docMk/>
            <pc:sldMk cId="2508733383" sldId="313"/>
            <ac:spMk id="3" creationId="{2D4AF4C4-3424-6FBC-B75E-59B35E55208D}"/>
          </ac:spMkLst>
        </pc:spChg>
        <pc:spChg chg="add mod">
          <ac:chgData name="Richard Ball" userId="c2c6c2dd-6ddc-437e-8cdd-d7a74390accc" providerId="ADAL" clId="{FD1B3A2D-75D4-4F42-94D9-75938716C4B6}" dt="2022-10-25T08:33:09.026" v="3695" actId="403"/>
          <ac:spMkLst>
            <pc:docMk/>
            <pc:sldMk cId="2508733383" sldId="313"/>
            <ac:spMk id="4" creationId="{B3420E01-6C1C-D4D2-B594-27E897D8FCDB}"/>
          </ac:spMkLst>
        </pc:spChg>
        <pc:spChg chg="add mod">
          <ac:chgData name="Richard Ball" userId="c2c6c2dd-6ddc-437e-8cdd-d7a74390accc" providerId="ADAL" clId="{FD1B3A2D-75D4-4F42-94D9-75938716C4B6}" dt="2022-10-25T08:42:36.761" v="4190" actId="13926"/>
          <ac:spMkLst>
            <pc:docMk/>
            <pc:sldMk cId="2508733383" sldId="313"/>
            <ac:spMk id="5" creationId="{45FC3392-8B27-4DBC-BB12-29637D00900A}"/>
          </ac:spMkLst>
        </pc:spChg>
        <pc:picChg chg="add mod">
          <ac:chgData name="Richard Ball" userId="c2c6c2dd-6ddc-437e-8cdd-d7a74390accc" providerId="ADAL" clId="{FD1B3A2D-75D4-4F42-94D9-75938716C4B6}" dt="2022-10-25T08:40:37.188" v="4051" actId="1076"/>
          <ac:picMkLst>
            <pc:docMk/>
            <pc:sldMk cId="2508733383" sldId="313"/>
            <ac:picMk id="1026" creationId="{98B7CC04-6E6C-D286-62BC-859056AFC571}"/>
          </ac:picMkLst>
        </pc:picChg>
      </pc:sldChg>
      <pc:sldChg chg="modSp add mod ord">
        <pc:chgData name="Richard Ball" userId="c2c6c2dd-6ddc-437e-8cdd-d7a74390accc" providerId="ADAL" clId="{FD1B3A2D-75D4-4F42-94D9-75938716C4B6}" dt="2022-10-25T08:42:32.854" v="4189" actId="20577"/>
        <pc:sldMkLst>
          <pc:docMk/>
          <pc:sldMk cId="2458192344" sldId="314"/>
        </pc:sldMkLst>
        <pc:spChg chg="mod">
          <ac:chgData name="Richard Ball" userId="c2c6c2dd-6ddc-437e-8cdd-d7a74390accc" providerId="ADAL" clId="{FD1B3A2D-75D4-4F42-94D9-75938716C4B6}" dt="2022-10-25T08:42:32.854" v="4189" actId="20577"/>
          <ac:spMkLst>
            <pc:docMk/>
            <pc:sldMk cId="2458192344" sldId="314"/>
            <ac:spMk id="5" creationId="{45FC3392-8B27-4DBC-BB12-29637D00900A}"/>
          </ac:spMkLst>
        </pc:spChg>
        <pc:picChg chg="mod">
          <ac:chgData name="Richard Ball" userId="c2c6c2dd-6ddc-437e-8cdd-d7a74390accc" providerId="ADAL" clId="{FD1B3A2D-75D4-4F42-94D9-75938716C4B6}" dt="2022-10-25T08:40:44.499" v="4053" actId="14100"/>
          <ac:picMkLst>
            <pc:docMk/>
            <pc:sldMk cId="2458192344" sldId="314"/>
            <ac:picMk id="1026" creationId="{98B7CC04-6E6C-D286-62BC-859056AFC571}"/>
          </ac:picMkLst>
        </pc:picChg>
      </pc:sldChg>
      <pc:sldChg chg="addSp delSp modSp new mod">
        <pc:chgData name="Richard Ball" userId="c2c6c2dd-6ddc-437e-8cdd-d7a74390accc" providerId="ADAL" clId="{FD1B3A2D-75D4-4F42-94D9-75938716C4B6}" dt="2022-10-25T08:46:54.358" v="4361" actId="207"/>
        <pc:sldMkLst>
          <pc:docMk/>
          <pc:sldMk cId="1304374054" sldId="315"/>
        </pc:sldMkLst>
        <pc:spChg chg="mod">
          <ac:chgData name="Richard Ball" userId="c2c6c2dd-6ddc-437e-8cdd-d7a74390accc" providerId="ADAL" clId="{FD1B3A2D-75D4-4F42-94D9-75938716C4B6}" dt="2022-10-25T08:38:10.157" v="4038" actId="1076"/>
          <ac:spMkLst>
            <pc:docMk/>
            <pc:sldMk cId="1304374054" sldId="315"/>
            <ac:spMk id="2" creationId="{E078A79D-E42A-9394-C846-04A3BFFE53C3}"/>
          </ac:spMkLst>
        </pc:spChg>
        <pc:spChg chg="del mod">
          <ac:chgData name="Richard Ball" userId="c2c6c2dd-6ddc-437e-8cdd-d7a74390accc" providerId="ADAL" clId="{FD1B3A2D-75D4-4F42-94D9-75938716C4B6}" dt="2022-10-25T08:37:48.704" v="4027" actId="478"/>
          <ac:spMkLst>
            <pc:docMk/>
            <pc:sldMk cId="1304374054" sldId="315"/>
            <ac:spMk id="3" creationId="{6AAA8ED3-01F0-29EF-AB7C-CB2649E3A0FA}"/>
          </ac:spMkLst>
        </pc:spChg>
        <pc:spChg chg="add del mod">
          <ac:chgData name="Richard Ball" userId="c2c6c2dd-6ddc-437e-8cdd-d7a74390accc" providerId="ADAL" clId="{FD1B3A2D-75D4-4F42-94D9-75938716C4B6}" dt="2022-10-25T08:37:56.630" v="4031" actId="478"/>
          <ac:spMkLst>
            <pc:docMk/>
            <pc:sldMk cId="1304374054" sldId="315"/>
            <ac:spMk id="5" creationId="{CF13DCE1-85B4-D76C-A05C-584524204469}"/>
          </ac:spMkLst>
        </pc:spChg>
        <pc:spChg chg="add mod">
          <ac:chgData name="Richard Ball" userId="c2c6c2dd-6ddc-437e-8cdd-d7a74390accc" providerId="ADAL" clId="{FD1B3A2D-75D4-4F42-94D9-75938716C4B6}" dt="2022-10-25T08:46:54.358" v="4361" actId="207"/>
          <ac:spMkLst>
            <pc:docMk/>
            <pc:sldMk cId="1304374054" sldId="315"/>
            <ac:spMk id="9" creationId="{21E4CA6E-EF62-E933-C195-1F3193030845}"/>
          </ac:spMkLst>
        </pc:spChg>
        <pc:picChg chg="add del mod">
          <ac:chgData name="Richard Ball" userId="c2c6c2dd-6ddc-437e-8cdd-d7a74390accc" providerId="ADAL" clId="{FD1B3A2D-75D4-4F42-94D9-75938716C4B6}" dt="2022-10-25T08:40:24.320" v="4046" actId="478"/>
          <ac:picMkLst>
            <pc:docMk/>
            <pc:sldMk cId="1304374054" sldId="315"/>
            <ac:picMk id="6" creationId="{989F13D2-3FB4-E950-F416-87065ECE826C}"/>
          </ac:picMkLst>
        </pc:picChg>
        <pc:picChg chg="add mod">
          <ac:chgData name="Richard Ball" userId="c2c6c2dd-6ddc-437e-8cdd-d7a74390accc" providerId="ADAL" clId="{FD1B3A2D-75D4-4F42-94D9-75938716C4B6}" dt="2022-10-25T08:45:51.354" v="4195" actId="1076"/>
          <ac:picMkLst>
            <pc:docMk/>
            <pc:sldMk cId="1304374054" sldId="315"/>
            <ac:picMk id="8" creationId="{2EE96C0A-03CE-D5E9-8817-02A344E880AF}"/>
          </ac:picMkLst>
        </pc:picChg>
        <pc:picChg chg="add del mod">
          <ac:chgData name="Richard Ball" userId="c2c6c2dd-6ddc-437e-8cdd-d7a74390accc" providerId="ADAL" clId="{FD1B3A2D-75D4-4F42-94D9-75938716C4B6}" dt="2022-10-25T08:43:01.476" v="4191" actId="478"/>
          <ac:picMkLst>
            <pc:docMk/>
            <pc:sldMk cId="1304374054" sldId="315"/>
            <ac:picMk id="2050" creationId="{0D81FB1D-D1F5-4514-D5AD-696794068F5C}"/>
          </ac:picMkLst>
        </pc:picChg>
      </pc:sldChg>
    </pc:docChg>
  </pc:docChgLst>
  <pc:docChgLst>
    <pc:chgData name="Richard Ball" userId="S::richard.ball@sthelens.london::c2c6c2dd-6ddc-437e-8cdd-d7a74390accc" providerId="AD" clId="Web-{D5198F74-0213-58E4-659C-9B4F33EB9506}"/>
    <pc:docChg chg="modSld">
      <pc:chgData name="Richard Ball" userId="S::richard.ball@sthelens.london::c2c6c2dd-6ddc-437e-8cdd-d7a74390accc" providerId="AD" clId="Web-{D5198F74-0213-58E4-659C-9B4F33EB9506}" dt="2022-10-10T08:53:02.509" v="0" actId="1076"/>
      <pc:docMkLst>
        <pc:docMk/>
      </pc:docMkLst>
      <pc:sldChg chg="modSp">
        <pc:chgData name="Richard Ball" userId="S::richard.ball@sthelens.london::c2c6c2dd-6ddc-437e-8cdd-d7a74390accc" providerId="AD" clId="Web-{D5198F74-0213-58E4-659C-9B4F33EB9506}" dt="2022-10-10T08:53:02.509" v="0" actId="1076"/>
        <pc:sldMkLst>
          <pc:docMk/>
          <pc:sldMk cId="2365839104" sldId="260"/>
        </pc:sldMkLst>
        <pc:spChg chg="mod">
          <ac:chgData name="Richard Ball" userId="S::richard.ball@sthelens.london::c2c6c2dd-6ddc-437e-8cdd-d7a74390accc" providerId="AD" clId="Web-{D5198F74-0213-58E4-659C-9B4F33EB9506}" dt="2022-10-10T08:53:02.509" v="0" actId="1076"/>
          <ac:spMkLst>
            <pc:docMk/>
            <pc:sldMk cId="2365839104" sldId="260"/>
            <ac:spMk id="5" creationId="{00000000-0000-0000-0000-000000000000}"/>
          </ac:spMkLst>
        </pc:spChg>
      </pc:sldChg>
    </pc:docChg>
  </pc:docChgLst>
  <pc:docChgLst>
    <pc:chgData name="Richard Ball" userId="S::richard.ball@sthelens.london::c2c6c2dd-6ddc-437e-8cdd-d7a74390accc" providerId="AD" clId="Web-{F78CE1AA-3BD9-5B8F-1D29-BB465AED3FC2}"/>
    <pc:docChg chg="modSld">
      <pc:chgData name="Richard Ball" userId="S::richard.ball@sthelens.london::c2c6c2dd-6ddc-437e-8cdd-d7a74390accc" providerId="AD" clId="Web-{F78CE1AA-3BD9-5B8F-1D29-BB465AED3FC2}" dt="2023-09-27T10:50:54.573" v="13" actId="1076"/>
      <pc:docMkLst>
        <pc:docMk/>
      </pc:docMkLst>
      <pc:sldChg chg="modSp">
        <pc:chgData name="Richard Ball" userId="S::richard.ball@sthelens.london::c2c6c2dd-6ddc-437e-8cdd-d7a74390accc" providerId="AD" clId="Web-{F78CE1AA-3BD9-5B8F-1D29-BB465AED3FC2}" dt="2023-09-27T09:06:28.383" v="7" actId="20577"/>
        <pc:sldMkLst>
          <pc:docMk/>
          <pc:sldMk cId="3947086036" sldId="305"/>
        </pc:sldMkLst>
        <pc:spChg chg="mod">
          <ac:chgData name="Richard Ball" userId="S::richard.ball@sthelens.london::c2c6c2dd-6ddc-437e-8cdd-d7a74390accc" providerId="AD" clId="Web-{F78CE1AA-3BD9-5B8F-1D29-BB465AED3FC2}" dt="2023-09-27T09:06:28.383" v="7" actId="20577"/>
          <ac:spMkLst>
            <pc:docMk/>
            <pc:sldMk cId="3947086036" sldId="305"/>
            <ac:spMk id="5" creationId="{00311605-E625-56D8-04EC-1671E383F680}"/>
          </ac:spMkLst>
        </pc:spChg>
        <pc:spChg chg="mod">
          <ac:chgData name="Richard Ball" userId="S::richard.ball@sthelens.london::c2c6c2dd-6ddc-437e-8cdd-d7a74390accc" providerId="AD" clId="Web-{F78CE1AA-3BD9-5B8F-1D29-BB465AED3FC2}" dt="2023-09-27T09:06:11.226" v="1" actId="1076"/>
          <ac:spMkLst>
            <pc:docMk/>
            <pc:sldMk cId="3947086036" sldId="305"/>
            <ac:spMk id="8" creationId="{6BCF7E4B-79F8-35F8-57AE-7A1735DC92AD}"/>
          </ac:spMkLst>
        </pc:spChg>
        <pc:spChg chg="mod">
          <ac:chgData name="Richard Ball" userId="S::richard.ball@sthelens.london::c2c6c2dd-6ddc-437e-8cdd-d7a74390accc" providerId="AD" clId="Web-{F78CE1AA-3BD9-5B8F-1D29-BB465AED3FC2}" dt="2023-09-27T09:06:07.460" v="0" actId="1076"/>
          <ac:spMkLst>
            <pc:docMk/>
            <pc:sldMk cId="3947086036" sldId="305"/>
            <ac:spMk id="10" creationId="{861BA45F-3BA6-C978-6198-3E905507F4C9}"/>
          </ac:spMkLst>
        </pc:spChg>
      </pc:sldChg>
      <pc:sldChg chg="modSp">
        <pc:chgData name="Richard Ball" userId="S::richard.ball@sthelens.london::c2c6c2dd-6ddc-437e-8cdd-d7a74390accc" providerId="AD" clId="Web-{F78CE1AA-3BD9-5B8F-1D29-BB465AED3FC2}" dt="2023-09-27T09:06:36.367" v="11" actId="20577"/>
        <pc:sldMkLst>
          <pc:docMk/>
          <pc:sldMk cId="3488261392" sldId="345"/>
        </pc:sldMkLst>
        <pc:spChg chg="mod">
          <ac:chgData name="Richard Ball" userId="S::richard.ball@sthelens.london::c2c6c2dd-6ddc-437e-8cdd-d7a74390accc" providerId="AD" clId="Web-{F78CE1AA-3BD9-5B8F-1D29-BB465AED3FC2}" dt="2023-09-27T09:06:36.367" v="11" actId="20577"/>
          <ac:spMkLst>
            <pc:docMk/>
            <pc:sldMk cId="3488261392" sldId="345"/>
            <ac:spMk id="5" creationId="{00311605-E625-56D8-04EC-1671E383F680}"/>
          </ac:spMkLst>
        </pc:spChg>
      </pc:sldChg>
      <pc:sldChg chg="modSp">
        <pc:chgData name="Richard Ball" userId="S::richard.ball@sthelens.london::c2c6c2dd-6ddc-437e-8cdd-d7a74390accc" providerId="AD" clId="Web-{F78CE1AA-3BD9-5B8F-1D29-BB465AED3FC2}" dt="2023-09-27T10:50:54.573" v="13" actId="1076"/>
        <pc:sldMkLst>
          <pc:docMk/>
          <pc:sldMk cId="698558626" sldId="348"/>
        </pc:sldMkLst>
        <pc:picChg chg="mod">
          <ac:chgData name="Richard Ball" userId="S::richard.ball@sthelens.london::c2c6c2dd-6ddc-437e-8cdd-d7a74390accc" providerId="AD" clId="Web-{F78CE1AA-3BD9-5B8F-1D29-BB465AED3FC2}" dt="2023-09-27T10:50:54.573" v="13" actId="1076"/>
          <ac:picMkLst>
            <pc:docMk/>
            <pc:sldMk cId="698558626" sldId="348"/>
            <ac:picMk id="5" creationId="{234F6257-9EBF-D881-717B-2E23CA01A8EA}"/>
          </ac:picMkLst>
        </pc:picChg>
      </pc:sldChg>
    </pc:docChg>
  </pc:docChgLst>
  <pc:docChgLst>
    <pc:chgData name="Richard Ball" userId="S::richard.ball@sthelens.london::c2c6c2dd-6ddc-437e-8cdd-d7a74390accc" providerId="AD" clId="Web-{670FBC7A-8F5F-125C-2CEF-E145F51795DF}"/>
    <pc:docChg chg="modSld">
      <pc:chgData name="Richard Ball" userId="S::richard.ball@sthelens.london::c2c6c2dd-6ddc-437e-8cdd-d7a74390accc" providerId="AD" clId="Web-{670FBC7A-8F5F-125C-2CEF-E145F51795DF}" dt="2022-12-09T09:24:50.068" v="5"/>
      <pc:docMkLst>
        <pc:docMk/>
      </pc:docMkLst>
      <pc:sldChg chg="addSp">
        <pc:chgData name="Richard Ball" userId="S::richard.ball@sthelens.london::c2c6c2dd-6ddc-437e-8cdd-d7a74390accc" providerId="AD" clId="Web-{670FBC7A-8F5F-125C-2CEF-E145F51795DF}" dt="2022-12-09T09:24:50.068" v="5"/>
        <pc:sldMkLst>
          <pc:docMk/>
          <pc:sldMk cId="1147176348" sldId="326"/>
        </pc:sldMkLst>
        <pc:inkChg chg="add">
          <ac:chgData name="Richard Ball" userId="S::richard.ball@sthelens.london::c2c6c2dd-6ddc-437e-8cdd-d7a74390accc" providerId="AD" clId="Web-{670FBC7A-8F5F-125C-2CEF-E145F51795DF}" dt="2022-12-09T09:24:44.443" v="0"/>
          <ac:inkMkLst>
            <pc:docMk/>
            <pc:sldMk cId="1147176348" sldId="326"/>
            <ac:inkMk id="16" creationId="{F3E823A6-CC8C-C752-E76C-095C9C12CA61}"/>
          </ac:inkMkLst>
        </pc:inkChg>
        <pc:inkChg chg="add">
          <ac:chgData name="Richard Ball" userId="S::richard.ball@sthelens.london::c2c6c2dd-6ddc-437e-8cdd-d7a74390accc" providerId="AD" clId="Web-{670FBC7A-8F5F-125C-2CEF-E145F51795DF}" dt="2022-12-09T09:24:44.458" v="1"/>
          <ac:inkMkLst>
            <pc:docMk/>
            <pc:sldMk cId="1147176348" sldId="326"/>
            <ac:inkMk id="18" creationId="{0DE3004B-5517-E042-7DBC-0CAE4D1086CF}"/>
          </ac:inkMkLst>
        </pc:inkChg>
        <pc:inkChg chg="add">
          <ac:chgData name="Richard Ball" userId="S::richard.ball@sthelens.london::c2c6c2dd-6ddc-437e-8cdd-d7a74390accc" providerId="AD" clId="Web-{670FBC7A-8F5F-125C-2CEF-E145F51795DF}" dt="2022-12-09T09:24:44.458" v="2"/>
          <ac:inkMkLst>
            <pc:docMk/>
            <pc:sldMk cId="1147176348" sldId="326"/>
            <ac:inkMk id="20" creationId="{D0924644-3A3E-F1E1-69EC-FC08FEDE9C3E}"/>
          </ac:inkMkLst>
        </pc:inkChg>
        <pc:inkChg chg="add">
          <ac:chgData name="Richard Ball" userId="S::richard.ball@sthelens.london::c2c6c2dd-6ddc-437e-8cdd-d7a74390accc" providerId="AD" clId="Web-{670FBC7A-8F5F-125C-2CEF-E145F51795DF}" dt="2022-12-09T09:24:50.052" v="3"/>
          <ac:inkMkLst>
            <pc:docMk/>
            <pc:sldMk cId="1147176348" sldId="326"/>
            <ac:inkMk id="22" creationId="{0D4346B3-CF87-2860-1402-A1C5E4F6632A}"/>
          </ac:inkMkLst>
        </pc:inkChg>
        <pc:inkChg chg="add">
          <ac:chgData name="Richard Ball" userId="S::richard.ball@sthelens.london::c2c6c2dd-6ddc-437e-8cdd-d7a74390accc" providerId="AD" clId="Web-{670FBC7A-8F5F-125C-2CEF-E145F51795DF}" dt="2022-12-09T09:24:50.052" v="4"/>
          <ac:inkMkLst>
            <pc:docMk/>
            <pc:sldMk cId="1147176348" sldId="326"/>
            <ac:inkMk id="23" creationId="{D201879E-318A-65C8-BA17-110CC1F1EBD2}"/>
          </ac:inkMkLst>
        </pc:inkChg>
        <pc:inkChg chg="add">
          <ac:chgData name="Richard Ball" userId="S::richard.ball@sthelens.london::c2c6c2dd-6ddc-437e-8cdd-d7a74390accc" providerId="AD" clId="Web-{670FBC7A-8F5F-125C-2CEF-E145F51795DF}" dt="2022-12-09T09:24:50.068" v="5"/>
          <ac:inkMkLst>
            <pc:docMk/>
            <pc:sldMk cId="1147176348" sldId="326"/>
            <ac:inkMk id="24" creationId="{39B4ACA7-3E9B-BACE-4A07-B2546A9C689C}"/>
          </ac:inkMkLst>
        </pc:inkChg>
      </pc:sldChg>
    </pc:docChg>
  </pc:docChgLst>
  <pc:docChgLst>
    <pc:chgData name="Richard Ball" userId="c2c6c2dd-6ddc-437e-8cdd-d7a74390accc" providerId="ADAL" clId="{B12D7B67-37F6-4C0A-97FE-6715DF0028BE}"/>
    <pc:docChg chg="undo custSel addSld delSld modSld sldOrd delMainMaster modNotesMaster">
      <pc:chgData name="Richard Ball" userId="c2c6c2dd-6ddc-437e-8cdd-d7a74390accc" providerId="ADAL" clId="{B12D7B67-37F6-4C0A-97FE-6715DF0028BE}" dt="2022-12-12T13:55:32.911" v="5283"/>
      <pc:docMkLst>
        <pc:docMk/>
      </pc:docMkLst>
      <pc:sldChg chg="modSp mod">
        <pc:chgData name="Richard Ball" userId="c2c6c2dd-6ddc-437e-8cdd-d7a74390accc" providerId="ADAL" clId="{B12D7B67-37F6-4C0A-97FE-6715DF0028BE}" dt="2022-11-17T07:36:30.285" v="4242" actId="1076"/>
        <pc:sldMkLst>
          <pc:docMk/>
          <pc:sldMk cId="2664026677" sldId="258"/>
        </pc:sldMkLst>
        <pc:spChg chg="mod">
          <ac:chgData name="Richard Ball" userId="c2c6c2dd-6ddc-437e-8cdd-d7a74390accc" providerId="ADAL" clId="{B12D7B67-37F6-4C0A-97FE-6715DF0028BE}" dt="2022-11-17T07:36:30.285" v="4242" actId="1076"/>
          <ac:spMkLst>
            <pc:docMk/>
            <pc:sldMk cId="2664026677" sldId="258"/>
            <ac:spMk id="2" creationId="{D2E43198-59BA-4003-BD68-EA00BD24FF9D}"/>
          </ac:spMkLst>
        </pc:spChg>
      </pc:sldChg>
      <pc:sldChg chg="modSp mod">
        <pc:chgData name="Richard Ball" userId="c2c6c2dd-6ddc-437e-8cdd-d7a74390accc" providerId="ADAL" clId="{B12D7B67-37F6-4C0A-97FE-6715DF0028BE}" dt="2022-11-16T14:03:16.651" v="2843" actId="1076"/>
        <pc:sldMkLst>
          <pc:docMk/>
          <pc:sldMk cId="2365839104" sldId="260"/>
        </pc:sldMkLst>
        <pc:spChg chg="mod">
          <ac:chgData name="Richard Ball" userId="c2c6c2dd-6ddc-437e-8cdd-d7a74390accc" providerId="ADAL" clId="{B12D7B67-37F6-4C0A-97FE-6715DF0028BE}" dt="2022-11-16T14:01:48.516" v="2821" actId="1076"/>
          <ac:spMkLst>
            <pc:docMk/>
            <pc:sldMk cId="2365839104" sldId="260"/>
            <ac:spMk id="4" creationId="{AEA159A0-B8E1-8F40-7497-9C244C4A7FF2}"/>
          </ac:spMkLst>
        </pc:spChg>
        <pc:spChg chg="mod">
          <ac:chgData name="Richard Ball" userId="c2c6c2dd-6ddc-437e-8cdd-d7a74390accc" providerId="ADAL" clId="{B12D7B67-37F6-4C0A-97FE-6715DF0028BE}" dt="2022-11-16T14:02:03.499" v="2825" actId="1076"/>
          <ac:spMkLst>
            <pc:docMk/>
            <pc:sldMk cId="2365839104" sldId="260"/>
            <ac:spMk id="5" creationId="{9AD50DF1-18C1-13A4-B72E-916A3B7A1370}"/>
          </ac:spMkLst>
        </pc:spChg>
        <pc:spChg chg="mod">
          <ac:chgData name="Richard Ball" userId="c2c6c2dd-6ddc-437e-8cdd-d7a74390accc" providerId="ADAL" clId="{B12D7B67-37F6-4C0A-97FE-6715DF0028BE}" dt="2022-11-16T14:02:23.802" v="2834" actId="1076"/>
          <ac:spMkLst>
            <pc:docMk/>
            <pc:sldMk cId="2365839104" sldId="260"/>
            <ac:spMk id="7" creationId="{36ACFF5D-E4D0-CAA2-A3D9-8D18BE3BFA91}"/>
          </ac:spMkLst>
        </pc:spChg>
        <pc:spChg chg="mod">
          <ac:chgData name="Richard Ball" userId="c2c6c2dd-6ddc-437e-8cdd-d7a74390accc" providerId="ADAL" clId="{B12D7B67-37F6-4C0A-97FE-6715DF0028BE}" dt="2022-11-16T14:02:26.292" v="2835" actId="1076"/>
          <ac:spMkLst>
            <pc:docMk/>
            <pc:sldMk cId="2365839104" sldId="260"/>
            <ac:spMk id="8" creationId="{FCBF7DDD-6CEF-820B-C16E-C1943913AA53}"/>
          </ac:spMkLst>
        </pc:spChg>
        <pc:spChg chg="mod">
          <ac:chgData name="Richard Ball" userId="c2c6c2dd-6ddc-437e-8cdd-d7a74390accc" providerId="ADAL" clId="{B12D7B67-37F6-4C0A-97FE-6715DF0028BE}" dt="2022-11-16T14:02:30.672" v="2836" actId="1076"/>
          <ac:spMkLst>
            <pc:docMk/>
            <pc:sldMk cId="2365839104" sldId="260"/>
            <ac:spMk id="10" creationId="{79091A0A-714E-F90F-51DD-2DB741A264F5}"/>
          </ac:spMkLst>
        </pc:spChg>
        <pc:spChg chg="mod">
          <ac:chgData name="Richard Ball" userId="c2c6c2dd-6ddc-437e-8cdd-d7a74390accc" providerId="ADAL" clId="{B12D7B67-37F6-4C0A-97FE-6715DF0028BE}" dt="2022-11-16T14:02:35.451" v="2837" actId="1076"/>
          <ac:spMkLst>
            <pc:docMk/>
            <pc:sldMk cId="2365839104" sldId="260"/>
            <ac:spMk id="11" creationId="{22367597-2FB1-B97D-C239-61764819F72F}"/>
          </ac:spMkLst>
        </pc:spChg>
        <pc:spChg chg="mod">
          <ac:chgData name="Richard Ball" userId="c2c6c2dd-6ddc-437e-8cdd-d7a74390accc" providerId="ADAL" clId="{B12D7B67-37F6-4C0A-97FE-6715DF0028BE}" dt="2022-11-16T14:03:16.651" v="2843" actId="1076"/>
          <ac:spMkLst>
            <pc:docMk/>
            <pc:sldMk cId="2365839104" sldId="260"/>
            <ac:spMk id="12" creationId="{D5F22704-DEA1-F4DA-CE67-A8F13C4669A1}"/>
          </ac:spMkLst>
        </pc:spChg>
        <pc:spChg chg="mod">
          <ac:chgData name="Richard Ball" userId="c2c6c2dd-6ddc-437e-8cdd-d7a74390accc" providerId="ADAL" clId="{B12D7B67-37F6-4C0A-97FE-6715DF0028BE}" dt="2022-11-16T14:03:13.216" v="2842" actId="1076"/>
          <ac:spMkLst>
            <pc:docMk/>
            <pc:sldMk cId="2365839104" sldId="260"/>
            <ac:spMk id="13" creationId="{624763AF-674D-7F7D-84D0-94DE4D6EEC4A}"/>
          </ac:spMkLst>
        </pc:spChg>
        <pc:spChg chg="mod">
          <ac:chgData name="Richard Ball" userId="c2c6c2dd-6ddc-437e-8cdd-d7a74390accc" providerId="ADAL" clId="{B12D7B67-37F6-4C0A-97FE-6715DF0028BE}" dt="2022-11-16T14:03:09.127" v="2841" actId="1076"/>
          <ac:spMkLst>
            <pc:docMk/>
            <pc:sldMk cId="2365839104" sldId="260"/>
            <ac:spMk id="14" creationId="{1E55500C-43BC-C526-0D37-AB8A31546539}"/>
          </ac:spMkLst>
        </pc:spChg>
        <pc:graphicFrameChg chg="mod modGraphic">
          <ac:chgData name="Richard Ball" userId="c2c6c2dd-6ddc-437e-8cdd-d7a74390accc" providerId="ADAL" clId="{B12D7B67-37F6-4C0A-97FE-6715DF0028BE}" dt="2022-11-16T14:02:20.447" v="2833" actId="20577"/>
          <ac:graphicFrameMkLst>
            <pc:docMk/>
            <pc:sldMk cId="2365839104" sldId="260"/>
            <ac:graphicFrameMk id="2" creationId="{00000000-0000-0000-0000-000000000000}"/>
          </ac:graphicFrameMkLst>
        </pc:graphicFrameChg>
      </pc:sldChg>
      <pc:sldChg chg="del">
        <pc:chgData name="Richard Ball" userId="c2c6c2dd-6ddc-437e-8cdd-d7a74390accc" providerId="ADAL" clId="{B12D7B67-37F6-4C0A-97FE-6715DF0028BE}" dt="2022-11-15T13:35:25.192" v="1258" actId="47"/>
        <pc:sldMkLst>
          <pc:docMk/>
          <pc:sldMk cId="1808302252" sldId="301"/>
        </pc:sldMkLst>
      </pc:sldChg>
      <pc:sldChg chg="modNotesTx">
        <pc:chgData name="Richard Ball" userId="c2c6c2dd-6ddc-437e-8cdd-d7a74390accc" providerId="ADAL" clId="{B12D7B67-37F6-4C0A-97FE-6715DF0028BE}" dt="2022-11-14T10:47:45.860" v="144" actId="20577"/>
        <pc:sldMkLst>
          <pc:docMk/>
          <pc:sldMk cId="2497005389" sldId="303"/>
        </pc:sldMkLst>
      </pc:sldChg>
      <pc:sldChg chg="addSp delSp mod">
        <pc:chgData name="Richard Ball" userId="c2c6c2dd-6ddc-437e-8cdd-d7a74390accc" providerId="ADAL" clId="{B12D7B67-37F6-4C0A-97FE-6715DF0028BE}" dt="2022-11-25T09:43:04.672" v="5250" actId="33639"/>
        <pc:sldMkLst>
          <pc:docMk/>
          <pc:sldMk cId="963758149" sldId="304"/>
        </pc:sldMkLst>
        <pc:inkChg chg="add del">
          <ac:chgData name="Richard Ball" userId="c2c6c2dd-6ddc-437e-8cdd-d7a74390accc" providerId="ADAL" clId="{B12D7B67-37F6-4C0A-97FE-6715DF0028BE}" dt="2022-11-16T08:06:06.470" v="2465" actId="33639"/>
          <ac:inkMkLst>
            <pc:docMk/>
            <pc:sldMk cId="963758149" sldId="304"/>
            <ac:inkMk id="2" creationId="{0580D470-6F60-85D2-F441-6373C524FBF5}"/>
          </ac:inkMkLst>
        </pc:inkChg>
        <pc:inkChg chg="add del">
          <ac:chgData name="Richard Ball" userId="c2c6c2dd-6ddc-437e-8cdd-d7a74390accc" providerId="ADAL" clId="{B12D7B67-37F6-4C0A-97FE-6715DF0028BE}" dt="2022-11-25T09:43:04.672" v="5250" actId="33639"/>
          <ac:inkMkLst>
            <pc:docMk/>
            <pc:sldMk cId="963758149" sldId="304"/>
            <ac:inkMk id="2" creationId="{410488F6-6E34-6C6A-52FA-1BEA471AB91C}"/>
          </ac:inkMkLst>
        </pc:inkChg>
      </pc:sldChg>
      <pc:sldChg chg="addSp delSp modSp mod delAnim">
        <pc:chgData name="Richard Ball" userId="c2c6c2dd-6ddc-437e-8cdd-d7a74390accc" providerId="ADAL" clId="{B12D7B67-37F6-4C0A-97FE-6715DF0028BE}" dt="2022-11-25T09:43:04.672" v="5250" actId="33639"/>
        <pc:sldMkLst>
          <pc:docMk/>
          <pc:sldMk cId="3947086036" sldId="305"/>
        </pc:sldMkLst>
        <pc:spChg chg="del mod">
          <ac:chgData name="Richard Ball" userId="c2c6c2dd-6ddc-437e-8cdd-d7a74390accc" providerId="ADAL" clId="{B12D7B67-37F6-4C0A-97FE-6715DF0028BE}" dt="2022-11-15T13:37:20.101" v="1262" actId="478"/>
          <ac:spMkLst>
            <pc:docMk/>
            <pc:sldMk cId="3947086036" sldId="305"/>
            <ac:spMk id="11" creationId="{772307FB-8406-6D85-2F87-CA5B8B869BD4}"/>
          </ac:spMkLst>
        </pc:spChg>
        <pc:inkChg chg="add del">
          <ac:chgData name="Richard Ball" userId="c2c6c2dd-6ddc-437e-8cdd-d7a74390accc" providerId="ADAL" clId="{B12D7B67-37F6-4C0A-97FE-6715DF0028BE}" dt="2022-11-25T09:43:04.672" v="5250" actId="33639"/>
          <ac:inkMkLst>
            <pc:docMk/>
            <pc:sldMk cId="3947086036" sldId="305"/>
            <ac:inkMk id="3" creationId="{158AC1C8-2C9B-F2AD-139C-3B24A88A7B46}"/>
          </ac:inkMkLst>
        </pc:inkChg>
      </pc:sldChg>
      <pc:sldChg chg="modSp mod">
        <pc:chgData name="Richard Ball" userId="c2c6c2dd-6ddc-437e-8cdd-d7a74390accc" providerId="ADAL" clId="{B12D7B67-37F6-4C0A-97FE-6715DF0028BE}" dt="2022-11-21T14:39:15.550" v="5225" actId="14100"/>
        <pc:sldMkLst>
          <pc:docMk/>
          <pc:sldMk cId="1153039962" sldId="307"/>
        </pc:sldMkLst>
        <pc:spChg chg="mod">
          <ac:chgData name="Richard Ball" userId="c2c6c2dd-6ddc-437e-8cdd-d7a74390accc" providerId="ADAL" clId="{B12D7B67-37F6-4C0A-97FE-6715DF0028BE}" dt="2022-11-14T10:54:52.700" v="145" actId="1076"/>
          <ac:spMkLst>
            <pc:docMk/>
            <pc:sldMk cId="1153039962" sldId="307"/>
            <ac:spMk id="2" creationId="{1712FCA8-6B7A-4502-045F-D2D9EA7E8054}"/>
          </ac:spMkLst>
        </pc:spChg>
        <pc:spChg chg="mod">
          <ac:chgData name="Richard Ball" userId="c2c6c2dd-6ddc-437e-8cdd-d7a74390accc" providerId="ADAL" clId="{B12D7B67-37F6-4C0A-97FE-6715DF0028BE}" dt="2022-11-15T13:37:53.271" v="1265" actId="113"/>
          <ac:spMkLst>
            <pc:docMk/>
            <pc:sldMk cId="1153039962" sldId="307"/>
            <ac:spMk id="3" creationId="{6CB3EDFE-8C3C-416A-844C-E6A36AC81795}"/>
          </ac:spMkLst>
        </pc:spChg>
        <pc:picChg chg="mod">
          <ac:chgData name="Richard Ball" userId="c2c6c2dd-6ddc-437e-8cdd-d7a74390accc" providerId="ADAL" clId="{B12D7B67-37F6-4C0A-97FE-6715DF0028BE}" dt="2022-11-21T14:39:15.550" v="5225" actId="14100"/>
          <ac:picMkLst>
            <pc:docMk/>
            <pc:sldMk cId="1153039962" sldId="307"/>
            <ac:picMk id="3074" creationId="{B292E321-0996-AC36-7163-B5CE59D78456}"/>
          </ac:picMkLst>
        </pc:picChg>
      </pc:sldChg>
      <pc:sldChg chg="addSp delSp modSp mod">
        <pc:chgData name="Richard Ball" userId="c2c6c2dd-6ddc-437e-8cdd-d7a74390accc" providerId="ADAL" clId="{B12D7B67-37F6-4C0A-97FE-6715DF0028BE}" dt="2022-11-25T09:43:04.672" v="5250" actId="33639"/>
        <pc:sldMkLst>
          <pc:docMk/>
          <pc:sldMk cId="3922836482" sldId="308"/>
        </pc:sldMkLst>
        <pc:picChg chg="add mod">
          <ac:chgData name="Richard Ball" userId="c2c6c2dd-6ddc-437e-8cdd-d7a74390accc" providerId="ADAL" clId="{B12D7B67-37F6-4C0A-97FE-6715DF0028BE}" dt="2022-11-21T14:39:36.942" v="5231" actId="1076"/>
          <ac:picMkLst>
            <pc:docMk/>
            <pc:sldMk cId="3922836482" sldId="308"/>
            <ac:picMk id="3" creationId="{75EE64C1-6A20-2CEF-BCB4-9A7B9F926790}"/>
          </ac:picMkLst>
        </pc:picChg>
        <pc:picChg chg="del">
          <ac:chgData name="Richard Ball" userId="c2c6c2dd-6ddc-437e-8cdd-d7a74390accc" providerId="ADAL" clId="{B12D7B67-37F6-4C0A-97FE-6715DF0028BE}" dt="2022-11-21T14:39:20.354" v="5226" actId="478"/>
          <ac:picMkLst>
            <pc:docMk/>
            <pc:sldMk cId="3922836482" sldId="308"/>
            <ac:picMk id="3074" creationId="{B292E321-0996-AC36-7163-B5CE59D78456}"/>
          </ac:picMkLst>
        </pc:picChg>
        <pc:inkChg chg="add del">
          <ac:chgData name="Richard Ball" userId="c2c6c2dd-6ddc-437e-8cdd-d7a74390accc" providerId="ADAL" clId="{B12D7B67-37F6-4C0A-97FE-6715DF0028BE}" dt="2022-11-25T09:43:04.672" v="5250" actId="33639"/>
          <ac:inkMkLst>
            <pc:docMk/>
            <pc:sldMk cId="3922836482" sldId="308"/>
            <ac:inkMk id="4" creationId="{2DDFE3FF-A89F-CAFE-88D9-260BD979BD59}"/>
          </ac:inkMkLst>
        </pc:inkChg>
      </pc:sldChg>
      <pc:sldChg chg="addSp modSp mod modNotesTx">
        <pc:chgData name="Richard Ball" userId="c2c6c2dd-6ddc-437e-8cdd-d7a74390accc" providerId="ADAL" clId="{B12D7B67-37F6-4C0A-97FE-6715DF0028BE}" dt="2022-11-21T14:41:02.442" v="5235"/>
        <pc:sldMkLst>
          <pc:docMk/>
          <pc:sldMk cId="1199976370" sldId="309"/>
        </pc:sldMkLst>
        <pc:spChg chg="add mod">
          <ac:chgData name="Richard Ball" userId="c2c6c2dd-6ddc-437e-8cdd-d7a74390accc" providerId="ADAL" clId="{B12D7B67-37F6-4C0A-97FE-6715DF0028BE}" dt="2022-11-21T14:40:59.275" v="5232" actId="20577"/>
          <ac:spMkLst>
            <pc:docMk/>
            <pc:sldMk cId="1199976370" sldId="309"/>
            <ac:spMk id="4" creationId="{E68196C8-84CA-9CEF-6AF0-747A89D116B6}"/>
          </ac:spMkLst>
        </pc:spChg>
      </pc:sldChg>
      <pc:sldChg chg="addSp delSp modSp mod modAnim">
        <pc:chgData name="Richard Ball" userId="c2c6c2dd-6ddc-437e-8cdd-d7a74390accc" providerId="ADAL" clId="{B12D7B67-37F6-4C0A-97FE-6715DF0028BE}" dt="2022-11-25T09:43:04.672" v="5250" actId="33639"/>
        <pc:sldMkLst>
          <pc:docMk/>
          <pc:sldMk cId="2699200224" sldId="310"/>
        </pc:sldMkLst>
        <pc:spChg chg="mod">
          <ac:chgData name="Richard Ball" userId="c2c6c2dd-6ddc-437e-8cdd-d7a74390accc" providerId="ADAL" clId="{B12D7B67-37F6-4C0A-97FE-6715DF0028BE}" dt="2022-11-15T13:33:28.309" v="1249" actId="1076"/>
          <ac:spMkLst>
            <pc:docMk/>
            <pc:sldMk cId="2699200224" sldId="310"/>
            <ac:spMk id="6" creationId="{3298D732-39B3-AB1C-1C3E-D343610E3AF4}"/>
          </ac:spMkLst>
        </pc:spChg>
        <pc:spChg chg="mod">
          <ac:chgData name="Richard Ball" userId="c2c6c2dd-6ddc-437e-8cdd-d7a74390accc" providerId="ADAL" clId="{B12D7B67-37F6-4C0A-97FE-6715DF0028BE}" dt="2022-11-16T14:05:33.442" v="2913" actId="113"/>
          <ac:spMkLst>
            <pc:docMk/>
            <pc:sldMk cId="2699200224" sldId="310"/>
            <ac:spMk id="9" creationId="{21AF88EE-2BAC-7B3F-FF46-2B8C9C387595}"/>
          </ac:spMkLst>
        </pc:spChg>
        <pc:picChg chg="mod">
          <ac:chgData name="Richard Ball" userId="c2c6c2dd-6ddc-437e-8cdd-d7a74390accc" providerId="ADAL" clId="{B12D7B67-37F6-4C0A-97FE-6715DF0028BE}" dt="2022-11-15T13:33:32.378" v="1250" actId="14100"/>
          <ac:picMkLst>
            <pc:docMk/>
            <pc:sldMk cId="2699200224" sldId="310"/>
            <ac:picMk id="5" creationId="{F8A135BE-8FDA-1F7E-F1EE-1E57E711EFDD}"/>
          </ac:picMkLst>
        </pc:picChg>
        <pc:inkChg chg="add del">
          <ac:chgData name="Richard Ball" userId="c2c6c2dd-6ddc-437e-8cdd-d7a74390accc" providerId="ADAL" clId="{B12D7B67-37F6-4C0A-97FE-6715DF0028BE}" dt="2022-11-25T09:43:04.672" v="5250" actId="33639"/>
          <ac:inkMkLst>
            <pc:docMk/>
            <pc:sldMk cId="2699200224" sldId="310"/>
            <ac:inkMk id="2" creationId="{4922CDEA-E7B8-AF12-485D-A037BE039D9F}"/>
          </ac:inkMkLst>
        </pc:inkChg>
      </pc:sldChg>
      <pc:sldChg chg="del">
        <pc:chgData name="Richard Ball" userId="c2c6c2dd-6ddc-437e-8cdd-d7a74390accc" providerId="ADAL" clId="{B12D7B67-37F6-4C0A-97FE-6715DF0028BE}" dt="2022-11-15T13:56:03.275" v="1686" actId="47"/>
        <pc:sldMkLst>
          <pc:docMk/>
          <pc:sldMk cId="462407149" sldId="311"/>
        </pc:sldMkLst>
      </pc:sldChg>
      <pc:sldChg chg="del">
        <pc:chgData name="Richard Ball" userId="c2c6c2dd-6ddc-437e-8cdd-d7a74390accc" providerId="ADAL" clId="{B12D7B67-37F6-4C0A-97FE-6715DF0028BE}" dt="2022-11-17T08:10:07.737" v="4734" actId="47"/>
        <pc:sldMkLst>
          <pc:docMk/>
          <pc:sldMk cId="2175993294" sldId="312"/>
        </pc:sldMkLst>
      </pc:sldChg>
      <pc:sldChg chg="add">
        <pc:chgData name="Richard Ball" userId="c2c6c2dd-6ddc-437e-8cdd-d7a74390accc" providerId="ADAL" clId="{B12D7B67-37F6-4C0A-97FE-6715DF0028BE}" dt="2022-11-16T08:24:06.903" v="2546"/>
        <pc:sldMkLst>
          <pc:docMk/>
          <pc:sldMk cId="2392435380" sldId="313"/>
        </pc:sldMkLst>
      </pc:sldChg>
      <pc:sldChg chg="modSp del mod">
        <pc:chgData name="Richard Ball" userId="c2c6c2dd-6ddc-437e-8cdd-d7a74390accc" providerId="ADAL" clId="{B12D7B67-37F6-4C0A-97FE-6715DF0028BE}" dt="2022-11-16T08:24:01.104" v="2545" actId="47"/>
        <pc:sldMkLst>
          <pc:docMk/>
          <pc:sldMk cId="2508733383" sldId="313"/>
        </pc:sldMkLst>
        <pc:spChg chg="mod">
          <ac:chgData name="Richard Ball" userId="c2c6c2dd-6ddc-437e-8cdd-d7a74390accc" providerId="ADAL" clId="{B12D7B67-37F6-4C0A-97FE-6715DF0028BE}" dt="2022-11-15T13:34:02.128" v="1257" actId="1076"/>
          <ac:spMkLst>
            <pc:docMk/>
            <pc:sldMk cId="2508733383" sldId="313"/>
            <ac:spMk id="4" creationId="{B3420E01-6C1C-D4D2-B594-27E897D8FCDB}"/>
          </ac:spMkLst>
        </pc:spChg>
        <pc:spChg chg="mod">
          <ac:chgData name="Richard Ball" userId="c2c6c2dd-6ddc-437e-8cdd-d7a74390accc" providerId="ADAL" clId="{B12D7B67-37F6-4C0A-97FE-6715DF0028BE}" dt="2022-11-15T13:33:53.123" v="1254" actId="14100"/>
          <ac:spMkLst>
            <pc:docMk/>
            <pc:sldMk cId="2508733383" sldId="313"/>
            <ac:spMk id="5" creationId="{45FC3392-8B27-4DBC-BB12-29637D00900A}"/>
          </ac:spMkLst>
        </pc:spChg>
        <pc:picChg chg="mod">
          <ac:chgData name="Richard Ball" userId="c2c6c2dd-6ddc-437e-8cdd-d7a74390accc" providerId="ADAL" clId="{B12D7B67-37F6-4C0A-97FE-6715DF0028BE}" dt="2022-11-15T13:33:50.628" v="1253" actId="1076"/>
          <ac:picMkLst>
            <pc:docMk/>
            <pc:sldMk cId="2508733383" sldId="313"/>
            <ac:picMk id="1026" creationId="{98B7CC04-6E6C-D286-62BC-859056AFC571}"/>
          </ac:picMkLst>
        </pc:picChg>
      </pc:sldChg>
      <pc:sldChg chg="addSp delSp modSp add mod">
        <pc:chgData name="Richard Ball" userId="c2c6c2dd-6ddc-437e-8cdd-d7a74390accc" providerId="ADAL" clId="{B12D7B67-37F6-4C0A-97FE-6715DF0028BE}" dt="2022-11-18T09:37:13.079" v="5218" actId="1076"/>
        <pc:sldMkLst>
          <pc:docMk/>
          <pc:sldMk cId="1581898637" sldId="314"/>
        </pc:sldMkLst>
        <pc:spChg chg="add mod">
          <ac:chgData name="Richard Ball" userId="c2c6c2dd-6ddc-437e-8cdd-d7a74390accc" providerId="ADAL" clId="{B12D7B67-37F6-4C0A-97FE-6715DF0028BE}" dt="2022-11-18T09:30:14.862" v="5209" actId="403"/>
          <ac:spMkLst>
            <pc:docMk/>
            <pc:sldMk cId="1581898637" sldId="314"/>
            <ac:spMk id="3" creationId="{94A6FF91-57D8-A8E6-0928-C9166DCD3D46}"/>
          </ac:spMkLst>
        </pc:spChg>
        <pc:spChg chg="mod">
          <ac:chgData name="Richard Ball" userId="c2c6c2dd-6ddc-437e-8cdd-d7a74390accc" providerId="ADAL" clId="{B12D7B67-37F6-4C0A-97FE-6715DF0028BE}" dt="2022-11-18T09:30:02.470" v="5201" actId="1076"/>
          <ac:spMkLst>
            <pc:docMk/>
            <pc:sldMk cId="1581898637" sldId="314"/>
            <ac:spMk id="4" creationId="{B3420E01-6C1C-D4D2-B594-27E897D8FCDB}"/>
          </ac:spMkLst>
        </pc:spChg>
        <pc:spChg chg="mod">
          <ac:chgData name="Richard Ball" userId="c2c6c2dd-6ddc-437e-8cdd-d7a74390accc" providerId="ADAL" clId="{B12D7B67-37F6-4C0A-97FE-6715DF0028BE}" dt="2022-11-18T09:30:18.780" v="5210" actId="207"/>
          <ac:spMkLst>
            <pc:docMk/>
            <pc:sldMk cId="1581898637" sldId="314"/>
            <ac:spMk id="5" creationId="{45FC3392-8B27-4DBC-BB12-29637D00900A}"/>
          </ac:spMkLst>
        </pc:spChg>
        <pc:picChg chg="add mod">
          <ac:chgData name="Richard Ball" userId="c2c6c2dd-6ddc-437e-8cdd-d7a74390accc" providerId="ADAL" clId="{B12D7B67-37F6-4C0A-97FE-6715DF0028BE}" dt="2022-11-18T09:37:13.079" v="5218" actId="1076"/>
          <ac:picMkLst>
            <pc:docMk/>
            <pc:sldMk cId="1581898637" sldId="314"/>
            <ac:picMk id="6" creationId="{F67BB0E5-7CEC-BDEE-18F7-EECC3BE1227A}"/>
          </ac:picMkLst>
        </pc:picChg>
        <pc:picChg chg="del">
          <ac:chgData name="Richard Ball" userId="c2c6c2dd-6ddc-437e-8cdd-d7a74390accc" providerId="ADAL" clId="{B12D7B67-37F6-4C0A-97FE-6715DF0028BE}" dt="2022-11-18T09:37:08.576" v="5215" actId="478"/>
          <ac:picMkLst>
            <pc:docMk/>
            <pc:sldMk cId="1581898637" sldId="314"/>
            <ac:picMk id="1026" creationId="{98B7CC04-6E6C-D286-62BC-859056AFC571}"/>
          </ac:picMkLst>
        </pc:picChg>
      </pc:sldChg>
      <pc:sldChg chg="modSp del mod">
        <pc:chgData name="Richard Ball" userId="c2c6c2dd-6ddc-437e-8cdd-d7a74390accc" providerId="ADAL" clId="{B12D7B67-37F6-4C0A-97FE-6715DF0028BE}" dt="2022-11-16T08:24:01.104" v="2545" actId="47"/>
        <pc:sldMkLst>
          <pc:docMk/>
          <pc:sldMk cId="2458192344" sldId="314"/>
        </pc:sldMkLst>
        <pc:spChg chg="mod">
          <ac:chgData name="Richard Ball" userId="c2c6c2dd-6ddc-437e-8cdd-d7a74390accc" providerId="ADAL" clId="{B12D7B67-37F6-4C0A-97FE-6715DF0028BE}" dt="2022-11-15T13:32:20.943" v="1237" actId="403"/>
          <ac:spMkLst>
            <pc:docMk/>
            <pc:sldMk cId="2458192344" sldId="314"/>
            <ac:spMk id="5" creationId="{45FC3392-8B27-4DBC-BB12-29637D00900A}"/>
          </ac:spMkLst>
        </pc:spChg>
        <pc:picChg chg="mod">
          <ac:chgData name="Richard Ball" userId="c2c6c2dd-6ddc-437e-8cdd-d7a74390accc" providerId="ADAL" clId="{B12D7B67-37F6-4C0A-97FE-6715DF0028BE}" dt="2022-11-15T13:32:23.277" v="1238" actId="1076"/>
          <ac:picMkLst>
            <pc:docMk/>
            <pc:sldMk cId="2458192344" sldId="314"/>
            <ac:picMk id="1026" creationId="{98B7CC04-6E6C-D286-62BC-859056AFC571}"/>
          </ac:picMkLst>
        </pc:picChg>
      </pc:sldChg>
      <pc:sldChg chg="addSp delSp modSp add del">
        <pc:chgData name="Richard Ball" userId="c2c6c2dd-6ddc-437e-8cdd-d7a74390accc" providerId="ADAL" clId="{B12D7B67-37F6-4C0A-97FE-6715DF0028BE}" dt="2022-11-18T09:37:14.688" v="5219" actId="47"/>
        <pc:sldMkLst>
          <pc:docMk/>
          <pc:sldMk cId="1298955744" sldId="315"/>
        </pc:sldMkLst>
        <pc:picChg chg="add del mod">
          <ac:chgData name="Richard Ball" userId="c2c6c2dd-6ddc-437e-8cdd-d7a74390accc" providerId="ADAL" clId="{B12D7B67-37F6-4C0A-97FE-6715DF0028BE}" dt="2022-11-18T09:30:37.802" v="5214"/>
          <ac:picMkLst>
            <pc:docMk/>
            <pc:sldMk cId="1298955744" sldId="315"/>
            <ac:picMk id="3" creationId="{56A03B43-F303-66D7-A244-83F72DD65401}"/>
          </ac:picMkLst>
        </pc:picChg>
      </pc:sldChg>
      <pc:sldChg chg="del">
        <pc:chgData name="Richard Ball" userId="c2c6c2dd-6ddc-437e-8cdd-d7a74390accc" providerId="ADAL" clId="{B12D7B67-37F6-4C0A-97FE-6715DF0028BE}" dt="2022-11-16T08:24:01.104" v="2545" actId="47"/>
        <pc:sldMkLst>
          <pc:docMk/>
          <pc:sldMk cId="1304374054" sldId="315"/>
        </pc:sldMkLst>
      </pc:sldChg>
      <pc:sldChg chg="delSp modSp add del mod delAnim modNotesTx">
        <pc:chgData name="Richard Ball" userId="c2c6c2dd-6ddc-437e-8cdd-d7a74390accc" providerId="ADAL" clId="{B12D7B67-37F6-4C0A-97FE-6715DF0028BE}" dt="2022-11-16T14:01:43.210" v="2820" actId="47"/>
        <pc:sldMkLst>
          <pc:docMk/>
          <pc:sldMk cId="268304308" sldId="316"/>
        </pc:sldMkLst>
        <pc:spChg chg="del">
          <ac:chgData name="Richard Ball" userId="c2c6c2dd-6ddc-437e-8cdd-d7a74390accc" providerId="ADAL" clId="{B12D7B67-37F6-4C0A-97FE-6715DF0028BE}" dt="2022-11-14T10:32:37.188" v="1" actId="478"/>
          <ac:spMkLst>
            <pc:docMk/>
            <pc:sldMk cId="268304308" sldId="316"/>
            <ac:spMk id="3" creationId="{C677AFA4-F920-AF85-9478-2F25DD418D44}"/>
          </ac:spMkLst>
        </pc:spChg>
        <pc:spChg chg="del">
          <ac:chgData name="Richard Ball" userId="c2c6c2dd-6ddc-437e-8cdd-d7a74390accc" providerId="ADAL" clId="{B12D7B67-37F6-4C0A-97FE-6715DF0028BE}" dt="2022-11-14T10:32:37.188" v="1" actId="478"/>
          <ac:spMkLst>
            <pc:docMk/>
            <pc:sldMk cId="268304308" sldId="316"/>
            <ac:spMk id="4" creationId="{AEA159A0-B8E1-8F40-7497-9C244C4A7FF2}"/>
          </ac:spMkLst>
        </pc:spChg>
        <pc:spChg chg="del">
          <ac:chgData name="Richard Ball" userId="c2c6c2dd-6ddc-437e-8cdd-d7a74390accc" providerId="ADAL" clId="{B12D7B67-37F6-4C0A-97FE-6715DF0028BE}" dt="2022-11-14T10:32:37.188" v="1" actId="478"/>
          <ac:spMkLst>
            <pc:docMk/>
            <pc:sldMk cId="268304308" sldId="316"/>
            <ac:spMk id="5" creationId="{9AD50DF1-18C1-13A4-B72E-916A3B7A1370}"/>
          </ac:spMkLst>
        </pc:spChg>
        <pc:spChg chg="del">
          <ac:chgData name="Richard Ball" userId="c2c6c2dd-6ddc-437e-8cdd-d7a74390accc" providerId="ADAL" clId="{B12D7B67-37F6-4C0A-97FE-6715DF0028BE}" dt="2022-11-14T10:32:37.188" v="1" actId="478"/>
          <ac:spMkLst>
            <pc:docMk/>
            <pc:sldMk cId="268304308" sldId="316"/>
            <ac:spMk id="6" creationId="{840B259F-2993-A53F-1392-CB3DEFFFE544}"/>
          </ac:spMkLst>
        </pc:spChg>
        <pc:spChg chg="del">
          <ac:chgData name="Richard Ball" userId="c2c6c2dd-6ddc-437e-8cdd-d7a74390accc" providerId="ADAL" clId="{B12D7B67-37F6-4C0A-97FE-6715DF0028BE}" dt="2022-11-14T10:32:37.188" v="1" actId="478"/>
          <ac:spMkLst>
            <pc:docMk/>
            <pc:sldMk cId="268304308" sldId="316"/>
            <ac:spMk id="7" creationId="{36ACFF5D-E4D0-CAA2-A3D9-8D18BE3BFA91}"/>
          </ac:spMkLst>
        </pc:spChg>
        <pc:spChg chg="del">
          <ac:chgData name="Richard Ball" userId="c2c6c2dd-6ddc-437e-8cdd-d7a74390accc" providerId="ADAL" clId="{B12D7B67-37F6-4C0A-97FE-6715DF0028BE}" dt="2022-11-14T10:32:37.188" v="1" actId="478"/>
          <ac:spMkLst>
            <pc:docMk/>
            <pc:sldMk cId="268304308" sldId="316"/>
            <ac:spMk id="8" creationId="{FCBF7DDD-6CEF-820B-C16E-C1943913AA53}"/>
          </ac:spMkLst>
        </pc:spChg>
        <pc:spChg chg="del">
          <ac:chgData name="Richard Ball" userId="c2c6c2dd-6ddc-437e-8cdd-d7a74390accc" providerId="ADAL" clId="{B12D7B67-37F6-4C0A-97FE-6715DF0028BE}" dt="2022-11-14T10:32:37.188" v="1" actId="478"/>
          <ac:spMkLst>
            <pc:docMk/>
            <pc:sldMk cId="268304308" sldId="316"/>
            <ac:spMk id="9" creationId="{DABD346D-8B63-3E8B-DBDF-6CEBF26809B3}"/>
          </ac:spMkLst>
        </pc:spChg>
        <pc:spChg chg="del">
          <ac:chgData name="Richard Ball" userId="c2c6c2dd-6ddc-437e-8cdd-d7a74390accc" providerId="ADAL" clId="{B12D7B67-37F6-4C0A-97FE-6715DF0028BE}" dt="2022-11-14T10:32:37.188" v="1" actId="478"/>
          <ac:spMkLst>
            <pc:docMk/>
            <pc:sldMk cId="268304308" sldId="316"/>
            <ac:spMk id="10" creationId="{79091A0A-714E-F90F-51DD-2DB741A264F5}"/>
          </ac:spMkLst>
        </pc:spChg>
        <pc:spChg chg="del">
          <ac:chgData name="Richard Ball" userId="c2c6c2dd-6ddc-437e-8cdd-d7a74390accc" providerId="ADAL" clId="{B12D7B67-37F6-4C0A-97FE-6715DF0028BE}" dt="2022-11-14T10:32:37.188" v="1" actId="478"/>
          <ac:spMkLst>
            <pc:docMk/>
            <pc:sldMk cId="268304308" sldId="316"/>
            <ac:spMk id="11" creationId="{22367597-2FB1-B97D-C239-61764819F72F}"/>
          </ac:spMkLst>
        </pc:spChg>
        <pc:spChg chg="del">
          <ac:chgData name="Richard Ball" userId="c2c6c2dd-6ddc-437e-8cdd-d7a74390accc" providerId="ADAL" clId="{B12D7B67-37F6-4C0A-97FE-6715DF0028BE}" dt="2022-11-14T10:32:37.188" v="1" actId="478"/>
          <ac:spMkLst>
            <pc:docMk/>
            <pc:sldMk cId="268304308" sldId="316"/>
            <ac:spMk id="12" creationId="{D5F22704-DEA1-F4DA-CE67-A8F13C4669A1}"/>
          </ac:spMkLst>
        </pc:spChg>
        <pc:spChg chg="del">
          <ac:chgData name="Richard Ball" userId="c2c6c2dd-6ddc-437e-8cdd-d7a74390accc" providerId="ADAL" clId="{B12D7B67-37F6-4C0A-97FE-6715DF0028BE}" dt="2022-11-14T10:32:37.188" v="1" actId="478"/>
          <ac:spMkLst>
            <pc:docMk/>
            <pc:sldMk cId="268304308" sldId="316"/>
            <ac:spMk id="13" creationId="{624763AF-674D-7F7D-84D0-94DE4D6EEC4A}"/>
          </ac:spMkLst>
        </pc:spChg>
        <pc:spChg chg="del">
          <ac:chgData name="Richard Ball" userId="c2c6c2dd-6ddc-437e-8cdd-d7a74390accc" providerId="ADAL" clId="{B12D7B67-37F6-4C0A-97FE-6715DF0028BE}" dt="2022-11-14T10:32:37.188" v="1" actId="478"/>
          <ac:spMkLst>
            <pc:docMk/>
            <pc:sldMk cId="268304308" sldId="316"/>
            <ac:spMk id="14" creationId="{1E55500C-43BC-C526-0D37-AB8A31546539}"/>
          </ac:spMkLst>
        </pc:spChg>
        <pc:graphicFrameChg chg="mod modGraphic">
          <ac:chgData name="Richard Ball" userId="c2c6c2dd-6ddc-437e-8cdd-d7a74390accc" providerId="ADAL" clId="{B12D7B67-37F6-4C0A-97FE-6715DF0028BE}" dt="2022-11-15T15:38:03.971" v="1713" actId="20577"/>
          <ac:graphicFrameMkLst>
            <pc:docMk/>
            <pc:sldMk cId="268304308" sldId="316"/>
            <ac:graphicFrameMk id="2" creationId="{00000000-0000-0000-0000-000000000000}"/>
          </ac:graphicFrameMkLst>
        </pc:graphicFrameChg>
      </pc:sldChg>
      <pc:sldChg chg="addSp modSp new add del mod ord">
        <pc:chgData name="Richard Ball" userId="c2c6c2dd-6ddc-437e-8cdd-d7a74390accc" providerId="ADAL" clId="{B12D7B67-37F6-4C0A-97FE-6715DF0028BE}" dt="2022-11-21T14:56:50.486" v="5245" actId="47"/>
        <pc:sldMkLst>
          <pc:docMk/>
          <pc:sldMk cId="2814308650" sldId="317"/>
        </pc:sldMkLst>
        <pc:spChg chg="mod">
          <ac:chgData name="Richard Ball" userId="c2c6c2dd-6ddc-437e-8cdd-d7a74390accc" providerId="ADAL" clId="{B12D7B67-37F6-4C0A-97FE-6715DF0028BE}" dt="2022-11-15T07:41:54.944" v="562" actId="1076"/>
          <ac:spMkLst>
            <pc:docMk/>
            <pc:sldMk cId="2814308650" sldId="317"/>
            <ac:spMk id="2" creationId="{5B464EB8-6715-78B3-B4DD-2B1A314C4153}"/>
          </ac:spMkLst>
        </pc:spChg>
        <pc:spChg chg="mod">
          <ac:chgData name="Richard Ball" userId="c2c6c2dd-6ddc-437e-8cdd-d7a74390accc" providerId="ADAL" clId="{B12D7B67-37F6-4C0A-97FE-6715DF0028BE}" dt="2022-11-15T13:07:32.396" v="696" actId="207"/>
          <ac:spMkLst>
            <pc:docMk/>
            <pc:sldMk cId="2814308650" sldId="317"/>
            <ac:spMk id="3" creationId="{70567A33-BFAC-856D-0D70-16E3D14C210D}"/>
          </ac:spMkLst>
        </pc:spChg>
        <pc:picChg chg="add mod">
          <ac:chgData name="Richard Ball" userId="c2c6c2dd-6ddc-437e-8cdd-d7a74390accc" providerId="ADAL" clId="{B12D7B67-37F6-4C0A-97FE-6715DF0028BE}" dt="2022-11-15T13:07:29.799" v="695" actId="14100"/>
          <ac:picMkLst>
            <pc:docMk/>
            <pc:sldMk cId="2814308650" sldId="317"/>
            <ac:picMk id="4" creationId="{F1B2E918-8854-C8CC-51FA-61DB168929F3}"/>
          </ac:picMkLst>
        </pc:picChg>
      </pc:sldChg>
      <pc:sldChg chg="add ord">
        <pc:chgData name="Richard Ball" userId="c2c6c2dd-6ddc-437e-8cdd-d7a74390accc" providerId="ADAL" clId="{B12D7B67-37F6-4C0A-97FE-6715DF0028BE}" dt="2022-11-18T09:37:17.408" v="5221"/>
        <pc:sldMkLst>
          <pc:docMk/>
          <pc:sldMk cId="1949558667" sldId="318"/>
        </pc:sldMkLst>
      </pc:sldChg>
      <pc:sldChg chg="addSp delSp modSp new del mod ord modNotesTx">
        <pc:chgData name="Richard Ball" userId="c2c6c2dd-6ddc-437e-8cdd-d7a74390accc" providerId="ADAL" clId="{B12D7B67-37F6-4C0A-97FE-6715DF0028BE}" dt="2022-11-16T08:24:01.104" v="2545" actId="47"/>
        <pc:sldMkLst>
          <pc:docMk/>
          <pc:sldMk cId="2166716272" sldId="318"/>
        </pc:sldMkLst>
        <pc:spChg chg="del">
          <ac:chgData name="Richard Ball" userId="c2c6c2dd-6ddc-437e-8cdd-d7a74390accc" providerId="ADAL" clId="{B12D7B67-37F6-4C0A-97FE-6715DF0028BE}" dt="2022-11-15T13:11:11.818" v="933" actId="478"/>
          <ac:spMkLst>
            <pc:docMk/>
            <pc:sldMk cId="2166716272" sldId="318"/>
            <ac:spMk id="2" creationId="{90A06E2C-4F24-C882-7509-9E0F1BF1B30A}"/>
          </ac:spMkLst>
        </pc:spChg>
        <pc:spChg chg="del">
          <ac:chgData name="Richard Ball" userId="c2c6c2dd-6ddc-437e-8cdd-d7a74390accc" providerId="ADAL" clId="{B12D7B67-37F6-4C0A-97FE-6715DF0028BE}" dt="2022-11-15T13:11:11.818" v="933" actId="478"/>
          <ac:spMkLst>
            <pc:docMk/>
            <pc:sldMk cId="2166716272" sldId="318"/>
            <ac:spMk id="3" creationId="{B8EB40B1-AEDF-0E90-15CF-2CCF8441715C}"/>
          </ac:spMkLst>
        </pc:spChg>
        <pc:picChg chg="add mod">
          <ac:chgData name="Richard Ball" userId="c2c6c2dd-6ddc-437e-8cdd-d7a74390accc" providerId="ADAL" clId="{B12D7B67-37F6-4C0A-97FE-6715DF0028BE}" dt="2022-11-15T13:11:59.577" v="936" actId="14100"/>
          <ac:picMkLst>
            <pc:docMk/>
            <pc:sldMk cId="2166716272" sldId="318"/>
            <ac:picMk id="1026" creationId="{D09E895C-04D8-206A-8DA3-FADBD44279FF}"/>
          </ac:picMkLst>
        </pc:picChg>
      </pc:sldChg>
      <pc:sldChg chg="modSp add del mod">
        <pc:chgData name="Richard Ball" userId="c2c6c2dd-6ddc-437e-8cdd-d7a74390accc" providerId="ADAL" clId="{B12D7B67-37F6-4C0A-97FE-6715DF0028BE}" dt="2022-11-15T07:35:57.259" v="553"/>
        <pc:sldMkLst>
          <pc:docMk/>
          <pc:sldMk cId="2434932445" sldId="318"/>
        </pc:sldMkLst>
        <pc:graphicFrameChg chg="mod modGraphic">
          <ac:chgData name="Richard Ball" userId="c2c6c2dd-6ddc-437e-8cdd-d7a74390accc" providerId="ADAL" clId="{B12D7B67-37F6-4C0A-97FE-6715DF0028BE}" dt="2022-11-15T07:35:56.770" v="552" actId="14100"/>
          <ac:graphicFrameMkLst>
            <pc:docMk/>
            <pc:sldMk cId="2434932445" sldId="318"/>
            <ac:graphicFrameMk id="2" creationId="{00000000-0000-0000-0000-000000000000}"/>
          </ac:graphicFrameMkLst>
        </pc:graphicFrameChg>
      </pc:sldChg>
      <pc:sldChg chg="delSp new del mod">
        <pc:chgData name="Richard Ball" userId="c2c6c2dd-6ddc-437e-8cdd-d7a74390accc" providerId="ADAL" clId="{B12D7B67-37F6-4C0A-97FE-6715DF0028BE}" dt="2022-11-15T13:29:26.180" v="1143" actId="47"/>
        <pc:sldMkLst>
          <pc:docMk/>
          <pc:sldMk cId="1702214401" sldId="319"/>
        </pc:sldMkLst>
        <pc:spChg chg="del">
          <ac:chgData name="Richard Ball" userId="c2c6c2dd-6ddc-437e-8cdd-d7a74390accc" providerId="ADAL" clId="{B12D7B67-37F6-4C0A-97FE-6715DF0028BE}" dt="2022-11-15T13:12:09.219" v="938" actId="478"/>
          <ac:spMkLst>
            <pc:docMk/>
            <pc:sldMk cId="1702214401" sldId="319"/>
            <ac:spMk id="2" creationId="{8A153FB3-1D5C-1237-0E97-D2B41CEAF2E8}"/>
          </ac:spMkLst>
        </pc:spChg>
        <pc:spChg chg="del">
          <ac:chgData name="Richard Ball" userId="c2c6c2dd-6ddc-437e-8cdd-d7a74390accc" providerId="ADAL" clId="{B12D7B67-37F6-4C0A-97FE-6715DF0028BE}" dt="2022-11-15T13:12:09.219" v="938" actId="478"/>
          <ac:spMkLst>
            <pc:docMk/>
            <pc:sldMk cId="1702214401" sldId="319"/>
            <ac:spMk id="3" creationId="{79244CC1-57D2-69B5-5619-5511F9FEF7B9}"/>
          </ac:spMkLst>
        </pc:spChg>
      </pc:sldChg>
      <pc:sldChg chg="addSp delSp modSp new mod">
        <pc:chgData name="Richard Ball" userId="c2c6c2dd-6ddc-437e-8cdd-d7a74390accc" providerId="ADAL" clId="{B12D7B67-37F6-4C0A-97FE-6715DF0028BE}" dt="2022-11-15T13:31:03.780" v="1227" actId="478"/>
        <pc:sldMkLst>
          <pc:docMk/>
          <pc:sldMk cId="1067813112" sldId="320"/>
        </pc:sldMkLst>
        <pc:spChg chg="mod">
          <ac:chgData name="Richard Ball" userId="c2c6c2dd-6ddc-437e-8cdd-d7a74390accc" providerId="ADAL" clId="{B12D7B67-37F6-4C0A-97FE-6715DF0028BE}" dt="2022-11-15T13:31:01.140" v="1225" actId="20577"/>
          <ac:spMkLst>
            <pc:docMk/>
            <pc:sldMk cId="1067813112" sldId="320"/>
            <ac:spMk id="2" creationId="{D751FC7E-3D05-2E3B-F0B6-C92EB5813138}"/>
          </ac:spMkLst>
        </pc:spChg>
        <pc:spChg chg="del mod">
          <ac:chgData name="Richard Ball" userId="c2c6c2dd-6ddc-437e-8cdd-d7a74390accc" providerId="ADAL" clId="{B12D7B67-37F6-4C0A-97FE-6715DF0028BE}" dt="2022-11-15T13:31:03.780" v="1227" actId="478"/>
          <ac:spMkLst>
            <pc:docMk/>
            <pc:sldMk cId="1067813112" sldId="320"/>
            <ac:spMk id="3" creationId="{4A3333D7-13B9-1526-BFBA-F8A0D3FB1447}"/>
          </ac:spMkLst>
        </pc:spChg>
        <pc:spChg chg="add mod">
          <ac:chgData name="Richard Ball" userId="c2c6c2dd-6ddc-437e-8cdd-d7a74390accc" providerId="ADAL" clId="{B12D7B67-37F6-4C0A-97FE-6715DF0028BE}" dt="2022-11-15T13:31:03.780" v="1227" actId="478"/>
          <ac:spMkLst>
            <pc:docMk/>
            <pc:sldMk cId="1067813112" sldId="320"/>
            <ac:spMk id="5" creationId="{CDCF2E85-BE67-6186-7FE5-823798C3AFF0}"/>
          </ac:spMkLst>
        </pc:spChg>
      </pc:sldChg>
      <pc:sldChg chg="addSp delSp modSp new mod delAnim modAnim">
        <pc:chgData name="Richard Ball" userId="c2c6c2dd-6ddc-437e-8cdd-d7a74390accc" providerId="ADAL" clId="{B12D7B67-37F6-4C0A-97FE-6715DF0028BE}" dt="2022-11-15T13:30:31.251" v="1153" actId="167"/>
        <pc:sldMkLst>
          <pc:docMk/>
          <pc:sldMk cId="3938692119" sldId="321"/>
        </pc:sldMkLst>
        <pc:spChg chg="del">
          <ac:chgData name="Richard Ball" userId="c2c6c2dd-6ddc-437e-8cdd-d7a74390accc" providerId="ADAL" clId="{B12D7B67-37F6-4C0A-97FE-6715DF0028BE}" dt="2022-11-15T13:16:56.227" v="1094" actId="478"/>
          <ac:spMkLst>
            <pc:docMk/>
            <pc:sldMk cId="3938692119" sldId="321"/>
            <ac:spMk id="2" creationId="{6847590C-1BD8-76FE-E7B7-F694DEC5AAF3}"/>
          </ac:spMkLst>
        </pc:spChg>
        <pc:spChg chg="del">
          <ac:chgData name="Richard Ball" userId="c2c6c2dd-6ddc-437e-8cdd-d7a74390accc" providerId="ADAL" clId="{B12D7B67-37F6-4C0A-97FE-6715DF0028BE}" dt="2022-11-15T13:16:56.227" v="1094" actId="478"/>
          <ac:spMkLst>
            <pc:docMk/>
            <pc:sldMk cId="3938692119" sldId="321"/>
            <ac:spMk id="3" creationId="{9A0AE759-BA66-8F65-B2AA-CF6D122DF209}"/>
          </ac:spMkLst>
        </pc:spChg>
        <pc:spChg chg="add mod ord">
          <ac:chgData name="Richard Ball" userId="c2c6c2dd-6ddc-437e-8cdd-d7a74390accc" providerId="ADAL" clId="{B12D7B67-37F6-4C0A-97FE-6715DF0028BE}" dt="2022-11-15T13:30:31.251" v="1153" actId="167"/>
          <ac:spMkLst>
            <pc:docMk/>
            <pc:sldMk cId="3938692119" sldId="321"/>
            <ac:spMk id="6" creationId="{D7E2BD9B-7789-0E9B-E785-F6769E9861A2}"/>
          </ac:spMkLst>
        </pc:spChg>
        <pc:picChg chg="add del mod">
          <ac:chgData name="Richard Ball" userId="c2c6c2dd-6ddc-437e-8cdd-d7a74390accc" providerId="ADAL" clId="{B12D7B67-37F6-4C0A-97FE-6715DF0028BE}" dt="2022-11-15T13:29:29.965" v="1144" actId="478"/>
          <ac:picMkLst>
            <pc:docMk/>
            <pc:sldMk cId="3938692119" sldId="321"/>
            <ac:picMk id="4" creationId="{EC9DE8F5-0176-B83A-4851-EDA8DBBD0BC8}"/>
          </ac:picMkLst>
        </pc:picChg>
        <pc:picChg chg="add mod">
          <ac:chgData name="Richard Ball" userId="c2c6c2dd-6ddc-437e-8cdd-d7a74390accc" providerId="ADAL" clId="{B12D7B67-37F6-4C0A-97FE-6715DF0028BE}" dt="2022-11-15T13:30:18.471" v="1150" actId="14100"/>
          <ac:picMkLst>
            <pc:docMk/>
            <pc:sldMk cId="3938692119" sldId="321"/>
            <ac:picMk id="5" creationId="{56639830-B5BA-56F3-5436-820130AA80A4}"/>
          </ac:picMkLst>
        </pc:picChg>
      </pc:sldChg>
      <pc:sldChg chg="delSp new del mod">
        <pc:chgData name="Richard Ball" userId="c2c6c2dd-6ddc-437e-8cdd-d7a74390accc" providerId="ADAL" clId="{B12D7B67-37F6-4C0A-97FE-6715DF0028BE}" dt="2022-11-15T13:29:25.602" v="1142" actId="47"/>
        <pc:sldMkLst>
          <pc:docMk/>
          <pc:sldMk cId="2104537874" sldId="322"/>
        </pc:sldMkLst>
        <pc:spChg chg="del">
          <ac:chgData name="Richard Ball" userId="c2c6c2dd-6ddc-437e-8cdd-d7a74390accc" providerId="ADAL" clId="{B12D7B67-37F6-4C0A-97FE-6715DF0028BE}" dt="2022-11-15T13:18:37.137" v="1141" actId="478"/>
          <ac:spMkLst>
            <pc:docMk/>
            <pc:sldMk cId="2104537874" sldId="322"/>
            <ac:spMk id="2" creationId="{EDB97790-72BF-D55B-3A14-C0247CF23C5E}"/>
          </ac:spMkLst>
        </pc:spChg>
        <pc:spChg chg="del">
          <ac:chgData name="Richard Ball" userId="c2c6c2dd-6ddc-437e-8cdd-d7a74390accc" providerId="ADAL" clId="{B12D7B67-37F6-4C0A-97FE-6715DF0028BE}" dt="2022-11-15T13:18:37.137" v="1141" actId="478"/>
          <ac:spMkLst>
            <pc:docMk/>
            <pc:sldMk cId="2104537874" sldId="322"/>
            <ac:spMk id="3" creationId="{96252426-CB8D-2040-70AD-59CC077288DB}"/>
          </ac:spMkLst>
        </pc:spChg>
      </pc:sldChg>
      <pc:sldChg chg="addSp delSp modSp new mod ord">
        <pc:chgData name="Richard Ball" userId="c2c6c2dd-6ddc-437e-8cdd-d7a74390accc" providerId="ADAL" clId="{B12D7B67-37F6-4C0A-97FE-6715DF0028BE}" dt="2022-11-16T07:23:06.883" v="1720" actId="1076"/>
        <pc:sldMkLst>
          <pc:docMk/>
          <pc:sldMk cId="3825264518" sldId="322"/>
        </pc:sldMkLst>
        <pc:spChg chg="mod">
          <ac:chgData name="Richard Ball" userId="c2c6c2dd-6ddc-437e-8cdd-d7a74390accc" providerId="ADAL" clId="{B12D7B67-37F6-4C0A-97FE-6715DF0028BE}" dt="2022-11-15T13:40:36.025" v="1284" actId="1076"/>
          <ac:spMkLst>
            <pc:docMk/>
            <pc:sldMk cId="3825264518" sldId="322"/>
            <ac:spMk id="2" creationId="{7A72EDB8-339E-844A-FC93-73656CF30151}"/>
          </ac:spMkLst>
        </pc:spChg>
        <pc:spChg chg="del mod">
          <ac:chgData name="Richard Ball" userId="c2c6c2dd-6ddc-437e-8cdd-d7a74390accc" providerId="ADAL" clId="{B12D7B67-37F6-4C0A-97FE-6715DF0028BE}" dt="2022-11-15T13:40:37.954" v="1286" actId="478"/>
          <ac:spMkLst>
            <pc:docMk/>
            <pc:sldMk cId="3825264518" sldId="322"/>
            <ac:spMk id="3" creationId="{3F3AFA1C-4AFF-4F69-EE57-E58388906A04}"/>
          </ac:spMkLst>
        </pc:spChg>
        <pc:picChg chg="add mod">
          <ac:chgData name="Richard Ball" userId="c2c6c2dd-6ddc-437e-8cdd-d7a74390accc" providerId="ADAL" clId="{B12D7B67-37F6-4C0A-97FE-6715DF0028BE}" dt="2022-11-16T07:23:06.883" v="1720" actId="1076"/>
          <ac:picMkLst>
            <pc:docMk/>
            <pc:sldMk cId="3825264518" sldId="322"/>
            <ac:picMk id="1026" creationId="{8AF7E3DC-1F5E-1CA0-02DF-A7084DB610E1}"/>
          </ac:picMkLst>
        </pc:picChg>
        <pc:picChg chg="add mod">
          <ac:chgData name="Richard Ball" userId="c2c6c2dd-6ddc-437e-8cdd-d7a74390accc" providerId="ADAL" clId="{B12D7B67-37F6-4C0A-97FE-6715DF0028BE}" dt="2022-11-16T07:23:03.147" v="1718" actId="1076"/>
          <ac:picMkLst>
            <pc:docMk/>
            <pc:sldMk cId="3825264518" sldId="322"/>
            <ac:picMk id="2050" creationId="{432292D1-2614-B515-AF28-54AFB65AD6C2}"/>
          </ac:picMkLst>
        </pc:picChg>
      </pc:sldChg>
      <pc:sldChg chg="addSp modSp new mod ord modAnim">
        <pc:chgData name="Richard Ball" userId="c2c6c2dd-6ddc-437e-8cdd-d7a74390accc" providerId="ADAL" clId="{B12D7B67-37F6-4C0A-97FE-6715DF0028BE}" dt="2022-11-25T09:59:55.903" v="5254" actId="113"/>
        <pc:sldMkLst>
          <pc:docMk/>
          <pc:sldMk cId="1984234961" sldId="323"/>
        </pc:sldMkLst>
        <pc:spChg chg="mod">
          <ac:chgData name="Richard Ball" userId="c2c6c2dd-6ddc-437e-8cdd-d7a74390accc" providerId="ADAL" clId="{B12D7B67-37F6-4C0A-97FE-6715DF0028BE}" dt="2022-11-15T13:42:47.803" v="1321" actId="1076"/>
          <ac:spMkLst>
            <pc:docMk/>
            <pc:sldMk cId="1984234961" sldId="323"/>
            <ac:spMk id="2" creationId="{8676A910-FAB5-DE1D-91AB-D43FF139841E}"/>
          </ac:spMkLst>
        </pc:spChg>
        <pc:spChg chg="mod">
          <ac:chgData name="Richard Ball" userId="c2c6c2dd-6ddc-437e-8cdd-d7a74390accc" providerId="ADAL" clId="{B12D7B67-37F6-4C0A-97FE-6715DF0028BE}" dt="2022-11-25T09:59:55.903" v="5254" actId="113"/>
          <ac:spMkLst>
            <pc:docMk/>
            <pc:sldMk cId="1984234961" sldId="323"/>
            <ac:spMk id="3" creationId="{0B8247A4-96FF-53DF-4604-34E70F606C6F}"/>
          </ac:spMkLst>
        </pc:spChg>
        <pc:picChg chg="add mod">
          <ac:chgData name="Richard Ball" userId="c2c6c2dd-6ddc-437e-8cdd-d7a74390accc" providerId="ADAL" clId="{B12D7B67-37F6-4C0A-97FE-6715DF0028BE}" dt="2022-11-15T13:46:10.369" v="1650" actId="1076"/>
          <ac:picMkLst>
            <pc:docMk/>
            <pc:sldMk cId="1984234961" sldId="323"/>
            <ac:picMk id="3074" creationId="{5499FA3D-0F1A-EDEB-F52E-F9D7CBE9641A}"/>
          </ac:picMkLst>
        </pc:picChg>
      </pc:sldChg>
      <pc:sldChg chg="addSp delSp modSp new mod">
        <pc:chgData name="Richard Ball" userId="c2c6c2dd-6ddc-437e-8cdd-d7a74390accc" providerId="ADAL" clId="{B12D7B67-37F6-4C0A-97FE-6715DF0028BE}" dt="2022-11-15T13:50:00.261" v="1665" actId="14100"/>
        <pc:sldMkLst>
          <pc:docMk/>
          <pc:sldMk cId="2814571879" sldId="324"/>
        </pc:sldMkLst>
        <pc:spChg chg="del">
          <ac:chgData name="Richard Ball" userId="c2c6c2dd-6ddc-437e-8cdd-d7a74390accc" providerId="ADAL" clId="{B12D7B67-37F6-4C0A-97FE-6715DF0028BE}" dt="2022-11-15T13:49:36.014" v="1657" actId="478"/>
          <ac:spMkLst>
            <pc:docMk/>
            <pc:sldMk cId="2814571879" sldId="324"/>
            <ac:spMk id="2" creationId="{67D32E14-990D-A964-AF2B-0766C0DC70BC}"/>
          </ac:spMkLst>
        </pc:spChg>
        <pc:spChg chg="del">
          <ac:chgData name="Richard Ball" userId="c2c6c2dd-6ddc-437e-8cdd-d7a74390accc" providerId="ADAL" clId="{B12D7B67-37F6-4C0A-97FE-6715DF0028BE}" dt="2022-11-15T13:49:36.014" v="1657" actId="478"/>
          <ac:spMkLst>
            <pc:docMk/>
            <pc:sldMk cId="2814571879" sldId="324"/>
            <ac:spMk id="3" creationId="{FD3A621F-DB8F-5E32-8286-8AB404A4BD12}"/>
          </ac:spMkLst>
        </pc:spChg>
        <pc:picChg chg="add mod modCrop">
          <ac:chgData name="Richard Ball" userId="c2c6c2dd-6ddc-437e-8cdd-d7a74390accc" providerId="ADAL" clId="{B12D7B67-37F6-4C0A-97FE-6715DF0028BE}" dt="2022-11-15T13:50:00.261" v="1665" actId="14100"/>
          <ac:picMkLst>
            <pc:docMk/>
            <pc:sldMk cId="2814571879" sldId="324"/>
            <ac:picMk id="5" creationId="{DF0F990C-F96C-02C1-B1C7-C2CBD0C307B4}"/>
          </ac:picMkLst>
        </pc:picChg>
      </pc:sldChg>
      <pc:sldChg chg="addSp delSp modSp add mod modAnim modNotesTx">
        <pc:chgData name="Richard Ball" userId="c2c6c2dd-6ddc-437e-8cdd-d7a74390accc" providerId="ADAL" clId="{B12D7B67-37F6-4C0A-97FE-6715DF0028BE}" dt="2022-12-09T09:03:17.769" v="5281"/>
        <pc:sldMkLst>
          <pc:docMk/>
          <pc:sldMk cId="3504207998" sldId="325"/>
        </pc:sldMkLst>
        <pc:spChg chg="add mod">
          <ac:chgData name="Richard Ball" userId="c2c6c2dd-6ddc-437e-8cdd-d7a74390accc" providerId="ADAL" clId="{B12D7B67-37F6-4C0A-97FE-6715DF0028BE}" dt="2022-11-16T08:08:51.067" v="2473" actId="113"/>
          <ac:spMkLst>
            <pc:docMk/>
            <pc:sldMk cId="3504207998" sldId="325"/>
            <ac:spMk id="4" creationId="{0593D14D-3835-D2B9-4256-CBFE95B08D83}"/>
          </ac:spMkLst>
        </pc:spChg>
        <pc:spChg chg="add mod">
          <ac:chgData name="Richard Ball" userId="c2c6c2dd-6ddc-437e-8cdd-d7a74390accc" providerId="ADAL" clId="{B12D7B67-37F6-4C0A-97FE-6715DF0028BE}" dt="2022-11-16T08:08:53.473" v="2474" actId="207"/>
          <ac:spMkLst>
            <pc:docMk/>
            <pc:sldMk cId="3504207998" sldId="325"/>
            <ac:spMk id="9" creationId="{ACCB50AC-6715-869F-188A-836B4719F2B0}"/>
          </ac:spMkLst>
        </pc:spChg>
        <pc:spChg chg="add mod">
          <ac:chgData name="Richard Ball" userId="c2c6c2dd-6ddc-437e-8cdd-d7a74390accc" providerId="ADAL" clId="{B12D7B67-37F6-4C0A-97FE-6715DF0028BE}" dt="2022-11-16T08:10:17.715" v="2476" actId="207"/>
          <ac:spMkLst>
            <pc:docMk/>
            <pc:sldMk cId="3504207998" sldId="325"/>
            <ac:spMk id="10" creationId="{0CC2D646-57B2-153C-1593-0A69DD49E866}"/>
          </ac:spMkLst>
        </pc:spChg>
        <pc:spChg chg="add del mod">
          <ac:chgData name="Richard Ball" userId="c2c6c2dd-6ddc-437e-8cdd-d7a74390accc" providerId="ADAL" clId="{B12D7B67-37F6-4C0A-97FE-6715DF0028BE}" dt="2022-11-16T08:01:09.317" v="2382" actId="478"/>
          <ac:spMkLst>
            <pc:docMk/>
            <pc:sldMk cId="3504207998" sldId="325"/>
            <ac:spMk id="17" creationId="{CD3226B5-4E58-F80F-AA3C-49D0722150D8}"/>
          </ac:spMkLst>
        </pc:spChg>
        <pc:spChg chg="add del mod">
          <ac:chgData name="Richard Ball" userId="c2c6c2dd-6ddc-437e-8cdd-d7a74390accc" providerId="ADAL" clId="{B12D7B67-37F6-4C0A-97FE-6715DF0028BE}" dt="2022-11-16T08:01:09.317" v="2382" actId="478"/>
          <ac:spMkLst>
            <pc:docMk/>
            <pc:sldMk cId="3504207998" sldId="325"/>
            <ac:spMk id="18" creationId="{ECFE43C4-DFC0-B5E9-F721-E1E3BE0B3978}"/>
          </ac:spMkLst>
        </pc:spChg>
        <pc:spChg chg="add del mod">
          <ac:chgData name="Richard Ball" userId="c2c6c2dd-6ddc-437e-8cdd-d7a74390accc" providerId="ADAL" clId="{B12D7B67-37F6-4C0A-97FE-6715DF0028BE}" dt="2022-11-16T08:01:09.317" v="2382" actId="478"/>
          <ac:spMkLst>
            <pc:docMk/>
            <pc:sldMk cId="3504207998" sldId="325"/>
            <ac:spMk id="19" creationId="{F3142967-0DBB-466C-BACB-5FBA74BD331B}"/>
          </ac:spMkLst>
        </pc:spChg>
        <pc:spChg chg="add del mod">
          <ac:chgData name="Richard Ball" userId="c2c6c2dd-6ddc-437e-8cdd-d7a74390accc" providerId="ADAL" clId="{B12D7B67-37F6-4C0A-97FE-6715DF0028BE}" dt="2022-11-16T08:01:09.317" v="2382" actId="478"/>
          <ac:spMkLst>
            <pc:docMk/>
            <pc:sldMk cId="3504207998" sldId="325"/>
            <ac:spMk id="20" creationId="{EA299A7B-96F7-4F60-B72E-DB979247D51C}"/>
          </ac:spMkLst>
        </pc:spChg>
        <pc:spChg chg="add del mod">
          <ac:chgData name="Richard Ball" userId="c2c6c2dd-6ddc-437e-8cdd-d7a74390accc" providerId="ADAL" clId="{B12D7B67-37F6-4C0A-97FE-6715DF0028BE}" dt="2022-11-16T08:01:09.317" v="2382" actId="478"/>
          <ac:spMkLst>
            <pc:docMk/>
            <pc:sldMk cId="3504207998" sldId="325"/>
            <ac:spMk id="21" creationId="{D2333069-E6DA-A8C8-89CD-8593FE607501}"/>
          </ac:spMkLst>
        </pc:spChg>
        <pc:spChg chg="add del mod">
          <ac:chgData name="Richard Ball" userId="c2c6c2dd-6ddc-437e-8cdd-d7a74390accc" providerId="ADAL" clId="{B12D7B67-37F6-4C0A-97FE-6715DF0028BE}" dt="2022-11-16T08:01:09.317" v="2382" actId="478"/>
          <ac:spMkLst>
            <pc:docMk/>
            <pc:sldMk cId="3504207998" sldId="325"/>
            <ac:spMk id="22" creationId="{42E6E3D9-A79F-9DA2-0878-7E3CAC8368A5}"/>
          </ac:spMkLst>
        </pc:spChg>
        <pc:spChg chg="add del mod">
          <ac:chgData name="Richard Ball" userId="c2c6c2dd-6ddc-437e-8cdd-d7a74390accc" providerId="ADAL" clId="{B12D7B67-37F6-4C0A-97FE-6715DF0028BE}" dt="2022-11-16T08:01:42.996" v="2396" actId="478"/>
          <ac:spMkLst>
            <pc:docMk/>
            <pc:sldMk cId="3504207998" sldId="325"/>
            <ac:spMk id="25" creationId="{3487C5EC-899E-064A-EBAF-5EDEE4594F82}"/>
          </ac:spMkLst>
        </pc:spChg>
        <pc:spChg chg="add del mod">
          <ac:chgData name="Richard Ball" userId="c2c6c2dd-6ddc-437e-8cdd-d7a74390accc" providerId="ADAL" clId="{B12D7B67-37F6-4C0A-97FE-6715DF0028BE}" dt="2022-11-16T08:01:42.996" v="2396" actId="478"/>
          <ac:spMkLst>
            <pc:docMk/>
            <pc:sldMk cId="3504207998" sldId="325"/>
            <ac:spMk id="26" creationId="{1ACF881D-B2A0-E371-87FB-8C6569B2AEB6}"/>
          </ac:spMkLst>
        </pc:spChg>
        <pc:spChg chg="add del mod">
          <ac:chgData name="Richard Ball" userId="c2c6c2dd-6ddc-437e-8cdd-d7a74390accc" providerId="ADAL" clId="{B12D7B67-37F6-4C0A-97FE-6715DF0028BE}" dt="2022-11-16T08:01:42.996" v="2396" actId="478"/>
          <ac:spMkLst>
            <pc:docMk/>
            <pc:sldMk cId="3504207998" sldId="325"/>
            <ac:spMk id="27" creationId="{6FEC72C7-5C3C-642A-64EC-0AD69ADEC1E8}"/>
          </ac:spMkLst>
        </pc:spChg>
        <pc:spChg chg="add del mod">
          <ac:chgData name="Richard Ball" userId="c2c6c2dd-6ddc-437e-8cdd-d7a74390accc" providerId="ADAL" clId="{B12D7B67-37F6-4C0A-97FE-6715DF0028BE}" dt="2022-11-16T08:01:42.996" v="2396" actId="478"/>
          <ac:spMkLst>
            <pc:docMk/>
            <pc:sldMk cId="3504207998" sldId="325"/>
            <ac:spMk id="28" creationId="{B1426365-43CF-5DCE-7D78-B4913CECCC03}"/>
          </ac:spMkLst>
        </pc:spChg>
        <pc:spChg chg="add del mod">
          <ac:chgData name="Richard Ball" userId="c2c6c2dd-6ddc-437e-8cdd-d7a74390accc" providerId="ADAL" clId="{B12D7B67-37F6-4C0A-97FE-6715DF0028BE}" dt="2022-11-16T08:01:42.996" v="2396" actId="478"/>
          <ac:spMkLst>
            <pc:docMk/>
            <pc:sldMk cId="3504207998" sldId="325"/>
            <ac:spMk id="29" creationId="{9987CDEC-2924-906E-90FA-EB8C3814A136}"/>
          </ac:spMkLst>
        </pc:spChg>
        <pc:spChg chg="add del mod">
          <ac:chgData name="Richard Ball" userId="c2c6c2dd-6ddc-437e-8cdd-d7a74390accc" providerId="ADAL" clId="{B12D7B67-37F6-4C0A-97FE-6715DF0028BE}" dt="2022-11-16T08:01:42.996" v="2396" actId="478"/>
          <ac:spMkLst>
            <pc:docMk/>
            <pc:sldMk cId="3504207998" sldId="325"/>
            <ac:spMk id="30" creationId="{1E70068C-339B-E922-A085-C2471C051EEF}"/>
          </ac:spMkLst>
        </pc:spChg>
        <pc:spChg chg="add mod">
          <ac:chgData name="Richard Ball" userId="c2c6c2dd-6ddc-437e-8cdd-d7a74390accc" providerId="ADAL" clId="{B12D7B67-37F6-4C0A-97FE-6715DF0028BE}" dt="2022-11-16T08:10:28.967" v="2478" actId="207"/>
          <ac:spMkLst>
            <pc:docMk/>
            <pc:sldMk cId="3504207998" sldId="325"/>
            <ac:spMk id="36" creationId="{F549502D-62B8-E331-A47E-265C40073838}"/>
          </ac:spMkLst>
        </pc:spChg>
        <pc:spChg chg="add mod">
          <ac:chgData name="Richard Ball" userId="c2c6c2dd-6ddc-437e-8cdd-d7a74390accc" providerId="ADAL" clId="{B12D7B67-37F6-4C0A-97FE-6715DF0028BE}" dt="2022-11-16T08:13:16.206" v="2503" actId="113"/>
          <ac:spMkLst>
            <pc:docMk/>
            <pc:sldMk cId="3504207998" sldId="325"/>
            <ac:spMk id="42" creationId="{71001CDE-E675-04C2-5EC3-B7B3A09AF45E}"/>
          </ac:spMkLst>
        </pc:spChg>
        <pc:spChg chg="add mod">
          <ac:chgData name="Richard Ball" userId="c2c6c2dd-6ddc-437e-8cdd-d7a74390accc" providerId="ADAL" clId="{B12D7B67-37F6-4C0A-97FE-6715DF0028BE}" dt="2022-11-16T08:14:03.940" v="2524" actId="1076"/>
          <ac:spMkLst>
            <pc:docMk/>
            <pc:sldMk cId="3504207998" sldId="325"/>
            <ac:spMk id="46" creationId="{566F1AD7-E3B8-0CF6-F3E9-8CD25729238A}"/>
          </ac:spMkLst>
        </pc:spChg>
        <pc:spChg chg="add mod">
          <ac:chgData name="Richard Ball" userId="c2c6c2dd-6ddc-437e-8cdd-d7a74390accc" providerId="ADAL" clId="{B12D7B67-37F6-4C0A-97FE-6715DF0028BE}" dt="2022-11-16T08:18:05.276" v="2534" actId="1076"/>
          <ac:spMkLst>
            <pc:docMk/>
            <pc:sldMk cId="3504207998" sldId="325"/>
            <ac:spMk id="50" creationId="{6743E650-2436-FCB5-80DA-84064840A10A}"/>
          </ac:spMkLst>
        </pc:spChg>
        <pc:picChg chg="del mod modCrop">
          <ac:chgData name="Richard Ball" userId="c2c6c2dd-6ddc-437e-8cdd-d7a74390accc" providerId="ADAL" clId="{B12D7B67-37F6-4C0A-97FE-6715DF0028BE}" dt="2022-11-16T08:01:09.317" v="2382" actId="478"/>
          <ac:picMkLst>
            <pc:docMk/>
            <pc:sldMk cId="3504207998" sldId="325"/>
            <ac:picMk id="5" creationId="{DF0F990C-F96C-02C1-B1C7-C2CBD0C307B4}"/>
          </ac:picMkLst>
        </pc:picChg>
        <pc:picChg chg="add del mod">
          <ac:chgData name="Richard Ball" userId="c2c6c2dd-6ddc-437e-8cdd-d7a74390accc" providerId="ADAL" clId="{B12D7B67-37F6-4C0A-97FE-6715DF0028BE}" dt="2022-11-16T08:01:42.996" v="2396" actId="478"/>
          <ac:picMkLst>
            <pc:docMk/>
            <pc:sldMk cId="3504207998" sldId="325"/>
            <ac:picMk id="23" creationId="{3E53CF3C-F288-C9B2-E610-58A1B5BABC44}"/>
          </ac:picMkLst>
        </pc:picChg>
        <pc:picChg chg="add del mod ord">
          <ac:chgData name="Richard Ball" userId="c2c6c2dd-6ddc-437e-8cdd-d7a74390accc" providerId="ADAL" clId="{B12D7B67-37F6-4C0A-97FE-6715DF0028BE}" dt="2022-11-16T08:01:36.137" v="2394"/>
          <ac:picMkLst>
            <pc:docMk/>
            <pc:sldMk cId="3504207998" sldId="325"/>
            <ac:picMk id="31" creationId="{65635024-2E4C-3CEC-B74E-ED795D93551F}"/>
          </ac:picMkLst>
        </pc:picChg>
        <pc:picChg chg="add mod ord">
          <ac:chgData name="Richard Ball" userId="c2c6c2dd-6ddc-437e-8cdd-d7a74390accc" providerId="ADAL" clId="{B12D7B67-37F6-4C0A-97FE-6715DF0028BE}" dt="2022-11-16T08:03:12.178" v="2457" actId="1076"/>
          <ac:picMkLst>
            <pc:docMk/>
            <pc:sldMk cId="3504207998" sldId="325"/>
            <ac:picMk id="33" creationId="{AE1B534F-8C19-9005-6F91-945D6BAC64E4}"/>
          </ac:picMkLst>
        </pc:picChg>
        <pc:inkChg chg="add del">
          <ac:chgData name="Richard Ball" userId="c2c6c2dd-6ddc-437e-8cdd-d7a74390accc" providerId="ADAL" clId="{B12D7B67-37F6-4C0A-97FE-6715DF0028BE}" dt="2022-11-25T09:43:04.672" v="5250" actId="33639"/>
          <ac:inkMkLst>
            <pc:docMk/>
            <pc:sldMk cId="3504207998" sldId="325"/>
            <ac:inkMk id="2" creationId="{1BED1457-F104-8E8B-1AE9-CA93414209A5}"/>
          </ac:inkMkLst>
        </pc:inkChg>
        <pc:inkChg chg="add">
          <ac:chgData name="Richard Ball" userId="c2c6c2dd-6ddc-437e-8cdd-d7a74390accc" providerId="ADAL" clId="{B12D7B67-37F6-4C0A-97FE-6715DF0028BE}" dt="2022-12-09T09:03:17.769" v="5281"/>
          <ac:inkMkLst>
            <pc:docMk/>
            <pc:sldMk cId="3504207998" sldId="325"/>
            <ac:inkMk id="2" creationId="{2CB75FEB-A9B9-2C37-5A67-8307D7521DCE}"/>
          </ac:inkMkLst>
        </pc:inkChg>
        <pc:cxnChg chg="add mod">
          <ac:chgData name="Richard Ball" userId="c2c6c2dd-6ddc-437e-8cdd-d7a74390accc" providerId="ADAL" clId="{B12D7B67-37F6-4C0A-97FE-6715DF0028BE}" dt="2022-11-16T08:03:15.962" v="2459" actId="14100"/>
          <ac:cxnSpMkLst>
            <pc:docMk/>
            <pc:sldMk cId="3504207998" sldId="325"/>
            <ac:cxnSpMk id="3" creationId="{0B8DAB82-BF85-296E-9A1D-9ABFDCD7C1EA}"/>
          </ac:cxnSpMkLst>
        </pc:cxnChg>
        <pc:cxnChg chg="add mod">
          <ac:chgData name="Richard Ball" userId="c2c6c2dd-6ddc-437e-8cdd-d7a74390accc" providerId="ADAL" clId="{B12D7B67-37F6-4C0A-97FE-6715DF0028BE}" dt="2022-11-16T08:10:07.309" v="2475" actId="208"/>
          <ac:cxnSpMkLst>
            <pc:docMk/>
            <pc:sldMk cId="3504207998" sldId="325"/>
            <ac:cxnSpMk id="11" creationId="{A8370E12-2EEB-CA8E-0CE9-C8A59284107F}"/>
          </ac:cxnSpMkLst>
        </pc:cxnChg>
        <pc:cxnChg chg="add del mod">
          <ac:chgData name="Richard Ball" userId="c2c6c2dd-6ddc-437e-8cdd-d7a74390accc" providerId="ADAL" clId="{B12D7B67-37F6-4C0A-97FE-6715DF0028BE}" dt="2022-11-16T08:01:09.317" v="2382" actId="478"/>
          <ac:cxnSpMkLst>
            <pc:docMk/>
            <pc:sldMk cId="3504207998" sldId="325"/>
            <ac:cxnSpMk id="14" creationId="{CDED113E-9C6F-C8C4-7F19-0777C0149C57}"/>
          </ac:cxnSpMkLst>
        </pc:cxnChg>
        <pc:cxnChg chg="add del mod">
          <ac:chgData name="Richard Ball" userId="c2c6c2dd-6ddc-437e-8cdd-d7a74390accc" providerId="ADAL" clId="{B12D7B67-37F6-4C0A-97FE-6715DF0028BE}" dt="2022-11-16T08:10:24.330" v="2477" actId="208"/>
          <ac:cxnSpMkLst>
            <pc:docMk/>
            <pc:sldMk cId="3504207998" sldId="325"/>
            <ac:cxnSpMk id="24" creationId="{C1BB9AD2-45AE-58D2-1405-CED7AAA3C830}"/>
          </ac:cxnSpMkLst>
        </pc:cxnChg>
        <pc:cxnChg chg="add mod">
          <ac:chgData name="Richard Ball" userId="c2c6c2dd-6ddc-437e-8cdd-d7a74390accc" providerId="ADAL" clId="{B12D7B67-37F6-4C0A-97FE-6715DF0028BE}" dt="2022-11-16T08:10:33.482" v="2479" actId="208"/>
          <ac:cxnSpMkLst>
            <pc:docMk/>
            <pc:sldMk cId="3504207998" sldId="325"/>
            <ac:cxnSpMk id="40" creationId="{26BE96CC-A7CE-466F-3C7B-6E6908AE6765}"/>
          </ac:cxnSpMkLst>
        </pc:cxnChg>
        <pc:cxnChg chg="add mod">
          <ac:chgData name="Richard Ball" userId="c2c6c2dd-6ddc-437e-8cdd-d7a74390accc" providerId="ADAL" clId="{B12D7B67-37F6-4C0A-97FE-6715DF0028BE}" dt="2022-11-16T08:13:34.620" v="2508" actId="208"/>
          <ac:cxnSpMkLst>
            <pc:docMk/>
            <pc:sldMk cId="3504207998" sldId="325"/>
            <ac:cxnSpMk id="43" creationId="{99A593E0-96C0-B49C-09B5-7385DCC00348}"/>
          </ac:cxnSpMkLst>
        </pc:cxnChg>
        <pc:cxnChg chg="add mod">
          <ac:chgData name="Richard Ball" userId="c2c6c2dd-6ddc-437e-8cdd-d7a74390accc" providerId="ADAL" clId="{B12D7B67-37F6-4C0A-97FE-6715DF0028BE}" dt="2022-11-16T08:14:12.967" v="2527" actId="14100"/>
          <ac:cxnSpMkLst>
            <pc:docMk/>
            <pc:sldMk cId="3504207998" sldId="325"/>
            <ac:cxnSpMk id="47" creationId="{9CC72743-22D8-602C-2746-5CE9CD347BDE}"/>
          </ac:cxnSpMkLst>
        </pc:cxnChg>
      </pc:sldChg>
      <pc:sldChg chg="addSp delSp modSp new mod modAnim">
        <pc:chgData name="Richard Ball" userId="c2c6c2dd-6ddc-437e-8cdd-d7a74390accc" providerId="ADAL" clId="{B12D7B67-37F6-4C0A-97FE-6715DF0028BE}" dt="2022-12-09T09:03:17.769" v="5281"/>
        <pc:sldMkLst>
          <pc:docMk/>
          <pc:sldMk cId="1147176348" sldId="326"/>
        </pc:sldMkLst>
        <pc:spChg chg="add mod">
          <ac:chgData name="Richard Ball" userId="c2c6c2dd-6ddc-437e-8cdd-d7a74390accc" providerId="ADAL" clId="{B12D7B67-37F6-4C0A-97FE-6715DF0028BE}" dt="2022-11-16T14:09:07.778" v="3192" actId="1076"/>
          <ac:spMkLst>
            <pc:docMk/>
            <pc:sldMk cId="1147176348" sldId="326"/>
            <ac:spMk id="2" creationId="{134C8F7F-E875-F480-C819-3F911C6E014A}"/>
          </ac:spMkLst>
        </pc:spChg>
        <pc:spChg chg="del">
          <ac:chgData name="Richard Ball" userId="c2c6c2dd-6ddc-437e-8cdd-d7a74390accc" providerId="ADAL" clId="{B12D7B67-37F6-4C0A-97FE-6715DF0028BE}" dt="2022-11-15T13:52:05.095" v="1675" actId="478"/>
          <ac:spMkLst>
            <pc:docMk/>
            <pc:sldMk cId="1147176348" sldId="326"/>
            <ac:spMk id="2" creationId="{B73E21FA-0D77-0A38-F1E9-168994A11C44}"/>
          </ac:spMkLst>
        </pc:spChg>
        <pc:spChg chg="add mod">
          <ac:chgData name="Richard Ball" userId="c2c6c2dd-6ddc-437e-8cdd-d7a74390accc" providerId="ADAL" clId="{B12D7B67-37F6-4C0A-97FE-6715DF0028BE}" dt="2022-11-16T08:30:07.948" v="2553" actId="1076"/>
          <ac:spMkLst>
            <pc:docMk/>
            <pc:sldMk cId="1147176348" sldId="326"/>
            <ac:spMk id="3" creationId="{8DB8B96F-77B5-0827-BF77-21E59889C6FC}"/>
          </ac:spMkLst>
        </pc:spChg>
        <pc:spChg chg="del">
          <ac:chgData name="Richard Ball" userId="c2c6c2dd-6ddc-437e-8cdd-d7a74390accc" providerId="ADAL" clId="{B12D7B67-37F6-4C0A-97FE-6715DF0028BE}" dt="2022-11-15T13:52:05.095" v="1675" actId="478"/>
          <ac:spMkLst>
            <pc:docMk/>
            <pc:sldMk cId="1147176348" sldId="326"/>
            <ac:spMk id="3" creationId="{E5020B14-57D6-53E0-5AEE-E5B795A3C238}"/>
          </ac:spMkLst>
        </pc:spChg>
        <pc:spChg chg="add mod">
          <ac:chgData name="Richard Ball" userId="c2c6c2dd-6ddc-437e-8cdd-d7a74390accc" providerId="ADAL" clId="{B12D7B67-37F6-4C0A-97FE-6715DF0028BE}" dt="2022-11-16T08:41:34.872" v="2781" actId="14100"/>
          <ac:spMkLst>
            <pc:docMk/>
            <pc:sldMk cId="1147176348" sldId="326"/>
            <ac:spMk id="7" creationId="{AD02B910-FE59-C970-26B8-2CEC8EE1F601}"/>
          </ac:spMkLst>
        </pc:spChg>
        <pc:spChg chg="add mod">
          <ac:chgData name="Richard Ball" userId="c2c6c2dd-6ddc-437e-8cdd-d7a74390accc" providerId="ADAL" clId="{B12D7B67-37F6-4C0A-97FE-6715DF0028BE}" dt="2022-11-16T14:11:51.244" v="3211" actId="20577"/>
          <ac:spMkLst>
            <pc:docMk/>
            <pc:sldMk cId="1147176348" sldId="326"/>
            <ac:spMk id="9" creationId="{A7B00382-74B7-010C-0FD0-623B1DAEF0B4}"/>
          </ac:spMkLst>
        </pc:spChg>
        <pc:spChg chg="add mod">
          <ac:chgData name="Richard Ball" userId="c2c6c2dd-6ddc-437e-8cdd-d7a74390accc" providerId="ADAL" clId="{B12D7B67-37F6-4C0A-97FE-6715DF0028BE}" dt="2022-11-16T14:09:12.522" v="3194" actId="14100"/>
          <ac:spMkLst>
            <pc:docMk/>
            <pc:sldMk cId="1147176348" sldId="326"/>
            <ac:spMk id="10" creationId="{538F0E4E-41F8-5AE5-3466-0140BCD3EC8E}"/>
          </ac:spMkLst>
        </pc:spChg>
        <pc:spChg chg="add mod">
          <ac:chgData name="Richard Ball" userId="c2c6c2dd-6ddc-437e-8cdd-d7a74390accc" providerId="ADAL" clId="{B12D7B67-37F6-4C0A-97FE-6715DF0028BE}" dt="2022-11-16T14:09:31.107" v="3198" actId="1582"/>
          <ac:spMkLst>
            <pc:docMk/>
            <pc:sldMk cId="1147176348" sldId="326"/>
            <ac:spMk id="11" creationId="{82B38C41-F024-59B6-1A93-BA68D0EFA668}"/>
          </ac:spMkLst>
        </pc:spChg>
        <pc:spChg chg="add mod">
          <ac:chgData name="Richard Ball" userId="c2c6c2dd-6ddc-437e-8cdd-d7a74390accc" providerId="ADAL" clId="{B12D7B67-37F6-4C0A-97FE-6715DF0028BE}" dt="2022-11-16T08:42:01.805" v="2791" actId="1076"/>
          <ac:spMkLst>
            <pc:docMk/>
            <pc:sldMk cId="1147176348" sldId="326"/>
            <ac:spMk id="12" creationId="{97936292-171D-DC2D-A3CD-701774EB8E2D}"/>
          </ac:spMkLst>
        </pc:spChg>
        <pc:spChg chg="add mod">
          <ac:chgData name="Richard Ball" userId="c2c6c2dd-6ddc-437e-8cdd-d7a74390accc" providerId="ADAL" clId="{B12D7B67-37F6-4C0A-97FE-6715DF0028BE}" dt="2022-11-16T08:41:54.224" v="2788" actId="1076"/>
          <ac:spMkLst>
            <pc:docMk/>
            <pc:sldMk cId="1147176348" sldId="326"/>
            <ac:spMk id="21" creationId="{68B6C578-7CFD-3028-9895-9D0E91358DDC}"/>
          </ac:spMkLst>
        </pc:spChg>
        <pc:spChg chg="add mod">
          <ac:chgData name="Richard Ball" userId="c2c6c2dd-6ddc-437e-8cdd-d7a74390accc" providerId="ADAL" clId="{B12D7B67-37F6-4C0A-97FE-6715DF0028BE}" dt="2022-11-16T08:42:57.977" v="2802" actId="1076"/>
          <ac:spMkLst>
            <pc:docMk/>
            <pc:sldMk cId="1147176348" sldId="326"/>
            <ac:spMk id="27" creationId="{C2EB204E-FB75-88E6-99F1-46240B4D2A2F}"/>
          </ac:spMkLst>
        </pc:spChg>
        <pc:spChg chg="add mod">
          <ac:chgData name="Richard Ball" userId="c2c6c2dd-6ddc-437e-8cdd-d7a74390accc" providerId="ADAL" clId="{B12D7B67-37F6-4C0A-97FE-6715DF0028BE}" dt="2022-11-16T08:43:28.726" v="2818" actId="1076"/>
          <ac:spMkLst>
            <pc:docMk/>
            <pc:sldMk cId="1147176348" sldId="326"/>
            <ac:spMk id="28" creationId="{639A7292-6F14-7E0F-893A-CD48569AAB7B}"/>
          </ac:spMkLst>
        </pc:spChg>
        <pc:picChg chg="add mod modCrop">
          <ac:chgData name="Richard Ball" userId="c2c6c2dd-6ddc-437e-8cdd-d7a74390accc" providerId="ADAL" clId="{B12D7B67-37F6-4C0A-97FE-6715DF0028BE}" dt="2022-11-16T08:42:53.544" v="2801" actId="1076"/>
          <ac:picMkLst>
            <pc:docMk/>
            <pc:sldMk cId="1147176348" sldId="326"/>
            <ac:picMk id="5" creationId="{D9AB0705-9CB2-C575-CFB7-5028235D8F02}"/>
          </ac:picMkLst>
        </pc:picChg>
        <pc:inkChg chg="add del">
          <ac:chgData name="Richard Ball" userId="c2c6c2dd-6ddc-437e-8cdd-d7a74390accc" providerId="ADAL" clId="{B12D7B67-37F6-4C0A-97FE-6715DF0028BE}" dt="2022-11-25T09:43:04.672" v="5250" actId="33639"/>
          <ac:inkMkLst>
            <pc:docMk/>
            <pc:sldMk cId="1147176348" sldId="326"/>
            <ac:inkMk id="13" creationId="{266A7751-D128-73AB-6AB8-AB7B1F0A93A6}"/>
          </ac:inkMkLst>
        </pc:inkChg>
        <pc:inkChg chg="add">
          <ac:chgData name="Richard Ball" userId="c2c6c2dd-6ddc-437e-8cdd-d7a74390accc" providerId="ADAL" clId="{B12D7B67-37F6-4C0A-97FE-6715DF0028BE}" dt="2022-12-09T09:03:17.769" v="5281"/>
          <ac:inkMkLst>
            <pc:docMk/>
            <pc:sldMk cId="1147176348" sldId="326"/>
            <ac:inkMk id="13" creationId="{3E023ECC-9083-C70E-6E81-43BCE91C6E00}"/>
          </ac:inkMkLst>
        </pc:inkChg>
        <pc:inkChg chg="add del">
          <ac:chgData name="Richard Ball" userId="c2c6c2dd-6ddc-437e-8cdd-d7a74390accc" providerId="ADAL" clId="{B12D7B67-37F6-4C0A-97FE-6715DF0028BE}" dt="2022-11-25T09:43:04.672" v="5250" actId="33639"/>
          <ac:inkMkLst>
            <pc:docMk/>
            <pc:sldMk cId="1147176348" sldId="326"/>
            <ac:inkMk id="16" creationId="{3F6DFC28-EB02-C482-61C9-470009C0F4E8}"/>
          </ac:inkMkLst>
        </pc:inkChg>
        <pc:cxnChg chg="add mod">
          <ac:chgData name="Richard Ball" userId="c2c6c2dd-6ddc-437e-8cdd-d7a74390accc" providerId="ADAL" clId="{B12D7B67-37F6-4C0A-97FE-6715DF0028BE}" dt="2022-11-16T08:41:44.659" v="2784" actId="1076"/>
          <ac:cxnSpMkLst>
            <pc:docMk/>
            <pc:sldMk cId="1147176348" sldId="326"/>
            <ac:cxnSpMk id="4" creationId="{7557F745-B3A0-EC04-A1C5-39DC4D391F82}"/>
          </ac:cxnSpMkLst>
        </pc:cxnChg>
        <pc:cxnChg chg="add mod">
          <ac:chgData name="Richard Ball" userId="c2c6c2dd-6ddc-437e-8cdd-d7a74390accc" providerId="ADAL" clId="{B12D7B67-37F6-4C0A-97FE-6715DF0028BE}" dt="2022-11-16T08:30:11.901" v="2555" actId="14100"/>
          <ac:cxnSpMkLst>
            <pc:docMk/>
            <pc:sldMk cId="1147176348" sldId="326"/>
            <ac:cxnSpMk id="6" creationId="{8001A532-FBD2-25FF-A457-A79FFBA5584A}"/>
          </ac:cxnSpMkLst>
        </pc:cxnChg>
        <pc:cxnChg chg="add mod">
          <ac:chgData name="Richard Ball" userId="c2c6c2dd-6ddc-437e-8cdd-d7a74390accc" providerId="ADAL" clId="{B12D7B67-37F6-4C0A-97FE-6715DF0028BE}" dt="2022-11-16T08:41:37.741" v="2782" actId="14100"/>
          <ac:cxnSpMkLst>
            <pc:docMk/>
            <pc:sldMk cId="1147176348" sldId="326"/>
            <ac:cxnSpMk id="8" creationId="{0442D205-D92E-39E2-C072-D8EFA22CC02F}"/>
          </ac:cxnSpMkLst>
        </pc:cxnChg>
        <pc:cxnChg chg="add mod">
          <ac:chgData name="Richard Ball" userId="c2c6c2dd-6ddc-437e-8cdd-d7a74390accc" providerId="ADAL" clId="{B12D7B67-37F6-4C0A-97FE-6715DF0028BE}" dt="2022-11-16T08:41:57.042" v="2789" actId="1076"/>
          <ac:cxnSpMkLst>
            <pc:docMk/>
            <pc:sldMk cId="1147176348" sldId="326"/>
            <ac:cxnSpMk id="14" creationId="{D179457F-A158-A92B-10A2-168F810EC979}"/>
          </ac:cxnSpMkLst>
        </pc:cxnChg>
        <pc:cxnChg chg="add mod">
          <ac:chgData name="Richard Ball" userId="c2c6c2dd-6ddc-437e-8cdd-d7a74390accc" providerId="ADAL" clId="{B12D7B67-37F6-4C0A-97FE-6715DF0028BE}" dt="2022-11-16T08:41:59.593" v="2790" actId="1076"/>
          <ac:cxnSpMkLst>
            <pc:docMk/>
            <pc:sldMk cId="1147176348" sldId="326"/>
            <ac:cxnSpMk id="15" creationId="{349679C6-0493-3F1E-3A3F-65673314894A}"/>
          </ac:cxnSpMkLst>
        </pc:cxnChg>
        <pc:cxnChg chg="add mod">
          <ac:chgData name="Richard Ball" userId="c2c6c2dd-6ddc-437e-8cdd-d7a74390accc" providerId="ADAL" clId="{B12D7B67-37F6-4C0A-97FE-6715DF0028BE}" dt="2022-11-16T08:41:52.330" v="2787" actId="14100"/>
          <ac:cxnSpMkLst>
            <pc:docMk/>
            <pc:sldMk cId="1147176348" sldId="326"/>
            <ac:cxnSpMk id="17" creationId="{F7E54CFA-5CF5-6E60-2554-288393FA534E}"/>
          </ac:cxnSpMkLst>
        </pc:cxnChg>
        <pc:cxnChg chg="add mod">
          <ac:chgData name="Richard Ball" userId="c2c6c2dd-6ddc-437e-8cdd-d7a74390accc" providerId="ADAL" clId="{B12D7B67-37F6-4C0A-97FE-6715DF0028BE}" dt="2022-11-16T08:41:49.682" v="2786" actId="14100"/>
          <ac:cxnSpMkLst>
            <pc:docMk/>
            <pc:sldMk cId="1147176348" sldId="326"/>
            <ac:cxnSpMk id="19" creationId="{40488BFA-017F-8773-FAC7-C02BE9634D3C}"/>
          </ac:cxnSpMkLst>
        </pc:cxnChg>
      </pc:sldChg>
      <pc:sldChg chg="addSp delSp new del mod">
        <pc:chgData name="Richard Ball" userId="c2c6c2dd-6ddc-437e-8cdd-d7a74390accc" providerId="ADAL" clId="{B12D7B67-37F6-4C0A-97FE-6715DF0028BE}" dt="2022-11-18T08:02:31.783" v="4782" actId="47"/>
        <pc:sldMkLst>
          <pc:docMk/>
          <pc:sldMk cId="2102887366" sldId="327"/>
        </pc:sldMkLst>
        <pc:spChg chg="del">
          <ac:chgData name="Richard Ball" userId="c2c6c2dd-6ddc-437e-8cdd-d7a74390accc" providerId="ADAL" clId="{B12D7B67-37F6-4C0A-97FE-6715DF0028BE}" dt="2022-11-15T13:53:09.404" v="1682" actId="478"/>
          <ac:spMkLst>
            <pc:docMk/>
            <pc:sldMk cId="2102887366" sldId="327"/>
            <ac:spMk id="2" creationId="{1B65EE42-C56F-AA25-F020-E8230D7F5E4D}"/>
          </ac:spMkLst>
        </pc:spChg>
        <pc:spChg chg="del">
          <ac:chgData name="Richard Ball" userId="c2c6c2dd-6ddc-437e-8cdd-d7a74390accc" providerId="ADAL" clId="{B12D7B67-37F6-4C0A-97FE-6715DF0028BE}" dt="2022-11-15T13:53:09.404" v="1682" actId="478"/>
          <ac:spMkLst>
            <pc:docMk/>
            <pc:sldMk cId="2102887366" sldId="327"/>
            <ac:spMk id="3" creationId="{61C7CA1E-47EC-AD29-AD12-9DDF7C0359EE}"/>
          </ac:spMkLst>
        </pc:spChg>
        <pc:spChg chg="add">
          <ac:chgData name="Richard Ball" userId="c2c6c2dd-6ddc-437e-8cdd-d7a74390accc" providerId="ADAL" clId="{B12D7B67-37F6-4C0A-97FE-6715DF0028BE}" dt="2022-11-15T13:53:09.878" v="1683" actId="22"/>
          <ac:spMkLst>
            <pc:docMk/>
            <pc:sldMk cId="2102887366" sldId="327"/>
            <ac:spMk id="5" creationId="{D2B8BDB6-F30C-1E71-CE7C-C3481319F16D}"/>
          </ac:spMkLst>
        </pc:spChg>
      </pc:sldChg>
      <pc:sldChg chg="addSp delSp modSp new del mod">
        <pc:chgData name="Richard Ball" userId="c2c6c2dd-6ddc-437e-8cdd-d7a74390accc" providerId="ADAL" clId="{B12D7B67-37F6-4C0A-97FE-6715DF0028BE}" dt="2022-11-17T07:57:56.179" v="4665" actId="47"/>
        <pc:sldMkLst>
          <pc:docMk/>
          <pc:sldMk cId="8200890" sldId="328"/>
        </pc:sldMkLst>
        <pc:spChg chg="del">
          <ac:chgData name="Richard Ball" userId="c2c6c2dd-6ddc-437e-8cdd-d7a74390accc" providerId="ADAL" clId="{B12D7B67-37F6-4C0A-97FE-6715DF0028BE}" dt="2022-11-16T07:22:19.629" v="1716" actId="478"/>
          <ac:spMkLst>
            <pc:docMk/>
            <pc:sldMk cId="8200890" sldId="328"/>
            <ac:spMk id="2" creationId="{1770DE86-1E6C-6492-D39D-529F34BDCDB8}"/>
          </ac:spMkLst>
        </pc:spChg>
        <pc:spChg chg="del">
          <ac:chgData name="Richard Ball" userId="c2c6c2dd-6ddc-437e-8cdd-d7a74390accc" providerId="ADAL" clId="{B12D7B67-37F6-4C0A-97FE-6715DF0028BE}" dt="2022-11-16T07:22:19.629" v="1716" actId="478"/>
          <ac:spMkLst>
            <pc:docMk/>
            <pc:sldMk cId="8200890" sldId="328"/>
            <ac:spMk id="3" creationId="{783780A1-3D24-2FDB-4466-CA2F1F0A211F}"/>
          </ac:spMkLst>
        </pc:spChg>
        <pc:picChg chg="add mod">
          <ac:chgData name="Richard Ball" userId="c2c6c2dd-6ddc-437e-8cdd-d7a74390accc" providerId="ADAL" clId="{B12D7B67-37F6-4C0A-97FE-6715DF0028BE}" dt="2022-11-16T07:25:16.704" v="1898" actId="14100"/>
          <ac:picMkLst>
            <pc:docMk/>
            <pc:sldMk cId="8200890" sldId="328"/>
            <ac:picMk id="2050" creationId="{EBFB14CC-A581-1BC5-48C9-305206AE178B}"/>
          </ac:picMkLst>
        </pc:picChg>
      </pc:sldChg>
      <pc:sldChg chg="add">
        <pc:chgData name="Richard Ball" userId="c2c6c2dd-6ddc-437e-8cdd-d7a74390accc" providerId="ADAL" clId="{B12D7B67-37F6-4C0A-97FE-6715DF0028BE}" dt="2022-11-17T07:58:00.538" v="4666"/>
        <pc:sldMkLst>
          <pc:docMk/>
          <pc:sldMk cId="1054982881" sldId="328"/>
        </pc:sldMkLst>
      </pc:sldChg>
      <pc:sldChg chg="add">
        <pc:chgData name="Richard Ball" userId="c2c6c2dd-6ddc-437e-8cdd-d7a74390accc" providerId="ADAL" clId="{B12D7B67-37F6-4C0A-97FE-6715DF0028BE}" dt="2022-11-17T07:58:00.538" v="4666"/>
        <pc:sldMkLst>
          <pc:docMk/>
          <pc:sldMk cId="644812816" sldId="329"/>
        </pc:sldMkLst>
      </pc:sldChg>
      <pc:sldChg chg="addSp modSp new del mod">
        <pc:chgData name="Richard Ball" userId="c2c6c2dd-6ddc-437e-8cdd-d7a74390accc" providerId="ADAL" clId="{B12D7B67-37F6-4C0A-97FE-6715DF0028BE}" dt="2022-11-17T07:57:56.179" v="4665" actId="47"/>
        <pc:sldMkLst>
          <pc:docMk/>
          <pc:sldMk cId="4197587694" sldId="329"/>
        </pc:sldMkLst>
        <pc:spChg chg="mod">
          <ac:chgData name="Richard Ball" userId="c2c6c2dd-6ddc-437e-8cdd-d7a74390accc" providerId="ADAL" clId="{B12D7B67-37F6-4C0A-97FE-6715DF0028BE}" dt="2022-11-16T07:24:02.578" v="1742" actId="1076"/>
          <ac:spMkLst>
            <pc:docMk/>
            <pc:sldMk cId="4197587694" sldId="329"/>
            <ac:spMk id="2" creationId="{08D98F08-EF6F-17C4-EB8D-95EC03CD4BB1}"/>
          </ac:spMkLst>
        </pc:spChg>
        <pc:spChg chg="mod">
          <ac:chgData name="Richard Ball" userId="c2c6c2dd-6ddc-437e-8cdd-d7a74390accc" providerId="ADAL" clId="{B12D7B67-37F6-4C0A-97FE-6715DF0028BE}" dt="2022-11-16T07:35:47.435" v="1987" actId="27636"/>
          <ac:spMkLst>
            <pc:docMk/>
            <pc:sldMk cId="4197587694" sldId="329"/>
            <ac:spMk id="3" creationId="{51763D75-A9E7-5CDB-AA79-0B9764E4A9E9}"/>
          </ac:spMkLst>
        </pc:spChg>
        <pc:spChg chg="add mod">
          <ac:chgData name="Richard Ball" userId="c2c6c2dd-6ddc-437e-8cdd-d7a74390accc" providerId="ADAL" clId="{B12D7B67-37F6-4C0A-97FE-6715DF0028BE}" dt="2022-11-16T07:35:55.601" v="1988" actId="1076"/>
          <ac:spMkLst>
            <pc:docMk/>
            <pc:sldMk cId="4197587694" sldId="329"/>
            <ac:spMk id="4" creationId="{6CCAC6ED-1066-906D-06AB-8AA8542496DC}"/>
          </ac:spMkLst>
        </pc:spChg>
        <pc:spChg chg="add mod">
          <ac:chgData name="Richard Ball" userId="c2c6c2dd-6ddc-437e-8cdd-d7a74390accc" providerId="ADAL" clId="{B12D7B67-37F6-4C0A-97FE-6715DF0028BE}" dt="2022-11-16T07:36:07.257" v="2016" actId="313"/>
          <ac:spMkLst>
            <pc:docMk/>
            <pc:sldMk cId="4197587694" sldId="329"/>
            <ac:spMk id="5" creationId="{197AD54A-2DED-4ACB-CC3E-0B9A374A86CE}"/>
          </ac:spMkLst>
        </pc:spChg>
      </pc:sldChg>
      <pc:sldChg chg="addSp delSp modSp new del mod">
        <pc:chgData name="Richard Ball" userId="c2c6c2dd-6ddc-437e-8cdd-d7a74390accc" providerId="ADAL" clId="{B12D7B67-37F6-4C0A-97FE-6715DF0028BE}" dt="2022-11-17T07:57:56.179" v="4665" actId="47"/>
        <pc:sldMkLst>
          <pc:docMk/>
          <pc:sldMk cId="1156171916" sldId="330"/>
        </pc:sldMkLst>
        <pc:spChg chg="del">
          <ac:chgData name="Richard Ball" userId="c2c6c2dd-6ddc-437e-8cdd-d7a74390accc" providerId="ADAL" clId="{B12D7B67-37F6-4C0A-97FE-6715DF0028BE}" dt="2022-11-16T07:40:22.947" v="2018" actId="478"/>
          <ac:spMkLst>
            <pc:docMk/>
            <pc:sldMk cId="1156171916" sldId="330"/>
            <ac:spMk id="2" creationId="{645EB73A-ACDF-A6FA-8162-9AE26CBA1729}"/>
          </ac:spMkLst>
        </pc:spChg>
        <pc:spChg chg="del">
          <ac:chgData name="Richard Ball" userId="c2c6c2dd-6ddc-437e-8cdd-d7a74390accc" providerId="ADAL" clId="{B12D7B67-37F6-4C0A-97FE-6715DF0028BE}" dt="2022-11-16T07:40:22.947" v="2018" actId="478"/>
          <ac:spMkLst>
            <pc:docMk/>
            <pc:sldMk cId="1156171916" sldId="330"/>
            <ac:spMk id="3" creationId="{C5DC0AA4-37A3-34A9-7F82-AEBF15B3EF2D}"/>
          </ac:spMkLst>
        </pc:spChg>
        <pc:picChg chg="add mod modCrop">
          <ac:chgData name="Richard Ball" userId="c2c6c2dd-6ddc-437e-8cdd-d7a74390accc" providerId="ADAL" clId="{B12D7B67-37F6-4C0A-97FE-6715DF0028BE}" dt="2022-11-16T07:41:27.549" v="2027" actId="1076"/>
          <ac:picMkLst>
            <pc:docMk/>
            <pc:sldMk cId="1156171916" sldId="330"/>
            <ac:picMk id="5" creationId="{7302E995-17E3-A5C0-E32D-1832CFE88DE3}"/>
          </ac:picMkLst>
        </pc:picChg>
      </pc:sldChg>
      <pc:sldChg chg="add">
        <pc:chgData name="Richard Ball" userId="c2c6c2dd-6ddc-437e-8cdd-d7a74390accc" providerId="ADAL" clId="{B12D7B67-37F6-4C0A-97FE-6715DF0028BE}" dt="2022-11-17T07:58:00.538" v="4666"/>
        <pc:sldMkLst>
          <pc:docMk/>
          <pc:sldMk cId="1927075318" sldId="330"/>
        </pc:sldMkLst>
      </pc:sldChg>
      <pc:sldChg chg="addSp delSp modSp new mod">
        <pc:chgData name="Richard Ball" userId="c2c6c2dd-6ddc-437e-8cdd-d7a74390accc" providerId="ADAL" clId="{B12D7B67-37F6-4C0A-97FE-6715DF0028BE}" dt="2022-11-25T09:43:04.672" v="5250" actId="33639"/>
        <pc:sldMkLst>
          <pc:docMk/>
          <pc:sldMk cId="2684083080" sldId="331"/>
        </pc:sldMkLst>
        <pc:spChg chg="mod">
          <ac:chgData name="Richard Ball" userId="c2c6c2dd-6ddc-437e-8cdd-d7a74390accc" providerId="ADAL" clId="{B12D7B67-37F6-4C0A-97FE-6715DF0028BE}" dt="2022-11-16T08:31:34.273" v="2621" actId="14100"/>
          <ac:spMkLst>
            <pc:docMk/>
            <pc:sldMk cId="2684083080" sldId="331"/>
            <ac:spMk id="2" creationId="{F74305C8-BD80-8C5F-1C5D-A8CFBF9276E1}"/>
          </ac:spMkLst>
        </pc:spChg>
        <pc:spChg chg="del mod">
          <ac:chgData name="Richard Ball" userId="c2c6c2dd-6ddc-437e-8cdd-d7a74390accc" providerId="ADAL" clId="{B12D7B67-37F6-4C0A-97FE-6715DF0028BE}" dt="2022-11-16T08:31:36.496" v="2623" actId="478"/>
          <ac:spMkLst>
            <pc:docMk/>
            <pc:sldMk cId="2684083080" sldId="331"/>
            <ac:spMk id="3" creationId="{0A2C2AA0-1280-B59D-C79D-327FFC98B09C}"/>
          </ac:spMkLst>
        </pc:spChg>
        <pc:spChg chg="add del mod">
          <ac:chgData name="Richard Ball" userId="c2c6c2dd-6ddc-437e-8cdd-d7a74390accc" providerId="ADAL" clId="{B12D7B67-37F6-4C0A-97FE-6715DF0028BE}" dt="2022-11-18T08:07:10.223" v="4785" actId="478"/>
          <ac:spMkLst>
            <pc:docMk/>
            <pc:sldMk cId="2684083080" sldId="331"/>
            <ac:spMk id="5" creationId="{A546E461-A454-DD58-B821-299EFDE52D01}"/>
          </ac:spMkLst>
        </pc:spChg>
        <pc:picChg chg="add mod modCrop">
          <ac:chgData name="Richard Ball" userId="c2c6c2dd-6ddc-437e-8cdd-d7a74390accc" providerId="ADAL" clId="{B12D7B67-37F6-4C0A-97FE-6715DF0028BE}" dt="2022-11-18T08:26:38.837" v="4973" actId="1076"/>
          <ac:picMkLst>
            <pc:docMk/>
            <pc:sldMk cId="2684083080" sldId="331"/>
            <ac:picMk id="4" creationId="{1BDD7666-D1E5-1E35-A4B8-5A95EF415D48}"/>
          </ac:picMkLst>
        </pc:picChg>
        <pc:inkChg chg="add del">
          <ac:chgData name="Richard Ball" userId="c2c6c2dd-6ddc-437e-8cdd-d7a74390accc" providerId="ADAL" clId="{B12D7B67-37F6-4C0A-97FE-6715DF0028BE}" dt="2022-11-25T09:43:04.672" v="5250" actId="33639"/>
          <ac:inkMkLst>
            <pc:docMk/>
            <pc:sldMk cId="2684083080" sldId="331"/>
            <ac:inkMk id="3" creationId="{CDA4AC08-B85C-DC99-B9A5-0DA891605A7D}"/>
          </ac:inkMkLst>
        </pc:inkChg>
      </pc:sldChg>
      <pc:sldChg chg="add">
        <pc:chgData name="Richard Ball" userId="c2c6c2dd-6ddc-437e-8cdd-d7a74390accc" providerId="ADAL" clId="{B12D7B67-37F6-4C0A-97FE-6715DF0028BE}" dt="2022-11-16T14:01:41.328" v="2819" actId="2890"/>
        <pc:sldMkLst>
          <pc:docMk/>
          <pc:sldMk cId="3778967363" sldId="332"/>
        </pc:sldMkLst>
      </pc:sldChg>
      <pc:sldChg chg="addSp delSp modSp new mod modAnim modNotesTx">
        <pc:chgData name="Richard Ball" userId="c2c6c2dd-6ddc-437e-8cdd-d7a74390accc" providerId="ADAL" clId="{B12D7B67-37F6-4C0A-97FE-6715DF0028BE}" dt="2022-11-18T09:29:36.545" v="5200"/>
        <pc:sldMkLst>
          <pc:docMk/>
          <pc:sldMk cId="1528480302" sldId="333"/>
        </pc:sldMkLst>
        <pc:spChg chg="del">
          <ac:chgData name="Richard Ball" userId="c2c6c2dd-6ddc-437e-8cdd-d7a74390accc" providerId="ADAL" clId="{B12D7B67-37F6-4C0A-97FE-6715DF0028BE}" dt="2022-11-16T14:15:30.709" v="3213" actId="478"/>
          <ac:spMkLst>
            <pc:docMk/>
            <pc:sldMk cId="1528480302" sldId="333"/>
            <ac:spMk id="2" creationId="{0D780388-528E-A8BD-42A0-993AFFC9CE0B}"/>
          </ac:spMkLst>
        </pc:spChg>
        <pc:spChg chg="del">
          <ac:chgData name="Richard Ball" userId="c2c6c2dd-6ddc-437e-8cdd-d7a74390accc" providerId="ADAL" clId="{B12D7B67-37F6-4C0A-97FE-6715DF0028BE}" dt="2022-11-16T14:15:30.709" v="3213" actId="478"/>
          <ac:spMkLst>
            <pc:docMk/>
            <pc:sldMk cId="1528480302" sldId="333"/>
            <ac:spMk id="3" creationId="{D1D726B3-B645-0B14-188F-79D8D5134E1B}"/>
          </ac:spMkLst>
        </pc:spChg>
        <pc:spChg chg="add mod">
          <ac:chgData name="Richard Ball" userId="c2c6c2dd-6ddc-437e-8cdd-d7a74390accc" providerId="ADAL" clId="{B12D7B67-37F6-4C0A-97FE-6715DF0028BE}" dt="2022-11-17T07:38:47.825" v="4288" actId="14100"/>
          <ac:spMkLst>
            <pc:docMk/>
            <pc:sldMk cId="1528480302" sldId="333"/>
            <ac:spMk id="3" creationId="{FD3B2C3F-8CDC-137B-526E-0EDB9D4DF9F9}"/>
          </ac:spMkLst>
        </pc:spChg>
        <pc:spChg chg="add mod">
          <ac:chgData name="Richard Ball" userId="c2c6c2dd-6ddc-437e-8cdd-d7a74390accc" providerId="ADAL" clId="{B12D7B67-37F6-4C0A-97FE-6715DF0028BE}" dt="2022-11-18T08:10:10.370" v="4934" actId="13926"/>
          <ac:spMkLst>
            <pc:docMk/>
            <pc:sldMk cId="1528480302" sldId="333"/>
            <ac:spMk id="4" creationId="{6CEDDDE9-A957-8839-3AD4-CE0E953D1248}"/>
          </ac:spMkLst>
        </pc:spChg>
        <pc:spChg chg="add mod">
          <ac:chgData name="Richard Ball" userId="c2c6c2dd-6ddc-437e-8cdd-d7a74390accc" providerId="ADAL" clId="{B12D7B67-37F6-4C0A-97FE-6715DF0028BE}" dt="2022-11-18T08:09:52.943" v="4929" actId="13926"/>
          <ac:spMkLst>
            <pc:docMk/>
            <pc:sldMk cId="1528480302" sldId="333"/>
            <ac:spMk id="6" creationId="{DFED2696-41D9-D896-B68F-68911F0AA7DB}"/>
          </ac:spMkLst>
        </pc:spChg>
        <pc:spChg chg="add mod">
          <ac:chgData name="Richard Ball" userId="c2c6c2dd-6ddc-437e-8cdd-d7a74390accc" providerId="ADAL" clId="{B12D7B67-37F6-4C0A-97FE-6715DF0028BE}" dt="2022-11-18T08:10:06.033" v="4933" actId="13926"/>
          <ac:spMkLst>
            <pc:docMk/>
            <pc:sldMk cId="1528480302" sldId="333"/>
            <ac:spMk id="7" creationId="{0FA6B81F-D28C-22DB-7ED9-0123C593D41B}"/>
          </ac:spMkLst>
        </pc:spChg>
        <pc:spChg chg="add mod">
          <ac:chgData name="Richard Ball" userId="c2c6c2dd-6ddc-437e-8cdd-d7a74390accc" providerId="ADAL" clId="{B12D7B67-37F6-4C0A-97FE-6715DF0028BE}" dt="2022-11-18T08:10:16.407" v="4936" actId="13926"/>
          <ac:spMkLst>
            <pc:docMk/>
            <pc:sldMk cId="1528480302" sldId="333"/>
            <ac:spMk id="8" creationId="{3877442B-5372-B033-DB90-AF6B2EA50B00}"/>
          </ac:spMkLst>
        </pc:spChg>
        <pc:spChg chg="add mod">
          <ac:chgData name="Richard Ball" userId="c2c6c2dd-6ddc-437e-8cdd-d7a74390accc" providerId="ADAL" clId="{B12D7B67-37F6-4C0A-97FE-6715DF0028BE}" dt="2022-11-18T08:10:48.342" v="4940" actId="13926"/>
          <ac:spMkLst>
            <pc:docMk/>
            <pc:sldMk cId="1528480302" sldId="333"/>
            <ac:spMk id="9" creationId="{BC89EFA9-DF1A-99E6-B91C-662E7311DF30}"/>
          </ac:spMkLst>
        </pc:spChg>
        <pc:picChg chg="add mod modCrop">
          <ac:chgData name="Richard Ball" userId="c2c6c2dd-6ddc-437e-8cdd-d7a74390accc" providerId="ADAL" clId="{B12D7B67-37F6-4C0A-97FE-6715DF0028BE}" dt="2022-11-16T14:15:50.452" v="3218" actId="14100"/>
          <ac:picMkLst>
            <pc:docMk/>
            <pc:sldMk cId="1528480302" sldId="333"/>
            <ac:picMk id="5" creationId="{14BDA488-8280-EE1F-4EBB-647C0F79AC38}"/>
          </ac:picMkLst>
        </pc:picChg>
      </pc:sldChg>
      <pc:sldChg chg="del">
        <pc:chgData name="Richard Ball" userId="c2c6c2dd-6ddc-437e-8cdd-d7a74390accc" providerId="ADAL" clId="{B12D7B67-37F6-4C0A-97FE-6715DF0028BE}" dt="2022-11-21T14:38:44.423" v="5222" actId="47"/>
        <pc:sldMkLst>
          <pc:docMk/>
          <pc:sldMk cId="3410671711" sldId="334"/>
        </pc:sldMkLst>
      </pc:sldChg>
      <pc:sldChg chg="addSp delSp modSp new mod">
        <pc:chgData name="Richard Ball" userId="c2c6c2dd-6ddc-437e-8cdd-d7a74390accc" providerId="ADAL" clId="{B12D7B67-37F6-4C0A-97FE-6715DF0028BE}" dt="2022-11-17T07:42:05.892" v="4398" actId="1076"/>
        <pc:sldMkLst>
          <pc:docMk/>
          <pc:sldMk cId="3672341815" sldId="335"/>
        </pc:sldMkLst>
        <pc:spChg chg="del">
          <ac:chgData name="Richard Ball" userId="c2c6c2dd-6ddc-437e-8cdd-d7a74390accc" providerId="ADAL" clId="{B12D7B67-37F6-4C0A-97FE-6715DF0028BE}" dt="2022-11-17T07:40:43.771" v="4364" actId="478"/>
          <ac:spMkLst>
            <pc:docMk/>
            <pc:sldMk cId="3672341815" sldId="335"/>
            <ac:spMk id="2" creationId="{32F5A7C4-D935-F8B5-ABD4-AB0F331D34E3}"/>
          </ac:spMkLst>
        </pc:spChg>
        <pc:spChg chg="del">
          <ac:chgData name="Richard Ball" userId="c2c6c2dd-6ddc-437e-8cdd-d7a74390accc" providerId="ADAL" clId="{B12D7B67-37F6-4C0A-97FE-6715DF0028BE}" dt="2022-11-17T07:40:43.771" v="4364" actId="478"/>
          <ac:spMkLst>
            <pc:docMk/>
            <pc:sldMk cId="3672341815" sldId="335"/>
            <ac:spMk id="3" creationId="{07CC26DE-B0DB-58DE-F6EE-B0AE021C4433}"/>
          </ac:spMkLst>
        </pc:spChg>
        <pc:spChg chg="add mod">
          <ac:chgData name="Richard Ball" userId="c2c6c2dd-6ddc-437e-8cdd-d7a74390accc" providerId="ADAL" clId="{B12D7B67-37F6-4C0A-97FE-6715DF0028BE}" dt="2022-11-17T07:42:05.892" v="4398" actId="1076"/>
          <ac:spMkLst>
            <pc:docMk/>
            <pc:sldMk cId="3672341815" sldId="335"/>
            <ac:spMk id="4" creationId="{E79A2250-62B0-13C0-6DFC-D01D85A391C8}"/>
          </ac:spMkLst>
        </pc:spChg>
      </pc:sldChg>
      <pc:sldChg chg="addSp delSp modSp add mod ord modAnim">
        <pc:chgData name="Richard Ball" userId="c2c6c2dd-6ddc-437e-8cdd-d7a74390accc" providerId="ADAL" clId="{B12D7B67-37F6-4C0A-97FE-6715DF0028BE}" dt="2022-11-25T09:43:04.672" v="5250" actId="33639"/>
        <pc:sldMkLst>
          <pc:docMk/>
          <pc:sldMk cId="1303189015" sldId="336"/>
        </pc:sldMkLst>
        <pc:spChg chg="add mod">
          <ac:chgData name="Richard Ball" userId="c2c6c2dd-6ddc-437e-8cdd-d7a74390accc" providerId="ADAL" clId="{B12D7B67-37F6-4C0A-97FE-6715DF0028BE}" dt="2022-11-18T08:08:55.951" v="4927" actId="20577"/>
          <ac:spMkLst>
            <pc:docMk/>
            <pc:sldMk cId="1303189015" sldId="336"/>
            <ac:spMk id="2" creationId="{D1AAD67B-065C-01E4-126E-6CB83641273F}"/>
          </ac:spMkLst>
        </pc:spChg>
        <pc:spChg chg="add mod">
          <ac:chgData name="Richard Ball" userId="c2c6c2dd-6ddc-437e-8cdd-d7a74390accc" providerId="ADAL" clId="{B12D7B67-37F6-4C0A-97FE-6715DF0028BE}" dt="2022-11-21T14:48:14.077" v="5236" actId="1076"/>
          <ac:spMkLst>
            <pc:docMk/>
            <pc:sldMk cId="1303189015" sldId="336"/>
            <ac:spMk id="4" creationId="{2E984F1C-90C5-52CA-179A-FB4A02264C55}"/>
          </ac:spMkLst>
        </pc:spChg>
        <pc:spChg chg="del mod">
          <ac:chgData name="Richard Ball" userId="c2c6c2dd-6ddc-437e-8cdd-d7a74390accc" providerId="ADAL" clId="{B12D7B67-37F6-4C0A-97FE-6715DF0028BE}" dt="2022-11-17T07:43:13.776" v="4542" actId="478"/>
          <ac:spMkLst>
            <pc:docMk/>
            <pc:sldMk cId="1303189015" sldId="336"/>
            <ac:spMk id="4" creationId="{6CEDDDE9-A957-8839-3AD4-CE0E953D1248}"/>
          </ac:spMkLst>
        </pc:spChg>
        <pc:spChg chg="mod">
          <ac:chgData name="Richard Ball" userId="c2c6c2dd-6ddc-437e-8cdd-d7a74390accc" providerId="ADAL" clId="{B12D7B67-37F6-4C0A-97FE-6715DF0028BE}" dt="2022-11-17T07:42:37.046" v="4442" actId="20577"/>
          <ac:spMkLst>
            <pc:docMk/>
            <pc:sldMk cId="1303189015" sldId="336"/>
            <ac:spMk id="6" creationId="{DFED2696-41D9-D896-B68F-68911F0AA7DB}"/>
          </ac:spMkLst>
        </pc:spChg>
        <pc:spChg chg="mod">
          <ac:chgData name="Richard Ball" userId="c2c6c2dd-6ddc-437e-8cdd-d7a74390accc" providerId="ADAL" clId="{B12D7B67-37F6-4C0A-97FE-6715DF0028BE}" dt="2022-11-17T07:43:04.848" v="4533" actId="20577"/>
          <ac:spMkLst>
            <pc:docMk/>
            <pc:sldMk cId="1303189015" sldId="336"/>
            <ac:spMk id="7" creationId="{0FA6B81F-D28C-22DB-7ED9-0123C593D41B}"/>
          </ac:spMkLst>
        </pc:spChg>
        <pc:spChg chg="mod">
          <ac:chgData name="Richard Ball" userId="c2c6c2dd-6ddc-437e-8cdd-d7a74390accc" providerId="ADAL" clId="{B12D7B67-37F6-4C0A-97FE-6715DF0028BE}" dt="2022-11-17T07:43:35.489" v="4579" actId="1076"/>
          <ac:spMkLst>
            <pc:docMk/>
            <pc:sldMk cId="1303189015" sldId="336"/>
            <ac:spMk id="8" creationId="{3877442B-5372-B033-DB90-AF6B2EA50B00}"/>
          </ac:spMkLst>
        </pc:spChg>
        <pc:spChg chg="mod">
          <ac:chgData name="Richard Ball" userId="c2c6c2dd-6ddc-437e-8cdd-d7a74390accc" providerId="ADAL" clId="{B12D7B67-37F6-4C0A-97FE-6715DF0028BE}" dt="2022-11-17T07:51:14.475" v="4662" actId="20577"/>
          <ac:spMkLst>
            <pc:docMk/>
            <pc:sldMk cId="1303189015" sldId="336"/>
            <ac:spMk id="9" creationId="{BC89EFA9-DF1A-99E6-B91C-662E7311DF30}"/>
          </ac:spMkLst>
        </pc:spChg>
        <pc:spChg chg="add mod">
          <ac:chgData name="Richard Ball" userId="c2c6c2dd-6ddc-437e-8cdd-d7a74390accc" providerId="ADAL" clId="{B12D7B67-37F6-4C0A-97FE-6715DF0028BE}" dt="2022-11-18T09:27:39.427" v="5082" actId="20577"/>
          <ac:spMkLst>
            <pc:docMk/>
            <pc:sldMk cId="1303189015" sldId="336"/>
            <ac:spMk id="10" creationId="{04C41FF0-D3E0-E506-EFEC-CD857C0A2C3F}"/>
          </ac:spMkLst>
        </pc:spChg>
        <pc:spChg chg="add mod">
          <ac:chgData name="Richard Ball" userId="c2c6c2dd-6ddc-437e-8cdd-d7a74390accc" providerId="ADAL" clId="{B12D7B67-37F6-4C0A-97FE-6715DF0028BE}" dt="2022-11-18T09:27:52.815" v="5091" actId="20577"/>
          <ac:spMkLst>
            <pc:docMk/>
            <pc:sldMk cId="1303189015" sldId="336"/>
            <ac:spMk id="11" creationId="{00F70A56-CA3F-6D97-22DA-23455061EF4F}"/>
          </ac:spMkLst>
        </pc:spChg>
        <pc:spChg chg="add mod">
          <ac:chgData name="Richard Ball" userId="c2c6c2dd-6ddc-437e-8cdd-d7a74390accc" providerId="ADAL" clId="{B12D7B67-37F6-4C0A-97FE-6715DF0028BE}" dt="2022-11-18T09:28:00.323" v="5101" actId="1076"/>
          <ac:spMkLst>
            <pc:docMk/>
            <pc:sldMk cId="1303189015" sldId="336"/>
            <ac:spMk id="12" creationId="{5722BD1E-3004-D92A-7024-EBD61A7751EB}"/>
          </ac:spMkLst>
        </pc:spChg>
        <pc:spChg chg="add mod">
          <ac:chgData name="Richard Ball" userId="c2c6c2dd-6ddc-437e-8cdd-d7a74390accc" providerId="ADAL" clId="{B12D7B67-37F6-4C0A-97FE-6715DF0028BE}" dt="2022-11-18T09:28:07.327" v="5111" actId="1076"/>
          <ac:spMkLst>
            <pc:docMk/>
            <pc:sldMk cId="1303189015" sldId="336"/>
            <ac:spMk id="13" creationId="{09C49ED3-6D5B-36A2-BA56-D5C8CE8BDE77}"/>
          </ac:spMkLst>
        </pc:spChg>
        <pc:spChg chg="add mod">
          <ac:chgData name="Richard Ball" userId="c2c6c2dd-6ddc-437e-8cdd-d7a74390accc" providerId="ADAL" clId="{B12D7B67-37F6-4C0A-97FE-6715DF0028BE}" dt="2022-11-18T09:28:14.466" v="5122" actId="20577"/>
          <ac:spMkLst>
            <pc:docMk/>
            <pc:sldMk cId="1303189015" sldId="336"/>
            <ac:spMk id="14" creationId="{BACC1A09-B296-BD2D-A996-DEF2B2044D9B}"/>
          </ac:spMkLst>
        </pc:spChg>
        <pc:spChg chg="add mod">
          <ac:chgData name="Richard Ball" userId="c2c6c2dd-6ddc-437e-8cdd-d7a74390accc" providerId="ADAL" clId="{B12D7B67-37F6-4C0A-97FE-6715DF0028BE}" dt="2022-11-18T09:28:32.774" v="5128"/>
          <ac:spMkLst>
            <pc:docMk/>
            <pc:sldMk cId="1303189015" sldId="336"/>
            <ac:spMk id="15" creationId="{69B7F448-EB6B-EF5B-D0C8-3FA6780DACC6}"/>
          </ac:spMkLst>
        </pc:spChg>
        <pc:spChg chg="add mod">
          <ac:chgData name="Richard Ball" userId="c2c6c2dd-6ddc-437e-8cdd-d7a74390accc" providerId="ADAL" clId="{B12D7B67-37F6-4C0A-97FE-6715DF0028BE}" dt="2022-11-18T09:28:53.433" v="5150" actId="20577"/>
          <ac:spMkLst>
            <pc:docMk/>
            <pc:sldMk cId="1303189015" sldId="336"/>
            <ac:spMk id="16" creationId="{03D5AAD8-857C-6673-828C-A5472A98C83D}"/>
          </ac:spMkLst>
        </pc:spChg>
        <pc:spChg chg="add mod">
          <ac:chgData name="Richard Ball" userId="c2c6c2dd-6ddc-437e-8cdd-d7a74390accc" providerId="ADAL" clId="{B12D7B67-37F6-4C0A-97FE-6715DF0028BE}" dt="2022-11-18T09:29:06.081" v="5165" actId="20577"/>
          <ac:spMkLst>
            <pc:docMk/>
            <pc:sldMk cId="1303189015" sldId="336"/>
            <ac:spMk id="17" creationId="{7AECAE36-666D-5AA1-3B52-F3D41806AC87}"/>
          </ac:spMkLst>
        </pc:spChg>
        <pc:spChg chg="add mod">
          <ac:chgData name="Richard Ball" userId="c2c6c2dd-6ddc-437e-8cdd-d7a74390accc" providerId="ADAL" clId="{B12D7B67-37F6-4C0A-97FE-6715DF0028BE}" dt="2022-11-18T09:29:12.863" v="5174" actId="20577"/>
          <ac:spMkLst>
            <pc:docMk/>
            <pc:sldMk cId="1303189015" sldId="336"/>
            <ac:spMk id="18" creationId="{91FEAD49-4EF1-86A3-9E80-B865857BEED7}"/>
          </ac:spMkLst>
        </pc:spChg>
        <pc:spChg chg="add mod">
          <ac:chgData name="Richard Ball" userId="c2c6c2dd-6ddc-437e-8cdd-d7a74390accc" providerId="ADAL" clId="{B12D7B67-37F6-4C0A-97FE-6715DF0028BE}" dt="2022-11-18T09:29:25.549" v="5195" actId="1076"/>
          <ac:spMkLst>
            <pc:docMk/>
            <pc:sldMk cId="1303189015" sldId="336"/>
            <ac:spMk id="19" creationId="{F2B47EDE-B0EA-656F-93B6-CD2C56B2DC93}"/>
          </ac:spMkLst>
        </pc:spChg>
        <pc:inkChg chg="add del">
          <ac:chgData name="Richard Ball" userId="c2c6c2dd-6ddc-437e-8cdd-d7a74390accc" providerId="ADAL" clId="{B12D7B67-37F6-4C0A-97FE-6715DF0028BE}" dt="2022-11-25T09:43:04.672" v="5250" actId="33639"/>
          <ac:inkMkLst>
            <pc:docMk/>
            <pc:sldMk cId="1303189015" sldId="336"/>
            <ac:inkMk id="20" creationId="{D2BC2CEB-7778-A5F6-7D32-40E5E683CE1F}"/>
          </ac:inkMkLst>
        </pc:inkChg>
      </pc:sldChg>
      <pc:sldChg chg="addSp delSp modSp new mod ord modAnim">
        <pc:chgData name="Richard Ball" userId="c2c6c2dd-6ddc-437e-8cdd-d7a74390accc" providerId="ADAL" clId="{B12D7B67-37F6-4C0A-97FE-6715DF0028BE}" dt="2022-12-09T09:03:17.769" v="5281"/>
        <pc:sldMkLst>
          <pc:docMk/>
          <pc:sldMk cId="1465351334" sldId="337"/>
        </pc:sldMkLst>
        <pc:spChg chg="del">
          <ac:chgData name="Richard Ball" userId="c2c6c2dd-6ddc-437e-8cdd-d7a74390accc" providerId="ADAL" clId="{B12D7B67-37F6-4C0A-97FE-6715DF0028BE}" dt="2022-11-17T08:01:29.870" v="4668" actId="478"/>
          <ac:spMkLst>
            <pc:docMk/>
            <pc:sldMk cId="1465351334" sldId="337"/>
            <ac:spMk id="2" creationId="{0E415879-A9E2-E414-652E-9780B99C5D38}"/>
          </ac:spMkLst>
        </pc:spChg>
        <pc:spChg chg="add mod">
          <ac:chgData name="Richard Ball" userId="c2c6c2dd-6ddc-437e-8cdd-d7a74390accc" providerId="ADAL" clId="{B12D7B67-37F6-4C0A-97FE-6715DF0028BE}" dt="2022-11-18T08:27:17.487" v="5013" actId="20577"/>
          <ac:spMkLst>
            <pc:docMk/>
            <pc:sldMk cId="1465351334" sldId="337"/>
            <ac:spMk id="2" creationId="{B338D140-612D-D334-45AD-9B667E2984EA}"/>
          </ac:spMkLst>
        </pc:spChg>
        <pc:spChg chg="del">
          <ac:chgData name="Richard Ball" userId="c2c6c2dd-6ddc-437e-8cdd-d7a74390accc" providerId="ADAL" clId="{B12D7B67-37F6-4C0A-97FE-6715DF0028BE}" dt="2022-11-17T08:01:29.870" v="4668" actId="478"/>
          <ac:spMkLst>
            <pc:docMk/>
            <pc:sldMk cId="1465351334" sldId="337"/>
            <ac:spMk id="3" creationId="{8DC01AC4-0EE9-1CCF-F03B-965334F984C8}"/>
          </ac:spMkLst>
        </pc:spChg>
        <pc:spChg chg="add mod">
          <ac:chgData name="Richard Ball" userId="c2c6c2dd-6ddc-437e-8cdd-d7a74390accc" providerId="ADAL" clId="{B12D7B67-37F6-4C0A-97FE-6715DF0028BE}" dt="2022-11-17T08:03:29.290" v="4712" actId="20577"/>
          <ac:spMkLst>
            <pc:docMk/>
            <pc:sldMk cId="1465351334" sldId="337"/>
            <ac:spMk id="5" creationId="{94688E31-CB6D-6C6B-BC5A-9241235554A7}"/>
          </ac:spMkLst>
        </pc:spChg>
        <pc:spChg chg="add mod">
          <ac:chgData name="Richard Ball" userId="c2c6c2dd-6ddc-437e-8cdd-d7a74390accc" providerId="ADAL" clId="{B12D7B67-37F6-4C0A-97FE-6715DF0028BE}" dt="2022-11-17T08:03:56.905" v="4733" actId="115"/>
          <ac:spMkLst>
            <pc:docMk/>
            <pc:sldMk cId="1465351334" sldId="337"/>
            <ac:spMk id="6" creationId="{8ABD4ED3-04B1-C917-BF25-4A7ADB75D1AC}"/>
          </ac:spMkLst>
        </pc:spChg>
        <pc:picChg chg="add mod">
          <ac:chgData name="Richard Ball" userId="c2c6c2dd-6ddc-437e-8cdd-d7a74390accc" providerId="ADAL" clId="{B12D7B67-37F6-4C0A-97FE-6715DF0028BE}" dt="2022-11-17T08:03:42.797" v="4713" actId="14100"/>
          <ac:picMkLst>
            <pc:docMk/>
            <pc:sldMk cId="1465351334" sldId="337"/>
            <ac:picMk id="1026" creationId="{7032AC83-FF62-F744-20CC-4D517289E91D}"/>
          </ac:picMkLst>
        </pc:picChg>
        <pc:inkChg chg="add">
          <ac:chgData name="Richard Ball" userId="c2c6c2dd-6ddc-437e-8cdd-d7a74390accc" providerId="ADAL" clId="{B12D7B67-37F6-4C0A-97FE-6715DF0028BE}" dt="2022-11-25T11:37:40.606" v="5280"/>
          <ac:inkMkLst>
            <pc:docMk/>
            <pc:sldMk cId="1465351334" sldId="337"/>
            <ac:inkMk id="2" creationId="{B134CD06-1609-4BC6-CA75-D1776E84C6C8}"/>
          </ac:inkMkLst>
        </pc:inkChg>
        <pc:inkChg chg="add">
          <ac:chgData name="Richard Ball" userId="c2c6c2dd-6ddc-437e-8cdd-d7a74390accc" providerId="ADAL" clId="{B12D7B67-37F6-4C0A-97FE-6715DF0028BE}" dt="2022-12-09T09:03:17.769" v="5281"/>
          <ac:inkMkLst>
            <pc:docMk/>
            <pc:sldMk cId="1465351334" sldId="337"/>
            <ac:inkMk id="3" creationId="{38E7C389-9974-D8EF-EB01-E5C2901AB704}"/>
          </ac:inkMkLst>
        </pc:inkChg>
        <pc:inkChg chg="del">
          <ac:chgData name="Richard Ball" userId="c2c6c2dd-6ddc-437e-8cdd-d7a74390accc" providerId="ADAL" clId="{B12D7B67-37F6-4C0A-97FE-6715DF0028BE}" dt="2022-11-25T09:43:04.672" v="5250" actId="33639"/>
          <ac:inkMkLst>
            <pc:docMk/>
            <pc:sldMk cId="1465351334" sldId="337"/>
            <ac:inkMk id="3" creationId="{89066B63-A927-E182-B842-78A54600B54B}"/>
          </ac:inkMkLst>
        </pc:inkChg>
        <pc:inkChg chg="del">
          <ac:chgData name="Richard Ball" userId="c2c6c2dd-6ddc-437e-8cdd-d7a74390accc" providerId="ADAL" clId="{B12D7B67-37F6-4C0A-97FE-6715DF0028BE}" dt="2022-11-25T09:43:04.672" v="5250" actId="33639"/>
          <ac:inkMkLst>
            <pc:docMk/>
            <pc:sldMk cId="1465351334" sldId="337"/>
            <ac:inkMk id="4" creationId="{E57F63B2-E11B-A9CB-701A-76C55A8AE6F2}"/>
          </ac:inkMkLst>
        </pc:inkChg>
        <pc:inkChg chg="del">
          <ac:chgData name="Richard Ball" userId="c2c6c2dd-6ddc-437e-8cdd-d7a74390accc" providerId="ADAL" clId="{B12D7B67-37F6-4C0A-97FE-6715DF0028BE}" dt="2022-11-25T09:43:04.672" v="5250" actId="33639"/>
          <ac:inkMkLst>
            <pc:docMk/>
            <pc:sldMk cId="1465351334" sldId="337"/>
            <ac:inkMk id="7" creationId="{E9C209A8-9EE7-2D30-C722-05D74D3CECC2}"/>
          </ac:inkMkLst>
        </pc:inkChg>
      </pc:sldChg>
      <pc:sldChg chg="modSp new mod">
        <pc:chgData name="Richard Ball" userId="c2c6c2dd-6ddc-437e-8cdd-d7a74390accc" providerId="ADAL" clId="{B12D7B67-37F6-4C0A-97FE-6715DF0028BE}" dt="2022-11-18T08:14:25.906" v="4969" actId="20577"/>
        <pc:sldMkLst>
          <pc:docMk/>
          <pc:sldMk cId="1300731263" sldId="338"/>
        </pc:sldMkLst>
        <pc:spChg chg="mod">
          <ac:chgData name="Richard Ball" userId="c2c6c2dd-6ddc-437e-8cdd-d7a74390accc" providerId="ADAL" clId="{B12D7B67-37F6-4C0A-97FE-6715DF0028BE}" dt="2022-11-17T08:10:17.010" v="4781" actId="20577"/>
          <ac:spMkLst>
            <pc:docMk/>
            <pc:sldMk cId="1300731263" sldId="338"/>
            <ac:spMk id="2" creationId="{E543D224-396B-61AE-1449-0B82F82CD83B}"/>
          </ac:spMkLst>
        </pc:spChg>
        <pc:spChg chg="mod">
          <ac:chgData name="Richard Ball" userId="c2c6c2dd-6ddc-437e-8cdd-d7a74390accc" providerId="ADAL" clId="{B12D7B67-37F6-4C0A-97FE-6715DF0028BE}" dt="2022-11-18T08:14:25.906" v="4969" actId="20577"/>
          <ac:spMkLst>
            <pc:docMk/>
            <pc:sldMk cId="1300731263" sldId="338"/>
            <ac:spMk id="3" creationId="{43091153-BF9F-E976-FE23-78F7317CC4A0}"/>
          </ac:spMkLst>
        </pc:spChg>
      </pc:sldChg>
      <pc:sldChg chg="addSp delSp modSp new mod ord">
        <pc:chgData name="Richard Ball" userId="c2c6c2dd-6ddc-437e-8cdd-d7a74390accc" providerId="ADAL" clId="{B12D7B67-37F6-4C0A-97FE-6715DF0028BE}" dt="2022-11-21T14:56:52.279" v="5247"/>
        <pc:sldMkLst>
          <pc:docMk/>
          <pc:sldMk cId="4022318868" sldId="339"/>
        </pc:sldMkLst>
        <pc:spChg chg="del">
          <ac:chgData name="Richard Ball" userId="c2c6c2dd-6ddc-437e-8cdd-d7a74390accc" providerId="ADAL" clId="{B12D7B67-37F6-4C0A-97FE-6715DF0028BE}" dt="2022-11-21T14:49:33.709" v="5240" actId="478"/>
          <ac:spMkLst>
            <pc:docMk/>
            <pc:sldMk cId="4022318868" sldId="339"/>
            <ac:spMk id="2" creationId="{CF43ABCA-1376-37DE-C45A-6FD484D42F5A}"/>
          </ac:spMkLst>
        </pc:spChg>
        <pc:spChg chg="del">
          <ac:chgData name="Richard Ball" userId="c2c6c2dd-6ddc-437e-8cdd-d7a74390accc" providerId="ADAL" clId="{B12D7B67-37F6-4C0A-97FE-6715DF0028BE}" dt="2022-11-21T14:49:33.709" v="5240" actId="478"/>
          <ac:spMkLst>
            <pc:docMk/>
            <pc:sldMk cId="4022318868" sldId="339"/>
            <ac:spMk id="3" creationId="{1F93C966-1B35-DCD0-9B71-AEE5335F687E}"/>
          </ac:spMkLst>
        </pc:spChg>
        <pc:picChg chg="add mod">
          <ac:chgData name="Richard Ball" userId="c2c6c2dd-6ddc-437e-8cdd-d7a74390accc" providerId="ADAL" clId="{B12D7B67-37F6-4C0A-97FE-6715DF0028BE}" dt="2022-11-21T14:49:53.732" v="5243" actId="14100"/>
          <ac:picMkLst>
            <pc:docMk/>
            <pc:sldMk cId="4022318868" sldId="339"/>
            <ac:picMk id="5" creationId="{317C7213-7BAA-AA67-67C4-01BF47296792}"/>
          </ac:picMkLst>
        </pc:picChg>
      </pc:sldChg>
      <pc:sldChg chg="addSp delSp modSp new mod">
        <pc:chgData name="Richard Ball" userId="c2c6c2dd-6ddc-437e-8cdd-d7a74390accc" providerId="ADAL" clId="{B12D7B67-37F6-4C0A-97FE-6715DF0028BE}" dt="2022-11-25T11:37:40.606" v="5280"/>
        <pc:sldMkLst>
          <pc:docMk/>
          <pc:sldMk cId="3553013831" sldId="340"/>
        </pc:sldMkLst>
        <pc:spChg chg="del">
          <ac:chgData name="Richard Ball" userId="c2c6c2dd-6ddc-437e-8cdd-d7a74390accc" providerId="ADAL" clId="{B12D7B67-37F6-4C0A-97FE-6715DF0028BE}" dt="2022-11-25T10:00:10.575" v="5256" actId="478"/>
          <ac:spMkLst>
            <pc:docMk/>
            <pc:sldMk cId="3553013831" sldId="340"/>
            <ac:spMk id="2" creationId="{710171F8-A0F0-ADB3-E08C-DC9438CC6F78}"/>
          </ac:spMkLst>
        </pc:spChg>
        <pc:spChg chg="del">
          <ac:chgData name="Richard Ball" userId="c2c6c2dd-6ddc-437e-8cdd-d7a74390accc" providerId="ADAL" clId="{B12D7B67-37F6-4C0A-97FE-6715DF0028BE}" dt="2022-11-25T10:00:10.575" v="5256" actId="478"/>
          <ac:spMkLst>
            <pc:docMk/>
            <pc:sldMk cId="3553013831" sldId="340"/>
            <ac:spMk id="3" creationId="{CC0B3D15-84C3-E2CD-D483-EABFFACB49CE}"/>
          </ac:spMkLst>
        </pc:spChg>
        <pc:spChg chg="add mod">
          <ac:chgData name="Richard Ball" userId="c2c6c2dd-6ddc-437e-8cdd-d7a74390accc" providerId="ADAL" clId="{B12D7B67-37F6-4C0A-97FE-6715DF0028BE}" dt="2022-11-25T10:00:28.128" v="5265" actId="403"/>
          <ac:spMkLst>
            <pc:docMk/>
            <pc:sldMk cId="3553013831" sldId="340"/>
            <ac:spMk id="6" creationId="{CFF8CCB5-7E30-BA6F-0E44-9D27EC6C8387}"/>
          </ac:spMkLst>
        </pc:spChg>
        <pc:picChg chg="add mod modCrop">
          <ac:chgData name="Richard Ball" userId="c2c6c2dd-6ddc-437e-8cdd-d7a74390accc" providerId="ADAL" clId="{B12D7B67-37F6-4C0A-97FE-6715DF0028BE}" dt="2022-11-25T10:01:06.802" v="5268" actId="14100"/>
          <ac:picMkLst>
            <pc:docMk/>
            <pc:sldMk cId="3553013831" sldId="340"/>
            <ac:picMk id="4" creationId="{A5E1F6BA-6227-A1B9-4750-6DE7D52CF013}"/>
          </ac:picMkLst>
        </pc:picChg>
        <pc:inkChg chg="add">
          <ac:chgData name="Richard Ball" userId="c2c6c2dd-6ddc-437e-8cdd-d7a74390accc" providerId="ADAL" clId="{B12D7B67-37F6-4C0A-97FE-6715DF0028BE}" dt="2022-11-25T11:37:40.606" v="5280"/>
          <ac:inkMkLst>
            <pc:docMk/>
            <pc:sldMk cId="3553013831" sldId="340"/>
            <ac:inkMk id="7" creationId="{F7F5C090-D250-FE30-EAD5-5F93A2CD498D}"/>
          </ac:inkMkLst>
        </pc:inkChg>
      </pc:sldChg>
      <pc:sldChg chg="addSp modSp new mod">
        <pc:chgData name="Richard Ball" userId="c2c6c2dd-6ddc-437e-8cdd-d7a74390accc" providerId="ADAL" clId="{B12D7B67-37F6-4C0A-97FE-6715DF0028BE}" dt="2022-11-25T10:02:26.276" v="5274" actId="14100"/>
        <pc:sldMkLst>
          <pc:docMk/>
          <pc:sldMk cId="3235272686" sldId="341"/>
        </pc:sldMkLst>
        <pc:picChg chg="add mod">
          <ac:chgData name="Richard Ball" userId="c2c6c2dd-6ddc-437e-8cdd-d7a74390accc" providerId="ADAL" clId="{B12D7B67-37F6-4C0A-97FE-6715DF0028BE}" dt="2022-11-25T10:02:26.276" v="5274" actId="14100"/>
          <ac:picMkLst>
            <pc:docMk/>
            <pc:sldMk cId="3235272686" sldId="341"/>
            <ac:picMk id="5" creationId="{AAEDCFCA-364E-CE6A-0E2B-A15BC8717C1B}"/>
          </ac:picMkLst>
        </pc:picChg>
      </pc:sldChg>
      <pc:sldChg chg="addSp delSp modSp new mod">
        <pc:chgData name="Richard Ball" userId="c2c6c2dd-6ddc-437e-8cdd-d7a74390accc" providerId="ADAL" clId="{B12D7B67-37F6-4C0A-97FE-6715DF0028BE}" dt="2022-11-25T10:03:03.451" v="5279" actId="14100"/>
        <pc:sldMkLst>
          <pc:docMk/>
          <pc:sldMk cId="4288024164" sldId="342"/>
        </pc:sldMkLst>
        <pc:spChg chg="del">
          <ac:chgData name="Richard Ball" userId="c2c6c2dd-6ddc-437e-8cdd-d7a74390accc" providerId="ADAL" clId="{B12D7B67-37F6-4C0A-97FE-6715DF0028BE}" dt="2022-11-25T10:02:57.930" v="5276" actId="478"/>
          <ac:spMkLst>
            <pc:docMk/>
            <pc:sldMk cId="4288024164" sldId="342"/>
            <ac:spMk id="2" creationId="{A3E2305A-0A0C-C34C-FE13-2D9E909949B5}"/>
          </ac:spMkLst>
        </pc:spChg>
        <pc:spChg chg="del">
          <ac:chgData name="Richard Ball" userId="c2c6c2dd-6ddc-437e-8cdd-d7a74390accc" providerId="ADAL" clId="{B12D7B67-37F6-4C0A-97FE-6715DF0028BE}" dt="2022-11-25T10:02:57.930" v="5276" actId="478"/>
          <ac:spMkLst>
            <pc:docMk/>
            <pc:sldMk cId="4288024164" sldId="342"/>
            <ac:spMk id="3" creationId="{DA0BF27E-AD6F-C3CC-9C4D-66BFE0E3CEB2}"/>
          </ac:spMkLst>
        </pc:spChg>
        <pc:picChg chg="add mod">
          <ac:chgData name="Richard Ball" userId="c2c6c2dd-6ddc-437e-8cdd-d7a74390accc" providerId="ADAL" clId="{B12D7B67-37F6-4C0A-97FE-6715DF0028BE}" dt="2022-11-25T10:03:03.451" v="5279" actId="14100"/>
          <ac:picMkLst>
            <pc:docMk/>
            <pc:sldMk cId="4288024164" sldId="342"/>
            <ac:picMk id="5" creationId="{FD30FB1C-6195-D4A8-8491-3FF1F3C2B9FC}"/>
          </ac:picMkLst>
        </pc:picChg>
      </pc:sldChg>
      <pc:sldChg chg="modAnim">
        <pc:chgData name="Richard Ball" userId="c2c6c2dd-6ddc-437e-8cdd-d7a74390accc" providerId="ADAL" clId="{B12D7B67-37F6-4C0A-97FE-6715DF0028BE}" dt="2022-12-12T13:55:32.911" v="5283"/>
        <pc:sldMkLst>
          <pc:docMk/>
          <pc:sldMk cId="715261413" sldId="343"/>
        </pc:sldMkLst>
      </pc:sldChg>
      <pc:sldMasterChg chg="del delSldLayout">
        <pc:chgData name="Richard Ball" userId="c2c6c2dd-6ddc-437e-8cdd-d7a74390accc" providerId="ADAL" clId="{B12D7B67-37F6-4C0A-97FE-6715DF0028BE}" dt="2022-11-21T14:38:44.423" v="5222" actId="47"/>
        <pc:sldMasterMkLst>
          <pc:docMk/>
          <pc:sldMasterMk cId="270668797" sldId="2147483950"/>
        </pc:sldMasterMkLst>
        <pc:sldLayoutChg chg="del">
          <pc:chgData name="Richard Ball" userId="c2c6c2dd-6ddc-437e-8cdd-d7a74390accc" providerId="ADAL" clId="{B12D7B67-37F6-4C0A-97FE-6715DF0028BE}" dt="2022-11-21T14:38:44.423" v="5222" actId="47"/>
          <pc:sldLayoutMkLst>
            <pc:docMk/>
            <pc:sldMasterMk cId="270668797" sldId="2147483950"/>
            <pc:sldLayoutMk cId="901070359" sldId="2147483951"/>
          </pc:sldLayoutMkLst>
        </pc:sldLayoutChg>
        <pc:sldLayoutChg chg="del">
          <pc:chgData name="Richard Ball" userId="c2c6c2dd-6ddc-437e-8cdd-d7a74390accc" providerId="ADAL" clId="{B12D7B67-37F6-4C0A-97FE-6715DF0028BE}" dt="2022-11-21T14:38:44.423" v="5222" actId="47"/>
          <pc:sldLayoutMkLst>
            <pc:docMk/>
            <pc:sldMasterMk cId="270668797" sldId="2147483950"/>
            <pc:sldLayoutMk cId="2768934299" sldId="2147483952"/>
          </pc:sldLayoutMkLst>
        </pc:sldLayoutChg>
        <pc:sldLayoutChg chg="del">
          <pc:chgData name="Richard Ball" userId="c2c6c2dd-6ddc-437e-8cdd-d7a74390accc" providerId="ADAL" clId="{B12D7B67-37F6-4C0A-97FE-6715DF0028BE}" dt="2022-11-21T14:38:44.423" v="5222" actId="47"/>
          <pc:sldLayoutMkLst>
            <pc:docMk/>
            <pc:sldMasterMk cId="270668797" sldId="2147483950"/>
            <pc:sldLayoutMk cId="2480649528" sldId="2147483953"/>
          </pc:sldLayoutMkLst>
        </pc:sldLayoutChg>
        <pc:sldLayoutChg chg="del">
          <pc:chgData name="Richard Ball" userId="c2c6c2dd-6ddc-437e-8cdd-d7a74390accc" providerId="ADAL" clId="{B12D7B67-37F6-4C0A-97FE-6715DF0028BE}" dt="2022-11-21T14:38:44.423" v="5222" actId="47"/>
          <pc:sldLayoutMkLst>
            <pc:docMk/>
            <pc:sldMasterMk cId="270668797" sldId="2147483950"/>
            <pc:sldLayoutMk cId="472256244" sldId="2147483954"/>
          </pc:sldLayoutMkLst>
        </pc:sldLayoutChg>
        <pc:sldLayoutChg chg="del">
          <pc:chgData name="Richard Ball" userId="c2c6c2dd-6ddc-437e-8cdd-d7a74390accc" providerId="ADAL" clId="{B12D7B67-37F6-4C0A-97FE-6715DF0028BE}" dt="2022-11-21T14:38:44.423" v="5222" actId="47"/>
          <pc:sldLayoutMkLst>
            <pc:docMk/>
            <pc:sldMasterMk cId="270668797" sldId="2147483950"/>
            <pc:sldLayoutMk cId="4255002881" sldId="2147483955"/>
          </pc:sldLayoutMkLst>
        </pc:sldLayoutChg>
        <pc:sldLayoutChg chg="del">
          <pc:chgData name="Richard Ball" userId="c2c6c2dd-6ddc-437e-8cdd-d7a74390accc" providerId="ADAL" clId="{B12D7B67-37F6-4C0A-97FE-6715DF0028BE}" dt="2022-11-21T14:38:44.423" v="5222" actId="47"/>
          <pc:sldLayoutMkLst>
            <pc:docMk/>
            <pc:sldMasterMk cId="270668797" sldId="2147483950"/>
            <pc:sldLayoutMk cId="4145126108" sldId="2147483956"/>
          </pc:sldLayoutMkLst>
        </pc:sldLayoutChg>
        <pc:sldLayoutChg chg="del">
          <pc:chgData name="Richard Ball" userId="c2c6c2dd-6ddc-437e-8cdd-d7a74390accc" providerId="ADAL" clId="{B12D7B67-37F6-4C0A-97FE-6715DF0028BE}" dt="2022-11-21T14:38:44.423" v="5222" actId="47"/>
          <pc:sldLayoutMkLst>
            <pc:docMk/>
            <pc:sldMasterMk cId="270668797" sldId="2147483950"/>
            <pc:sldLayoutMk cId="614406440" sldId="2147483957"/>
          </pc:sldLayoutMkLst>
        </pc:sldLayoutChg>
        <pc:sldLayoutChg chg="del">
          <pc:chgData name="Richard Ball" userId="c2c6c2dd-6ddc-437e-8cdd-d7a74390accc" providerId="ADAL" clId="{B12D7B67-37F6-4C0A-97FE-6715DF0028BE}" dt="2022-11-21T14:38:44.423" v="5222" actId="47"/>
          <pc:sldLayoutMkLst>
            <pc:docMk/>
            <pc:sldMasterMk cId="270668797" sldId="2147483950"/>
            <pc:sldLayoutMk cId="1735149896" sldId="2147483958"/>
          </pc:sldLayoutMkLst>
        </pc:sldLayoutChg>
        <pc:sldLayoutChg chg="del">
          <pc:chgData name="Richard Ball" userId="c2c6c2dd-6ddc-437e-8cdd-d7a74390accc" providerId="ADAL" clId="{B12D7B67-37F6-4C0A-97FE-6715DF0028BE}" dt="2022-11-21T14:38:44.423" v="5222" actId="47"/>
          <pc:sldLayoutMkLst>
            <pc:docMk/>
            <pc:sldMasterMk cId="270668797" sldId="2147483950"/>
            <pc:sldLayoutMk cId="1334203185" sldId="2147483959"/>
          </pc:sldLayoutMkLst>
        </pc:sldLayoutChg>
        <pc:sldLayoutChg chg="del">
          <pc:chgData name="Richard Ball" userId="c2c6c2dd-6ddc-437e-8cdd-d7a74390accc" providerId="ADAL" clId="{B12D7B67-37F6-4C0A-97FE-6715DF0028BE}" dt="2022-11-21T14:38:44.423" v="5222" actId="47"/>
          <pc:sldLayoutMkLst>
            <pc:docMk/>
            <pc:sldMasterMk cId="270668797" sldId="2147483950"/>
            <pc:sldLayoutMk cId="1842186226" sldId="2147483960"/>
          </pc:sldLayoutMkLst>
        </pc:sldLayoutChg>
        <pc:sldLayoutChg chg="del">
          <pc:chgData name="Richard Ball" userId="c2c6c2dd-6ddc-437e-8cdd-d7a74390accc" providerId="ADAL" clId="{B12D7B67-37F6-4C0A-97FE-6715DF0028BE}" dt="2022-11-21T14:38:44.423" v="5222" actId="47"/>
          <pc:sldLayoutMkLst>
            <pc:docMk/>
            <pc:sldMasterMk cId="270668797" sldId="2147483950"/>
            <pc:sldLayoutMk cId="1159454861" sldId="2147483961"/>
          </pc:sldLayoutMkLst>
        </pc:sldLayoutChg>
        <pc:sldLayoutChg chg="del">
          <pc:chgData name="Richard Ball" userId="c2c6c2dd-6ddc-437e-8cdd-d7a74390accc" providerId="ADAL" clId="{B12D7B67-37F6-4C0A-97FE-6715DF0028BE}" dt="2022-11-21T14:38:44.423" v="5222" actId="47"/>
          <pc:sldLayoutMkLst>
            <pc:docMk/>
            <pc:sldMasterMk cId="270668797" sldId="2147483950"/>
            <pc:sldLayoutMk cId="3130080015" sldId="2147483962"/>
          </pc:sldLayoutMkLst>
        </pc:sldLayoutChg>
        <pc:sldLayoutChg chg="del">
          <pc:chgData name="Richard Ball" userId="c2c6c2dd-6ddc-437e-8cdd-d7a74390accc" providerId="ADAL" clId="{B12D7B67-37F6-4C0A-97FE-6715DF0028BE}" dt="2022-11-21T14:38:44.423" v="5222" actId="47"/>
          <pc:sldLayoutMkLst>
            <pc:docMk/>
            <pc:sldMasterMk cId="270668797" sldId="2147483950"/>
            <pc:sldLayoutMk cId="2981552660" sldId="2147483963"/>
          </pc:sldLayoutMkLst>
        </pc:sldLayoutChg>
        <pc:sldLayoutChg chg="del">
          <pc:chgData name="Richard Ball" userId="c2c6c2dd-6ddc-437e-8cdd-d7a74390accc" providerId="ADAL" clId="{B12D7B67-37F6-4C0A-97FE-6715DF0028BE}" dt="2022-11-21T14:38:44.423" v="5222" actId="47"/>
          <pc:sldLayoutMkLst>
            <pc:docMk/>
            <pc:sldMasterMk cId="270668797" sldId="2147483950"/>
            <pc:sldLayoutMk cId="536130146" sldId="2147483964"/>
          </pc:sldLayoutMkLst>
        </pc:sldLayoutChg>
        <pc:sldLayoutChg chg="del">
          <pc:chgData name="Richard Ball" userId="c2c6c2dd-6ddc-437e-8cdd-d7a74390accc" providerId="ADAL" clId="{B12D7B67-37F6-4C0A-97FE-6715DF0028BE}" dt="2022-11-21T14:38:44.423" v="5222" actId="47"/>
          <pc:sldLayoutMkLst>
            <pc:docMk/>
            <pc:sldMasterMk cId="270668797" sldId="2147483950"/>
            <pc:sldLayoutMk cId="947817132" sldId="2147483965"/>
          </pc:sldLayoutMkLst>
        </pc:sldLayoutChg>
        <pc:sldLayoutChg chg="del">
          <pc:chgData name="Richard Ball" userId="c2c6c2dd-6ddc-437e-8cdd-d7a74390accc" providerId="ADAL" clId="{B12D7B67-37F6-4C0A-97FE-6715DF0028BE}" dt="2022-11-21T14:38:44.423" v="5222" actId="47"/>
          <pc:sldLayoutMkLst>
            <pc:docMk/>
            <pc:sldMasterMk cId="270668797" sldId="2147483950"/>
            <pc:sldLayoutMk cId="1437424283" sldId="2147483966"/>
          </pc:sldLayoutMkLst>
        </pc:sldLayoutChg>
        <pc:sldLayoutChg chg="del">
          <pc:chgData name="Richard Ball" userId="c2c6c2dd-6ddc-437e-8cdd-d7a74390accc" providerId="ADAL" clId="{B12D7B67-37F6-4C0A-97FE-6715DF0028BE}" dt="2022-11-21T14:38:44.423" v="5222" actId="47"/>
          <pc:sldLayoutMkLst>
            <pc:docMk/>
            <pc:sldMasterMk cId="270668797" sldId="2147483950"/>
            <pc:sldLayoutMk cId="2556522323" sldId="2147483967"/>
          </pc:sldLayoutMkLst>
        </pc:sldLayoutChg>
      </pc:sldMasterChg>
    </pc:docChg>
  </pc:docChgLst>
  <pc:docChgLst>
    <pc:chgData name="Richard Ball" userId="c2c6c2dd-6ddc-437e-8cdd-d7a74390accc" providerId="ADAL" clId="{E9679D56-07A3-4F7F-8DC3-4732A23296D4}"/>
    <pc:docChg chg="undo custSel addSld modSld">
      <pc:chgData name="Richard Ball" userId="c2c6c2dd-6ddc-437e-8cdd-d7a74390accc" providerId="ADAL" clId="{E9679D56-07A3-4F7F-8DC3-4732A23296D4}" dt="2023-10-12T09:07:48.050" v="48" actId="14100"/>
      <pc:docMkLst>
        <pc:docMk/>
      </pc:docMkLst>
      <pc:sldChg chg="modSp mod">
        <pc:chgData name="Richard Ball" userId="c2c6c2dd-6ddc-437e-8cdd-d7a74390accc" providerId="ADAL" clId="{E9679D56-07A3-4F7F-8DC3-4732A23296D4}" dt="2023-10-12T09:07:20.967" v="42" actId="1076"/>
        <pc:sldMkLst>
          <pc:docMk/>
          <pc:sldMk cId="1147176348" sldId="326"/>
        </pc:sldMkLst>
        <pc:spChg chg="mod">
          <ac:chgData name="Richard Ball" userId="c2c6c2dd-6ddc-437e-8cdd-d7a74390accc" providerId="ADAL" clId="{E9679D56-07A3-4F7F-8DC3-4732A23296D4}" dt="2023-10-12T09:07:20.967" v="42" actId="1076"/>
          <ac:spMkLst>
            <pc:docMk/>
            <pc:sldMk cId="1147176348" sldId="326"/>
            <ac:spMk id="25" creationId="{A46610F5-9A1B-67DE-A246-972754B54C43}"/>
          </ac:spMkLst>
        </pc:spChg>
        <pc:picChg chg="mod">
          <ac:chgData name="Richard Ball" userId="c2c6c2dd-6ddc-437e-8cdd-d7a74390accc" providerId="ADAL" clId="{E9679D56-07A3-4F7F-8DC3-4732A23296D4}" dt="2023-10-12T09:07:15.067" v="39" actId="1076"/>
          <ac:picMkLst>
            <pc:docMk/>
            <pc:sldMk cId="1147176348" sldId="326"/>
            <ac:picMk id="5" creationId="{D9AB0705-9CB2-C575-CFB7-5028235D8F02}"/>
          </ac:picMkLst>
        </pc:picChg>
      </pc:sldChg>
      <pc:sldChg chg="addSp delSp modSp new mod">
        <pc:chgData name="Richard Ball" userId="c2c6c2dd-6ddc-437e-8cdd-d7a74390accc" providerId="ADAL" clId="{E9679D56-07A3-4F7F-8DC3-4732A23296D4}" dt="2023-10-12T09:07:48.050" v="48" actId="14100"/>
        <pc:sldMkLst>
          <pc:docMk/>
          <pc:sldMk cId="4175378293" sldId="351"/>
        </pc:sldMkLst>
        <pc:spChg chg="del">
          <ac:chgData name="Richard Ball" userId="c2c6c2dd-6ddc-437e-8cdd-d7a74390accc" providerId="ADAL" clId="{E9679D56-07A3-4F7F-8DC3-4732A23296D4}" dt="2023-10-12T09:07:28.792" v="44" actId="478"/>
          <ac:spMkLst>
            <pc:docMk/>
            <pc:sldMk cId="4175378293" sldId="351"/>
            <ac:spMk id="2" creationId="{2F60CE3A-C342-8B8C-DC26-79DBE2E732AA}"/>
          </ac:spMkLst>
        </pc:spChg>
        <pc:spChg chg="del">
          <ac:chgData name="Richard Ball" userId="c2c6c2dd-6ddc-437e-8cdd-d7a74390accc" providerId="ADAL" clId="{E9679D56-07A3-4F7F-8DC3-4732A23296D4}" dt="2023-10-12T09:07:28.792" v="44" actId="478"/>
          <ac:spMkLst>
            <pc:docMk/>
            <pc:sldMk cId="4175378293" sldId="351"/>
            <ac:spMk id="3" creationId="{F47A5ABC-928D-2250-5D07-CB6C1C703C75}"/>
          </ac:spMkLst>
        </pc:spChg>
        <pc:picChg chg="add mod">
          <ac:chgData name="Richard Ball" userId="c2c6c2dd-6ddc-437e-8cdd-d7a74390accc" providerId="ADAL" clId="{E9679D56-07A3-4F7F-8DC3-4732A23296D4}" dt="2023-10-12T09:07:48.050" v="48" actId="14100"/>
          <ac:picMkLst>
            <pc:docMk/>
            <pc:sldMk cId="4175378293" sldId="351"/>
            <ac:picMk id="1026" creationId="{DC568591-AE6D-A374-BFF2-AD94859E34BF}"/>
          </ac:picMkLst>
        </pc:picChg>
      </pc:sldChg>
    </pc:docChg>
  </pc:docChgLst>
  <pc:docChgLst>
    <pc:chgData name="Richard Ball" userId="S::richard.ball@sthelens.london::c2c6c2dd-6ddc-437e-8cdd-d7a74390accc" providerId="AD" clId="Web-{CAC4196F-6893-5F90-4BF0-165A6F331621}"/>
    <pc:docChg chg="modSld">
      <pc:chgData name="Richard Ball" userId="S::richard.ball@sthelens.london::c2c6c2dd-6ddc-437e-8cdd-d7a74390accc" providerId="AD" clId="Web-{CAC4196F-6893-5F90-4BF0-165A6F331621}" dt="2022-11-15T11:33:33.584" v="13" actId="20577"/>
      <pc:docMkLst>
        <pc:docMk/>
      </pc:docMkLst>
      <pc:sldChg chg="modSp">
        <pc:chgData name="Richard Ball" userId="S::richard.ball@sthelens.london::c2c6c2dd-6ddc-437e-8cdd-d7a74390accc" providerId="AD" clId="Web-{CAC4196F-6893-5F90-4BF0-165A6F331621}" dt="2022-11-15T11:33:33.584" v="13" actId="20577"/>
        <pc:sldMkLst>
          <pc:docMk/>
          <pc:sldMk cId="2508733383" sldId="313"/>
        </pc:sldMkLst>
        <pc:spChg chg="mod">
          <ac:chgData name="Richard Ball" userId="S::richard.ball@sthelens.london::c2c6c2dd-6ddc-437e-8cdd-d7a74390accc" providerId="AD" clId="Web-{CAC4196F-6893-5F90-4BF0-165A6F331621}" dt="2022-11-15T11:33:33.584" v="13" actId="20577"/>
          <ac:spMkLst>
            <pc:docMk/>
            <pc:sldMk cId="2508733383" sldId="313"/>
            <ac:spMk id="4" creationId="{B3420E01-6C1C-D4D2-B594-27E897D8FCDB}"/>
          </ac:spMkLst>
        </pc:spChg>
      </pc:sldChg>
      <pc:sldChg chg="modSp">
        <pc:chgData name="Richard Ball" userId="S::richard.ball@sthelens.london::c2c6c2dd-6ddc-437e-8cdd-d7a74390accc" providerId="AD" clId="Web-{CAC4196F-6893-5F90-4BF0-165A6F331621}" dt="2022-11-15T11:33:29.443" v="9" actId="20577"/>
        <pc:sldMkLst>
          <pc:docMk/>
          <pc:sldMk cId="2458192344" sldId="314"/>
        </pc:sldMkLst>
        <pc:spChg chg="mod">
          <ac:chgData name="Richard Ball" userId="S::richard.ball@sthelens.london::c2c6c2dd-6ddc-437e-8cdd-d7a74390accc" providerId="AD" clId="Web-{CAC4196F-6893-5F90-4BF0-165A6F331621}" dt="2022-11-15T11:33:29.443" v="9" actId="20577"/>
          <ac:spMkLst>
            <pc:docMk/>
            <pc:sldMk cId="2458192344" sldId="314"/>
            <ac:spMk id="4" creationId="{B3420E01-6C1C-D4D2-B594-27E897D8FCDB}"/>
          </ac:spMkLst>
        </pc:spChg>
      </pc:sldChg>
      <pc:sldChg chg="modSp">
        <pc:chgData name="Richard Ball" userId="S::richard.ball@sthelens.london::c2c6c2dd-6ddc-437e-8cdd-d7a74390accc" providerId="AD" clId="Web-{CAC4196F-6893-5F90-4BF0-165A6F331621}" dt="2022-11-15T11:33:07.021" v="3" actId="20577"/>
        <pc:sldMkLst>
          <pc:docMk/>
          <pc:sldMk cId="1304374054" sldId="315"/>
        </pc:sldMkLst>
        <pc:spChg chg="mod">
          <ac:chgData name="Richard Ball" userId="S::richard.ball@sthelens.london::c2c6c2dd-6ddc-437e-8cdd-d7a74390accc" providerId="AD" clId="Web-{CAC4196F-6893-5F90-4BF0-165A6F331621}" dt="2022-11-15T11:33:07.021" v="3" actId="20577"/>
          <ac:spMkLst>
            <pc:docMk/>
            <pc:sldMk cId="1304374054" sldId="315"/>
            <ac:spMk id="2" creationId="{E078A79D-E42A-9394-C846-04A3BFFE53C3}"/>
          </ac:spMkLst>
        </pc:spChg>
        <pc:picChg chg="mod">
          <ac:chgData name="Richard Ball" userId="S::richard.ball@sthelens.london::c2c6c2dd-6ddc-437e-8cdd-d7a74390accc" providerId="AD" clId="Web-{CAC4196F-6893-5F90-4BF0-165A6F331621}" dt="2022-11-15T11:00:33.657" v="2" actId="14100"/>
          <ac:picMkLst>
            <pc:docMk/>
            <pc:sldMk cId="1304374054" sldId="315"/>
            <ac:picMk id="8" creationId="{2EE96C0A-03CE-D5E9-8817-02A344E880AF}"/>
          </ac:picMkLst>
        </pc:picChg>
      </pc:sldChg>
    </pc:docChg>
  </pc:docChgLst>
  <pc:docChgLst>
    <pc:chgData name="Richard Ball" userId="S::richard.ball@sthelens.london::c2c6c2dd-6ddc-437e-8cdd-d7a74390accc" providerId="AD" clId="Web-{9E04B179-9FD9-3773-AFF8-9F42B2772BD1}"/>
    <pc:docChg chg="addSld modSld">
      <pc:chgData name="Richard Ball" userId="S::richard.ball@sthelens.london::c2c6c2dd-6ddc-437e-8cdd-d7a74390accc" providerId="AD" clId="Web-{9E04B179-9FD9-3773-AFF8-9F42B2772BD1}" dt="2022-10-24T14:57:34.420" v="65"/>
      <pc:docMkLst>
        <pc:docMk/>
      </pc:docMkLst>
      <pc:sldChg chg="modSp">
        <pc:chgData name="Richard Ball" userId="S::richard.ball@sthelens.london::c2c6c2dd-6ddc-437e-8cdd-d7a74390accc" providerId="AD" clId="Web-{9E04B179-9FD9-3773-AFF8-9F42B2772BD1}" dt="2022-10-24T14:57:34.420" v="65"/>
        <pc:sldMkLst>
          <pc:docMk/>
          <pc:sldMk cId="3840719807" sldId="306"/>
        </pc:sldMkLst>
        <pc:graphicFrameChg chg="mod modGraphic">
          <ac:chgData name="Richard Ball" userId="S::richard.ball@sthelens.london::c2c6c2dd-6ddc-437e-8cdd-d7a74390accc" providerId="AD" clId="Web-{9E04B179-9FD9-3773-AFF8-9F42B2772BD1}" dt="2022-10-24T14:57:34.420" v="65"/>
          <ac:graphicFrameMkLst>
            <pc:docMk/>
            <pc:sldMk cId="3840719807" sldId="306"/>
            <ac:graphicFrameMk id="2" creationId="{00000000-0000-0000-0000-000000000000}"/>
          </ac:graphicFrameMkLst>
        </pc:graphicFrameChg>
      </pc:sldChg>
      <pc:sldChg chg="mod modShow">
        <pc:chgData name="Richard Ball" userId="S::richard.ball@sthelens.london::c2c6c2dd-6ddc-437e-8cdd-d7a74390accc" providerId="AD" clId="Web-{9E04B179-9FD9-3773-AFF8-9F42B2772BD1}" dt="2022-10-24T14:54:15.010" v="18"/>
        <pc:sldMkLst>
          <pc:docMk/>
          <pc:sldMk cId="462407149" sldId="311"/>
        </pc:sldMkLst>
      </pc:sldChg>
      <pc:sldChg chg="modSp new">
        <pc:chgData name="Richard Ball" userId="S::richard.ball@sthelens.london::c2c6c2dd-6ddc-437e-8cdd-d7a74390accc" providerId="AD" clId="Web-{9E04B179-9FD9-3773-AFF8-9F42B2772BD1}" dt="2022-10-24T14:53:59.197" v="17" actId="20577"/>
        <pc:sldMkLst>
          <pc:docMk/>
          <pc:sldMk cId="2175993294" sldId="312"/>
        </pc:sldMkLst>
        <pc:spChg chg="mod">
          <ac:chgData name="Richard Ball" userId="S::richard.ball@sthelens.london::c2c6c2dd-6ddc-437e-8cdd-d7a74390accc" providerId="AD" clId="Web-{9E04B179-9FD9-3773-AFF8-9F42B2772BD1}" dt="2022-10-24T14:53:59.197" v="17" actId="20577"/>
          <ac:spMkLst>
            <pc:docMk/>
            <pc:sldMk cId="2175993294" sldId="312"/>
            <ac:spMk id="2" creationId="{1E616EEB-4C0E-C3E3-AEB9-4D43EBBB8DBA}"/>
          </ac:spMkLst>
        </pc:spChg>
        <pc:spChg chg="mod">
          <ac:chgData name="Richard Ball" userId="S::richard.ball@sthelens.london::c2c6c2dd-6ddc-437e-8cdd-d7a74390accc" providerId="AD" clId="Web-{9E04B179-9FD9-3773-AFF8-9F42B2772BD1}" dt="2022-10-24T14:53:49.228" v="10" actId="20577"/>
          <ac:spMkLst>
            <pc:docMk/>
            <pc:sldMk cId="2175993294" sldId="312"/>
            <ac:spMk id="3" creationId="{C49F9B42-D9DF-5A3A-B07E-6CDEE61974E2}"/>
          </ac:spMkLst>
        </pc:spChg>
      </pc:sldChg>
    </pc:docChg>
  </pc:docChgLst>
  <pc:docChgLst>
    <pc:chgData name="Richard Ball" userId="S::richard.ball@sthelens.london::c2c6c2dd-6ddc-437e-8cdd-d7a74390accc" providerId="AD" clId="Web-{07F35BBF-E8E0-D872-1308-56813198BDF3}"/>
    <pc:docChg chg="addSld modSld">
      <pc:chgData name="Richard Ball" userId="S::richard.ball@sthelens.london::c2c6c2dd-6ddc-437e-8cdd-d7a74390accc" providerId="AD" clId="Web-{07F35BBF-E8E0-D872-1308-56813198BDF3}" dt="2022-12-12T13:55:00.490" v="101"/>
      <pc:docMkLst>
        <pc:docMk/>
      </pc:docMkLst>
      <pc:sldChg chg="addSp delSp modSp add replId addAnim modAnim">
        <pc:chgData name="Richard Ball" userId="S::richard.ball@sthelens.london::c2c6c2dd-6ddc-437e-8cdd-d7a74390accc" providerId="AD" clId="Web-{07F35BBF-E8E0-D872-1308-56813198BDF3}" dt="2022-12-12T13:55:00.490" v="101"/>
        <pc:sldMkLst>
          <pc:docMk/>
          <pc:sldMk cId="715261413" sldId="343"/>
        </pc:sldMkLst>
        <pc:spChg chg="mod">
          <ac:chgData name="Richard Ball" userId="S::richard.ball@sthelens.london::c2c6c2dd-6ddc-437e-8cdd-d7a74390accc" providerId="AD" clId="Web-{07F35BBF-E8E0-D872-1308-56813198BDF3}" dt="2022-12-12T13:52:10.213" v="11" actId="20577"/>
          <ac:spMkLst>
            <pc:docMk/>
            <pc:sldMk cId="715261413" sldId="343"/>
            <ac:spMk id="4" creationId="{B3420E01-6C1C-D4D2-B594-27E897D8FCDB}"/>
          </ac:spMkLst>
        </pc:spChg>
        <pc:spChg chg="mod">
          <ac:chgData name="Richard Ball" userId="S::richard.ball@sthelens.london::c2c6c2dd-6ddc-437e-8cdd-d7a74390accc" providerId="AD" clId="Web-{07F35BBF-E8E0-D872-1308-56813198BDF3}" dt="2022-12-12T13:54:08.736" v="94" actId="20577"/>
          <ac:spMkLst>
            <pc:docMk/>
            <pc:sldMk cId="715261413" sldId="343"/>
            <ac:spMk id="5" creationId="{45FC3392-8B27-4DBC-BB12-29637D00900A}"/>
          </ac:spMkLst>
        </pc:spChg>
        <pc:picChg chg="add mod">
          <ac:chgData name="Richard Ball" userId="S::richard.ball@sthelens.london::c2c6c2dd-6ddc-437e-8cdd-d7a74390accc" providerId="AD" clId="Web-{07F35BBF-E8E0-D872-1308-56813198BDF3}" dt="2022-12-12T13:54:56.114" v="99" actId="14100"/>
          <ac:picMkLst>
            <pc:docMk/>
            <pc:sldMk cId="715261413" sldId="343"/>
            <ac:picMk id="2" creationId="{E138842B-A6FD-D176-05F5-DF4F5FC4025E}"/>
          </ac:picMkLst>
        </pc:picChg>
        <pc:picChg chg="del">
          <ac:chgData name="Richard Ball" userId="S::richard.ball@sthelens.london::c2c6c2dd-6ddc-437e-8cdd-d7a74390accc" providerId="AD" clId="Web-{07F35BBF-E8E0-D872-1308-56813198BDF3}" dt="2022-12-12T13:54:10.830" v="95"/>
          <ac:picMkLst>
            <pc:docMk/>
            <pc:sldMk cId="715261413" sldId="343"/>
            <ac:picMk id="1026" creationId="{98B7CC04-6E6C-D286-62BC-859056AFC571}"/>
          </ac:picMkLst>
        </pc:picChg>
      </pc:sldChg>
    </pc:docChg>
  </pc:docChgLst>
  <pc:docChgLst>
    <pc:chgData name="Richard Ball" userId="c2c6c2dd-6ddc-437e-8cdd-d7a74390accc" providerId="ADAL" clId="{32552B3E-9D0F-4D96-8A12-EFDF03BB34DE}"/>
    <pc:docChg chg="custSel modSld">
      <pc:chgData name="Richard Ball" userId="c2c6c2dd-6ddc-437e-8cdd-d7a74390accc" providerId="ADAL" clId="{32552B3E-9D0F-4D96-8A12-EFDF03BB34DE}" dt="2024-06-04T07:44:57.480" v="6" actId="478"/>
      <pc:docMkLst>
        <pc:docMk/>
      </pc:docMkLst>
      <pc:sldChg chg="addSp delSp modSp mod">
        <pc:chgData name="Richard Ball" userId="c2c6c2dd-6ddc-437e-8cdd-d7a74390accc" providerId="ADAL" clId="{32552B3E-9D0F-4D96-8A12-EFDF03BB34DE}" dt="2024-06-04T07:44:26.638" v="2" actId="478"/>
        <pc:sldMkLst>
          <pc:docMk/>
          <pc:sldMk cId="963758149" sldId="304"/>
        </pc:sldMkLst>
        <pc:picChg chg="add del mod">
          <ac:chgData name="Richard Ball" userId="c2c6c2dd-6ddc-437e-8cdd-d7a74390accc" providerId="ADAL" clId="{32552B3E-9D0F-4D96-8A12-EFDF03BB34DE}" dt="2024-06-04T07:44:26.638" v="2" actId="478"/>
          <ac:picMkLst>
            <pc:docMk/>
            <pc:sldMk cId="963758149" sldId="304"/>
            <ac:picMk id="2" creationId="{7209962D-1EA9-3A0C-A535-BE1BC4950A46}"/>
          </ac:picMkLst>
        </pc:picChg>
      </pc:sldChg>
      <pc:sldChg chg="addSp">
        <pc:chgData name="Richard Ball" userId="c2c6c2dd-6ddc-437e-8cdd-d7a74390accc" providerId="ADAL" clId="{32552B3E-9D0F-4D96-8A12-EFDF03BB34DE}" dt="2024-06-04T07:44:32.793" v="3"/>
        <pc:sldMkLst>
          <pc:docMk/>
          <pc:sldMk cId="3947086036" sldId="305"/>
        </pc:sldMkLst>
        <pc:picChg chg="add">
          <ac:chgData name="Richard Ball" userId="c2c6c2dd-6ddc-437e-8cdd-d7a74390accc" providerId="ADAL" clId="{32552B3E-9D0F-4D96-8A12-EFDF03BB34DE}" dt="2024-06-04T07:44:32.793" v="3"/>
          <ac:picMkLst>
            <pc:docMk/>
            <pc:sldMk cId="3947086036" sldId="305"/>
            <ac:picMk id="11" creationId="{E8D8F23A-FA97-8E67-7F27-B449E1F8A5A7}"/>
          </ac:picMkLst>
        </pc:picChg>
      </pc:sldChg>
      <pc:sldChg chg="addSp delSp modSp mod">
        <pc:chgData name="Richard Ball" userId="c2c6c2dd-6ddc-437e-8cdd-d7a74390accc" providerId="ADAL" clId="{32552B3E-9D0F-4D96-8A12-EFDF03BB34DE}" dt="2024-06-04T07:44:57.480" v="6" actId="478"/>
        <pc:sldMkLst>
          <pc:docMk/>
          <pc:sldMk cId="1147176348" sldId="326"/>
        </pc:sldMkLst>
        <pc:picChg chg="add del mod">
          <ac:chgData name="Richard Ball" userId="c2c6c2dd-6ddc-437e-8cdd-d7a74390accc" providerId="ADAL" clId="{32552B3E-9D0F-4D96-8A12-EFDF03BB34DE}" dt="2024-06-04T07:44:57.480" v="6" actId="478"/>
          <ac:picMkLst>
            <pc:docMk/>
            <pc:sldMk cId="1147176348" sldId="326"/>
            <ac:picMk id="13" creationId="{25D2B761-5D3E-22BD-069C-AEDF76711D68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92B07DC-D9C0-1AAB-0F59-16BC7B850D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7D523E-AD12-E777-A166-2D872E4B07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B84BD8-282E-4EC6-9CCF-DCC85A58F7C2}" type="datetimeFigureOut">
              <a:rPr lang="en-PH" smtClean="0"/>
              <a:t>22/07/2025</a:t>
            </a:fld>
            <a:endParaRPr lang="en-P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91D460-58DA-D0B4-827B-C83C69A0EC4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BB5563-AE12-C785-1A2F-F18014B0312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A203A6-8D53-483C-95F9-7BD1D62CB73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3622763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FFB7D-FD28-4439-B6F3-DBF54E43C32D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9D8E43-6E3A-4FBD-B6FE-6F1DC47E83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1792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apillary#Fenestrated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en.wikipedia.org/wiki/Portal_vein" TargetMode="External"/><Relationship Id="rId4" Type="http://schemas.openxmlformats.org/officeDocument/2006/relationships/hyperlink" Target="https://en.wikipedia.org/wiki/Hepatic_artery" TargetMode="Externa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D8E43-6E3A-4FBD-B6FE-6F1DC47E832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7003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D8E43-6E3A-4FBD-B6FE-6F1DC47E832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64456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D8E43-6E3A-4FBD-B6FE-6F1DC47E832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31275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D8E43-6E3A-4FBD-B6FE-6F1DC47E832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9697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D8E43-6E3A-4FBD-B6FE-6F1DC47E832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74280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71777D"/>
                </a:solidFill>
                <a:effectLst/>
                <a:latin typeface="Roboto" panose="02000000000000000000" pitchFamily="2" charset="0"/>
              </a:rPr>
              <a:t> Organs such as the liver, spleen, and bone marrow </a:t>
            </a:r>
          </a:p>
          <a:p>
            <a:endParaRPr lang="en-GB" b="0" i="0" dirty="0">
              <a:solidFill>
                <a:srgbClr val="71777D"/>
              </a:solidFill>
              <a:effectLst/>
              <a:latin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highlight>
                  <a:srgbClr val="FFFF00"/>
                </a:highlight>
                <a:latin typeface="Corbel" panose="020B0503020204020204" pitchFamily="34" charset="0"/>
              </a:rPr>
              <a:t>S</a:t>
            </a:r>
            <a:r>
              <a:rPr lang="en-GB" sz="1200" b="1" i="0" dirty="0">
                <a:effectLst/>
                <a:highlight>
                  <a:srgbClr val="FFFF00"/>
                </a:highlight>
                <a:latin typeface="Corbel" panose="020B0503020204020204" pitchFamily="34" charset="0"/>
              </a:rPr>
              <a:t>imilar to a </a:t>
            </a:r>
            <a:r>
              <a:rPr lang="en-GB" sz="1200" b="1" i="0" u="none" strike="noStrike" dirty="0">
                <a:effectLst/>
                <a:highlight>
                  <a:srgbClr val="FFFF00"/>
                </a:highlight>
                <a:latin typeface="Corbel" panose="020B0503020204020204" pitchFamily="34" charset="0"/>
                <a:hlinkClick r:id="rId3" tooltip="Capillar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fenestrated capillary</a:t>
            </a:r>
            <a:r>
              <a:rPr lang="en-GB" sz="1200" b="1" i="0" dirty="0">
                <a:effectLst/>
                <a:highlight>
                  <a:srgbClr val="FFFF00"/>
                </a:highlight>
                <a:latin typeface="Corbel" panose="020B0503020204020204" pitchFamily="34" charset="0"/>
              </a:rPr>
              <a:t>, they serve as a location for mixing of the oxygen-rich blood from the </a:t>
            </a:r>
            <a:r>
              <a:rPr lang="en-GB" sz="1200" b="1" i="0" u="none" strike="noStrike" dirty="0">
                <a:effectLst/>
                <a:highlight>
                  <a:srgbClr val="FFFF00"/>
                </a:highlight>
                <a:latin typeface="Corbel" panose="020B0503020204020204" pitchFamily="34" charset="0"/>
                <a:hlinkClick r:id="rId4" tooltip="Hepatic arter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hepatic artery</a:t>
            </a:r>
            <a:r>
              <a:rPr lang="en-GB" sz="1200" b="1" i="0" dirty="0">
                <a:effectLst/>
                <a:highlight>
                  <a:srgbClr val="FFFF00"/>
                </a:highlight>
                <a:latin typeface="Corbel" panose="020B0503020204020204" pitchFamily="34" charset="0"/>
              </a:rPr>
              <a:t> and the nutrient-rich blood from the </a:t>
            </a:r>
            <a:r>
              <a:rPr lang="en-GB" sz="1200" b="1" i="0" u="none" strike="noStrike" dirty="0">
                <a:effectLst/>
                <a:highlight>
                  <a:srgbClr val="FFFF00"/>
                </a:highlight>
                <a:latin typeface="Corbel" panose="020B0503020204020204" pitchFamily="34" charset="0"/>
                <a:hlinkClick r:id="rId5" tooltip="Portal vei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portal vein</a:t>
            </a:r>
            <a:endParaRPr lang="en-GB" sz="1200" b="1" i="0" dirty="0">
              <a:effectLst/>
              <a:highlight>
                <a:srgbClr val="FFFF00"/>
              </a:highlight>
              <a:latin typeface="Corbel" panose="020B0503020204020204" pitchFamily="34" charset="0"/>
            </a:endParaRPr>
          </a:p>
          <a:p>
            <a:r>
              <a:rPr lang="en-GB" b="0" i="0" dirty="0">
                <a:solidFill>
                  <a:srgbClr val="71777D"/>
                </a:solidFill>
                <a:effectLst/>
                <a:latin typeface="Roboto" panose="02000000000000000000" pitchFamily="2" charset="0"/>
              </a:rPr>
              <a:t>contain blood vessel structures called </a:t>
            </a:r>
            <a:r>
              <a:rPr lang="en-GB" b="1" i="0" dirty="0">
                <a:solidFill>
                  <a:srgbClr val="767676"/>
                </a:solidFill>
                <a:effectLst/>
                <a:latin typeface="Roboto" panose="02000000000000000000" pitchFamily="2" charset="0"/>
              </a:rPr>
              <a:t>sinusoids</a:t>
            </a:r>
            <a:r>
              <a:rPr lang="en-GB" b="0" i="0" dirty="0">
                <a:solidFill>
                  <a:srgbClr val="71777D"/>
                </a:solidFill>
                <a:effectLst/>
                <a:latin typeface="Roboto" panose="02000000000000000000" pitchFamily="2" charset="0"/>
              </a:rPr>
              <a:t> instead of capillaries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D8E43-6E3A-4FBD-B6FE-6F1DC47E832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92496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Can u </a:t>
            </a:r>
            <a:r>
              <a:rPr lang="en-GB" dirty="0" err="1"/>
              <a:t>lic</a:t>
            </a:r>
            <a:r>
              <a:rPr lang="en-GB" dirty="0"/>
              <a:t> a lie</a:t>
            </a:r>
          </a:p>
          <a:p>
            <a:endParaRPr lang="en-GB" dirty="0"/>
          </a:p>
          <a:p>
            <a:r>
              <a:rPr lang="en-GB" dirty="0"/>
              <a:t>Kupffer – one p – typo on diagram</a:t>
            </a:r>
          </a:p>
          <a:p>
            <a:endParaRPr lang="en-GB" dirty="0"/>
          </a:p>
          <a:p>
            <a:r>
              <a:rPr lang="en-GB" b="0" i="0" dirty="0">
                <a:solidFill>
                  <a:srgbClr val="212121"/>
                </a:solidFill>
                <a:effectLst/>
                <a:latin typeface="BlinkMacSystemFont"/>
              </a:rPr>
              <a:t>The paper is concerned to problem of discovery of </a:t>
            </a:r>
            <a:r>
              <a:rPr lang="en-GB" b="0" i="0" dirty="0" err="1">
                <a:solidFill>
                  <a:srgbClr val="212121"/>
                </a:solidFill>
                <a:effectLst/>
                <a:latin typeface="BlinkMacSystemFont"/>
              </a:rPr>
              <a:t>macrofage</a:t>
            </a:r>
            <a:r>
              <a:rPr lang="en-GB" b="0" i="0" dirty="0">
                <a:solidFill>
                  <a:srgbClr val="212121"/>
                </a:solidFill>
                <a:effectLst/>
                <a:latin typeface="BlinkMacSystemFont"/>
              </a:rPr>
              <a:t> cells present in the liver sinusoid, which are recognized in the world medical literature as </a:t>
            </a:r>
            <a:r>
              <a:rPr lang="en-GB" b="0" i="0" dirty="0" err="1">
                <a:solidFill>
                  <a:srgbClr val="212121"/>
                </a:solidFill>
                <a:effectLst/>
                <a:latin typeface="BlinkMacSystemFont"/>
              </a:rPr>
              <a:t>Kuppffer</a:t>
            </a:r>
            <a:r>
              <a:rPr lang="en-GB" b="0" i="0" dirty="0">
                <a:solidFill>
                  <a:srgbClr val="212121"/>
                </a:solidFill>
                <a:effectLst/>
                <a:latin typeface="BlinkMacSystemFont"/>
              </a:rPr>
              <a:t> cells. On the other hand in Poland the name of professor Tadeusz </a:t>
            </a:r>
            <a:r>
              <a:rPr lang="en-GB" b="0" i="0" dirty="0" err="1">
                <a:solidFill>
                  <a:srgbClr val="212121"/>
                </a:solidFill>
                <a:effectLst/>
                <a:latin typeface="BlinkMacSystemFont"/>
              </a:rPr>
              <a:t>Browicz</a:t>
            </a:r>
            <a:r>
              <a:rPr lang="en-GB" b="0" i="0" dirty="0">
                <a:solidFill>
                  <a:srgbClr val="212121"/>
                </a:solidFill>
                <a:effectLst/>
                <a:latin typeface="BlinkMacSystemFont"/>
              </a:rPr>
              <a:t> is firmly connected with the cells resulting in eponymous </a:t>
            </a:r>
            <a:r>
              <a:rPr lang="en-GB" b="0" i="0" dirty="0" err="1">
                <a:solidFill>
                  <a:srgbClr val="212121"/>
                </a:solidFill>
                <a:effectLst/>
                <a:latin typeface="BlinkMacSystemFont"/>
              </a:rPr>
              <a:t>Browicz</a:t>
            </a:r>
            <a:r>
              <a:rPr lang="en-GB" b="0" i="0" dirty="0">
                <a:solidFill>
                  <a:srgbClr val="212121"/>
                </a:solidFill>
                <a:effectLst/>
                <a:latin typeface="BlinkMacSystemFont"/>
              </a:rPr>
              <a:t> cells. The authors are trying to determine who has priority in this respect; Karl Kupffer, a professor of anatomy in </a:t>
            </a:r>
            <a:r>
              <a:rPr lang="en-GB" b="0" i="0" dirty="0" err="1">
                <a:solidFill>
                  <a:srgbClr val="212121"/>
                </a:solidFill>
                <a:effectLst/>
                <a:latin typeface="BlinkMacSystemFont"/>
              </a:rPr>
              <a:t>Koniggsberg</a:t>
            </a:r>
            <a:r>
              <a:rPr lang="en-GB" b="0" i="0" dirty="0">
                <a:solidFill>
                  <a:srgbClr val="212121"/>
                </a:solidFill>
                <a:effectLst/>
                <a:latin typeface="BlinkMacSystemFont"/>
              </a:rPr>
              <a:t>, and then in München, or professor of pathological anatomy at Jagiellonian University, Tadeusz </a:t>
            </a:r>
            <a:r>
              <a:rPr lang="en-GB" b="0" i="0" dirty="0" err="1">
                <a:solidFill>
                  <a:srgbClr val="212121"/>
                </a:solidFill>
                <a:effectLst/>
                <a:latin typeface="BlinkMacSystemFont"/>
              </a:rPr>
              <a:t>Browicz</a:t>
            </a:r>
            <a:r>
              <a:rPr lang="en-GB" b="0" i="0" dirty="0">
                <a:solidFill>
                  <a:srgbClr val="212121"/>
                </a:solidFill>
                <a:effectLst/>
                <a:latin typeface="BlinkMacSystemFont"/>
              </a:rPr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D8E43-6E3A-4FBD-B6FE-6F1DC47E832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45555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D8E43-6E3A-4FBD-B6FE-6F1DC47E832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1145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D8E43-6E3A-4FBD-B6FE-6F1DC47E832A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93236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Hepatic vein – only blood vessel to connect two organs that isn’t coming from the heart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D8E43-6E3A-4FBD-B6FE-6F1DC47E832A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22885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D8E43-6E3A-4FBD-B6FE-6F1DC47E832A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0703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D8E43-6E3A-4FBD-B6FE-6F1DC47E832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3782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D8E43-6E3A-4FBD-B6FE-6F1DC47E832A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90554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Pyruvate that is left over after deamination can be fed into cellular respiration – so can make up for a lack of glucose – however, not ideal as this is breaking down muscle mass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D8E43-6E3A-4FBD-B6FE-6F1DC47E832A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60012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Pyruvate that is left over after deamination can be fed into cellular respiration – so can make up for a lack of glucose – however, not ideal as this is breaking down muscle mass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D8E43-6E3A-4FBD-B6FE-6F1DC47E832A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1843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Different levels of Kupffer cells – dots </a:t>
            </a:r>
            <a:r>
              <a:rPr lang="en-US" dirty="0" err="1">
                <a:cs typeface="Calibri"/>
              </a:rPr>
              <a:t>lysomes</a:t>
            </a:r>
            <a:r>
              <a:rPr lang="en-US" dirty="0">
                <a:cs typeface="Calibri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D8E43-6E3A-4FBD-B6FE-6F1DC47E832A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74130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D8E43-6E3A-4FBD-B6FE-6F1DC47E832A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53982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Glycogen stored in hepatocyte cells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D8E43-6E3A-4FBD-B6FE-6F1DC47E832A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06134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D8E43-6E3A-4FBD-B6FE-6F1DC47E832A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8495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D8E43-6E3A-4FBD-B6FE-6F1DC47E832A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32349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202124"/>
                </a:solidFill>
                <a:effectLst/>
                <a:latin typeface="Google Sans"/>
              </a:rPr>
              <a:t>Bile is a physiological aqueous solution produced and secreted by the liver. It consists mainly of </a:t>
            </a:r>
            <a:r>
              <a:rPr lang="en-GB" b="0" i="0" dirty="0">
                <a:solidFill>
                  <a:srgbClr val="040C28"/>
                </a:solidFill>
                <a:effectLst/>
                <a:latin typeface="Google Sans"/>
              </a:rPr>
              <a:t>bile salts, phospholipids, cholesterol, conjugated bilirubin, electrolytes, and water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D8E43-6E3A-4FBD-B6FE-6F1DC47E832A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06186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D8E43-6E3A-4FBD-B6FE-6F1DC47E832A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1613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D8E43-6E3A-4FBD-B6FE-6F1DC47E832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0001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Urea is also removed in the sweat. The concentration of urea in your sweat is higher if you suffer from kidney disease – unable to process and remove it via urine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D8E43-6E3A-4FBD-B6FE-6F1DC47E832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119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Urea is also removed in the sweat. The concentration of urea in your sweat is higher if you suffer from kidney disease – unable to process and remove it via urine </a:t>
            </a:r>
          </a:p>
          <a:p>
            <a:endParaRPr lang="en-GB"/>
          </a:p>
          <a:p>
            <a:r>
              <a:rPr lang="en-GB"/>
              <a:t>Forms of nitrogenous waste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All mammals produce urea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Fish produce ammonia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Birds and insects produce uric acid  </a:t>
            </a:r>
            <a:r>
              <a:rPr lang="en-GB" b="0" i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C5H4N4O3</a:t>
            </a:r>
            <a:endParaRPr lang="en-GB"/>
          </a:p>
          <a:p>
            <a:endParaRPr lang="en-GB"/>
          </a:p>
          <a:p>
            <a:endParaRPr lang="en-GB" b="1" i="0">
              <a:solidFill>
                <a:srgbClr val="767676"/>
              </a:solidFill>
              <a:effectLst/>
              <a:latin typeface="Roboto" panose="02000000000000000000" pitchFamily="2" charset="0"/>
            </a:endParaRPr>
          </a:p>
          <a:p>
            <a:endParaRPr lang="en-GB" b="1" i="0">
              <a:solidFill>
                <a:srgbClr val="767676"/>
              </a:solidFill>
              <a:effectLst/>
              <a:latin typeface="Roboto" panose="02000000000000000000" pitchFamily="2" charset="0"/>
            </a:endParaRPr>
          </a:p>
          <a:p>
            <a:r>
              <a:rPr lang="en-GB" b="1" i="0">
                <a:solidFill>
                  <a:srgbClr val="767676"/>
                </a:solidFill>
                <a:effectLst/>
                <a:latin typeface="Roboto" panose="02000000000000000000" pitchFamily="2" charset="0"/>
              </a:rPr>
              <a:t>cholestasis - </a:t>
            </a:r>
            <a:r>
              <a:rPr lang="en-GB" b="0" i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A condition which impairs the flow of bile from the liver to the small intestine by either slowing or stopping the flow.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D8E43-6E3A-4FBD-B6FE-6F1DC47E832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8250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Urea is also removed in the sweat. The concentration of urea in your sweat is higher if you suffer from kidney disease – unable to process and remove it via urine </a:t>
            </a:r>
          </a:p>
          <a:p>
            <a:endParaRPr lang="en-GB"/>
          </a:p>
          <a:p>
            <a:r>
              <a:rPr lang="en-GB"/>
              <a:t>Forms of nitrogenous waste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All mammals produce urea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Fish produce ammonia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Birds and insects produce uric acid  </a:t>
            </a:r>
            <a:r>
              <a:rPr lang="en-GB" b="0" i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C5H4N4O3</a:t>
            </a:r>
            <a:endParaRPr lang="en-GB"/>
          </a:p>
          <a:p>
            <a:endParaRPr lang="en-GB"/>
          </a:p>
          <a:p>
            <a:endParaRPr lang="en-GB" b="1" i="0">
              <a:solidFill>
                <a:srgbClr val="767676"/>
              </a:solidFill>
              <a:effectLst/>
              <a:latin typeface="Roboto" panose="02000000000000000000" pitchFamily="2" charset="0"/>
            </a:endParaRPr>
          </a:p>
          <a:p>
            <a:endParaRPr lang="en-GB" b="1" i="0">
              <a:solidFill>
                <a:srgbClr val="767676"/>
              </a:solidFill>
              <a:effectLst/>
              <a:latin typeface="Roboto" panose="02000000000000000000" pitchFamily="2" charset="0"/>
            </a:endParaRPr>
          </a:p>
          <a:p>
            <a:r>
              <a:rPr lang="en-GB" b="1" i="0">
                <a:solidFill>
                  <a:srgbClr val="767676"/>
                </a:solidFill>
                <a:effectLst/>
                <a:latin typeface="Roboto" panose="02000000000000000000" pitchFamily="2" charset="0"/>
              </a:rPr>
              <a:t>cholestasis - </a:t>
            </a:r>
            <a:r>
              <a:rPr lang="en-GB" b="0" i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A condition which impairs the flow of bile from the liver to the small intestine by either slowing or stopping the flow.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D8E43-6E3A-4FBD-B6FE-6F1DC47E832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4288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liver plays a major role in the homeostasis </a:t>
            </a:r>
          </a:p>
          <a:p>
            <a:endParaRPr lang="en-GB" dirty="0"/>
          </a:p>
          <a:p>
            <a:r>
              <a:rPr lang="en-GB" dirty="0"/>
              <a:t>Liver facts:</a:t>
            </a:r>
          </a:p>
          <a:p>
            <a:endParaRPr lang="en-GB" dirty="0"/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Every vertebrate has a liver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Performs over 500 functions in the body (we know of)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The fastest regenerative organ – can regenerate half its mass in 30 days!!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Any given time it contains 10% of your blood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The main blood forming organ during embryonic development before the bone marrow takes over later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 err="1"/>
              <a:t>Hepar</a:t>
            </a:r>
            <a:r>
              <a:rPr lang="en-GB" dirty="0"/>
              <a:t> is the Greek term for liver, who believed it to be the location of all human emotion / your sole and would often target this during torture  </a:t>
            </a:r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D8E43-6E3A-4FBD-B6FE-6F1DC47E832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5431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D8E43-6E3A-4FBD-B6FE-6F1DC47E832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9124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D8E43-6E3A-4FBD-B6FE-6F1DC47E832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3309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47424-B210-4EC7-BEC1-D5D0C73E06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5FC0FD-9374-49C2-A7CA-5B3C02BF6D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A1A181-DE40-4445-879E-D558BE025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0C1B-89D5-44C5-8C65-BB7D37BD0BB9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B178CB-05D8-4C6B-B456-888B8A453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FE5E20-4EB5-47AC-95ED-34549E89F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85147-48CA-463E-93A9-0807B7873F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2112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AD83F-096D-47D9-BE92-DA1A5DEAD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92692B-9BB5-44AA-B5BF-BBC0DC57E6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AF36A-A883-472B-B948-473A688E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0C1B-89D5-44C5-8C65-BB7D37BD0BB9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4C35EC-149F-44CD-8689-BD6023CDF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866DE-A32E-4EB9-AC35-BFC37D094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85147-48CA-463E-93A9-0807B7873F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3272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F9F326-0525-4C40-B524-E34B773C30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50F4EB-9830-45A8-A344-17F30ED8D6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90CB6C-04D8-41B5-9F08-6CE3C4B4B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0C1B-89D5-44C5-8C65-BB7D37BD0BB9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706A34-C18A-4FDB-A8C0-CF8790C39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D1A98-6D65-488D-98DF-CA42DEB9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85147-48CA-463E-93A9-0807B7873F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294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8ABEE-908F-4AD3-8835-AC39BF81E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0225C-B753-47C6-8A62-7DC97EB90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1D8A4-8F55-4FC8-B1AA-8C1D4557D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0C1B-89D5-44C5-8C65-BB7D37BD0BB9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EDDAF-9EF2-479C-83D0-0F7017F79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4F4E0-F0CF-4E9C-8394-6EF7F4D59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85147-48CA-463E-93A9-0807B7873F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3810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206E-C5AC-43F2-B881-469D59876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4FB599-9D5D-4719-84DC-92E176A91B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58F46A-6D58-46CE-86FA-3DB1F6EF9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0C1B-89D5-44C5-8C65-BB7D37BD0BB9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120991-ECE1-4BDD-AC93-AFB4CAF91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DAFAA-5459-4048-B43E-3CB06020A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85147-48CA-463E-93A9-0807B7873F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8416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01F62-6176-4891-A33A-713F40B0F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49B2F-E592-4E27-97E3-BFDE56C910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341683-A09C-4840-B7F6-D0D33789B4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F98DE7-4A63-4B21-A4B7-238A69B12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0C1B-89D5-44C5-8C65-BB7D37BD0BB9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416B6E-E4F2-43C6-957F-716BD59BF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44D6FC-AA57-4BAB-BBFC-699569F09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85147-48CA-463E-93A9-0807B7873F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45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0C666-1B72-48A7-885E-3AE1C3B09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D0F4BB-3FCE-44BC-9183-0289F68FD9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C1EAD3-A95D-49A0-9BC6-D689B1F843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C124AA-8E39-4DB6-AF06-57AF69233C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C7773B-B6E6-49FE-8FD8-00C3CF5FB1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6E35D0-E798-4327-8128-F7C91EC3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0C1B-89D5-44C5-8C65-BB7D37BD0BB9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8015D9-BC95-47F8-94B6-5449DF43E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A252C-1D6C-4405-87AB-010878098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85147-48CA-463E-93A9-0807B7873F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2803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05C83-5C94-43BB-B626-CAF784BE1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D816CD-3110-4A76-BF6B-F1FAA650B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0C1B-89D5-44C5-8C65-BB7D37BD0BB9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CC8A31-ABFC-4F8A-8E0C-2B4857453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DFA80D-335D-4EC2-B545-39FE035EF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85147-48CA-463E-93A9-0807B7873F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5842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058F40-48EE-4707-A286-47F4D708B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0C1B-89D5-44C5-8C65-BB7D37BD0BB9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F21C21-62E3-467D-ADE9-023163D18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F4C9B9-2E84-4B01-B7FD-F44C578D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85147-48CA-463E-93A9-0807B7873F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6908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7B427-1F97-4BE0-BC27-B3B1B528C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2105F-5E8B-4350-BB19-3E310836A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DE6D8E-8FEC-49BE-B17E-17560851A7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2FE018-5C21-4443-B9A0-8A18341D3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0C1B-89D5-44C5-8C65-BB7D37BD0BB9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F98F2D-5037-4835-B4E0-0668D936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5F8D0F-7C00-47C6-A1DE-BD2E9F2A7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85147-48CA-463E-93A9-0807B7873F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571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2DDA2-5677-4A25-9F39-ADDEE82EE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2AE5DD-8E61-4325-AAA4-D42E937F7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C67DAF-6C0D-4881-AD3D-DA18FD43C2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23A84A-0812-44A3-B65D-FFB59500B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0C1B-89D5-44C5-8C65-BB7D37BD0BB9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8EA2FA-19D1-4C65-AE02-45A6EF1B1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8D3AFD-3562-4849-8CB7-3E682F5D1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85147-48CA-463E-93A9-0807B7873F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5362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62F3AE-7C55-4C53-A260-363D72B47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565F5-E54B-462A-87D9-F5C56A4FC5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28CB9-63C7-4558-91E3-0C2D1EA8F4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B0C1B-89D5-44C5-8C65-BB7D37BD0BB9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71F22D-D075-4D05-9CBD-E2BF44E81F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C99ADA-AB1C-46F1-85AB-3ED122B33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585147-48CA-463E-93A9-0807B7873FA0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E52C69E1-A61F-7FB9-E6AA-DB962AFA1805}"/>
              </a:ext>
            </a:extLst>
          </p:cNvPr>
          <p:cNvSpPr txBox="1">
            <a:spLocks/>
          </p:cNvSpPr>
          <p:nvPr userDrawn="1"/>
        </p:nvSpPr>
        <p:spPr>
          <a:xfrm>
            <a:off x="400334" y="6583362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923E64-50CF-6803-058F-7796DB0098A4}"/>
              </a:ext>
            </a:extLst>
          </p:cNvPr>
          <p:cNvSpPr txBox="1"/>
          <p:nvPr userDrawn="1"/>
        </p:nvSpPr>
        <p:spPr>
          <a:xfrm>
            <a:off x="9264424" y="6624688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tx1"/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702E48-95F6-7F0F-58CB-7B63AFA9753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786" y="1561449"/>
            <a:ext cx="7695738" cy="30983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2850E2-7565-68E7-885B-249200EA4A7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582" y="232481"/>
            <a:ext cx="933411" cy="37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543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P5_BxsbmXcA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gif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gif"/><Relationship Id="rId9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64EB8-6715-78B3-B4DD-2B1A314C4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03762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/>
              <a:t>Tasks: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67A33-BFAC-856D-0D70-16E3D14C2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236" y="485633"/>
            <a:ext cx="11925528" cy="2353011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Complete PAG write up to include table, evaluation of results, extension questions 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rgbClr val="FF0000"/>
                </a:solidFill>
              </a:rPr>
              <a:t>If you finish please begin the knowledge retrieval question on the “Liver 1” notebook page. Include as much detail as possible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B2E918-8854-C8CC-51FA-61DB16892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66" y="2316115"/>
            <a:ext cx="10658433" cy="447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308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5D271-1EB2-10C6-A21B-E8F646048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1755295" cy="6590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>
                <a:solidFill>
                  <a:srgbClr val="FF0000"/>
                </a:solidFill>
              </a:rPr>
              <a:t>Use the images to annotate your diagram to show the functions of the liver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021E81-3D03-9A93-D144-0E36B23CE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833" y="444242"/>
            <a:ext cx="9213370" cy="635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413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58DA8-0EAA-15AF-922C-7FCEAD7F4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86" y="-215046"/>
            <a:ext cx="10515600" cy="1325563"/>
          </a:xfrm>
        </p:spPr>
        <p:txBody>
          <a:bodyPr/>
          <a:lstStyle/>
          <a:p>
            <a:r>
              <a:rPr lang="en-GB" b="1" u="sng"/>
              <a:t>Blood supply and structure of the liver</a:t>
            </a:r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85D7D52D-BEA6-7087-452B-A6A4AC8E5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35" y="889174"/>
            <a:ext cx="6791325" cy="591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76AF02-C763-8F7F-02D6-6F01225595CE}"/>
              </a:ext>
            </a:extLst>
          </p:cNvPr>
          <p:cNvSpPr/>
          <p:nvPr/>
        </p:nvSpPr>
        <p:spPr>
          <a:xfrm>
            <a:off x="955705" y="1785254"/>
            <a:ext cx="1333725" cy="4290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311605-E625-56D8-04EC-1671E383F680}"/>
              </a:ext>
            </a:extLst>
          </p:cNvPr>
          <p:cNvSpPr txBox="1"/>
          <p:nvPr/>
        </p:nvSpPr>
        <p:spPr>
          <a:xfrm>
            <a:off x="7169698" y="827465"/>
            <a:ext cx="4858867" cy="48320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Use the statements below to complete your diagram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Left lobe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Right lobe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Hepatic artery – takes blood from the heart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highlight>
                  <a:srgbClr val="FFFF00"/>
                </a:highlight>
              </a:rPr>
              <a:t>Portal vein </a:t>
            </a:r>
            <a:r>
              <a:rPr lang="en-GB" sz="2800" dirty="0"/>
              <a:t>– brings blood from the bowel / intestines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Common bile duct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highlight>
                  <a:srgbClr val="FFFF00"/>
                </a:highlight>
              </a:rPr>
              <a:t>Hepatic vein</a:t>
            </a:r>
            <a:r>
              <a:rPr lang="en-GB" sz="2800" dirty="0"/>
              <a:t>– takes blood back to the heart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373CBE-082A-4A6A-DEB5-0F1F8E450613}"/>
              </a:ext>
            </a:extLst>
          </p:cNvPr>
          <p:cNvSpPr/>
          <p:nvPr/>
        </p:nvSpPr>
        <p:spPr>
          <a:xfrm>
            <a:off x="5749149" y="1999778"/>
            <a:ext cx="1205611" cy="4290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5B062D-94A4-EA00-93EA-42C3A436807E}"/>
              </a:ext>
            </a:extLst>
          </p:cNvPr>
          <p:cNvSpPr/>
          <p:nvPr/>
        </p:nvSpPr>
        <p:spPr>
          <a:xfrm>
            <a:off x="4236720" y="5111930"/>
            <a:ext cx="2627811" cy="697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CF7E4B-79F8-35F8-57AE-7A1735DC92AD}"/>
              </a:ext>
            </a:extLst>
          </p:cNvPr>
          <p:cNvSpPr/>
          <p:nvPr/>
        </p:nvSpPr>
        <p:spPr>
          <a:xfrm>
            <a:off x="4236720" y="5935283"/>
            <a:ext cx="2627811" cy="5454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59B812-ADFA-9823-BAD8-F5907CFC1981}"/>
              </a:ext>
            </a:extLst>
          </p:cNvPr>
          <p:cNvSpPr/>
          <p:nvPr/>
        </p:nvSpPr>
        <p:spPr>
          <a:xfrm>
            <a:off x="163435" y="6122141"/>
            <a:ext cx="1205611" cy="598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1BA45F-3BA6-C978-6198-3E905507F4C9}"/>
              </a:ext>
            </a:extLst>
          </p:cNvPr>
          <p:cNvSpPr/>
          <p:nvPr/>
        </p:nvSpPr>
        <p:spPr>
          <a:xfrm>
            <a:off x="3988986" y="931675"/>
            <a:ext cx="2933577" cy="697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C98EE2-D807-3393-F1C5-132CEFBEDE62}"/>
              </a:ext>
            </a:extLst>
          </p:cNvPr>
          <p:cNvSpPr txBox="1"/>
          <p:nvPr/>
        </p:nvSpPr>
        <p:spPr>
          <a:xfrm>
            <a:off x="7417558" y="6482687"/>
            <a:ext cx="310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ighlight>
                  <a:srgbClr val="FFFF00"/>
                </a:highlight>
              </a:rPr>
              <a:t>Careful with highlighted names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D8F23A-FA97-8E67-7F27-B449E1F8A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736" y="1714351"/>
            <a:ext cx="6096528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8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58DA8-0EAA-15AF-922C-7FCEAD7F4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86" y="-215046"/>
            <a:ext cx="10515600" cy="1325563"/>
          </a:xfrm>
        </p:spPr>
        <p:txBody>
          <a:bodyPr/>
          <a:lstStyle/>
          <a:p>
            <a:r>
              <a:rPr lang="en-GB" b="1" u="sng"/>
              <a:t>Blood supply and structure of the liver</a:t>
            </a:r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85D7D52D-BEA6-7087-452B-A6A4AC8E5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35" y="889174"/>
            <a:ext cx="6791325" cy="591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311605-E625-56D8-04EC-1671E383F680}"/>
              </a:ext>
            </a:extLst>
          </p:cNvPr>
          <p:cNvSpPr txBox="1"/>
          <p:nvPr/>
        </p:nvSpPr>
        <p:spPr>
          <a:xfrm>
            <a:off x="7169698" y="827465"/>
            <a:ext cx="4858867" cy="48320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Use the statements below to complete your diagram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Left lobe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Right lobe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Hepatic artery – takes blood from the heart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highlight>
                  <a:srgbClr val="FFFF00"/>
                </a:highlight>
              </a:rPr>
              <a:t>Portal vein </a:t>
            </a:r>
            <a:r>
              <a:rPr lang="en-GB" sz="2800" dirty="0"/>
              <a:t>– brings blood from the bowel / intestines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Common bile duct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>
                <a:highlight>
                  <a:srgbClr val="FFFF00"/>
                </a:highlight>
              </a:rPr>
              <a:t>Hepatic vein </a:t>
            </a:r>
            <a:r>
              <a:rPr lang="en-GB" sz="2800" dirty="0"/>
              <a:t>– takes blood back to the heart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8E8BC6-42A7-CF64-8C9F-C2465F558F72}"/>
              </a:ext>
            </a:extLst>
          </p:cNvPr>
          <p:cNvSpPr txBox="1"/>
          <p:nvPr/>
        </p:nvSpPr>
        <p:spPr>
          <a:xfrm>
            <a:off x="7417558" y="6482687"/>
            <a:ext cx="310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ighlight>
                  <a:srgbClr val="FFFF00"/>
                </a:highlight>
              </a:rPr>
              <a:t>Careful with highlighted names</a:t>
            </a:r>
          </a:p>
        </p:txBody>
      </p:sp>
    </p:spTree>
    <p:extLst>
      <p:ext uri="{BB962C8B-B14F-4D97-AF65-F5344CB8AC3E}">
        <p14:creationId xmlns:p14="http://schemas.microsoft.com/office/powerpoint/2010/main" val="3488261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2FCA8-6B7A-4502-045F-D2D9EA7E8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62" y="-378373"/>
            <a:ext cx="10515600" cy="1325563"/>
          </a:xfrm>
        </p:spPr>
        <p:txBody>
          <a:bodyPr/>
          <a:lstStyle/>
          <a:p>
            <a:r>
              <a:rPr lang="en-GB" b="1" u="sng"/>
              <a:t>Liver cells / hepatocytes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547A7C-4E5D-BEE7-1240-0B9E82127CAF}"/>
              </a:ext>
            </a:extLst>
          </p:cNvPr>
          <p:cNvSpPr txBox="1"/>
          <p:nvPr/>
        </p:nvSpPr>
        <p:spPr>
          <a:xfrm>
            <a:off x="7338144" y="1292773"/>
            <a:ext cx="480130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>
                <a:solidFill>
                  <a:srgbClr val="FF0000"/>
                </a:solidFill>
              </a:rPr>
              <a:t>The diagram shows and EM image of hepatocytes.</a:t>
            </a:r>
          </a:p>
          <a:p>
            <a:pPr algn="ctr"/>
            <a:endParaRPr lang="en-GB" sz="3200">
              <a:solidFill>
                <a:srgbClr val="FF0000"/>
              </a:solidFill>
            </a:endParaRPr>
          </a:p>
          <a:p>
            <a:pPr algn="ctr"/>
            <a:r>
              <a:rPr lang="en-GB" sz="3200">
                <a:solidFill>
                  <a:srgbClr val="FF0000"/>
                </a:solidFill>
              </a:rPr>
              <a:t>Which organelles are present?</a:t>
            </a:r>
          </a:p>
          <a:p>
            <a:pPr algn="ctr"/>
            <a:endParaRPr lang="en-GB" sz="3200">
              <a:solidFill>
                <a:srgbClr val="FF0000"/>
              </a:solidFill>
            </a:endParaRPr>
          </a:p>
          <a:p>
            <a:pPr algn="ctr"/>
            <a:r>
              <a:rPr lang="en-GB" sz="3200">
                <a:solidFill>
                  <a:srgbClr val="FF0000"/>
                </a:solidFill>
              </a:rPr>
              <a:t>Why do you think these are so prominent / numerous?</a:t>
            </a:r>
          </a:p>
        </p:txBody>
      </p:sp>
      <p:pic>
        <p:nvPicPr>
          <p:cNvPr id="3" name="Picture 2" descr="See the source image">
            <a:extLst>
              <a:ext uri="{FF2B5EF4-FFF2-40B4-BE49-F238E27FC236}">
                <a16:creationId xmlns:a16="http://schemas.microsoft.com/office/drawing/2014/main" id="{75EE64C1-6A20-2CEF-BCB4-9A7B9F9267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0" b="43873"/>
          <a:stretch/>
        </p:blipFill>
        <p:spPr bwMode="auto">
          <a:xfrm>
            <a:off x="297872" y="1292773"/>
            <a:ext cx="6587855" cy="455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836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2FCA8-6B7A-4502-045F-D2D9EA7E8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24" y="-152400"/>
            <a:ext cx="10515600" cy="1325563"/>
          </a:xfrm>
        </p:spPr>
        <p:txBody>
          <a:bodyPr/>
          <a:lstStyle/>
          <a:p>
            <a:r>
              <a:rPr lang="en-GB" b="1" u="sng" dirty="0"/>
              <a:t>Liver cells / hepatocytes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3EDFE-8C3C-416A-844C-E6A36AC817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302" y="1306145"/>
            <a:ext cx="5414752" cy="4821117"/>
          </a:xfrm>
        </p:spPr>
        <p:txBody>
          <a:bodyPr>
            <a:noAutofit/>
          </a:bodyPr>
          <a:lstStyle/>
          <a:p>
            <a:r>
              <a:rPr lang="en-GB" dirty="0"/>
              <a:t>Very </a:t>
            </a:r>
            <a:r>
              <a:rPr lang="en-GB" b="1" dirty="0"/>
              <a:t>large nuclei </a:t>
            </a:r>
          </a:p>
          <a:p>
            <a:r>
              <a:rPr lang="en-GB" dirty="0"/>
              <a:t>Prominent </a:t>
            </a:r>
            <a:r>
              <a:rPr lang="en-GB" b="1" dirty="0"/>
              <a:t>Golgi apparatus</a:t>
            </a:r>
          </a:p>
          <a:p>
            <a:r>
              <a:rPr lang="en-GB" dirty="0"/>
              <a:t>Many </a:t>
            </a:r>
            <a:r>
              <a:rPr lang="en-GB" b="1" dirty="0"/>
              <a:t>mitochondria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These indicate that the hepatocytes are </a:t>
            </a:r>
            <a:r>
              <a:rPr lang="en-GB" b="1" dirty="0"/>
              <a:t>very metabolically active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Blood from vessel supplying the liver is mixed in spaces called </a:t>
            </a:r>
            <a:r>
              <a:rPr lang="en-GB" b="1" dirty="0"/>
              <a:t>sinusoids</a:t>
            </a:r>
            <a:r>
              <a:rPr lang="en-GB" dirty="0"/>
              <a:t> which are </a:t>
            </a:r>
            <a:r>
              <a:rPr lang="en-GB" b="1" dirty="0"/>
              <a:t>surrounded by hepatocytes. </a:t>
            </a:r>
          </a:p>
        </p:txBody>
      </p:sp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B292E321-0996-AC36-7163-B5CE59D784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873"/>
          <a:stretch/>
        </p:blipFill>
        <p:spPr bwMode="auto">
          <a:xfrm>
            <a:off x="5634944" y="1236016"/>
            <a:ext cx="6430754" cy="455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03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54CD1B99-8DEB-8F46-A7DB-B0CBB6E2CD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1" b="1281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9" name="Freeform 24">
            <a:extLst>
              <a:ext uri="{FF2B5EF4-FFF2-40B4-BE49-F238E27FC236}">
                <a16:creationId xmlns:a16="http://schemas.microsoft.com/office/drawing/2014/main" id="{A414F261-E931-45CB-8605-20FFD6826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75200"/>
            <a:ext cx="4838700" cy="1323975"/>
          </a:xfrm>
          <a:custGeom>
            <a:avLst/>
            <a:gdLst>
              <a:gd name="connsiteX0" fmla="*/ 0 w 4838700"/>
              <a:gd name="connsiteY0" fmla="*/ 0 h 1323975"/>
              <a:gd name="connsiteX1" fmla="*/ 4838700 w 4838700"/>
              <a:gd name="connsiteY1" fmla="*/ 0 h 1323975"/>
              <a:gd name="connsiteX2" fmla="*/ 4838700 w 4838700"/>
              <a:gd name="connsiteY2" fmla="*/ 78123 h 1323975"/>
              <a:gd name="connsiteX3" fmla="*/ 4822272 w 4838700"/>
              <a:gd name="connsiteY3" fmla="*/ 81440 h 1323975"/>
              <a:gd name="connsiteX4" fmla="*/ 4781550 w 4838700"/>
              <a:gd name="connsiteY4" fmla="*/ 142875 h 1323975"/>
              <a:gd name="connsiteX5" fmla="*/ 4822272 w 4838700"/>
              <a:gd name="connsiteY5" fmla="*/ 204311 h 1323975"/>
              <a:gd name="connsiteX6" fmla="*/ 4838700 w 4838700"/>
              <a:gd name="connsiteY6" fmla="*/ 207627 h 1323975"/>
              <a:gd name="connsiteX7" fmla="*/ 4838700 w 4838700"/>
              <a:gd name="connsiteY7" fmla="*/ 287197 h 1323975"/>
              <a:gd name="connsiteX8" fmla="*/ 4822272 w 4838700"/>
              <a:gd name="connsiteY8" fmla="*/ 290514 h 1323975"/>
              <a:gd name="connsiteX9" fmla="*/ 4781550 w 4838700"/>
              <a:gd name="connsiteY9" fmla="*/ 351949 h 1323975"/>
              <a:gd name="connsiteX10" fmla="*/ 4822272 w 4838700"/>
              <a:gd name="connsiteY10" fmla="*/ 413385 h 1323975"/>
              <a:gd name="connsiteX11" fmla="*/ 4838700 w 4838700"/>
              <a:gd name="connsiteY11" fmla="*/ 416701 h 1323975"/>
              <a:gd name="connsiteX12" fmla="*/ 4838700 w 4838700"/>
              <a:gd name="connsiteY12" fmla="*/ 496271 h 1323975"/>
              <a:gd name="connsiteX13" fmla="*/ 4822272 w 4838700"/>
              <a:gd name="connsiteY13" fmla="*/ 499588 h 1323975"/>
              <a:gd name="connsiteX14" fmla="*/ 4781550 w 4838700"/>
              <a:gd name="connsiteY14" fmla="*/ 561023 h 1323975"/>
              <a:gd name="connsiteX15" fmla="*/ 4822272 w 4838700"/>
              <a:gd name="connsiteY15" fmla="*/ 622459 h 1323975"/>
              <a:gd name="connsiteX16" fmla="*/ 4838700 w 4838700"/>
              <a:gd name="connsiteY16" fmla="*/ 625775 h 1323975"/>
              <a:gd name="connsiteX17" fmla="*/ 4838700 w 4838700"/>
              <a:gd name="connsiteY17" fmla="*/ 705345 h 1323975"/>
              <a:gd name="connsiteX18" fmla="*/ 4822272 w 4838700"/>
              <a:gd name="connsiteY18" fmla="*/ 708662 h 1323975"/>
              <a:gd name="connsiteX19" fmla="*/ 4781550 w 4838700"/>
              <a:gd name="connsiteY19" fmla="*/ 770097 h 1323975"/>
              <a:gd name="connsiteX20" fmla="*/ 4822272 w 4838700"/>
              <a:gd name="connsiteY20" fmla="*/ 831533 h 1323975"/>
              <a:gd name="connsiteX21" fmla="*/ 4838700 w 4838700"/>
              <a:gd name="connsiteY21" fmla="*/ 834849 h 1323975"/>
              <a:gd name="connsiteX22" fmla="*/ 4838700 w 4838700"/>
              <a:gd name="connsiteY22" fmla="*/ 914419 h 1323975"/>
              <a:gd name="connsiteX23" fmla="*/ 4822272 w 4838700"/>
              <a:gd name="connsiteY23" fmla="*/ 917736 h 1323975"/>
              <a:gd name="connsiteX24" fmla="*/ 4781550 w 4838700"/>
              <a:gd name="connsiteY24" fmla="*/ 979171 h 1323975"/>
              <a:gd name="connsiteX25" fmla="*/ 4822272 w 4838700"/>
              <a:gd name="connsiteY25" fmla="*/ 1040607 h 1323975"/>
              <a:gd name="connsiteX26" fmla="*/ 4838700 w 4838700"/>
              <a:gd name="connsiteY26" fmla="*/ 1043923 h 1323975"/>
              <a:gd name="connsiteX27" fmla="*/ 4838700 w 4838700"/>
              <a:gd name="connsiteY27" fmla="*/ 1123491 h 1323975"/>
              <a:gd name="connsiteX28" fmla="*/ 4822272 w 4838700"/>
              <a:gd name="connsiteY28" fmla="*/ 1126808 h 1323975"/>
              <a:gd name="connsiteX29" fmla="*/ 4781550 w 4838700"/>
              <a:gd name="connsiteY29" fmla="*/ 1188243 h 1323975"/>
              <a:gd name="connsiteX30" fmla="*/ 4822272 w 4838700"/>
              <a:gd name="connsiteY30" fmla="*/ 1249679 h 1323975"/>
              <a:gd name="connsiteX31" fmla="*/ 4838700 w 4838700"/>
              <a:gd name="connsiteY31" fmla="*/ 1252995 h 1323975"/>
              <a:gd name="connsiteX32" fmla="*/ 4838700 w 4838700"/>
              <a:gd name="connsiteY32" fmla="*/ 1323975 h 1323975"/>
              <a:gd name="connsiteX33" fmla="*/ 0 w 4838700"/>
              <a:gd name="connsiteY33" fmla="*/ 1323975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838700" h="1323975">
                <a:moveTo>
                  <a:pt x="0" y="0"/>
                </a:moveTo>
                <a:lnTo>
                  <a:pt x="4838700" y="0"/>
                </a:lnTo>
                <a:lnTo>
                  <a:pt x="4838700" y="78123"/>
                </a:lnTo>
                <a:lnTo>
                  <a:pt x="4822272" y="81440"/>
                </a:lnTo>
                <a:cubicBezTo>
                  <a:pt x="4798341" y="91561"/>
                  <a:pt x="4781550" y="115257"/>
                  <a:pt x="4781550" y="142875"/>
                </a:cubicBezTo>
                <a:cubicBezTo>
                  <a:pt x="4781550" y="170493"/>
                  <a:pt x="4798341" y="194189"/>
                  <a:pt x="4822272" y="204311"/>
                </a:cubicBezTo>
                <a:lnTo>
                  <a:pt x="4838700" y="207627"/>
                </a:lnTo>
                <a:lnTo>
                  <a:pt x="4838700" y="287197"/>
                </a:lnTo>
                <a:lnTo>
                  <a:pt x="4822272" y="290514"/>
                </a:lnTo>
                <a:cubicBezTo>
                  <a:pt x="4798341" y="300635"/>
                  <a:pt x="4781550" y="324331"/>
                  <a:pt x="4781550" y="351949"/>
                </a:cubicBezTo>
                <a:cubicBezTo>
                  <a:pt x="4781550" y="379567"/>
                  <a:pt x="4798341" y="403263"/>
                  <a:pt x="4822272" y="413385"/>
                </a:cubicBezTo>
                <a:lnTo>
                  <a:pt x="4838700" y="416701"/>
                </a:lnTo>
                <a:lnTo>
                  <a:pt x="4838700" y="496271"/>
                </a:lnTo>
                <a:lnTo>
                  <a:pt x="4822272" y="499588"/>
                </a:lnTo>
                <a:cubicBezTo>
                  <a:pt x="4798341" y="509709"/>
                  <a:pt x="4781550" y="533405"/>
                  <a:pt x="4781550" y="561023"/>
                </a:cubicBezTo>
                <a:cubicBezTo>
                  <a:pt x="4781550" y="588641"/>
                  <a:pt x="4798341" y="612337"/>
                  <a:pt x="4822272" y="622459"/>
                </a:cubicBezTo>
                <a:lnTo>
                  <a:pt x="4838700" y="625775"/>
                </a:lnTo>
                <a:lnTo>
                  <a:pt x="4838700" y="705345"/>
                </a:lnTo>
                <a:lnTo>
                  <a:pt x="4822272" y="708662"/>
                </a:lnTo>
                <a:cubicBezTo>
                  <a:pt x="4798341" y="718783"/>
                  <a:pt x="4781550" y="742479"/>
                  <a:pt x="4781550" y="770097"/>
                </a:cubicBezTo>
                <a:cubicBezTo>
                  <a:pt x="4781550" y="797715"/>
                  <a:pt x="4798341" y="821411"/>
                  <a:pt x="4822272" y="831533"/>
                </a:cubicBezTo>
                <a:lnTo>
                  <a:pt x="4838700" y="834849"/>
                </a:lnTo>
                <a:lnTo>
                  <a:pt x="4838700" y="914419"/>
                </a:lnTo>
                <a:lnTo>
                  <a:pt x="4822272" y="917736"/>
                </a:lnTo>
                <a:cubicBezTo>
                  <a:pt x="4798341" y="927857"/>
                  <a:pt x="4781550" y="951553"/>
                  <a:pt x="4781550" y="979171"/>
                </a:cubicBezTo>
                <a:cubicBezTo>
                  <a:pt x="4781550" y="1006789"/>
                  <a:pt x="4798341" y="1030485"/>
                  <a:pt x="4822272" y="1040607"/>
                </a:cubicBezTo>
                <a:lnTo>
                  <a:pt x="4838700" y="1043923"/>
                </a:lnTo>
                <a:lnTo>
                  <a:pt x="4838700" y="1123491"/>
                </a:lnTo>
                <a:lnTo>
                  <a:pt x="4822272" y="1126808"/>
                </a:lnTo>
                <a:cubicBezTo>
                  <a:pt x="4798341" y="1136929"/>
                  <a:pt x="4781550" y="1160625"/>
                  <a:pt x="4781550" y="1188243"/>
                </a:cubicBezTo>
                <a:cubicBezTo>
                  <a:pt x="4781550" y="1215861"/>
                  <a:pt x="4798341" y="1239557"/>
                  <a:pt x="4822272" y="1249679"/>
                </a:cubicBezTo>
                <a:lnTo>
                  <a:pt x="4838700" y="1252995"/>
                </a:lnTo>
                <a:lnTo>
                  <a:pt x="4838700" y="1323975"/>
                </a:lnTo>
                <a:lnTo>
                  <a:pt x="0" y="1323975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F4EB4C-F789-0EC1-27EC-8E236DC18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350" y="4981575"/>
            <a:ext cx="3228976" cy="860426"/>
          </a:xfrm>
          <a:prstGeom prst="rect">
            <a:avLst/>
          </a:prstGeom>
          <a:noFill/>
          <a:ln w="174625" cap="sq" cmpd="thinThick">
            <a:noFill/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 b="1" u="sng">
                <a:solidFill>
                  <a:srgbClr val="FFFFFF"/>
                </a:solidFill>
              </a:rPr>
              <a:t>Sinusoids</a:t>
            </a:r>
          </a:p>
        </p:txBody>
      </p:sp>
      <p:cxnSp>
        <p:nvCxnSpPr>
          <p:cNvPr id="4110" name="Straight Connector 4104">
            <a:extLst>
              <a:ext uri="{FF2B5EF4-FFF2-40B4-BE49-F238E27FC236}">
                <a16:creationId xmlns:a16="http://schemas.microsoft.com/office/drawing/2014/main" id="{B63CF8AD-BB19-4F90-BDE5-B3B3F56F4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-1" y="4876800"/>
            <a:ext cx="4791456" cy="3175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1" name="Straight Connector 4106">
            <a:extLst>
              <a:ext uri="{FF2B5EF4-FFF2-40B4-BE49-F238E27FC236}">
                <a16:creationId xmlns:a16="http://schemas.microsoft.com/office/drawing/2014/main" id="{224E62CA-FAA3-4628-AEF3-5033C7714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-1" y="5969000"/>
            <a:ext cx="4791456" cy="3175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68196C8-84CA-9CEF-6AF0-747A89D116B6}"/>
              </a:ext>
            </a:extLst>
          </p:cNvPr>
          <p:cNvSpPr txBox="1"/>
          <p:nvPr/>
        </p:nvSpPr>
        <p:spPr>
          <a:xfrm>
            <a:off x="-114300" y="-103098"/>
            <a:ext cx="123063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3600" b="1" dirty="0">
              <a:solidFill>
                <a:srgbClr val="767676"/>
              </a:solidFill>
              <a:highlight>
                <a:srgbClr val="FFFF00"/>
              </a:highlight>
              <a:latin typeface="Roboto" panose="02000000000000000000" pitchFamily="2" charset="0"/>
            </a:endParaRPr>
          </a:p>
          <a:p>
            <a:endParaRPr lang="en-GB" sz="36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1999763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A135BE-8FDA-1F7E-F1EE-1E57E711EF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68" t="22069" r="56172" b="43908"/>
          <a:stretch/>
        </p:blipFill>
        <p:spPr>
          <a:xfrm>
            <a:off x="6137978" y="709393"/>
            <a:ext cx="6054022" cy="55623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98D732-39B3-AB1C-1C3E-D343610E3AF4}"/>
              </a:ext>
            </a:extLst>
          </p:cNvPr>
          <p:cNvSpPr txBox="1"/>
          <p:nvPr/>
        </p:nvSpPr>
        <p:spPr>
          <a:xfrm>
            <a:off x="74693" y="0"/>
            <a:ext cx="57244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u="sng" dirty="0"/>
              <a:t>Sinusoids – blood mixes here</a:t>
            </a:r>
            <a:endParaRPr lang="en-GB" b="1" u="sng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AF88EE-2BAC-7B3F-FF46-2B8C9C387595}"/>
              </a:ext>
            </a:extLst>
          </p:cNvPr>
          <p:cNvSpPr txBox="1"/>
          <p:nvPr/>
        </p:nvSpPr>
        <p:spPr>
          <a:xfrm>
            <a:off x="-1" y="709393"/>
            <a:ext cx="6316201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0000"/>
                </a:solidFill>
              </a:rPr>
              <a:t>Mixing of blood provide sufficient </a:t>
            </a:r>
            <a:r>
              <a:rPr lang="en-GB" sz="2800" b="1" dirty="0">
                <a:solidFill>
                  <a:srgbClr val="FF0000"/>
                </a:solidFill>
              </a:rPr>
              <a:t>oxygen</a:t>
            </a:r>
            <a:r>
              <a:rPr lang="en-GB" sz="2800" dirty="0">
                <a:solidFill>
                  <a:srgbClr val="FF0000"/>
                </a:solidFill>
              </a:rPr>
              <a:t> to </a:t>
            </a:r>
            <a:r>
              <a:rPr lang="en-GB" sz="2800" b="1" dirty="0">
                <a:solidFill>
                  <a:srgbClr val="FF0000"/>
                </a:solidFill>
              </a:rPr>
              <a:t>hepatocytes to function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0000"/>
                </a:solidFill>
              </a:rPr>
              <a:t>One function of </a:t>
            </a:r>
            <a:r>
              <a:rPr lang="en-GB" sz="2800" b="1" dirty="0">
                <a:solidFill>
                  <a:srgbClr val="FF0000"/>
                </a:solidFill>
              </a:rPr>
              <a:t>hepatocytes is producing bile </a:t>
            </a:r>
            <a:r>
              <a:rPr lang="en-GB" sz="2800" dirty="0">
                <a:solidFill>
                  <a:srgbClr val="FF0000"/>
                </a:solidFill>
              </a:rPr>
              <a:t>which is sent into </a:t>
            </a:r>
            <a:r>
              <a:rPr lang="en-GB" sz="2800" b="1" dirty="0">
                <a:solidFill>
                  <a:srgbClr val="FF0000"/>
                </a:solidFill>
              </a:rPr>
              <a:t>canaliculus</a:t>
            </a:r>
            <a:r>
              <a:rPr lang="en-GB" sz="2800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0000"/>
                </a:solidFill>
              </a:rPr>
              <a:t>From here the bile is drained into the </a:t>
            </a:r>
            <a:r>
              <a:rPr lang="en-GB" sz="2800" b="1" dirty="0">
                <a:solidFill>
                  <a:srgbClr val="FF0000"/>
                </a:solidFill>
              </a:rPr>
              <a:t>bile ducts</a:t>
            </a:r>
            <a:r>
              <a:rPr lang="en-GB" sz="2800" dirty="0">
                <a:solidFill>
                  <a:srgbClr val="FF0000"/>
                </a:solidFill>
              </a:rPr>
              <a:t> and taken to the </a:t>
            </a:r>
            <a:r>
              <a:rPr lang="en-GB" sz="2800" b="1" dirty="0">
                <a:solidFill>
                  <a:srgbClr val="FF0000"/>
                </a:solidFill>
              </a:rPr>
              <a:t>gall bladder.</a:t>
            </a:r>
          </a:p>
          <a:p>
            <a:endParaRPr lang="en-GB" sz="2800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0000"/>
                </a:solidFill>
              </a:rPr>
              <a:t>Sinusoids also contain </a:t>
            </a:r>
            <a:r>
              <a:rPr lang="en-GB" sz="2800" b="1" dirty="0">
                <a:solidFill>
                  <a:srgbClr val="FF0000"/>
                </a:solidFill>
              </a:rPr>
              <a:t>Kupffer cells </a:t>
            </a:r>
            <a:r>
              <a:rPr lang="en-GB" sz="2800" dirty="0">
                <a:solidFill>
                  <a:srgbClr val="FF0000"/>
                </a:solidFill>
              </a:rPr>
              <a:t>– </a:t>
            </a:r>
            <a:r>
              <a:rPr lang="en-GB" sz="2800" b="1" dirty="0">
                <a:solidFill>
                  <a:srgbClr val="FF0000"/>
                </a:solidFill>
              </a:rPr>
              <a:t>ingest</a:t>
            </a:r>
            <a:r>
              <a:rPr lang="en-GB" sz="2800" dirty="0">
                <a:solidFill>
                  <a:srgbClr val="FF0000"/>
                </a:solidFill>
              </a:rPr>
              <a:t> foreign particles, protecting against disease.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20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AB0705-9CB2-C575-CFB7-5028235D8F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20" t="12525" r="29596" b="9595"/>
          <a:stretch/>
        </p:blipFill>
        <p:spPr>
          <a:xfrm>
            <a:off x="0" y="676803"/>
            <a:ext cx="7502577" cy="56422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4C8F7F-E875-F480-C819-3F911C6E014A}"/>
              </a:ext>
            </a:extLst>
          </p:cNvPr>
          <p:cNvSpPr txBox="1"/>
          <p:nvPr/>
        </p:nvSpPr>
        <p:spPr>
          <a:xfrm>
            <a:off x="6059298" y="2927564"/>
            <a:ext cx="22164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</a:rPr>
              <a:t>Hepatic artery – supplies oxygenated blood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B8B96F-77B5-0827-BF77-21E59889C6FC}"/>
              </a:ext>
            </a:extLst>
          </p:cNvPr>
          <p:cNvSpPr txBox="1"/>
          <p:nvPr/>
        </p:nvSpPr>
        <p:spPr>
          <a:xfrm>
            <a:off x="5850623" y="5325018"/>
            <a:ext cx="27756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70C0"/>
                </a:solidFill>
              </a:rPr>
              <a:t>Portal vein – supplies nutrient rich blood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557F745-B3A0-EC04-A1C5-39DC4D391F82}"/>
              </a:ext>
            </a:extLst>
          </p:cNvPr>
          <p:cNvCxnSpPr>
            <a:cxnSpLocks/>
          </p:cNvCxnSpPr>
          <p:nvPr/>
        </p:nvCxnSpPr>
        <p:spPr>
          <a:xfrm flipH="1">
            <a:off x="5875112" y="3861974"/>
            <a:ext cx="794479" cy="9197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001A532-FBD2-25FF-A457-A79FFBA5584A}"/>
              </a:ext>
            </a:extLst>
          </p:cNvPr>
          <p:cNvCxnSpPr>
            <a:cxnSpLocks/>
          </p:cNvCxnSpPr>
          <p:nvPr/>
        </p:nvCxnSpPr>
        <p:spPr>
          <a:xfrm flipH="1">
            <a:off x="5053678" y="5741303"/>
            <a:ext cx="912407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D02B910-FE59-C970-26B8-2CEC8EE1F601}"/>
              </a:ext>
            </a:extLst>
          </p:cNvPr>
          <p:cNvSpPr txBox="1"/>
          <p:nvPr/>
        </p:nvSpPr>
        <p:spPr>
          <a:xfrm>
            <a:off x="-51897" y="5325018"/>
            <a:ext cx="24653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92D050"/>
                </a:solidFill>
              </a:rPr>
              <a:t>Bile duct – drains bile to the gall bladder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442D205-D92E-39E2-C072-D8EFA22CC02F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2413416" y="5688767"/>
            <a:ext cx="959371" cy="328749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7936292-171D-DC2D-A3CD-701774EB8E2D}"/>
              </a:ext>
            </a:extLst>
          </p:cNvPr>
          <p:cNvSpPr txBox="1"/>
          <p:nvPr/>
        </p:nvSpPr>
        <p:spPr>
          <a:xfrm>
            <a:off x="2893101" y="729546"/>
            <a:ext cx="20544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Hepatocytes</a:t>
            </a:r>
            <a:r>
              <a:rPr lang="en-GB" dirty="0"/>
              <a:t>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179457F-A158-A92B-10A2-168F810EC979}"/>
              </a:ext>
            </a:extLst>
          </p:cNvPr>
          <p:cNvCxnSpPr/>
          <p:nvPr/>
        </p:nvCxnSpPr>
        <p:spPr>
          <a:xfrm flipH="1">
            <a:off x="3250011" y="1252766"/>
            <a:ext cx="424664" cy="6894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49679C6-0493-3F1E-3A3F-65673314894A}"/>
              </a:ext>
            </a:extLst>
          </p:cNvPr>
          <p:cNvCxnSpPr>
            <a:cxnSpLocks/>
          </p:cNvCxnSpPr>
          <p:nvPr/>
        </p:nvCxnSpPr>
        <p:spPr>
          <a:xfrm>
            <a:off x="3729711" y="1264051"/>
            <a:ext cx="58347" cy="84685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7E54CFA-5CF5-6E60-2554-288393FA534E}"/>
              </a:ext>
            </a:extLst>
          </p:cNvPr>
          <p:cNvCxnSpPr>
            <a:cxnSpLocks/>
          </p:cNvCxnSpPr>
          <p:nvPr/>
        </p:nvCxnSpPr>
        <p:spPr>
          <a:xfrm flipH="1">
            <a:off x="4626178" y="891915"/>
            <a:ext cx="3146222" cy="183584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0488BFA-017F-8773-FAC7-C02BE9634D3C}"/>
              </a:ext>
            </a:extLst>
          </p:cNvPr>
          <p:cNvCxnSpPr>
            <a:cxnSpLocks/>
          </p:cNvCxnSpPr>
          <p:nvPr/>
        </p:nvCxnSpPr>
        <p:spPr>
          <a:xfrm flipH="1">
            <a:off x="3968126" y="891915"/>
            <a:ext cx="3804274" cy="267035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8B6C578-7CFD-3028-9895-9D0E91358DDC}"/>
              </a:ext>
            </a:extLst>
          </p:cNvPr>
          <p:cNvSpPr txBox="1"/>
          <p:nvPr/>
        </p:nvSpPr>
        <p:spPr>
          <a:xfrm>
            <a:off x="7781509" y="323608"/>
            <a:ext cx="40173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Kupffer cells </a:t>
            </a:r>
            <a:r>
              <a:rPr lang="en-GB" sz="2400" dirty="0"/>
              <a:t>– macrophages, ingesting foreign particles and helping to protect against disease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EB204E-FB75-88E6-99F1-46240B4D2A2F}"/>
              </a:ext>
            </a:extLst>
          </p:cNvPr>
          <p:cNvSpPr txBox="1"/>
          <p:nvPr/>
        </p:nvSpPr>
        <p:spPr>
          <a:xfrm rot="3002050">
            <a:off x="2177499" y="2973468"/>
            <a:ext cx="15664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/>
              <a:t>Canaliculus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39A7292-6F14-7E0F-893A-CD48569AAB7B}"/>
              </a:ext>
            </a:extLst>
          </p:cNvPr>
          <p:cNvSpPr txBox="1"/>
          <p:nvPr/>
        </p:nvSpPr>
        <p:spPr>
          <a:xfrm rot="1348846">
            <a:off x="1571214" y="1756345"/>
            <a:ext cx="12378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/>
              <a:t>Sinusoid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B00382-74B7-010C-0FD0-623B1DAEF0B4}"/>
              </a:ext>
            </a:extLst>
          </p:cNvPr>
          <p:cNvSpPr txBox="1"/>
          <p:nvPr/>
        </p:nvSpPr>
        <p:spPr>
          <a:xfrm>
            <a:off x="10280835" y="5555850"/>
            <a:ext cx="16466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ighlight>
                  <a:srgbClr val="FFFF00"/>
                </a:highlight>
              </a:rPr>
              <a:t>Recap:</a:t>
            </a:r>
          </a:p>
          <a:p>
            <a:r>
              <a:rPr lang="en-GB" dirty="0">
                <a:highlight>
                  <a:srgbClr val="FFFF00"/>
                </a:highlight>
              </a:rPr>
              <a:t>Add arrows</a:t>
            </a:r>
          </a:p>
          <a:p>
            <a:r>
              <a:rPr lang="en-GB" dirty="0">
                <a:highlight>
                  <a:srgbClr val="FFFF00"/>
                </a:highlight>
              </a:rPr>
              <a:t>Function of bile</a:t>
            </a:r>
          </a:p>
          <a:p>
            <a:endParaRPr lang="en-GB" dirty="0">
              <a:highlight>
                <a:srgbClr val="FFFF00"/>
              </a:highligh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8F0E4E-41F8-5AE5-3466-0140BCD3EC8E}"/>
              </a:ext>
            </a:extLst>
          </p:cNvPr>
          <p:cNvSpPr txBox="1"/>
          <p:nvPr/>
        </p:nvSpPr>
        <p:spPr>
          <a:xfrm>
            <a:off x="8160630" y="2043953"/>
            <a:ext cx="40173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If we had a diagram like this in an exam how could we decipher each part of the triad?</a:t>
            </a:r>
          </a:p>
          <a:p>
            <a:endParaRPr lang="en-GB" dirty="0"/>
          </a:p>
          <a:p>
            <a:r>
              <a:rPr lang="en-GB" dirty="0">
                <a:solidFill>
                  <a:srgbClr val="92D050"/>
                </a:solidFill>
              </a:rPr>
              <a:t>Canaliculus – surrounded by hepatocytes </a:t>
            </a:r>
          </a:p>
          <a:p>
            <a:endParaRPr lang="en-GB" dirty="0"/>
          </a:p>
          <a:p>
            <a:r>
              <a:rPr lang="en-GB" dirty="0">
                <a:solidFill>
                  <a:srgbClr val="FF0000"/>
                </a:solidFill>
              </a:rPr>
              <a:t>Hepatic artery – small lumen, thick cell wall</a:t>
            </a:r>
          </a:p>
          <a:p>
            <a:endParaRPr lang="en-GB" dirty="0"/>
          </a:p>
          <a:p>
            <a:r>
              <a:rPr lang="en-GB" dirty="0">
                <a:solidFill>
                  <a:srgbClr val="00B0F0"/>
                </a:solidFill>
              </a:rPr>
              <a:t>Hepatic vein – large lumen, thin cell wall</a:t>
            </a:r>
          </a:p>
          <a:p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B38C41-F024-59B6-1A93-BA68D0EFA668}"/>
              </a:ext>
            </a:extLst>
          </p:cNvPr>
          <p:cNvSpPr/>
          <p:nvPr/>
        </p:nvSpPr>
        <p:spPr>
          <a:xfrm>
            <a:off x="8160630" y="2043953"/>
            <a:ext cx="3941723" cy="2978523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6610F5-9A1B-67DE-A246-972754B54C43}"/>
              </a:ext>
            </a:extLst>
          </p:cNvPr>
          <p:cNvSpPr txBox="1"/>
          <p:nvPr/>
        </p:nvSpPr>
        <p:spPr>
          <a:xfrm>
            <a:off x="112137" y="785119"/>
            <a:ext cx="1850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highlight>
                  <a:srgbClr val="FFFF00"/>
                </a:highlight>
              </a:rPr>
              <a:t>Central vein – feeds into hepatic vein</a:t>
            </a:r>
          </a:p>
        </p:txBody>
      </p:sp>
    </p:spTree>
    <p:extLst>
      <p:ext uri="{BB962C8B-B14F-4D97-AF65-F5344CB8AC3E}">
        <p14:creationId xmlns:p14="http://schemas.microsoft.com/office/powerpoint/2010/main" val="114717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12" grpId="0"/>
      <p:bldP spid="21" grpId="0"/>
      <p:bldP spid="27" grpId="0"/>
      <p:bldP spid="28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iver Structure | BioNinja">
            <a:extLst>
              <a:ext uri="{FF2B5EF4-FFF2-40B4-BE49-F238E27FC236}">
                <a16:creationId xmlns:a16="http://schemas.microsoft.com/office/drawing/2014/main" id="{DC568591-AE6D-A374-BFF2-AD94859E3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41369" cy="690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378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0F990C-F96C-02C1-B1C7-C2CBD0C307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76" t="22324" r="41041" b="42100"/>
          <a:stretch/>
        </p:blipFill>
        <p:spPr>
          <a:xfrm>
            <a:off x="50026" y="0"/>
            <a:ext cx="121324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71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/>
              <a:t>Excretion as an example of homeostatic control</a:t>
            </a:r>
          </a:p>
          <a:p>
            <a:pPr algn="just"/>
            <a:endParaRPr lang="en-GB" sz="2400"/>
          </a:p>
          <a:p>
            <a:pPr algn="just"/>
            <a:r>
              <a:rPr lang="en-GB" sz="2400">
                <a:solidFill>
                  <a:srgbClr val="00B050"/>
                </a:solidFill>
              </a:rPr>
              <a:t>Describe the term </a:t>
            </a:r>
            <a:r>
              <a:rPr lang="en-GB" sz="2400" i="1">
                <a:solidFill>
                  <a:srgbClr val="00B050"/>
                </a:solidFill>
              </a:rPr>
              <a:t>excretion </a:t>
            </a:r>
            <a:r>
              <a:rPr lang="en-GB" sz="2400">
                <a:solidFill>
                  <a:srgbClr val="00B050"/>
                </a:solidFill>
              </a:rPr>
              <a:t>and its importance in maintaining metabolism and homeostasis, including reference to the importance of removing metabolic wastes, including carbon dioxide and nitrogenous waste, from the body.</a:t>
            </a:r>
          </a:p>
          <a:p>
            <a:pPr algn="just"/>
            <a:endParaRPr lang="en-GB" sz="2400"/>
          </a:p>
          <a:p>
            <a:pPr algn="just"/>
            <a:r>
              <a:rPr lang="en-GB" sz="2400">
                <a:solidFill>
                  <a:srgbClr val="0070C0"/>
                </a:solidFill>
              </a:rPr>
              <a:t>Describe the structure and functions of the mammalian liver, including the gross structure and histology of the liver </a:t>
            </a:r>
            <a:r>
              <a:rPr lang="en-GB" sz="2400" b="1">
                <a:solidFill>
                  <a:srgbClr val="0070C0"/>
                </a:solidFill>
              </a:rPr>
              <a:t>AND </a:t>
            </a:r>
            <a:r>
              <a:rPr lang="en-GB" sz="2400">
                <a:solidFill>
                  <a:srgbClr val="0070C0"/>
                </a:solidFill>
              </a:rPr>
              <a:t>the roles of the liver in storage of glycogen, detoxification and the formation of urea (the ornithine cycle covered in outline only).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1586" y="3783724"/>
            <a:ext cx="11508828" cy="156966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GB" sz="2400">
                <a:solidFill>
                  <a:srgbClr val="7030A0"/>
                </a:solidFill>
              </a:rPr>
              <a:t>What is the difference between egestion and excretion?</a:t>
            </a:r>
          </a:p>
          <a:p>
            <a:pPr marL="342900" indent="-342900" algn="just">
              <a:buFontTx/>
              <a:buChar char="-"/>
            </a:pPr>
            <a:r>
              <a:rPr lang="en-GB" sz="2400">
                <a:solidFill>
                  <a:srgbClr val="C00000"/>
                </a:solidFill>
              </a:rPr>
              <a:t>egestion is the removal of </a:t>
            </a:r>
            <a:r>
              <a:rPr lang="en-GB" sz="2400" u="sng">
                <a:solidFill>
                  <a:srgbClr val="C00000"/>
                </a:solidFill>
              </a:rPr>
              <a:t>undigested food from the rectum</a:t>
            </a:r>
          </a:p>
          <a:p>
            <a:pPr marL="342900" indent="-342900" algn="just">
              <a:buFontTx/>
              <a:buChar char="-"/>
            </a:pPr>
            <a:r>
              <a:rPr lang="en-GB" sz="2400">
                <a:solidFill>
                  <a:srgbClr val="C00000"/>
                </a:solidFill>
              </a:rPr>
              <a:t>excretion is the </a:t>
            </a:r>
            <a:r>
              <a:rPr lang="en-GB" sz="2400" u="sng">
                <a:solidFill>
                  <a:srgbClr val="C00000"/>
                </a:solidFill>
              </a:rPr>
              <a:t>removal of metabolic waste products from the body</a:t>
            </a:r>
            <a:r>
              <a:rPr lang="en-GB" sz="2400">
                <a:solidFill>
                  <a:srgbClr val="C00000"/>
                </a:solidFill>
              </a:rPr>
              <a:t>. These metabolic waste products may become toxic if left to increase in concentration.</a:t>
            </a:r>
          </a:p>
        </p:txBody>
      </p:sp>
    </p:spTree>
    <p:extLst>
      <p:ext uri="{BB962C8B-B14F-4D97-AF65-F5344CB8AC3E}">
        <p14:creationId xmlns:p14="http://schemas.microsoft.com/office/powerpoint/2010/main" val="214810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AE1B534F-8C19-9005-6F91-945D6BAC6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543" y="1280226"/>
            <a:ext cx="8742569" cy="5275688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B8DAB82-BF85-296E-9A1D-9ABFDCD7C1EA}"/>
              </a:ext>
            </a:extLst>
          </p:cNvPr>
          <p:cNvCxnSpPr>
            <a:cxnSpLocks/>
          </p:cNvCxnSpPr>
          <p:nvPr/>
        </p:nvCxnSpPr>
        <p:spPr>
          <a:xfrm flipH="1">
            <a:off x="2593298" y="954107"/>
            <a:ext cx="547141" cy="1060541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593D14D-3835-D2B9-4256-CBFE95B08D83}"/>
              </a:ext>
            </a:extLst>
          </p:cNvPr>
          <p:cNvSpPr txBox="1"/>
          <p:nvPr/>
        </p:nvSpPr>
        <p:spPr>
          <a:xfrm>
            <a:off x="397316" y="0"/>
            <a:ext cx="633154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/>
              <a:t>Central vein - </a:t>
            </a:r>
          </a:p>
          <a:p>
            <a:pPr algn="ctr"/>
            <a:r>
              <a:rPr lang="en-GB" sz="2800" dirty="0"/>
              <a:t>All blood will eventually drains from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CB50AC-6715-869F-188A-836B4719F2B0}"/>
              </a:ext>
            </a:extLst>
          </p:cNvPr>
          <p:cNvSpPr txBox="1"/>
          <p:nvPr/>
        </p:nvSpPr>
        <p:spPr>
          <a:xfrm>
            <a:off x="9247899" y="147987"/>
            <a:ext cx="27673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</a:rPr>
              <a:t>Hepatic artery – supplies oxygenated blood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C2D646-57B2-153C-1593-0A69DD49E866}"/>
              </a:ext>
            </a:extLst>
          </p:cNvPr>
          <p:cNvSpPr txBox="1"/>
          <p:nvPr/>
        </p:nvSpPr>
        <p:spPr>
          <a:xfrm>
            <a:off x="9472751" y="1993692"/>
            <a:ext cx="27756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70C0"/>
                </a:solidFill>
              </a:rPr>
              <a:t>Portal vein – supplies nutrient rich blood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8370E12-2EEB-CA8E-0CE9-C8A59284107F}"/>
              </a:ext>
            </a:extLst>
          </p:cNvPr>
          <p:cNvCxnSpPr>
            <a:cxnSpLocks/>
          </p:cNvCxnSpPr>
          <p:nvPr/>
        </p:nvCxnSpPr>
        <p:spPr>
          <a:xfrm flipH="1">
            <a:off x="8574374" y="1532982"/>
            <a:ext cx="786983" cy="104294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1BB9AD2-45AE-58D2-1405-CED7AAA3C830}"/>
              </a:ext>
            </a:extLst>
          </p:cNvPr>
          <p:cNvCxnSpPr>
            <a:cxnSpLocks/>
          </p:cNvCxnSpPr>
          <p:nvPr/>
        </p:nvCxnSpPr>
        <p:spPr>
          <a:xfrm flipH="1">
            <a:off x="8756248" y="2323475"/>
            <a:ext cx="919903" cy="505209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F549502D-62B8-E331-A47E-265C40073838}"/>
              </a:ext>
            </a:extLst>
          </p:cNvPr>
          <p:cNvSpPr txBox="1"/>
          <p:nvPr/>
        </p:nvSpPr>
        <p:spPr>
          <a:xfrm>
            <a:off x="9361357" y="3727208"/>
            <a:ext cx="27756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92D050"/>
                </a:solidFill>
              </a:rPr>
              <a:t>Bile duct – drains bile to the gall bladder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6BE96CC-A7CE-466F-3C7B-6E6908AE6765}"/>
              </a:ext>
            </a:extLst>
          </p:cNvPr>
          <p:cNvCxnSpPr>
            <a:cxnSpLocks/>
          </p:cNvCxnSpPr>
          <p:nvPr/>
        </p:nvCxnSpPr>
        <p:spPr>
          <a:xfrm flipH="1" flipV="1">
            <a:off x="8626302" y="3209426"/>
            <a:ext cx="846449" cy="959754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71001CDE-E675-04C2-5EC3-B7B3A09AF45E}"/>
              </a:ext>
            </a:extLst>
          </p:cNvPr>
          <p:cNvSpPr txBox="1"/>
          <p:nvPr/>
        </p:nvSpPr>
        <p:spPr>
          <a:xfrm>
            <a:off x="4302588" y="3958040"/>
            <a:ext cx="1694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Canaliculus 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9A593E0-96C0-B49C-09B5-7385DCC00348}"/>
              </a:ext>
            </a:extLst>
          </p:cNvPr>
          <p:cNvCxnSpPr>
            <a:cxnSpLocks/>
          </p:cNvCxnSpPr>
          <p:nvPr/>
        </p:nvCxnSpPr>
        <p:spPr>
          <a:xfrm flipV="1">
            <a:off x="5074170" y="3290341"/>
            <a:ext cx="1289155" cy="667699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566F1AD7-E3B8-0CF6-F3E9-8CD25729238A}"/>
              </a:ext>
            </a:extLst>
          </p:cNvPr>
          <p:cNvSpPr txBox="1"/>
          <p:nvPr/>
        </p:nvSpPr>
        <p:spPr>
          <a:xfrm>
            <a:off x="4444453" y="1587761"/>
            <a:ext cx="1410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Sinusoid</a:t>
            </a:r>
            <a:endParaRPr lang="en-GB" dirty="0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CC72743-22D8-602C-2746-5CE9CD347BDE}"/>
              </a:ext>
            </a:extLst>
          </p:cNvPr>
          <p:cNvCxnSpPr>
            <a:cxnSpLocks/>
            <a:stCxn id="46" idx="2"/>
          </p:cNvCxnSpPr>
          <p:nvPr/>
        </p:nvCxnSpPr>
        <p:spPr>
          <a:xfrm>
            <a:off x="5149935" y="2110981"/>
            <a:ext cx="1310826" cy="464947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Isosceles Triangle 49">
            <a:extLst>
              <a:ext uri="{FF2B5EF4-FFF2-40B4-BE49-F238E27FC236}">
                <a16:creationId xmlns:a16="http://schemas.microsoft.com/office/drawing/2014/main" id="{6743E650-2436-FCB5-80DA-84064840A10A}"/>
              </a:ext>
            </a:extLst>
          </p:cNvPr>
          <p:cNvSpPr/>
          <p:nvPr/>
        </p:nvSpPr>
        <p:spPr>
          <a:xfrm>
            <a:off x="6351463" y="2377412"/>
            <a:ext cx="1855869" cy="1825857"/>
          </a:xfrm>
          <a:prstGeom prst="triangl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420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36" grpId="0"/>
      <p:bldP spid="42" grpId="0"/>
      <p:bldP spid="46" grpId="0"/>
      <p:bldP spid="5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8AF7E3DC-1F5E-1CA0-02DF-A7084DB61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880" y="280951"/>
            <a:ext cx="9036829" cy="621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72EDB8-339E-844A-FC93-73656CF30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23" y="-155379"/>
            <a:ext cx="10515600" cy="1325563"/>
          </a:xfrm>
        </p:spPr>
        <p:txBody>
          <a:bodyPr/>
          <a:lstStyle/>
          <a:p>
            <a:r>
              <a:rPr lang="en-GB" b="1" u="sng" dirty="0"/>
              <a:t>Liver lobules</a:t>
            </a:r>
          </a:p>
        </p:txBody>
      </p:sp>
    </p:spTree>
    <p:extLst>
      <p:ext uri="{BB962C8B-B14F-4D97-AF65-F5344CB8AC3E}">
        <p14:creationId xmlns:p14="http://schemas.microsoft.com/office/powerpoint/2010/main" val="38252645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796530E-7E9B-DEE4-D123-CEBC41A00FB5}"/>
              </a:ext>
            </a:extLst>
          </p:cNvPr>
          <p:cNvSpPr txBox="1"/>
          <p:nvPr/>
        </p:nvSpPr>
        <p:spPr>
          <a:xfrm>
            <a:off x="3047464" y="3105835"/>
            <a:ext cx="6094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Liver Structure and the Flow of Blood and Bile (Master's Project) - YouTube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84172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285A9-5D78-4A4B-5367-467833D21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28" y="-195106"/>
            <a:ext cx="11351654" cy="1325563"/>
          </a:xfrm>
        </p:spPr>
        <p:txBody>
          <a:bodyPr/>
          <a:lstStyle/>
          <a:p>
            <a:r>
              <a:rPr lang="en-GB" dirty="0"/>
              <a:t>Try additional questions 2a / PAG final touches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B57A56-E5A1-2A51-904B-0A9F1DE98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802" y="968419"/>
            <a:ext cx="8419027" cy="561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424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rawing of a structure&#10;&#10;Description automatically generated">
            <a:extLst>
              <a:ext uri="{FF2B5EF4-FFF2-40B4-BE49-F238E27FC236}">
                <a16:creationId xmlns:a16="http://schemas.microsoft.com/office/drawing/2014/main" id="{234F6257-9EBF-D881-717B-2E23CA01A8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20" t="12525" r="29596" b="9595"/>
          <a:stretch/>
        </p:blipFill>
        <p:spPr>
          <a:xfrm>
            <a:off x="2817254" y="1519296"/>
            <a:ext cx="5892718" cy="44294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2C1657-6A1D-792F-88BD-E392530FAE8C}"/>
              </a:ext>
            </a:extLst>
          </p:cNvPr>
          <p:cNvSpPr txBox="1"/>
          <p:nvPr/>
        </p:nvSpPr>
        <p:spPr>
          <a:xfrm>
            <a:off x="321972" y="96592"/>
            <a:ext cx="75577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Label the diagram with </a:t>
            </a:r>
            <a:r>
              <a:rPr lang="en-GB" sz="4000" dirty="0">
                <a:highlight>
                  <a:srgbClr val="FFFF00"/>
                </a:highlight>
              </a:rPr>
              <a:t>annotations</a:t>
            </a:r>
          </a:p>
        </p:txBody>
      </p:sp>
    </p:spTree>
    <p:extLst>
      <p:ext uri="{BB962C8B-B14F-4D97-AF65-F5344CB8AC3E}">
        <p14:creationId xmlns:p14="http://schemas.microsoft.com/office/powerpoint/2010/main" val="6985586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AB0705-9CB2-C575-CFB7-5028235D8F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20" t="12525" r="29596" b="9595"/>
          <a:stretch/>
        </p:blipFill>
        <p:spPr>
          <a:xfrm>
            <a:off x="0" y="676803"/>
            <a:ext cx="7502577" cy="56422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4C8F7F-E875-F480-C819-3F911C6E014A}"/>
              </a:ext>
            </a:extLst>
          </p:cNvPr>
          <p:cNvSpPr txBox="1"/>
          <p:nvPr/>
        </p:nvSpPr>
        <p:spPr>
          <a:xfrm>
            <a:off x="6059298" y="2927564"/>
            <a:ext cx="22164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</a:rPr>
              <a:t>Hepatic artery – supplies oxygenated blood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B8B96F-77B5-0827-BF77-21E59889C6FC}"/>
              </a:ext>
            </a:extLst>
          </p:cNvPr>
          <p:cNvSpPr txBox="1"/>
          <p:nvPr/>
        </p:nvSpPr>
        <p:spPr>
          <a:xfrm>
            <a:off x="5850623" y="5325018"/>
            <a:ext cx="27756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70C0"/>
                </a:solidFill>
              </a:rPr>
              <a:t>Portal vein – supplies nutrient rich blood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557F745-B3A0-EC04-A1C5-39DC4D391F82}"/>
              </a:ext>
            </a:extLst>
          </p:cNvPr>
          <p:cNvCxnSpPr>
            <a:cxnSpLocks/>
          </p:cNvCxnSpPr>
          <p:nvPr/>
        </p:nvCxnSpPr>
        <p:spPr>
          <a:xfrm flipH="1">
            <a:off x="5875112" y="3861974"/>
            <a:ext cx="794479" cy="9197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001A532-FBD2-25FF-A457-A79FFBA5584A}"/>
              </a:ext>
            </a:extLst>
          </p:cNvPr>
          <p:cNvCxnSpPr>
            <a:cxnSpLocks/>
          </p:cNvCxnSpPr>
          <p:nvPr/>
        </p:nvCxnSpPr>
        <p:spPr>
          <a:xfrm flipH="1">
            <a:off x="5053678" y="5741303"/>
            <a:ext cx="912407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D02B910-FE59-C970-26B8-2CEC8EE1F601}"/>
              </a:ext>
            </a:extLst>
          </p:cNvPr>
          <p:cNvSpPr txBox="1"/>
          <p:nvPr/>
        </p:nvSpPr>
        <p:spPr>
          <a:xfrm>
            <a:off x="-51897" y="5325018"/>
            <a:ext cx="24653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92D050"/>
                </a:solidFill>
              </a:rPr>
              <a:t>Bile duct – drains bile to the gall bladder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442D205-D92E-39E2-C072-D8EFA22CC02F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2413416" y="5688767"/>
            <a:ext cx="959371" cy="328749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7936292-171D-DC2D-A3CD-701774EB8E2D}"/>
              </a:ext>
            </a:extLst>
          </p:cNvPr>
          <p:cNvSpPr txBox="1"/>
          <p:nvPr/>
        </p:nvSpPr>
        <p:spPr>
          <a:xfrm>
            <a:off x="2893101" y="729546"/>
            <a:ext cx="20544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Hepatocytes</a:t>
            </a:r>
            <a:r>
              <a:rPr lang="en-GB" dirty="0"/>
              <a:t>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179457F-A158-A92B-10A2-168F810EC979}"/>
              </a:ext>
            </a:extLst>
          </p:cNvPr>
          <p:cNvCxnSpPr/>
          <p:nvPr/>
        </p:nvCxnSpPr>
        <p:spPr>
          <a:xfrm flipH="1">
            <a:off x="3250011" y="1252766"/>
            <a:ext cx="424664" cy="6894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49679C6-0493-3F1E-3A3F-65673314894A}"/>
              </a:ext>
            </a:extLst>
          </p:cNvPr>
          <p:cNvCxnSpPr>
            <a:cxnSpLocks/>
          </p:cNvCxnSpPr>
          <p:nvPr/>
        </p:nvCxnSpPr>
        <p:spPr>
          <a:xfrm>
            <a:off x="3729711" y="1264051"/>
            <a:ext cx="58347" cy="84685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7E54CFA-5CF5-6E60-2554-288393FA534E}"/>
              </a:ext>
            </a:extLst>
          </p:cNvPr>
          <p:cNvCxnSpPr>
            <a:cxnSpLocks/>
          </p:cNvCxnSpPr>
          <p:nvPr/>
        </p:nvCxnSpPr>
        <p:spPr>
          <a:xfrm flipH="1">
            <a:off x="4626178" y="891915"/>
            <a:ext cx="3146222" cy="183584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0488BFA-017F-8773-FAC7-C02BE9634D3C}"/>
              </a:ext>
            </a:extLst>
          </p:cNvPr>
          <p:cNvCxnSpPr>
            <a:cxnSpLocks/>
          </p:cNvCxnSpPr>
          <p:nvPr/>
        </p:nvCxnSpPr>
        <p:spPr>
          <a:xfrm flipH="1">
            <a:off x="3968126" y="891915"/>
            <a:ext cx="3804274" cy="267035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8B6C578-7CFD-3028-9895-9D0E91358DDC}"/>
              </a:ext>
            </a:extLst>
          </p:cNvPr>
          <p:cNvSpPr txBox="1"/>
          <p:nvPr/>
        </p:nvSpPr>
        <p:spPr>
          <a:xfrm>
            <a:off x="7781509" y="323608"/>
            <a:ext cx="40173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Kupffer cells </a:t>
            </a:r>
            <a:r>
              <a:rPr lang="en-GB" sz="2400" dirty="0"/>
              <a:t>– macrophages, ingesting foreign particles and helping to protect against disease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EB204E-FB75-88E6-99F1-46240B4D2A2F}"/>
              </a:ext>
            </a:extLst>
          </p:cNvPr>
          <p:cNvSpPr txBox="1"/>
          <p:nvPr/>
        </p:nvSpPr>
        <p:spPr>
          <a:xfrm rot="3002050">
            <a:off x="2177499" y="2973468"/>
            <a:ext cx="15664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/>
              <a:t>Canaliculus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39A7292-6F14-7E0F-893A-CD48569AAB7B}"/>
              </a:ext>
            </a:extLst>
          </p:cNvPr>
          <p:cNvSpPr txBox="1"/>
          <p:nvPr/>
        </p:nvSpPr>
        <p:spPr>
          <a:xfrm rot="1348846">
            <a:off x="1571214" y="1756345"/>
            <a:ext cx="12378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/>
              <a:t>Sinusoid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B00382-74B7-010C-0FD0-623B1DAEF0B4}"/>
              </a:ext>
            </a:extLst>
          </p:cNvPr>
          <p:cNvSpPr txBox="1"/>
          <p:nvPr/>
        </p:nvSpPr>
        <p:spPr>
          <a:xfrm>
            <a:off x="10280835" y="5555850"/>
            <a:ext cx="16466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ighlight>
                  <a:srgbClr val="FFFF00"/>
                </a:highlight>
              </a:rPr>
              <a:t>Recap:</a:t>
            </a:r>
          </a:p>
          <a:p>
            <a:r>
              <a:rPr lang="en-GB" dirty="0">
                <a:highlight>
                  <a:srgbClr val="FFFF00"/>
                </a:highlight>
              </a:rPr>
              <a:t>Add arrows</a:t>
            </a:r>
          </a:p>
          <a:p>
            <a:r>
              <a:rPr lang="en-GB" dirty="0">
                <a:highlight>
                  <a:srgbClr val="FFFF00"/>
                </a:highlight>
              </a:rPr>
              <a:t>Function of bile</a:t>
            </a:r>
          </a:p>
          <a:p>
            <a:endParaRPr lang="en-GB" dirty="0">
              <a:highlight>
                <a:srgbClr val="FFFF00"/>
              </a:highligh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8F0E4E-41F8-5AE5-3466-0140BCD3EC8E}"/>
              </a:ext>
            </a:extLst>
          </p:cNvPr>
          <p:cNvSpPr txBox="1"/>
          <p:nvPr/>
        </p:nvSpPr>
        <p:spPr>
          <a:xfrm>
            <a:off x="8160630" y="2043953"/>
            <a:ext cx="40173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If we had a diagram like this in an exam how could we decipher each part of the triad?</a:t>
            </a:r>
          </a:p>
          <a:p>
            <a:endParaRPr lang="en-GB" dirty="0"/>
          </a:p>
          <a:p>
            <a:r>
              <a:rPr lang="en-GB" dirty="0">
                <a:solidFill>
                  <a:srgbClr val="92D050"/>
                </a:solidFill>
              </a:rPr>
              <a:t>Canaliculus – surrounded by hepatocytes </a:t>
            </a:r>
          </a:p>
          <a:p>
            <a:endParaRPr lang="en-GB" dirty="0"/>
          </a:p>
          <a:p>
            <a:r>
              <a:rPr lang="en-GB" dirty="0">
                <a:solidFill>
                  <a:srgbClr val="FF0000"/>
                </a:solidFill>
              </a:rPr>
              <a:t>Hepatic artery – small lumen, thick cell wall</a:t>
            </a:r>
          </a:p>
          <a:p>
            <a:endParaRPr lang="en-GB" dirty="0"/>
          </a:p>
          <a:p>
            <a:r>
              <a:rPr lang="en-GB" dirty="0">
                <a:solidFill>
                  <a:srgbClr val="00B0F0"/>
                </a:solidFill>
              </a:rPr>
              <a:t>Hepatic vein – large lumen, thin cell wall</a:t>
            </a:r>
          </a:p>
          <a:p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B38C41-F024-59B6-1A93-BA68D0EFA668}"/>
              </a:ext>
            </a:extLst>
          </p:cNvPr>
          <p:cNvSpPr/>
          <p:nvPr/>
        </p:nvSpPr>
        <p:spPr>
          <a:xfrm>
            <a:off x="8160630" y="2043953"/>
            <a:ext cx="3941723" cy="2978523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6610F5-9A1B-67DE-A246-972754B54C43}"/>
              </a:ext>
            </a:extLst>
          </p:cNvPr>
          <p:cNvSpPr txBox="1"/>
          <p:nvPr/>
        </p:nvSpPr>
        <p:spPr>
          <a:xfrm>
            <a:off x="441573" y="1264051"/>
            <a:ext cx="1304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ighlight>
                  <a:srgbClr val="FFFF00"/>
                </a:highlight>
              </a:rPr>
              <a:t>Central vein</a:t>
            </a:r>
          </a:p>
        </p:txBody>
      </p:sp>
    </p:spTree>
    <p:extLst>
      <p:ext uri="{BB962C8B-B14F-4D97-AF65-F5344CB8AC3E}">
        <p14:creationId xmlns:p14="http://schemas.microsoft.com/office/powerpoint/2010/main" val="272019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12" grpId="0"/>
      <p:bldP spid="21" grpId="0"/>
      <p:bldP spid="27" grpId="0"/>
      <p:bldP spid="28" grpId="0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79A2250-62B0-13C0-6DFC-D01D85A391C8}"/>
              </a:ext>
            </a:extLst>
          </p:cNvPr>
          <p:cNvSpPr txBox="1"/>
          <p:nvPr/>
        </p:nvSpPr>
        <p:spPr>
          <a:xfrm>
            <a:off x="1102902" y="-154868"/>
            <a:ext cx="998619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800" dirty="0"/>
              <a:t>Hepatocyte functions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46EA0B-9EDB-4D66-93CE-83B990EE0F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67" t="25051" r="49259" b="55858"/>
          <a:stretch/>
        </p:blipFill>
        <p:spPr>
          <a:xfrm>
            <a:off x="3116687" y="1931831"/>
            <a:ext cx="5049982" cy="456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3418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BDA488-8280-EE1F-4EBB-647C0F79AC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67" t="25051" r="49259" b="55858"/>
          <a:stretch/>
        </p:blipFill>
        <p:spPr>
          <a:xfrm>
            <a:off x="0" y="2286000"/>
            <a:ext cx="5049982" cy="45667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ED2696-41D9-D896-B68F-68911F0AA7DB}"/>
              </a:ext>
            </a:extLst>
          </p:cNvPr>
          <p:cNvSpPr txBox="1"/>
          <p:nvPr/>
        </p:nvSpPr>
        <p:spPr>
          <a:xfrm>
            <a:off x="308191" y="-2264"/>
            <a:ext cx="11514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</a:rPr>
              <a:t>Produce bile to ……………. fats and ……………. stomach acid in the small intestine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A6B81F-D28C-22DB-7ED9-0123C593D41B}"/>
              </a:ext>
            </a:extLst>
          </p:cNvPr>
          <p:cNvSpPr txBox="1"/>
          <p:nvPr/>
        </p:nvSpPr>
        <p:spPr>
          <a:xfrm>
            <a:off x="267393" y="622909"/>
            <a:ext cx="116740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B050"/>
                </a:solidFill>
              </a:rPr>
              <a:t>They respond to insulin and glucagon. When insulin is secreted they convert ……………. into ………….. . When …………… is secreted they do the opposite. This helps regulate the ……………… concentration in the blood plasma.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77442B-5372-B033-DB90-AF6B2EA50B00}"/>
              </a:ext>
            </a:extLst>
          </p:cNvPr>
          <p:cNvSpPr txBox="1"/>
          <p:nvPr/>
        </p:nvSpPr>
        <p:spPr>
          <a:xfrm>
            <a:off x="5214790" y="3612488"/>
            <a:ext cx="66858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5">
                    <a:lumMod val="75000"/>
                  </a:schemeClr>
                </a:solidFill>
              </a:rPr>
              <a:t>Deamination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– breakdown of ……….  ………… (more next lesson)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89EFA9-DF1A-99E6-B91C-662E7311DF30}"/>
              </a:ext>
            </a:extLst>
          </p:cNvPr>
          <p:cNvSpPr txBox="1"/>
          <p:nvPr/>
        </p:nvSpPr>
        <p:spPr>
          <a:xfrm>
            <a:off x="5214790" y="4605959"/>
            <a:ext cx="695705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3">
                    <a:lumMod val="50000"/>
                  </a:schemeClr>
                </a:solidFill>
              </a:rPr>
              <a:t>Detoxification (Alcohol, drugs).</a:t>
            </a:r>
          </a:p>
          <a:p>
            <a:r>
              <a:rPr lang="en-GB" sz="2800" dirty="0">
                <a:solidFill>
                  <a:schemeClr val="accent3">
                    <a:lumMod val="50000"/>
                  </a:schemeClr>
                </a:solidFill>
              </a:rPr>
              <a:t>Example: Alcohol ………………………. breakdown ethanol </a:t>
            </a:r>
            <a:r>
              <a:rPr lang="en-GB" sz="2800" dirty="0">
                <a:solidFill>
                  <a:schemeClr val="accent3">
                    <a:lumMod val="50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en-GB" sz="2800" dirty="0">
                <a:solidFill>
                  <a:schemeClr val="accent3">
                    <a:lumMod val="50000"/>
                  </a:schemeClr>
                </a:solidFill>
              </a:rPr>
              <a:t> ………….. </a:t>
            </a:r>
            <a:r>
              <a:rPr lang="en-GB" sz="2800" dirty="0">
                <a:solidFill>
                  <a:schemeClr val="accent3">
                    <a:lumMod val="50000"/>
                  </a:schemeClr>
                </a:solidFill>
                <a:sym typeface="Wingdings" panose="05000000000000000000" pitchFamily="2" charset="2"/>
              </a:rPr>
              <a:t> ethanoate, which is then converted into ……….  ……….. (storage, respiration).</a:t>
            </a:r>
            <a:endParaRPr lang="en-GB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3B2C3F-8CDC-137B-526E-0EDB9D4DF9F9}"/>
              </a:ext>
            </a:extLst>
          </p:cNvPr>
          <p:cNvSpPr txBox="1"/>
          <p:nvPr/>
        </p:nvSpPr>
        <p:spPr>
          <a:xfrm>
            <a:off x="5078453" y="2047268"/>
            <a:ext cx="707644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Which vessel brings the glucose and which brings the hormone to the sinusoids?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AAD67B-065C-01E4-126E-6CB83641273F}"/>
              </a:ext>
            </a:extLst>
          </p:cNvPr>
          <p:cNvSpPr txBox="1"/>
          <p:nvPr/>
        </p:nvSpPr>
        <p:spPr>
          <a:xfrm>
            <a:off x="5284694" y="3139888"/>
            <a:ext cx="5436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……………………………………………………………………………………….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984F1C-90C5-52CA-179A-FB4A02264C55}"/>
              </a:ext>
            </a:extLst>
          </p:cNvPr>
          <p:cNvSpPr txBox="1"/>
          <p:nvPr/>
        </p:nvSpPr>
        <p:spPr>
          <a:xfrm>
            <a:off x="2716306" y="-37360"/>
            <a:ext cx="1242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B0F0"/>
                </a:solidFill>
              </a:rPr>
              <a:t>emulsify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C41FF0-D3E0-E506-EFEC-CD857C0A2C3F}"/>
              </a:ext>
            </a:extLst>
          </p:cNvPr>
          <p:cNvSpPr txBox="1"/>
          <p:nvPr/>
        </p:nvSpPr>
        <p:spPr>
          <a:xfrm>
            <a:off x="5240351" y="-51831"/>
            <a:ext cx="1428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B0F0"/>
                </a:solidFill>
              </a:rPr>
              <a:t>neutralise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F70A56-CA3F-6D97-22DA-23455061EF4F}"/>
              </a:ext>
            </a:extLst>
          </p:cNvPr>
          <p:cNvSpPr txBox="1"/>
          <p:nvPr/>
        </p:nvSpPr>
        <p:spPr>
          <a:xfrm>
            <a:off x="331057" y="955860"/>
            <a:ext cx="1124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B0F0"/>
                </a:solidFill>
              </a:rPr>
              <a:t>glucose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22BD1E-3004-D92A-7024-EBD61A7751EB}"/>
              </a:ext>
            </a:extLst>
          </p:cNvPr>
          <p:cNvSpPr txBox="1"/>
          <p:nvPr/>
        </p:nvSpPr>
        <p:spPr>
          <a:xfrm>
            <a:off x="2357717" y="999445"/>
            <a:ext cx="1281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B0F0"/>
                </a:solidFill>
              </a:rPr>
              <a:t>glycogen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C49ED3-6D5B-36A2-BA56-D5C8CE8BDE77}"/>
              </a:ext>
            </a:extLst>
          </p:cNvPr>
          <p:cNvSpPr txBox="1"/>
          <p:nvPr/>
        </p:nvSpPr>
        <p:spPr>
          <a:xfrm>
            <a:off x="4745459" y="982519"/>
            <a:ext cx="1302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B0F0"/>
                </a:solidFill>
              </a:rPr>
              <a:t>glucagon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CC1A09-B296-BD2D-A996-DEF2B2044D9B}"/>
              </a:ext>
            </a:extLst>
          </p:cNvPr>
          <p:cNvSpPr txBox="1"/>
          <p:nvPr/>
        </p:nvSpPr>
        <p:spPr>
          <a:xfrm>
            <a:off x="3151095" y="1484593"/>
            <a:ext cx="1124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B0F0"/>
                </a:solidFill>
              </a:rPr>
              <a:t>glucose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B7F448-EB6B-EF5B-D0C8-3FA6780DACC6}"/>
              </a:ext>
            </a:extLst>
          </p:cNvPr>
          <p:cNvSpPr txBox="1"/>
          <p:nvPr/>
        </p:nvSpPr>
        <p:spPr>
          <a:xfrm>
            <a:off x="5142988" y="2967335"/>
            <a:ext cx="6144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B0F0"/>
                </a:solidFill>
              </a:rPr>
              <a:t>Hepatic artery: Hormone      portal vein: glucose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D5AAD8-857C-6673-828C-A5472A98C83D}"/>
              </a:ext>
            </a:extLst>
          </p:cNvPr>
          <p:cNvSpPr txBox="1"/>
          <p:nvPr/>
        </p:nvSpPr>
        <p:spPr>
          <a:xfrm>
            <a:off x="9551895" y="3567513"/>
            <a:ext cx="180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B0F0"/>
                </a:solidFill>
              </a:rPr>
              <a:t>amino   acids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ECAE36-666D-5AA1-3B52-F3D41806AC87}"/>
              </a:ext>
            </a:extLst>
          </p:cNvPr>
          <p:cNvSpPr txBox="1"/>
          <p:nvPr/>
        </p:nvSpPr>
        <p:spPr>
          <a:xfrm>
            <a:off x="8119782" y="5010148"/>
            <a:ext cx="2097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B0F0"/>
                </a:solidFill>
              </a:rPr>
              <a:t>dehydrogenase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FEAD49-4EF1-86A3-9E80-B865857BEED7}"/>
              </a:ext>
            </a:extLst>
          </p:cNvPr>
          <p:cNvSpPr txBox="1"/>
          <p:nvPr/>
        </p:nvSpPr>
        <p:spPr>
          <a:xfrm>
            <a:off x="6976783" y="5431028"/>
            <a:ext cx="1128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B0F0"/>
                </a:solidFill>
              </a:rPr>
              <a:t>ethanal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B47EDE-B0EA-656F-93B6-CD2C56B2DC93}"/>
              </a:ext>
            </a:extLst>
          </p:cNvPr>
          <p:cNvSpPr txBox="1"/>
          <p:nvPr/>
        </p:nvSpPr>
        <p:spPr>
          <a:xfrm>
            <a:off x="8371293" y="5876002"/>
            <a:ext cx="1594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B0F0"/>
                </a:solidFill>
              </a:rPr>
              <a:t>fatty   acids</a:t>
            </a:r>
            <a:endParaRPr lang="en-GB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18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BDA488-8280-EE1F-4EBB-647C0F79AC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67" t="25051" r="49259" b="55858"/>
          <a:stretch/>
        </p:blipFill>
        <p:spPr>
          <a:xfrm>
            <a:off x="0" y="2286000"/>
            <a:ext cx="5049982" cy="45667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ED2696-41D9-D896-B68F-68911F0AA7DB}"/>
              </a:ext>
            </a:extLst>
          </p:cNvPr>
          <p:cNvSpPr txBox="1"/>
          <p:nvPr/>
        </p:nvSpPr>
        <p:spPr>
          <a:xfrm>
            <a:off x="308191" y="-2264"/>
            <a:ext cx="115924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</a:rPr>
              <a:t>Produce bile to </a:t>
            </a:r>
            <a:r>
              <a:rPr lang="en-GB" sz="2800" dirty="0">
                <a:solidFill>
                  <a:srgbClr val="002060"/>
                </a:solidFill>
                <a:highlight>
                  <a:srgbClr val="FFFF00"/>
                </a:highlight>
              </a:rPr>
              <a:t>emulsify</a:t>
            </a:r>
            <a:r>
              <a:rPr lang="en-GB" sz="2800" dirty="0">
                <a:solidFill>
                  <a:srgbClr val="002060"/>
                </a:solidFill>
              </a:rPr>
              <a:t> fats and </a:t>
            </a:r>
            <a:r>
              <a:rPr lang="en-GB" sz="2800" dirty="0">
                <a:solidFill>
                  <a:srgbClr val="002060"/>
                </a:solidFill>
                <a:highlight>
                  <a:srgbClr val="FFFF00"/>
                </a:highlight>
              </a:rPr>
              <a:t>neutralise</a:t>
            </a:r>
            <a:r>
              <a:rPr lang="en-GB" sz="2800" dirty="0">
                <a:solidFill>
                  <a:srgbClr val="002060"/>
                </a:solidFill>
              </a:rPr>
              <a:t> stomach acid in the small intestine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A6B81F-D28C-22DB-7ED9-0123C593D41B}"/>
              </a:ext>
            </a:extLst>
          </p:cNvPr>
          <p:cNvSpPr txBox="1"/>
          <p:nvPr/>
        </p:nvSpPr>
        <p:spPr>
          <a:xfrm>
            <a:off x="267393" y="622909"/>
            <a:ext cx="116740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B050"/>
                </a:solidFill>
              </a:rPr>
              <a:t>They respond to insulin and glucagon. When insulin is secreted they convert </a:t>
            </a:r>
            <a:r>
              <a:rPr lang="en-GB" sz="2800" dirty="0">
                <a:solidFill>
                  <a:srgbClr val="00B050"/>
                </a:solidFill>
                <a:highlight>
                  <a:srgbClr val="FFFF00"/>
                </a:highlight>
              </a:rPr>
              <a:t>glucose</a:t>
            </a:r>
            <a:r>
              <a:rPr lang="en-GB" sz="2800" dirty="0">
                <a:solidFill>
                  <a:srgbClr val="00B050"/>
                </a:solidFill>
              </a:rPr>
              <a:t> into </a:t>
            </a:r>
            <a:r>
              <a:rPr lang="en-GB" sz="2800" dirty="0">
                <a:solidFill>
                  <a:srgbClr val="00B050"/>
                </a:solidFill>
                <a:highlight>
                  <a:srgbClr val="FFFF00"/>
                </a:highlight>
              </a:rPr>
              <a:t>glycogen</a:t>
            </a:r>
            <a:r>
              <a:rPr lang="en-GB" sz="2800" dirty="0">
                <a:solidFill>
                  <a:srgbClr val="00B050"/>
                </a:solidFill>
              </a:rPr>
              <a:t>. When </a:t>
            </a:r>
            <a:r>
              <a:rPr lang="en-GB" sz="2800" dirty="0">
                <a:solidFill>
                  <a:srgbClr val="00B050"/>
                </a:solidFill>
                <a:highlight>
                  <a:srgbClr val="FFFF00"/>
                </a:highlight>
              </a:rPr>
              <a:t>glucagon</a:t>
            </a:r>
            <a:r>
              <a:rPr lang="en-GB" sz="2800" dirty="0">
                <a:solidFill>
                  <a:srgbClr val="00B050"/>
                </a:solidFill>
              </a:rPr>
              <a:t> is secreted they do the opposite. This helps regulate the </a:t>
            </a:r>
            <a:r>
              <a:rPr lang="en-GB" sz="2800" dirty="0">
                <a:solidFill>
                  <a:srgbClr val="00B050"/>
                </a:solidFill>
                <a:highlight>
                  <a:srgbClr val="FFFF00"/>
                </a:highlight>
              </a:rPr>
              <a:t>glucose</a:t>
            </a:r>
            <a:r>
              <a:rPr lang="en-GB" sz="2800" dirty="0">
                <a:solidFill>
                  <a:srgbClr val="00B050"/>
                </a:solidFill>
              </a:rPr>
              <a:t> concentration in the blood plasma.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77442B-5372-B033-DB90-AF6B2EA50B00}"/>
              </a:ext>
            </a:extLst>
          </p:cNvPr>
          <p:cNvSpPr txBox="1"/>
          <p:nvPr/>
        </p:nvSpPr>
        <p:spPr>
          <a:xfrm>
            <a:off x="5204959" y="3651852"/>
            <a:ext cx="66858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Deamination – breakdown of 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  <a:highlight>
                  <a:srgbClr val="FFFF00"/>
                </a:highlight>
              </a:rPr>
              <a:t>amino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  <a:highlight>
                  <a:srgbClr val="FFFF00"/>
                </a:highlight>
              </a:rPr>
              <a:t>acids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(more next lesson)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89EFA9-DF1A-99E6-B91C-662E7311DF30}"/>
              </a:ext>
            </a:extLst>
          </p:cNvPr>
          <p:cNvSpPr txBox="1"/>
          <p:nvPr/>
        </p:nvSpPr>
        <p:spPr>
          <a:xfrm>
            <a:off x="5214790" y="4605959"/>
            <a:ext cx="695705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3">
                    <a:lumMod val="50000"/>
                  </a:schemeClr>
                </a:solidFill>
              </a:rPr>
              <a:t>Detoxification (Alcohol, drugs).</a:t>
            </a:r>
          </a:p>
          <a:p>
            <a:r>
              <a:rPr lang="en-GB" sz="2800" dirty="0">
                <a:solidFill>
                  <a:schemeClr val="accent3">
                    <a:lumMod val="50000"/>
                  </a:schemeClr>
                </a:solidFill>
              </a:rPr>
              <a:t>Example: Alcohol </a:t>
            </a:r>
            <a:r>
              <a:rPr lang="en-GB" sz="2800" dirty="0">
                <a:solidFill>
                  <a:schemeClr val="accent3">
                    <a:lumMod val="50000"/>
                  </a:schemeClr>
                </a:solidFill>
                <a:highlight>
                  <a:srgbClr val="FFFF00"/>
                </a:highlight>
              </a:rPr>
              <a:t>dehydrogenase</a:t>
            </a:r>
            <a:r>
              <a:rPr lang="en-GB" sz="2800" dirty="0">
                <a:solidFill>
                  <a:schemeClr val="accent3">
                    <a:lumMod val="50000"/>
                  </a:schemeClr>
                </a:solidFill>
              </a:rPr>
              <a:t> breakdown ethanol </a:t>
            </a:r>
            <a:r>
              <a:rPr lang="en-GB" sz="2800" dirty="0">
                <a:solidFill>
                  <a:schemeClr val="accent3">
                    <a:lumMod val="50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en-GB" sz="28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 sz="2800" dirty="0">
                <a:solidFill>
                  <a:schemeClr val="accent3">
                    <a:lumMod val="50000"/>
                  </a:schemeClr>
                </a:solidFill>
                <a:highlight>
                  <a:srgbClr val="FFFF00"/>
                </a:highlight>
              </a:rPr>
              <a:t>ethanal</a:t>
            </a:r>
            <a:r>
              <a:rPr lang="en-GB" sz="28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 sz="2800" dirty="0">
                <a:solidFill>
                  <a:schemeClr val="accent3">
                    <a:lumMod val="50000"/>
                  </a:schemeClr>
                </a:solidFill>
                <a:sym typeface="Wingdings" panose="05000000000000000000" pitchFamily="2" charset="2"/>
              </a:rPr>
              <a:t> ethanoate, which is then converted into </a:t>
            </a:r>
            <a:r>
              <a:rPr lang="en-GB" sz="2800" dirty="0">
                <a:solidFill>
                  <a:schemeClr val="accent3">
                    <a:lumMod val="50000"/>
                  </a:schemeClr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fatty</a:t>
            </a:r>
            <a:r>
              <a:rPr lang="en-GB" sz="2800" dirty="0">
                <a:solidFill>
                  <a:schemeClr val="accent3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GB" sz="2800" dirty="0">
                <a:solidFill>
                  <a:schemeClr val="accent3">
                    <a:lumMod val="50000"/>
                  </a:schemeClr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acids</a:t>
            </a:r>
            <a:r>
              <a:rPr lang="en-GB" sz="2800" dirty="0">
                <a:solidFill>
                  <a:schemeClr val="accent3">
                    <a:lumMod val="50000"/>
                  </a:schemeClr>
                </a:solidFill>
                <a:sym typeface="Wingdings" panose="05000000000000000000" pitchFamily="2" charset="2"/>
              </a:rPr>
              <a:t> (storage, respiration).</a:t>
            </a:r>
            <a:endParaRPr lang="en-GB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3B2C3F-8CDC-137B-526E-0EDB9D4DF9F9}"/>
              </a:ext>
            </a:extLst>
          </p:cNvPr>
          <p:cNvSpPr txBox="1"/>
          <p:nvPr/>
        </p:nvSpPr>
        <p:spPr>
          <a:xfrm>
            <a:off x="5078453" y="2047268"/>
            <a:ext cx="707644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Which vessel brings the glucose and which brings the hormone to the sinusoids?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EDDDE9-A957-8839-3AD4-CE0E953D1248}"/>
              </a:ext>
            </a:extLst>
          </p:cNvPr>
          <p:cNvSpPr txBox="1"/>
          <p:nvPr/>
        </p:nvSpPr>
        <p:spPr>
          <a:xfrm>
            <a:off x="5066345" y="3040739"/>
            <a:ext cx="6043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B0F0"/>
                </a:solidFill>
                <a:highlight>
                  <a:srgbClr val="FFFF00"/>
                </a:highlight>
              </a:rPr>
              <a:t>Hepatic artery: Hormone     Portal vein: glucose</a:t>
            </a:r>
          </a:p>
        </p:txBody>
      </p:sp>
    </p:spTree>
    <p:extLst>
      <p:ext uri="{BB962C8B-B14F-4D97-AF65-F5344CB8AC3E}">
        <p14:creationId xmlns:p14="http://schemas.microsoft.com/office/powerpoint/2010/main" val="15284803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0C300-CB71-38BE-DBD1-7F16DFA35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A6587-079B-FC88-7556-DBA317CB2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EDCFCA-364E-CE6A-0E2B-A15BC8717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272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43198-59BA-4003-BD68-EA00BD24F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4413" y="2444621"/>
            <a:ext cx="6586491" cy="1286160"/>
          </a:xfrm>
        </p:spPr>
        <p:txBody>
          <a:bodyPr anchor="b">
            <a:normAutofit fontScale="90000"/>
          </a:bodyPr>
          <a:lstStyle/>
          <a:p>
            <a:r>
              <a:rPr lang="en-US" sz="4100" dirty="0"/>
              <a:t>Excretion game…</a:t>
            </a:r>
            <a:br>
              <a:rPr lang="en-US" sz="4100" dirty="0"/>
            </a:br>
            <a:br>
              <a:rPr lang="en-US" sz="4100" dirty="0"/>
            </a:br>
            <a:r>
              <a:rPr lang="en-US" sz="4100" dirty="0"/>
              <a:t>Collect next question when you get the right answer!</a:t>
            </a:r>
            <a:endParaRPr lang="en-GB" sz="4100" dirty="0"/>
          </a:p>
        </p:txBody>
      </p:sp>
      <p:pic>
        <p:nvPicPr>
          <p:cNvPr id="1026" name="Picture 2" descr="Image result for liver">
            <a:extLst>
              <a:ext uri="{FF2B5EF4-FFF2-40B4-BE49-F238E27FC236}">
                <a16:creationId xmlns:a16="http://schemas.microsoft.com/office/drawing/2014/main" id="{8AA5A575-2BC9-42E7-827F-D704CBCD8B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9" r="30287" b="-1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0266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032AC83-FF62-F744-20CC-4D517289E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7" y="86678"/>
            <a:ext cx="10243266" cy="399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688E31-CB6D-6C6B-BC5A-9241235554A7}"/>
              </a:ext>
            </a:extLst>
          </p:cNvPr>
          <p:cNvSpPr txBox="1"/>
          <p:nvPr/>
        </p:nvSpPr>
        <p:spPr>
          <a:xfrm>
            <a:off x="106680" y="3106400"/>
            <a:ext cx="6096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i="0" dirty="0">
                <a:solidFill>
                  <a:srgbClr val="00B0F0"/>
                </a:solidFill>
                <a:effectLst/>
                <a:latin typeface="Source Sans Pro" panose="020B0503030403020204" pitchFamily="34" charset="0"/>
              </a:rPr>
              <a:t>A</a:t>
            </a:r>
            <a:r>
              <a:rPr lang="en-GB" sz="2400" b="0" i="0" dirty="0">
                <a:solidFill>
                  <a:srgbClr val="00B0F0"/>
                </a:solidFill>
                <a:effectLst/>
                <a:latin typeface="Source Sans Pro" panose="020B0503030403020204" pitchFamily="34" charset="0"/>
              </a:rPr>
              <a:t>     sinusoid</a:t>
            </a:r>
            <a:endParaRPr lang="en-GB" sz="2400" dirty="0">
              <a:solidFill>
                <a:srgbClr val="00B0F0"/>
              </a:solidFill>
            </a:endParaRPr>
          </a:p>
          <a:p>
            <a:endParaRPr lang="en-GB" sz="2400" b="1" i="0" dirty="0">
              <a:solidFill>
                <a:srgbClr val="00B0F0"/>
              </a:solidFill>
              <a:effectLst/>
              <a:latin typeface="Source Sans Pro" panose="020B0503030403020204" pitchFamily="34" charset="0"/>
            </a:endParaRPr>
          </a:p>
          <a:p>
            <a:r>
              <a:rPr lang="en-GB" sz="2400" b="1" i="0" dirty="0">
                <a:solidFill>
                  <a:srgbClr val="00B0F0"/>
                </a:solidFill>
                <a:effectLst/>
                <a:latin typeface="Source Sans Pro" panose="020B0503030403020204" pitchFamily="34" charset="0"/>
              </a:rPr>
              <a:t>B</a:t>
            </a:r>
            <a:r>
              <a:rPr lang="en-GB" sz="2400" b="0" i="0" dirty="0">
                <a:solidFill>
                  <a:srgbClr val="00B0F0"/>
                </a:solidFill>
                <a:effectLst/>
                <a:latin typeface="Source Sans Pro" panose="020B0503030403020204" pitchFamily="34" charset="0"/>
              </a:rPr>
              <a:t>     bile duct</a:t>
            </a:r>
            <a:endParaRPr lang="en-GB" sz="2400" dirty="0">
              <a:solidFill>
                <a:srgbClr val="00B0F0"/>
              </a:solidFill>
            </a:endParaRPr>
          </a:p>
          <a:p>
            <a:endParaRPr lang="en-GB" sz="2400" b="1" i="0" dirty="0">
              <a:solidFill>
                <a:srgbClr val="00B0F0"/>
              </a:solidFill>
              <a:effectLst/>
              <a:latin typeface="Source Sans Pro" panose="020B0503030403020204" pitchFamily="34" charset="0"/>
            </a:endParaRPr>
          </a:p>
          <a:p>
            <a:r>
              <a:rPr lang="en-GB" sz="2400" b="1" i="0" dirty="0">
                <a:solidFill>
                  <a:srgbClr val="00B0F0"/>
                </a:solidFill>
                <a:effectLst/>
                <a:latin typeface="Source Sans Pro" panose="020B0503030403020204" pitchFamily="34" charset="0"/>
              </a:rPr>
              <a:t>C</a:t>
            </a:r>
            <a:r>
              <a:rPr lang="en-GB" sz="2400" b="0" i="0" dirty="0">
                <a:solidFill>
                  <a:srgbClr val="00B0F0"/>
                </a:solidFill>
                <a:effectLst/>
                <a:latin typeface="Source Sans Pro" panose="020B0503030403020204" pitchFamily="34" charset="0"/>
              </a:rPr>
              <a:t>     portal </a:t>
            </a:r>
            <a:r>
              <a:rPr lang="en-GB" sz="2400" b="0" i="0" u="sng" dirty="0">
                <a:solidFill>
                  <a:srgbClr val="00B0F0"/>
                </a:solidFill>
                <a:effectLst/>
                <a:latin typeface="Source Sans Pro" panose="020B0503030403020204" pitchFamily="34" charset="0"/>
              </a:rPr>
              <a:t>vein</a:t>
            </a:r>
            <a:endParaRPr lang="en-GB" sz="2400" dirty="0">
              <a:solidFill>
                <a:srgbClr val="00B0F0"/>
              </a:solidFill>
            </a:endParaRPr>
          </a:p>
          <a:p>
            <a:endParaRPr lang="en-GB" sz="2400" b="1" i="0" dirty="0">
              <a:solidFill>
                <a:srgbClr val="00B0F0"/>
              </a:solidFill>
              <a:effectLst/>
              <a:latin typeface="Source Sans Pro" panose="020B0503030403020204" pitchFamily="34" charset="0"/>
            </a:endParaRPr>
          </a:p>
          <a:p>
            <a:r>
              <a:rPr lang="en-GB" sz="2400" b="1" i="0" dirty="0">
                <a:solidFill>
                  <a:srgbClr val="00B0F0"/>
                </a:solidFill>
                <a:effectLst/>
                <a:latin typeface="Source Sans Pro" panose="020B0503030403020204" pitchFamily="34" charset="0"/>
              </a:rPr>
              <a:t>D</a:t>
            </a:r>
            <a:r>
              <a:rPr lang="en-GB" sz="2400" b="0" i="0" dirty="0">
                <a:solidFill>
                  <a:srgbClr val="00B0F0"/>
                </a:solidFill>
                <a:effectLst/>
                <a:latin typeface="Source Sans Pro" panose="020B0503030403020204" pitchFamily="34" charset="0"/>
              </a:rPr>
              <a:t>     hepatic artery / arteriole</a:t>
            </a:r>
            <a:endParaRPr lang="en-GB" sz="2400" dirty="0">
              <a:solidFill>
                <a:srgbClr val="00B0F0"/>
              </a:solidFill>
            </a:endParaRPr>
          </a:p>
          <a:p>
            <a:endParaRPr lang="en-GB" sz="2400" b="1" i="0" dirty="0">
              <a:solidFill>
                <a:srgbClr val="00B0F0"/>
              </a:solidFill>
              <a:effectLst/>
              <a:latin typeface="Source Sans Pro" panose="020B0503030403020204" pitchFamily="34" charset="0"/>
            </a:endParaRPr>
          </a:p>
          <a:p>
            <a:r>
              <a:rPr lang="en-GB" sz="2400" b="1" i="0" dirty="0">
                <a:solidFill>
                  <a:srgbClr val="00B0F0"/>
                </a:solidFill>
                <a:effectLst/>
                <a:latin typeface="Source Sans Pro" panose="020B0503030403020204" pitchFamily="34" charset="0"/>
              </a:rPr>
              <a:t>E</a:t>
            </a:r>
            <a:r>
              <a:rPr lang="en-GB" sz="2400" b="0" i="0" dirty="0">
                <a:solidFill>
                  <a:srgbClr val="00B0F0"/>
                </a:solidFill>
                <a:effectLst/>
                <a:latin typeface="Source Sans Pro" panose="020B0503030403020204" pitchFamily="34" charset="0"/>
              </a:rPr>
              <a:t>     </a:t>
            </a:r>
            <a:r>
              <a:rPr lang="en-GB" sz="2400" dirty="0">
                <a:solidFill>
                  <a:srgbClr val="00B0F0"/>
                </a:solidFill>
                <a:latin typeface="Source Sans Pro" panose="020B0503030403020204" pitchFamily="34" charset="0"/>
              </a:rPr>
              <a:t>central</a:t>
            </a:r>
            <a:r>
              <a:rPr lang="en-GB" sz="2400" b="0" i="0" dirty="0">
                <a:solidFill>
                  <a:srgbClr val="00B0F0"/>
                </a:solidFill>
                <a:effectLst/>
                <a:latin typeface="Source Sans Pro" panose="020B0503030403020204" pitchFamily="34" charset="0"/>
              </a:rPr>
              <a:t>, </a:t>
            </a:r>
            <a:r>
              <a:rPr lang="en-GB" sz="2400" b="0" i="0" u="sng" dirty="0">
                <a:solidFill>
                  <a:srgbClr val="00B0F0"/>
                </a:solidFill>
                <a:effectLst/>
                <a:latin typeface="Source Sans Pro" panose="020B0503030403020204" pitchFamily="34" charset="0"/>
              </a:rPr>
              <a:t>vein</a:t>
            </a:r>
            <a:r>
              <a:rPr lang="en-GB" sz="2400" b="0" i="0" dirty="0">
                <a:solidFill>
                  <a:srgbClr val="00B0F0"/>
                </a:solidFill>
                <a:effectLst/>
                <a:latin typeface="Source Sans Pro" panose="020B0503030403020204" pitchFamily="34" charset="0"/>
              </a:rPr>
              <a:t>;</a:t>
            </a:r>
            <a:endParaRPr lang="en-GB" sz="2400" dirty="0">
              <a:solidFill>
                <a:srgbClr val="00B0F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BD4ED3-04B1-C917-BF25-4A7ADB75D1AC}"/>
              </a:ext>
            </a:extLst>
          </p:cNvPr>
          <p:cNvSpPr txBox="1"/>
          <p:nvPr/>
        </p:nvSpPr>
        <p:spPr>
          <a:xfrm>
            <a:off x="106680" y="0"/>
            <a:ext cx="1896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/>
              <a:t>Label the diagram</a:t>
            </a:r>
          </a:p>
        </p:txBody>
      </p:sp>
    </p:spTree>
    <p:extLst>
      <p:ext uri="{BB962C8B-B14F-4D97-AF65-F5344CB8AC3E}">
        <p14:creationId xmlns:p14="http://schemas.microsoft.com/office/powerpoint/2010/main" val="146535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6A910-FAB5-DE1D-91AB-D43FF1398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" y="104872"/>
            <a:ext cx="10515600" cy="1325563"/>
          </a:xfrm>
        </p:spPr>
        <p:txBody>
          <a:bodyPr/>
          <a:lstStyle/>
          <a:p>
            <a:r>
              <a:rPr lang="en-GB" b="1" u="sng" dirty="0"/>
              <a:t>Cirrhosis of the liver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247A4-96FF-53DF-4604-34E70F606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641" y="1430434"/>
            <a:ext cx="6323531" cy="53226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0070C0"/>
                </a:solidFill>
              </a:rPr>
              <a:t>Most common cause is </a:t>
            </a:r>
            <a:r>
              <a:rPr lang="en-GB" b="1" dirty="0">
                <a:solidFill>
                  <a:srgbClr val="0070C0"/>
                </a:solidFill>
              </a:rPr>
              <a:t>alcohol abuse</a:t>
            </a:r>
          </a:p>
          <a:p>
            <a:pPr marL="0" indent="0">
              <a:buNone/>
            </a:pPr>
            <a:endParaRPr lang="en-GB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rgbClr val="0070C0"/>
                </a:solidFill>
              </a:rPr>
              <a:t>When this occurs the </a:t>
            </a:r>
            <a:r>
              <a:rPr lang="en-GB" b="1" dirty="0">
                <a:solidFill>
                  <a:srgbClr val="0070C0"/>
                </a:solidFill>
              </a:rPr>
              <a:t>hepatocytes die </a:t>
            </a:r>
            <a:r>
              <a:rPr lang="en-GB" dirty="0">
                <a:solidFill>
                  <a:srgbClr val="0070C0"/>
                </a:solidFill>
              </a:rPr>
              <a:t>and are replaced with </a:t>
            </a:r>
            <a:r>
              <a:rPr lang="en-GB" b="1" dirty="0">
                <a:solidFill>
                  <a:srgbClr val="0070C0"/>
                </a:solidFill>
              </a:rPr>
              <a:t>fibrous/scarred tissue</a:t>
            </a:r>
          </a:p>
          <a:p>
            <a:pPr marL="0" indent="0">
              <a:buNone/>
            </a:pPr>
            <a:endParaRPr lang="en-GB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rgbClr val="0070C0"/>
                </a:solidFill>
              </a:rPr>
              <a:t>The </a:t>
            </a:r>
            <a:r>
              <a:rPr lang="en-GB" b="1" dirty="0">
                <a:solidFill>
                  <a:srgbClr val="0070C0"/>
                </a:solidFill>
              </a:rPr>
              <a:t>hepatocytes</a:t>
            </a:r>
            <a:r>
              <a:rPr lang="en-GB" dirty="0">
                <a:solidFill>
                  <a:srgbClr val="0070C0"/>
                </a:solidFill>
              </a:rPr>
              <a:t> can no longer divide, causing the liver to </a:t>
            </a:r>
            <a:r>
              <a:rPr lang="en-GB" b="1" dirty="0">
                <a:solidFill>
                  <a:srgbClr val="0070C0"/>
                </a:solidFill>
              </a:rPr>
              <a:t>shrink</a:t>
            </a:r>
            <a:r>
              <a:rPr lang="en-GB" dirty="0">
                <a:solidFill>
                  <a:srgbClr val="0070C0"/>
                </a:solidFill>
              </a:rPr>
              <a:t> and lose its ability to </a:t>
            </a:r>
            <a:r>
              <a:rPr lang="en-GB" b="1" dirty="0">
                <a:solidFill>
                  <a:srgbClr val="0070C0"/>
                </a:solidFill>
              </a:rPr>
              <a:t>deal with toxins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5499FA3D-0F1A-EDEB-F52E-F9D7CBE96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831" y="1849901"/>
            <a:ext cx="5290184" cy="384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23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D09E895C-04D8-206A-8DA3-FADBD4427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74" y="121608"/>
            <a:ext cx="7807991" cy="6502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5586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E1F6BA-6227-A1B9-4750-6DE7D52CF0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945"/>
          <a:stretch/>
        </p:blipFill>
        <p:spPr>
          <a:xfrm>
            <a:off x="-4283" y="686181"/>
            <a:ext cx="11992336" cy="59835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F8CCB5-7E30-BA6F-0E44-9D27EC6C8387}"/>
              </a:ext>
            </a:extLst>
          </p:cNvPr>
          <p:cNvSpPr txBox="1"/>
          <p:nvPr/>
        </p:nvSpPr>
        <p:spPr>
          <a:xfrm>
            <a:off x="122704" y="39377"/>
            <a:ext cx="61352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u="sng" dirty="0"/>
              <a:t>Carbohydrate metabolism in the liver</a:t>
            </a:r>
          </a:p>
        </p:txBody>
      </p:sp>
    </p:spTree>
    <p:extLst>
      <p:ext uri="{BB962C8B-B14F-4D97-AF65-F5344CB8AC3E}">
        <p14:creationId xmlns:p14="http://schemas.microsoft.com/office/powerpoint/2010/main" val="35530138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420E01-6C1C-D4D2-B594-27E897D8FCDB}"/>
              </a:ext>
            </a:extLst>
          </p:cNvPr>
          <p:cNvSpPr txBox="1"/>
          <p:nvPr/>
        </p:nvSpPr>
        <p:spPr>
          <a:xfrm>
            <a:off x="229969" y="-84023"/>
            <a:ext cx="4934364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2400" b="1" u="sng" dirty="0"/>
              <a:t>Carbohydrate metabolism in the liver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FC3392-8B27-4DBC-BB12-29637D00900A}"/>
              </a:ext>
            </a:extLst>
          </p:cNvPr>
          <p:cNvSpPr txBox="1"/>
          <p:nvPr/>
        </p:nvSpPr>
        <p:spPr>
          <a:xfrm>
            <a:off x="290481" y="1132686"/>
            <a:ext cx="112559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B0F0"/>
                </a:solidFill>
              </a:rPr>
              <a:t>When blood glucose levels ……….. , insulin levels ……….. and stimulate hepatocytes to convert …………….. into carbohydrate …………….. 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B0F0"/>
                </a:solidFill>
              </a:rPr>
              <a:t>When blood …………….. levels fall the hepatocytes convert glycogen back into glucose under the influence of the hormone ……………..  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A6FF91-57D8-A8E6-0928-C9166DCD3D46}"/>
              </a:ext>
            </a:extLst>
          </p:cNvPr>
          <p:cNvSpPr txBox="1"/>
          <p:nvPr/>
        </p:nvSpPr>
        <p:spPr>
          <a:xfrm>
            <a:off x="518832" y="362485"/>
            <a:ext cx="111543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Annotate your diagram to explain how blood glucose concentration are controlled. Include hormones, organs and substances.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7BB0E5-7CEC-BDEE-18F7-EECC3BE12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2758" y="3138435"/>
            <a:ext cx="7521586" cy="36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8986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98B7CC04-6E6C-D286-62BC-859056AFC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842" y="2941889"/>
            <a:ext cx="9218447" cy="395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420E01-6C1C-D4D2-B594-27E897D8FCDB}"/>
              </a:ext>
            </a:extLst>
          </p:cNvPr>
          <p:cNvSpPr txBox="1"/>
          <p:nvPr/>
        </p:nvSpPr>
        <p:spPr>
          <a:xfrm>
            <a:off x="93082" y="-24177"/>
            <a:ext cx="6516079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3200" b="1" u="sng" dirty="0"/>
              <a:t>Carbohydrate metabolism in the liver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FC3392-8B27-4DBC-BB12-29637D00900A}"/>
              </a:ext>
            </a:extLst>
          </p:cNvPr>
          <p:cNvSpPr txBox="1"/>
          <p:nvPr/>
        </p:nvSpPr>
        <p:spPr>
          <a:xfrm>
            <a:off x="93082" y="697109"/>
            <a:ext cx="117722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B0F0"/>
                </a:solidFill>
              </a:rPr>
              <a:t>When blood glucose levels </a:t>
            </a:r>
            <a:r>
              <a:rPr lang="en-GB" sz="2800" dirty="0">
                <a:solidFill>
                  <a:srgbClr val="00B0F0"/>
                </a:solidFill>
                <a:highlight>
                  <a:srgbClr val="FFFF00"/>
                </a:highlight>
              </a:rPr>
              <a:t>rise</a:t>
            </a:r>
            <a:r>
              <a:rPr lang="en-GB" sz="2800" dirty="0">
                <a:solidFill>
                  <a:srgbClr val="00B0F0"/>
                </a:solidFill>
              </a:rPr>
              <a:t>, insulin levels </a:t>
            </a:r>
            <a:r>
              <a:rPr lang="en-GB" sz="2800" dirty="0">
                <a:solidFill>
                  <a:srgbClr val="00B0F0"/>
                </a:solidFill>
                <a:highlight>
                  <a:srgbClr val="FFFF00"/>
                </a:highlight>
              </a:rPr>
              <a:t>rise</a:t>
            </a:r>
            <a:r>
              <a:rPr lang="en-GB" sz="2800" dirty="0">
                <a:solidFill>
                  <a:srgbClr val="00B0F0"/>
                </a:solidFill>
              </a:rPr>
              <a:t> and stimulate hepatocytes to convert </a:t>
            </a:r>
            <a:r>
              <a:rPr lang="en-GB" sz="2800" dirty="0">
                <a:solidFill>
                  <a:srgbClr val="00B0F0"/>
                </a:solidFill>
                <a:highlight>
                  <a:srgbClr val="FFFF00"/>
                </a:highlight>
              </a:rPr>
              <a:t>glucose</a:t>
            </a:r>
            <a:r>
              <a:rPr lang="en-GB" sz="2800" dirty="0">
                <a:solidFill>
                  <a:srgbClr val="00B0F0"/>
                </a:solidFill>
              </a:rPr>
              <a:t> into carbohydrate </a:t>
            </a:r>
            <a:r>
              <a:rPr lang="en-GB" sz="2800" dirty="0">
                <a:solidFill>
                  <a:srgbClr val="00B0F0"/>
                </a:solidFill>
                <a:highlight>
                  <a:srgbClr val="FFFF00"/>
                </a:highlight>
              </a:rPr>
              <a:t>glycogen</a:t>
            </a:r>
            <a:r>
              <a:rPr lang="en-GB" sz="2800" dirty="0">
                <a:solidFill>
                  <a:srgbClr val="00B0F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B0F0"/>
                </a:solidFill>
              </a:rPr>
              <a:t>When blood </a:t>
            </a:r>
            <a:r>
              <a:rPr lang="en-GB" sz="2800" dirty="0">
                <a:solidFill>
                  <a:srgbClr val="00B0F0"/>
                </a:solidFill>
                <a:highlight>
                  <a:srgbClr val="FFFF00"/>
                </a:highlight>
              </a:rPr>
              <a:t>glucose</a:t>
            </a:r>
            <a:r>
              <a:rPr lang="en-GB" sz="2800" dirty="0">
                <a:solidFill>
                  <a:srgbClr val="00B0F0"/>
                </a:solidFill>
              </a:rPr>
              <a:t> levels fall the hepatocytes convert glycogen back into glucose under the influence of the hormone </a:t>
            </a:r>
            <a:r>
              <a:rPr lang="en-GB" sz="2800" dirty="0">
                <a:solidFill>
                  <a:srgbClr val="00B0F0"/>
                </a:solidFill>
                <a:highlight>
                  <a:srgbClr val="FFFF00"/>
                </a:highlight>
              </a:rPr>
              <a:t>glucagon</a:t>
            </a:r>
            <a:r>
              <a:rPr lang="en-GB" sz="2800" dirty="0">
                <a:solidFill>
                  <a:srgbClr val="00B0F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9243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420E01-6C1C-D4D2-B594-27E897D8FCDB}"/>
              </a:ext>
            </a:extLst>
          </p:cNvPr>
          <p:cNvSpPr txBox="1"/>
          <p:nvPr/>
        </p:nvSpPr>
        <p:spPr>
          <a:xfrm>
            <a:off x="93082" y="-24177"/>
            <a:ext cx="3232552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3200" b="1" u="sng" dirty="0"/>
              <a:t>Liver also stores…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FC3392-8B27-4DBC-BB12-29637D00900A}"/>
              </a:ext>
            </a:extLst>
          </p:cNvPr>
          <p:cNvSpPr txBox="1"/>
          <p:nvPr/>
        </p:nvSpPr>
        <p:spPr>
          <a:xfrm>
            <a:off x="93082" y="697109"/>
            <a:ext cx="11772215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Liver breaks down red blood cells/haemoglobin and stores it as iron</a:t>
            </a:r>
            <a:endParaRPr lang="en-GB" sz="32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cs typeface="Calibri"/>
              </a:rPr>
              <a:t>Liver stored fat-soluble vitamins A, D and B12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cs typeface="Calibri"/>
              </a:rPr>
              <a:t>Liver stores folic acids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138842B-A6FD-D176-05F5-DF4F5FC40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236" y="2403067"/>
            <a:ext cx="6845029" cy="43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26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EBFB14CC-A581-1BC5-48C9-305206AE1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9828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02E995-17E3-A5C0-E32D-1832CFE88D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69" t="44699" r="53594" b="31913"/>
          <a:stretch/>
        </p:blipFill>
        <p:spPr>
          <a:xfrm>
            <a:off x="2038661" y="89874"/>
            <a:ext cx="8581870" cy="667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0753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98F08-EF6F-17C4-EB8D-95EC03CD4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21" y="0"/>
            <a:ext cx="10515600" cy="1325563"/>
          </a:xfrm>
        </p:spPr>
        <p:txBody>
          <a:bodyPr/>
          <a:lstStyle/>
          <a:p>
            <a:r>
              <a:rPr lang="en-GB" b="1" u="sng" dirty="0"/>
              <a:t>Liver histology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63D75-A9E7-5CDB-AA79-0B9764E4A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613" y="1458366"/>
            <a:ext cx="10515600" cy="492744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3500" dirty="0"/>
              <a:t>Take photo using camera through microscope</a:t>
            </a:r>
          </a:p>
          <a:p>
            <a:pPr marL="0" indent="0">
              <a:buNone/>
            </a:pPr>
            <a:endParaRPr lang="en-GB" sz="3500" dirty="0"/>
          </a:p>
          <a:p>
            <a:pPr marL="0" indent="0">
              <a:buNone/>
            </a:pPr>
            <a:r>
              <a:rPr lang="en-GB" sz="3500" dirty="0"/>
              <a:t>Upload image and label the following:</a:t>
            </a:r>
          </a:p>
          <a:p>
            <a:pPr marL="0" indent="0">
              <a:buNone/>
            </a:pPr>
            <a:endParaRPr lang="en-GB" sz="3500" dirty="0"/>
          </a:p>
          <a:p>
            <a:r>
              <a:rPr lang="en-GB" sz="3500" dirty="0"/>
              <a:t>Central vein </a:t>
            </a:r>
          </a:p>
          <a:p>
            <a:r>
              <a:rPr lang="en-GB" sz="3500" dirty="0"/>
              <a:t>Hepatic artery </a:t>
            </a:r>
          </a:p>
          <a:p>
            <a:r>
              <a:rPr lang="en-GB" sz="3500" dirty="0"/>
              <a:t>Portal vein</a:t>
            </a:r>
          </a:p>
          <a:p>
            <a:r>
              <a:rPr lang="en-GB" sz="3500" dirty="0"/>
              <a:t>Bile duct </a:t>
            </a:r>
          </a:p>
          <a:p>
            <a:r>
              <a:rPr lang="en-GB" sz="3500" dirty="0"/>
              <a:t>Bile canicular </a:t>
            </a:r>
          </a:p>
          <a:p>
            <a:r>
              <a:rPr lang="en-GB" sz="3500" dirty="0"/>
              <a:t>Sinusoids  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6CCAC6ED-1066-906D-06AB-8AA8542496DC}"/>
              </a:ext>
            </a:extLst>
          </p:cNvPr>
          <p:cNvSpPr/>
          <p:nvPr/>
        </p:nvSpPr>
        <p:spPr>
          <a:xfrm>
            <a:off x="2645765" y="3785734"/>
            <a:ext cx="1026826" cy="1352290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7AD54A-2DED-4ACB-CC3E-0B9A374A86CE}"/>
              </a:ext>
            </a:extLst>
          </p:cNvPr>
          <p:cNvSpPr txBox="1"/>
          <p:nvPr/>
        </p:nvSpPr>
        <p:spPr>
          <a:xfrm>
            <a:off x="3693331" y="4117105"/>
            <a:ext cx="69073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Label this as the triad – difficult to decipher   </a:t>
            </a:r>
          </a:p>
        </p:txBody>
      </p:sp>
    </p:spTree>
    <p:extLst>
      <p:ext uri="{BB962C8B-B14F-4D97-AF65-F5344CB8AC3E}">
        <p14:creationId xmlns:p14="http://schemas.microsoft.com/office/powerpoint/2010/main" val="644812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7C7213-7BAA-AA67-67C4-01BF47296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188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285A9-5D78-4A4B-5367-467833D21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28" y="-195106"/>
            <a:ext cx="11351654" cy="1325563"/>
          </a:xfrm>
        </p:spPr>
        <p:txBody>
          <a:bodyPr/>
          <a:lstStyle/>
          <a:p>
            <a:r>
              <a:rPr lang="en-GB" dirty="0"/>
              <a:t>Try </a:t>
            </a:r>
            <a:r>
              <a:rPr lang="en-GB"/>
              <a:t>additional questions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4A3220-B80C-7432-8794-446E01F93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419" y="929782"/>
            <a:ext cx="8824711" cy="588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695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30FB1C-6195-D4A8-8491-3FF1F3C2B9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745"/>
          <a:stretch>
            <a:fillRect/>
          </a:stretch>
        </p:blipFill>
        <p:spPr>
          <a:xfrm>
            <a:off x="0" y="188258"/>
            <a:ext cx="12192000" cy="666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024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911915"/>
              </p:ext>
            </p:extLst>
          </p:nvPr>
        </p:nvGraphicFramePr>
        <p:xfrm>
          <a:off x="78154" y="1044436"/>
          <a:ext cx="12035693" cy="578104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2894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48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134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79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7340">
                <a:tc>
                  <a:txBody>
                    <a:bodyPr/>
                    <a:lstStyle/>
                    <a:p>
                      <a:pPr algn="ctr"/>
                      <a:r>
                        <a:rPr lang="en-GB" sz="2000"/>
                        <a:t>Excretory</a:t>
                      </a:r>
                      <a:r>
                        <a:rPr lang="en-GB" sz="2000" baseline="0"/>
                        <a:t> product</a:t>
                      </a:r>
                      <a:endParaRPr lang="en-GB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/>
                        <a:t>Excretory organ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/>
                        <a:t>Reason to be excreted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/>
                        <a:t>Negative feedback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7559">
                <a:tc>
                  <a:txBody>
                    <a:bodyPr/>
                    <a:lstStyle/>
                    <a:p>
                      <a:pPr algn="ctr"/>
                      <a:r>
                        <a:rPr lang="en-GB" sz="2000"/>
                        <a:t>CO</a:t>
                      </a:r>
                      <a:r>
                        <a:rPr lang="en-GB" sz="2000" baseline="-25000"/>
                        <a:t>2</a:t>
                      </a:r>
                      <a:endParaRPr lang="en-GB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/>
                    </a:p>
                    <a:p>
                      <a:pPr algn="ctr"/>
                      <a:endParaRPr lang="en-GB" sz="2000"/>
                    </a:p>
                    <a:p>
                      <a:pPr algn="ctr"/>
                      <a:endParaRPr lang="en-GB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>
                          <a:highlight>
                            <a:srgbClr val="FFFF00"/>
                          </a:highlight>
                        </a:rPr>
                        <a:t>Include detail of how CO</a:t>
                      </a:r>
                      <a:r>
                        <a:rPr lang="en-GB" sz="2800" baseline="-25000">
                          <a:highlight>
                            <a:srgbClr val="FFFF00"/>
                          </a:highlight>
                        </a:rPr>
                        <a:t>2</a:t>
                      </a:r>
                      <a:r>
                        <a:rPr lang="en-GB" sz="2800">
                          <a:highlight>
                            <a:srgbClr val="FFFF00"/>
                          </a:highlight>
                        </a:rPr>
                        <a:t> reduces the affinity of Hb to O</a:t>
                      </a:r>
                      <a:r>
                        <a:rPr lang="en-GB" sz="2800" baseline="-25000">
                          <a:highlight>
                            <a:srgbClr val="FFFF00"/>
                          </a:highlight>
                        </a:rPr>
                        <a:t>2</a:t>
                      </a:r>
                    </a:p>
                    <a:p>
                      <a:pPr marL="342900" indent="-342900" algn="ctr">
                        <a:buFontTx/>
                        <a:buChar char="-"/>
                      </a:pPr>
                      <a:endParaRPr lang="en-GB" sz="2000" baseline="-25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ctr">
                        <a:buFontTx/>
                        <a:buChar char="-"/>
                      </a:pPr>
                      <a:endParaRPr lang="en-GB" sz="2000" baseline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6386">
                <a:tc>
                  <a:txBody>
                    <a:bodyPr/>
                    <a:lstStyle/>
                    <a:p>
                      <a:pPr algn="ctr"/>
                      <a:r>
                        <a:rPr lang="en-GB" sz="2000"/>
                        <a:t>Urea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/>
                    </a:p>
                    <a:p>
                      <a:pPr algn="ctr"/>
                      <a:endParaRPr lang="en-GB" sz="2000"/>
                    </a:p>
                    <a:p>
                      <a:pPr algn="ctr"/>
                      <a:endParaRPr lang="en-GB" sz="2000"/>
                    </a:p>
                    <a:p>
                      <a:pPr algn="ctr"/>
                      <a:endParaRPr lang="en-GB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ctr">
                        <a:buFontTx/>
                        <a:buChar char="-"/>
                      </a:pPr>
                      <a:endParaRPr lang="en-GB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621">
                <a:tc>
                  <a:txBody>
                    <a:bodyPr/>
                    <a:lstStyle/>
                    <a:p>
                      <a:pPr algn="ctr"/>
                      <a:r>
                        <a:rPr lang="en-GB" sz="2000"/>
                        <a:t>Water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/>
                    </a:p>
                    <a:p>
                      <a:pPr algn="ctr"/>
                      <a:endParaRPr lang="en-GB" sz="2000"/>
                    </a:p>
                    <a:p>
                      <a:pPr algn="ctr"/>
                      <a:endParaRPr lang="en-GB" sz="2000"/>
                    </a:p>
                    <a:p>
                      <a:pPr algn="ctr"/>
                      <a:endParaRPr lang="en-GB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ctr">
                        <a:buFontTx/>
                        <a:buChar char="-"/>
                      </a:pPr>
                      <a:endParaRPr lang="en-GB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ctr">
                        <a:buFontTx/>
                        <a:buChar char="-"/>
                      </a:pPr>
                      <a:endParaRPr lang="en-GB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0621">
                <a:tc>
                  <a:txBody>
                    <a:bodyPr/>
                    <a:lstStyle/>
                    <a:p>
                      <a:pPr algn="ctr"/>
                      <a:r>
                        <a:rPr lang="en-GB" sz="2000"/>
                        <a:t>Bile pigments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/>
                    </a:p>
                    <a:p>
                      <a:pPr algn="ctr"/>
                      <a:endParaRPr lang="en-GB" sz="2000"/>
                    </a:p>
                    <a:p>
                      <a:pPr algn="ctr"/>
                      <a:endParaRPr lang="en-GB" sz="2000"/>
                    </a:p>
                    <a:p>
                      <a:pPr algn="ctr"/>
                      <a:endParaRPr lang="en-GB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endParaRPr lang="en-GB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ctr">
                        <a:buFontTx/>
                        <a:buChar char="-"/>
                      </a:pPr>
                      <a:endParaRPr lang="en-GB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7210250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8DC8BB40-1CDA-66AC-FAF4-872AF5CA5999}"/>
              </a:ext>
            </a:extLst>
          </p:cNvPr>
          <p:cNvSpPr txBox="1"/>
          <p:nvPr/>
        </p:nvSpPr>
        <p:spPr>
          <a:xfrm>
            <a:off x="0" y="-75328"/>
            <a:ext cx="5811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u="sng"/>
              <a:t>Knowledge retrieval question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A9B458-E95F-9958-00FA-31D3FB19C65E}"/>
              </a:ext>
            </a:extLst>
          </p:cNvPr>
          <p:cNvSpPr txBox="1"/>
          <p:nvPr/>
        </p:nvSpPr>
        <p:spPr>
          <a:xfrm>
            <a:off x="0" y="475923"/>
            <a:ext cx="10052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2800">
                <a:solidFill>
                  <a:srgbClr val="FF0000"/>
                </a:solidFill>
                <a:effectLst/>
                <a:latin typeface="Corbel" panose="020B0503020204020204" pitchFamily="34" charset="0"/>
              </a:rPr>
              <a:t>Complete the table for each excretory product</a:t>
            </a:r>
          </a:p>
        </p:txBody>
      </p:sp>
    </p:spTree>
    <p:extLst>
      <p:ext uri="{BB962C8B-B14F-4D97-AF65-F5344CB8AC3E}">
        <p14:creationId xmlns:p14="http://schemas.microsoft.com/office/powerpoint/2010/main" val="3400574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2460813"/>
              </p:ext>
            </p:extLst>
          </p:nvPr>
        </p:nvGraphicFramePr>
        <p:xfrm>
          <a:off x="0" y="0"/>
          <a:ext cx="12192000" cy="6733531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570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7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979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561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52645">
                <a:tc>
                  <a:txBody>
                    <a:bodyPr/>
                    <a:lstStyle/>
                    <a:p>
                      <a:pPr algn="just"/>
                      <a:r>
                        <a:rPr lang="en-GB" sz="2000" dirty="0"/>
                        <a:t>Excretory</a:t>
                      </a:r>
                      <a:r>
                        <a:rPr lang="en-GB" sz="2000" baseline="0" dirty="0"/>
                        <a:t> product</a:t>
                      </a:r>
                      <a:endParaRPr lang="en-GB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2000" dirty="0"/>
                        <a:t>Excretory organ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2000" dirty="0"/>
                        <a:t>Reason to be excreted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2000" dirty="0"/>
                        <a:t>Negative feedback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9724">
                <a:tc>
                  <a:txBody>
                    <a:bodyPr/>
                    <a:lstStyle/>
                    <a:p>
                      <a:pPr algn="just"/>
                      <a:r>
                        <a:rPr lang="en-GB" sz="2000" dirty="0"/>
                        <a:t>CO</a:t>
                      </a:r>
                      <a:r>
                        <a:rPr lang="en-GB" sz="2000" baseline="-25000" dirty="0"/>
                        <a:t>2</a:t>
                      </a:r>
                      <a:endParaRPr lang="en-GB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2000" dirty="0"/>
                        <a:t>Lungs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GB" sz="2000" dirty="0"/>
                        <a:t>CO</a:t>
                      </a:r>
                      <a:r>
                        <a:rPr lang="en-GB" sz="2000" baseline="-25000" dirty="0"/>
                        <a:t>2</a:t>
                      </a:r>
                      <a:r>
                        <a:rPr lang="en-GB" sz="2000" baseline="0" dirty="0"/>
                        <a:t> with water to form </a:t>
                      </a:r>
                      <a:r>
                        <a:rPr lang="en-GB" sz="2000" b="1" baseline="0" dirty="0"/>
                        <a:t>carbonic acid (H</a:t>
                      </a:r>
                      <a:r>
                        <a:rPr lang="en-GB" sz="2000" b="1" baseline="-25000" dirty="0"/>
                        <a:t>2</a:t>
                      </a:r>
                      <a:r>
                        <a:rPr lang="en-GB" sz="2000" b="1" baseline="0" dirty="0"/>
                        <a:t>CO</a:t>
                      </a:r>
                      <a:r>
                        <a:rPr lang="en-GB" sz="2000" b="1" baseline="-25000" dirty="0"/>
                        <a:t>3</a:t>
                      </a:r>
                      <a:r>
                        <a:rPr lang="en-GB" sz="2000" b="1" baseline="0" dirty="0"/>
                        <a:t>)</a:t>
                      </a:r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GB" sz="2000" b="1" dirty="0"/>
                        <a:t>H</a:t>
                      </a:r>
                      <a:r>
                        <a:rPr lang="en-GB" sz="2000" b="1" baseline="30000" dirty="0"/>
                        <a:t>+</a:t>
                      </a:r>
                      <a:r>
                        <a:rPr lang="en-GB" sz="2000" b="1" baseline="0" dirty="0"/>
                        <a:t> dissociates</a:t>
                      </a:r>
                      <a:r>
                        <a:rPr lang="en-GB" sz="2000" baseline="0" dirty="0"/>
                        <a:t>, binds to HB in place of O</a:t>
                      </a:r>
                      <a:r>
                        <a:rPr lang="en-GB" sz="2000" baseline="-25000" dirty="0"/>
                        <a:t>2</a:t>
                      </a:r>
                      <a:r>
                        <a:rPr lang="en-GB" sz="2000" baseline="0" dirty="0"/>
                        <a:t>, reducing affinity of Hb for O</a:t>
                      </a:r>
                      <a:r>
                        <a:rPr lang="en-GB" sz="2000" baseline="-25000" dirty="0"/>
                        <a:t>2</a:t>
                      </a:r>
                      <a:endParaRPr lang="en-GB" sz="2000" baseline="0" dirty="0"/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GB" sz="2000" baseline="0" dirty="0"/>
                        <a:t>HCO</a:t>
                      </a:r>
                      <a:r>
                        <a:rPr lang="en-GB" sz="2000" baseline="-25000" dirty="0"/>
                        <a:t>3</a:t>
                      </a:r>
                      <a:r>
                        <a:rPr lang="en-GB" sz="2000" baseline="30000" dirty="0"/>
                        <a:t>-</a:t>
                      </a:r>
                      <a:r>
                        <a:rPr lang="en-GB" sz="2000" baseline="0" dirty="0"/>
                        <a:t> can combine with Hb (effect same as above)</a:t>
                      </a:r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GB" sz="2000" baseline="0" dirty="0"/>
                        <a:t>H</a:t>
                      </a:r>
                      <a:r>
                        <a:rPr lang="en-GB" sz="2000" baseline="30000" dirty="0"/>
                        <a:t>+</a:t>
                      </a:r>
                      <a:r>
                        <a:rPr lang="en-GB" sz="2000" baseline="0" dirty="0"/>
                        <a:t> also increases acidity, denaturing proteins</a:t>
                      </a:r>
                      <a:endParaRPr lang="en-GB" sz="2000" baseline="-25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GB" sz="2000" baseline="0" dirty="0"/>
                        <a:t>H</a:t>
                      </a:r>
                      <a:r>
                        <a:rPr lang="en-GB" sz="2000" baseline="30000" dirty="0"/>
                        <a:t>+</a:t>
                      </a:r>
                      <a:r>
                        <a:rPr lang="en-GB" sz="2000" baseline="0" dirty="0"/>
                        <a:t> detected by </a:t>
                      </a:r>
                      <a:r>
                        <a:rPr lang="en-GB" sz="2000" b="1" baseline="0" dirty="0"/>
                        <a:t>medulla oblongata </a:t>
                      </a:r>
                      <a:r>
                        <a:rPr lang="en-GB" sz="2000" baseline="0" dirty="0"/>
                        <a:t>(respiratory centre) in brain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9882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Nitrogenous waste </a:t>
                      </a:r>
                      <a:endParaRPr lang="en-GB" sz="2000"/>
                    </a:p>
                    <a:p>
                      <a:pPr algn="ctr"/>
                      <a:r>
                        <a:rPr lang="en-GB" sz="2000" dirty="0"/>
                        <a:t>(Urea)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2000" dirty="0"/>
                        <a:t>Kidneys, skin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GB" sz="2000" baseline="0" dirty="0"/>
                        <a:t>Excess amino acids breakdown (liver) → Urea / ammonia / uric acid</a:t>
                      </a:r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GB" sz="2000" dirty="0"/>
                        <a:t>Alter pH (NH</a:t>
                      </a:r>
                      <a:r>
                        <a:rPr lang="en-GB" sz="2000" baseline="-25000" dirty="0"/>
                        <a:t>3</a:t>
                      </a:r>
                      <a:r>
                        <a:rPr lang="en-GB" sz="2000" baseline="0" dirty="0"/>
                        <a:t> and urea are basic)</a:t>
                      </a:r>
                      <a:endParaRPr lang="en-GB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GB" sz="2000" baseline="0" dirty="0"/>
                        <a:t>pH detected by </a:t>
                      </a:r>
                      <a:r>
                        <a:rPr lang="en-GB" sz="2000" b="1" baseline="0" dirty="0"/>
                        <a:t>medulla oblongata </a:t>
                      </a:r>
                      <a:r>
                        <a:rPr lang="en-GB" sz="2000" baseline="0" dirty="0"/>
                        <a:t>(respiratory centre) in brain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5995">
                <a:tc>
                  <a:txBody>
                    <a:bodyPr/>
                    <a:lstStyle/>
                    <a:p>
                      <a:pPr algn="just"/>
                      <a:r>
                        <a:rPr lang="en-GB" sz="2000" dirty="0"/>
                        <a:t>Water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2000" dirty="0"/>
                        <a:t>Kidneys, skin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GB" sz="2000" dirty="0"/>
                        <a:t>Osmoregulation</a:t>
                      </a:r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GB" sz="2000" dirty="0"/>
                        <a:t>Maintain</a:t>
                      </a:r>
                      <a:r>
                        <a:rPr lang="en-GB" sz="2000" baseline="0" dirty="0"/>
                        <a:t> correct water potential of blood plasma, tissue fluid etc</a:t>
                      </a:r>
                      <a:endParaRPr lang="en-GB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GB" sz="2000" dirty="0"/>
                        <a:t>Osmoreceptors present</a:t>
                      </a:r>
                      <a:r>
                        <a:rPr lang="en-GB" sz="2000" baseline="0" dirty="0"/>
                        <a:t> in </a:t>
                      </a:r>
                      <a:r>
                        <a:rPr lang="en-GB" sz="2000" b="1" baseline="0" dirty="0"/>
                        <a:t>hypothalamus</a:t>
                      </a:r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GB" sz="2000" dirty="0"/>
                        <a:t>Signal</a:t>
                      </a:r>
                      <a:r>
                        <a:rPr lang="en-GB" sz="2000" baseline="0" dirty="0"/>
                        <a:t> sent to pituitary gland, ADH released etc.</a:t>
                      </a:r>
                      <a:endParaRPr lang="en-GB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2645">
                <a:tc>
                  <a:txBody>
                    <a:bodyPr/>
                    <a:lstStyle/>
                    <a:p>
                      <a:pPr algn="just"/>
                      <a:r>
                        <a:rPr lang="en-GB" sz="2000" dirty="0"/>
                        <a:t>Bile pigments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2000" dirty="0"/>
                        <a:t>Gall bladder(in the form of bile)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GB" sz="2000" dirty="0"/>
                        <a:t>Formed from the breakdown of Hb from old red blood cells in the liver.</a:t>
                      </a:r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GB" sz="2000" dirty="0"/>
                        <a:t>Impairs the flow of bile from the liver to the small intestine (cholestasis)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GB" sz="2000" dirty="0"/>
                        <a:t>Excess bile pigment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5262430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C677AFA4-F920-AF85-9478-2F25DD418D44}"/>
              </a:ext>
            </a:extLst>
          </p:cNvPr>
          <p:cNvSpPr/>
          <p:nvPr/>
        </p:nvSpPr>
        <p:spPr>
          <a:xfrm>
            <a:off x="1618141" y="788184"/>
            <a:ext cx="1135982" cy="2153055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A159A0-B8E1-8F40-7497-9C244C4A7FF2}"/>
              </a:ext>
            </a:extLst>
          </p:cNvPr>
          <p:cNvSpPr/>
          <p:nvPr/>
        </p:nvSpPr>
        <p:spPr>
          <a:xfrm>
            <a:off x="2891270" y="826387"/>
            <a:ext cx="5471568" cy="2180687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baseline="-250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D50DF1-18C1-13A4-B72E-916A3B7A1370}"/>
              </a:ext>
            </a:extLst>
          </p:cNvPr>
          <p:cNvSpPr/>
          <p:nvPr/>
        </p:nvSpPr>
        <p:spPr>
          <a:xfrm>
            <a:off x="8510155" y="791582"/>
            <a:ext cx="3593520" cy="2180687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0B259F-2993-A53F-1392-CB3DEFFFE544}"/>
              </a:ext>
            </a:extLst>
          </p:cNvPr>
          <p:cNvSpPr/>
          <p:nvPr/>
        </p:nvSpPr>
        <p:spPr>
          <a:xfrm>
            <a:off x="1617388" y="3096215"/>
            <a:ext cx="1136735" cy="950055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ACFF5D-E4D0-CAA2-A3D9-8D18BE3BFA91}"/>
              </a:ext>
            </a:extLst>
          </p:cNvPr>
          <p:cNvSpPr/>
          <p:nvPr/>
        </p:nvSpPr>
        <p:spPr>
          <a:xfrm>
            <a:off x="2933080" y="3089626"/>
            <a:ext cx="5424674" cy="931592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BF7DDD-6CEF-820B-C16E-C1943913AA53}"/>
              </a:ext>
            </a:extLst>
          </p:cNvPr>
          <p:cNvSpPr/>
          <p:nvPr/>
        </p:nvSpPr>
        <p:spPr>
          <a:xfrm>
            <a:off x="8536711" y="3127725"/>
            <a:ext cx="3593520" cy="855393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BD346D-8B63-3E8B-DBDF-6CEBF26809B3}"/>
              </a:ext>
            </a:extLst>
          </p:cNvPr>
          <p:cNvSpPr/>
          <p:nvPr/>
        </p:nvSpPr>
        <p:spPr>
          <a:xfrm>
            <a:off x="1632217" y="4173617"/>
            <a:ext cx="1126213" cy="118443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091A0A-714E-F90F-51DD-2DB741A264F5}"/>
              </a:ext>
            </a:extLst>
          </p:cNvPr>
          <p:cNvSpPr/>
          <p:nvPr/>
        </p:nvSpPr>
        <p:spPr>
          <a:xfrm>
            <a:off x="2914717" y="4160718"/>
            <a:ext cx="5461399" cy="1185006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367597-2FB1-B97D-C239-61764819F72F}"/>
              </a:ext>
            </a:extLst>
          </p:cNvPr>
          <p:cNvSpPr/>
          <p:nvPr/>
        </p:nvSpPr>
        <p:spPr>
          <a:xfrm>
            <a:off x="8532403" y="4138574"/>
            <a:ext cx="3619322" cy="1172108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F22704-DEA1-F4DA-CE67-A8F13C4669A1}"/>
              </a:ext>
            </a:extLst>
          </p:cNvPr>
          <p:cNvSpPr/>
          <p:nvPr/>
        </p:nvSpPr>
        <p:spPr>
          <a:xfrm>
            <a:off x="1617388" y="5504033"/>
            <a:ext cx="1126214" cy="1160193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4763AF-674D-7F7D-84D0-94DE4D6EEC4A}"/>
              </a:ext>
            </a:extLst>
          </p:cNvPr>
          <p:cNvSpPr/>
          <p:nvPr/>
        </p:nvSpPr>
        <p:spPr>
          <a:xfrm>
            <a:off x="2886186" y="5466138"/>
            <a:ext cx="5471568" cy="1160193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55500C-43BC-C526-0D37-AB8A31546539}"/>
              </a:ext>
            </a:extLst>
          </p:cNvPr>
          <p:cNvSpPr/>
          <p:nvPr/>
        </p:nvSpPr>
        <p:spPr>
          <a:xfrm>
            <a:off x="8536711" y="5466138"/>
            <a:ext cx="3593520" cy="1105485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583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0" y="0"/>
          <a:ext cx="12192000" cy="6733531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570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7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979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561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52645">
                <a:tc>
                  <a:txBody>
                    <a:bodyPr/>
                    <a:lstStyle/>
                    <a:p>
                      <a:pPr algn="just"/>
                      <a:r>
                        <a:rPr lang="en-GB" sz="2000"/>
                        <a:t>Excretory</a:t>
                      </a:r>
                      <a:r>
                        <a:rPr lang="en-GB" sz="2000" baseline="0"/>
                        <a:t> product</a:t>
                      </a:r>
                      <a:endParaRPr lang="en-GB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2000"/>
                        <a:t>Excretory organ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2000"/>
                        <a:t>Reason to be excreted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2000"/>
                        <a:t>Negative feedback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9724">
                <a:tc>
                  <a:txBody>
                    <a:bodyPr/>
                    <a:lstStyle/>
                    <a:p>
                      <a:pPr algn="just"/>
                      <a:r>
                        <a:rPr lang="en-GB" sz="2000"/>
                        <a:t>CO</a:t>
                      </a:r>
                      <a:r>
                        <a:rPr lang="en-GB" sz="2000" baseline="-25000"/>
                        <a:t>2</a:t>
                      </a:r>
                      <a:endParaRPr lang="en-GB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2000"/>
                        <a:t>Lungs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GB" sz="2000" dirty="0"/>
                        <a:t>CO</a:t>
                      </a:r>
                      <a:r>
                        <a:rPr lang="en-GB" sz="2000" baseline="-25000" dirty="0"/>
                        <a:t>2</a:t>
                      </a:r>
                      <a:r>
                        <a:rPr lang="en-GB" sz="2000" baseline="0" dirty="0"/>
                        <a:t> with water to form </a:t>
                      </a:r>
                      <a:r>
                        <a:rPr lang="en-GB" sz="2000" b="1" baseline="0" dirty="0"/>
                        <a:t>carbonic acid (H</a:t>
                      </a:r>
                      <a:r>
                        <a:rPr lang="en-GB" sz="2000" b="1" baseline="-25000" dirty="0"/>
                        <a:t>2</a:t>
                      </a:r>
                      <a:r>
                        <a:rPr lang="en-GB" sz="2000" b="1" baseline="0" dirty="0"/>
                        <a:t>CO</a:t>
                      </a:r>
                      <a:r>
                        <a:rPr lang="en-GB" sz="2000" b="1" baseline="-25000" dirty="0"/>
                        <a:t>3</a:t>
                      </a:r>
                      <a:r>
                        <a:rPr lang="en-GB" sz="2000" b="1" baseline="0" dirty="0"/>
                        <a:t>)</a:t>
                      </a:r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GB" sz="2000" b="1" dirty="0"/>
                        <a:t>H</a:t>
                      </a:r>
                      <a:r>
                        <a:rPr lang="en-GB" sz="2000" b="1" baseline="30000" dirty="0"/>
                        <a:t>+</a:t>
                      </a:r>
                      <a:r>
                        <a:rPr lang="en-GB" sz="2000" b="1" baseline="0" dirty="0"/>
                        <a:t> dissociates</a:t>
                      </a:r>
                      <a:r>
                        <a:rPr lang="en-GB" sz="2000" baseline="0" dirty="0"/>
                        <a:t>, binds to HB in place of O</a:t>
                      </a:r>
                      <a:r>
                        <a:rPr lang="en-GB" sz="2000" baseline="-25000" dirty="0"/>
                        <a:t>2</a:t>
                      </a:r>
                      <a:r>
                        <a:rPr lang="en-GB" sz="2000" baseline="0" dirty="0"/>
                        <a:t>, reducing affinity of Hb for O</a:t>
                      </a:r>
                      <a:r>
                        <a:rPr lang="en-GB" sz="2000" baseline="-25000" dirty="0"/>
                        <a:t>2</a:t>
                      </a:r>
                      <a:endParaRPr lang="en-GB" sz="2000" baseline="0" dirty="0"/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GB" sz="2000" baseline="0" dirty="0"/>
                        <a:t>HCO</a:t>
                      </a:r>
                      <a:r>
                        <a:rPr lang="en-GB" sz="2000" baseline="-25000" dirty="0"/>
                        <a:t>3</a:t>
                      </a:r>
                      <a:r>
                        <a:rPr lang="en-GB" sz="2000" baseline="30000" dirty="0"/>
                        <a:t>-</a:t>
                      </a:r>
                      <a:r>
                        <a:rPr lang="en-GB" sz="2000" baseline="0" dirty="0"/>
                        <a:t> can combine with Hb (effect same as above)</a:t>
                      </a:r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GB" sz="2000" baseline="0" dirty="0"/>
                        <a:t>H</a:t>
                      </a:r>
                      <a:r>
                        <a:rPr lang="en-GB" sz="2000" baseline="30000" dirty="0"/>
                        <a:t>+</a:t>
                      </a:r>
                      <a:r>
                        <a:rPr lang="en-GB" sz="2000" baseline="0" dirty="0"/>
                        <a:t> also increases acidity, denaturing proteins</a:t>
                      </a:r>
                      <a:endParaRPr lang="en-GB" sz="2000" baseline="-25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GB" sz="2000" baseline="0"/>
                        <a:t>H</a:t>
                      </a:r>
                      <a:r>
                        <a:rPr lang="en-GB" sz="2000" baseline="30000"/>
                        <a:t>+</a:t>
                      </a:r>
                      <a:r>
                        <a:rPr lang="en-GB" sz="2000" baseline="0"/>
                        <a:t> detected by </a:t>
                      </a:r>
                      <a:r>
                        <a:rPr lang="en-GB" sz="2000" b="1" baseline="0"/>
                        <a:t>medulla oblongata </a:t>
                      </a:r>
                      <a:r>
                        <a:rPr lang="en-GB" sz="2000" baseline="0"/>
                        <a:t>(respiratory centre) in brain</a:t>
                      </a:r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GB" sz="2000" baseline="0"/>
                        <a:t>Breathing rate increases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9882">
                <a:tc>
                  <a:txBody>
                    <a:bodyPr/>
                    <a:lstStyle/>
                    <a:p>
                      <a:pPr algn="ctr"/>
                      <a:r>
                        <a:rPr lang="en-GB" sz="2000"/>
                        <a:t>Nitrogenous waste </a:t>
                      </a:r>
                    </a:p>
                    <a:p>
                      <a:pPr algn="ctr"/>
                      <a:r>
                        <a:rPr lang="en-GB" sz="2000"/>
                        <a:t>(Urea)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2000"/>
                        <a:t>Kidneys, skin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GB" sz="2000" baseline="0" dirty="0"/>
                        <a:t>Excess amino acids breakdown (liver) → Urea / ammonia / uric acid</a:t>
                      </a:r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GB" sz="2000" dirty="0"/>
                        <a:t>Alter pH (NH</a:t>
                      </a:r>
                      <a:r>
                        <a:rPr lang="en-GB" sz="2000" baseline="-25000" dirty="0"/>
                        <a:t>3</a:t>
                      </a:r>
                      <a:r>
                        <a:rPr lang="en-GB" sz="2000" baseline="0" dirty="0"/>
                        <a:t> and urea are basic)</a:t>
                      </a:r>
                      <a:endParaRPr lang="en-GB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GB" sz="2000" baseline="0"/>
                        <a:t>H</a:t>
                      </a:r>
                      <a:r>
                        <a:rPr lang="en-GB" sz="2000" baseline="30000"/>
                        <a:t>+</a:t>
                      </a:r>
                      <a:r>
                        <a:rPr lang="en-GB" sz="2000" baseline="0"/>
                        <a:t> detected by </a:t>
                      </a:r>
                      <a:r>
                        <a:rPr lang="en-GB" sz="2000" b="1" baseline="0"/>
                        <a:t>medulla oblongata </a:t>
                      </a:r>
                      <a:r>
                        <a:rPr lang="en-GB" sz="2000" baseline="0"/>
                        <a:t>(respiratory centre) in brain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5995">
                <a:tc>
                  <a:txBody>
                    <a:bodyPr/>
                    <a:lstStyle/>
                    <a:p>
                      <a:pPr algn="just"/>
                      <a:r>
                        <a:rPr lang="en-GB" sz="2000"/>
                        <a:t>Water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2000"/>
                        <a:t>Kidneys, skin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GB" sz="2000" dirty="0"/>
                        <a:t>Osmoregulation</a:t>
                      </a:r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GB" sz="2000" dirty="0"/>
                        <a:t>Maintain</a:t>
                      </a:r>
                      <a:r>
                        <a:rPr lang="en-GB" sz="2000" baseline="0" dirty="0"/>
                        <a:t> correct water potential of blood plasma, tissue fluid etc</a:t>
                      </a:r>
                      <a:endParaRPr lang="en-GB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GB" sz="2000" err="1"/>
                        <a:t>Osmoreceptors</a:t>
                      </a:r>
                      <a:r>
                        <a:rPr lang="en-GB" sz="2000"/>
                        <a:t> present</a:t>
                      </a:r>
                      <a:r>
                        <a:rPr lang="en-GB" sz="2000" baseline="0"/>
                        <a:t> in </a:t>
                      </a:r>
                      <a:r>
                        <a:rPr lang="en-GB" sz="2000" b="1" baseline="0"/>
                        <a:t>hypothalamus</a:t>
                      </a:r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GB" sz="2000"/>
                        <a:t>Signal</a:t>
                      </a:r>
                      <a:r>
                        <a:rPr lang="en-GB" sz="2000" baseline="0"/>
                        <a:t> sent to pituitary gland, ADH released etc.</a:t>
                      </a:r>
                      <a:endParaRPr lang="en-GB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2645">
                <a:tc>
                  <a:txBody>
                    <a:bodyPr/>
                    <a:lstStyle/>
                    <a:p>
                      <a:pPr algn="just"/>
                      <a:r>
                        <a:rPr lang="en-GB" sz="2000"/>
                        <a:t>Bile pigments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2000"/>
                        <a:t>Gall bladder(in the form of bile)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GB" sz="2000"/>
                        <a:t>Formed from the breakdown of Hb from old red blood cells in the liver.</a:t>
                      </a:r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GB" sz="2000"/>
                        <a:t>Impairs the flow of bile from the liver to the small intestine (cholestasis)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GB" sz="2000" dirty="0"/>
                        <a:t>Excess bile pigment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52624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8967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774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EDBFB389-51DD-36E9-935F-4DA898577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6006" y="503607"/>
            <a:ext cx="5354104" cy="401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7" name="Rectangle 1036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Image result for liver gif">
            <a:extLst>
              <a:ext uri="{FF2B5EF4-FFF2-40B4-BE49-F238E27FC236}">
                <a16:creationId xmlns:a16="http://schemas.microsoft.com/office/drawing/2014/main" id="{5FCDB7EE-7D73-11DB-9971-D1FCEFA54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90" y="564304"/>
            <a:ext cx="5348364" cy="389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ee the source image">
            <a:extLst>
              <a:ext uri="{FF2B5EF4-FFF2-40B4-BE49-F238E27FC236}">
                <a16:creationId xmlns:a16="http://schemas.microsoft.com/office/drawing/2014/main" id="{ED9A05F4-99B9-2FC8-650A-7D424A984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0052">
            <a:off x="2623482" y="5565294"/>
            <a:ext cx="1298135" cy="62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ee the source image">
            <a:extLst>
              <a:ext uri="{FF2B5EF4-FFF2-40B4-BE49-F238E27FC236}">
                <a16:creationId xmlns:a16="http://schemas.microsoft.com/office/drawing/2014/main" id="{4674925E-2E23-306E-A572-CA59B28BA9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1" t="673"/>
          <a:stretch/>
        </p:blipFill>
        <p:spPr bwMode="auto">
          <a:xfrm rot="4422227">
            <a:off x="1524084" y="3966417"/>
            <a:ext cx="772269" cy="261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ee the source image">
            <a:extLst>
              <a:ext uri="{FF2B5EF4-FFF2-40B4-BE49-F238E27FC236}">
                <a16:creationId xmlns:a16="http://schemas.microsoft.com/office/drawing/2014/main" id="{BD2FAC97-97BE-05A4-2043-400C161C7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678" y="4624419"/>
            <a:ext cx="1248083" cy="124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ee the source image">
            <a:extLst>
              <a:ext uri="{FF2B5EF4-FFF2-40B4-BE49-F238E27FC236}">
                <a16:creationId xmlns:a16="http://schemas.microsoft.com/office/drawing/2014/main" id="{90025A0B-5ED5-91E4-54FD-9AA3F4EA6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5464" y="4687902"/>
            <a:ext cx="2044646" cy="132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DAE250-2241-F79C-0E45-0C01720D24E1}"/>
              </a:ext>
            </a:extLst>
          </p:cNvPr>
          <p:cNvSpPr txBox="1"/>
          <p:nvPr/>
        </p:nvSpPr>
        <p:spPr>
          <a:xfrm>
            <a:off x="10246771" y="5939822"/>
            <a:ext cx="960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err="1">
                <a:solidFill>
                  <a:srgbClr val="FF0000"/>
                </a:solidFill>
              </a:rPr>
              <a:t>Hepar</a:t>
            </a:r>
            <a:endParaRPr lang="en-GB" b="1">
              <a:solidFill>
                <a:srgbClr val="FF0000"/>
              </a:solidFill>
            </a:endParaRPr>
          </a:p>
        </p:txBody>
      </p:sp>
      <p:pic>
        <p:nvPicPr>
          <p:cNvPr id="1040" name="Picture 16" descr="Image result for 10%">
            <a:extLst>
              <a:ext uri="{FF2B5EF4-FFF2-40B4-BE49-F238E27FC236}">
                <a16:creationId xmlns:a16="http://schemas.microsoft.com/office/drawing/2014/main" id="{D0BA127B-CD6F-E1CB-8F1D-2F9CB9C0B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406" y="4753945"/>
            <a:ext cx="1174186" cy="116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See the source image">
            <a:extLst>
              <a:ext uri="{FF2B5EF4-FFF2-40B4-BE49-F238E27FC236}">
                <a16:creationId xmlns:a16="http://schemas.microsoft.com/office/drawing/2014/main" id="{80F46D96-31C2-9CCA-EF76-8172BEAA2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849" y="4782067"/>
            <a:ext cx="1597810" cy="115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005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5D271-1EB2-10C6-A21B-E8F646048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1755295" cy="6590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>
                <a:solidFill>
                  <a:srgbClr val="FF0000"/>
                </a:solidFill>
              </a:rPr>
              <a:t>Use the images to annotate your diagram to show the functions of the liver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021E81-3D03-9A93-D144-0E36B23CE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833" y="444242"/>
            <a:ext cx="9213370" cy="63516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DC711EC-1456-4967-7020-1EBEDB32E655}"/>
              </a:ext>
            </a:extLst>
          </p:cNvPr>
          <p:cNvSpPr/>
          <p:nvPr/>
        </p:nvSpPr>
        <p:spPr>
          <a:xfrm>
            <a:off x="4786411" y="491884"/>
            <a:ext cx="2232397" cy="2774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LDL / HDL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EBE994-D951-0C9D-D15D-6DFE2E7DC489}"/>
              </a:ext>
            </a:extLst>
          </p:cNvPr>
          <p:cNvSpPr/>
          <p:nvPr/>
        </p:nvSpPr>
        <p:spPr>
          <a:xfrm>
            <a:off x="7461294" y="1588916"/>
            <a:ext cx="2307020" cy="258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STORAGE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28AE04-07CE-F68E-29C3-7AE128CF7D20}"/>
              </a:ext>
            </a:extLst>
          </p:cNvPr>
          <p:cNvSpPr/>
          <p:nvPr/>
        </p:nvSpPr>
        <p:spPr>
          <a:xfrm>
            <a:off x="8275846" y="2704444"/>
            <a:ext cx="2232397" cy="4771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4F8B3FB-F0BD-158B-8950-788D2F27920D}"/>
              </a:ext>
            </a:extLst>
          </p:cNvPr>
          <p:cNvSpPr/>
          <p:nvPr/>
        </p:nvSpPr>
        <p:spPr>
          <a:xfrm>
            <a:off x="8726214" y="4668717"/>
            <a:ext cx="1222716" cy="4014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EMULSIFY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8AC79B5-A174-07CD-6032-B4F56E914FE5}"/>
              </a:ext>
            </a:extLst>
          </p:cNvPr>
          <p:cNvSpPr/>
          <p:nvPr/>
        </p:nvSpPr>
        <p:spPr>
          <a:xfrm>
            <a:off x="4846319" y="6334585"/>
            <a:ext cx="2232397" cy="2774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A7C0EC-20DD-710D-CEAD-46142A42F727}"/>
              </a:ext>
            </a:extLst>
          </p:cNvPr>
          <p:cNvSpPr/>
          <p:nvPr/>
        </p:nvSpPr>
        <p:spPr>
          <a:xfrm>
            <a:off x="1268569" y="3966693"/>
            <a:ext cx="2690151" cy="8407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CHEMICAL MESSANGERS AND BIOLOGICAL CATALYSTS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71C879-3FF4-7D99-0AFE-C9C7D7FE036F}"/>
              </a:ext>
            </a:extLst>
          </p:cNvPr>
          <p:cNvSpPr/>
          <p:nvPr/>
        </p:nvSpPr>
        <p:spPr>
          <a:xfrm>
            <a:off x="1675874" y="754116"/>
            <a:ext cx="2232397" cy="4466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375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4BC12256C0CA499B3F5CE8F04E9C67" ma:contentTypeVersion="34" ma:contentTypeDescription="Create a new document." ma:contentTypeScope="" ma:versionID="254a14d6e1d851e4fa30c9feb4198f1e">
  <xsd:schema xmlns:xsd="http://www.w3.org/2001/XMLSchema" xmlns:xs="http://www.w3.org/2001/XMLSchema" xmlns:p="http://schemas.microsoft.com/office/2006/metadata/properties" xmlns:ns2="b83ea8ec-d1ce-4b1c-906d-dc0b29db2502" xmlns:ns3="39a9f016-2850-430d-a9d7-5d156f797ecb" targetNamespace="http://schemas.microsoft.com/office/2006/metadata/properties" ma:root="true" ma:fieldsID="bebbb5c7b829c29f6860e404b1d0c84b" ns2:_="" ns3:_="">
    <xsd:import namespace="b83ea8ec-d1ce-4b1c-906d-dc0b29db2502"/>
    <xsd:import namespace="39a9f016-2850-430d-a9d7-5d156f797ecb"/>
    <xsd:element name="properties">
      <xsd:complexType>
        <xsd:sequence>
          <xsd:element name="documentManagement">
            <xsd:complexType>
              <xsd:all>
                <xsd:element ref="ns2:i0165b589e0f485fa6237a9400464043" minOccurs="0"/>
                <xsd:element ref="ns2:TaxCatchAll" minOccurs="0"/>
                <xsd:element ref="ns2:c429491b856c4e30abe8407934465dee" minOccurs="0"/>
                <xsd:element ref="ns2:mcfa9f6af8bf42a58d866cdfd4e11fd3" minOccurs="0"/>
                <xsd:element ref="ns2:f948e339c5fc46c8b2750cbbc9e73e24" minOccurs="0"/>
                <xsd:element ref="ns2:p0200d0debe3499c8d7b4d3006013c0c" minOccurs="0"/>
                <xsd:element ref="ns2:PersonalIdentificationData" minOccurs="0"/>
                <xsd:element ref="ns2:KeyStage" minOccurs="0"/>
                <xsd:element ref="ns2:Year" minOccurs="0"/>
                <xsd:element ref="ns2:Lesson" minOccurs="0"/>
                <xsd:element ref="ns2:CustomTags" minOccurs="0"/>
                <xsd:element ref="ns2:CurriculumSubject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2:SharedWithUsers" minOccurs="0"/>
                <xsd:element ref="ns2:SharedWithDetails" minOccurs="0"/>
                <xsd:element ref="ns3:MediaServiceOCR" minOccurs="0"/>
                <xsd:element ref="ns3:MediaLengthInSeconds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3ea8ec-d1ce-4b1c-906d-dc0b29db2502" elementFormDefault="qualified">
    <xsd:import namespace="http://schemas.microsoft.com/office/2006/documentManagement/types"/>
    <xsd:import namespace="http://schemas.microsoft.com/office/infopath/2007/PartnerControls"/>
    <xsd:element name="i0165b589e0f485fa6237a9400464043" ma:index="9" nillable="true" ma:taxonomy="true" ma:internalName="i0165b589e0f485fa6237a9400464043" ma:taxonomyFieldName="Topic" ma:displayName="Topic" ma:fieldId="{20165b58-9e0f-485f-a623-7a9400464043}" ma:sspId="9af0695c-efcd-46dd-8765-d5578b5758fe" ma:termSetId="60a57c6c-2130-4e61-9e57-098bd84272e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c7ba7dd9-0f04-4217-893d-a73cba0aebc6}" ma:internalName="TaxCatchAll" ma:showField="CatchAllData" ma:web="b83ea8ec-d1ce-4b1c-906d-dc0b29db25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429491b856c4e30abe8407934465dee" ma:index="12" nillable="true" ma:taxonomy="true" ma:internalName="c429491b856c4e30abe8407934465dee" ma:taxonomyFieldName="Staff_x0020_Category" ma:displayName="Staff Category" ma:fieldId="{c429491b-856c-4e30-abe8-407934465dee}" ma:sspId="9af0695c-efcd-46dd-8765-d5578b5758fe" ma:termSetId="3d337045-6da3-4c9d-a943-86c979c7f8d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cfa9f6af8bf42a58d866cdfd4e11fd3" ma:index="14" nillable="true" ma:taxonomy="true" ma:internalName="mcfa9f6af8bf42a58d866cdfd4e11fd3" ma:taxonomyFieldName="Exam_x0020_Board" ma:displayName="Exam Board" ma:fieldId="{6cfa9f6a-f8bf-42a5-8d86-6cdfd4e11fd3}" ma:sspId="9af0695c-efcd-46dd-8765-d5578b5758fe" ma:termSetId="a3733284-8b89-4cee-ba61-be29b75bbad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948e339c5fc46c8b2750cbbc9e73e24" ma:index="16" nillable="true" ma:taxonomy="true" ma:internalName="f948e339c5fc46c8b2750cbbc9e73e24" ma:taxonomyFieldName="Week" ma:displayName="Week" ma:fieldId="{f948e339-c5fc-46c8-b275-0cbbc9e73e24}" ma:sspId="9af0695c-efcd-46dd-8765-d5578b5758fe" ma:termSetId="1d66f853-e543-47e9-b693-d49e9ff978a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0200d0debe3499c8d7b4d3006013c0c" ma:index="18" nillable="true" ma:taxonomy="true" ma:internalName="p0200d0debe3499c8d7b4d3006013c0c" ma:taxonomyFieldName="Term" ma:displayName="Term" ma:fieldId="{90200d0d-ebe3-499c-8d7b-4d3006013c0c}" ma:sspId="9af0695c-efcd-46dd-8765-d5578b5758fe" ma:termSetId="79b7fcde-7773-4a5a-80d2-01582845289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ersonalIdentificationData" ma:index="19" nillable="true" ma:displayName="Personal Identification Data" ma:internalName="Personal_x0020_Identification_x0020_Data">
      <xsd:simpleType>
        <xsd:restriction base="dms:Choice">
          <xsd:enumeration value="No"/>
          <xsd:enumeration value="Yes"/>
        </xsd:restriction>
      </xsd:simpleType>
    </xsd:element>
    <xsd:element name="KeyStage" ma:index="20" nillable="true" ma:displayName="Key Stage" ma:internalName="Key_x0020_Stage">
      <xsd:simpleType>
        <xsd:restriction base="dms:Text"/>
      </xsd:simpleType>
    </xsd:element>
    <xsd:element name="Year" ma:index="21" nillable="true" ma:displayName="Year" ma:internalName="Year">
      <xsd:simpleType>
        <xsd:restriction base="dms:Text"/>
      </xsd:simpleType>
    </xsd:element>
    <xsd:element name="Lesson" ma:index="22" nillable="true" ma:displayName="Lesson" ma:internalName="Lesson">
      <xsd:simpleType>
        <xsd:restriction base="dms:Text"/>
      </xsd:simpleType>
    </xsd:element>
    <xsd:element name="CustomTags" ma:index="23" nillable="true" ma:displayName="Custom Tags" ma:internalName="Custom_x0020_Tags">
      <xsd:simpleType>
        <xsd:restriction base="dms:Text"/>
      </xsd:simpleType>
    </xsd:element>
    <xsd:element name="CurriculumSubject" ma:index="24" nillable="true" ma:displayName="Curriculum Subject" ma:default="Biology" ma:internalName="Curriculum_x0020_Subject">
      <xsd:simpleType>
        <xsd:restriction base="dms:Text"/>
      </xsd:simpleType>
    </xsd:element>
    <xsd:element name="SharedWithUsers" ma:index="3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a9f016-2850-430d-a9d7-5d156f797e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2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29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30" nillable="true" ma:displayName="Tags" ma:internalName="MediaServiceAutoTags" ma:readOnly="true">
      <xsd:simpleType>
        <xsd:restriction base="dms:Text"/>
      </xsd:simpleType>
    </xsd:element>
    <xsd:element name="MediaServiceGenerationTime" ma:index="3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33" nillable="true" ma:displayName="Location" ma:internalName="MediaServiceLocation" ma:readOnly="true">
      <xsd:simpleType>
        <xsd:restriction base="dms:Text"/>
      </xsd:simpleType>
    </xsd:element>
    <xsd:element name="MediaServiceOCR" ma:index="3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3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39" nillable="true" ma:taxonomy="true" ma:internalName="lcf76f155ced4ddcb4097134ff3c332f" ma:taxonomyFieldName="MediaServiceImageTags" ma:displayName="Image Tags" ma:readOnly="false" ma:fieldId="{5cf76f15-5ced-4ddc-b409-7134ff3c332f}" ma:taxonomyMulti="true" ma:sspId="9af0695c-efcd-46dd-8765-d5578b5758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4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4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948e339c5fc46c8b2750cbbc9e73e24 xmlns="b83ea8ec-d1ce-4b1c-906d-dc0b29db2502">
      <Terms xmlns="http://schemas.microsoft.com/office/infopath/2007/PartnerControls"/>
    </f948e339c5fc46c8b2750cbbc9e73e24>
    <CustomTags xmlns="b83ea8ec-d1ce-4b1c-906d-dc0b29db2502" xsi:nil="true"/>
    <CurriculumSubject xmlns="b83ea8ec-d1ce-4b1c-906d-dc0b29db2502">Biology</CurriculumSubject>
    <i0165b589e0f485fa6237a9400464043 xmlns="b83ea8ec-d1ce-4b1c-906d-dc0b29db2502">
      <Terms xmlns="http://schemas.microsoft.com/office/infopath/2007/PartnerControls"/>
    </i0165b589e0f485fa6237a9400464043>
    <KeyStage xmlns="b83ea8ec-d1ce-4b1c-906d-dc0b29db2502" xsi:nil="true"/>
    <mcfa9f6af8bf42a58d866cdfd4e11fd3 xmlns="b83ea8ec-d1ce-4b1c-906d-dc0b29db2502">
      <Terms xmlns="http://schemas.microsoft.com/office/infopath/2007/PartnerControls"/>
    </mcfa9f6af8bf42a58d866cdfd4e11fd3>
    <Year xmlns="b83ea8ec-d1ce-4b1c-906d-dc0b29db2502" xsi:nil="true"/>
    <Lesson xmlns="b83ea8ec-d1ce-4b1c-906d-dc0b29db2502" xsi:nil="true"/>
    <c429491b856c4e30abe8407934465dee xmlns="b83ea8ec-d1ce-4b1c-906d-dc0b29db2502">
      <Terms xmlns="http://schemas.microsoft.com/office/infopath/2007/PartnerControls"/>
    </c429491b856c4e30abe8407934465dee>
    <p0200d0debe3499c8d7b4d3006013c0c xmlns="b83ea8ec-d1ce-4b1c-906d-dc0b29db2502">
      <Terms xmlns="http://schemas.microsoft.com/office/infopath/2007/PartnerControls"/>
    </p0200d0debe3499c8d7b4d3006013c0c>
    <PersonalIdentificationData xmlns="b83ea8ec-d1ce-4b1c-906d-dc0b29db2502" xsi:nil="true"/>
    <TaxCatchAll xmlns="b83ea8ec-d1ce-4b1c-906d-dc0b29db2502" xsi:nil="true"/>
    <SharedWithUsers xmlns="b83ea8ec-d1ce-4b1c-906d-dc0b29db2502">
      <UserInfo>
        <DisplayName/>
        <AccountId xsi:nil="true"/>
        <AccountType/>
      </UserInfo>
    </SharedWithUsers>
    <lcf76f155ced4ddcb4097134ff3c332f xmlns="39a9f016-2850-430d-a9d7-5d156f797ecb">
      <Terms xmlns="http://schemas.microsoft.com/office/infopath/2007/PartnerControls"/>
    </lcf76f155ced4ddcb4097134ff3c332f>
    <MediaLengthInSeconds xmlns="39a9f016-2850-430d-a9d7-5d156f797ecb" xsi:nil="true"/>
  </documentManagement>
</p:properties>
</file>

<file path=customXml/itemProps1.xml><?xml version="1.0" encoding="utf-8"?>
<ds:datastoreItem xmlns:ds="http://schemas.openxmlformats.org/officeDocument/2006/customXml" ds:itemID="{DED47624-92B9-4BBB-B2E1-45F02B857E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3ea8ec-d1ce-4b1c-906d-dc0b29db2502"/>
    <ds:schemaRef ds:uri="39a9f016-2850-430d-a9d7-5d156f797e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A13A934-FE03-4ABB-BAC1-636F5069A65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C1CF621-D91B-40B7-9A51-8BC79A96BE3C}">
  <ds:schemaRefs>
    <ds:schemaRef ds:uri="http://www.w3.org/XML/1998/namespace"/>
    <ds:schemaRef ds:uri="http://schemas.microsoft.com/office/2006/documentManagement/types"/>
    <ds:schemaRef ds:uri="39a9f016-2850-430d-a9d7-5d156f797ecb"/>
    <ds:schemaRef ds:uri="http://schemas.microsoft.com/office/infopath/2007/PartnerControls"/>
    <ds:schemaRef ds:uri="http://purl.org/dc/elements/1.1/"/>
    <ds:schemaRef ds:uri="b83ea8ec-d1ce-4b1c-906d-dc0b29db2502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1677</TotalTime>
  <Words>2202</Words>
  <Application>Microsoft Office PowerPoint</Application>
  <PresentationFormat>Widescreen</PresentationFormat>
  <Paragraphs>325</Paragraphs>
  <Slides>41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4" baseType="lpstr">
      <vt:lpstr>Aptos</vt:lpstr>
      <vt:lpstr>Arial</vt:lpstr>
      <vt:lpstr>BlinkMacSystemFont</vt:lpstr>
      <vt:lpstr>Calibri</vt:lpstr>
      <vt:lpstr>Calibri Light</vt:lpstr>
      <vt:lpstr>Corbel</vt:lpstr>
      <vt:lpstr>gg sans</vt:lpstr>
      <vt:lpstr>Google Sans</vt:lpstr>
      <vt:lpstr>Roboto</vt:lpstr>
      <vt:lpstr>Source Sans Pro</vt:lpstr>
      <vt:lpstr>Times New Roman</vt:lpstr>
      <vt:lpstr>Wingdings</vt:lpstr>
      <vt:lpstr>Office Theme</vt:lpstr>
      <vt:lpstr>Tasks:</vt:lpstr>
      <vt:lpstr>PowerPoint Presentation</vt:lpstr>
      <vt:lpstr>Excretion game…  Collect next question when you get the right answer!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Blood supply and structure of the liver</vt:lpstr>
      <vt:lpstr>Blood supply and structure of the liver</vt:lpstr>
      <vt:lpstr>Liver cells / hepatocytes</vt:lpstr>
      <vt:lpstr>Liver cells / hepatocytes</vt:lpstr>
      <vt:lpstr>Sinusoids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Liver lobules</vt:lpstr>
      <vt:lpstr>PowerPoint Presentation</vt:lpstr>
      <vt:lpstr>Try additional questions 2a / PAG final touches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Cirrhosis of the liver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Liver histology</vt:lpstr>
      <vt:lpstr>Try additional questions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Marisa Wyburn</dc:creator>
  <cp:lastModifiedBy>Chezka Mae Madrona</cp:lastModifiedBy>
  <cp:revision>58</cp:revision>
  <cp:lastPrinted>2022-11-15T15:24:37Z</cp:lastPrinted>
  <dcterms:created xsi:type="dcterms:W3CDTF">2018-11-05T15:36:52Z</dcterms:created>
  <dcterms:modified xsi:type="dcterms:W3CDTF">2025-07-22T07:32:14Z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0x0101002F4BC12256C0CA499B3F5CE8F04E9C67</vt:lpwstr>
  </property>
  <property fmtid="{D5CDD505-2E9C-101B-9397-08002B2CF9AE}" pid="3" name="Order">
    <vt:r8>39016400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opic">
    <vt:lpwstr/>
  </property>
  <property fmtid="{D5CDD505-2E9C-101B-9397-08002B2CF9AE}" pid="10" name="Term">
    <vt:lpwstr/>
  </property>
  <property fmtid="{D5CDD505-2E9C-101B-9397-08002B2CF9AE}" pid="11" name="Staff Category">
    <vt:lpwstr/>
  </property>
  <property fmtid="{D5CDD505-2E9C-101B-9397-08002B2CF9AE}" pid="12" name="Exam Board">
    <vt:lpwstr/>
  </property>
  <property fmtid="{D5CDD505-2E9C-101B-9397-08002B2CF9AE}" pid="13" name="Week">
    <vt:lpwstr/>
  </property>
  <property fmtid="{D5CDD505-2E9C-101B-9397-08002B2CF9AE}" pid="14" name="MediaServiceImageTags">
    <vt:lpwstr/>
  </property>
  <property fmtid="{D5CDD505-2E9C-101B-9397-08002B2CF9AE}" pid="15" name="TriggerFlowInfo">
    <vt:lpwstr/>
  </property>
</Properties>
</file>