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5" r:id="rId5"/>
    <p:sldId id="276" r:id="rId6"/>
    <p:sldId id="264" r:id="rId7"/>
    <p:sldId id="263" r:id="rId8"/>
    <p:sldId id="277" r:id="rId9"/>
    <p:sldId id="273" r:id="rId10"/>
    <p:sldId id="262" r:id="rId11"/>
    <p:sldId id="261" r:id="rId12"/>
    <p:sldId id="260" r:id="rId13"/>
    <p:sldId id="275" r:id="rId14"/>
    <p:sldId id="274" r:id="rId15"/>
    <p:sldId id="259" r:id="rId16"/>
    <p:sldId id="258" r:id="rId17"/>
    <p:sldId id="25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FEB662-D253-DD3B-6E74-BBB48425BBEF}" v="65" dt="2023-05-04T08:04:33.637"/>
    <p1510:client id="{2AF50F69-6985-C86E-1A7B-17B7B0BDF818}" v="6" dt="2020-09-16T08:06:01.414"/>
    <p1510:client id="{445F15EC-9814-5D39-99DA-FECE3590039B}" v="7" dt="2021-06-23T09:30:40.585"/>
    <p1510:client id="{5CBA5AFC-00C9-5576-C6FC-E25E11490604}" v="139" dt="2021-09-16T07:34:32.710"/>
    <p1510:client id="{7F5834F6-B78E-88DA-628F-D4007A695076}" v="24" dt="2020-09-23T11:30:27.220"/>
    <p1510:client id="{90345CAC-7959-AF05-31DE-9E948A1AA200}" v="50" dt="2023-09-07T09:34:54.795"/>
    <p1510:client id="{9CCE8D62-1683-C17C-70A2-71041E93CA45}" v="1184" dt="2021-06-08T14:14:37.777"/>
    <p1510:client id="{AAD2F03A-E244-EFBC-2BCA-7075C4811C1C}" v="61" dt="2021-07-06T12:07:53.285"/>
    <p1510:client id="{BBE901FB-033B-0524-158F-E9A82A79862A}" v="347" dt="2021-06-23T09:26:43.521"/>
    <p1510:client id="{D146589F-8261-349D-60E4-AF10A4082E0B}" v="19" dt="2020-09-09T14:24:24.444"/>
    <p1510:client id="{DD91BE53-CDA9-8591-10FE-4AD09B8053CB}" v="395" dt="2021-06-16T09:18:24.387"/>
    <p1510:client id="{FB14FD7F-FB90-1298-B161-6A37141A9EF0}" v="193" dt="2021-09-07T10:06:25.070"/>
    <p1510:client id="{FEF97706-E1DD-91DD-7CAD-5EF000F9FF84}" v="193" dt="2022-09-14T14:24:18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13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5CBA5AFC-00C9-5576-C6FC-E25E11490604}"/>
    <pc:docChg chg="modSld">
      <pc:chgData name="Hazel Lupton" userId="S::hazel.lupton@sthelens.london::330d0395-d8b0-4d77-8620-740b48613bd9" providerId="AD" clId="Web-{5CBA5AFC-00C9-5576-C6FC-E25E11490604}" dt="2021-09-16T07:34:10.304" v="78" actId="20577"/>
      <pc:docMkLst>
        <pc:docMk/>
      </pc:docMkLst>
      <pc:sldChg chg="addSp modSp">
        <pc:chgData name="Hazel Lupton" userId="S::hazel.lupton@sthelens.london::330d0395-d8b0-4d77-8620-740b48613bd9" providerId="AD" clId="Web-{5CBA5AFC-00C9-5576-C6FC-E25E11490604}" dt="2021-09-16T07:34:10.304" v="78" actId="20577"/>
        <pc:sldMkLst>
          <pc:docMk/>
          <pc:sldMk cId="2681592697" sldId="261"/>
        </pc:sldMkLst>
        <pc:spChg chg="add mod">
          <ac:chgData name="Hazel Lupton" userId="S::hazel.lupton@sthelens.london::330d0395-d8b0-4d77-8620-740b48613bd9" providerId="AD" clId="Web-{5CBA5AFC-00C9-5576-C6FC-E25E11490604}" dt="2021-09-15T13:59:22.203" v="74" actId="1076"/>
          <ac:spMkLst>
            <pc:docMk/>
            <pc:sldMk cId="2681592697" sldId="261"/>
            <ac:spMk id="2" creationId="{6DC081AA-D5CC-438F-BC75-AF29CD0050B8}"/>
          </ac:spMkLst>
        </pc:spChg>
        <pc:spChg chg="add mod">
          <ac:chgData name="Hazel Lupton" userId="S::hazel.lupton@sthelens.london::330d0395-d8b0-4d77-8620-740b48613bd9" providerId="AD" clId="Web-{5CBA5AFC-00C9-5576-C6FC-E25E11490604}" dt="2021-09-16T07:34:10.304" v="78" actId="20577"/>
          <ac:spMkLst>
            <pc:docMk/>
            <pc:sldMk cId="2681592697" sldId="261"/>
            <ac:spMk id="3" creationId="{679465C2-328F-496A-B67F-10B099B86877}"/>
          </ac:spMkLst>
        </pc:spChg>
      </pc:sldChg>
      <pc:sldChg chg="modSp">
        <pc:chgData name="Hazel Lupton" userId="S::hazel.lupton@sthelens.london::330d0395-d8b0-4d77-8620-740b48613bd9" providerId="AD" clId="Web-{5CBA5AFC-00C9-5576-C6FC-E25E11490604}" dt="2021-09-16T07:31:54.051" v="77" actId="20577"/>
        <pc:sldMkLst>
          <pc:docMk/>
          <pc:sldMk cId="4166376677" sldId="273"/>
        </pc:sldMkLst>
        <pc:spChg chg="mod">
          <ac:chgData name="Hazel Lupton" userId="S::hazel.lupton@sthelens.london::330d0395-d8b0-4d77-8620-740b48613bd9" providerId="AD" clId="Web-{5CBA5AFC-00C9-5576-C6FC-E25E11490604}" dt="2021-09-16T07:31:54.051" v="77" actId="20577"/>
          <ac:spMkLst>
            <pc:docMk/>
            <pc:sldMk cId="4166376677" sldId="273"/>
            <ac:spMk id="6" creationId="{8C9CD100-30AE-42DF-B487-9D44F2365239}"/>
          </ac:spMkLst>
        </pc:spChg>
      </pc:sldChg>
    </pc:docChg>
  </pc:docChgLst>
  <pc:docChgLst>
    <pc:chgData name="Hazel Lupton" userId="S::hazel.lupton@sthelens.london::330d0395-d8b0-4d77-8620-740b48613bd9" providerId="AD" clId="Web-{7F5834F6-B78E-88DA-628F-D4007A695076}"/>
    <pc:docChg chg="modSld">
      <pc:chgData name="Hazel Lupton" userId="S::hazel.lupton@sthelens.london::330d0395-d8b0-4d77-8620-740b48613bd9" providerId="AD" clId="Web-{7F5834F6-B78E-88DA-628F-D4007A695076}" dt="2020-09-23T11:30:27.220" v="23" actId="14100"/>
      <pc:docMkLst>
        <pc:docMk/>
      </pc:docMkLst>
      <pc:sldChg chg="modSp">
        <pc:chgData name="Hazel Lupton" userId="S::hazel.lupton@sthelens.london::330d0395-d8b0-4d77-8620-740b48613bd9" providerId="AD" clId="Web-{7F5834F6-B78E-88DA-628F-D4007A695076}" dt="2020-09-23T11:30:27.220" v="23" actId="14100"/>
        <pc:sldMkLst>
          <pc:docMk/>
          <pc:sldMk cId="3038717373" sldId="259"/>
        </pc:sldMkLst>
        <pc:spChg chg="mod">
          <ac:chgData name="Hazel Lupton" userId="S::hazel.lupton@sthelens.london::330d0395-d8b0-4d77-8620-740b48613bd9" providerId="AD" clId="Web-{7F5834F6-B78E-88DA-628F-D4007A695076}" dt="2020-09-23T11:30:00.719" v="13" actId="14100"/>
          <ac:spMkLst>
            <pc:docMk/>
            <pc:sldMk cId="3038717373" sldId="259"/>
            <ac:spMk id="17419" creationId="{27FF31B6-A8D8-4D3C-A7A4-8F8E4AD9778E}"/>
          </ac:spMkLst>
        </pc:spChg>
        <pc:spChg chg="mod">
          <ac:chgData name="Hazel Lupton" userId="S::hazel.lupton@sthelens.london::330d0395-d8b0-4d77-8620-740b48613bd9" providerId="AD" clId="Web-{7F5834F6-B78E-88DA-628F-D4007A695076}" dt="2020-09-23T11:30:16.876" v="22" actId="14100"/>
          <ac:spMkLst>
            <pc:docMk/>
            <pc:sldMk cId="3038717373" sldId="259"/>
            <ac:spMk id="17420" creationId="{5B520C3E-0E62-40B5-A92D-2CC8A3A9DDF5}"/>
          </ac:spMkLst>
        </pc:spChg>
        <pc:picChg chg="mod">
          <ac:chgData name="Hazel Lupton" userId="S::hazel.lupton@sthelens.london::330d0395-d8b0-4d77-8620-740b48613bd9" providerId="AD" clId="Web-{7F5834F6-B78E-88DA-628F-D4007A695076}" dt="2020-09-23T11:30:27.220" v="23" actId="14100"/>
          <ac:picMkLst>
            <pc:docMk/>
            <pc:sldMk cId="3038717373" sldId="259"/>
            <ac:picMk id="17410" creationId="{FE3B3F72-A450-419D-925B-7416284AEADA}"/>
          </ac:picMkLst>
        </pc:picChg>
      </pc:sldChg>
      <pc:sldChg chg="delSp">
        <pc:chgData name="Hazel Lupton" userId="S::hazel.lupton@sthelens.london::330d0395-d8b0-4d77-8620-740b48613bd9" providerId="AD" clId="Web-{7F5834F6-B78E-88DA-628F-D4007A695076}" dt="2020-09-23T09:40:21.903" v="0"/>
        <pc:sldMkLst>
          <pc:docMk/>
          <pc:sldMk cId="3120188222" sldId="265"/>
        </pc:sldMkLst>
        <pc:spChg chg="del">
          <ac:chgData name="Hazel Lupton" userId="S::hazel.lupton@sthelens.london::330d0395-d8b0-4d77-8620-740b48613bd9" providerId="AD" clId="Web-{7F5834F6-B78E-88DA-628F-D4007A695076}" dt="2020-09-23T09:40:21.903" v="0"/>
          <ac:spMkLst>
            <pc:docMk/>
            <pc:sldMk cId="3120188222" sldId="265"/>
            <ac:spMk id="11268" creationId="{4F190C00-BB98-4002-959D-6DB789CEFD29}"/>
          </ac:spMkLst>
        </pc:spChg>
      </pc:sldChg>
    </pc:docChg>
  </pc:docChgLst>
  <pc:docChgLst>
    <pc:chgData name="Hazel Lupton" userId="S::hazel.lupton@sthelens.london::330d0395-d8b0-4d77-8620-740b48613bd9" providerId="AD" clId="Web-{21FEB662-D253-DD3B-6E74-BBB48425BBEF}"/>
    <pc:docChg chg="modSld">
      <pc:chgData name="Hazel Lupton" userId="S::hazel.lupton@sthelens.london::330d0395-d8b0-4d77-8620-740b48613bd9" providerId="AD" clId="Web-{21FEB662-D253-DD3B-6E74-BBB48425BBEF}" dt="2023-05-04T08:04:33.637" v="35" actId="14100"/>
      <pc:docMkLst>
        <pc:docMk/>
      </pc:docMkLst>
      <pc:sldChg chg="modSp">
        <pc:chgData name="Hazel Lupton" userId="S::hazel.lupton@sthelens.london::330d0395-d8b0-4d77-8620-740b48613bd9" providerId="AD" clId="Web-{21FEB662-D253-DD3B-6E74-BBB48425BBEF}" dt="2023-05-04T08:04:33.637" v="35" actId="14100"/>
        <pc:sldMkLst>
          <pc:docMk/>
          <pc:sldMk cId="141657651" sldId="260"/>
        </pc:sldMkLst>
        <pc:spChg chg="mod">
          <ac:chgData name="Hazel Lupton" userId="S::hazel.lupton@sthelens.london::330d0395-d8b0-4d77-8620-740b48613bd9" providerId="AD" clId="Web-{21FEB662-D253-DD3B-6E74-BBB48425BBEF}" dt="2023-05-04T08:04:33.637" v="35" actId="14100"/>
          <ac:spMkLst>
            <pc:docMk/>
            <pc:sldMk cId="141657651" sldId="260"/>
            <ac:spMk id="30777" creationId="{82A1BF2A-C036-473E-BF46-2627E5A933CA}"/>
          </ac:spMkLst>
        </pc:spChg>
        <pc:graphicFrameChg chg="modGraphic">
          <ac:chgData name="Hazel Lupton" userId="S::hazel.lupton@sthelens.london::330d0395-d8b0-4d77-8620-740b48613bd9" providerId="AD" clId="Web-{21FEB662-D253-DD3B-6E74-BBB48425BBEF}" dt="2023-05-04T08:04:26.855" v="34"/>
          <ac:graphicFrameMkLst>
            <pc:docMk/>
            <pc:sldMk cId="141657651" sldId="260"/>
            <ac:graphicFrameMk id="30781" creationId="{BD24B1D9-6989-4C02-BC3D-F824D9525234}"/>
          </ac:graphicFrameMkLst>
        </pc:graphicFrameChg>
      </pc:sldChg>
    </pc:docChg>
  </pc:docChgLst>
  <pc:docChgLst>
    <pc:chgData name="Hazel Lupton" userId="S::hazel.lupton@sthelens.london::330d0395-d8b0-4d77-8620-740b48613bd9" providerId="AD" clId="Web-{90345CAC-7959-AF05-31DE-9E948A1AA200}"/>
    <pc:docChg chg="modSld">
      <pc:chgData name="Hazel Lupton" userId="S::hazel.lupton@sthelens.london::330d0395-d8b0-4d77-8620-740b48613bd9" providerId="AD" clId="Web-{90345CAC-7959-AF05-31DE-9E948A1AA200}" dt="2023-09-07T09:34:52.264" v="28" actId="20577"/>
      <pc:docMkLst>
        <pc:docMk/>
      </pc:docMkLst>
      <pc:sldChg chg="modSp">
        <pc:chgData name="Hazel Lupton" userId="S::hazel.lupton@sthelens.london::330d0395-d8b0-4d77-8620-740b48613bd9" providerId="AD" clId="Web-{90345CAC-7959-AF05-31DE-9E948A1AA200}" dt="2023-09-07T09:34:52.264" v="28" actId="20577"/>
        <pc:sldMkLst>
          <pc:docMk/>
          <pc:sldMk cId="141657651" sldId="260"/>
        </pc:sldMkLst>
        <pc:spChg chg="mod">
          <ac:chgData name="Hazel Lupton" userId="S::hazel.lupton@sthelens.london::330d0395-d8b0-4d77-8620-740b48613bd9" providerId="AD" clId="Web-{90345CAC-7959-AF05-31DE-9E948A1AA200}" dt="2023-09-07T09:34:24.638" v="15" actId="20577"/>
          <ac:spMkLst>
            <pc:docMk/>
            <pc:sldMk cId="141657651" sldId="260"/>
            <ac:spMk id="30761" creationId="{DDBC9C91-BDD9-4310-8316-EB1DD80965E4}"/>
          </ac:spMkLst>
        </pc:spChg>
        <pc:spChg chg="mod">
          <ac:chgData name="Hazel Lupton" userId="S::hazel.lupton@sthelens.london::330d0395-d8b0-4d77-8620-740b48613bd9" providerId="AD" clId="Web-{90345CAC-7959-AF05-31DE-9E948A1AA200}" dt="2023-09-07T09:34:40.185" v="20" actId="20577"/>
          <ac:spMkLst>
            <pc:docMk/>
            <pc:sldMk cId="141657651" sldId="260"/>
            <ac:spMk id="30762" creationId="{D8AD592C-5877-4BE8-B738-58CEC8F2DE30}"/>
          </ac:spMkLst>
        </pc:spChg>
        <pc:spChg chg="mod">
          <ac:chgData name="Hazel Lupton" userId="S::hazel.lupton@sthelens.london::330d0395-d8b0-4d77-8620-740b48613bd9" providerId="AD" clId="Web-{90345CAC-7959-AF05-31DE-9E948A1AA200}" dt="2023-09-07T09:34:52.264" v="28" actId="20577"/>
          <ac:spMkLst>
            <pc:docMk/>
            <pc:sldMk cId="141657651" sldId="260"/>
            <ac:spMk id="30763" creationId="{3187F64F-507B-4BBF-B30F-A93E0DD841C8}"/>
          </ac:spMkLst>
        </pc:spChg>
      </pc:sldChg>
      <pc:sldChg chg="addSp modSp addAnim delAnim">
        <pc:chgData name="Hazel Lupton" userId="S::hazel.lupton@sthelens.london::330d0395-d8b0-4d77-8620-740b48613bd9" providerId="AD" clId="Web-{90345CAC-7959-AF05-31DE-9E948A1AA200}" dt="2023-09-07T09:26:31.634" v="7"/>
        <pc:sldMkLst>
          <pc:docMk/>
          <pc:sldMk cId="2661850230" sldId="276"/>
        </pc:sldMkLst>
        <pc:spChg chg="add mod">
          <ac:chgData name="Hazel Lupton" userId="S::hazel.lupton@sthelens.london::330d0395-d8b0-4d77-8620-740b48613bd9" providerId="AD" clId="Web-{90345CAC-7959-AF05-31DE-9E948A1AA200}" dt="2023-09-07T09:26:20.071" v="6"/>
          <ac:spMkLst>
            <pc:docMk/>
            <pc:sldMk cId="2661850230" sldId="276"/>
            <ac:spMk id="2" creationId="{75993521-8C89-1839-6DFD-07B4DFFD5B50}"/>
          </ac:spMkLst>
        </pc:spChg>
      </pc:sldChg>
    </pc:docChg>
  </pc:docChgLst>
  <pc:docChgLst>
    <pc:chgData name="Hazel Lupton" userId="S::hazel.lupton@sthelens.london::330d0395-d8b0-4d77-8620-740b48613bd9" providerId="AD" clId="Web-{AAD2F03A-E244-EFBC-2BCA-7075C4811C1C}"/>
    <pc:docChg chg="modSld">
      <pc:chgData name="Hazel Lupton" userId="S::hazel.lupton@sthelens.london::330d0395-d8b0-4d77-8620-740b48613bd9" providerId="AD" clId="Web-{AAD2F03A-E244-EFBC-2BCA-7075C4811C1C}" dt="2021-07-06T12:07:53.285" v="50"/>
      <pc:docMkLst>
        <pc:docMk/>
      </pc:docMkLst>
      <pc:sldChg chg="addSp delSp modSp addAnim modAnim">
        <pc:chgData name="Hazel Lupton" userId="S::hazel.lupton@sthelens.london::330d0395-d8b0-4d77-8620-740b48613bd9" providerId="AD" clId="Web-{AAD2F03A-E244-EFBC-2BCA-7075C4811C1C}" dt="2021-07-06T12:07:53.285" v="50"/>
        <pc:sldMkLst>
          <pc:docMk/>
          <pc:sldMk cId="4198910199" sldId="275"/>
        </pc:sldMkLst>
        <pc:spChg chg="add mod">
          <ac:chgData name="Hazel Lupton" userId="S::hazel.lupton@sthelens.london::330d0395-d8b0-4d77-8620-740b48613bd9" providerId="AD" clId="Web-{AAD2F03A-E244-EFBC-2BCA-7075C4811C1C}" dt="2021-07-06T12:06:44.346" v="36" actId="20577"/>
          <ac:spMkLst>
            <pc:docMk/>
            <pc:sldMk cId="4198910199" sldId="275"/>
            <ac:spMk id="3" creationId="{F0548822-41D2-4347-B998-362B4A7B8FEC}"/>
          </ac:spMkLst>
        </pc:spChg>
        <pc:spChg chg="add mod">
          <ac:chgData name="Hazel Lupton" userId="S::hazel.lupton@sthelens.london::330d0395-d8b0-4d77-8620-740b48613bd9" providerId="AD" clId="Web-{AAD2F03A-E244-EFBC-2BCA-7075C4811C1C}" dt="2021-07-06T12:06:47.346" v="37" actId="20577"/>
          <ac:spMkLst>
            <pc:docMk/>
            <pc:sldMk cId="4198910199" sldId="275"/>
            <ac:spMk id="4" creationId="{02DDA286-E799-47B8-B676-5090C064545B}"/>
          </ac:spMkLst>
        </pc:spChg>
        <pc:spChg chg="add mod">
          <ac:chgData name="Hazel Lupton" userId="S::hazel.lupton@sthelens.london::330d0395-d8b0-4d77-8620-740b48613bd9" providerId="AD" clId="Web-{AAD2F03A-E244-EFBC-2BCA-7075C4811C1C}" dt="2021-07-06T12:06:40.018" v="35" actId="20577"/>
          <ac:spMkLst>
            <pc:docMk/>
            <pc:sldMk cId="4198910199" sldId="275"/>
            <ac:spMk id="5" creationId="{2A6E356F-32B8-4046-BB5D-75176FC44F62}"/>
          </ac:spMkLst>
        </pc:spChg>
        <pc:spChg chg="add mod">
          <ac:chgData name="Hazel Lupton" userId="S::hazel.lupton@sthelens.london::330d0395-d8b0-4d77-8620-740b48613bd9" providerId="AD" clId="Web-{AAD2F03A-E244-EFBC-2BCA-7075C4811C1C}" dt="2021-07-06T12:06:55.971" v="42" actId="20577"/>
          <ac:spMkLst>
            <pc:docMk/>
            <pc:sldMk cId="4198910199" sldId="275"/>
            <ac:spMk id="7" creationId="{9C29AC17-14FC-4C1D-A0F8-71023F9A0D7F}"/>
          </ac:spMkLst>
        </pc:spChg>
        <pc:spChg chg="add mod">
          <ac:chgData name="Hazel Lupton" userId="S::hazel.lupton@sthelens.london::330d0395-d8b0-4d77-8620-740b48613bd9" providerId="AD" clId="Web-{AAD2F03A-E244-EFBC-2BCA-7075C4811C1C}" dt="2021-07-06T12:06:50.112" v="38" actId="20577"/>
          <ac:spMkLst>
            <pc:docMk/>
            <pc:sldMk cId="4198910199" sldId="275"/>
            <ac:spMk id="11" creationId="{290AD377-8352-4EAA-981B-A1579FBD2A1F}"/>
          </ac:spMkLst>
        </pc:spChg>
        <pc:picChg chg="add del">
          <ac:chgData name="Hazel Lupton" userId="S::hazel.lupton@sthelens.london::330d0395-d8b0-4d77-8620-740b48613bd9" providerId="AD" clId="Web-{AAD2F03A-E244-EFBC-2BCA-7075C4811C1C}" dt="2021-07-06T12:04:28.624" v="4"/>
          <ac:picMkLst>
            <pc:docMk/>
            <pc:sldMk cId="4198910199" sldId="275"/>
            <ac:picMk id="6" creationId="{4EF52BEB-F2F3-4165-967F-DB3E9C9D0943}"/>
          </ac:picMkLst>
        </pc:picChg>
        <pc:picChg chg="add del">
          <ac:chgData name="Hazel Lupton" userId="S::hazel.lupton@sthelens.london::330d0395-d8b0-4d77-8620-740b48613bd9" providerId="AD" clId="Web-{AAD2F03A-E244-EFBC-2BCA-7075C4811C1C}" dt="2021-07-06T12:05:13.485" v="11"/>
          <ac:picMkLst>
            <pc:docMk/>
            <pc:sldMk cId="4198910199" sldId="275"/>
            <ac:picMk id="8" creationId="{949BB952-5479-49F0-9120-1A68C185992F}"/>
          </ac:picMkLst>
        </pc:picChg>
      </pc:sldChg>
    </pc:docChg>
  </pc:docChgLst>
  <pc:docChgLst>
    <pc:chgData name="Hazel Lupton" userId="S::hazel.lupton@sthelens.london::330d0395-d8b0-4d77-8620-740b48613bd9" providerId="AD" clId="Web-{DD91BE53-CDA9-8591-10FE-4AD09B8053CB}"/>
    <pc:docChg chg="addSld modSld">
      <pc:chgData name="Hazel Lupton" userId="S::hazel.lupton@sthelens.london::330d0395-d8b0-4d77-8620-740b48613bd9" providerId="AD" clId="Web-{DD91BE53-CDA9-8591-10FE-4AD09B8053CB}" dt="2021-06-16T09:18:24.387" v="345" actId="1076"/>
      <pc:docMkLst>
        <pc:docMk/>
      </pc:docMkLst>
      <pc:sldChg chg="modSp">
        <pc:chgData name="Hazel Lupton" userId="S::hazel.lupton@sthelens.london::330d0395-d8b0-4d77-8620-740b48613bd9" providerId="AD" clId="Web-{DD91BE53-CDA9-8591-10FE-4AD09B8053CB}" dt="2021-06-16T09:18:24.387" v="345" actId="1076"/>
        <pc:sldMkLst>
          <pc:docMk/>
          <pc:sldMk cId="141657651" sldId="260"/>
        </pc:sldMkLst>
        <pc:spChg chg="mod">
          <ac:chgData name="Hazel Lupton" userId="S::hazel.lupton@sthelens.london::330d0395-d8b0-4d77-8620-740b48613bd9" providerId="AD" clId="Web-{DD91BE53-CDA9-8591-10FE-4AD09B8053CB}" dt="2021-06-16T09:17:55.933" v="338" actId="1076"/>
          <ac:spMkLst>
            <pc:docMk/>
            <pc:sldMk cId="141657651" sldId="260"/>
            <ac:spMk id="16425" creationId="{208A637D-EFD4-4782-978F-59031ECFDF91}"/>
          </ac:spMkLst>
        </pc:spChg>
        <pc:spChg chg="mod">
          <ac:chgData name="Hazel Lupton" userId="S::hazel.lupton@sthelens.london::330d0395-d8b0-4d77-8620-740b48613bd9" providerId="AD" clId="Web-{DD91BE53-CDA9-8591-10FE-4AD09B8053CB}" dt="2021-06-16T09:18:12.480" v="342" actId="1076"/>
          <ac:spMkLst>
            <pc:docMk/>
            <pc:sldMk cId="141657651" sldId="260"/>
            <ac:spMk id="30762" creationId="{D8AD592C-5877-4BE8-B738-58CEC8F2DE30}"/>
          </ac:spMkLst>
        </pc:spChg>
        <pc:spChg chg="mod">
          <ac:chgData name="Hazel Lupton" userId="S::hazel.lupton@sthelens.london::330d0395-d8b0-4d77-8620-740b48613bd9" providerId="AD" clId="Web-{DD91BE53-CDA9-8591-10FE-4AD09B8053CB}" dt="2021-06-16T09:18:08.699" v="341" actId="1076"/>
          <ac:spMkLst>
            <pc:docMk/>
            <pc:sldMk cId="141657651" sldId="260"/>
            <ac:spMk id="30763" creationId="{3187F64F-507B-4BBF-B30F-A93E0DD841C8}"/>
          </ac:spMkLst>
        </pc:spChg>
        <pc:spChg chg="mod">
          <ac:chgData name="Hazel Lupton" userId="S::hazel.lupton@sthelens.london::330d0395-d8b0-4d77-8620-740b48613bd9" providerId="AD" clId="Web-{DD91BE53-CDA9-8591-10FE-4AD09B8053CB}" dt="2021-06-16T09:18:21.105" v="344" actId="1076"/>
          <ac:spMkLst>
            <pc:docMk/>
            <pc:sldMk cId="141657651" sldId="260"/>
            <ac:spMk id="30766" creationId="{5FD2D40D-ED55-4019-AECD-06B543F72A53}"/>
          </ac:spMkLst>
        </pc:spChg>
        <pc:spChg chg="mod">
          <ac:chgData name="Hazel Lupton" userId="S::hazel.lupton@sthelens.london::330d0395-d8b0-4d77-8620-740b48613bd9" providerId="AD" clId="Web-{DD91BE53-CDA9-8591-10FE-4AD09B8053CB}" dt="2021-06-16T09:18:16.871" v="343" actId="1076"/>
          <ac:spMkLst>
            <pc:docMk/>
            <pc:sldMk cId="141657651" sldId="260"/>
            <ac:spMk id="30767" creationId="{4002679A-B875-4446-B88E-1F6B7A364E5C}"/>
          </ac:spMkLst>
        </pc:spChg>
        <pc:spChg chg="mod">
          <ac:chgData name="Hazel Lupton" userId="S::hazel.lupton@sthelens.london::330d0395-d8b0-4d77-8620-740b48613bd9" providerId="AD" clId="Web-{DD91BE53-CDA9-8591-10FE-4AD09B8053CB}" dt="2021-06-16T09:18:24.387" v="345" actId="1076"/>
          <ac:spMkLst>
            <pc:docMk/>
            <pc:sldMk cId="141657651" sldId="260"/>
            <ac:spMk id="30774" creationId="{0E83314F-7992-4295-8C28-239B95C68C33}"/>
          </ac:spMkLst>
        </pc:spChg>
        <pc:graphicFrameChg chg="mod modGraphic">
          <ac:chgData name="Hazel Lupton" userId="S::hazel.lupton@sthelens.london::330d0395-d8b0-4d77-8620-740b48613bd9" providerId="AD" clId="Web-{DD91BE53-CDA9-8591-10FE-4AD09B8053CB}" dt="2021-06-16T09:18:05.605" v="340"/>
          <ac:graphicFrameMkLst>
            <pc:docMk/>
            <pc:sldMk cId="141657651" sldId="260"/>
            <ac:graphicFrameMk id="30781" creationId="{BD24B1D9-6989-4C02-BC3D-F824D9525234}"/>
          </ac:graphicFrameMkLst>
        </pc:graphicFrameChg>
      </pc:sldChg>
      <pc:sldChg chg="delSp modSp addAnim modAnim">
        <pc:chgData name="Hazel Lupton" userId="S::hazel.lupton@sthelens.london::330d0395-d8b0-4d77-8620-740b48613bd9" providerId="AD" clId="Web-{DD91BE53-CDA9-8591-10FE-4AD09B8053CB}" dt="2021-06-16T09:00:09.860" v="299" actId="1076"/>
        <pc:sldMkLst>
          <pc:docMk/>
          <pc:sldMk cId="2681592697" sldId="261"/>
        </pc:sldMkLst>
        <pc:picChg chg="del">
          <ac:chgData name="Hazel Lupton" userId="S::hazel.lupton@sthelens.london::330d0395-d8b0-4d77-8620-740b48613bd9" providerId="AD" clId="Web-{DD91BE53-CDA9-8591-10FE-4AD09B8053CB}" dt="2021-06-16T09:00:04.469" v="298"/>
          <ac:picMkLst>
            <pc:docMk/>
            <pc:sldMk cId="2681592697" sldId="261"/>
            <ac:picMk id="15364" creationId="{99931659-079F-47BF-81E1-B15360AFB20A}"/>
          </ac:picMkLst>
        </pc:picChg>
        <pc:picChg chg="mod">
          <ac:chgData name="Hazel Lupton" userId="S::hazel.lupton@sthelens.london::330d0395-d8b0-4d77-8620-740b48613bd9" providerId="AD" clId="Web-{DD91BE53-CDA9-8591-10FE-4AD09B8053CB}" dt="2021-06-16T09:00:09.860" v="299" actId="1076"/>
          <ac:picMkLst>
            <pc:docMk/>
            <pc:sldMk cId="2681592697" sldId="261"/>
            <ac:picMk id="15365" creationId="{DFBD845F-9924-4BEF-8A0C-FB32240D5586}"/>
          </ac:picMkLst>
        </pc:picChg>
      </pc:sldChg>
      <pc:sldChg chg="modSp">
        <pc:chgData name="Hazel Lupton" userId="S::hazel.lupton@sthelens.london::330d0395-d8b0-4d77-8620-740b48613bd9" providerId="AD" clId="Web-{DD91BE53-CDA9-8591-10FE-4AD09B8053CB}" dt="2021-06-16T08:58:16.154" v="290" actId="1076"/>
        <pc:sldMkLst>
          <pc:docMk/>
          <pc:sldMk cId="3972280376" sldId="262"/>
        </pc:sldMkLst>
        <pc:spChg chg="mod">
          <ac:chgData name="Hazel Lupton" userId="S::hazel.lupton@sthelens.london::330d0395-d8b0-4d77-8620-740b48613bd9" providerId="AD" clId="Web-{DD91BE53-CDA9-8591-10FE-4AD09B8053CB}" dt="2021-06-16T08:55:56.135" v="209" actId="1076"/>
          <ac:spMkLst>
            <pc:docMk/>
            <pc:sldMk cId="3972280376" sldId="262"/>
            <ac:spMk id="14368" creationId="{46A0190E-A49E-42CB-BA16-F743F3805720}"/>
          </ac:spMkLst>
        </pc:spChg>
        <pc:graphicFrameChg chg="mod modGraphic">
          <ac:chgData name="Hazel Lupton" userId="S::hazel.lupton@sthelens.london::330d0395-d8b0-4d77-8620-740b48613bd9" providerId="AD" clId="Web-{DD91BE53-CDA9-8591-10FE-4AD09B8053CB}" dt="2021-06-16T08:58:16.154" v="290" actId="1076"/>
          <ac:graphicFrameMkLst>
            <pc:docMk/>
            <pc:sldMk cId="3972280376" sldId="262"/>
            <ac:graphicFrameMk id="30781" creationId="{C24F26B3-7820-4B02-8426-34209FEC5CED}"/>
          </ac:graphicFrameMkLst>
        </pc:graphicFrameChg>
      </pc:sldChg>
      <pc:sldChg chg="addSp modSp addAnim delAnim modAnim">
        <pc:chgData name="Hazel Lupton" userId="S::hazel.lupton@sthelens.london::330d0395-d8b0-4d77-8620-740b48613bd9" providerId="AD" clId="Web-{DD91BE53-CDA9-8591-10FE-4AD09B8053CB}" dt="2021-06-16T08:54:59.321" v="200"/>
        <pc:sldMkLst>
          <pc:docMk/>
          <pc:sldMk cId="1346721796" sldId="263"/>
        </pc:sldMkLst>
        <pc:spChg chg="add mod">
          <ac:chgData name="Hazel Lupton" userId="S::hazel.lupton@sthelens.london::330d0395-d8b0-4d77-8620-740b48613bd9" providerId="AD" clId="Web-{DD91BE53-CDA9-8591-10FE-4AD09B8053CB}" dt="2021-06-16T08:53:18.413" v="186"/>
          <ac:spMkLst>
            <pc:docMk/>
            <pc:sldMk cId="1346721796" sldId="263"/>
            <ac:spMk id="3" creationId="{88FA58FE-8796-4547-BD1B-049C2EC164EA}"/>
          </ac:spMkLst>
        </pc:spChg>
      </pc:sldChg>
      <pc:sldChg chg="modSp">
        <pc:chgData name="Hazel Lupton" userId="S::hazel.lupton@sthelens.london::330d0395-d8b0-4d77-8620-740b48613bd9" providerId="AD" clId="Web-{DD91BE53-CDA9-8591-10FE-4AD09B8053CB}" dt="2021-06-16T08:52:33.974" v="176"/>
        <pc:sldMkLst>
          <pc:docMk/>
          <pc:sldMk cId="1199018075" sldId="264"/>
        </pc:sldMkLst>
        <pc:spChg chg="mod">
          <ac:chgData name="Hazel Lupton" userId="S::hazel.lupton@sthelens.london::330d0395-d8b0-4d77-8620-740b48613bd9" providerId="AD" clId="Web-{DD91BE53-CDA9-8591-10FE-4AD09B8053CB}" dt="2021-06-16T08:52:33.974" v="176"/>
          <ac:spMkLst>
            <pc:docMk/>
            <pc:sldMk cId="1199018075" sldId="264"/>
            <ac:spMk id="12290" creationId="{4983AF25-B9AC-4D8C-83FE-A8018E638403}"/>
          </ac:spMkLst>
        </pc:spChg>
        <pc:spChg chg="mod">
          <ac:chgData name="Hazel Lupton" userId="S::hazel.lupton@sthelens.london::330d0395-d8b0-4d77-8620-740b48613bd9" providerId="AD" clId="Web-{DD91BE53-CDA9-8591-10FE-4AD09B8053CB}" dt="2021-06-16T08:46:11.293" v="4" actId="1076"/>
          <ac:spMkLst>
            <pc:docMk/>
            <pc:sldMk cId="1199018075" sldId="264"/>
            <ac:spMk id="12291" creationId="{89CB5E01-3352-4F8E-BD1C-FD6914CF7FFE}"/>
          </ac:spMkLst>
        </pc:spChg>
      </pc:sldChg>
      <pc:sldChg chg="modSp">
        <pc:chgData name="Hazel Lupton" userId="S::hazel.lupton@sthelens.london::330d0395-d8b0-4d77-8620-740b48613bd9" providerId="AD" clId="Web-{DD91BE53-CDA9-8591-10FE-4AD09B8053CB}" dt="2021-06-16T08:47:19.747" v="12" actId="20577"/>
        <pc:sldMkLst>
          <pc:docMk/>
          <pc:sldMk cId="3120188222" sldId="265"/>
        </pc:sldMkLst>
        <pc:spChg chg="mod">
          <ac:chgData name="Hazel Lupton" userId="S::hazel.lupton@sthelens.london::330d0395-d8b0-4d77-8620-740b48613bd9" providerId="AD" clId="Web-{DD91BE53-CDA9-8591-10FE-4AD09B8053CB}" dt="2021-06-16T08:47:19.747" v="12" actId="20577"/>
          <ac:spMkLst>
            <pc:docMk/>
            <pc:sldMk cId="3120188222" sldId="265"/>
            <ac:spMk id="11267" creationId="{AE5959EE-F904-4F82-B6E7-9AB6837BE866}"/>
          </ac:spMkLst>
        </pc:spChg>
      </pc:sldChg>
      <pc:sldChg chg="delSp modSp new addAnim modAnim">
        <pc:chgData name="Hazel Lupton" userId="S::hazel.lupton@sthelens.london::330d0395-d8b0-4d77-8620-740b48613bd9" providerId="AD" clId="Web-{DD91BE53-CDA9-8591-10FE-4AD09B8053CB}" dt="2021-06-16T08:52:23.161" v="175"/>
        <pc:sldMkLst>
          <pc:docMk/>
          <pc:sldMk cId="2661850230" sldId="276"/>
        </pc:sldMkLst>
        <pc:spChg chg="del">
          <ac:chgData name="Hazel Lupton" userId="S::hazel.lupton@sthelens.london::330d0395-d8b0-4d77-8620-740b48613bd9" providerId="AD" clId="Web-{DD91BE53-CDA9-8591-10FE-4AD09B8053CB}" dt="2021-06-16T08:47:22.404" v="14"/>
          <ac:spMkLst>
            <pc:docMk/>
            <pc:sldMk cId="2661850230" sldId="276"/>
            <ac:spMk id="2" creationId="{7527599F-1DB7-4BE8-813A-1D6E8B12278D}"/>
          </ac:spMkLst>
        </pc:spChg>
        <pc:spChg chg="mod">
          <ac:chgData name="Hazel Lupton" userId="S::hazel.lupton@sthelens.london::330d0395-d8b0-4d77-8620-740b48613bd9" providerId="AD" clId="Web-{DD91BE53-CDA9-8591-10FE-4AD09B8053CB}" dt="2021-06-16T08:52:14.864" v="172" actId="1076"/>
          <ac:spMkLst>
            <pc:docMk/>
            <pc:sldMk cId="2661850230" sldId="276"/>
            <ac:spMk id="3" creationId="{55C3DCA0-8BEB-4F71-9CB3-F0BDCC0D39E1}"/>
          </ac:spMkLst>
        </pc:spChg>
      </pc:sldChg>
    </pc:docChg>
  </pc:docChgLst>
  <pc:docChgLst>
    <pc:chgData name="Hazel Lupton" userId="S::hazel.lupton@sthelens.london::330d0395-d8b0-4d77-8620-740b48613bd9" providerId="AD" clId="Web-{2AF50F69-6985-C86E-1A7B-17B7B0BDF818}"/>
    <pc:docChg chg="modSld">
      <pc:chgData name="Hazel Lupton" userId="S::hazel.lupton@sthelens.london::330d0395-d8b0-4d77-8620-740b48613bd9" providerId="AD" clId="Web-{2AF50F69-6985-C86E-1A7B-17B7B0BDF818}" dt="2020-09-16T08:06:01.414" v="5" actId="20577"/>
      <pc:docMkLst>
        <pc:docMk/>
      </pc:docMkLst>
      <pc:sldChg chg="modSp">
        <pc:chgData name="Hazel Lupton" userId="S::hazel.lupton@sthelens.london::330d0395-d8b0-4d77-8620-740b48613bd9" providerId="AD" clId="Web-{2AF50F69-6985-C86E-1A7B-17B7B0BDF818}" dt="2020-09-16T08:06:01.414" v="5" actId="20577"/>
        <pc:sldMkLst>
          <pc:docMk/>
          <pc:sldMk cId="1199018075" sldId="264"/>
        </pc:sldMkLst>
        <pc:spChg chg="mod">
          <ac:chgData name="Hazel Lupton" userId="S::hazel.lupton@sthelens.london::330d0395-d8b0-4d77-8620-740b48613bd9" providerId="AD" clId="Web-{2AF50F69-6985-C86E-1A7B-17B7B0BDF818}" dt="2020-09-16T08:06:01.414" v="5" actId="20577"/>
          <ac:spMkLst>
            <pc:docMk/>
            <pc:sldMk cId="1199018075" sldId="264"/>
            <ac:spMk id="12291" creationId="{89CB5E01-3352-4F8E-BD1C-FD6914CF7FFE}"/>
          </ac:spMkLst>
        </pc:spChg>
      </pc:sldChg>
    </pc:docChg>
  </pc:docChgLst>
  <pc:docChgLst>
    <pc:chgData name="Hazel Lupton" userId="S::hazel.lupton@sthelens.london::330d0395-d8b0-4d77-8620-740b48613bd9" providerId="AD" clId="Web-{BBE901FB-033B-0524-158F-E9A82A79862A}"/>
    <pc:docChg chg="addSld delSld modSld sldOrd">
      <pc:chgData name="Hazel Lupton" userId="S::hazel.lupton@sthelens.london::330d0395-d8b0-4d77-8620-740b48613bd9" providerId="AD" clId="Web-{BBE901FB-033B-0524-158F-E9A82A79862A}" dt="2021-06-23T09:26:43.521" v="317" actId="20577"/>
      <pc:docMkLst>
        <pc:docMk/>
      </pc:docMkLst>
      <pc:sldChg chg="modSp">
        <pc:chgData name="Hazel Lupton" userId="S::hazel.lupton@sthelens.london::330d0395-d8b0-4d77-8620-740b48613bd9" providerId="AD" clId="Web-{BBE901FB-033B-0524-158F-E9A82A79862A}" dt="2021-06-23T09:05:43.916" v="67"/>
        <pc:sldMkLst>
          <pc:docMk/>
          <pc:sldMk cId="0" sldId="269"/>
        </pc:sldMkLst>
        <pc:spChg chg="mod">
          <ac:chgData name="Hazel Lupton" userId="S::hazel.lupton@sthelens.london::330d0395-d8b0-4d77-8620-740b48613bd9" providerId="AD" clId="Web-{BBE901FB-033B-0524-158F-E9A82A79862A}" dt="2021-06-23T09:05:30.400" v="66"/>
          <ac:spMkLst>
            <pc:docMk/>
            <pc:sldMk cId="0" sldId="269"/>
            <ac:spMk id="20483" creationId="{B4912A73-B959-42ED-811D-2F5A1EA2ADA1}"/>
          </ac:spMkLst>
        </pc:spChg>
        <pc:spChg chg="mod">
          <ac:chgData name="Hazel Lupton" userId="S::hazel.lupton@sthelens.london::330d0395-d8b0-4d77-8620-740b48613bd9" providerId="AD" clId="Web-{BBE901FB-033B-0524-158F-E9A82A79862A}" dt="2021-06-23T09:05:43.916" v="67"/>
          <ac:spMkLst>
            <pc:docMk/>
            <pc:sldMk cId="0" sldId="269"/>
            <ac:spMk id="20486" creationId="{15291445-5E1F-4208-87E7-28760AF2F615}"/>
          </ac:spMkLst>
        </pc:spChg>
      </pc:sldChg>
      <pc:sldChg chg="delSp modSp mod ord modClrScheme addAnim delAnim modAnim chgLayout">
        <pc:chgData name="Hazel Lupton" userId="S::hazel.lupton@sthelens.london::330d0395-d8b0-4d77-8620-740b48613bd9" providerId="AD" clId="Web-{BBE901FB-033B-0524-158F-E9A82A79862A}" dt="2021-06-23T09:23:52.517" v="279" actId="20577"/>
        <pc:sldMkLst>
          <pc:docMk/>
          <pc:sldMk cId="0" sldId="270"/>
        </pc:sldMkLst>
        <pc:spChg chg="mod">
          <ac:chgData name="Hazel Lupton" userId="S::hazel.lupton@sthelens.london::330d0395-d8b0-4d77-8620-740b48613bd9" providerId="AD" clId="Web-{BBE901FB-033B-0524-158F-E9A82A79862A}" dt="2021-06-23T09:22:44.266" v="259"/>
          <ac:spMkLst>
            <pc:docMk/>
            <pc:sldMk cId="0" sldId="270"/>
            <ac:spMk id="21507" creationId="{3156B584-7295-4A4B-BF17-8C2C161CBE47}"/>
          </ac:spMkLst>
        </pc:spChg>
        <pc:spChg chg="mod">
          <ac:chgData name="Hazel Lupton" userId="S::hazel.lupton@sthelens.london::330d0395-d8b0-4d77-8620-740b48613bd9" providerId="AD" clId="Web-{BBE901FB-033B-0524-158F-E9A82A79862A}" dt="2021-06-23T09:23:52.517" v="279" actId="20577"/>
          <ac:spMkLst>
            <pc:docMk/>
            <pc:sldMk cId="0" sldId="270"/>
            <ac:spMk id="21508" creationId="{99DC47DA-3E19-458C-965A-D92890D6C3CE}"/>
          </ac:spMkLst>
        </pc:spChg>
        <pc:picChg chg="mod ord">
          <ac:chgData name="Hazel Lupton" userId="S::hazel.lupton@sthelens.london::330d0395-d8b0-4d77-8620-740b48613bd9" providerId="AD" clId="Web-{BBE901FB-033B-0524-158F-E9A82A79862A}" dt="2021-06-23T09:22:55.563" v="261" actId="14100"/>
          <ac:picMkLst>
            <pc:docMk/>
            <pc:sldMk cId="0" sldId="270"/>
            <ac:picMk id="21506" creationId="{A892B389-FFB2-4482-9756-E3273C575A3F}"/>
          </ac:picMkLst>
        </pc:picChg>
        <pc:picChg chg="del mod">
          <ac:chgData name="Hazel Lupton" userId="S::hazel.lupton@sthelens.london::330d0395-d8b0-4d77-8620-740b48613bd9" providerId="AD" clId="Web-{BBE901FB-033B-0524-158F-E9A82A79862A}" dt="2021-06-23T09:20:38.341" v="233"/>
          <ac:picMkLst>
            <pc:docMk/>
            <pc:sldMk cId="0" sldId="270"/>
            <ac:picMk id="21509" creationId="{CED2D030-52E3-4E77-A716-F49B73D3457B}"/>
          </ac:picMkLst>
        </pc:picChg>
      </pc:sldChg>
      <pc:sldChg chg="delSp modSp del">
        <pc:chgData name="Hazel Lupton" userId="S::hazel.lupton@sthelens.london::330d0395-d8b0-4d77-8620-740b48613bd9" providerId="AD" clId="Web-{BBE901FB-033B-0524-158F-E9A82A79862A}" dt="2021-06-23T09:24:24.549" v="280"/>
        <pc:sldMkLst>
          <pc:docMk/>
          <pc:sldMk cId="0" sldId="271"/>
        </pc:sldMkLst>
        <pc:spChg chg="del">
          <ac:chgData name="Hazel Lupton" userId="S::hazel.lupton@sthelens.london::330d0395-d8b0-4d77-8620-740b48613bd9" providerId="AD" clId="Web-{BBE901FB-033B-0524-158F-E9A82A79862A}" dt="2021-06-23T09:10:20.719" v="168"/>
          <ac:spMkLst>
            <pc:docMk/>
            <pc:sldMk cId="0" sldId="271"/>
            <ac:spMk id="22530" creationId="{57885AFA-052B-490B-9719-9C7DD0B50637}"/>
          </ac:spMkLst>
        </pc:spChg>
        <pc:spChg chg="mod">
          <ac:chgData name="Hazel Lupton" userId="S::hazel.lupton@sthelens.london::330d0395-d8b0-4d77-8620-740b48613bd9" providerId="AD" clId="Web-{BBE901FB-033B-0524-158F-E9A82A79862A}" dt="2021-06-23T09:21:52.015" v="257" actId="20577"/>
          <ac:spMkLst>
            <pc:docMk/>
            <pc:sldMk cId="0" sldId="271"/>
            <ac:spMk id="22531" creationId="{F51D731A-0FA6-4333-B090-5639AD86598E}"/>
          </ac:spMkLst>
        </pc:spChg>
        <pc:picChg chg="del mod">
          <ac:chgData name="Hazel Lupton" userId="S::hazel.lupton@sthelens.london::330d0395-d8b0-4d77-8620-740b48613bd9" providerId="AD" clId="Web-{BBE901FB-033B-0524-158F-E9A82A79862A}" dt="2021-06-23T09:07:16.449" v="77"/>
          <ac:picMkLst>
            <pc:docMk/>
            <pc:sldMk cId="0" sldId="271"/>
            <ac:picMk id="22532" creationId="{6F5719CE-7842-4AD4-9C19-28723E2A2381}"/>
          </ac:picMkLst>
        </pc:picChg>
        <pc:picChg chg="del mod">
          <ac:chgData name="Hazel Lupton" userId="S::hazel.lupton@sthelens.london::330d0395-d8b0-4d77-8620-740b48613bd9" providerId="AD" clId="Web-{BBE901FB-033B-0524-158F-E9A82A79862A}" dt="2021-06-23T09:16:49.290" v="229"/>
          <ac:picMkLst>
            <pc:docMk/>
            <pc:sldMk cId="0" sldId="271"/>
            <ac:picMk id="22533" creationId="{BE1E3F50-8C44-4775-B8E2-FAAD209FBCC7}"/>
          </ac:picMkLst>
        </pc:picChg>
      </pc:sldChg>
      <pc:sldChg chg="modSp">
        <pc:chgData name="Hazel Lupton" userId="S::hazel.lupton@sthelens.london::330d0395-d8b0-4d77-8620-740b48613bd9" providerId="AD" clId="Web-{BBE901FB-033B-0524-158F-E9A82A79862A}" dt="2021-06-23T09:13:28.270" v="215"/>
        <pc:sldMkLst>
          <pc:docMk/>
          <pc:sldMk cId="0" sldId="272"/>
        </pc:sldMkLst>
        <pc:spChg chg="mod">
          <ac:chgData name="Hazel Lupton" userId="S::hazel.lupton@sthelens.london::330d0395-d8b0-4d77-8620-740b48613bd9" providerId="AD" clId="Web-{BBE901FB-033B-0524-158F-E9A82A79862A}" dt="2021-06-23T09:13:23.176" v="214"/>
          <ac:spMkLst>
            <pc:docMk/>
            <pc:sldMk cId="0" sldId="272"/>
            <ac:spMk id="16389" creationId="{223A29EC-4F9D-4D64-9329-7A1D8679288D}"/>
          </ac:spMkLst>
        </pc:spChg>
        <pc:spChg chg="mod">
          <ac:chgData name="Hazel Lupton" userId="S::hazel.lupton@sthelens.london::330d0395-d8b0-4d77-8620-740b48613bd9" providerId="AD" clId="Web-{BBE901FB-033B-0524-158F-E9A82A79862A}" dt="2021-06-23T09:13:17.879" v="213"/>
          <ac:spMkLst>
            <pc:docMk/>
            <pc:sldMk cId="0" sldId="272"/>
            <ac:spMk id="23555" creationId="{EB1FAEA5-82DB-43E1-B104-9474D04CA020}"/>
          </ac:spMkLst>
        </pc:spChg>
        <pc:spChg chg="mod">
          <ac:chgData name="Hazel Lupton" userId="S::hazel.lupton@sthelens.london::330d0395-d8b0-4d77-8620-740b48613bd9" providerId="AD" clId="Web-{BBE901FB-033B-0524-158F-E9A82A79862A}" dt="2021-06-23T09:13:28.270" v="215"/>
          <ac:spMkLst>
            <pc:docMk/>
            <pc:sldMk cId="0" sldId="272"/>
            <ac:spMk id="23557" creationId="{956222C9-6E8B-436A-A42C-0E1CF790C438}"/>
          </ac:spMkLst>
        </pc:spChg>
      </pc:sldChg>
      <pc:sldChg chg="modSp">
        <pc:chgData name="Hazel Lupton" userId="S::hazel.lupton@sthelens.london::330d0395-d8b0-4d77-8620-740b48613bd9" providerId="AD" clId="Web-{BBE901FB-033B-0524-158F-E9A82A79862A}" dt="2021-06-23T08:00:51.271" v="1" actId="20577"/>
        <pc:sldMkLst>
          <pc:docMk/>
          <pc:sldMk cId="2661850230" sldId="276"/>
        </pc:sldMkLst>
        <pc:spChg chg="mod">
          <ac:chgData name="Hazel Lupton" userId="S::hazel.lupton@sthelens.london::330d0395-d8b0-4d77-8620-740b48613bd9" providerId="AD" clId="Web-{BBE901FB-033B-0524-158F-E9A82A79862A}" dt="2021-06-23T08:00:51.271" v="1" actId="20577"/>
          <ac:spMkLst>
            <pc:docMk/>
            <pc:sldMk cId="2661850230" sldId="276"/>
            <ac:spMk id="3" creationId="{55C3DCA0-8BEB-4F71-9CB3-F0BDCC0D39E1}"/>
          </ac:spMkLst>
        </pc:spChg>
      </pc:sldChg>
      <pc:sldChg chg="modSp new">
        <pc:chgData name="Hazel Lupton" userId="S::hazel.lupton@sthelens.london::330d0395-d8b0-4d77-8620-740b48613bd9" providerId="AD" clId="Web-{BBE901FB-033B-0524-158F-E9A82A79862A}" dt="2021-06-23T08:17:04.408" v="65" actId="20577"/>
        <pc:sldMkLst>
          <pc:docMk/>
          <pc:sldMk cId="4249786357" sldId="277"/>
        </pc:sldMkLst>
        <pc:spChg chg="mod">
          <ac:chgData name="Hazel Lupton" userId="S::hazel.lupton@sthelens.london::330d0395-d8b0-4d77-8620-740b48613bd9" providerId="AD" clId="Web-{BBE901FB-033B-0524-158F-E9A82A79862A}" dt="2021-06-23T08:14:40.313" v="9" actId="20577"/>
          <ac:spMkLst>
            <pc:docMk/>
            <pc:sldMk cId="4249786357" sldId="277"/>
            <ac:spMk id="2" creationId="{9D20B549-82BC-4D1C-97FC-F61381AA7521}"/>
          </ac:spMkLst>
        </pc:spChg>
        <pc:spChg chg="mod">
          <ac:chgData name="Hazel Lupton" userId="S::hazel.lupton@sthelens.london::330d0395-d8b0-4d77-8620-740b48613bd9" providerId="AD" clId="Web-{BBE901FB-033B-0524-158F-E9A82A79862A}" dt="2021-06-23T08:17:04.408" v="65" actId="20577"/>
          <ac:spMkLst>
            <pc:docMk/>
            <pc:sldMk cId="4249786357" sldId="277"/>
            <ac:spMk id="3" creationId="{96328DA4-8BF6-4CFF-8164-7BA91872EEAA}"/>
          </ac:spMkLst>
        </pc:spChg>
      </pc:sldChg>
      <pc:sldChg chg="addSp delSp modSp new">
        <pc:chgData name="Hazel Lupton" userId="S::hazel.lupton@sthelens.london::330d0395-d8b0-4d77-8620-740b48613bd9" providerId="AD" clId="Web-{BBE901FB-033B-0524-158F-E9A82A79862A}" dt="2021-06-23T09:07:11.652" v="76"/>
        <pc:sldMkLst>
          <pc:docMk/>
          <pc:sldMk cId="809560276" sldId="278"/>
        </pc:sldMkLst>
        <pc:spChg chg="del">
          <ac:chgData name="Hazel Lupton" userId="S::hazel.lupton@sthelens.london::330d0395-d8b0-4d77-8620-740b48613bd9" providerId="AD" clId="Web-{BBE901FB-033B-0524-158F-E9A82A79862A}" dt="2021-06-23T09:07:11.652" v="76"/>
          <ac:spMkLst>
            <pc:docMk/>
            <pc:sldMk cId="809560276" sldId="278"/>
            <ac:spMk id="2" creationId="{EE54DE7C-377E-46F1-8703-92543C05A663}"/>
          </ac:spMkLst>
        </pc:spChg>
        <pc:spChg chg="del">
          <ac:chgData name="Hazel Lupton" userId="S::hazel.lupton@sthelens.london::330d0395-d8b0-4d77-8620-740b48613bd9" providerId="AD" clId="Web-{BBE901FB-033B-0524-158F-E9A82A79862A}" dt="2021-06-23T09:07:11.652" v="76"/>
          <ac:spMkLst>
            <pc:docMk/>
            <pc:sldMk cId="809560276" sldId="278"/>
            <ac:spMk id="3" creationId="{A7D2329D-07F0-4A73-AFE7-8877E819F64D}"/>
          </ac:spMkLst>
        </pc:spChg>
        <pc:picChg chg="add mod">
          <ac:chgData name="Hazel Lupton" userId="S::hazel.lupton@sthelens.london::330d0395-d8b0-4d77-8620-740b48613bd9" providerId="AD" clId="Web-{BBE901FB-033B-0524-158F-E9A82A79862A}" dt="2021-06-23T09:07:11.652" v="76"/>
          <ac:picMkLst>
            <pc:docMk/>
            <pc:sldMk cId="809560276" sldId="278"/>
            <ac:picMk id="5" creationId="{FF69EC5A-AFC8-4DAE-B50E-B92517087194}"/>
          </ac:picMkLst>
        </pc:picChg>
      </pc:sldChg>
      <pc:sldChg chg="addSp delSp modSp new">
        <pc:chgData name="Hazel Lupton" userId="S::hazel.lupton@sthelens.london::330d0395-d8b0-4d77-8620-740b48613bd9" providerId="AD" clId="Web-{BBE901FB-033B-0524-158F-E9A82A79862A}" dt="2021-06-23T09:26:43.521" v="317" actId="20577"/>
        <pc:sldMkLst>
          <pc:docMk/>
          <pc:sldMk cId="290290243" sldId="279"/>
        </pc:sldMkLst>
        <pc:spChg chg="del">
          <ac:chgData name="Hazel Lupton" userId="S::hazel.lupton@sthelens.london::330d0395-d8b0-4d77-8620-740b48613bd9" providerId="AD" clId="Web-{BBE901FB-033B-0524-158F-E9A82A79862A}" dt="2021-06-23T09:16:46.618" v="228"/>
          <ac:spMkLst>
            <pc:docMk/>
            <pc:sldMk cId="290290243" sldId="279"/>
            <ac:spMk id="2" creationId="{142F29BF-5966-4A99-AE4F-0611680A15CA}"/>
          </ac:spMkLst>
        </pc:spChg>
        <pc:spChg chg="mod">
          <ac:chgData name="Hazel Lupton" userId="S::hazel.lupton@sthelens.london::330d0395-d8b0-4d77-8620-740b48613bd9" providerId="AD" clId="Web-{BBE901FB-033B-0524-158F-E9A82A79862A}" dt="2021-06-23T09:16:34.367" v="225" actId="20577"/>
          <ac:spMkLst>
            <pc:docMk/>
            <pc:sldMk cId="290290243" sldId="279"/>
            <ac:spMk id="3" creationId="{BCB83D4C-31A3-4F02-BCAF-FA60338A476F}"/>
          </ac:spMkLst>
        </pc:spChg>
        <pc:spChg chg="add mod">
          <ac:chgData name="Hazel Lupton" userId="S::hazel.lupton@sthelens.london::330d0395-d8b0-4d77-8620-740b48613bd9" providerId="AD" clId="Web-{BBE901FB-033B-0524-158F-E9A82A79862A}" dt="2021-06-23T09:26:43.521" v="317" actId="20577"/>
          <ac:spMkLst>
            <pc:docMk/>
            <pc:sldMk cId="290290243" sldId="279"/>
            <ac:spMk id="6" creationId="{CD179D51-BAFA-44A8-A69A-42A4E5FA8431}"/>
          </ac:spMkLst>
        </pc:spChg>
        <pc:picChg chg="add mod">
          <ac:chgData name="Hazel Lupton" userId="S::hazel.lupton@sthelens.london::330d0395-d8b0-4d77-8620-740b48613bd9" providerId="AD" clId="Web-{BBE901FB-033B-0524-158F-E9A82A79862A}" dt="2021-06-23T09:16:44.602" v="227" actId="1076"/>
          <ac:picMkLst>
            <pc:docMk/>
            <pc:sldMk cId="290290243" sldId="279"/>
            <ac:picMk id="5" creationId="{25ABE53C-B936-4A73-9602-438F84922F3F}"/>
          </ac:picMkLst>
        </pc:picChg>
      </pc:sldChg>
    </pc:docChg>
  </pc:docChgLst>
  <pc:docChgLst>
    <pc:chgData name="Hazel Lupton" userId="S::hazel.lupton@sthelens.london::330d0395-d8b0-4d77-8620-740b48613bd9" providerId="AD" clId="Web-{FEF97706-E1DD-91DD-7CAD-5EF000F9FF84}"/>
    <pc:docChg chg="addSld modSld">
      <pc:chgData name="Hazel Lupton" userId="S::hazel.lupton@sthelens.london::330d0395-d8b0-4d77-8620-740b48613bd9" providerId="AD" clId="Web-{FEF97706-E1DD-91DD-7CAD-5EF000F9FF84}" dt="2022-09-14T14:24:18.596" v="112" actId="14100"/>
      <pc:docMkLst>
        <pc:docMk/>
      </pc:docMkLst>
      <pc:sldChg chg="addSp delSp modSp new">
        <pc:chgData name="Hazel Lupton" userId="S::hazel.lupton@sthelens.london::330d0395-d8b0-4d77-8620-740b48613bd9" providerId="AD" clId="Web-{FEF97706-E1DD-91DD-7CAD-5EF000F9FF84}" dt="2022-09-14T14:24:18.596" v="112" actId="14100"/>
        <pc:sldMkLst>
          <pc:docMk/>
          <pc:sldMk cId="2708674728" sldId="277"/>
        </pc:sldMkLst>
        <pc:spChg chg="del">
          <ac:chgData name="Hazel Lupton" userId="S::hazel.lupton@sthelens.london::330d0395-d8b0-4d77-8620-740b48613bd9" providerId="AD" clId="Web-{FEF97706-E1DD-91DD-7CAD-5EF000F9FF84}" dt="2022-09-14T14:10:12.191" v="12"/>
          <ac:spMkLst>
            <pc:docMk/>
            <pc:sldMk cId="2708674728" sldId="277"/>
            <ac:spMk id="2" creationId="{D243F484-B6DF-173A-9ACC-FEBD416B5349}"/>
          </ac:spMkLst>
        </pc:spChg>
        <pc:spChg chg="mod">
          <ac:chgData name="Hazel Lupton" userId="S::hazel.lupton@sthelens.london::330d0395-d8b0-4d77-8620-740b48613bd9" providerId="AD" clId="Web-{FEF97706-E1DD-91DD-7CAD-5EF000F9FF84}" dt="2022-09-14T14:10:16.456" v="13" actId="1076"/>
          <ac:spMkLst>
            <pc:docMk/>
            <pc:sldMk cId="2708674728" sldId="277"/>
            <ac:spMk id="3" creationId="{2C29AD29-674A-3627-A21A-3477423E40DC}"/>
          </ac:spMkLst>
        </pc:spChg>
        <pc:spChg chg="add mod">
          <ac:chgData name="Hazel Lupton" userId="S::hazel.lupton@sthelens.london::330d0395-d8b0-4d77-8620-740b48613bd9" providerId="AD" clId="Web-{FEF97706-E1DD-91DD-7CAD-5EF000F9FF84}" dt="2022-09-14T14:24:01.142" v="107" actId="20577"/>
          <ac:spMkLst>
            <pc:docMk/>
            <pc:sldMk cId="2708674728" sldId="277"/>
            <ac:spMk id="5" creationId="{99A4C2CA-81CE-2AB3-2238-949F9B3D3CC1}"/>
          </ac:spMkLst>
        </pc:spChg>
        <pc:picChg chg="add del mod">
          <ac:chgData name="Hazel Lupton" userId="S::hazel.lupton@sthelens.london::330d0395-d8b0-4d77-8620-740b48613bd9" providerId="AD" clId="Web-{FEF97706-E1DD-91DD-7CAD-5EF000F9FF84}" dt="2022-09-14T14:24:01.783" v="108"/>
          <ac:picMkLst>
            <pc:docMk/>
            <pc:sldMk cId="2708674728" sldId="277"/>
            <ac:picMk id="4" creationId="{15CC64A3-7012-362B-1DF9-2F5D1A67107C}"/>
          </ac:picMkLst>
        </pc:picChg>
        <pc:picChg chg="add mod">
          <ac:chgData name="Hazel Lupton" userId="S::hazel.lupton@sthelens.london::330d0395-d8b0-4d77-8620-740b48613bd9" providerId="AD" clId="Web-{FEF97706-E1DD-91DD-7CAD-5EF000F9FF84}" dt="2022-09-14T14:24:18.596" v="112" actId="14100"/>
          <ac:picMkLst>
            <pc:docMk/>
            <pc:sldMk cId="2708674728" sldId="277"/>
            <ac:picMk id="6" creationId="{921A87AB-672C-6AEB-5FEF-DF7ABC25AE69}"/>
          </ac:picMkLst>
        </pc:picChg>
      </pc:sldChg>
    </pc:docChg>
  </pc:docChgLst>
  <pc:docChgLst>
    <pc:chgData name="Hazel Lupton" userId="S::hazel.lupton@sthelens.london::330d0395-d8b0-4d77-8620-740b48613bd9" providerId="AD" clId="Web-{FB14FD7F-FB90-1298-B161-6A37141A9EF0}"/>
    <pc:docChg chg="modSld">
      <pc:chgData name="Hazel Lupton" userId="S::hazel.lupton@sthelens.london::330d0395-d8b0-4d77-8620-740b48613bd9" providerId="AD" clId="Web-{FB14FD7F-FB90-1298-B161-6A37141A9EF0}" dt="2021-09-07T10:06:25.070" v="102" actId="1076"/>
      <pc:docMkLst>
        <pc:docMk/>
      </pc:docMkLst>
      <pc:sldChg chg="modSp">
        <pc:chgData name="Hazel Lupton" userId="S::hazel.lupton@sthelens.london::330d0395-d8b0-4d77-8620-740b48613bd9" providerId="AD" clId="Web-{FB14FD7F-FB90-1298-B161-6A37141A9EF0}" dt="2021-09-07T09:50:29.840" v="27" actId="1076"/>
        <pc:sldMkLst>
          <pc:docMk/>
          <pc:sldMk cId="141657651" sldId="260"/>
        </pc:sldMkLst>
        <pc:spChg chg="mod">
          <ac:chgData name="Hazel Lupton" userId="S::hazel.lupton@sthelens.london::330d0395-d8b0-4d77-8620-740b48613bd9" providerId="AD" clId="Web-{FB14FD7F-FB90-1298-B161-6A37141A9EF0}" dt="2021-09-07T09:50:14.073" v="25" actId="1076"/>
          <ac:spMkLst>
            <pc:docMk/>
            <pc:sldMk cId="141657651" sldId="260"/>
            <ac:spMk id="30776" creationId="{020EDECB-CD29-4F98-8694-98DE24634F9A}"/>
          </ac:spMkLst>
        </pc:spChg>
        <pc:spChg chg="mod">
          <ac:chgData name="Hazel Lupton" userId="S::hazel.lupton@sthelens.london::330d0395-d8b0-4d77-8620-740b48613bd9" providerId="AD" clId="Web-{FB14FD7F-FB90-1298-B161-6A37141A9EF0}" dt="2021-09-07T09:50:24.558" v="26" actId="1076"/>
          <ac:spMkLst>
            <pc:docMk/>
            <pc:sldMk cId="141657651" sldId="260"/>
            <ac:spMk id="30777" creationId="{82A1BF2A-C036-473E-BF46-2627E5A933CA}"/>
          </ac:spMkLst>
        </pc:spChg>
        <pc:spChg chg="mod">
          <ac:chgData name="Hazel Lupton" userId="S::hazel.lupton@sthelens.london::330d0395-d8b0-4d77-8620-740b48613bd9" providerId="AD" clId="Web-{FB14FD7F-FB90-1298-B161-6A37141A9EF0}" dt="2021-09-07T09:50:29.840" v="27" actId="1076"/>
          <ac:spMkLst>
            <pc:docMk/>
            <pc:sldMk cId="141657651" sldId="260"/>
            <ac:spMk id="30782" creationId="{F5BE8951-2111-4B9B-BAB8-685D944F1B7C}"/>
          </ac:spMkLst>
        </pc:spChg>
      </pc:sldChg>
      <pc:sldChg chg="addSp delSp modSp">
        <pc:chgData name="Hazel Lupton" userId="S::hazel.lupton@sthelens.london::330d0395-d8b0-4d77-8620-740b48613bd9" providerId="AD" clId="Web-{FB14FD7F-FB90-1298-B161-6A37141A9EF0}" dt="2021-09-07T10:06:25.070" v="102" actId="1076"/>
        <pc:sldMkLst>
          <pc:docMk/>
          <pc:sldMk cId="1346721796" sldId="263"/>
        </pc:sldMkLst>
        <pc:spChg chg="mod">
          <ac:chgData name="Hazel Lupton" userId="S::hazel.lupton@sthelens.london::330d0395-d8b0-4d77-8620-740b48613bd9" providerId="AD" clId="Web-{FB14FD7F-FB90-1298-B161-6A37141A9EF0}" dt="2021-09-07T10:06:15.397" v="98" actId="1076"/>
          <ac:spMkLst>
            <pc:docMk/>
            <pc:sldMk cId="1346721796" sldId="263"/>
            <ac:spMk id="2" creationId="{F15DD534-D470-4DF3-984F-1D7A841D3F71}"/>
          </ac:spMkLst>
        </pc:spChg>
        <pc:spChg chg="mod">
          <ac:chgData name="Hazel Lupton" userId="S::hazel.lupton@sthelens.london::330d0395-d8b0-4d77-8620-740b48613bd9" providerId="AD" clId="Web-{FB14FD7F-FB90-1298-B161-6A37141A9EF0}" dt="2021-09-07T10:06:25.070" v="102" actId="1076"/>
          <ac:spMkLst>
            <pc:docMk/>
            <pc:sldMk cId="1346721796" sldId="263"/>
            <ac:spMk id="3" creationId="{88FA58FE-8796-4547-BD1B-049C2EC164EA}"/>
          </ac:spMkLst>
        </pc:spChg>
        <pc:spChg chg="add del mod">
          <ac:chgData name="Hazel Lupton" userId="S::hazel.lupton@sthelens.london::330d0395-d8b0-4d77-8620-740b48613bd9" providerId="AD" clId="Web-{FB14FD7F-FB90-1298-B161-6A37141A9EF0}" dt="2021-09-07T10:05:21.316" v="86"/>
          <ac:spMkLst>
            <pc:docMk/>
            <pc:sldMk cId="1346721796" sldId="263"/>
            <ac:spMk id="4" creationId="{4785874C-6E6E-4892-BD16-9338C365D6D9}"/>
          </ac:spMkLst>
        </pc:spChg>
        <pc:spChg chg="add del mod">
          <ac:chgData name="Hazel Lupton" userId="S::hazel.lupton@sthelens.london::330d0395-d8b0-4d77-8620-740b48613bd9" providerId="AD" clId="Web-{FB14FD7F-FB90-1298-B161-6A37141A9EF0}" dt="2021-09-07T10:04:28.188" v="85"/>
          <ac:spMkLst>
            <pc:docMk/>
            <pc:sldMk cId="1346721796" sldId="263"/>
            <ac:spMk id="5" creationId="{FE752DFD-DF67-407F-B5FE-AF5E65DDF7DF}"/>
          </ac:spMkLst>
        </pc:spChg>
        <pc:graphicFrameChg chg="mod modGraphic">
          <ac:chgData name="Hazel Lupton" userId="S::hazel.lupton@sthelens.london::330d0395-d8b0-4d77-8620-740b48613bd9" providerId="AD" clId="Web-{FB14FD7F-FB90-1298-B161-6A37141A9EF0}" dt="2021-09-07T10:06:21.476" v="101"/>
          <ac:graphicFrameMkLst>
            <pc:docMk/>
            <pc:sldMk cId="1346721796" sldId="263"/>
            <ac:graphicFrameMk id="6176" creationId="{6EB4B264-C388-4CE3-92F0-6A5384A5AC4F}"/>
          </ac:graphicFrameMkLst>
        </pc:graphicFrameChg>
      </pc:sldChg>
      <pc:sldChg chg="modSp">
        <pc:chgData name="Hazel Lupton" userId="S::hazel.lupton@sthelens.london::330d0395-d8b0-4d77-8620-740b48613bd9" providerId="AD" clId="Web-{FB14FD7F-FB90-1298-B161-6A37141A9EF0}" dt="2021-09-07T09:53:25.695" v="57" actId="20577"/>
        <pc:sldMkLst>
          <pc:docMk/>
          <pc:sldMk cId="3071352719" sldId="274"/>
        </pc:sldMkLst>
        <pc:spChg chg="mod">
          <ac:chgData name="Hazel Lupton" userId="S::hazel.lupton@sthelens.london::330d0395-d8b0-4d77-8620-740b48613bd9" providerId="AD" clId="Web-{FB14FD7F-FB90-1298-B161-6A37141A9EF0}" dt="2021-09-07T09:53:25.695" v="57" actId="20577"/>
          <ac:spMkLst>
            <pc:docMk/>
            <pc:sldMk cId="3071352719" sldId="274"/>
            <ac:spMk id="8" creationId="{A5974635-2333-4FA0-BC01-9BCE14CEF8BB}"/>
          </ac:spMkLst>
        </pc:spChg>
      </pc:sldChg>
    </pc:docChg>
  </pc:docChgLst>
  <pc:docChgLst>
    <pc:chgData name="Hazel Lupton" userId="S::hazel.lupton@sthelens.london::330d0395-d8b0-4d77-8620-740b48613bd9" providerId="AD" clId="Web-{9CCE8D62-1683-C17C-70A2-71041E93CA45}"/>
    <pc:docChg chg="addSld modSld">
      <pc:chgData name="Hazel Lupton" userId="S::hazel.lupton@sthelens.london::330d0395-d8b0-4d77-8620-740b48613bd9" providerId="AD" clId="Web-{9CCE8D62-1683-C17C-70A2-71041E93CA45}" dt="2021-06-08T14:14:37.777" v="907" actId="1076"/>
      <pc:docMkLst>
        <pc:docMk/>
      </pc:docMkLst>
      <pc:sldChg chg="modSp">
        <pc:chgData name="Hazel Lupton" userId="S::hazel.lupton@sthelens.london::330d0395-d8b0-4d77-8620-740b48613bd9" providerId="AD" clId="Web-{9CCE8D62-1683-C17C-70A2-71041E93CA45}" dt="2021-06-08T13:44:18.633" v="661" actId="20577"/>
        <pc:sldMkLst>
          <pc:docMk/>
          <pc:sldMk cId="141657651" sldId="260"/>
        </pc:sldMkLst>
        <pc:spChg chg="mod">
          <ac:chgData name="Hazel Lupton" userId="S::hazel.lupton@sthelens.london::330d0395-d8b0-4d77-8620-740b48613bd9" providerId="AD" clId="Web-{9CCE8D62-1683-C17C-70A2-71041E93CA45}" dt="2021-06-08T13:35:37.760" v="472"/>
          <ac:spMkLst>
            <pc:docMk/>
            <pc:sldMk cId="141657651" sldId="260"/>
            <ac:spMk id="16388" creationId="{FF6B9882-D3F0-4CC4-A0F4-674A7ABAD924}"/>
          </ac:spMkLst>
        </pc:spChg>
        <pc:spChg chg="mod">
          <ac:chgData name="Hazel Lupton" userId="S::hazel.lupton@sthelens.london::330d0395-d8b0-4d77-8620-740b48613bd9" providerId="AD" clId="Web-{9CCE8D62-1683-C17C-70A2-71041E93CA45}" dt="2021-06-08T13:35:57.385" v="491" actId="1076"/>
          <ac:spMkLst>
            <pc:docMk/>
            <pc:sldMk cId="141657651" sldId="260"/>
            <ac:spMk id="16425" creationId="{208A637D-EFD4-4782-978F-59031ECFDF91}"/>
          </ac:spMkLst>
        </pc:spChg>
        <pc:spChg chg="mod">
          <ac:chgData name="Hazel Lupton" userId="S::hazel.lupton@sthelens.london::330d0395-d8b0-4d77-8620-740b48613bd9" providerId="AD" clId="Web-{9CCE8D62-1683-C17C-70A2-71041E93CA45}" dt="2021-06-08T13:42:10.583" v="622" actId="1076"/>
          <ac:spMkLst>
            <pc:docMk/>
            <pc:sldMk cId="141657651" sldId="260"/>
            <ac:spMk id="30761" creationId="{DDBC9C91-BDD9-4310-8316-EB1DD80965E4}"/>
          </ac:spMkLst>
        </pc:spChg>
        <pc:spChg chg="mod">
          <ac:chgData name="Hazel Lupton" userId="S::hazel.lupton@sthelens.london::330d0395-d8b0-4d77-8620-740b48613bd9" providerId="AD" clId="Web-{9CCE8D62-1683-C17C-70A2-71041E93CA45}" dt="2021-06-08T13:41:55.114" v="612" actId="20577"/>
          <ac:spMkLst>
            <pc:docMk/>
            <pc:sldMk cId="141657651" sldId="260"/>
            <ac:spMk id="30762" creationId="{D8AD592C-5877-4BE8-B738-58CEC8F2DE30}"/>
          </ac:spMkLst>
        </pc:spChg>
        <pc:spChg chg="mod">
          <ac:chgData name="Hazel Lupton" userId="S::hazel.lupton@sthelens.london::330d0395-d8b0-4d77-8620-740b48613bd9" providerId="AD" clId="Web-{9CCE8D62-1683-C17C-70A2-71041E93CA45}" dt="2021-06-08T13:41:30.191" v="603" actId="20577"/>
          <ac:spMkLst>
            <pc:docMk/>
            <pc:sldMk cId="141657651" sldId="260"/>
            <ac:spMk id="30763" creationId="{3187F64F-507B-4BBF-B30F-A93E0DD841C8}"/>
          </ac:spMkLst>
        </pc:spChg>
        <pc:spChg chg="mod">
          <ac:chgData name="Hazel Lupton" userId="S::hazel.lupton@sthelens.london::330d0395-d8b0-4d77-8620-740b48613bd9" providerId="AD" clId="Web-{9CCE8D62-1683-C17C-70A2-71041E93CA45}" dt="2021-06-08T13:40:25.221" v="573" actId="1076"/>
          <ac:spMkLst>
            <pc:docMk/>
            <pc:sldMk cId="141657651" sldId="260"/>
            <ac:spMk id="30766" creationId="{5FD2D40D-ED55-4019-AECD-06B543F72A53}"/>
          </ac:spMkLst>
        </pc:spChg>
        <pc:spChg chg="mod">
          <ac:chgData name="Hazel Lupton" userId="S::hazel.lupton@sthelens.london::330d0395-d8b0-4d77-8620-740b48613bd9" providerId="AD" clId="Web-{9CCE8D62-1683-C17C-70A2-71041E93CA45}" dt="2021-06-08T13:41:11.800" v="594" actId="1076"/>
          <ac:spMkLst>
            <pc:docMk/>
            <pc:sldMk cId="141657651" sldId="260"/>
            <ac:spMk id="30767" creationId="{4002679A-B875-4446-B88E-1F6B7A364E5C}"/>
          </ac:spMkLst>
        </pc:spChg>
        <pc:spChg chg="mod">
          <ac:chgData name="Hazel Lupton" userId="S::hazel.lupton@sthelens.london::330d0395-d8b0-4d77-8620-740b48613bd9" providerId="AD" clId="Web-{9CCE8D62-1683-C17C-70A2-71041E93CA45}" dt="2021-06-08T13:38:40.202" v="544" actId="1076"/>
          <ac:spMkLst>
            <pc:docMk/>
            <pc:sldMk cId="141657651" sldId="260"/>
            <ac:spMk id="30774" creationId="{0E83314F-7992-4295-8C28-239B95C68C33}"/>
          </ac:spMkLst>
        </pc:spChg>
        <pc:spChg chg="mod">
          <ac:chgData name="Hazel Lupton" userId="S::hazel.lupton@sthelens.london::330d0395-d8b0-4d77-8620-740b48613bd9" providerId="AD" clId="Web-{9CCE8D62-1683-C17C-70A2-71041E93CA45}" dt="2021-06-08T13:43:22.694" v="653" actId="20577"/>
          <ac:spMkLst>
            <pc:docMk/>
            <pc:sldMk cId="141657651" sldId="260"/>
            <ac:spMk id="30776" creationId="{020EDECB-CD29-4F98-8694-98DE24634F9A}"/>
          </ac:spMkLst>
        </pc:spChg>
        <pc:spChg chg="mod">
          <ac:chgData name="Hazel Lupton" userId="S::hazel.lupton@sthelens.london::330d0395-d8b0-4d77-8620-740b48613bd9" providerId="AD" clId="Web-{9CCE8D62-1683-C17C-70A2-71041E93CA45}" dt="2021-06-08T13:42:54.912" v="644" actId="14100"/>
          <ac:spMkLst>
            <pc:docMk/>
            <pc:sldMk cId="141657651" sldId="260"/>
            <ac:spMk id="30777" creationId="{82A1BF2A-C036-473E-BF46-2627E5A933CA}"/>
          </ac:spMkLst>
        </pc:spChg>
        <pc:spChg chg="mod">
          <ac:chgData name="Hazel Lupton" userId="S::hazel.lupton@sthelens.london::330d0395-d8b0-4d77-8620-740b48613bd9" providerId="AD" clId="Web-{9CCE8D62-1683-C17C-70A2-71041E93CA45}" dt="2021-06-08T13:44:18.633" v="661" actId="20577"/>
          <ac:spMkLst>
            <pc:docMk/>
            <pc:sldMk cId="141657651" sldId="260"/>
            <ac:spMk id="30782" creationId="{F5BE8951-2111-4B9B-BAB8-685D944F1B7C}"/>
          </ac:spMkLst>
        </pc:spChg>
        <pc:graphicFrameChg chg="mod modGraphic">
          <ac:chgData name="Hazel Lupton" userId="S::hazel.lupton@sthelens.london::330d0395-d8b0-4d77-8620-740b48613bd9" providerId="AD" clId="Web-{9CCE8D62-1683-C17C-70A2-71041E93CA45}" dt="2021-06-08T13:38:46.327" v="545"/>
          <ac:graphicFrameMkLst>
            <pc:docMk/>
            <pc:sldMk cId="141657651" sldId="260"/>
            <ac:graphicFrameMk id="30781" creationId="{BD24B1D9-6989-4C02-BC3D-F824D9525234}"/>
          </ac:graphicFrameMkLst>
        </pc:graphicFrameChg>
      </pc:sldChg>
      <pc:sldChg chg="modSp">
        <pc:chgData name="Hazel Lupton" userId="S::hazel.lupton@sthelens.london::330d0395-d8b0-4d77-8620-740b48613bd9" providerId="AD" clId="Web-{9CCE8D62-1683-C17C-70A2-71041E93CA45}" dt="2021-06-08T13:45:20.213" v="700" actId="14100"/>
        <pc:sldMkLst>
          <pc:docMk/>
          <pc:sldMk cId="2681592697" sldId="261"/>
        </pc:sldMkLst>
        <pc:spChg chg="mod">
          <ac:chgData name="Hazel Lupton" userId="S::hazel.lupton@sthelens.london::330d0395-d8b0-4d77-8620-740b48613bd9" providerId="AD" clId="Web-{9CCE8D62-1683-C17C-70A2-71041E93CA45}" dt="2021-06-08T13:45:20.213" v="700" actId="14100"/>
          <ac:spMkLst>
            <pc:docMk/>
            <pc:sldMk cId="2681592697" sldId="261"/>
            <ac:spMk id="15366" creationId="{BE2EB739-5AF8-4C45-B136-6750009EB418}"/>
          </ac:spMkLst>
        </pc:spChg>
      </pc:sldChg>
      <pc:sldChg chg="modSp">
        <pc:chgData name="Hazel Lupton" userId="S::hazel.lupton@sthelens.london::330d0395-d8b0-4d77-8620-740b48613bd9" providerId="AD" clId="Web-{9CCE8D62-1683-C17C-70A2-71041E93CA45}" dt="2021-06-08T13:44:51.869" v="680"/>
        <pc:sldMkLst>
          <pc:docMk/>
          <pc:sldMk cId="3972280376" sldId="262"/>
        </pc:sldMkLst>
        <pc:spChg chg="mod">
          <ac:chgData name="Hazel Lupton" userId="S::hazel.lupton@sthelens.london::330d0395-d8b0-4d77-8620-740b48613bd9" providerId="AD" clId="Web-{9CCE8D62-1683-C17C-70A2-71041E93CA45}" dt="2021-06-08T13:44:46.447" v="663"/>
          <ac:spMkLst>
            <pc:docMk/>
            <pc:sldMk cId="3972280376" sldId="262"/>
            <ac:spMk id="14340" creationId="{87788DC2-27F3-45AF-99CD-54EBF2ED051E}"/>
          </ac:spMkLst>
        </pc:spChg>
        <pc:graphicFrameChg chg="mod modGraphic">
          <ac:chgData name="Hazel Lupton" userId="S::hazel.lupton@sthelens.london::330d0395-d8b0-4d77-8620-740b48613bd9" providerId="AD" clId="Web-{9CCE8D62-1683-C17C-70A2-71041E93CA45}" dt="2021-06-08T13:44:51.869" v="680"/>
          <ac:graphicFrameMkLst>
            <pc:docMk/>
            <pc:sldMk cId="3972280376" sldId="262"/>
            <ac:graphicFrameMk id="30781" creationId="{C24F26B3-7820-4B02-8426-34209FEC5CED}"/>
          </ac:graphicFrameMkLst>
        </pc:graphicFrameChg>
      </pc:sldChg>
      <pc:sldChg chg="addSp modSp addAnim modAnim">
        <pc:chgData name="Hazel Lupton" userId="S::hazel.lupton@sthelens.london::330d0395-d8b0-4d77-8620-740b48613bd9" providerId="AD" clId="Web-{9CCE8D62-1683-C17C-70A2-71041E93CA45}" dt="2021-06-08T12:48:39.960" v="301"/>
        <pc:sldMkLst>
          <pc:docMk/>
          <pc:sldMk cId="1346721796" sldId="263"/>
        </pc:sldMkLst>
        <pc:spChg chg="add mod">
          <ac:chgData name="Hazel Lupton" userId="S::hazel.lupton@sthelens.london::330d0395-d8b0-4d77-8620-740b48613bd9" providerId="AD" clId="Web-{9CCE8D62-1683-C17C-70A2-71041E93CA45}" dt="2021-06-08T12:47:13.255" v="286" actId="20577"/>
          <ac:spMkLst>
            <pc:docMk/>
            <pc:sldMk cId="1346721796" sldId="263"/>
            <ac:spMk id="2" creationId="{F15DD534-D470-4DF3-984F-1D7A841D3F71}"/>
          </ac:spMkLst>
        </pc:spChg>
        <pc:spChg chg="add mod">
          <ac:chgData name="Hazel Lupton" userId="S::hazel.lupton@sthelens.london::330d0395-d8b0-4d77-8620-740b48613bd9" providerId="AD" clId="Web-{9CCE8D62-1683-C17C-70A2-71041E93CA45}" dt="2021-06-08T12:47:50.646" v="293" actId="1076"/>
          <ac:spMkLst>
            <pc:docMk/>
            <pc:sldMk cId="1346721796" sldId="263"/>
            <ac:spMk id="8" creationId="{48A92AF6-7B0E-4A1E-80F1-9D4BD9D6A80B}"/>
          </ac:spMkLst>
        </pc:spChg>
        <pc:spChg chg="add mod">
          <ac:chgData name="Hazel Lupton" userId="S::hazel.lupton@sthelens.london::330d0395-d8b0-4d77-8620-740b48613bd9" providerId="AD" clId="Web-{9CCE8D62-1683-C17C-70A2-71041E93CA45}" dt="2021-06-08T12:47:37.912" v="292" actId="14100"/>
          <ac:spMkLst>
            <pc:docMk/>
            <pc:sldMk cId="1346721796" sldId="263"/>
            <ac:spMk id="9" creationId="{BBC3B8C9-2198-4E88-A740-F22EC3D7DE65}"/>
          </ac:spMkLst>
        </pc:spChg>
        <pc:spChg chg="add mod">
          <ac:chgData name="Hazel Lupton" userId="S::hazel.lupton@sthelens.london::330d0395-d8b0-4d77-8620-740b48613bd9" providerId="AD" clId="Web-{9CCE8D62-1683-C17C-70A2-71041E93CA45}" dt="2021-06-08T12:47:24.333" v="290" actId="1076"/>
          <ac:spMkLst>
            <pc:docMk/>
            <pc:sldMk cId="1346721796" sldId="263"/>
            <ac:spMk id="10" creationId="{36A35499-2220-4B0D-97EA-E857A50A3E44}"/>
          </ac:spMkLst>
        </pc:spChg>
        <pc:spChg chg="mod">
          <ac:chgData name="Hazel Lupton" userId="S::hazel.lupton@sthelens.london::330d0395-d8b0-4d77-8620-740b48613bd9" providerId="AD" clId="Web-{9CCE8D62-1683-C17C-70A2-71041E93CA45}" dt="2021-06-08T12:42:38.998" v="188" actId="1076"/>
          <ac:spMkLst>
            <pc:docMk/>
            <pc:sldMk cId="1346721796" sldId="263"/>
            <ac:spMk id="13315" creationId="{738BC9C7-71B6-4853-A4DD-BC3DDDA38453}"/>
          </ac:spMkLst>
        </pc:spChg>
        <pc:spChg chg="mod">
          <ac:chgData name="Hazel Lupton" userId="S::hazel.lupton@sthelens.london::330d0395-d8b0-4d77-8620-740b48613bd9" providerId="AD" clId="Web-{9CCE8D62-1683-C17C-70A2-71041E93CA45}" dt="2021-06-08T12:42:43.592" v="189" actId="1076"/>
          <ac:spMkLst>
            <pc:docMk/>
            <pc:sldMk cId="1346721796" sldId="263"/>
            <ac:spMk id="13316" creationId="{E2F652AF-2B20-4AD7-827C-141A49E8F579}"/>
          </ac:spMkLst>
        </pc:spChg>
        <pc:graphicFrameChg chg="mod modGraphic">
          <ac:chgData name="Hazel Lupton" userId="S::hazel.lupton@sthelens.london::330d0395-d8b0-4d77-8620-740b48613bd9" providerId="AD" clId="Web-{9CCE8D62-1683-C17C-70A2-71041E93CA45}" dt="2021-06-08T12:46:02.691" v="275" actId="1076"/>
          <ac:graphicFrameMkLst>
            <pc:docMk/>
            <pc:sldMk cId="1346721796" sldId="263"/>
            <ac:graphicFrameMk id="6176" creationId="{6EB4B264-C388-4CE3-92F0-6A5384A5AC4F}"/>
          </ac:graphicFrameMkLst>
        </pc:graphicFrameChg>
        <pc:picChg chg="mod">
          <ac:chgData name="Hazel Lupton" userId="S::hazel.lupton@sthelens.london::330d0395-d8b0-4d77-8620-740b48613bd9" providerId="AD" clId="Web-{9CCE8D62-1683-C17C-70A2-71041E93CA45}" dt="2021-06-08T12:42:49.889" v="190" actId="1076"/>
          <ac:picMkLst>
            <pc:docMk/>
            <pc:sldMk cId="1346721796" sldId="263"/>
            <ac:picMk id="13314" creationId="{270DFADE-648F-4E28-8644-B4DEF0E391E3}"/>
          </ac:picMkLst>
        </pc:picChg>
      </pc:sldChg>
      <pc:sldChg chg="modSp">
        <pc:chgData name="Hazel Lupton" userId="S::hazel.lupton@sthelens.london::330d0395-d8b0-4d77-8620-740b48613bd9" providerId="AD" clId="Web-{9CCE8D62-1683-C17C-70A2-71041E93CA45}" dt="2021-06-08T13:51:17.489" v="709" actId="20577"/>
        <pc:sldMkLst>
          <pc:docMk/>
          <pc:sldMk cId="1199018075" sldId="264"/>
        </pc:sldMkLst>
        <pc:spChg chg="mod">
          <ac:chgData name="Hazel Lupton" userId="S::hazel.lupton@sthelens.london::330d0395-d8b0-4d77-8620-740b48613bd9" providerId="AD" clId="Web-{9CCE8D62-1683-C17C-70A2-71041E93CA45}" dt="2021-06-08T13:51:17.489" v="709" actId="20577"/>
          <ac:spMkLst>
            <pc:docMk/>
            <pc:sldMk cId="1199018075" sldId="264"/>
            <ac:spMk id="12291" creationId="{89CB5E01-3352-4F8E-BD1C-FD6914CF7FFE}"/>
          </ac:spMkLst>
        </pc:spChg>
      </pc:sldChg>
      <pc:sldChg chg="addSp delSp modSp new addAnim modAnim">
        <pc:chgData name="Hazel Lupton" userId="S::hazel.lupton@sthelens.london::330d0395-d8b0-4d77-8620-740b48613bd9" providerId="AD" clId="Web-{9CCE8D62-1683-C17C-70A2-71041E93CA45}" dt="2021-06-08T13:28:24.170" v="470" actId="20577"/>
        <pc:sldMkLst>
          <pc:docMk/>
          <pc:sldMk cId="4166376677" sldId="273"/>
        </pc:sldMkLst>
        <pc:spChg chg="del">
          <ac:chgData name="Hazel Lupton" userId="S::hazel.lupton@sthelens.london::330d0395-d8b0-4d77-8620-740b48613bd9" providerId="AD" clId="Web-{9CCE8D62-1683-C17C-70A2-71041E93CA45}" dt="2021-06-08T12:53:41.155" v="303"/>
          <ac:spMkLst>
            <pc:docMk/>
            <pc:sldMk cId="4166376677" sldId="273"/>
            <ac:spMk id="2" creationId="{EC5601FD-E44C-48D7-B904-9764EB7CE2CF}"/>
          </ac:spMkLst>
        </pc:spChg>
        <pc:spChg chg="del">
          <ac:chgData name="Hazel Lupton" userId="S::hazel.lupton@sthelens.london::330d0395-d8b0-4d77-8620-740b48613bd9" providerId="AD" clId="Web-{9CCE8D62-1683-C17C-70A2-71041E93CA45}" dt="2021-06-08T12:53:43.311" v="304"/>
          <ac:spMkLst>
            <pc:docMk/>
            <pc:sldMk cId="4166376677" sldId="273"/>
            <ac:spMk id="3" creationId="{7DD0F920-691A-420E-B239-FA7AF6B70B86}"/>
          </ac:spMkLst>
        </pc:spChg>
        <pc:spChg chg="add mod">
          <ac:chgData name="Hazel Lupton" userId="S::hazel.lupton@sthelens.london::330d0395-d8b0-4d77-8620-740b48613bd9" providerId="AD" clId="Web-{9CCE8D62-1683-C17C-70A2-71041E93CA45}" dt="2021-06-08T13:00:56.463" v="355" actId="20577"/>
          <ac:spMkLst>
            <pc:docMk/>
            <pc:sldMk cId="4166376677" sldId="273"/>
            <ac:spMk id="4" creationId="{AA104C52-EA29-4B81-BE1E-239FD6E830F6}"/>
          </ac:spMkLst>
        </pc:spChg>
        <pc:spChg chg="add mod">
          <ac:chgData name="Hazel Lupton" userId="S::hazel.lupton@sthelens.london::330d0395-d8b0-4d77-8620-740b48613bd9" providerId="AD" clId="Web-{9CCE8D62-1683-C17C-70A2-71041E93CA45}" dt="2021-06-08T12:55:44.564" v="314" actId="20577"/>
          <ac:spMkLst>
            <pc:docMk/>
            <pc:sldMk cId="4166376677" sldId="273"/>
            <ac:spMk id="5" creationId="{A10C5618-8E0C-47EA-A3C3-FA887E3EFB3B}"/>
          </ac:spMkLst>
        </pc:spChg>
        <pc:spChg chg="add mod">
          <ac:chgData name="Hazel Lupton" userId="S::hazel.lupton@sthelens.london::330d0395-d8b0-4d77-8620-740b48613bd9" providerId="AD" clId="Web-{9CCE8D62-1683-C17C-70A2-71041E93CA45}" dt="2021-06-08T13:28:24.170" v="470" actId="20577"/>
          <ac:spMkLst>
            <pc:docMk/>
            <pc:sldMk cId="4166376677" sldId="273"/>
            <ac:spMk id="6" creationId="{8C9CD100-30AE-42DF-B487-9D44F2365239}"/>
          </ac:spMkLst>
        </pc:spChg>
      </pc:sldChg>
      <pc:sldChg chg="addSp delSp modSp new addAnim modAnim">
        <pc:chgData name="Hazel Lupton" userId="S::hazel.lupton@sthelens.london::330d0395-d8b0-4d77-8620-740b48613bd9" providerId="AD" clId="Web-{9CCE8D62-1683-C17C-70A2-71041E93CA45}" dt="2021-06-08T14:03:38.634" v="830"/>
        <pc:sldMkLst>
          <pc:docMk/>
          <pc:sldMk cId="3071352719" sldId="274"/>
        </pc:sldMkLst>
        <pc:spChg chg="mod">
          <ac:chgData name="Hazel Lupton" userId="S::hazel.lupton@sthelens.london::330d0395-d8b0-4d77-8620-740b48613bd9" providerId="AD" clId="Web-{9CCE8D62-1683-C17C-70A2-71041E93CA45}" dt="2021-06-08T13:53:03.616" v="721" actId="1076"/>
          <ac:spMkLst>
            <pc:docMk/>
            <pc:sldMk cId="3071352719" sldId="274"/>
            <ac:spMk id="2" creationId="{283376D9-DAAF-45C4-BFF4-6A852D9F4438}"/>
          </ac:spMkLst>
        </pc:spChg>
        <pc:spChg chg="del">
          <ac:chgData name="Hazel Lupton" userId="S::hazel.lupton@sthelens.london::330d0395-d8b0-4d77-8620-740b48613bd9" providerId="AD" clId="Web-{9CCE8D62-1683-C17C-70A2-71041E93CA45}" dt="2021-06-08T13:52:18.396" v="710"/>
          <ac:spMkLst>
            <pc:docMk/>
            <pc:sldMk cId="3071352719" sldId="274"/>
            <ac:spMk id="3" creationId="{4394B5ED-265F-4265-A4D8-A78251646670}"/>
          </ac:spMkLst>
        </pc:spChg>
        <pc:spChg chg="del">
          <ac:chgData name="Hazel Lupton" userId="S::hazel.lupton@sthelens.london::330d0395-d8b0-4d77-8620-740b48613bd9" providerId="AD" clId="Web-{9CCE8D62-1683-C17C-70A2-71041E93CA45}" dt="2021-06-08T13:52:20.818" v="711"/>
          <ac:spMkLst>
            <pc:docMk/>
            <pc:sldMk cId="3071352719" sldId="274"/>
            <ac:spMk id="4" creationId="{5E510DDA-CD4C-41CE-AD7C-AAF25FCF846E}"/>
          </ac:spMkLst>
        </pc:spChg>
        <pc:spChg chg="mod">
          <ac:chgData name="Hazel Lupton" userId="S::hazel.lupton@sthelens.london::330d0395-d8b0-4d77-8620-740b48613bd9" providerId="AD" clId="Web-{9CCE8D62-1683-C17C-70A2-71041E93CA45}" dt="2021-06-08T14:01:31.193" v="813" actId="1076"/>
          <ac:spMkLst>
            <pc:docMk/>
            <pc:sldMk cId="3071352719" sldId="274"/>
            <ac:spMk id="5" creationId="{650A0D49-FCDC-4A79-A49D-0BCEC71DF850}"/>
          </ac:spMkLst>
        </pc:spChg>
        <pc:spChg chg="del">
          <ac:chgData name="Hazel Lupton" userId="S::hazel.lupton@sthelens.london::330d0395-d8b0-4d77-8620-740b48613bd9" providerId="AD" clId="Web-{9CCE8D62-1683-C17C-70A2-71041E93CA45}" dt="2021-06-08T13:52:52.413" v="718"/>
          <ac:spMkLst>
            <pc:docMk/>
            <pc:sldMk cId="3071352719" sldId="274"/>
            <ac:spMk id="6" creationId="{6B867877-3723-4E59-A9EE-6BBC3A217072}"/>
          </ac:spMkLst>
        </pc:spChg>
        <pc:spChg chg="add mod">
          <ac:chgData name="Hazel Lupton" userId="S::hazel.lupton@sthelens.london::330d0395-d8b0-4d77-8620-740b48613bd9" providerId="AD" clId="Web-{9CCE8D62-1683-C17C-70A2-71041E93CA45}" dt="2021-06-08T14:03:25.290" v="827" actId="1076"/>
          <ac:spMkLst>
            <pc:docMk/>
            <pc:sldMk cId="3071352719" sldId="274"/>
            <ac:spMk id="8" creationId="{A5974635-2333-4FA0-BC01-9BCE14CEF8BB}"/>
          </ac:spMkLst>
        </pc:spChg>
        <pc:picChg chg="add mod ord">
          <ac:chgData name="Hazel Lupton" userId="S::hazel.lupton@sthelens.london::330d0395-d8b0-4d77-8620-740b48613bd9" providerId="AD" clId="Web-{9CCE8D62-1683-C17C-70A2-71041E93CA45}" dt="2021-06-08T13:53:09.163" v="723" actId="1076"/>
          <ac:picMkLst>
            <pc:docMk/>
            <pc:sldMk cId="3071352719" sldId="274"/>
            <ac:picMk id="7" creationId="{00B12299-279C-4867-9BB3-CC8F1B6E1A13}"/>
          </ac:picMkLst>
        </pc:picChg>
      </pc:sldChg>
      <pc:sldChg chg="addSp delSp modSp new mod modClrScheme chgLayout">
        <pc:chgData name="Hazel Lupton" userId="S::hazel.lupton@sthelens.london::330d0395-d8b0-4d77-8620-740b48613bd9" providerId="AD" clId="Web-{9CCE8D62-1683-C17C-70A2-71041E93CA45}" dt="2021-06-08T14:14:37.777" v="907" actId="1076"/>
        <pc:sldMkLst>
          <pc:docMk/>
          <pc:sldMk cId="4198910199" sldId="275"/>
        </pc:sldMkLst>
        <pc:spChg chg="mod">
          <ac:chgData name="Hazel Lupton" userId="S::hazel.lupton@sthelens.london::330d0395-d8b0-4d77-8620-740b48613bd9" providerId="AD" clId="Web-{9CCE8D62-1683-C17C-70A2-71041E93CA45}" dt="2021-06-08T14:10:06.285" v="861" actId="1076"/>
          <ac:spMkLst>
            <pc:docMk/>
            <pc:sldMk cId="4198910199" sldId="275"/>
            <ac:spMk id="2" creationId="{255B4C1C-92E8-44EE-8B0B-1DC880453764}"/>
          </ac:spMkLst>
        </pc:spChg>
        <pc:spChg chg="del">
          <ac:chgData name="Hazel Lupton" userId="S::hazel.lupton@sthelens.london::330d0395-d8b0-4d77-8620-740b48613bd9" providerId="AD" clId="Web-{9CCE8D62-1683-C17C-70A2-71041E93CA45}" dt="2021-06-08T14:05:20.871" v="835"/>
          <ac:spMkLst>
            <pc:docMk/>
            <pc:sldMk cId="4198910199" sldId="275"/>
            <ac:spMk id="3" creationId="{4C6722AF-A955-43D8-9D32-A7678F4382B4}"/>
          </ac:spMkLst>
        </pc:spChg>
        <pc:spChg chg="del">
          <ac:chgData name="Hazel Lupton" userId="S::hazel.lupton@sthelens.london::330d0395-d8b0-4d77-8620-740b48613bd9" providerId="AD" clId="Web-{9CCE8D62-1683-C17C-70A2-71041E93CA45}" dt="2021-06-08T14:05:22.855" v="836"/>
          <ac:spMkLst>
            <pc:docMk/>
            <pc:sldMk cId="4198910199" sldId="275"/>
            <ac:spMk id="4" creationId="{A06B3B13-19E4-4CDD-A0E9-A07C1A2D6000}"/>
          </ac:spMkLst>
        </pc:spChg>
        <pc:spChg chg="del">
          <ac:chgData name="Hazel Lupton" userId="S::hazel.lupton@sthelens.london::330d0395-d8b0-4d77-8620-740b48613bd9" providerId="AD" clId="Web-{9CCE8D62-1683-C17C-70A2-71041E93CA45}" dt="2021-06-08T14:05:27.746" v="838"/>
          <ac:spMkLst>
            <pc:docMk/>
            <pc:sldMk cId="4198910199" sldId="275"/>
            <ac:spMk id="5" creationId="{BF94C8DA-EBAD-46CD-8900-78C2BCD7C62C}"/>
          </ac:spMkLst>
        </pc:spChg>
        <pc:spChg chg="del">
          <ac:chgData name="Hazel Lupton" userId="S::hazel.lupton@sthelens.london::330d0395-d8b0-4d77-8620-740b48613bd9" providerId="AD" clId="Web-{9CCE8D62-1683-C17C-70A2-71041E93CA45}" dt="2021-06-08T14:05:24.199" v="837"/>
          <ac:spMkLst>
            <pc:docMk/>
            <pc:sldMk cId="4198910199" sldId="275"/>
            <ac:spMk id="6" creationId="{71A46643-F91B-4004-90D3-6B385AB2B803}"/>
          </ac:spMkLst>
        </pc:spChg>
        <pc:spChg chg="add mod">
          <ac:chgData name="Hazel Lupton" userId="S::hazel.lupton@sthelens.london::330d0395-d8b0-4d77-8620-740b48613bd9" providerId="AD" clId="Web-{9CCE8D62-1683-C17C-70A2-71041E93CA45}" dt="2021-06-08T14:14:37.777" v="907" actId="1076"/>
          <ac:spMkLst>
            <pc:docMk/>
            <pc:sldMk cId="4198910199" sldId="275"/>
            <ac:spMk id="10" creationId="{4B8E2BB5-5EB4-4948-A275-6257F929941E}"/>
          </ac:spMkLst>
        </pc:spChg>
        <pc:picChg chg="add del mod">
          <ac:chgData name="Hazel Lupton" userId="S::hazel.lupton@sthelens.london::330d0395-d8b0-4d77-8620-740b48613bd9" providerId="AD" clId="Web-{9CCE8D62-1683-C17C-70A2-71041E93CA45}" dt="2021-06-08T14:09:47.644" v="856"/>
          <ac:picMkLst>
            <pc:docMk/>
            <pc:sldMk cId="4198910199" sldId="275"/>
            <ac:picMk id="7" creationId="{E456D31E-5433-4E4D-B183-1C31F561C555}"/>
          </ac:picMkLst>
        </pc:picChg>
        <pc:picChg chg="add del mod modCrop">
          <ac:chgData name="Hazel Lupton" userId="S::hazel.lupton@sthelens.london::330d0395-d8b0-4d77-8620-740b48613bd9" providerId="AD" clId="Web-{9CCE8D62-1683-C17C-70A2-71041E93CA45}" dt="2021-06-08T14:09:45.347" v="855"/>
          <ac:picMkLst>
            <pc:docMk/>
            <pc:sldMk cId="4198910199" sldId="275"/>
            <ac:picMk id="8" creationId="{A1A4BA42-E204-4360-B898-40E744E28D37}"/>
          </ac:picMkLst>
        </pc:picChg>
        <pc:picChg chg="add mod">
          <ac:chgData name="Hazel Lupton" userId="S::hazel.lupton@sthelens.london::330d0395-d8b0-4d77-8620-740b48613bd9" providerId="AD" clId="Web-{9CCE8D62-1683-C17C-70A2-71041E93CA45}" dt="2021-06-08T14:14:29.980" v="905" actId="1076"/>
          <ac:picMkLst>
            <pc:docMk/>
            <pc:sldMk cId="4198910199" sldId="275"/>
            <ac:picMk id="9" creationId="{902CCEF2-A8AC-45C3-9065-00D44074A0F9}"/>
          </ac:picMkLst>
        </pc:picChg>
      </pc:sldChg>
    </pc:docChg>
  </pc:docChgLst>
  <pc:docChgLst>
    <pc:chgData name="Hazel Lupton" userId="S::hazel.lupton@sthelens.london::330d0395-d8b0-4d77-8620-740b48613bd9" providerId="AD" clId="Web-{445F15EC-9814-5D39-99DA-FECE3590039B}"/>
    <pc:docChg chg="delSld modSld">
      <pc:chgData name="Hazel Lupton" userId="S::hazel.lupton@sthelens.london::330d0395-d8b0-4d77-8620-740b48613bd9" providerId="AD" clId="Web-{445F15EC-9814-5D39-99DA-FECE3590039B}" dt="2021-06-23T09:30:40.585" v="6"/>
      <pc:docMkLst>
        <pc:docMk/>
      </pc:docMkLst>
      <pc:sldChg chg="del">
        <pc:chgData name="Hazel Lupton" userId="S::hazel.lupton@sthelens.london::330d0395-d8b0-4d77-8620-740b48613bd9" providerId="AD" clId="Web-{445F15EC-9814-5D39-99DA-FECE3590039B}" dt="2021-06-23T09:30:40.569" v="4"/>
        <pc:sldMkLst>
          <pc:docMk/>
          <pc:sldMk cId="0" sldId="269"/>
        </pc:sldMkLst>
      </pc:sldChg>
      <pc:sldChg chg="del">
        <pc:chgData name="Hazel Lupton" userId="S::hazel.lupton@sthelens.london::330d0395-d8b0-4d77-8620-740b48613bd9" providerId="AD" clId="Web-{445F15EC-9814-5D39-99DA-FECE3590039B}" dt="2021-06-23T09:30:40.585" v="5"/>
        <pc:sldMkLst>
          <pc:docMk/>
          <pc:sldMk cId="0" sldId="270"/>
        </pc:sldMkLst>
      </pc:sldChg>
      <pc:sldChg chg="del">
        <pc:chgData name="Hazel Lupton" userId="S::hazel.lupton@sthelens.london::330d0395-d8b0-4d77-8620-740b48613bd9" providerId="AD" clId="Web-{445F15EC-9814-5D39-99DA-FECE3590039B}" dt="2021-06-23T09:30:40.569" v="1"/>
        <pc:sldMkLst>
          <pc:docMk/>
          <pc:sldMk cId="0" sldId="272"/>
        </pc:sldMkLst>
      </pc:sldChg>
      <pc:sldChg chg="del">
        <pc:chgData name="Hazel Lupton" userId="S::hazel.lupton@sthelens.london::330d0395-d8b0-4d77-8620-740b48613bd9" providerId="AD" clId="Web-{445F15EC-9814-5D39-99DA-FECE3590039B}" dt="2021-06-23T09:30:40.585" v="6"/>
        <pc:sldMkLst>
          <pc:docMk/>
          <pc:sldMk cId="4249786357" sldId="277"/>
        </pc:sldMkLst>
      </pc:sldChg>
      <pc:sldChg chg="del">
        <pc:chgData name="Hazel Lupton" userId="S::hazel.lupton@sthelens.london::330d0395-d8b0-4d77-8620-740b48613bd9" providerId="AD" clId="Web-{445F15EC-9814-5D39-99DA-FECE3590039B}" dt="2021-06-23T09:30:40.569" v="3"/>
        <pc:sldMkLst>
          <pc:docMk/>
          <pc:sldMk cId="809560276" sldId="278"/>
        </pc:sldMkLst>
      </pc:sldChg>
      <pc:sldChg chg="modSp del">
        <pc:chgData name="Hazel Lupton" userId="S::hazel.lupton@sthelens.london::330d0395-d8b0-4d77-8620-740b48613bd9" providerId="AD" clId="Web-{445F15EC-9814-5D39-99DA-FECE3590039B}" dt="2021-06-23T09:30:40.569" v="2"/>
        <pc:sldMkLst>
          <pc:docMk/>
          <pc:sldMk cId="290290243" sldId="279"/>
        </pc:sldMkLst>
        <pc:spChg chg="mod">
          <ac:chgData name="Hazel Lupton" userId="S::hazel.lupton@sthelens.london::330d0395-d8b0-4d77-8620-740b48613bd9" providerId="AD" clId="Web-{445F15EC-9814-5D39-99DA-FECE3590039B}" dt="2021-06-23T09:27:04.121" v="0"/>
          <ac:spMkLst>
            <pc:docMk/>
            <pc:sldMk cId="290290243" sldId="279"/>
            <ac:spMk id="6" creationId="{CD179D51-BAFA-44A8-A69A-42A4E5FA843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D10965-E2C1-4C67-A011-15FC831E13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7DF707-80CE-44ED-A292-4CF82AA16D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E790B1-09BC-4EBE-96B9-A3834D46E1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BBEAC-D072-47E3-B23A-1348E9840C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3897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ED2E8E-E2F4-4A2A-A510-C632AFC19C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8588F2-8582-447C-A5E9-5DCA18164E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CCD25E-9A03-4AC1-9478-9685256C6A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7BE481-4A72-4493-93DA-5D4CBCB02CC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274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69EF24-A238-4B94-A3F1-61B391A694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64F7DA-1758-40CE-99FB-F23EB3098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6BA049-BBDC-4C04-B690-5E9D17A77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7E583-0088-448B-BCB2-1064283C6DE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0277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CE78BB-17AD-4FB3-9C99-AA6DCDCB8F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F3F1F9-8AF1-451D-84A3-D018ED01DE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53DB1CD-814B-4FA7-B250-076408E659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A6FC7-A24F-4DC8-A6D6-77ABE4C503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3822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9A2BAC-0596-4A1D-85BC-6F8DB53561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63911C4-AD37-474E-9ED7-CE58DF8F9A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21550F9-158B-4136-A161-CB6233A094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C5897B-AFF9-4B7B-A3DE-4A6E15F2A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218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A37041-74D6-4D3B-97E9-397919A32B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8D5F10-6BF8-4D8F-A7F6-017BD08B44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12159E-64FA-47D4-8728-886524DDE9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1C958-152A-4B64-8793-A0A364F998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729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E06E29-6C32-4305-A1CB-8A93FC302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3B3F1-C94E-4288-BB95-C0E5A05C88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293612-962C-4E33-B9AA-9473D0986B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70BDF-3D70-42F1-BB35-6E6A7D1D71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667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30BAC3-A548-4F66-BF51-749E7D5189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B34B7B-80BB-4046-A937-4A48172769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A26934-8209-4B19-A2DB-AB89405920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2F5EB0-36E6-4EC4-8339-66FAA8C54C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444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EC58506-B357-4ED7-BB6D-5ABEE75C5F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7E2E91-BD44-4B34-A82A-B7B54E4826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FD5103-6DD0-4215-9CB3-862E43209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5760DE-53CA-47AB-B0D7-FE8CC41CB1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20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468D5A-5832-4246-ABCB-7EEE89E95D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16EFEC-4814-4997-9B14-A4635F8D24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E4659AB-A437-4789-945D-DE904D48D2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07FAA8-B4E5-4E64-97C9-D589B8D327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471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F3C074A-C601-4FEE-B4F8-FC2A781337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D50FCD3-FE33-4B30-8A55-E1EECDE80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BF8134D-2A3A-464C-AF52-5CECA94728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AAE2E8-61F2-4D45-BE72-A4274CD5C7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063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1EE90C-2D4B-4CF3-A4A6-58FB156DE3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6F6B0A-7557-480E-9F3F-EF14ECBA77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0E3BEE-973F-4348-A071-DEB72FF07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DE4048-7ED4-48BD-8A17-C5EA92070F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083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2A8F60-D864-4F1E-9DDF-BF683D35C6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9A2281-2672-48F5-A145-BDEB4EAC19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05F8AF-73CF-41A4-A65D-2553AD43D1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065A40-E352-4AE8-9EDD-CB1CB07F7ED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173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exampaperspractice.co.uk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A7F9BCE-EF63-4F76-9725-960940D15A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15F488A-F36C-447D-A43E-141D21BB9A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C2C2DDC-8D4F-4033-B832-98F8F53FFD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9E9A67C-023D-44DE-9E97-131EBB7CF2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16BFA99-6009-417A-9D50-3A91456E68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75FF870-FF9A-4354-854F-D21D6F4ACFB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457E9A14-5E1B-E4BD-B9A1-61C7A0DAE6B4}"/>
              </a:ext>
            </a:extLst>
          </p:cNvPr>
          <p:cNvSpPr txBox="1">
            <a:spLocks/>
          </p:cNvSpPr>
          <p:nvPr userDrawn="1"/>
        </p:nvSpPr>
        <p:spPr>
          <a:xfrm>
            <a:off x="400334" y="65833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8DAACA-FEE2-289C-9F7D-04BAC07DC70C}"/>
              </a:ext>
            </a:extLst>
          </p:cNvPr>
          <p:cNvSpPr txBox="1"/>
          <p:nvPr userDrawn="1"/>
        </p:nvSpPr>
        <p:spPr>
          <a:xfrm>
            <a:off x="9264424" y="662468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B54DBE-D0E4-1989-E279-137EBC86B09D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F93AB79-9951-082C-8D44-B41F00D07710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jpeg"/><Relationship Id="rId4" Type="http://schemas.openxmlformats.org/officeDocument/2006/relationships/hyperlink" Target="http://www.google.co.uk/url?sa=i&amp;rct=j&amp;q=&amp;esrc=s&amp;frm=1&amp;source=images&amp;cd=&amp;ved=0CAcQjRxqFQoTCOjAkKr9nsgCFUJWFAodeDMK8g&amp;url=http%3A%2F%2Fbiology.tutorvista.com%2Fbiomolecules%2Fcarbohydrates.html&amp;psig=AFQjCNHOaMEHv3aPJzx5KO5URbezQTmukQ&amp;ust=144371008560670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6F7452F-45A0-430F-836C-278834CB0C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Sugar 2:</a:t>
            </a:r>
            <a:br>
              <a:rPr lang="en-GB" altLang="en-US"/>
            </a:br>
            <a:r>
              <a:rPr lang="en-GB" altLang="en-US"/>
              <a:t>Molymod race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E5959EE-F904-4F82-B6E7-9AB6837BE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844676"/>
            <a:ext cx="8229600" cy="4525963"/>
          </a:xfrm>
        </p:spPr>
        <p:txBody>
          <a:bodyPr/>
          <a:lstStyle/>
          <a:p>
            <a:r>
              <a:rPr lang="en-GB" altLang="en-US"/>
              <a:t>1</a:t>
            </a:r>
            <a:r>
              <a:rPr lang="en-GB" altLang="en-US" baseline="30000"/>
              <a:t>st</a:t>
            </a:r>
            <a:r>
              <a:rPr lang="en-GB" altLang="en-US"/>
              <a:t> person to build an alpha glucose molecule……………….GO!</a:t>
            </a:r>
          </a:p>
          <a:p>
            <a:r>
              <a:rPr lang="en-GB" altLang="en-US"/>
              <a:t>Quick 10 starter</a:t>
            </a:r>
            <a:endParaRPr lang="en-GB" alt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0188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B4C1C-92E8-44EE-8B0B-1DC880453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787" y="-3175"/>
            <a:ext cx="10972800" cy="1143000"/>
          </a:xfrm>
        </p:spPr>
        <p:txBody>
          <a:bodyPr wrap="square" anchor="ctr">
            <a:normAutofit/>
          </a:bodyPr>
          <a:lstStyle/>
          <a:p>
            <a:r>
              <a:rPr lang="en-GB"/>
              <a:t>Cellulose</a:t>
            </a:r>
          </a:p>
        </p:txBody>
      </p:sp>
      <p:pic>
        <p:nvPicPr>
          <p:cNvPr id="9" name="Picture 9" descr="Diagram&#10;&#10;Description automatically generated">
            <a:extLst>
              <a:ext uri="{FF2B5EF4-FFF2-40B4-BE49-F238E27FC236}">
                <a16:creationId xmlns:a16="http://schemas.microsoft.com/office/drawing/2014/main" id="{902CCEF2-A8AC-45C3-9065-00D44074A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2627" y="901701"/>
            <a:ext cx="8162995" cy="5613399"/>
          </a:xfrm>
          <a:prstGeom prst="rect">
            <a:avLst/>
          </a:prstGeom>
          <a:noFill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B8E2BB5-5EB4-4948-A275-6257F929941E}"/>
              </a:ext>
            </a:extLst>
          </p:cNvPr>
          <p:cNvSpPr txBox="1"/>
          <p:nvPr/>
        </p:nvSpPr>
        <p:spPr>
          <a:xfrm>
            <a:off x="231775" y="2779712"/>
            <a:ext cx="35687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Macrofibrils embedded in </a:t>
            </a:r>
            <a:r>
              <a:rPr lang="en-GB" err="1"/>
              <a:t>pectins</a:t>
            </a:r>
            <a:r>
              <a:rPr lang="en-GB"/>
              <a:t> to form a mesh with gaps for transport of water and ions.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548822-41D2-4347-B998-362B4A7B8FEC}"/>
              </a:ext>
            </a:extLst>
          </p:cNvPr>
          <p:cNvSpPr txBox="1"/>
          <p:nvPr/>
        </p:nvSpPr>
        <p:spPr>
          <a:xfrm>
            <a:off x="5463988" y="1060076"/>
            <a:ext cx="2743199" cy="369332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DDA286-E799-47B8-B676-5090C064545B}"/>
              </a:ext>
            </a:extLst>
          </p:cNvPr>
          <p:cNvSpPr txBox="1"/>
          <p:nvPr/>
        </p:nvSpPr>
        <p:spPr>
          <a:xfrm>
            <a:off x="7433422" y="2200275"/>
            <a:ext cx="2743199" cy="369332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6E356F-32B8-4046-BB5D-75176FC44F62}"/>
              </a:ext>
            </a:extLst>
          </p:cNvPr>
          <p:cNvSpPr txBox="1"/>
          <p:nvPr/>
        </p:nvSpPr>
        <p:spPr>
          <a:xfrm>
            <a:off x="230841" y="2724150"/>
            <a:ext cx="3527610" cy="1200329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Arial"/>
            </a:endParaRPr>
          </a:p>
          <a:p>
            <a:endParaRPr lang="en-GB" dirty="0">
              <a:cs typeface="Arial"/>
            </a:endParaRPr>
          </a:p>
          <a:p>
            <a:endParaRPr lang="en-GB" dirty="0">
              <a:cs typeface="Arial"/>
            </a:endParaRPr>
          </a:p>
          <a:p>
            <a:endParaRPr lang="en-GB" dirty="0"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9AC17-14FC-4C1D-A0F8-71023F9A0D7F}"/>
              </a:ext>
            </a:extLst>
          </p:cNvPr>
          <p:cNvSpPr txBox="1"/>
          <p:nvPr/>
        </p:nvSpPr>
        <p:spPr>
          <a:xfrm>
            <a:off x="4222937" y="5220260"/>
            <a:ext cx="1757082" cy="646331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Arial"/>
            </a:endParaRPr>
          </a:p>
          <a:p>
            <a:endParaRPr lang="en-GB" dirty="0"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0AD377-8352-4EAA-981B-A1579FBD2A1F}"/>
              </a:ext>
            </a:extLst>
          </p:cNvPr>
          <p:cNvSpPr txBox="1"/>
          <p:nvPr/>
        </p:nvSpPr>
        <p:spPr>
          <a:xfrm>
            <a:off x="9856694" y="2819400"/>
            <a:ext cx="1958788" cy="369332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891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376D9-DAAF-45C4-BFF4-6A852D9F4438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609600" y="-26987"/>
            <a:ext cx="10972800" cy="1143000"/>
          </a:xfrm>
        </p:spPr>
        <p:txBody>
          <a:bodyPr/>
          <a:lstStyle/>
          <a:p>
            <a:r>
              <a:rPr lang="en-GB">
                <a:cs typeface="Arial"/>
              </a:rPr>
              <a:t>Cellulose</a:t>
            </a:r>
            <a:endParaRPr lang="en-GB"/>
          </a:p>
        </p:txBody>
      </p:sp>
      <p:pic>
        <p:nvPicPr>
          <p:cNvPr id="7" name="Picture 7" descr="Diagram&#10;&#10;Description automatically generated">
            <a:extLst>
              <a:ext uri="{FF2B5EF4-FFF2-40B4-BE49-F238E27FC236}">
                <a16:creationId xmlns:a16="http://schemas.microsoft.com/office/drawing/2014/main" id="{00B12299-279C-4867-9BB3-CC8F1B6E1A13}"/>
              </a:ext>
            </a:extLst>
          </p:cNvPr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363663" y="863323"/>
            <a:ext cx="9464675" cy="3231117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0A0D49-FCDC-4A79-A49D-0BCEC71DF850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315913" y="4240214"/>
            <a:ext cx="10512425" cy="2187575"/>
          </a:xfrm>
        </p:spPr>
        <p:txBody>
          <a:bodyPr/>
          <a:lstStyle/>
          <a:p>
            <a:pPr marL="0" indent="0">
              <a:buNone/>
            </a:pPr>
            <a:r>
              <a:rPr lang="en-GB" sz="2000">
                <a:cs typeface="Arial"/>
              </a:rPr>
              <a:t>1. Identify the monomers (hint – be careful here!)</a:t>
            </a:r>
            <a:endParaRPr lang="en-US" sz="2000"/>
          </a:p>
          <a:p>
            <a:pPr marL="0" indent="0">
              <a:buNone/>
            </a:pPr>
            <a:r>
              <a:rPr lang="en-GB" sz="2000">
                <a:cs typeface="Arial"/>
              </a:rPr>
              <a:t>2. Name the reaction that joins the monomers.</a:t>
            </a:r>
          </a:p>
          <a:p>
            <a:pPr marL="0" indent="0">
              <a:buNone/>
            </a:pPr>
            <a:r>
              <a:rPr lang="en-GB" sz="2000">
                <a:cs typeface="Arial"/>
              </a:rPr>
              <a:t>3. Why are alternate monomers inverted?</a:t>
            </a:r>
          </a:p>
          <a:p>
            <a:pPr marL="0" indent="0">
              <a:buNone/>
            </a:pPr>
            <a:r>
              <a:rPr lang="en-GB" sz="2000">
                <a:cs typeface="Arial"/>
              </a:rPr>
              <a:t>4. What is the benefit of the hydroxyl group on carbon 2 sticking out?</a:t>
            </a:r>
          </a:p>
          <a:p>
            <a:pPr marL="0" indent="0">
              <a:buNone/>
            </a:pPr>
            <a:endParaRPr lang="en-GB" sz="2000">
              <a:cs typeface="Arial"/>
            </a:endParaRPr>
          </a:p>
          <a:p>
            <a:pPr marL="0" indent="0">
              <a:buNone/>
            </a:pPr>
            <a:endParaRPr lang="en-GB" sz="2000"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974635-2333-4FA0-BC01-9BCE14CEF8BB}"/>
              </a:ext>
            </a:extLst>
          </p:cNvPr>
          <p:cNvSpPr txBox="1"/>
          <p:nvPr/>
        </p:nvSpPr>
        <p:spPr>
          <a:xfrm>
            <a:off x="8462962" y="4144962"/>
            <a:ext cx="3600450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1. B-glucose</a:t>
            </a:r>
            <a:endParaRPr lang="en-US" dirty="0"/>
          </a:p>
          <a:p>
            <a:r>
              <a:rPr lang="en-GB" dirty="0">
                <a:cs typeface="Arial"/>
              </a:rPr>
              <a:t>2. Condensation.</a:t>
            </a:r>
          </a:p>
          <a:p>
            <a:r>
              <a:rPr lang="en-GB" dirty="0">
                <a:cs typeface="Arial"/>
              </a:rPr>
              <a:t>3. OH groups on 1 and 4 are too far away from each other to bond. Prevents the chain from coiling.</a:t>
            </a:r>
          </a:p>
          <a:p>
            <a:r>
              <a:rPr lang="en-GB" dirty="0">
                <a:cs typeface="Arial"/>
              </a:rPr>
              <a:t>4. Enables H bonds to form between different chains giving the molecule additional strength.</a:t>
            </a:r>
          </a:p>
        </p:txBody>
      </p:sp>
    </p:spTree>
    <p:extLst>
      <p:ext uri="{BB962C8B-B14F-4D97-AF65-F5344CB8AC3E}">
        <p14:creationId xmlns:p14="http://schemas.microsoft.com/office/powerpoint/2010/main" val="307135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FE3B3F72-A450-419D-925B-7416284AE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13" t="32912" r="25000" b="18988"/>
          <a:stretch>
            <a:fillRect/>
          </a:stretch>
        </p:blipFill>
        <p:spPr bwMode="auto">
          <a:xfrm>
            <a:off x="1742288" y="74613"/>
            <a:ext cx="8754978" cy="556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1" name="Rectangle 3">
            <a:extLst>
              <a:ext uri="{FF2B5EF4-FFF2-40B4-BE49-F238E27FC236}">
                <a16:creationId xmlns:a16="http://schemas.microsoft.com/office/drawing/2014/main" id="{FB16C39D-B8F9-4623-B9E3-E6D50DCFB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73311138" y="-68470463"/>
            <a:ext cx="914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/>
              <a:t>(ii) Name the bond that joins the two </a:t>
            </a:r>
            <a:endParaRPr lang="en-GB" altLang="en-US" sz="1800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913CF90C-6C6B-4EF0-9A45-58D2040E5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3905700" y="-68470463"/>
            <a:ext cx="914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>
                <a:latin typeface="Times New Roman" panose="02020603050405020304" pitchFamily="18" charset="0"/>
              </a:rPr>
              <a:t>α</a:t>
            </a:r>
            <a:endParaRPr lang="en-GB" altLang="en-US" sz="1800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12D6303F-1FA6-4F9C-A9C4-D91CFA560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377250" y="-68470463"/>
            <a:ext cx="914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/>
              <a:t>-glucose molecules together.</a:t>
            </a:r>
            <a:endParaRPr lang="en-GB" altLang="en-US" sz="1800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5D9A5C89-8EE1-468A-A948-0EC597E1B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45329250" y="75101450"/>
            <a:ext cx="914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/>
              <a:t>(1)</a:t>
            </a:r>
            <a:endParaRPr lang="en-GB" altLang="en-US" sz="1800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EF85441C-886B-4937-8064-9E4CDF373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73311138" y="-68470463"/>
            <a:ext cx="914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/>
              <a:t>(ii) Name the bond that joins the two </a:t>
            </a:r>
            <a:endParaRPr lang="en-GB" altLang="en-US" sz="1800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3798D844-2AA4-455D-82FC-15D0F825F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3905700" y="-68470463"/>
            <a:ext cx="914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>
                <a:latin typeface="Times New Roman" panose="02020603050405020304" pitchFamily="18" charset="0"/>
              </a:rPr>
              <a:t>α</a:t>
            </a:r>
            <a:endParaRPr lang="en-GB" altLang="en-US" sz="1800"/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998B58C9-80E8-410F-B83B-B78451258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377250" y="-68470463"/>
            <a:ext cx="914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/>
              <a:t>-glucose molecules together.</a:t>
            </a:r>
            <a:endParaRPr lang="en-GB" altLang="en-US" sz="1800"/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19F57EF0-1877-4199-AA71-EEBA44F51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45329250" y="75101450"/>
            <a:ext cx="914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/>
              <a:t>(1)</a:t>
            </a:r>
            <a:endParaRPr lang="en-GB" altLang="en-US" sz="1800"/>
          </a:p>
        </p:txBody>
      </p:sp>
      <p:sp>
        <p:nvSpPr>
          <p:cNvPr id="17419" name="Text Box 11">
            <a:extLst>
              <a:ext uri="{FF2B5EF4-FFF2-40B4-BE49-F238E27FC236}">
                <a16:creationId xmlns:a16="http://schemas.microsoft.com/office/drawing/2014/main" id="{27FF31B6-A8D8-4D3C-A7A4-8F8E4AD97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3606" y="5140922"/>
            <a:ext cx="82376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latin typeface="Arial"/>
                <a:cs typeface="Arial"/>
              </a:rPr>
              <a:t>(ii) Name the bond that joins the two </a:t>
            </a:r>
            <a:r>
              <a:rPr lang="en-GB" altLang="en-US" sz="2000">
                <a:latin typeface="Times New Roman"/>
                <a:cs typeface="Times New Roman"/>
              </a:rPr>
              <a:t>α</a:t>
            </a:r>
            <a:r>
              <a:rPr lang="en-GB" altLang="en-US" sz="2000">
                <a:latin typeface="Arial"/>
                <a:cs typeface="Arial"/>
              </a:rPr>
              <a:t>-glucose molecules together.(1)</a:t>
            </a:r>
          </a:p>
        </p:txBody>
      </p:sp>
      <p:sp>
        <p:nvSpPr>
          <p:cNvPr id="17420" name="Text Box 12">
            <a:extLst>
              <a:ext uri="{FF2B5EF4-FFF2-40B4-BE49-F238E27FC236}">
                <a16:creationId xmlns:a16="http://schemas.microsoft.com/office/drawing/2014/main" id="{5B520C3E-0E62-40B5-A92D-2CC8A3A9D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75" y="5998602"/>
            <a:ext cx="902998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latin typeface="Arial"/>
                <a:cs typeface="Arial"/>
              </a:rPr>
              <a:t>(b) Describe the structure of starch and explain why this structure makes it a suitable molecule for storing energy.(4)</a:t>
            </a:r>
          </a:p>
        </p:txBody>
      </p:sp>
    </p:spTree>
    <p:extLst>
      <p:ext uri="{BB962C8B-B14F-4D97-AF65-F5344CB8AC3E}">
        <p14:creationId xmlns:p14="http://schemas.microsoft.com/office/powerpoint/2010/main" val="3038717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E0E6B28-731E-44A7-A243-9D6B6CC81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2147483647"/>
            <a:ext cx="914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>
                <a:cs typeface="Arial" panose="020B0604020202020204" pitchFamily="34" charset="0"/>
              </a:rPr>
              <a:t>6BI01_01 </a:t>
            </a:r>
            <a:endParaRPr lang="en-GB" altLang="en-US" sz="180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08DBD53-28E0-4C69-B497-A0F6E5D85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2147483648"/>
            <a:ext cx="914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>
                <a:cs typeface="Arial" panose="020B0604020202020204" pitchFamily="34" charset="0"/>
              </a:rPr>
              <a:t>0901 </a:t>
            </a:r>
            <a:endParaRPr lang="en-GB" altLang="en-US" sz="1800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D8F28F57-49A6-4887-BA2D-BB2CD3FA9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Question </a:t>
            </a:r>
            <a:endParaRPr lang="en-GB" altLang="en-US" sz="1800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5C9BA0B6-5315-4939-8C07-6EDA56DA1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Number </a:t>
            </a:r>
            <a:endParaRPr lang="en-GB" altLang="en-US" sz="1800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29516C3C-A2CC-4B8A-99E0-18DD5A889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Answer </a:t>
            </a:r>
            <a:endParaRPr lang="en-GB" altLang="en-US" sz="1800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464364DA-5B79-468B-8059-4A14CBEB5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Mark </a:t>
            </a:r>
            <a:endParaRPr lang="en-GB" altLang="en-US" sz="1800"/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50394425-FACC-4A13-ACE3-8089170DA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3(a)(i) </a:t>
            </a:r>
            <a:endParaRPr lang="en-GB" altLang="en-US" sz="1800"/>
          </a:p>
        </p:txBody>
      </p:sp>
      <p:sp>
        <p:nvSpPr>
          <p:cNvPr id="18441" name="Rectangle 9">
            <a:extLst>
              <a:ext uri="{FF2B5EF4-FFF2-40B4-BE49-F238E27FC236}">
                <a16:creationId xmlns:a16="http://schemas.microsoft.com/office/drawing/2014/main" id="{D08FB716-F5CF-4402-8437-781A2B6A5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1.</a:t>
            </a:r>
            <a:endParaRPr lang="en-GB" altLang="en-US" sz="1800"/>
          </a:p>
        </p:txBody>
      </p:sp>
      <p:sp>
        <p:nvSpPr>
          <p:cNvPr id="18442" name="Rectangle 10">
            <a:extLst>
              <a:ext uri="{FF2B5EF4-FFF2-40B4-BE49-F238E27FC236}">
                <a16:creationId xmlns:a16="http://schemas.microsoft.com/office/drawing/2014/main" id="{8A75678F-4D40-4879-AECE-096803792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599363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two glucose molecules correctly drawn ; </a:t>
            </a:r>
            <a:endParaRPr lang="en-GB" altLang="en-US" sz="1800"/>
          </a:p>
        </p:txBody>
      </p:sp>
      <p:sp>
        <p:nvSpPr>
          <p:cNvPr id="18443" name="Rectangle 11">
            <a:extLst>
              <a:ext uri="{FF2B5EF4-FFF2-40B4-BE49-F238E27FC236}">
                <a16:creationId xmlns:a16="http://schemas.microsoft.com/office/drawing/2014/main" id="{11BEE670-D8EA-46D2-83BE-78E8BED94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05196863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2.</a:t>
            </a:r>
            <a:endParaRPr lang="en-GB" altLang="en-US" sz="1800"/>
          </a:p>
        </p:txBody>
      </p:sp>
      <p:sp>
        <p:nvSpPr>
          <p:cNvPr id="18444" name="Rectangle 12">
            <a:extLst>
              <a:ext uri="{FF2B5EF4-FFF2-40B4-BE49-F238E27FC236}">
                <a16:creationId xmlns:a16="http://schemas.microsoft.com/office/drawing/2014/main" id="{0D002A56-7064-4C1E-80DF-6B5DF0185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607300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indication that water is formed ; </a:t>
            </a:r>
            <a:endParaRPr lang="en-GB" altLang="en-US" sz="1800"/>
          </a:p>
        </p:txBody>
      </p:sp>
      <p:sp>
        <p:nvSpPr>
          <p:cNvPr id="18445" name="Rectangle 13">
            <a:extLst>
              <a:ext uri="{FF2B5EF4-FFF2-40B4-BE49-F238E27FC236}">
                <a16:creationId xmlns:a16="http://schemas.microsoft.com/office/drawing/2014/main" id="{70BF245B-522C-4833-BC4A-3BF73AFE9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05196863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3.</a:t>
            </a:r>
            <a:endParaRPr lang="en-GB" altLang="en-US" sz="1800"/>
          </a:p>
        </p:txBody>
      </p:sp>
      <p:sp>
        <p:nvSpPr>
          <p:cNvPr id="18446" name="Rectangle 14">
            <a:extLst>
              <a:ext uri="{FF2B5EF4-FFF2-40B4-BE49-F238E27FC236}">
                <a16:creationId xmlns:a16="http://schemas.microsoft.com/office/drawing/2014/main" id="{6AD4E78A-03E0-4B18-B3C7-20CFDEF23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607300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glycosidic bond correctly drawn ; </a:t>
            </a:r>
            <a:endParaRPr lang="en-GB" altLang="en-US" sz="1800"/>
          </a:p>
        </p:txBody>
      </p:sp>
      <p:sp>
        <p:nvSpPr>
          <p:cNvPr id="18447" name="Rectangle 15">
            <a:extLst>
              <a:ext uri="{FF2B5EF4-FFF2-40B4-BE49-F238E27FC236}">
                <a16:creationId xmlns:a16="http://schemas.microsoft.com/office/drawing/2014/main" id="{DD144503-451C-4281-8D63-B531B0ECE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483647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(3) </a:t>
            </a:r>
            <a:endParaRPr lang="en-GB" altLang="en-US" sz="1800"/>
          </a:p>
        </p:txBody>
      </p:sp>
      <p:sp>
        <p:nvSpPr>
          <p:cNvPr id="18448" name="Rectangle 16">
            <a:extLst>
              <a:ext uri="{FF2B5EF4-FFF2-40B4-BE49-F238E27FC236}">
                <a16:creationId xmlns:a16="http://schemas.microsoft.com/office/drawing/2014/main" id="{A29809F7-71DE-430E-916B-507A5E85B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Question </a:t>
            </a:r>
            <a:endParaRPr lang="en-GB" altLang="en-US" sz="1800"/>
          </a:p>
        </p:txBody>
      </p:sp>
      <p:sp>
        <p:nvSpPr>
          <p:cNvPr id="18449" name="Rectangle 17">
            <a:extLst>
              <a:ext uri="{FF2B5EF4-FFF2-40B4-BE49-F238E27FC236}">
                <a16:creationId xmlns:a16="http://schemas.microsoft.com/office/drawing/2014/main" id="{91E92D7E-2740-4623-94FD-E13460FFF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203286836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Number </a:t>
            </a:r>
            <a:endParaRPr lang="en-GB" altLang="en-US" sz="1800"/>
          </a:p>
        </p:txBody>
      </p:sp>
      <p:sp>
        <p:nvSpPr>
          <p:cNvPr id="18450" name="Rectangle 18">
            <a:extLst>
              <a:ext uri="{FF2B5EF4-FFF2-40B4-BE49-F238E27FC236}">
                <a16:creationId xmlns:a16="http://schemas.microsoft.com/office/drawing/2014/main" id="{4D0EB5B3-2FAC-4C6B-ABB1-F26D4D39D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Answer </a:t>
            </a:r>
            <a:endParaRPr lang="en-GB" altLang="en-US" sz="1800"/>
          </a:p>
        </p:txBody>
      </p:sp>
      <p:sp>
        <p:nvSpPr>
          <p:cNvPr id="18451" name="Rectangle 19">
            <a:extLst>
              <a:ext uri="{FF2B5EF4-FFF2-40B4-BE49-F238E27FC236}">
                <a16:creationId xmlns:a16="http://schemas.microsoft.com/office/drawing/2014/main" id="{A89EAE6B-F2A0-42C5-9B28-BBF5BD307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214748364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Mark </a:t>
            </a:r>
            <a:endParaRPr lang="en-GB" altLang="en-US" sz="1800"/>
          </a:p>
        </p:txBody>
      </p:sp>
      <p:sp>
        <p:nvSpPr>
          <p:cNvPr id="18452" name="Rectangle 20">
            <a:extLst>
              <a:ext uri="{FF2B5EF4-FFF2-40B4-BE49-F238E27FC236}">
                <a16:creationId xmlns:a16="http://schemas.microsoft.com/office/drawing/2014/main" id="{4825C1B3-AE4B-4B42-B9B4-CE4180097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173139258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3(a)(ii) </a:t>
            </a:r>
            <a:endParaRPr lang="en-GB" altLang="en-US" sz="1800"/>
          </a:p>
        </p:txBody>
      </p:sp>
      <p:sp>
        <p:nvSpPr>
          <p:cNvPr id="18453" name="Rectangle 21">
            <a:extLst>
              <a:ext uri="{FF2B5EF4-FFF2-40B4-BE49-F238E27FC236}">
                <a16:creationId xmlns:a16="http://schemas.microsoft.com/office/drawing/2014/main" id="{9845CD33-F6CA-467F-9BF2-8E064EC1B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13079988" y="-173139258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glycosidic (bond) ; </a:t>
            </a:r>
            <a:endParaRPr lang="en-GB" altLang="en-US" sz="1800"/>
          </a:p>
        </p:txBody>
      </p:sp>
      <p:sp>
        <p:nvSpPr>
          <p:cNvPr id="18454" name="Rectangle 22">
            <a:extLst>
              <a:ext uri="{FF2B5EF4-FFF2-40B4-BE49-F238E27FC236}">
                <a16:creationId xmlns:a16="http://schemas.microsoft.com/office/drawing/2014/main" id="{5606C29A-9534-4232-8049-7F05F279E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483647" y="-173140211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(1) </a:t>
            </a:r>
            <a:endParaRPr lang="en-GB" altLang="en-US" sz="1800"/>
          </a:p>
        </p:txBody>
      </p:sp>
      <p:sp>
        <p:nvSpPr>
          <p:cNvPr id="18455" name="Rectangle 23">
            <a:extLst>
              <a:ext uri="{FF2B5EF4-FFF2-40B4-BE49-F238E27FC236}">
                <a16:creationId xmlns:a16="http://schemas.microsoft.com/office/drawing/2014/main" id="{FD1CB1C0-B167-413E-A3DD-19DEFB18A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127705961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Question </a:t>
            </a:r>
            <a:endParaRPr lang="en-GB" altLang="en-US" sz="1800"/>
          </a:p>
        </p:txBody>
      </p:sp>
      <p:sp>
        <p:nvSpPr>
          <p:cNvPr id="18456" name="Rectangle 24">
            <a:extLst>
              <a:ext uri="{FF2B5EF4-FFF2-40B4-BE49-F238E27FC236}">
                <a16:creationId xmlns:a16="http://schemas.microsoft.com/office/drawing/2014/main" id="{D3FBE3E1-8DF7-4544-BBA8-023B30B8E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112918398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Number </a:t>
            </a:r>
            <a:endParaRPr lang="en-GB" altLang="en-US" sz="1800"/>
          </a:p>
        </p:txBody>
      </p:sp>
      <p:sp>
        <p:nvSpPr>
          <p:cNvPr id="18457" name="Rectangle 25">
            <a:extLst>
              <a:ext uri="{FF2B5EF4-FFF2-40B4-BE49-F238E27FC236}">
                <a16:creationId xmlns:a16="http://schemas.microsoft.com/office/drawing/2014/main" id="{3A01B891-3648-4EFF-B43B-36F4F27E9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127705961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Answer </a:t>
            </a:r>
            <a:endParaRPr lang="en-GB" altLang="en-US" sz="1800"/>
          </a:p>
        </p:txBody>
      </p:sp>
      <p:sp>
        <p:nvSpPr>
          <p:cNvPr id="18458" name="Rectangle 26">
            <a:extLst>
              <a:ext uri="{FF2B5EF4-FFF2-40B4-BE49-F238E27FC236}">
                <a16:creationId xmlns:a16="http://schemas.microsoft.com/office/drawing/2014/main" id="{C76AD4A6-FC99-40F7-A13E-A789A76D4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127705961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Mark </a:t>
            </a:r>
            <a:endParaRPr lang="en-GB" altLang="en-US" sz="1800"/>
          </a:p>
        </p:txBody>
      </p:sp>
      <p:sp>
        <p:nvSpPr>
          <p:cNvPr id="18459" name="Rectangle 27">
            <a:extLst>
              <a:ext uri="{FF2B5EF4-FFF2-40B4-BE49-F238E27FC236}">
                <a16:creationId xmlns:a16="http://schemas.microsoft.com/office/drawing/2014/main" id="{FB5A74BE-2D12-4E34-9E9A-6E06A8716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82771773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3(b) </a:t>
            </a:r>
            <a:endParaRPr lang="en-GB" altLang="en-US" sz="1800"/>
          </a:p>
        </p:txBody>
      </p:sp>
      <p:sp>
        <p:nvSpPr>
          <p:cNvPr id="18460" name="Rectangle 28">
            <a:extLst>
              <a:ext uri="{FF2B5EF4-FFF2-40B4-BE49-F238E27FC236}">
                <a16:creationId xmlns:a16="http://schemas.microsoft.com/office/drawing/2014/main" id="{2B42A88A-E38E-4C6A-A9C5-1A7DD29B5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7483648" y="-82771773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1.</a:t>
            </a:r>
            <a:endParaRPr lang="en-GB" altLang="en-US" sz="1800"/>
          </a:p>
        </p:txBody>
      </p:sp>
      <p:sp>
        <p:nvSpPr>
          <p:cNvPr id="18461" name="Rectangle 29">
            <a:extLst>
              <a:ext uri="{FF2B5EF4-FFF2-40B4-BE49-F238E27FC236}">
                <a16:creationId xmlns:a16="http://schemas.microsoft.com/office/drawing/2014/main" id="{42AC7463-1DDA-4D12-8719-A36FE2B22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599363" y="-82771773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reference to amylose and amylopectin ; </a:t>
            </a:r>
            <a:endParaRPr lang="en-GB" altLang="en-US" sz="1800"/>
          </a:p>
        </p:txBody>
      </p:sp>
      <p:sp>
        <p:nvSpPr>
          <p:cNvPr id="18462" name="Rectangle 30">
            <a:extLst>
              <a:ext uri="{FF2B5EF4-FFF2-40B4-BE49-F238E27FC236}">
                <a16:creationId xmlns:a16="http://schemas.microsoft.com/office/drawing/2014/main" id="{59C5C36D-05F4-4F49-A0A6-D29329659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05196863" y="-53268086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2.</a:t>
            </a:r>
            <a:endParaRPr lang="en-GB" altLang="en-US" sz="1800"/>
          </a:p>
        </p:txBody>
      </p:sp>
      <p:sp>
        <p:nvSpPr>
          <p:cNvPr id="18463" name="Rectangle 31">
            <a:extLst>
              <a:ext uri="{FF2B5EF4-FFF2-40B4-BE49-F238E27FC236}">
                <a16:creationId xmlns:a16="http://schemas.microsoft.com/office/drawing/2014/main" id="{94238FC0-4164-4242-99AA-F6597EE39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607300" y="-53268086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credit details of amylose e.g. straight chain, spiraled, 1-4 </a:t>
            </a:r>
            <a:endParaRPr lang="en-GB" altLang="en-US" sz="1800"/>
          </a:p>
        </p:txBody>
      </p:sp>
      <p:sp>
        <p:nvSpPr>
          <p:cNvPr id="18464" name="Rectangle 32">
            <a:extLst>
              <a:ext uri="{FF2B5EF4-FFF2-40B4-BE49-F238E27FC236}">
                <a16:creationId xmlns:a16="http://schemas.microsoft.com/office/drawing/2014/main" id="{BD399266-0006-4179-9EB0-DF8A8F84E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607300" y="-38479571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links ; </a:t>
            </a:r>
            <a:endParaRPr lang="en-GB" altLang="en-US" sz="1800"/>
          </a:p>
        </p:txBody>
      </p:sp>
      <p:sp>
        <p:nvSpPr>
          <p:cNvPr id="18465" name="Rectangle 33">
            <a:extLst>
              <a:ext uri="{FF2B5EF4-FFF2-40B4-BE49-F238E27FC236}">
                <a16:creationId xmlns:a16="http://schemas.microsoft.com/office/drawing/2014/main" id="{20F21992-A148-43ED-ACE9-C474F25BD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05196863" y="-8833961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3.</a:t>
            </a:r>
            <a:endParaRPr lang="en-GB" altLang="en-US" sz="1800"/>
          </a:p>
        </p:txBody>
      </p:sp>
      <p:sp>
        <p:nvSpPr>
          <p:cNvPr id="18466" name="Rectangle 34">
            <a:extLst>
              <a:ext uri="{FF2B5EF4-FFF2-40B4-BE49-F238E27FC236}">
                <a16:creationId xmlns:a16="http://schemas.microsoft.com/office/drawing/2014/main" id="{6244DB3A-680C-4726-8B0A-5AA0C6F03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607300" y="-8833961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credit details of {amylopectin / starch} e.g. branched, (1-4 </a:t>
            </a:r>
            <a:endParaRPr lang="en-GB" altLang="en-US" sz="1800"/>
          </a:p>
        </p:txBody>
      </p:sp>
      <p:sp>
        <p:nvSpPr>
          <p:cNvPr id="18467" name="Rectangle 35">
            <a:extLst>
              <a:ext uri="{FF2B5EF4-FFF2-40B4-BE49-F238E27FC236}">
                <a16:creationId xmlns:a16="http://schemas.microsoft.com/office/drawing/2014/main" id="{8BE35FCA-69D0-460E-A18F-182F5FAD4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607300" y="5954553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and) 1-6 links ; </a:t>
            </a:r>
            <a:endParaRPr lang="en-GB" altLang="en-US" sz="1800"/>
          </a:p>
        </p:txBody>
      </p:sp>
      <p:sp>
        <p:nvSpPr>
          <p:cNvPr id="18468" name="Rectangle 36">
            <a:extLst>
              <a:ext uri="{FF2B5EF4-FFF2-40B4-BE49-F238E27FC236}">
                <a16:creationId xmlns:a16="http://schemas.microsoft.com/office/drawing/2014/main" id="{16D1436C-D6F4-49E6-8468-B87A22D40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05196863" y="35529678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4.</a:t>
            </a:r>
            <a:endParaRPr lang="en-GB" altLang="en-US" sz="1800"/>
          </a:p>
        </p:txBody>
      </p:sp>
      <p:sp>
        <p:nvSpPr>
          <p:cNvPr id="18469" name="Rectangle 37">
            <a:extLst>
              <a:ext uri="{FF2B5EF4-FFF2-40B4-BE49-F238E27FC236}">
                <a16:creationId xmlns:a16="http://schemas.microsoft.com/office/drawing/2014/main" id="{F50275BD-5ADB-4AB9-A5A7-E91E60EC1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607300" y="355296788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idea that it is easily hydrolysed ; </a:t>
            </a:r>
            <a:endParaRPr lang="en-GB" altLang="en-US" sz="1800"/>
          </a:p>
        </p:txBody>
      </p:sp>
      <p:sp>
        <p:nvSpPr>
          <p:cNvPr id="18470" name="Rectangle 38">
            <a:extLst>
              <a:ext uri="{FF2B5EF4-FFF2-40B4-BE49-F238E27FC236}">
                <a16:creationId xmlns:a16="http://schemas.microsoft.com/office/drawing/2014/main" id="{99ECE375-47CD-4B2E-8923-056420A73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05196863" y="65033366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5.</a:t>
            </a:r>
            <a:endParaRPr lang="en-GB" altLang="en-US" sz="1800"/>
          </a:p>
        </p:txBody>
      </p:sp>
      <p:sp>
        <p:nvSpPr>
          <p:cNvPr id="18471" name="Rectangle 39">
            <a:extLst>
              <a:ext uri="{FF2B5EF4-FFF2-40B4-BE49-F238E27FC236}">
                <a16:creationId xmlns:a16="http://schemas.microsoft.com/office/drawing/2014/main" id="{4BE32A96-8548-49C2-A809-CAB391592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607300" y="65033366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idea of compact structure ; </a:t>
            </a:r>
            <a:endParaRPr lang="en-GB" altLang="en-US" sz="1800"/>
          </a:p>
        </p:txBody>
      </p:sp>
      <p:sp>
        <p:nvSpPr>
          <p:cNvPr id="18472" name="Rectangle 40">
            <a:extLst>
              <a:ext uri="{FF2B5EF4-FFF2-40B4-BE49-F238E27FC236}">
                <a16:creationId xmlns:a16="http://schemas.microsoft.com/office/drawing/2014/main" id="{1899575A-1AE6-48A1-8FD9-65D3D30A7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05196863" y="94680881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6.</a:t>
            </a:r>
            <a:endParaRPr lang="en-GB" altLang="en-US" sz="1800"/>
          </a:p>
        </p:txBody>
      </p:sp>
      <p:sp>
        <p:nvSpPr>
          <p:cNvPr id="18473" name="Rectangle 41">
            <a:extLst>
              <a:ext uri="{FF2B5EF4-FFF2-40B4-BE49-F238E27FC236}">
                <a16:creationId xmlns:a16="http://schemas.microsoft.com/office/drawing/2014/main" id="{5D2EE8B6-2023-4BFA-AC32-E035E3F5F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607300" y="94680881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(leading to) more glucose in a smaller space (in a cell) ; </a:t>
            </a:r>
            <a:endParaRPr lang="en-GB" altLang="en-US" sz="1800"/>
          </a:p>
        </p:txBody>
      </p:sp>
      <p:sp>
        <p:nvSpPr>
          <p:cNvPr id="18474" name="Rectangle 42">
            <a:extLst>
              <a:ext uri="{FF2B5EF4-FFF2-40B4-BE49-F238E27FC236}">
                <a16:creationId xmlns:a16="http://schemas.microsoft.com/office/drawing/2014/main" id="{59864CA0-CA78-4EB1-899A-6C0E364A0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05196863" y="124256006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7.</a:t>
            </a:r>
            <a:endParaRPr lang="en-GB" altLang="en-US" sz="1800"/>
          </a:p>
        </p:txBody>
      </p:sp>
      <p:sp>
        <p:nvSpPr>
          <p:cNvPr id="18475" name="Rectangle 43">
            <a:extLst>
              <a:ext uri="{FF2B5EF4-FFF2-40B4-BE49-F238E27FC236}">
                <a16:creationId xmlns:a16="http://schemas.microsoft.com/office/drawing/2014/main" id="{A5F834F3-DB1E-47DD-9F77-55E99BFE1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607300" y="1242560063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idea of being {insoluble / large} ; </a:t>
            </a:r>
            <a:endParaRPr lang="en-GB" altLang="en-US" sz="1800"/>
          </a:p>
        </p:txBody>
      </p:sp>
      <p:sp>
        <p:nvSpPr>
          <p:cNvPr id="18476" name="Rectangle 44">
            <a:extLst>
              <a:ext uri="{FF2B5EF4-FFF2-40B4-BE49-F238E27FC236}">
                <a16:creationId xmlns:a16="http://schemas.microsoft.com/office/drawing/2014/main" id="{14F1983C-D7E5-4683-A5EA-1584B7C21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05196863" y="1538328775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8.</a:t>
            </a:r>
            <a:endParaRPr lang="en-GB" altLang="en-US" sz="1800"/>
          </a:p>
        </p:txBody>
      </p:sp>
      <p:sp>
        <p:nvSpPr>
          <p:cNvPr id="18477" name="Rectangle 45">
            <a:extLst>
              <a:ext uri="{FF2B5EF4-FFF2-40B4-BE49-F238E27FC236}">
                <a16:creationId xmlns:a16="http://schemas.microsoft.com/office/drawing/2014/main" id="{71660B7A-A8E5-4D54-980D-F3D8D2D50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607300" y="1538328775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(leading to ) it {not diffusing out of cells / having {little / no} </a:t>
            </a:r>
            <a:endParaRPr lang="en-GB" altLang="en-US" sz="1800"/>
          </a:p>
        </p:txBody>
      </p:sp>
      <p:sp>
        <p:nvSpPr>
          <p:cNvPr id="18478" name="Rectangle 46">
            <a:extLst>
              <a:ext uri="{FF2B5EF4-FFF2-40B4-BE49-F238E27FC236}">
                <a16:creationId xmlns:a16="http://schemas.microsoft.com/office/drawing/2014/main" id="{E7158C10-41A2-44FC-BB8E-F82CAD63E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607300" y="1685480500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osmotic effect} / eq ; </a:t>
            </a:r>
            <a:endParaRPr lang="en-GB" altLang="en-US" sz="1800"/>
          </a:p>
        </p:txBody>
      </p:sp>
      <p:sp>
        <p:nvSpPr>
          <p:cNvPr id="18479" name="Rectangle 47">
            <a:extLst>
              <a:ext uri="{FF2B5EF4-FFF2-40B4-BE49-F238E27FC236}">
                <a16:creationId xmlns:a16="http://schemas.microsoft.com/office/drawing/2014/main" id="{B7C243BC-75FE-4C25-9B9E-60498D8CC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05196863" y="1981946125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NB </a:t>
            </a:r>
            <a:endParaRPr lang="en-GB" altLang="en-US" sz="1800"/>
          </a:p>
        </p:txBody>
      </p:sp>
      <p:sp>
        <p:nvSpPr>
          <p:cNvPr id="18480" name="Rectangle 48">
            <a:extLst>
              <a:ext uri="{FF2B5EF4-FFF2-40B4-BE49-F238E27FC236}">
                <a16:creationId xmlns:a16="http://schemas.microsoft.com/office/drawing/2014/main" id="{29B34C0C-B063-48CF-A4CE-3467EA2E7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05894175" y="1981946125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maximum of 3 marks for structural points </a:t>
            </a:r>
            <a:endParaRPr lang="en-GB" altLang="en-US" sz="1800"/>
          </a:p>
        </p:txBody>
      </p:sp>
      <p:sp>
        <p:nvSpPr>
          <p:cNvPr id="18481" name="Rectangle 49">
            <a:extLst>
              <a:ext uri="{FF2B5EF4-FFF2-40B4-BE49-F238E27FC236}">
                <a16:creationId xmlns:a16="http://schemas.microsoft.com/office/drawing/2014/main" id="{FBD67554-1DF5-4A50-80F2-69CD64C96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05196863" y="2129831275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cs typeface="Arial" panose="020B0604020202020204" pitchFamily="34" charset="0"/>
              </a:rPr>
              <a:t>(pts 1, 2, 3, 5 and 7) </a:t>
            </a:r>
            <a:endParaRPr lang="en-GB" altLang="en-US" sz="1800"/>
          </a:p>
        </p:txBody>
      </p:sp>
      <p:sp>
        <p:nvSpPr>
          <p:cNvPr id="18482" name="Text Box 50">
            <a:extLst>
              <a:ext uri="{FF2B5EF4-FFF2-40B4-BE49-F238E27FC236}">
                <a16:creationId xmlns:a16="http://schemas.microsoft.com/office/drawing/2014/main" id="{31B5CFE5-8F4B-49DB-B9B0-E24368CD2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"/>
            <a:ext cx="69342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cs typeface="Arial" panose="020B0604020202020204" pitchFamily="34" charset="0"/>
              </a:rPr>
              <a:t>3(b) 1.reference to amylose and amylopectin 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cs typeface="Arial" panose="020B0604020202020204" pitchFamily="34" charset="0"/>
              </a:rPr>
              <a:t>2.credit details of amylose e.g. straight chain, spiraled, 1-4 links 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cs typeface="Arial" panose="020B0604020202020204" pitchFamily="34" charset="0"/>
              </a:rPr>
              <a:t>3.credit details of {amylopectin / starch} e.g. branched, (1-4 and) 1-6 links 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cs typeface="Arial" panose="020B0604020202020204" pitchFamily="34" charset="0"/>
              </a:rPr>
              <a:t>4.idea that it is easily hydrolysed 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cs typeface="Arial" panose="020B0604020202020204" pitchFamily="34" charset="0"/>
              </a:rPr>
              <a:t>5.idea of compact structure 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cs typeface="Arial" panose="020B0604020202020204" pitchFamily="34" charset="0"/>
              </a:rPr>
              <a:t>6.(leading to) more glucose in a smaller space (in a cell) 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cs typeface="Arial" panose="020B0604020202020204" pitchFamily="34" charset="0"/>
              </a:rPr>
              <a:t>7.idea of being {insoluble / large} 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cs typeface="Arial" panose="020B0604020202020204" pitchFamily="34" charset="0"/>
              </a:rPr>
              <a:t>8.(leading to ) it {not diffusing out of cells / having {little / no} osmotic effect} / eq 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cs typeface="Arial" panose="020B0604020202020204" pitchFamily="34" charset="0"/>
              </a:rPr>
              <a:t>NB maximum of 3 marks for structural points (pts 1, 2, 3, 5 and 7) </a:t>
            </a:r>
          </a:p>
        </p:txBody>
      </p:sp>
    </p:spTree>
    <p:extLst>
      <p:ext uri="{BB962C8B-B14F-4D97-AF65-F5344CB8AC3E}">
        <p14:creationId xmlns:p14="http://schemas.microsoft.com/office/powerpoint/2010/main" val="1834420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9A21F2C-F1F4-41F2-8937-DCD4C5696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8229600" cy="1143000"/>
          </a:xfrm>
        </p:spPr>
        <p:txBody>
          <a:bodyPr/>
          <a:lstStyle/>
          <a:p>
            <a:r>
              <a:rPr lang="en-GB" altLang="en-US" sz="2800"/>
              <a:t>Challenge question:</a:t>
            </a:r>
            <a:br>
              <a:rPr lang="en-GB" altLang="en-US" sz="2800"/>
            </a:br>
            <a:r>
              <a:rPr lang="en-GB" altLang="en-US" sz="2800"/>
              <a:t>There is another type of carbohydrate that is an essential part of our diet, but has no nutritional value. What is it and why does it have no value?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88B0CDED-9A7F-4CBA-8C90-CE269A1130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286000"/>
            <a:ext cx="8229600" cy="35052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/>
              <a:t>Cellulose (dietary fibre)</a:t>
            </a:r>
          </a:p>
          <a:p>
            <a:r>
              <a:rPr lang="en-GB" altLang="en-US"/>
              <a:t>Chains of up to 10,000 glucose molecules</a:t>
            </a:r>
          </a:p>
          <a:p>
            <a:r>
              <a:rPr lang="en-GB" altLang="en-US"/>
              <a:t>Straight chains</a:t>
            </a:r>
          </a:p>
          <a:p>
            <a:r>
              <a:rPr lang="en-GB" altLang="en-US"/>
              <a:t>Indigestible by humans</a:t>
            </a:r>
          </a:p>
          <a:p>
            <a:r>
              <a:rPr lang="en-GB" altLang="en-US"/>
              <a:t>Reduces chances of chd, diabetes and bowel cancer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42DA6D5C-9E61-4E54-8253-11059D8F6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867401"/>
            <a:ext cx="4984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/>
              <a:t>Challenge: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/>
              <a:t>Which animals can digest cellulose? Why?</a:t>
            </a:r>
          </a:p>
        </p:txBody>
      </p:sp>
    </p:spTree>
    <p:extLst>
      <p:ext uri="{BB962C8B-B14F-4D97-AF65-F5344CB8AC3E}">
        <p14:creationId xmlns:p14="http://schemas.microsoft.com/office/powerpoint/2010/main" val="329528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  <p:bldP spid="3686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3DCA0-8BEB-4F71-9CB3-F0BDCC0D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365" y="1062319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400">
                <a:latin typeface="Calibri"/>
                <a:cs typeface="Arial"/>
              </a:rPr>
              <a:t>1. What type of bond joins two monosaccharides?</a:t>
            </a:r>
          </a:p>
          <a:p>
            <a:pPr marL="0" indent="0">
              <a:buNone/>
            </a:pPr>
            <a:r>
              <a:rPr lang="en-GB" sz="2400">
                <a:latin typeface="Calibri"/>
                <a:cs typeface="Arial"/>
              </a:rPr>
              <a:t>2. What type of monosaccharide is ribose?</a:t>
            </a:r>
          </a:p>
          <a:p>
            <a:pPr marL="0" indent="0">
              <a:buNone/>
            </a:pPr>
            <a:r>
              <a:rPr lang="en-GB" sz="2400">
                <a:latin typeface="Calibri"/>
                <a:cs typeface="Arial"/>
              </a:rPr>
              <a:t>3. Name the two types of glucose.</a:t>
            </a:r>
          </a:p>
          <a:p>
            <a:pPr marL="0" indent="0">
              <a:buNone/>
            </a:pPr>
            <a:r>
              <a:rPr lang="en-GB" sz="2400">
                <a:latin typeface="Calibri"/>
                <a:cs typeface="Arial"/>
              </a:rPr>
              <a:t>4. Which reaction forms a disaccharide?</a:t>
            </a:r>
          </a:p>
          <a:p>
            <a:pPr marL="0" indent="0">
              <a:buNone/>
            </a:pPr>
            <a:r>
              <a:rPr lang="en-GB" sz="2400">
                <a:latin typeface="Calibri"/>
                <a:cs typeface="Arial"/>
              </a:rPr>
              <a:t>5. Why is water described as dipolar?</a:t>
            </a:r>
          </a:p>
          <a:p>
            <a:pPr marL="0" indent="0">
              <a:buNone/>
            </a:pPr>
            <a:r>
              <a:rPr lang="en-GB" sz="2400">
                <a:latin typeface="Calibri"/>
                <a:cs typeface="Arial"/>
              </a:rPr>
              <a:t>6. Why does ice float?</a:t>
            </a:r>
          </a:p>
          <a:p>
            <a:pPr marL="0" indent="0">
              <a:buNone/>
            </a:pPr>
            <a:r>
              <a:rPr lang="en-GB" sz="2400">
                <a:latin typeface="Calibri"/>
                <a:cs typeface="Arial"/>
              </a:rPr>
              <a:t>7. Name the attraction of water molecules to the side of a vessel.</a:t>
            </a:r>
          </a:p>
          <a:p>
            <a:pPr marL="0" indent="0">
              <a:buNone/>
            </a:pPr>
            <a:r>
              <a:rPr lang="en-GB" sz="2400">
                <a:latin typeface="Calibri"/>
                <a:cs typeface="Arial"/>
              </a:rPr>
              <a:t>8. How would I recognise beta glucose?</a:t>
            </a:r>
          </a:p>
          <a:p>
            <a:pPr marL="0" indent="0">
              <a:buNone/>
            </a:pPr>
            <a:r>
              <a:rPr lang="en-GB" sz="2400">
                <a:latin typeface="Calibri"/>
                <a:cs typeface="Arial"/>
              </a:rPr>
              <a:t>9. Name a disaccharide.</a:t>
            </a:r>
          </a:p>
          <a:p>
            <a:pPr marL="0" indent="0">
              <a:buNone/>
            </a:pPr>
            <a:r>
              <a:rPr lang="en-GB" sz="2400">
                <a:latin typeface="Calibri"/>
                <a:cs typeface="Arial"/>
              </a:rPr>
              <a:t>10. Name two polysaccharides.</a:t>
            </a:r>
          </a:p>
          <a:p>
            <a:pPr marL="0" indent="0">
              <a:buNone/>
            </a:pPr>
            <a:endParaRPr lang="en-GB" sz="2400">
              <a:latin typeface="Calibri"/>
              <a:cs typeface="Arial"/>
            </a:endParaRPr>
          </a:p>
          <a:p>
            <a:pPr marL="0" indent="0">
              <a:buNone/>
            </a:pPr>
            <a:endParaRPr lang="en-GB" sz="2400">
              <a:latin typeface="Calibri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993521-8C89-1839-6DFD-07B4DFFD5B50}"/>
              </a:ext>
            </a:extLst>
          </p:cNvPr>
          <p:cNvSpPr txBox="1"/>
          <p:nvPr/>
        </p:nvSpPr>
        <p:spPr>
          <a:xfrm>
            <a:off x="749709" y="184354"/>
            <a:ext cx="522338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>
                <a:cs typeface="Arial"/>
              </a:rPr>
              <a:t>Quick 10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6185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983AF25-B9AC-4D8C-83FE-A8018E6384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>
                <a:latin typeface="Calibri"/>
                <a:cs typeface="Calibri"/>
              </a:rPr>
              <a:t>Disaccharides and polysaccharides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9CB5E01-3352-4F8E-BD1C-FD6914CF7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9641" y="1476936"/>
            <a:ext cx="8229600" cy="4525963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>
                <a:latin typeface="Calibri"/>
                <a:ea typeface="Verdana"/>
                <a:cs typeface="Calibri"/>
              </a:rPr>
              <a:t>2.1.12 </a:t>
            </a:r>
            <a:endParaRPr lang="en-US">
              <a:ea typeface="+mn-lt"/>
              <a:cs typeface="+mn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>
                <a:latin typeface="Calibri"/>
                <a:ea typeface="Verdana"/>
                <a:cs typeface="Calibri"/>
              </a:rPr>
              <a:t>f) the structure of starch (amylose and amylopectin), glycogen and cellulose molecules</a:t>
            </a:r>
            <a:endParaRPr lang="en-US">
              <a:ea typeface="+mn-lt"/>
              <a:cs typeface="+mn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>
                <a:latin typeface="Calibri"/>
                <a:ea typeface="Verdana"/>
                <a:cs typeface="Calibri"/>
              </a:rPr>
              <a:t>g) how the structures and properties of glucose, starch, glycogen and cellulose molecules relate to their functions in living organisms</a:t>
            </a:r>
            <a:endParaRPr lang="en-GB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9018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sugar">
            <a:extLst>
              <a:ext uri="{FF2B5EF4-FFF2-40B4-BE49-F238E27FC236}">
                <a16:creationId xmlns:a16="http://schemas.microsoft.com/office/drawing/2014/main" id="{270DFADE-648F-4E28-8644-B4DEF0E39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176" y="128868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3">
            <a:extLst>
              <a:ext uri="{FF2B5EF4-FFF2-40B4-BE49-F238E27FC236}">
                <a16:creationId xmlns:a16="http://schemas.microsoft.com/office/drawing/2014/main" id="{738BC9C7-71B6-4853-A4DD-BC3DDDA38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8773" y="49214"/>
            <a:ext cx="75596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latin typeface="Verdana"/>
                <a:ea typeface="Verdana"/>
                <a:cs typeface="Verdana"/>
              </a:rPr>
              <a:t>Disaccharides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E2F652AF-2B20-4AD7-827C-141A49E8F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2001" y="747526"/>
            <a:ext cx="5761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Arial"/>
                <a:cs typeface="Arial"/>
              </a:rPr>
              <a:t>Find out the missing information:</a:t>
            </a:r>
          </a:p>
        </p:txBody>
      </p:sp>
      <p:graphicFrame>
        <p:nvGraphicFramePr>
          <p:cNvPr id="6176" name="Group 32">
            <a:extLst>
              <a:ext uri="{FF2B5EF4-FFF2-40B4-BE49-F238E27FC236}">
                <a16:creationId xmlns:a16="http://schemas.microsoft.com/office/drawing/2014/main" id="{6EB4B264-C388-4CE3-92F0-6A5384A5A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137387"/>
              </p:ext>
            </p:extLst>
          </p:nvPr>
        </p:nvGraphicFramePr>
        <p:xfrm>
          <a:off x="1793597" y="1333408"/>
          <a:ext cx="8649349" cy="4487206"/>
        </p:xfrm>
        <a:graphic>
          <a:graphicData uri="http://schemas.openxmlformats.org/drawingml/2006/table">
            <a:tbl>
              <a:tblPr/>
              <a:tblGrid>
                <a:gridCol w="175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5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Disaccharide</a:t>
                      </a:r>
                    </a:p>
                  </a:txBody>
                  <a:tcPr marL="90000" marR="90000" marT="46805" marB="468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Constituent monosaccharides</a:t>
                      </a: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Type of glycosidic bond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Occurrence &amp; Importance</a:t>
                      </a: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Lactose</a:t>
                      </a:r>
                    </a:p>
                  </a:txBody>
                  <a:tcPr marL="90000" marR="90000" marT="46805" marB="468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A-glucose 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&amp;</a:t>
                      </a:r>
                      <a:r>
                        <a:rPr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B-galactose</a:t>
                      </a:r>
                      <a:endParaRPr kumimoji="0" lang="en-GB" sz="1800" b="0" i="0" u="none" strike="noStrike" cap="none" normalizeH="0" baseline="0" dirty="0" err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 1,4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Sugar found only in milk, main energy source for mammal infants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1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Maltose</a:t>
                      </a:r>
                    </a:p>
                  </a:txBody>
                  <a:tcPr marL="90000" marR="90000" marT="46805" marB="468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A-glucose &amp;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A-glucose</a:t>
                      </a: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1,4</a:t>
                      </a: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Formed during digestion &amp; seed germination</a:t>
                      </a: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6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Sucrose</a:t>
                      </a:r>
                    </a:p>
                  </a:txBody>
                  <a:tcPr marL="90000" marR="90000" marT="46805" marB="468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A-glucose &amp;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fructose</a:t>
                      </a: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1,2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Do not need to know why.</a:t>
                      </a: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Produced naturally by plants. Extracted and refined for dietary use.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344" name="Text Box 32">
            <a:extLst>
              <a:ext uri="{FF2B5EF4-FFF2-40B4-BE49-F238E27FC236}">
                <a16:creationId xmlns:a16="http://schemas.microsoft.com/office/drawing/2014/main" id="{92E2FB89-F499-409B-9AEA-CE7C8E67F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19801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</a:rPr>
              <a:t>Challenge – come up with a way to remember the disaccharide monomers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5DD534-D470-4DF3-984F-1D7A841D3F71}"/>
              </a:ext>
            </a:extLst>
          </p:cNvPr>
          <p:cNvSpPr txBox="1"/>
          <p:nvPr/>
        </p:nvSpPr>
        <p:spPr>
          <a:xfrm>
            <a:off x="5945841" y="2320739"/>
            <a:ext cx="1566582" cy="923330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>
              <a:cs typeface="Arial"/>
            </a:endParaRPr>
          </a:p>
          <a:p>
            <a:endParaRPr lang="en-GB">
              <a:cs typeface="Arial"/>
            </a:endParaRPr>
          </a:p>
          <a:p>
            <a:endParaRPr lang="en-GB"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A92AF6-7B0E-4A1E-80F1-9D4BD9D6A80B}"/>
              </a:ext>
            </a:extLst>
          </p:cNvPr>
          <p:cNvSpPr txBox="1"/>
          <p:nvPr/>
        </p:nvSpPr>
        <p:spPr>
          <a:xfrm>
            <a:off x="5990665" y="4746811"/>
            <a:ext cx="1566582" cy="923330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>
              <a:cs typeface="Arial"/>
            </a:endParaRPr>
          </a:p>
          <a:p>
            <a:endParaRPr lang="en-GB">
              <a:cs typeface="Arial"/>
            </a:endParaRPr>
          </a:p>
          <a:p>
            <a:endParaRPr lang="en-GB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C3B8C9-2198-4E88-A740-F22EC3D7DE65}"/>
              </a:ext>
            </a:extLst>
          </p:cNvPr>
          <p:cNvSpPr txBox="1"/>
          <p:nvPr/>
        </p:nvSpPr>
        <p:spPr>
          <a:xfrm>
            <a:off x="8030135" y="3558987"/>
            <a:ext cx="2082052" cy="923330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>
              <a:cs typeface="Arial"/>
            </a:endParaRPr>
          </a:p>
          <a:p>
            <a:endParaRPr lang="en-GB">
              <a:cs typeface="Arial"/>
            </a:endParaRPr>
          </a:p>
          <a:p>
            <a:endParaRPr lang="en-GB"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A35499-2220-4B0D-97EA-E857A50A3E44}"/>
              </a:ext>
            </a:extLst>
          </p:cNvPr>
          <p:cNvSpPr txBox="1"/>
          <p:nvPr/>
        </p:nvSpPr>
        <p:spPr>
          <a:xfrm>
            <a:off x="4018429" y="3558988"/>
            <a:ext cx="1566582" cy="923330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>
              <a:cs typeface="Arial"/>
            </a:endParaRPr>
          </a:p>
          <a:p>
            <a:endParaRPr lang="en-GB">
              <a:cs typeface="Arial"/>
            </a:endParaRPr>
          </a:p>
          <a:p>
            <a:endParaRPr lang="en-GB"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FA58FE-8796-4547-BD1B-049C2EC164EA}"/>
              </a:ext>
            </a:extLst>
          </p:cNvPr>
          <p:cNvSpPr txBox="1"/>
          <p:nvPr/>
        </p:nvSpPr>
        <p:spPr>
          <a:xfrm>
            <a:off x="3687856" y="2399181"/>
            <a:ext cx="1981199" cy="923330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>
              <a:cs typeface="Arial"/>
            </a:endParaRPr>
          </a:p>
          <a:p>
            <a:endParaRPr lang="en-GB">
              <a:cs typeface="Arial"/>
            </a:endParaRPr>
          </a:p>
          <a:p>
            <a:endParaRPr lang="en-GB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672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9AD29-674A-3627-A21A-3477423E4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58740"/>
            <a:ext cx="10972800" cy="4525963"/>
          </a:xfrm>
        </p:spPr>
        <p:txBody>
          <a:bodyPr/>
          <a:lstStyle/>
          <a:p>
            <a:r>
              <a:rPr lang="en-GB" dirty="0">
                <a:cs typeface="Arial"/>
              </a:rPr>
              <a:t>Extra information beyond the spec:</a:t>
            </a:r>
          </a:p>
          <a:p>
            <a:endParaRPr lang="en-GB" dirty="0"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A4C2CA-81CE-2AB3-2238-949F9B3D3CC1}"/>
              </a:ext>
            </a:extLst>
          </p:cNvPr>
          <p:cNvSpPr txBox="1"/>
          <p:nvPr/>
        </p:nvSpPr>
        <p:spPr>
          <a:xfrm>
            <a:off x="979469" y="4746661"/>
            <a:ext cx="9907712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Arial"/>
              </a:rPr>
              <a:t>Carbon 1 alpha glucose.</a:t>
            </a:r>
          </a:p>
          <a:p>
            <a:r>
              <a:rPr lang="en-GB" dirty="0">
                <a:cs typeface="Arial"/>
              </a:rPr>
              <a:t>Carbon 2 fructose</a:t>
            </a:r>
          </a:p>
          <a:p>
            <a:r>
              <a:rPr lang="en-GB" dirty="0">
                <a:cs typeface="Arial"/>
              </a:rPr>
              <a:t>Fructose is also a hexose but only has 4 carbon atoms in the ring, this prevents bonding using carbon 4. </a:t>
            </a:r>
          </a:p>
          <a:p>
            <a:r>
              <a:rPr lang="en-GB" dirty="0">
                <a:cs typeface="Arial"/>
              </a:rPr>
              <a:t>It is a non-reducing sugar as OH groups on the reducing ends are involved in the glycosidic bond.</a:t>
            </a:r>
          </a:p>
          <a:p>
            <a:endParaRPr lang="en-GB" dirty="0">
              <a:cs typeface="Arial"/>
            </a:endParaRPr>
          </a:p>
        </p:txBody>
      </p:sp>
      <p:pic>
        <p:nvPicPr>
          <p:cNvPr id="6" name="Picture 6" descr="Diagram&#10;&#10;Description automatically generated">
            <a:extLst>
              <a:ext uri="{FF2B5EF4-FFF2-40B4-BE49-F238E27FC236}">
                <a16:creationId xmlns:a16="http://schemas.microsoft.com/office/drawing/2014/main" id="{921A87AB-672C-6AEB-5FEF-DF7ABC25A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9862" y="252768"/>
            <a:ext cx="4198704" cy="45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674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5 Points 3">
            <a:extLst>
              <a:ext uri="{FF2B5EF4-FFF2-40B4-BE49-F238E27FC236}">
                <a16:creationId xmlns:a16="http://schemas.microsoft.com/office/drawing/2014/main" id="{AA104C52-EA29-4B81-BE1E-239FD6E830F6}"/>
              </a:ext>
            </a:extLst>
          </p:cNvPr>
          <p:cNvSpPr/>
          <p:nvPr/>
        </p:nvSpPr>
        <p:spPr>
          <a:xfrm>
            <a:off x="2557182" y="248770"/>
            <a:ext cx="6370543" cy="610160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rgbClr val="7030A0"/>
                </a:solidFill>
                <a:cs typeface="Arial"/>
              </a:rPr>
              <a:t>Sucrose is soluble and does not cause tooth decay. Why then is sucrose so bad for your teeth?</a:t>
            </a:r>
            <a:endParaRPr lang="en-US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0C5618-8E0C-47EA-A3C3-FA887E3EFB3B}"/>
              </a:ext>
            </a:extLst>
          </p:cNvPr>
          <p:cNvSpPr txBox="1"/>
          <p:nvPr/>
        </p:nvSpPr>
        <p:spPr>
          <a:xfrm>
            <a:off x="844363" y="66506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A* thinking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9CD100-30AE-42DF-B487-9D44F2365239}"/>
              </a:ext>
            </a:extLst>
          </p:cNvPr>
          <p:cNvSpPr txBox="1"/>
          <p:nvPr/>
        </p:nvSpPr>
        <p:spPr>
          <a:xfrm>
            <a:off x="8724900" y="3990414"/>
            <a:ext cx="3090581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i="1" dirty="0"/>
              <a:t>Streptococcus </a:t>
            </a:r>
            <a:r>
              <a:rPr lang="en-GB" i="1" err="1"/>
              <a:t>mutans</a:t>
            </a:r>
            <a:r>
              <a:rPr lang="en-GB" i="1" dirty="0"/>
              <a:t> (harmless mouth bacteria) convert sucrose to a sticky extracellular polysaccharide which sticks the bacteria together and forms plaque. Bacteria then breakdown </a:t>
            </a:r>
            <a:r>
              <a:rPr lang="en-GB" i="1"/>
              <a:t>food and release lactic acid which </a:t>
            </a:r>
            <a:r>
              <a:rPr lang="en-GB" i="1" dirty="0"/>
              <a:t>dissolves enamel.</a:t>
            </a:r>
            <a:endParaRPr lang="en-GB" i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637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tarch-granule-02">
            <a:extLst>
              <a:ext uri="{FF2B5EF4-FFF2-40B4-BE49-F238E27FC236}">
                <a16:creationId xmlns:a16="http://schemas.microsoft.com/office/drawing/2014/main" id="{D9697745-D72A-4F32-B619-B34F2EB93C3E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24200" y="1768475"/>
            <a:ext cx="1752600" cy="1847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39" name="Picture 3" descr="1055390550">
            <a:extLst>
              <a:ext uri="{FF2B5EF4-FFF2-40B4-BE49-F238E27FC236}">
                <a16:creationId xmlns:a16="http://schemas.microsoft.com/office/drawing/2014/main" id="{07BC8D68-AF6D-4787-AD27-42A5346927F6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45276" y="1600200"/>
            <a:ext cx="3090863" cy="218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Text Box 4">
            <a:extLst>
              <a:ext uri="{FF2B5EF4-FFF2-40B4-BE49-F238E27FC236}">
                <a16:creationId xmlns:a16="http://schemas.microsoft.com/office/drawing/2014/main" id="{87788DC2-27F3-45AF-99CD-54EBF2ED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286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>
                <a:latin typeface="Verdana"/>
                <a:ea typeface="Verdana"/>
                <a:cs typeface="Verdana"/>
              </a:rPr>
              <a:t>Polysaccharides – structure and function</a:t>
            </a:r>
          </a:p>
        </p:txBody>
      </p:sp>
      <p:graphicFrame>
        <p:nvGraphicFramePr>
          <p:cNvPr id="30781" name="Group 61">
            <a:extLst>
              <a:ext uri="{FF2B5EF4-FFF2-40B4-BE49-F238E27FC236}">
                <a16:creationId xmlns:a16="http://schemas.microsoft.com/office/drawing/2014/main" id="{C24F26B3-7820-4B02-8426-34209FEC5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533899"/>
              </p:ext>
            </p:extLst>
          </p:nvPr>
        </p:nvGraphicFramePr>
        <p:xfrm>
          <a:off x="565897" y="1064559"/>
          <a:ext cx="11151415" cy="4551222"/>
        </p:xfrm>
        <a:graphic>
          <a:graphicData uri="http://schemas.openxmlformats.org/drawingml/2006/table">
            <a:tbl>
              <a:tblPr/>
              <a:tblGrid>
                <a:gridCol w="2230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283">
                  <a:extLst>
                    <a:ext uri="{9D8B030D-6E8A-4147-A177-3AD203B41FA5}">
                      <a16:colId xmlns:a16="http://schemas.microsoft.com/office/drawing/2014/main" val="940285665"/>
                    </a:ext>
                  </a:extLst>
                </a:gridCol>
                <a:gridCol w="1845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8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0058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Polysaccharide</a:t>
                      </a:r>
                    </a:p>
                  </a:txBody>
                  <a:tcPr marL="90000" marR="90000" marT="46791" marB="46791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Diagram of molecule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9999" marR="89999" marT="46790" marB="4679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Structure of molecule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Type of Glycosidic Bond</a:t>
                      </a: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Function of molecule</a:t>
                      </a: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6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Starch (Amylose)</a:t>
                      </a:r>
                    </a:p>
                  </a:txBody>
                  <a:tcPr marL="90000" marR="90000" marT="46791" marB="46791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9999" marR="89999" marT="46790" marB="4679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6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Starch 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(Amylopectin)</a:t>
                      </a:r>
                    </a:p>
                  </a:txBody>
                  <a:tcPr marL="90000" marR="90000" marT="46791" marB="46791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9999" marR="89999" marT="46790" marB="4679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6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Glycogen</a:t>
                      </a:r>
                    </a:p>
                  </a:txBody>
                  <a:tcPr marL="90000" marR="90000" marT="46791" marB="46791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9999" marR="89999" marT="46790" marB="4679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658"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r>
                        <a:rPr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Cellulose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9999" marR="89999" marT="46790" marB="46790" anchor="ctr">
                    <a:lnL w="28575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9999" marR="89999" marT="46790" marB="4679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9999" marR="89999" marT="46790" marB="46790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9999" marR="89999" marT="46790" marB="46790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9999" marR="89999" marT="46790" marB="46790">
                    <a:lnL w="635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552826"/>
                  </a:ext>
                </a:extLst>
              </a:tr>
            </a:tbl>
          </a:graphicData>
        </a:graphic>
      </p:graphicFrame>
      <p:sp>
        <p:nvSpPr>
          <p:cNvPr id="14368" name="TextBox 1">
            <a:extLst>
              <a:ext uri="{FF2B5EF4-FFF2-40B4-BE49-F238E27FC236}">
                <a16:creationId xmlns:a16="http://schemas.microsoft.com/office/drawing/2014/main" id="{46A0190E-A49E-42CB-BA16-F743F3805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011" y="6034835"/>
            <a:ext cx="7312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altLang="en-US" sz="1800">
                <a:latin typeface="Arial"/>
                <a:cs typeface="Arial"/>
              </a:rPr>
              <a:t>Complete the table as I introduce the molecules</a:t>
            </a:r>
          </a:p>
        </p:txBody>
      </p:sp>
    </p:spTree>
    <p:extLst>
      <p:ext uri="{BB962C8B-B14F-4D97-AF65-F5344CB8AC3E}">
        <p14:creationId xmlns:p14="http://schemas.microsoft.com/office/powerpoint/2010/main" val="3972280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http://i30.photobucket.com/albums/c349/wee-mama-xyz/graphs/Amylose1.jpg">
            <a:extLst>
              <a:ext uri="{FF2B5EF4-FFF2-40B4-BE49-F238E27FC236}">
                <a16:creationId xmlns:a16="http://schemas.microsoft.com/office/drawing/2014/main" id="{AA9FB6E3-69A4-4122-88EA-3C8B0A388A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4572000" cy="267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6" descr="http://i30.photobucket.com/albums/c349/wee-mama-xyz/graphs/Amylopectin1.jpg">
            <a:extLst>
              <a:ext uri="{FF2B5EF4-FFF2-40B4-BE49-F238E27FC236}">
                <a16:creationId xmlns:a16="http://schemas.microsoft.com/office/drawing/2014/main" id="{01AFDEEC-B14A-48E7-9F10-F97A63271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363" y="2438400"/>
            <a:ext cx="40624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1038" descr="http://images.tutorvista.com/content/cellular-macromolecules/polysaccharides-structure.jpeg">
            <a:hlinkClick r:id="rId4"/>
            <a:extLst>
              <a:ext uri="{FF2B5EF4-FFF2-40B4-BE49-F238E27FC236}">
                <a16:creationId xmlns:a16="http://schemas.microsoft.com/office/drawing/2014/main" id="{DFBD845F-9924-4BEF-8A0C-FB32240D5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27"/>
          <a:stretch>
            <a:fillRect/>
          </a:stretch>
        </p:blipFill>
        <p:spPr bwMode="auto">
          <a:xfrm>
            <a:off x="1759324" y="2670363"/>
            <a:ext cx="3352800" cy="372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TextBox 1">
            <a:extLst>
              <a:ext uri="{FF2B5EF4-FFF2-40B4-BE49-F238E27FC236}">
                <a16:creationId xmlns:a16="http://schemas.microsoft.com/office/drawing/2014/main" id="{BE2EB739-5AF8-4C45-B136-6750009EB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63" y="5711825"/>
            <a:ext cx="23952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altLang="en-US" sz="1200">
                <a:latin typeface="Arial"/>
                <a:cs typeface="Arial"/>
              </a:rPr>
              <a:t>Extremely branched, 1-4 and 1-6. Insoluble but quickly broken down as easy to remove monomers from ends of chains.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C081AA-D5CC-438F-BC75-AF29CD0050B8}"/>
              </a:ext>
            </a:extLst>
          </p:cNvPr>
          <p:cNvSpPr txBox="1"/>
          <p:nvPr/>
        </p:nvSpPr>
        <p:spPr>
          <a:xfrm>
            <a:off x="6097121" y="219636"/>
            <a:ext cx="2743199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/>
              <a:t>1-4 glycosidic, angle of bonds makes molecule twist into a helix. </a:t>
            </a:r>
          </a:p>
          <a:p>
            <a:r>
              <a:rPr lang="en-GB" sz="1400" dirty="0">
                <a:cs typeface="Arial"/>
              </a:rPr>
              <a:t>Helix stabilised by H bonds.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465C2-328F-496A-B67F-10B099B86877}"/>
              </a:ext>
            </a:extLst>
          </p:cNvPr>
          <p:cNvSpPr txBox="1"/>
          <p:nvPr/>
        </p:nvSpPr>
        <p:spPr>
          <a:xfrm>
            <a:off x="6055099" y="1460687"/>
            <a:ext cx="274319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/>
              <a:t>The reducing end can donate </a:t>
            </a:r>
            <a:r>
              <a:rPr lang="en-GB" sz="1400" dirty="0"/>
              <a:t>electrons</a:t>
            </a:r>
          </a:p>
        </p:txBody>
      </p:sp>
    </p:spTree>
    <p:extLst>
      <p:ext uri="{BB962C8B-B14F-4D97-AF65-F5344CB8AC3E}">
        <p14:creationId xmlns:p14="http://schemas.microsoft.com/office/powerpoint/2010/main" val="268159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tarch-granule-02">
            <a:extLst>
              <a:ext uri="{FF2B5EF4-FFF2-40B4-BE49-F238E27FC236}">
                <a16:creationId xmlns:a16="http://schemas.microsoft.com/office/drawing/2014/main" id="{0140A87F-9334-44C5-BCE0-9FA881C79E89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24200" y="1768475"/>
            <a:ext cx="1752600" cy="1847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7" name="Picture 3" descr="1055390550">
            <a:extLst>
              <a:ext uri="{FF2B5EF4-FFF2-40B4-BE49-F238E27FC236}">
                <a16:creationId xmlns:a16="http://schemas.microsoft.com/office/drawing/2014/main" id="{56F95256-E62C-4B99-ABCB-9E4F1B3DE6F8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45276" y="1600200"/>
            <a:ext cx="3090863" cy="218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8" name="Text Box 4">
            <a:extLst>
              <a:ext uri="{FF2B5EF4-FFF2-40B4-BE49-F238E27FC236}">
                <a16:creationId xmlns:a16="http://schemas.microsoft.com/office/drawing/2014/main" id="{FF6B9882-D3F0-4CC4-A0F4-674A7ABAD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286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>
                <a:latin typeface="Verdana"/>
                <a:ea typeface="Verdana"/>
                <a:cs typeface="Verdana"/>
              </a:rPr>
              <a:t>Polysaccharides – structure and function</a:t>
            </a:r>
          </a:p>
        </p:txBody>
      </p:sp>
      <p:graphicFrame>
        <p:nvGraphicFramePr>
          <p:cNvPr id="30781" name="Group 61">
            <a:extLst>
              <a:ext uri="{FF2B5EF4-FFF2-40B4-BE49-F238E27FC236}">
                <a16:creationId xmlns:a16="http://schemas.microsoft.com/office/drawing/2014/main" id="{BD24B1D9-6989-4C02-BC3D-F824D9525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894355"/>
              </p:ext>
            </p:extLst>
          </p:nvPr>
        </p:nvGraphicFramePr>
        <p:xfrm>
          <a:off x="672352" y="862852"/>
          <a:ext cx="11276919" cy="5210822"/>
        </p:xfrm>
        <a:graphic>
          <a:graphicData uri="http://schemas.openxmlformats.org/drawingml/2006/table">
            <a:tbl>
              <a:tblPr/>
              <a:tblGrid>
                <a:gridCol w="262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2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8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3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935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Polysaccharide</a:t>
                      </a:r>
                    </a:p>
                  </a:txBody>
                  <a:tcPr marL="90000" marR="90000" marT="46791" marB="46791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Structure of molecule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Type of Glycosidic Bond</a:t>
                      </a: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Function of molecule</a:t>
                      </a: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Starch (Amylose)</a:t>
                      </a:r>
                    </a:p>
                  </a:txBody>
                  <a:tcPr marL="90000" marR="90000" marT="46791" marB="46791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2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Starch 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(Amylopectin)</a:t>
                      </a:r>
                    </a:p>
                  </a:txBody>
                  <a:tcPr marL="90000" marR="90000" marT="46791" marB="46791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2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Glycogen</a:t>
                      </a:r>
                    </a:p>
                  </a:txBody>
                  <a:tcPr marL="90000" marR="90000" marT="46791" marB="46791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90000" marR="90000" marT="46791" marB="46791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761" name="Text Box 41">
            <a:extLst>
              <a:ext uri="{FF2B5EF4-FFF2-40B4-BE49-F238E27FC236}">
                <a16:creationId xmlns:a16="http://schemas.microsoft.com/office/drawing/2014/main" id="{DDBC9C91-BDD9-4310-8316-EB1DD8096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8254" y="2776819"/>
            <a:ext cx="15843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GB" altLang="en-US" sz="140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Alpha Glycosidic 1-4</a:t>
            </a:r>
          </a:p>
        </p:txBody>
      </p:sp>
      <p:sp>
        <p:nvSpPr>
          <p:cNvPr id="30762" name="Text Box 42">
            <a:extLst>
              <a:ext uri="{FF2B5EF4-FFF2-40B4-BE49-F238E27FC236}">
                <a16:creationId xmlns:a16="http://schemas.microsoft.com/office/drawing/2014/main" id="{D8AD592C-5877-4BE8-B738-58CEC8F2D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4819" y="4048685"/>
            <a:ext cx="1871663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GB" altLang="en-US" sz="1400" dirty="0">
                <a:solidFill>
                  <a:srgbClr val="000000"/>
                </a:solidFill>
                <a:latin typeface="Verdana"/>
                <a:ea typeface="Verdana"/>
              </a:rPr>
              <a:t>Alpha</a:t>
            </a:r>
            <a:endParaRPr lang="en-US" dirty="0"/>
          </a:p>
          <a:p>
            <a:pPr algn="ctr">
              <a:spcBef>
                <a:spcPct val="50000"/>
              </a:spcBef>
              <a:buNone/>
            </a:pPr>
            <a:r>
              <a:rPr lang="en-GB" altLang="en-US" sz="140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Glycosidic 1-4 with some 1-6</a:t>
            </a:r>
            <a:endParaRPr lang="en-GB"/>
          </a:p>
        </p:txBody>
      </p:sp>
      <p:sp>
        <p:nvSpPr>
          <p:cNvPr id="30763" name="Text Box 43">
            <a:extLst>
              <a:ext uri="{FF2B5EF4-FFF2-40B4-BE49-F238E27FC236}">
                <a16:creationId xmlns:a16="http://schemas.microsoft.com/office/drawing/2014/main" id="{3187F64F-507B-4BBF-B30F-A93E0DD84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4819" y="5116607"/>
            <a:ext cx="187166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GB" altLang="en-US" sz="140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Alpha 1-4 glycosidic with more 1-6 than amylopectin</a:t>
            </a:r>
          </a:p>
        </p:txBody>
      </p:sp>
      <p:sp>
        <p:nvSpPr>
          <p:cNvPr id="30766" name="Text Box 46">
            <a:extLst>
              <a:ext uri="{FF2B5EF4-FFF2-40B4-BE49-F238E27FC236}">
                <a16:creationId xmlns:a16="http://schemas.microsoft.com/office/drawing/2014/main" id="{5FD2D40D-ED55-4019-AECD-06B543F72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7709" y="3931025"/>
            <a:ext cx="2150408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GB" altLang="en-US" sz="140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Alpha glucose</a:t>
            </a:r>
          </a:p>
          <a:p>
            <a:pPr algn="ctr">
              <a:spcBef>
                <a:spcPct val="50000"/>
              </a:spcBef>
              <a:buNone/>
            </a:pPr>
            <a:r>
              <a:rPr lang="en-GB" altLang="en-US" sz="140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Tightly packed helix with H bonds and branches </a:t>
            </a:r>
            <a:endParaRPr lang="en-GB"/>
          </a:p>
        </p:txBody>
      </p:sp>
      <p:sp>
        <p:nvSpPr>
          <p:cNvPr id="30767" name="Text Box 47">
            <a:extLst>
              <a:ext uri="{FF2B5EF4-FFF2-40B4-BE49-F238E27FC236}">
                <a16:creationId xmlns:a16="http://schemas.microsoft.com/office/drawing/2014/main" id="{4002679A-B875-4446-B88E-1F6B7A364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8733" y="4952999"/>
            <a:ext cx="2027144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GB" altLang="en-US" sz="140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Alpha glucose</a:t>
            </a:r>
          </a:p>
          <a:p>
            <a:pPr algn="ctr">
              <a:spcBef>
                <a:spcPct val="50000"/>
              </a:spcBef>
              <a:buNone/>
            </a:pPr>
            <a:r>
              <a:rPr lang="en-GB" altLang="en-US" sz="140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Smaller chains. very branched, compact molecule</a:t>
            </a:r>
            <a:endParaRPr lang="en-GB"/>
          </a:p>
        </p:txBody>
      </p:sp>
      <p:sp>
        <p:nvSpPr>
          <p:cNvPr id="30774" name="Text Box 54">
            <a:extLst>
              <a:ext uri="{FF2B5EF4-FFF2-40B4-BE49-F238E27FC236}">
                <a16:creationId xmlns:a16="http://schemas.microsoft.com/office/drawing/2014/main" id="{0E83314F-7992-4295-8C28-239B95C68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2277" y="2616574"/>
            <a:ext cx="224005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GB" altLang="en-US" sz="140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Alpha glucose. Unbranched helix with H bonds, compact. OH groups on inside reducing solubility.</a:t>
            </a:r>
            <a:endParaRPr lang="en-GB">
              <a:cs typeface="Arial"/>
            </a:endParaRPr>
          </a:p>
        </p:txBody>
      </p:sp>
      <p:sp>
        <p:nvSpPr>
          <p:cNvPr id="30776" name="Text Box 56">
            <a:extLst>
              <a:ext uri="{FF2B5EF4-FFF2-40B4-BE49-F238E27FC236}">
                <a16:creationId xmlns:a16="http://schemas.microsoft.com/office/drawing/2014/main" id="{020EDECB-CD29-4F98-8694-98DE24634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9879" y="2587438"/>
            <a:ext cx="2667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GB" altLang="en-US" sz="1600" dirty="0">
                <a:latin typeface="Arial"/>
                <a:cs typeface="Arial"/>
              </a:rPr>
              <a:t>Energy storage in plants</a:t>
            </a:r>
            <a:endParaRPr lang="en-GB" altLang="en-US" sz="1600" dirty="0"/>
          </a:p>
          <a:p>
            <a:pPr>
              <a:spcBef>
                <a:spcPct val="50000"/>
              </a:spcBef>
              <a:buNone/>
            </a:pPr>
            <a:r>
              <a:rPr lang="en-GB" altLang="en-US" sz="1600" dirty="0">
                <a:latin typeface="Arial"/>
                <a:cs typeface="Arial"/>
              </a:rPr>
              <a:t>Less  soluble than glucose, very little osmotic affect, easily hydrolysed</a:t>
            </a:r>
          </a:p>
        </p:txBody>
      </p:sp>
      <p:sp>
        <p:nvSpPr>
          <p:cNvPr id="30777" name="Text Box 57">
            <a:extLst>
              <a:ext uri="{FF2B5EF4-FFF2-40B4-BE49-F238E27FC236}">
                <a16:creationId xmlns:a16="http://schemas.microsoft.com/office/drawing/2014/main" id="{82A1BF2A-C036-473E-BF46-2627E5A93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4276" y="5070663"/>
            <a:ext cx="383580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GB" altLang="en-US" sz="1600" dirty="0">
                <a:latin typeface="Arial"/>
                <a:cs typeface="Arial"/>
              </a:rPr>
              <a:t>Storage in animals. Quickly broken down for energy release in respiration as multiple branches make many free ends for glucose removal. Non soluble</a:t>
            </a:r>
          </a:p>
        </p:txBody>
      </p:sp>
      <p:sp>
        <p:nvSpPr>
          <p:cNvPr id="30782" name="Text Box 62">
            <a:extLst>
              <a:ext uri="{FF2B5EF4-FFF2-40B4-BE49-F238E27FC236}">
                <a16:creationId xmlns:a16="http://schemas.microsoft.com/office/drawing/2014/main" id="{F5BE8951-2111-4B9B-BAB8-685D944F1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9879" y="3998260"/>
            <a:ext cx="2819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GB" altLang="en-US" sz="1600">
                <a:latin typeface="Arial"/>
                <a:cs typeface="Arial"/>
              </a:rPr>
              <a:t>Storage in plants, quickly broken down at ends, insoluble</a:t>
            </a:r>
          </a:p>
        </p:txBody>
      </p:sp>
      <p:sp>
        <p:nvSpPr>
          <p:cNvPr id="16425" name="TextBox 1">
            <a:extLst>
              <a:ext uri="{FF2B5EF4-FFF2-40B4-BE49-F238E27FC236}">
                <a16:creationId xmlns:a16="http://schemas.microsoft.com/office/drawing/2014/main" id="{208A637D-EFD4-4782-978F-59031ECFD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3965" y="6019240"/>
            <a:ext cx="95532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Challenge: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Why is water so vital for us to survive when it is not required for respiration?</a:t>
            </a:r>
          </a:p>
        </p:txBody>
      </p:sp>
    </p:spTree>
    <p:extLst>
      <p:ext uri="{BB962C8B-B14F-4D97-AF65-F5344CB8AC3E}">
        <p14:creationId xmlns:p14="http://schemas.microsoft.com/office/powerpoint/2010/main" val="14165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1" grpId="0" autoUpdateAnimBg="0"/>
      <p:bldP spid="30762" grpId="0" autoUpdateAnimBg="0"/>
      <p:bldP spid="30763" grpId="0" autoUpdateAnimBg="0"/>
      <p:bldP spid="30766" grpId="0" autoUpdateAnimBg="0"/>
      <p:bldP spid="30767" grpId="0" autoUpdateAnimBg="0"/>
      <p:bldP spid="30774" grpId="0" autoUpdateAnimBg="0"/>
      <p:bldP spid="30776" grpId="0" autoUpdateAnimBg="0"/>
      <p:bldP spid="30777" grpId="0" autoUpdateAnimBg="0"/>
      <p:bldP spid="30782" grpId="0" autoUpdateAnimBg="0"/>
    </p:bldLst>
  </p:timing>
</p:sld>
</file>

<file path=ppt/theme/theme1.xml><?xml version="1.0" encoding="utf-8"?>
<a:theme xmlns:a="http://schemas.openxmlformats.org/drawingml/2006/main" name="Sugar">
  <a:themeElements>
    <a:clrScheme name="Sugar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Sug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ug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ga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ga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ga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ga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ga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ga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ga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ga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ga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ga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ga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CurriculumSubject xmlns="b83ea8ec-d1ce-4b1c-906d-dc0b29db2502">Biology</CurriculumSubject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32CD76E-6D6C-408A-97D5-E235538E35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24DC4A-82E4-4268-BD7D-76B93610EA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F7388B8-75B8-4E8A-A552-1AB764D44B06}">
  <ds:schemaRefs>
    <ds:schemaRef ds:uri="39a9f016-2850-430d-a9d7-5d156f797ecb"/>
    <ds:schemaRef ds:uri="b83ea8ec-d1ce-4b1c-906d-dc0b29db250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1190</Words>
  <Application>Microsoft Office PowerPoint</Application>
  <PresentationFormat>Widescreen</PresentationFormat>
  <Paragraphs>182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gg sans</vt:lpstr>
      <vt:lpstr>Times New Roman</vt:lpstr>
      <vt:lpstr>Verdana</vt:lpstr>
      <vt:lpstr>Sugar</vt:lpstr>
      <vt:lpstr>Sugar 2: Molymod race</vt:lpstr>
      <vt:lpstr>PowerPoint Presentation</vt:lpstr>
      <vt:lpstr>Disaccharides and polysaccharides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Cellulose</vt:lpstr>
      <vt:lpstr>Cellulose</vt:lpstr>
      <vt:lpstr>PowerPoint Presentation</vt:lpstr>
      <vt:lpstr>PowerPoint Presentation</vt:lpstr>
      <vt:lpstr>Challenge question: There is another type of carbohydrate that is an essential part of our diet, but has no nutritional value. What is it and why does it have no value?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Chezka Mae Madrona</cp:lastModifiedBy>
  <cp:revision>138</cp:revision>
  <dcterms:created xsi:type="dcterms:W3CDTF">2020-09-09T14:18:30Z</dcterms:created>
  <dcterms:modified xsi:type="dcterms:W3CDTF">2025-07-22T07:31:29Z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0x0101002F4BC12256C0CA499B3F5CE8F04E9C67</vt:lpwstr>
  </property>
  <property fmtid="{D5CDD505-2E9C-101B-9397-08002B2CF9AE}" pid="3" name="Topic">
    <vt:lpwstr/>
  </property>
  <property fmtid="{D5CDD505-2E9C-101B-9397-08002B2CF9AE}" pid="4" name="Term">
    <vt:lpwstr/>
  </property>
  <property fmtid="{D5CDD505-2E9C-101B-9397-08002B2CF9AE}" pid="5" name="Staff Category">
    <vt:lpwstr/>
  </property>
  <property fmtid="{D5CDD505-2E9C-101B-9397-08002B2CF9AE}" pid="6" name="Week">
    <vt:lpwstr/>
  </property>
  <property fmtid="{D5CDD505-2E9C-101B-9397-08002B2CF9AE}" pid="7" name="Exam Board">
    <vt:lpwstr/>
  </property>
  <property fmtid="{D5CDD505-2E9C-101B-9397-08002B2CF9AE}" pid="8" name="MediaServiceImageTags">
    <vt:lpwstr/>
  </property>
</Properties>
</file>