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48" r:id="rId6"/>
  </p:sldMasterIdLst>
  <p:notesMasterIdLst>
    <p:notesMasterId r:id="rId22"/>
  </p:notesMasterIdLst>
  <p:sldIdLst>
    <p:sldId id="267" r:id="rId7"/>
    <p:sldId id="256" r:id="rId8"/>
    <p:sldId id="257" r:id="rId9"/>
    <p:sldId id="258" r:id="rId10"/>
    <p:sldId id="269" r:id="rId11"/>
    <p:sldId id="260" r:id="rId12"/>
    <p:sldId id="264" r:id="rId13"/>
    <p:sldId id="263" r:id="rId14"/>
    <p:sldId id="272" r:id="rId15"/>
    <p:sldId id="271" r:id="rId16"/>
    <p:sldId id="270" r:id="rId17"/>
    <p:sldId id="268" r:id="rId18"/>
    <p:sldId id="259" r:id="rId19"/>
    <p:sldId id="266" r:id="rId20"/>
    <p:sldId id="265" r:id="rId2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514EC-03D7-9B02-0B72-5C859339853A}" v="34" dt="2024-01-23T14:44:34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0" autoAdjust="0"/>
    <p:restoredTop sz="94660"/>
  </p:normalViewPr>
  <p:slideViewPr>
    <p:cSldViewPr>
      <p:cViewPr>
        <p:scale>
          <a:sx n="75" d="100"/>
          <a:sy n="75" d="100"/>
        </p:scale>
        <p:origin x="108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B83F3995-074B-ACF0-F068-09C8B1FD5978}"/>
    <pc:docChg chg="modSld">
      <pc:chgData name="Hazel Lupton" userId="S::hazel.lupton@sthelens.london::330d0395-d8b0-4d77-8620-740b48613bd9" providerId="AD" clId="Web-{B83F3995-074B-ACF0-F068-09C8B1FD5978}" dt="2022-03-02T12:10:08.531" v="106" actId="20577"/>
      <pc:docMkLst>
        <pc:docMk/>
      </pc:docMkLst>
      <pc:sldChg chg="addSp modSp">
        <pc:chgData name="Hazel Lupton" userId="S::hazel.lupton@sthelens.london::330d0395-d8b0-4d77-8620-740b48613bd9" providerId="AD" clId="Web-{B83F3995-074B-ACF0-F068-09C8B1FD5978}" dt="2022-03-02T12:10:08.531" v="106" actId="20577"/>
        <pc:sldMkLst>
          <pc:docMk/>
          <pc:sldMk cId="0" sldId="266"/>
        </pc:sldMkLst>
        <pc:spChg chg="add mod">
          <ac:chgData name="Hazel Lupton" userId="S::hazel.lupton@sthelens.london::330d0395-d8b0-4d77-8620-740b48613bd9" providerId="AD" clId="Web-{B83F3995-074B-ACF0-F068-09C8B1FD5978}" dt="2022-03-02T12:10:08.531" v="106" actId="20577"/>
          <ac:spMkLst>
            <pc:docMk/>
            <pc:sldMk cId="0" sldId="266"/>
            <ac:spMk id="2" creationId="{4410C5E1-4634-46E2-978B-BEF802BBFAF6}"/>
          </ac:spMkLst>
        </pc:spChg>
        <pc:spChg chg="mod">
          <ac:chgData name="Hazel Lupton" userId="S::hazel.lupton@sthelens.london::330d0395-d8b0-4d77-8620-740b48613bd9" providerId="AD" clId="Web-{B83F3995-074B-ACF0-F068-09C8B1FD5978}" dt="2022-03-02T12:06:37.336" v="43" actId="14100"/>
          <ac:spMkLst>
            <pc:docMk/>
            <pc:sldMk cId="0" sldId="266"/>
            <ac:spMk id="6" creationId="{AAB5F265-DB20-4621-B947-1133D4CEA97A}"/>
          </ac:spMkLst>
        </pc:spChg>
        <pc:spChg chg="mod">
          <ac:chgData name="Hazel Lupton" userId="S::hazel.lupton@sthelens.london::330d0395-d8b0-4d77-8620-740b48613bd9" providerId="AD" clId="Web-{B83F3995-074B-ACF0-F068-09C8B1FD5978}" dt="2022-03-02T12:07:07.150" v="47" actId="1076"/>
          <ac:spMkLst>
            <pc:docMk/>
            <pc:sldMk cId="0" sldId="266"/>
            <ac:spMk id="12293" creationId="{16F9D5B2-1774-4953-B401-E99418D9C15F}"/>
          </ac:spMkLst>
        </pc:spChg>
        <pc:spChg chg="mod">
          <ac:chgData name="Hazel Lupton" userId="S::hazel.lupton@sthelens.london::330d0395-d8b0-4d77-8620-740b48613bd9" providerId="AD" clId="Web-{B83F3995-074B-ACF0-F068-09C8B1FD5978}" dt="2022-03-02T12:06:58.759" v="46" actId="14100"/>
          <ac:spMkLst>
            <pc:docMk/>
            <pc:sldMk cId="0" sldId="266"/>
            <ac:spMk id="12294" creationId="{F42B880D-A685-4633-A1DC-F797A0A56411}"/>
          </ac:spMkLst>
        </pc:spChg>
        <pc:spChg chg="mod">
          <ac:chgData name="Hazel Lupton" userId="S::hazel.lupton@sthelens.london::330d0395-d8b0-4d77-8620-740b48613bd9" providerId="AD" clId="Web-{B83F3995-074B-ACF0-F068-09C8B1FD5978}" dt="2022-03-02T12:07:12.572" v="48" actId="1076"/>
          <ac:spMkLst>
            <pc:docMk/>
            <pc:sldMk cId="0" sldId="266"/>
            <ac:spMk id="12295" creationId="{6D186E29-B3D5-40B1-9E45-FBE57B0A9FF3}"/>
          </ac:spMkLst>
        </pc:spChg>
      </pc:sldChg>
    </pc:docChg>
  </pc:docChgLst>
  <pc:docChgLst>
    <pc:chgData name="Hazel Lupton" userId="S::hazel.lupton@sthelens.london::330d0395-d8b0-4d77-8620-740b48613bd9" providerId="AD" clId="Web-{CC683B85-7F40-C419-4815-C8CE62F31D8E}"/>
    <pc:docChg chg="modSld">
      <pc:chgData name="Hazel Lupton" userId="S::hazel.lupton@sthelens.london::330d0395-d8b0-4d77-8620-740b48613bd9" providerId="AD" clId="Web-{CC683B85-7F40-C419-4815-C8CE62F31D8E}" dt="2021-01-20T11:32:29.739" v="241"/>
      <pc:docMkLst>
        <pc:docMk/>
      </pc:docMkLst>
      <pc:sldChg chg="addSp modSp">
        <pc:chgData name="Hazel Lupton" userId="S::hazel.lupton@sthelens.london::330d0395-d8b0-4d77-8620-740b48613bd9" providerId="AD" clId="Web-{CC683B85-7F40-C419-4815-C8CE62F31D8E}" dt="2021-01-20T09:13:52.455" v="33" actId="1076"/>
        <pc:sldMkLst>
          <pc:docMk/>
          <pc:sldMk cId="0" sldId="256"/>
        </pc:sldMkLst>
        <pc:spChg chg="add mod">
          <ac:chgData name="Hazel Lupton" userId="S::hazel.lupton@sthelens.london::330d0395-d8b0-4d77-8620-740b48613bd9" providerId="AD" clId="Web-{CC683B85-7F40-C419-4815-C8CE62F31D8E}" dt="2021-01-20T09:13:52.455" v="33" actId="1076"/>
          <ac:spMkLst>
            <pc:docMk/>
            <pc:sldMk cId="0" sldId="256"/>
            <ac:spMk id="2" creationId="{660E3718-86AC-44BB-8634-F86C03750670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02:17.895" v="11" actId="20577"/>
          <ac:spMkLst>
            <pc:docMk/>
            <pc:sldMk cId="0" sldId="256"/>
            <ac:spMk id="3074" creationId="{64972942-22A9-4A90-8FA5-135C56322ABE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01:01.503" v="4"/>
          <ac:spMkLst>
            <pc:docMk/>
            <pc:sldMk cId="0" sldId="256"/>
            <ac:spMk id="3075" creationId="{409A6904-47EF-41BB-A711-97B608C77775}"/>
          </ac:spMkLst>
        </pc:spChg>
      </pc:sldChg>
      <pc:sldChg chg="addSp modSp">
        <pc:chgData name="Hazel Lupton" userId="S::hazel.lupton@sthelens.london::330d0395-d8b0-4d77-8620-740b48613bd9" providerId="AD" clId="Web-{CC683B85-7F40-C419-4815-C8CE62F31D8E}" dt="2021-01-20T09:18:51.648" v="53" actId="20577"/>
        <pc:sldMkLst>
          <pc:docMk/>
          <pc:sldMk cId="0" sldId="257"/>
        </pc:sldMkLst>
        <pc:spChg chg="add mod">
          <ac:chgData name="Hazel Lupton" userId="S::hazel.lupton@sthelens.london::330d0395-d8b0-4d77-8620-740b48613bd9" providerId="AD" clId="Web-{CC683B85-7F40-C419-4815-C8CE62F31D8E}" dt="2021-01-20T09:18:23.992" v="38"/>
          <ac:spMkLst>
            <pc:docMk/>
            <pc:sldMk cId="0" sldId="257"/>
            <ac:spMk id="2" creationId="{70BEDFAA-1726-46CB-96B1-C93C88269366}"/>
          </ac:spMkLst>
        </pc:spChg>
        <pc:spChg chg="add mod">
          <ac:chgData name="Hazel Lupton" userId="S::hazel.lupton@sthelens.london::330d0395-d8b0-4d77-8620-740b48613bd9" providerId="AD" clId="Web-{CC683B85-7F40-C419-4815-C8CE62F31D8E}" dt="2021-01-20T09:18:51.648" v="53" actId="20577"/>
          <ac:spMkLst>
            <pc:docMk/>
            <pc:sldMk cId="0" sldId="257"/>
            <ac:spMk id="3" creationId="{40675C2B-8CF9-4309-82DB-A0D4614E406A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18:00.116" v="35" actId="20577"/>
          <ac:spMkLst>
            <pc:docMk/>
            <pc:sldMk cId="0" sldId="257"/>
            <ac:spMk id="4099" creationId="{18F473DE-C4DD-4658-ACAF-D432D636C5A1}"/>
          </ac:spMkLst>
        </pc:spChg>
      </pc:sldChg>
      <pc:sldChg chg="addSp delSp modSp">
        <pc:chgData name="Hazel Lupton" userId="S::hazel.lupton@sthelens.london::330d0395-d8b0-4d77-8620-740b48613bd9" providerId="AD" clId="Web-{CC683B85-7F40-C419-4815-C8CE62F31D8E}" dt="2021-01-20T11:05:37.331" v="240"/>
        <pc:sldMkLst>
          <pc:docMk/>
          <pc:sldMk cId="0" sldId="258"/>
        </pc:sldMkLst>
        <pc:spChg chg="add mod">
          <ac:chgData name="Hazel Lupton" userId="S::hazel.lupton@sthelens.london::330d0395-d8b0-4d77-8620-740b48613bd9" providerId="AD" clId="Web-{CC683B85-7F40-C419-4815-C8CE62F31D8E}" dt="2021-01-20T09:19:31.508" v="74" actId="1076"/>
          <ac:spMkLst>
            <pc:docMk/>
            <pc:sldMk cId="0" sldId="258"/>
            <ac:spMk id="2" creationId="{57785980-A468-417A-A48F-59327AB78D9D}"/>
          </ac:spMkLst>
        </pc:spChg>
        <pc:spChg chg="add mod">
          <ac:chgData name="Hazel Lupton" userId="S::hazel.lupton@sthelens.london::330d0395-d8b0-4d77-8620-740b48613bd9" providerId="AD" clId="Web-{CC683B85-7F40-C419-4815-C8CE62F31D8E}" dt="2021-01-20T09:20:31.260" v="81" actId="20577"/>
          <ac:spMkLst>
            <pc:docMk/>
            <pc:sldMk cId="0" sldId="258"/>
            <ac:spMk id="3" creationId="{B1CC3419-F25C-4C1E-85BE-3C33BDE2FB5F}"/>
          </ac:spMkLst>
        </pc:spChg>
        <pc:spChg chg="add del mod">
          <ac:chgData name="Hazel Lupton" userId="S::hazel.lupton@sthelens.london::330d0395-d8b0-4d77-8620-740b48613bd9" providerId="AD" clId="Web-{CC683B85-7F40-C419-4815-C8CE62F31D8E}" dt="2021-01-20T11:05:37.331" v="240"/>
          <ac:spMkLst>
            <pc:docMk/>
            <pc:sldMk cId="0" sldId="258"/>
            <ac:spMk id="4" creationId="{B516CADA-AE37-49D3-8DAF-DDC75B421F6C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02:56.849" v="13"/>
          <ac:spMkLst>
            <pc:docMk/>
            <pc:sldMk cId="0" sldId="258"/>
            <ac:spMk id="4100" creationId="{43EB6106-90EE-47F0-A51A-6369CF0CE7F1}"/>
          </ac:spMkLst>
        </pc:spChg>
      </pc:sldChg>
      <pc:sldChg chg="modSp">
        <pc:chgData name="Hazel Lupton" userId="S::hazel.lupton@sthelens.london::330d0395-d8b0-4d77-8620-740b48613bd9" providerId="AD" clId="Web-{CC683B85-7F40-C419-4815-C8CE62F31D8E}" dt="2021-01-20T09:39:20.046" v="235"/>
        <pc:sldMkLst>
          <pc:docMk/>
          <pc:sldMk cId="0" sldId="259"/>
        </pc:sldMkLst>
        <pc:spChg chg="mod">
          <ac:chgData name="Hazel Lupton" userId="S::hazel.lupton@sthelens.london::330d0395-d8b0-4d77-8620-740b48613bd9" providerId="AD" clId="Web-{CC683B85-7F40-C419-4815-C8CE62F31D8E}" dt="2021-01-20T09:33:08.133" v="203"/>
          <ac:spMkLst>
            <pc:docMk/>
            <pc:sldMk cId="0" sldId="259"/>
            <ac:spMk id="9244" creationId="{98FC850F-0539-4878-87E3-A5FA0085F991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2:47.055" v="186"/>
          <ac:spMkLst>
            <pc:docMk/>
            <pc:sldMk cId="0" sldId="259"/>
            <ac:spMk id="9247" creationId="{26976184-FC2D-4AE3-937F-88BF6DBF62BA}"/>
          </ac:spMkLst>
        </pc:spChg>
        <pc:graphicFrameChg chg="mod modGraphic">
          <ac:chgData name="Hazel Lupton" userId="S::hazel.lupton@sthelens.london::330d0395-d8b0-4d77-8620-740b48613bd9" providerId="AD" clId="Web-{CC683B85-7F40-C419-4815-C8CE62F31D8E}" dt="2021-01-20T09:39:20.046" v="235"/>
          <ac:graphicFrameMkLst>
            <pc:docMk/>
            <pc:sldMk cId="0" sldId="259"/>
            <ac:graphicFrameMk id="5174" creationId="{3F54AB1E-DB2A-43EA-879D-536B1C6D827F}"/>
          </ac:graphicFrameMkLst>
        </pc:graphicFrameChg>
      </pc:sldChg>
      <pc:sldChg chg="modSp">
        <pc:chgData name="Hazel Lupton" userId="S::hazel.lupton@sthelens.london::330d0395-d8b0-4d77-8620-740b48613bd9" providerId="AD" clId="Web-{CC683B85-7F40-C419-4815-C8CE62F31D8E}" dt="2021-01-20T09:29:37.551" v="185"/>
        <pc:sldMkLst>
          <pc:docMk/>
          <pc:sldMk cId="0" sldId="260"/>
        </pc:sldMkLst>
        <pc:spChg chg="mod">
          <ac:chgData name="Hazel Lupton" userId="S::hazel.lupton@sthelens.london::330d0395-d8b0-4d77-8620-740b48613bd9" providerId="AD" clId="Web-{CC683B85-7F40-C419-4815-C8CE62F31D8E}" dt="2021-01-20T09:29:16.910" v="183"/>
          <ac:spMkLst>
            <pc:docMk/>
            <pc:sldMk cId="0" sldId="260"/>
            <ac:spMk id="8194" creationId="{8941CFDD-7E34-4EAF-B133-0E0AB217A740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29:25.207" v="184"/>
          <ac:spMkLst>
            <pc:docMk/>
            <pc:sldMk cId="0" sldId="260"/>
            <ac:spMk id="8196" creationId="{71E17814-24AF-43FE-93DB-D8E8B0F39664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29:37.551" v="185"/>
          <ac:spMkLst>
            <pc:docMk/>
            <pc:sldMk cId="0" sldId="260"/>
            <ac:spMk id="8197" creationId="{AFB17E45-159C-46BE-9215-02DDDA184AE0}"/>
          </ac:spMkLst>
        </pc:spChg>
      </pc:sldChg>
      <pc:sldChg chg="modSp">
        <pc:chgData name="Hazel Lupton" userId="S::hazel.lupton@sthelens.london::330d0395-d8b0-4d77-8620-740b48613bd9" providerId="AD" clId="Web-{CC683B85-7F40-C419-4815-C8CE62F31D8E}" dt="2021-01-20T09:38:41.593" v="227"/>
        <pc:sldMkLst>
          <pc:docMk/>
          <pc:sldMk cId="0" sldId="261"/>
        </pc:sldMkLst>
        <pc:graphicFrameChg chg="mod modGraphic">
          <ac:chgData name="Hazel Lupton" userId="S::hazel.lupton@sthelens.london::330d0395-d8b0-4d77-8620-740b48613bd9" providerId="AD" clId="Web-{CC683B85-7F40-C419-4815-C8CE62F31D8E}" dt="2021-01-20T09:38:41.593" v="227"/>
          <ac:graphicFrameMkLst>
            <pc:docMk/>
            <pc:sldMk cId="0" sldId="261"/>
            <ac:graphicFrameMk id="10284" creationId="{4617222E-46BB-4C6D-8767-22D0539A1DF8}"/>
          </ac:graphicFrameMkLst>
        </pc:graphicFrameChg>
      </pc:sldChg>
      <pc:sldChg chg="modSp">
        <pc:chgData name="Hazel Lupton" userId="S::hazel.lupton@sthelens.london::330d0395-d8b0-4d77-8620-740b48613bd9" providerId="AD" clId="Web-{CC683B85-7F40-C419-4815-C8CE62F31D8E}" dt="2021-01-20T09:36:27.653" v="206"/>
        <pc:sldMkLst>
          <pc:docMk/>
          <pc:sldMk cId="0" sldId="262"/>
        </pc:sldMkLst>
        <pc:spChg chg="mod">
          <ac:chgData name="Hazel Lupton" userId="S::hazel.lupton@sthelens.london::330d0395-d8b0-4d77-8620-740b48613bd9" providerId="AD" clId="Web-{CC683B85-7F40-C419-4815-C8CE62F31D8E}" dt="2021-01-20T09:36:27.653" v="206"/>
          <ac:spMkLst>
            <pc:docMk/>
            <pc:sldMk cId="0" sldId="262"/>
            <ac:spMk id="9221" creationId="{C5D0612B-F31D-4223-BF36-1A99C1244FD9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6:03.074" v="204" actId="20577"/>
          <ac:spMkLst>
            <pc:docMk/>
            <pc:sldMk cId="0" sldId="262"/>
            <ac:spMk id="10242" creationId="{79847390-9AFD-4D93-A43B-A9A0C5E30DED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6:12.574" v="205"/>
          <ac:spMkLst>
            <pc:docMk/>
            <pc:sldMk cId="0" sldId="262"/>
            <ac:spMk id="10243" creationId="{41E963E8-A910-4702-BC8C-131D5D5F884D}"/>
          </ac:spMkLst>
        </pc:spChg>
      </pc:sldChg>
      <pc:sldChg chg="modSp modAnim">
        <pc:chgData name="Hazel Lupton" userId="S::hazel.lupton@sthelens.london::330d0395-d8b0-4d77-8620-740b48613bd9" providerId="AD" clId="Web-{CC683B85-7F40-C419-4815-C8CE62F31D8E}" dt="2021-01-20T11:32:29.739" v="241"/>
        <pc:sldMkLst>
          <pc:docMk/>
          <pc:sldMk cId="0" sldId="263"/>
        </pc:sldMkLst>
        <pc:spChg chg="mod">
          <ac:chgData name="Hazel Lupton" userId="S::hazel.lupton@sthelens.london::330d0395-d8b0-4d77-8620-740b48613bd9" providerId="AD" clId="Web-{CC683B85-7F40-C419-4815-C8CE62F31D8E}" dt="2021-01-20T09:26:43.001" v="128" actId="1076"/>
          <ac:spMkLst>
            <pc:docMk/>
            <pc:sldMk cId="0" sldId="263"/>
            <ac:spMk id="6149" creationId="{58CE1BE2-B35A-42EF-8663-5077764AF43E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24:00.717" v="82" actId="20577"/>
          <ac:spMkLst>
            <pc:docMk/>
            <pc:sldMk cId="0" sldId="263"/>
            <ac:spMk id="6151" creationId="{EFF6595C-8C6A-48D5-9FF8-CABF89C06465}"/>
          </ac:spMkLst>
        </pc:spChg>
      </pc:sldChg>
      <pc:sldChg chg="addSp modSp">
        <pc:chgData name="Hazel Lupton" userId="S::hazel.lupton@sthelens.london::330d0395-d8b0-4d77-8620-740b48613bd9" providerId="AD" clId="Web-{CC683B85-7F40-C419-4815-C8CE62F31D8E}" dt="2021-01-20T09:29:01.410" v="182"/>
        <pc:sldMkLst>
          <pc:docMk/>
          <pc:sldMk cId="0" sldId="264"/>
        </pc:sldMkLst>
        <pc:spChg chg="add mod">
          <ac:chgData name="Hazel Lupton" userId="S::hazel.lupton@sthelens.london::330d0395-d8b0-4d77-8620-740b48613bd9" providerId="AD" clId="Web-{CC683B85-7F40-C419-4815-C8CE62F31D8E}" dt="2021-01-20T09:29:01.410" v="182"/>
          <ac:spMkLst>
            <pc:docMk/>
            <pc:sldMk cId="0" sldId="264"/>
            <ac:spMk id="2" creationId="{33B90387-DE8E-4E1E-B50B-359B64E3B7BC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26:59.251" v="129"/>
          <ac:spMkLst>
            <pc:docMk/>
            <pc:sldMk cId="0" sldId="264"/>
            <ac:spMk id="7171" creationId="{053D60ED-CA5E-44F3-B758-E689E198EB84}"/>
          </ac:spMkLst>
        </pc:spChg>
      </pc:sldChg>
      <pc:sldChg chg="modSp">
        <pc:chgData name="Hazel Lupton" userId="S::hazel.lupton@sthelens.london::330d0395-d8b0-4d77-8620-740b48613bd9" providerId="AD" clId="Web-{CC683B85-7F40-C419-4815-C8CE62F31D8E}" dt="2021-01-20T09:38:30.671" v="210"/>
        <pc:sldMkLst>
          <pc:docMk/>
          <pc:sldMk cId="0" sldId="266"/>
        </pc:sldMkLst>
        <pc:spChg chg="mod">
          <ac:chgData name="Hazel Lupton" userId="S::hazel.lupton@sthelens.london::330d0395-d8b0-4d77-8620-740b48613bd9" providerId="AD" clId="Web-{CC683B85-7F40-C419-4815-C8CE62F31D8E}" dt="2021-01-20T09:38:11.045" v="208"/>
          <ac:spMkLst>
            <pc:docMk/>
            <pc:sldMk cId="0" sldId="266"/>
            <ac:spMk id="6" creationId="{AAB5F265-DB20-4621-B947-1133D4CEA97A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8:02.779" v="207"/>
          <ac:spMkLst>
            <pc:docMk/>
            <pc:sldMk cId="0" sldId="266"/>
            <ac:spMk id="12292" creationId="{61DE520C-1571-4CB2-A2FC-688B53FD8F06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8:21.780" v="209"/>
          <ac:spMkLst>
            <pc:docMk/>
            <pc:sldMk cId="0" sldId="266"/>
            <ac:spMk id="12293" creationId="{16F9D5B2-1774-4953-B401-E99418D9C15F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38:30.671" v="210"/>
          <ac:spMkLst>
            <pc:docMk/>
            <pc:sldMk cId="0" sldId="266"/>
            <ac:spMk id="12295" creationId="{6D186E29-B3D5-40B1-9E45-FBE57B0A9FF3}"/>
          </ac:spMkLst>
        </pc:spChg>
      </pc:sldChg>
      <pc:sldChg chg="addSp modSp">
        <pc:chgData name="Hazel Lupton" userId="S::hazel.lupton@sthelens.london::330d0395-d8b0-4d77-8620-740b48613bd9" providerId="AD" clId="Web-{CC683B85-7F40-C419-4815-C8CE62F31D8E}" dt="2021-01-20T09:13:25.158" v="31" actId="14100"/>
        <pc:sldMkLst>
          <pc:docMk/>
          <pc:sldMk cId="0" sldId="267"/>
        </pc:sldMkLst>
        <pc:spChg chg="add mod">
          <ac:chgData name="Hazel Lupton" userId="S::hazel.lupton@sthelens.london::330d0395-d8b0-4d77-8620-740b48613bd9" providerId="AD" clId="Web-{CC683B85-7F40-C419-4815-C8CE62F31D8E}" dt="2021-01-20T09:13:25.158" v="31" actId="14100"/>
          <ac:spMkLst>
            <pc:docMk/>
            <pc:sldMk cId="0" sldId="267"/>
            <ac:spMk id="2" creationId="{43415262-A1EF-4D81-A5E2-21C15B6F0DB6}"/>
          </ac:spMkLst>
        </pc:spChg>
        <pc:spChg chg="mod">
          <ac:chgData name="Hazel Lupton" userId="S::hazel.lupton@sthelens.london::330d0395-d8b0-4d77-8620-740b48613bd9" providerId="AD" clId="Web-{CC683B85-7F40-C419-4815-C8CE62F31D8E}" dt="2021-01-20T09:00:42.456" v="1"/>
          <ac:spMkLst>
            <pc:docMk/>
            <pc:sldMk cId="0" sldId="267"/>
            <ac:spMk id="2050" creationId="{6A5A4942-7F11-4E1D-AB4E-4419E39CD63C}"/>
          </ac:spMkLst>
        </pc:spChg>
        <pc:picChg chg="mod">
          <ac:chgData name="Hazel Lupton" userId="S::hazel.lupton@sthelens.london::330d0395-d8b0-4d77-8620-740b48613bd9" providerId="AD" clId="Web-{CC683B85-7F40-C419-4815-C8CE62F31D8E}" dt="2021-01-20T09:12:55.032" v="18" actId="1076"/>
          <ac:picMkLst>
            <pc:docMk/>
            <pc:sldMk cId="0" sldId="267"/>
            <ac:picMk id="2051" creationId="{5CF6AFDC-39A2-4CFD-BA72-B3001C48ECB8}"/>
          </ac:picMkLst>
        </pc:picChg>
      </pc:sldChg>
    </pc:docChg>
  </pc:docChgLst>
  <pc:docChgLst>
    <pc:chgData name="Hazel Lupton" userId="S::hazel.lupton@sthelens.london::330d0395-d8b0-4d77-8620-740b48613bd9" providerId="AD" clId="Web-{4D7C1CCF-7705-9262-36F8-FE063EEACA78}"/>
    <pc:docChg chg="modSld">
      <pc:chgData name="Hazel Lupton" userId="S::hazel.lupton@sthelens.london::330d0395-d8b0-4d77-8620-740b48613bd9" providerId="AD" clId="Web-{4D7C1CCF-7705-9262-36F8-FE063EEACA78}" dt="2022-02-02T09:10:52.753" v="43" actId="14100"/>
      <pc:docMkLst>
        <pc:docMk/>
      </pc:docMkLst>
      <pc:sldChg chg="modSp">
        <pc:chgData name="Hazel Lupton" userId="S::hazel.lupton@sthelens.london::330d0395-d8b0-4d77-8620-740b48613bd9" providerId="AD" clId="Web-{4D7C1CCF-7705-9262-36F8-FE063EEACA78}" dt="2022-02-02T09:10:52.753" v="43" actId="14100"/>
        <pc:sldMkLst>
          <pc:docMk/>
          <pc:sldMk cId="0" sldId="256"/>
        </pc:sldMkLst>
        <pc:spChg chg="mod">
          <ac:chgData name="Hazel Lupton" userId="S::hazel.lupton@sthelens.london::330d0395-d8b0-4d77-8620-740b48613bd9" providerId="AD" clId="Web-{4D7C1CCF-7705-9262-36F8-FE063EEACA78}" dt="2022-02-02T09:10:52.753" v="43" actId="14100"/>
          <ac:spMkLst>
            <pc:docMk/>
            <pc:sldMk cId="0" sldId="256"/>
            <ac:spMk id="2" creationId="{660E3718-86AC-44BB-8634-F86C03750670}"/>
          </ac:spMkLst>
        </pc:spChg>
        <pc:spChg chg="mod">
          <ac:chgData name="Hazel Lupton" userId="S::hazel.lupton@sthelens.london::330d0395-d8b0-4d77-8620-740b48613bd9" providerId="AD" clId="Web-{4D7C1CCF-7705-9262-36F8-FE063EEACA78}" dt="2022-02-02T09:10:31.799" v="34" actId="1076"/>
          <ac:spMkLst>
            <pc:docMk/>
            <pc:sldMk cId="0" sldId="256"/>
            <ac:spMk id="3076" creationId="{D4D30596-0CCC-4245-AAE7-3E84113BCAE4}"/>
          </ac:spMkLst>
        </pc:spChg>
      </pc:sldChg>
      <pc:sldChg chg="delSp modNotes">
        <pc:chgData name="Hazel Lupton" userId="S::hazel.lupton@sthelens.london::330d0395-d8b0-4d77-8620-740b48613bd9" providerId="AD" clId="Web-{4D7C1CCF-7705-9262-36F8-FE063EEACA78}" dt="2022-02-02T08:42:02.578" v="3"/>
        <pc:sldMkLst>
          <pc:docMk/>
          <pc:sldMk cId="0" sldId="267"/>
        </pc:sldMkLst>
        <pc:spChg chg="del">
          <ac:chgData name="Hazel Lupton" userId="S::hazel.lupton@sthelens.london::330d0395-d8b0-4d77-8620-740b48613bd9" providerId="AD" clId="Web-{4D7C1CCF-7705-9262-36F8-FE063EEACA78}" dt="2022-02-02T08:42:02.578" v="3"/>
          <ac:spMkLst>
            <pc:docMk/>
            <pc:sldMk cId="0" sldId="267"/>
            <ac:spMk id="2" creationId="{43415262-A1EF-4D81-A5E2-21C15B6F0DB6}"/>
          </ac:spMkLst>
        </pc:spChg>
        <pc:spChg chg="del">
          <ac:chgData name="Hazel Lupton" userId="S::hazel.lupton@sthelens.london::330d0395-d8b0-4d77-8620-740b48613bd9" providerId="AD" clId="Web-{4D7C1CCF-7705-9262-36F8-FE063EEACA78}" dt="2022-02-02T08:39:41.011" v="2"/>
          <ac:spMkLst>
            <pc:docMk/>
            <pc:sldMk cId="0" sldId="267"/>
            <ac:spMk id="2052" creationId="{C2B678D1-0A82-49E7-BF5E-21BB1B0BFA2B}"/>
          </ac:spMkLst>
        </pc:spChg>
      </pc:sldChg>
    </pc:docChg>
  </pc:docChgLst>
  <pc:docChgLst>
    <pc:chgData name="Hazel Lupton" userId="S::hazel.lupton@sthelens.london::330d0395-d8b0-4d77-8620-740b48613bd9" providerId="AD" clId="Web-{3EE08227-F22A-A771-A443-DC40E892D03F}"/>
    <pc:docChg chg="modSld">
      <pc:chgData name="Hazel Lupton" userId="S::hazel.lupton@sthelens.london::330d0395-d8b0-4d77-8620-740b48613bd9" providerId="AD" clId="Web-{3EE08227-F22A-A771-A443-DC40E892D03F}" dt="2022-03-02T12:57:58.268" v="40" actId="20577"/>
      <pc:docMkLst>
        <pc:docMk/>
      </pc:docMkLst>
      <pc:sldChg chg="modSp">
        <pc:chgData name="Hazel Lupton" userId="S::hazel.lupton@sthelens.london::330d0395-d8b0-4d77-8620-740b48613bd9" providerId="AD" clId="Web-{3EE08227-F22A-A771-A443-DC40E892D03F}" dt="2022-03-02T12:57:58.268" v="40" actId="20577"/>
        <pc:sldMkLst>
          <pc:docMk/>
          <pc:sldMk cId="0" sldId="256"/>
        </pc:sldMkLst>
        <pc:spChg chg="mod">
          <ac:chgData name="Hazel Lupton" userId="S::hazel.lupton@sthelens.london::330d0395-d8b0-4d77-8620-740b48613bd9" providerId="AD" clId="Web-{3EE08227-F22A-A771-A443-DC40E892D03F}" dt="2022-03-02T12:57:17.579" v="29" actId="1076"/>
          <ac:spMkLst>
            <pc:docMk/>
            <pc:sldMk cId="0" sldId="256"/>
            <ac:spMk id="2" creationId="{660E3718-86AC-44BB-8634-F86C03750670}"/>
          </ac:spMkLst>
        </pc:spChg>
        <pc:spChg chg="mod">
          <ac:chgData name="Hazel Lupton" userId="S::hazel.lupton@sthelens.london::330d0395-d8b0-4d77-8620-740b48613bd9" providerId="AD" clId="Web-{3EE08227-F22A-A771-A443-DC40E892D03F}" dt="2022-03-02T12:57:24.204" v="30" actId="1076"/>
          <ac:spMkLst>
            <pc:docMk/>
            <pc:sldMk cId="0" sldId="256"/>
            <ac:spMk id="3074" creationId="{64972942-22A9-4A90-8FA5-135C56322ABE}"/>
          </ac:spMkLst>
        </pc:spChg>
        <pc:spChg chg="mod">
          <ac:chgData name="Hazel Lupton" userId="S::hazel.lupton@sthelens.london::330d0395-d8b0-4d77-8620-740b48613bd9" providerId="AD" clId="Web-{3EE08227-F22A-A771-A443-DC40E892D03F}" dt="2022-03-02T12:57:58.268" v="40" actId="20577"/>
          <ac:spMkLst>
            <pc:docMk/>
            <pc:sldMk cId="0" sldId="256"/>
            <ac:spMk id="3075" creationId="{409A6904-47EF-41BB-A711-97B608C77775}"/>
          </ac:spMkLst>
        </pc:spChg>
        <pc:spChg chg="mod">
          <ac:chgData name="Hazel Lupton" userId="S::hazel.lupton@sthelens.london::330d0395-d8b0-4d77-8620-740b48613bd9" providerId="AD" clId="Web-{3EE08227-F22A-A771-A443-DC40E892D03F}" dt="2022-03-02T12:57:11.125" v="28" actId="1076"/>
          <ac:spMkLst>
            <pc:docMk/>
            <pc:sldMk cId="0" sldId="256"/>
            <ac:spMk id="3076" creationId="{D4D30596-0CCC-4245-AAE7-3E84113BCAE4}"/>
          </ac:spMkLst>
        </pc:spChg>
      </pc:sldChg>
    </pc:docChg>
  </pc:docChgLst>
  <pc:docChgLst>
    <pc:chgData name="Hazel Lupton" userId="S::hazel.lupton@sthelens.london::330d0395-d8b0-4d77-8620-740b48613bd9" providerId="AD" clId="Web-{F0E82BA6-7C0C-7706-287B-8006AF68F342}"/>
    <pc:docChg chg="modSld">
      <pc:chgData name="Hazel Lupton" userId="S::hazel.lupton@sthelens.london::330d0395-d8b0-4d77-8620-740b48613bd9" providerId="AD" clId="Web-{F0E82BA6-7C0C-7706-287B-8006AF68F342}" dt="2021-01-27T11:48:15.474" v="11"/>
      <pc:docMkLst>
        <pc:docMk/>
      </pc:docMkLst>
      <pc:sldChg chg="modAnim">
        <pc:chgData name="Hazel Lupton" userId="S::hazel.lupton@sthelens.london::330d0395-d8b0-4d77-8620-740b48613bd9" providerId="AD" clId="Web-{F0E82BA6-7C0C-7706-287B-8006AF68F342}" dt="2021-01-27T11:48:15.474" v="11"/>
        <pc:sldMkLst>
          <pc:docMk/>
          <pc:sldMk cId="0" sldId="261"/>
        </pc:sldMkLst>
      </pc:sldChg>
      <pc:sldChg chg="modSp">
        <pc:chgData name="Hazel Lupton" userId="S::hazel.lupton@sthelens.london::330d0395-d8b0-4d77-8620-740b48613bd9" providerId="AD" clId="Web-{F0E82BA6-7C0C-7706-287B-8006AF68F342}" dt="2021-01-27T11:47:49.224" v="9" actId="20577"/>
        <pc:sldMkLst>
          <pc:docMk/>
          <pc:sldMk cId="1916741207" sldId="268"/>
        </pc:sldMkLst>
        <pc:spChg chg="mod">
          <ac:chgData name="Hazel Lupton" userId="S::hazel.lupton@sthelens.london::330d0395-d8b0-4d77-8620-740b48613bd9" providerId="AD" clId="Web-{F0E82BA6-7C0C-7706-287B-8006AF68F342}" dt="2021-01-27T11:47:49.224" v="9" actId="20577"/>
          <ac:spMkLst>
            <pc:docMk/>
            <pc:sldMk cId="1916741207" sldId="268"/>
            <ac:spMk id="6" creationId="{31EAEEB7-F418-4DE6-9BBD-8832EB4F5441}"/>
          </ac:spMkLst>
        </pc:spChg>
      </pc:sldChg>
    </pc:docChg>
  </pc:docChgLst>
  <pc:docChgLst>
    <pc:chgData name="Hazel Lupton" userId="S::hazel.lupton@sthelens.london::330d0395-d8b0-4d77-8620-740b48613bd9" providerId="AD" clId="Web-{E61F72FD-01BB-13E6-7AFA-A62DAB0BFC25}"/>
    <pc:docChg chg="modSld">
      <pc:chgData name="Hazel Lupton" userId="S::hazel.lupton@sthelens.london::330d0395-d8b0-4d77-8620-740b48613bd9" providerId="AD" clId="Web-{E61F72FD-01BB-13E6-7AFA-A62DAB0BFC25}" dt="2022-01-25T15:38:16.077" v="5" actId="1076"/>
      <pc:docMkLst>
        <pc:docMk/>
      </pc:docMkLst>
      <pc:sldChg chg="modSp">
        <pc:chgData name="Hazel Lupton" userId="S::hazel.lupton@sthelens.london::330d0395-d8b0-4d77-8620-740b48613bd9" providerId="AD" clId="Web-{E61F72FD-01BB-13E6-7AFA-A62DAB0BFC25}" dt="2022-01-25T15:35:14.838" v="0" actId="20577"/>
        <pc:sldMkLst>
          <pc:docMk/>
          <pc:sldMk cId="0" sldId="256"/>
        </pc:sldMkLst>
        <pc:spChg chg="mod">
          <ac:chgData name="Hazel Lupton" userId="S::hazel.lupton@sthelens.london::330d0395-d8b0-4d77-8620-740b48613bd9" providerId="AD" clId="Web-{E61F72FD-01BB-13E6-7AFA-A62DAB0BFC25}" dt="2022-01-25T15:35:14.838" v="0" actId="20577"/>
          <ac:spMkLst>
            <pc:docMk/>
            <pc:sldMk cId="0" sldId="256"/>
            <ac:spMk id="3074" creationId="{64972942-22A9-4A90-8FA5-135C56322ABE}"/>
          </ac:spMkLst>
        </pc:spChg>
      </pc:sldChg>
      <pc:sldChg chg="addSp delSp modSp">
        <pc:chgData name="Hazel Lupton" userId="S::hazel.lupton@sthelens.london::330d0395-d8b0-4d77-8620-740b48613bd9" providerId="AD" clId="Web-{E61F72FD-01BB-13E6-7AFA-A62DAB0BFC25}" dt="2022-01-25T15:38:16.077" v="5" actId="1076"/>
        <pc:sldMkLst>
          <pc:docMk/>
          <pc:sldMk cId="0" sldId="258"/>
        </pc:sldMkLst>
        <pc:spChg chg="del">
          <ac:chgData name="Hazel Lupton" userId="S::hazel.lupton@sthelens.london::330d0395-d8b0-4d77-8620-740b48613bd9" providerId="AD" clId="Web-{E61F72FD-01BB-13E6-7AFA-A62DAB0BFC25}" dt="2022-01-25T15:35:51.120" v="2"/>
          <ac:spMkLst>
            <pc:docMk/>
            <pc:sldMk cId="0" sldId="258"/>
            <ac:spMk id="3" creationId="{B1CC3419-F25C-4C1E-85BE-3C33BDE2FB5F}"/>
          </ac:spMkLst>
        </pc:spChg>
        <pc:spChg chg="add mod">
          <ac:chgData name="Hazel Lupton" userId="S::hazel.lupton@sthelens.london::330d0395-d8b0-4d77-8620-740b48613bd9" providerId="AD" clId="Web-{E61F72FD-01BB-13E6-7AFA-A62DAB0BFC25}" dt="2022-01-25T15:38:16.077" v="5" actId="1076"/>
          <ac:spMkLst>
            <pc:docMk/>
            <pc:sldMk cId="0" sldId="258"/>
            <ac:spMk id="4" creationId="{C4B4EFF0-A577-40CD-A932-B125EA0A3545}"/>
          </ac:spMkLst>
        </pc:spChg>
        <pc:spChg chg="del">
          <ac:chgData name="Hazel Lupton" userId="S::hazel.lupton@sthelens.london::330d0395-d8b0-4d77-8620-740b48613bd9" providerId="AD" clId="Web-{E61F72FD-01BB-13E6-7AFA-A62DAB0BFC25}" dt="2022-01-25T15:35:49.386" v="1"/>
          <ac:spMkLst>
            <pc:docMk/>
            <pc:sldMk cId="0" sldId="258"/>
            <ac:spMk id="5122" creationId="{B3A02918-B1FF-43D1-8595-C5D4BA3302EA}"/>
          </ac:spMkLst>
        </pc:spChg>
      </pc:sldChg>
    </pc:docChg>
  </pc:docChgLst>
  <pc:docChgLst>
    <pc:chgData name="Hazel Lupton" userId="S::hazel.lupton@sthelens.london::330d0395-d8b0-4d77-8620-740b48613bd9" providerId="AD" clId="Web-{708514EC-03D7-9B02-0B72-5C859339853A}"/>
    <pc:docChg chg="modSld">
      <pc:chgData name="Hazel Lupton" userId="S::hazel.lupton@sthelens.london::330d0395-d8b0-4d77-8620-740b48613bd9" providerId="AD" clId="Web-{708514EC-03D7-9B02-0B72-5C859339853A}" dt="2024-01-23T14:44:34.831" v="33" actId="20577"/>
      <pc:docMkLst>
        <pc:docMk/>
      </pc:docMkLst>
      <pc:sldChg chg="modSp">
        <pc:chgData name="Hazel Lupton" userId="S::hazel.lupton@sthelens.london::330d0395-d8b0-4d77-8620-740b48613bd9" providerId="AD" clId="Web-{708514EC-03D7-9B02-0B72-5C859339853A}" dt="2024-01-23T14:44:34.831" v="33" actId="20577"/>
        <pc:sldMkLst>
          <pc:docMk/>
          <pc:sldMk cId="0" sldId="266"/>
        </pc:sldMkLst>
        <pc:spChg chg="mod">
          <ac:chgData name="Hazel Lupton" userId="S::hazel.lupton@sthelens.london::330d0395-d8b0-4d77-8620-740b48613bd9" providerId="AD" clId="Web-{708514EC-03D7-9B02-0B72-5C859339853A}" dt="2024-01-23T14:44:34.831" v="33" actId="20577"/>
          <ac:spMkLst>
            <pc:docMk/>
            <pc:sldMk cId="0" sldId="266"/>
            <ac:spMk id="12294" creationId="{F42B880D-A685-4633-A1DC-F797A0A56411}"/>
          </ac:spMkLst>
        </pc:spChg>
      </pc:sldChg>
    </pc:docChg>
  </pc:docChgLst>
  <pc:docChgLst>
    <pc:chgData name="Hazel Lupton" userId="S::hazel.lupton@sthelens.london::330d0395-d8b0-4d77-8620-740b48613bd9" providerId="AD" clId="Web-{1166D565-55D1-1FAA-8ED0-390FAE4C4C7D}"/>
    <pc:docChg chg="addSld delSld modSld sldOrd addMainMaster modMainMaster">
      <pc:chgData name="Hazel Lupton" userId="S::hazel.lupton@sthelens.london::330d0395-d8b0-4d77-8620-740b48613bd9" providerId="AD" clId="Web-{1166D565-55D1-1FAA-8ED0-390FAE4C4C7D}" dt="2021-01-26T10:43:17.604" v="352"/>
      <pc:docMkLst>
        <pc:docMk/>
      </pc:docMkLst>
      <pc:sldChg chg="addSp delSp modSp">
        <pc:chgData name="Hazel Lupton" userId="S::hazel.lupton@sthelens.london::330d0395-d8b0-4d77-8620-740b48613bd9" providerId="AD" clId="Web-{1166D565-55D1-1FAA-8ED0-390FAE4C4C7D}" dt="2021-01-26T10:27:46.951" v="192" actId="20577"/>
        <pc:sldMkLst>
          <pc:docMk/>
          <pc:sldMk cId="0" sldId="260"/>
        </pc:sldMkLst>
        <pc:spChg chg="mod">
          <ac:chgData name="Hazel Lupton" userId="S::hazel.lupton@sthelens.london::330d0395-d8b0-4d77-8620-740b48613bd9" providerId="AD" clId="Web-{1166D565-55D1-1FAA-8ED0-390FAE4C4C7D}" dt="2021-01-26T10:27:46.951" v="192" actId="20577"/>
          <ac:spMkLst>
            <pc:docMk/>
            <pc:sldMk cId="0" sldId="260"/>
            <ac:spMk id="8194" creationId="{8941CFDD-7E34-4EAF-B133-0E0AB217A740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26:32.325" v="185" actId="14100"/>
          <ac:spMkLst>
            <pc:docMk/>
            <pc:sldMk cId="0" sldId="260"/>
            <ac:spMk id="8196" creationId="{71E17814-24AF-43FE-93DB-D8E8B0F39664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26:17.997" v="182" actId="1076"/>
          <ac:spMkLst>
            <pc:docMk/>
            <pc:sldMk cId="0" sldId="260"/>
            <ac:spMk id="8197" creationId="{AFB17E45-159C-46BE-9215-02DDDA184AE0}"/>
          </ac:spMkLst>
        </pc:spChg>
        <pc:picChg chg="add mod modCrop">
          <ac:chgData name="Hazel Lupton" userId="S::hazel.lupton@sthelens.london::330d0395-d8b0-4d77-8620-740b48613bd9" providerId="AD" clId="Web-{1166D565-55D1-1FAA-8ED0-390FAE4C4C7D}" dt="2021-01-26T10:27:14.701" v="189" actId="14100"/>
          <ac:picMkLst>
            <pc:docMk/>
            <pc:sldMk cId="0" sldId="260"/>
            <ac:picMk id="2" creationId="{E1218238-3C70-42F6-8177-0F8FA11AE2E5}"/>
          </ac:picMkLst>
        </pc:picChg>
        <pc:picChg chg="del">
          <ac:chgData name="Hazel Lupton" userId="S::hazel.lupton@sthelens.london::330d0395-d8b0-4d77-8620-740b48613bd9" providerId="AD" clId="Web-{1166D565-55D1-1FAA-8ED0-390FAE4C4C7D}" dt="2021-01-26T10:26:03.059" v="178"/>
          <ac:picMkLst>
            <pc:docMk/>
            <pc:sldMk cId="0" sldId="260"/>
            <ac:picMk id="8195" creationId="{9E3ED60D-B827-48E9-93A2-8AB08E014FBD}"/>
          </ac:picMkLst>
        </pc:picChg>
      </pc:sldChg>
      <pc:sldChg chg="addAnim modAnim">
        <pc:chgData name="Hazel Lupton" userId="S::hazel.lupton@sthelens.london::330d0395-d8b0-4d77-8620-740b48613bd9" providerId="AD" clId="Web-{1166D565-55D1-1FAA-8ED0-390FAE4C4C7D}" dt="2021-01-26T10:43:17.604" v="352"/>
        <pc:sldMkLst>
          <pc:docMk/>
          <pc:sldMk cId="0" sldId="261"/>
        </pc:sldMkLst>
      </pc:sldChg>
      <pc:sldChg chg="del">
        <pc:chgData name="Hazel Lupton" userId="S::hazel.lupton@sthelens.london::330d0395-d8b0-4d77-8620-740b48613bd9" providerId="AD" clId="Web-{1166D565-55D1-1FAA-8ED0-390FAE4C4C7D}" dt="2021-01-26T10:38:59.773" v="328"/>
        <pc:sldMkLst>
          <pc:docMk/>
          <pc:sldMk cId="0" sldId="262"/>
        </pc:sldMkLst>
      </pc:sldChg>
      <pc:sldChg chg="modSp">
        <pc:chgData name="Hazel Lupton" userId="S::hazel.lupton@sthelens.london::330d0395-d8b0-4d77-8620-740b48613bd9" providerId="AD" clId="Web-{1166D565-55D1-1FAA-8ED0-390FAE4C4C7D}" dt="2021-01-26T10:42:22.838" v="350" actId="20577"/>
        <pc:sldMkLst>
          <pc:docMk/>
          <pc:sldMk cId="0" sldId="266"/>
        </pc:sldMkLst>
        <pc:spChg chg="mod">
          <ac:chgData name="Hazel Lupton" userId="S::hazel.lupton@sthelens.london::330d0395-d8b0-4d77-8620-740b48613bd9" providerId="AD" clId="Web-{1166D565-55D1-1FAA-8ED0-390FAE4C4C7D}" dt="2021-01-26T10:42:22.838" v="350" actId="20577"/>
          <ac:spMkLst>
            <pc:docMk/>
            <pc:sldMk cId="0" sldId="266"/>
            <ac:spMk id="12294" creationId="{F42B880D-A685-4633-A1DC-F797A0A56411}"/>
          </ac:spMkLst>
        </pc:spChg>
      </pc:sldChg>
      <pc:sldChg chg="addSp modSp add">
        <pc:chgData name="Hazel Lupton" userId="S::hazel.lupton@sthelens.london::330d0395-d8b0-4d77-8620-740b48613bd9" providerId="AD" clId="Web-{1166D565-55D1-1FAA-8ED0-390FAE4C4C7D}" dt="2021-01-26T10:15:44.458" v="35" actId="14100"/>
        <pc:sldMkLst>
          <pc:docMk/>
          <pc:sldMk cId="880149011" sldId="269"/>
        </pc:sldMkLst>
        <pc:spChg chg="add mod">
          <ac:chgData name="Hazel Lupton" userId="S::hazel.lupton@sthelens.london::330d0395-d8b0-4d77-8620-740b48613bd9" providerId="AD" clId="Web-{1166D565-55D1-1FAA-8ED0-390FAE4C4C7D}" dt="2021-01-26T10:15:44.458" v="35" actId="14100"/>
          <ac:spMkLst>
            <pc:docMk/>
            <pc:sldMk cId="880149011" sldId="269"/>
            <ac:spMk id="16" creationId="{A4F823B9-DAAC-4894-9349-796277946E4E}"/>
          </ac:spMkLst>
        </pc:spChg>
        <pc:spChg chg="add mod">
          <ac:chgData name="Hazel Lupton" userId="S::hazel.lupton@sthelens.london::330d0395-d8b0-4d77-8620-740b48613bd9" providerId="AD" clId="Web-{1166D565-55D1-1FAA-8ED0-390FAE4C4C7D}" dt="2021-01-26T10:15:31.957" v="33" actId="14100"/>
          <ac:spMkLst>
            <pc:docMk/>
            <pc:sldMk cId="880149011" sldId="269"/>
            <ac:spMk id="17" creationId="{D0176491-0C21-446C-AC6A-FDC434AA70ED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12:32.893" v="4" actId="1076"/>
          <ac:spMkLst>
            <pc:docMk/>
            <pc:sldMk cId="880149011" sldId="269"/>
            <ac:spMk id="6149" creationId="{00000000-0000-0000-0000-000000000000}"/>
          </ac:spMkLst>
        </pc:spChg>
        <pc:grpChg chg="mod">
          <ac:chgData name="Hazel Lupton" userId="S::hazel.lupton@sthelens.london::330d0395-d8b0-4d77-8620-740b48613bd9" providerId="AD" clId="Web-{1166D565-55D1-1FAA-8ED0-390FAE4C4C7D}" dt="2021-01-26T10:15:06.504" v="29" actId="1076"/>
          <ac:grpSpMkLst>
            <pc:docMk/>
            <pc:sldMk cId="880149011" sldId="269"/>
            <ac:grpSpMk id="2" creationId="{00000000-0000-0000-0000-000000000000}"/>
          </ac:grpSpMkLst>
        </pc:grpChg>
        <pc:grpChg chg="mod">
          <ac:chgData name="Hazel Lupton" userId="S::hazel.lupton@sthelens.london::330d0395-d8b0-4d77-8620-740b48613bd9" providerId="AD" clId="Web-{1166D565-55D1-1FAA-8ED0-390FAE4C4C7D}" dt="2021-01-26T10:15:11.363" v="30" actId="1076"/>
          <ac:grpSpMkLst>
            <pc:docMk/>
            <pc:sldMk cId="880149011" sldId="269"/>
            <ac:grpSpMk id="3" creationId="{00000000-0000-0000-0000-000000000000}"/>
          </ac:grpSpMkLst>
        </pc:grpChg>
        <pc:grpChg chg="mod">
          <ac:chgData name="Hazel Lupton" userId="S::hazel.lupton@sthelens.london::330d0395-d8b0-4d77-8620-740b48613bd9" providerId="AD" clId="Web-{1166D565-55D1-1FAA-8ED0-390FAE4C4C7D}" dt="2021-01-26T10:15:17.817" v="31" actId="1076"/>
          <ac:grpSpMkLst>
            <pc:docMk/>
            <pc:sldMk cId="880149011" sldId="269"/>
            <ac:grpSpMk id="4" creationId="{00000000-0000-0000-0000-000000000000}"/>
          </ac:grpSpMkLst>
        </pc:grpChg>
        <pc:grpChg chg="mod">
          <ac:chgData name="Hazel Lupton" userId="S::hazel.lupton@sthelens.london::330d0395-d8b0-4d77-8620-740b48613bd9" providerId="AD" clId="Web-{1166D565-55D1-1FAA-8ED0-390FAE4C4C7D}" dt="2021-01-26T10:15:22.176" v="32" actId="1076"/>
          <ac:grpSpMkLst>
            <pc:docMk/>
            <pc:sldMk cId="880149011" sldId="269"/>
            <ac:grpSpMk id="5" creationId="{00000000-0000-0000-0000-000000000000}"/>
          </ac:grpSpMkLst>
        </pc:grpChg>
        <pc:picChg chg="mod">
          <ac:chgData name="Hazel Lupton" userId="S::hazel.lupton@sthelens.london::330d0395-d8b0-4d77-8620-740b48613bd9" providerId="AD" clId="Web-{1166D565-55D1-1FAA-8ED0-390FAE4C4C7D}" dt="2021-01-26T10:15:01.816" v="28" actId="1076"/>
          <ac:picMkLst>
            <pc:docMk/>
            <pc:sldMk cId="880149011" sldId="269"/>
            <ac:picMk id="7171" creationId="{00000000-0000-0000-0000-000000000000}"/>
          </ac:picMkLst>
        </pc:picChg>
      </pc:sldChg>
      <pc:sldChg chg="add">
        <pc:chgData name="Hazel Lupton" userId="S::hazel.lupton@sthelens.london::330d0395-d8b0-4d77-8620-740b48613bd9" providerId="AD" clId="Web-{1166D565-55D1-1FAA-8ED0-390FAE4C4C7D}" dt="2021-01-26T10:18:16.881" v="36"/>
        <pc:sldMkLst>
          <pc:docMk/>
          <pc:sldMk cId="574832333" sldId="270"/>
        </pc:sldMkLst>
      </pc:sldChg>
      <pc:sldChg chg="addSp modSp add">
        <pc:chgData name="Hazel Lupton" userId="S::hazel.lupton@sthelens.london::330d0395-d8b0-4d77-8620-740b48613bd9" providerId="AD" clId="Web-{1166D565-55D1-1FAA-8ED0-390FAE4C4C7D}" dt="2021-01-26T10:24:00.261" v="155" actId="20577"/>
        <pc:sldMkLst>
          <pc:docMk/>
          <pc:sldMk cId="3001607147" sldId="271"/>
        </pc:sldMkLst>
        <pc:spChg chg="mod">
          <ac:chgData name="Hazel Lupton" userId="S::hazel.lupton@sthelens.london::330d0395-d8b0-4d77-8620-740b48613bd9" providerId="AD" clId="Web-{1166D565-55D1-1FAA-8ED0-390FAE4C4C7D}" dt="2021-01-26T10:21:13.634" v="128" actId="1076"/>
          <ac:spMkLst>
            <pc:docMk/>
            <pc:sldMk cId="3001607147" sldId="271"/>
            <ac:spMk id="2" creationId="{00000000-0000-0000-0000-000000000000}"/>
          </ac:spMkLst>
        </pc:spChg>
        <pc:spChg chg="add mod">
          <ac:chgData name="Hazel Lupton" userId="S::hazel.lupton@sthelens.london::330d0395-d8b0-4d77-8620-740b48613bd9" providerId="AD" clId="Web-{1166D565-55D1-1FAA-8ED0-390FAE4C4C7D}" dt="2021-01-26T10:24:00.261" v="155" actId="20577"/>
          <ac:spMkLst>
            <pc:docMk/>
            <pc:sldMk cId="3001607147" sldId="271"/>
            <ac:spMk id="3" creationId="{97FD9AD3-8E5D-43E1-A0DA-C3CA1DB1E1B7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21:19.946" v="129" actId="1076"/>
          <ac:spMkLst>
            <pc:docMk/>
            <pc:sldMk cId="3001607147" sldId="271"/>
            <ac:spMk id="5" creationId="{00000000-0000-0000-0000-000000000000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21:28.946" v="130" actId="1076"/>
          <ac:spMkLst>
            <pc:docMk/>
            <pc:sldMk cId="3001607147" sldId="271"/>
            <ac:spMk id="6" creationId="{00000000-0000-0000-0000-000000000000}"/>
          </ac:spMkLst>
        </pc:spChg>
        <pc:picChg chg="mod">
          <ac:chgData name="Hazel Lupton" userId="S::hazel.lupton@sthelens.london::330d0395-d8b0-4d77-8620-740b48613bd9" providerId="AD" clId="Web-{1166D565-55D1-1FAA-8ED0-390FAE4C4C7D}" dt="2021-01-26T10:21:06.602" v="127" actId="1076"/>
          <ac:picMkLst>
            <pc:docMk/>
            <pc:sldMk cId="3001607147" sldId="271"/>
            <ac:picMk id="16388" creationId="{00000000-0000-0000-0000-000000000000}"/>
          </ac:picMkLst>
        </pc:picChg>
      </pc:sldChg>
      <pc:sldChg chg="addSp delSp modSp new ord addAnim">
        <pc:chgData name="Hazel Lupton" userId="S::hazel.lupton@sthelens.london::330d0395-d8b0-4d77-8620-740b48613bd9" providerId="AD" clId="Web-{1166D565-55D1-1FAA-8ED0-390FAE4C4C7D}" dt="2021-01-26T10:38:53.382" v="327" actId="1076"/>
        <pc:sldMkLst>
          <pc:docMk/>
          <pc:sldMk cId="1411426252" sldId="272"/>
        </pc:sldMkLst>
        <pc:spChg chg="mod">
          <ac:chgData name="Hazel Lupton" userId="S::hazel.lupton@sthelens.london::330d0395-d8b0-4d77-8620-740b48613bd9" providerId="AD" clId="Web-{1166D565-55D1-1FAA-8ED0-390FAE4C4C7D}" dt="2021-01-26T10:28:05.092" v="204" actId="20577"/>
          <ac:spMkLst>
            <pc:docMk/>
            <pc:sldMk cId="1411426252" sldId="272"/>
            <ac:spMk id="2" creationId="{F6EB9BBB-B1AA-4FBD-9038-7DB6418179A0}"/>
          </ac:spMkLst>
        </pc:spChg>
        <pc:spChg chg="mod">
          <ac:chgData name="Hazel Lupton" userId="S::hazel.lupton@sthelens.london::330d0395-d8b0-4d77-8620-740b48613bd9" providerId="AD" clId="Web-{1166D565-55D1-1FAA-8ED0-390FAE4C4C7D}" dt="2021-01-26T10:33:09.456" v="262" actId="1076"/>
          <ac:spMkLst>
            <pc:docMk/>
            <pc:sldMk cId="1411426252" sldId="272"/>
            <ac:spMk id="3" creationId="{59266BD0-C672-4AA1-8553-B5BBDB6E78B3}"/>
          </ac:spMkLst>
        </pc:spChg>
        <pc:spChg chg="add mod">
          <ac:chgData name="Hazel Lupton" userId="S::hazel.lupton@sthelens.london::330d0395-d8b0-4d77-8620-740b48613bd9" providerId="AD" clId="Web-{1166D565-55D1-1FAA-8ED0-390FAE4C4C7D}" dt="2021-01-26T10:38:41.444" v="326" actId="1076"/>
          <ac:spMkLst>
            <pc:docMk/>
            <pc:sldMk cId="1411426252" sldId="272"/>
            <ac:spMk id="6" creationId="{F335778B-02B9-4813-960E-9725A5164B8B}"/>
          </ac:spMkLst>
        </pc:spChg>
        <pc:spChg chg="add mod">
          <ac:chgData name="Hazel Lupton" userId="S::hazel.lupton@sthelens.london::330d0395-d8b0-4d77-8620-740b48613bd9" providerId="AD" clId="Web-{1166D565-55D1-1FAA-8ED0-390FAE4C4C7D}" dt="2021-01-26T10:38:53.382" v="327" actId="1076"/>
          <ac:spMkLst>
            <pc:docMk/>
            <pc:sldMk cId="1411426252" sldId="272"/>
            <ac:spMk id="8" creationId="{0DB401A5-3C9C-48B8-BF99-17AA892E3D26}"/>
          </ac:spMkLst>
        </pc:spChg>
        <pc:picChg chg="add del mod">
          <ac:chgData name="Hazel Lupton" userId="S::hazel.lupton@sthelens.london::330d0395-d8b0-4d77-8620-740b48613bd9" providerId="AD" clId="Web-{1166D565-55D1-1FAA-8ED0-390FAE4C4C7D}" dt="2021-01-26T10:32:34.408" v="256"/>
          <ac:picMkLst>
            <pc:docMk/>
            <pc:sldMk cId="1411426252" sldId="272"/>
            <ac:picMk id="4" creationId="{A5BEC17F-633B-423D-B7CE-129E32D8FDCC}"/>
          </ac:picMkLst>
        </pc:picChg>
        <pc:picChg chg="add mod">
          <ac:chgData name="Hazel Lupton" userId="S::hazel.lupton@sthelens.london::330d0395-d8b0-4d77-8620-740b48613bd9" providerId="AD" clId="Web-{1166D565-55D1-1FAA-8ED0-390FAE4C4C7D}" dt="2021-01-26T10:33:12.393" v="263" actId="1076"/>
          <ac:picMkLst>
            <pc:docMk/>
            <pc:sldMk cId="1411426252" sldId="272"/>
            <ac:picMk id="5" creationId="{B7293B24-6B1C-4E34-847E-5A13B226EA68}"/>
          </ac:picMkLst>
        </pc:picChg>
      </pc:sldChg>
      <pc:sldMasterChg chg="add addSldLayout">
        <pc:chgData name="Hazel Lupton" userId="S::hazel.lupton@sthelens.london::330d0395-d8b0-4d77-8620-740b48613bd9" providerId="AD" clId="Web-{1166D565-55D1-1FAA-8ED0-390FAE4C4C7D}" dt="2021-01-26T10:11:39.532" v="0"/>
        <pc:sldMasterMkLst>
          <pc:docMk/>
          <pc:sldMasterMk cId="1476711956" sldId="2147483648"/>
        </pc:sldMasterMkLst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1264586733" sldId="2147483649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4086519630" sldId="2147483650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88675844" sldId="2147483651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3162694394" sldId="2147483652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1024204519" sldId="2147483653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3543476945" sldId="2147483654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4186241569" sldId="2147483655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2544637325" sldId="2147483656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802002140" sldId="2147483657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4169175585" sldId="2147483658"/>
          </pc:sldLayoutMkLst>
        </pc:sldLayoutChg>
        <pc:sldLayoutChg chg="ad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1476711956" sldId="2147483648"/>
            <pc:sldLayoutMk cId="4000863911" sldId="2147483659"/>
          </pc:sldLayoutMkLst>
        </pc:sldLayoutChg>
      </pc:sldMasterChg>
      <pc:sldMasterChg chg="replId modSldLayout">
        <pc:chgData name="Hazel Lupton" userId="S::hazel.lupton@sthelens.london::330d0395-d8b0-4d77-8620-740b48613bd9" providerId="AD" clId="Web-{1166D565-55D1-1FAA-8ED0-390FAE4C4C7D}" dt="2021-01-26T10:11:39.532" v="0"/>
        <pc:sldMasterMkLst>
          <pc:docMk/>
          <pc:sldMasterMk cId="0" sldId="2147483661"/>
        </pc:sldMasterMkLst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964750730" sldId="2147483662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2010819277" sldId="2147483663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3685801025" sldId="2147483664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1630191147" sldId="2147483665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1049345192" sldId="2147483666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1888939755" sldId="2147483667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221960819" sldId="2147483668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2648163166" sldId="2147483669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3818228327" sldId="2147483670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1943958550" sldId="2147483671"/>
          </pc:sldLayoutMkLst>
        </pc:sldLayoutChg>
        <pc:sldLayoutChg chg="replId">
          <pc:chgData name="Hazel Lupton" userId="S::hazel.lupton@sthelens.london::330d0395-d8b0-4d77-8620-740b48613bd9" providerId="AD" clId="Web-{1166D565-55D1-1FAA-8ED0-390FAE4C4C7D}" dt="2021-01-26T10:11:39.532" v="0"/>
          <pc:sldLayoutMkLst>
            <pc:docMk/>
            <pc:sldMasterMk cId="0" sldId="2147483661"/>
            <pc:sldLayoutMk cId="1423389014" sldId="2147483672"/>
          </pc:sldLayoutMkLst>
        </pc:sldLayoutChg>
      </pc:sldMasterChg>
    </pc:docChg>
  </pc:docChgLst>
  <pc:docChgLst>
    <pc:chgData name="Hazel Lupton" userId="S::hazel.lupton@sthelens.london::330d0395-d8b0-4d77-8620-740b48613bd9" providerId="AD" clId="Web-{8746193F-0A98-F962-4FCF-3B0BAAA35BF1}"/>
    <pc:docChg chg="modSld">
      <pc:chgData name="Hazel Lupton" userId="S::hazel.lupton@sthelens.london::330d0395-d8b0-4d77-8620-740b48613bd9" providerId="AD" clId="Web-{8746193F-0A98-F962-4FCF-3B0BAAA35BF1}" dt="2022-12-08T12:06:48.500" v="251" actId="20577"/>
      <pc:docMkLst>
        <pc:docMk/>
      </pc:docMkLst>
      <pc:sldChg chg="addSp modSp addAnim delAnim modAnim">
        <pc:chgData name="Hazel Lupton" userId="S::hazel.lupton@sthelens.london::330d0395-d8b0-4d77-8620-740b48613bd9" providerId="AD" clId="Web-{8746193F-0A98-F962-4FCF-3B0BAAA35BF1}" dt="2022-12-08T11:58:57.560" v="134"/>
        <pc:sldMkLst>
          <pc:docMk/>
          <pc:sldMk cId="0" sldId="260"/>
        </pc:sldMkLst>
        <pc:spChg chg="add mod">
          <ac:chgData name="Hazel Lupton" userId="S::hazel.lupton@sthelens.london::330d0395-d8b0-4d77-8620-740b48613bd9" providerId="AD" clId="Web-{8746193F-0A98-F962-4FCF-3B0BAAA35BF1}" dt="2022-12-08T11:55:20.052" v="96" actId="20577"/>
          <ac:spMkLst>
            <pc:docMk/>
            <pc:sldMk cId="0" sldId="260"/>
            <ac:spMk id="3" creationId="{C4B72266-DA2E-F6B6-0F6E-8C183ABB89C4}"/>
          </ac:spMkLst>
        </pc:spChg>
        <pc:spChg chg="mod">
          <ac:chgData name="Hazel Lupton" userId="S::hazel.lupton@sthelens.london::330d0395-d8b0-4d77-8620-740b48613bd9" providerId="AD" clId="Web-{8746193F-0A98-F962-4FCF-3B0BAAA35BF1}" dt="2022-12-08T11:57:51.401" v="123" actId="20577"/>
          <ac:spMkLst>
            <pc:docMk/>
            <pc:sldMk cId="0" sldId="260"/>
            <ac:spMk id="8194" creationId="{8941CFDD-7E34-4EAF-B133-0E0AB217A740}"/>
          </ac:spMkLst>
        </pc:spChg>
        <pc:spChg chg="mod">
          <ac:chgData name="Hazel Lupton" userId="S::hazel.lupton@sthelens.london::330d0395-d8b0-4d77-8620-740b48613bd9" providerId="AD" clId="Web-{8746193F-0A98-F962-4FCF-3B0BAAA35BF1}" dt="2022-12-08T11:55:04.958" v="93" actId="1076"/>
          <ac:spMkLst>
            <pc:docMk/>
            <pc:sldMk cId="0" sldId="260"/>
            <ac:spMk id="8197" creationId="{AFB17E45-159C-46BE-9215-02DDDA184AE0}"/>
          </ac:spMkLst>
        </pc:spChg>
      </pc:sldChg>
      <pc:sldChg chg="addAnim delAnim modAnim">
        <pc:chgData name="Hazel Lupton" userId="S::hazel.lupton@sthelens.london::330d0395-d8b0-4d77-8620-740b48613bd9" providerId="AD" clId="Web-{8746193F-0A98-F962-4FCF-3B0BAAA35BF1}" dt="2022-12-08T11:50:48.198" v="5"/>
        <pc:sldMkLst>
          <pc:docMk/>
          <pc:sldMk cId="880149011" sldId="269"/>
        </pc:sldMkLst>
      </pc:sldChg>
      <pc:sldChg chg="addSp modSp">
        <pc:chgData name="Hazel Lupton" userId="S::hazel.lupton@sthelens.london::330d0395-d8b0-4d77-8620-740b48613bd9" providerId="AD" clId="Web-{8746193F-0A98-F962-4FCF-3B0BAAA35BF1}" dt="2022-12-08T12:06:48.500" v="251" actId="20577"/>
        <pc:sldMkLst>
          <pc:docMk/>
          <pc:sldMk cId="574832333" sldId="270"/>
        </pc:sldMkLst>
        <pc:spChg chg="add mod">
          <ac:chgData name="Hazel Lupton" userId="S::hazel.lupton@sthelens.london::330d0395-d8b0-4d77-8620-740b48613bd9" providerId="AD" clId="Web-{8746193F-0A98-F962-4FCF-3B0BAAA35BF1}" dt="2022-12-08T12:06:48.500" v="251" actId="20577"/>
          <ac:spMkLst>
            <pc:docMk/>
            <pc:sldMk cId="574832333" sldId="270"/>
            <ac:spMk id="2" creationId="{68B9DB6C-B700-9948-F9C1-DD906AE5367E}"/>
          </ac:spMkLst>
        </pc:spChg>
        <pc:picChg chg="mod">
          <ac:chgData name="Hazel Lupton" userId="S::hazel.lupton@sthelens.london::330d0395-d8b0-4d77-8620-740b48613bd9" providerId="AD" clId="Web-{8746193F-0A98-F962-4FCF-3B0BAAA35BF1}" dt="2022-12-08T12:06:37.921" v="248" actId="1076"/>
          <ac:picMkLst>
            <pc:docMk/>
            <pc:sldMk cId="574832333" sldId="270"/>
            <ac:picMk id="22532" creationId="{00000000-0000-0000-0000-000000000000}"/>
          </ac:picMkLst>
        </pc:picChg>
      </pc:sldChg>
    </pc:docChg>
  </pc:docChgLst>
  <pc:docChgLst>
    <pc:chgData name="Hazel Lupton" userId="S::hazel.lupton@sthelens.london::330d0395-d8b0-4d77-8620-740b48613bd9" providerId="AD" clId="Web-{740D9F9A-68F7-D669-7285-4E7CC66C8236}"/>
    <pc:docChg chg="modSld">
      <pc:chgData name="Hazel Lupton" userId="S::hazel.lupton@sthelens.london::330d0395-d8b0-4d77-8620-740b48613bd9" providerId="AD" clId="Web-{740D9F9A-68F7-D669-7285-4E7CC66C8236}" dt="2022-03-02T15:01:18.125" v="14" actId="14100"/>
      <pc:docMkLst>
        <pc:docMk/>
      </pc:docMkLst>
      <pc:sldChg chg="modSp">
        <pc:chgData name="Hazel Lupton" userId="S::hazel.lupton@sthelens.london::330d0395-d8b0-4d77-8620-740b48613bd9" providerId="AD" clId="Web-{740D9F9A-68F7-D669-7285-4E7CC66C8236}" dt="2022-03-02T15:01:18.125" v="14" actId="14100"/>
        <pc:sldMkLst>
          <pc:docMk/>
          <pc:sldMk cId="0" sldId="266"/>
        </pc:sldMkLst>
        <pc:spChg chg="mod">
          <ac:chgData name="Hazel Lupton" userId="S::hazel.lupton@sthelens.london::330d0395-d8b0-4d77-8620-740b48613bd9" providerId="AD" clId="Web-{740D9F9A-68F7-D669-7285-4E7CC66C8236}" dt="2022-03-02T15:01:18.125" v="14" actId="14100"/>
          <ac:spMkLst>
            <pc:docMk/>
            <pc:sldMk cId="0" sldId="266"/>
            <ac:spMk id="2" creationId="{4410C5E1-4634-46E2-978B-BEF802BBFAF6}"/>
          </ac:spMkLst>
        </pc:spChg>
      </pc:sldChg>
    </pc:docChg>
  </pc:docChgLst>
  <pc:docChgLst>
    <pc:chgData name="Hazel Lupton" userId="S::hazel.lupton@sthelens.london::330d0395-d8b0-4d77-8620-740b48613bd9" providerId="AD" clId="Web-{E78F039A-17EF-7FBF-D6B1-5387BA9AA524}"/>
    <pc:docChg chg="delSld modSld sldOrd">
      <pc:chgData name="Hazel Lupton" userId="S::hazel.lupton@sthelens.london::330d0395-d8b0-4d77-8620-740b48613bd9" providerId="AD" clId="Web-{E78F039A-17EF-7FBF-D6B1-5387BA9AA524}" dt="2022-02-02T11:27:49.879" v="318"/>
      <pc:docMkLst>
        <pc:docMk/>
      </pc:docMkLst>
      <pc:sldChg chg="modSp">
        <pc:chgData name="Hazel Lupton" userId="S::hazel.lupton@sthelens.london::330d0395-d8b0-4d77-8620-740b48613bd9" providerId="AD" clId="Web-{E78F039A-17EF-7FBF-D6B1-5387BA9AA524}" dt="2022-02-02T10:35:43.466" v="2" actId="1076"/>
        <pc:sldMkLst>
          <pc:docMk/>
          <pc:sldMk cId="0" sldId="256"/>
        </pc:sldMkLst>
        <pc:spChg chg="mod">
          <ac:chgData name="Hazel Lupton" userId="S::hazel.lupton@sthelens.london::330d0395-d8b0-4d77-8620-740b48613bd9" providerId="AD" clId="Web-{E78F039A-17EF-7FBF-D6B1-5387BA9AA524}" dt="2022-02-02T10:35:43.466" v="2" actId="1076"/>
          <ac:spMkLst>
            <pc:docMk/>
            <pc:sldMk cId="0" sldId="256"/>
            <ac:spMk id="2" creationId="{660E3718-86AC-44BB-8634-F86C03750670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0:35:37.763" v="1" actId="20577"/>
          <ac:spMkLst>
            <pc:docMk/>
            <pc:sldMk cId="0" sldId="256"/>
            <ac:spMk id="3076" creationId="{D4D30596-0CCC-4245-AAE7-3E84113BCAE4}"/>
          </ac:spMkLst>
        </pc:spChg>
      </pc:sldChg>
      <pc:sldChg chg="modSp ord">
        <pc:chgData name="Hazel Lupton" userId="S::hazel.lupton@sthelens.london::330d0395-d8b0-4d77-8620-740b48613bd9" providerId="AD" clId="Web-{E78F039A-17EF-7FBF-D6B1-5387BA9AA524}" dt="2022-02-02T11:26:50.674" v="317" actId="20577"/>
        <pc:sldMkLst>
          <pc:docMk/>
          <pc:sldMk cId="0" sldId="260"/>
        </pc:sldMkLst>
        <pc:spChg chg="mod">
          <ac:chgData name="Hazel Lupton" userId="S::hazel.lupton@sthelens.london::330d0395-d8b0-4d77-8620-740b48613bd9" providerId="AD" clId="Web-{E78F039A-17EF-7FBF-D6B1-5387BA9AA524}" dt="2022-02-02T11:02:53.947" v="147" actId="1076"/>
          <ac:spMkLst>
            <pc:docMk/>
            <pc:sldMk cId="0" sldId="260"/>
            <ac:spMk id="8194" creationId="{8941CFDD-7E34-4EAF-B133-0E0AB217A740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1:02:56.635" v="148" actId="1076"/>
          <ac:spMkLst>
            <pc:docMk/>
            <pc:sldMk cId="0" sldId="260"/>
            <ac:spMk id="8196" creationId="{71E17814-24AF-43FE-93DB-D8E8B0F39664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1:26:50.674" v="317" actId="20577"/>
          <ac:spMkLst>
            <pc:docMk/>
            <pc:sldMk cId="0" sldId="260"/>
            <ac:spMk id="8197" creationId="{AFB17E45-159C-46BE-9215-02DDDA184AE0}"/>
          </ac:spMkLst>
        </pc:spChg>
        <pc:picChg chg="mod">
          <ac:chgData name="Hazel Lupton" userId="S::hazel.lupton@sthelens.london::330d0395-d8b0-4d77-8620-740b48613bd9" providerId="AD" clId="Web-{E78F039A-17EF-7FBF-D6B1-5387BA9AA524}" dt="2022-02-02T11:02:59.260" v="149" actId="1076"/>
          <ac:picMkLst>
            <pc:docMk/>
            <pc:sldMk cId="0" sldId="260"/>
            <ac:picMk id="2" creationId="{E1218238-3C70-42F6-8177-0F8FA11AE2E5}"/>
          </ac:picMkLst>
        </pc:picChg>
      </pc:sldChg>
      <pc:sldChg chg="del">
        <pc:chgData name="Hazel Lupton" userId="S::hazel.lupton@sthelens.london::330d0395-d8b0-4d77-8620-740b48613bd9" providerId="AD" clId="Web-{E78F039A-17EF-7FBF-D6B1-5387BA9AA524}" dt="2022-02-02T11:17:24.237" v="289"/>
        <pc:sldMkLst>
          <pc:docMk/>
          <pc:sldMk cId="0" sldId="261"/>
        </pc:sldMkLst>
      </pc:sldChg>
      <pc:sldChg chg="modSp addAnim delAnim modAnim">
        <pc:chgData name="Hazel Lupton" userId="S::hazel.lupton@sthelens.london::330d0395-d8b0-4d77-8620-740b48613bd9" providerId="AD" clId="Web-{E78F039A-17EF-7FBF-D6B1-5387BA9AA524}" dt="2022-02-02T11:08:11.659" v="233"/>
        <pc:sldMkLst>
          <pc:docMk/>
          <pc:sldMk cId="0" sldId="263"/>
        </pc:sldMkLst>
        <pc:spChg chg="mod">
          <ac:chgData name="Hazel Lupton" userId="S::hazel.lupton@sthelens.london::330d0395-d8b0-4d77-8620-740b48613bd9" providerId="AD" clId="Web-{E78F039A-17EF-7FBF-D6B1-5387BA9AA524}" dt="2022-02-02T11:06:44.610" v="225" actId="20577"/>
          <ac:spMkLst>
            <pc:docMk/>
            <pc:sldMk cId="0" sldId="263"/>
            <ac:spMk id="6149" creationId="{58CE1BE2-B35A-42EF-8663-5077764AF43E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0:48:45.737" v="36" actId="20577"/>
          <ac:spMkLst>
            <pc:docMk/>
            <pc:sldMk cId="0" sldId="263"/>
            <ac:spMk id="6151" creationId="{EFF6595C-8C6A-48D5-9FF8-CABF89C06465}"/>
          </ac:spMkLst>
        </pc:spChg>
      </pc:sldChg>
      <pc:sldChg chg="modSp ord">
        <pc:chgData name="Hazel Lupton" userId="S::hazel.lupton@sthelens.london::330d0395-d8b0-4d77-8620-740b48613bd9" providerId="AD" clId="Web-{E78F039A-17EF-7FBF-D6B1-5387BA9AA524}" dt="2022-02-02T11:03:40.824" v="169" actId="20577"/>
        <pc:sldMkLst>
          <pc:docMk/>
          <pc:sldMk cId="0" sldId="264"/>
        </pc:sldMkLst>
        <pc:spChg chg="mod">
          <ac:chgData name="Hazel Lupton" userId="S::hazel.lupton@sthelens.london::330d0395-d8b0-4d77-8620-740b48613bd9" providerId="AD" clId="Web-{E78F039A-17EF-7FBF-D6B1-5387BA9AA524}" dt="2022-02-02T11:03:40.824" v="169" actId="20577"/>
          <ac:spMkLst>
            <pc:docMk/>
            <pc:sldMk cId="0" sldId="264"/>
            <ac:spMk id="2" creationId="{33B90387-DE8E-4E1E-B50B-359B64E3B7BC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0:44:55.653" v="9" actId="20577"/>
          <ac:spMkLst>
            <pc:docMk/>
            <pc:sldMk cId="0" sldId="264"/>
            <ac:spMk id="7171" creationId="{053D60ED-CA5E-44F3-B758-E689E198EB84}"/>
          </ac:spMkLst>
        </pc:spChg>
      </pc:sldChg>
      <pc:sldChg chg="modSp">
        <pc:chgData name="Hazel Lupton" userId="S::hazel.lupton@sthelens.london::330d0395-d8b0-4d77-8620-740b48613bd9" providerId="AD" clId="Web-{E78F039A-17EF-7FBF-D6B1-5387BA9AA524}" dt="2022-02-02T11:25:04.750" v="310" actId="20577"/>
        <pc:sldMkLst>
          <pc:docMk/>
          <pc:sldMk cId="0" sldId="265"/>
        </pc:sldMkLst>
        <pc:spChg chg="mod">
          <ac:chgData name="Hazel Lupton" userId="S::hazel.lupton@sthelens.london::330d0395-d8b0-4d77-8620-740b48613bd9" providerId="AD" clId="Web-{E78F039A-17EF-7FBF-D6B1-5387BA9AA524}" dt="2022-02-02T11:25:04.750" v="310" actId="20577"/>
          <ac:spMkLst>
            <pc:docMk/>
            <pc:sldMk cId="0" sldId="265"/>
            <ac:spMk id="13314" creationId="{75E9C402-DF17-41AE-A69E-06BFDC3466F7}"/>
          </ac:spMkLst>
        </pc:spChg>
      </pc:sldChg>
      <pc:sldChg chg="modSp">
        <pc:chgData name="Hazel Lupton" userId="S::hazel.lupton@sthelens.london::330d0395-d8b0-4d77-8620-740b48613bd9" providerId="AD" clId="Web-{E78F039A-17EF-7FBF-D6B1-5387BA9AA524}" dt="2022-02-02T11:19:43.475" v="308" actId="20577"/>
        <pc:sldMkLst>
          <pc:docMk/>
          <pc:sldMk cId="0" sldId="266"/>
        </pc:sldMkLst>
        <pc:spChg chg="mod">
          <ac:chgData name="Hazel Lupton" userId="S::hazel.lupton@sthelens.london::330d0395-d8b0-4d77-8620-740b48613bd9" providerId="AD" clId="Web-{E78F039A-17EF-7FBF-D6B1-5387BA9AA524}" dt="2022-02-02T11:18:22.942" v="298" actId="20577"/>
          <ac:spMkLst>
            <pc:docMk/>
            <pc:sldMk cId="0" sldId="266"/>
            <ac:spMk id="12292" creationId="{61DE520C-1571-4CB2-A2FC-688B53FD8F06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1:19:43.475" v="308" actId="20577"/>
          <ac:spMkLst>
            <pc:docMk/>
            <pc:sldMk cId="0" sldId="266"/>
            <ac:spMk id="12294" creationId="{F42B880D-A685-4633-A1DC-F797A0A56411}"/>
          </ac:spMkLst>
        </pc:spChg>
      </pc:sldChg>
      <pc:sldChg chg="ord">
        <pc:chgData name="Hazel Lupton" userId="S::hazel.lupton@sthelens.london::330d0395-d8b0-4d77-8620-740b48613bd9" providerId="AD" clId="Web-{E78F039A-17EF-7FBF-D6B1-5387BA9AA524}" dt="2022-02-02T11:27:49.879" v="318"/>
        <pc:sldMkLst>
          <pc:docMk/>
          <pc:sldMk cId="1916741207" sldId="268"/>
        </pc:sldMkLst>
      </pc:sldChg>
      <pc:sldChg chg="addSp modSp addAnim modAnim">
        <pc:chgData name="Hazel Lupton" userId="S::hazel.lupton@sthelens.london::330d0395-d8b0-4d77-8620-740b48613bd9" providerId="AD" clId="Web-{E78F039A-17EF-7FBF-D6B1-5387BA9AA524}" dt="2022-02-02T10:53:55.808" v="107"/>
        <pc:sldMkLst>
          <pc:docMk/>
          <pc:sldMk cId="880149011" sldId="269"/>
        </pc:sldMkLst>
        <pc:spChg chg="add mod">
          <ac:chgData name="Hazel Lupton" userId="S::hazel.lupton@sthelens.london::330d0395-d8b0-4d77-8620-740b48613bd9" providerId="AD" clId="Web-{E78F039A-17EF-7FBF-D6B1-5387BA9AA524}" dt="2022-02-02T10:50:18.927" v="71" actId="1076"/>
          <ac:spMkLst>
            <pc:docMk/>
            <pc:sldMk cId="880149011" sldId="269"/>
            <ac:spMk id="6" creationId="{5A9FB940-D78D-4BA7-9755-D273A74CF39A}"/>
          </ac:spMkLst>
        </pc:spChg>
        <pc:spChg chg="add mod">
          <ac:chgData name="Hazel Lupton" userId="S::hazel.lupton@sthelens.london::330d0395-d8b0-4d77-8620-740b48613bd9" providerId="AD" clId="Web-{E78F039A-17EF-7FBF-D6B1-5387BA9AA524}" dt="2022-02-02T10:53:51.386" v="105" actId="20577"/>
          <ac:spMkLst>
            <pc:docMk/>
            <pc:sldMk cId="880149011" sldId="269"/>
            <ac:spMk id="7" creationId="{A5D95854-D952-40CE-8FC3-4F3B7EAA97F4}"/>
          </ac:spMkLst>
        </pc:spChg>
        <pc:spChg chg="mod">
          <ac:chgData name="Hazel Lupton" userId="S::hazel.lupton@sthelens.london::330d0395-d8b0-4d77-8620-740b48613bd9" providerId="AD" clId="Web-{E78F039A-17EF-7FBF-D6B1-5387BA9AA524}" dt="2022-02-02T10:51:37.195" v="91" actId="1076"/>
          <ac:spMkLst>
            <pc:docMk/>
            <pc:sldMk cId="880149011" sldId="269"/>
            <ac:spMk id="6149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E78F039A-17EF-7FBF-D6B1-5387BA9AA524}" dt="2022-02-02T11:13:31.402" v="288" actId="1076"/>
        <pc:sldMkLst>
          <pc:docMk/>
          <pc:sldMk cId="3001607147" sldId="271"/>
        </pc:sldMkLst>
        <pc:spChg chg="mod">
          <ac:chgData name="Hazel Lupton" userId="S::hazel.lupton@sthelens.london::330d0395-d8b0-4d77-8620-740b48613bd9" providerId="AD" clId="Web-{E78F039A-17EF-7FBF-D6B1-5387BA9AA524}" dt="2022-02-02T11:13:31.402" v="288" actId="1076"/>
          <ac:spMkLst>
            <pc:docMk/>
            <pc:sldMk cId="3001607147" sldId="271"/>
            <ac:spMk id="3" creationId="{97FD9AD3-8E5D-43E1-A0DA-C3CA1DB1E1B7}"/>
          </ac:spMkLst>
        </pc:spChg>
      </pc:sldChg>
      <pc:sldChg chg="addSp delSp modSp">
        <pc:chgData name="Hazel Lupton" userId="S::hazel.lupton@sthelens.london::330d0395-d8b0-4d77-8620-740b48613bd9" providerId="AD" clId="Web-{E78F039A-17EF-7FBF-D6B1-5387BA9AA524}" dt="2022-02-02T11:11:12.211" v="259" actId="1076"/>
        <pc:sldMkLst>
          <pc:docMk/>
          <pc:sldMk cId="1411426252" sldId="272"/>
        </pc:sldMkLst>
        <pc:spChg chg="mod">
          <ac:chgData name="Hazel Lupton" userId="S::hazel.lupton@sthelens.london::330d0395-d8b0-4d77-8620-740b48613bd9" providerId="AD" clId="Web-{E78F039A-17EF-7FBF-D6B1-5387BA9AA524}" dt="2022-02-02T11:11:12.211" v="259" actId="1076"/>
          <ac:spMkLst>
            <pc:docMk/>
            <pc:sldMk cId="1411426252" sldId="272"/>
            <ac:spMk id="6" creationId="{F335778B-02B9-4813-960E-9725A5164B8B}"/>
          </ac:spMkLst>
        </pc:spChg>
        <pc:picChg chg="add del">
          <ac:chgData name="Hazel Lupton" userId="S::hazel.lupton@sthelens.london::330d0395-d8b0-4d77-8620-740b48613bd9" providerId="AD" clId="Web-{E78F039A-17EF-7FBF-D6B1-5387BA9AA524}" dt="2022-02-02T11:10:48.038" v="240"/>
          <ac:picMkLst>
            <pc:docMk/>
            <pc:sldMk cId="1411426252" sldId="272"/>
            <ac:picMk id="4" creationId="{34379135-A4C7-495F-9660-470E6DC1FF13}"/>
          </ac:picMkLst>
        </pc:picChg>
      </pc:sldChg>
    </pc:docChg>
  </pc:docChgLst>
  <pc:docChgLst>
    <pc:chgData name="Hazel Lupton" userId="S::hazel.lupton@sthelens.london::330d0395-d8b0-4d77-8620-740b48613bd9" providerId="AD" clId="Web-{D6437984-3FC9-7FBF-DAE4-AD864365F144}"/>
    <pc:docChg chg="addSld modSld">
      <pc:chgData name="Hazel Lupton" userId="S::hazel.lupton@sthelens.london::330d0395-d8b0-4d77-8620-740b48613bd9" providerId="AD" clId="Web-{D6437984-3FC9-7FBF-DAE4-AD864365F144}" dt="2021-01-25T11:23:19.687" v="141" actId="20577"/>
      <pc:docMkLst>
        <pc:docMk/>
      </pc:docMkLst>
      <pc:sldChg chg="addSp delSp modSp new mod setBg addAnim modAnim">
        <pc:chgData name="Hazel Lupton" userId="S::hazel.lupton@sthelens.london::330d0395-d8b0-4d77-8620-740b48613bd9" providerId="AD" clId="Web-{D6437984-3FC9-7FBF-DAE4-AD864365F144}" dt="2021-01-25T11:23:19.687" v="141" actId="20577"/>
        <pc:sldMkLst>
          <pc:docMk/>
          <pc:sldMk cId="1916741207" sldId="268"/>
        </pc:sldMkLst>
        <pc:spChg chg="del">
          <ac:chgData name="Hazel Lupton" userId="S::hazel.lupton@sthelens.london::330d0395-d8b0-4d77-8620-740b48613bd9" providerId="AD" clId="Web-{D6437984-3FC9-7FBF-DAE4-AD864365F144}" dt="2021-01-25T11:14:47.842" v="2"/>
          <ac:spMkLst>
            <pc:docMk/>
            <pc:sldMk cId="1916741207" sldId="268"/>
            <ac:spMk id="2" creationId="{B3D1E857-3428-47CA-A418-0D25EC305341}"/>
          </ac:spMkLst>
        </pc:spChg>
        <pc:spChg chg="del">
          <ac:chgData name="Hazel Lupton" userId="S::hazel.lupton@sthelens.london::330d0395-d8b0-4d77-8620-740b48613bd9" providerId="AD" clId="Web-{D6437984-3FC9-7FBF-DAE4-AD864365F144}" dt="2021-01-25T11:14:41.529" v="1"/>
          <ac:spMkLst>
            <pc:docMk/>
            <pc:sldMk cId="1916741207" sldId="268"/>
            <ac:spMk id="3" creationId="{845E7F38-0770-4247-B691-89C7D6BC6F58}"/>
          </ac:spMkLst>
        </pc:spChg>
        <pc:spChg chg="add mod">
          <ac:chgData name="Hazel Lupton" userId="S::hazel.lupton@sthelens.london::330d0395-d8b0-4d77-8620-740b48613bd9" providerId="AD" clId="Web-{D6437984-3FC9-7FBF-DAE4-AD864365F144}" dt="2021-01-25T11:23:19.687" v="141" actId="20577"/>
          <ac:spMkLst>
            <pc:docMk/>
            <pc:sldMk cId="1916741207" sldId="268"/>
            <ac:spMk id="5" creationId="{8C24B81B-343F-4A25-8D75-91A490950C72}"/>
          </ac:spMkLst>
        </pc:spChg>
        <pc:spChg chg="add mod">
          <ac:chgData name="Hazel Lupton" userId="S::hazel.lupton@sthelens.london::330d0395-d8b0-4d77-8620-740b48613bd9" providerId="AD" clId="Web-{D6437984-3FC9-7FBF-DAE4-AD864365F144}" dt="2021-01-25T11:22:59.795" v="132" actId="20577"/>
          <ac:spMkLst>
            <pc:docMk/>
            <pc:sldMk cId="1916741207" sldId="268"/>
            <ac:spMk id="6" creationId="{31EAEEB7-F418-4DE6-9BBD-8832EB4F5441}"/>
          </ac:spMkLst>
        </pc:spChg>
        <pc:spChg chg="add del">
          <ac:chgData name="Hazel Lupton" userId="S::hazel.lupton@sthelens.london::330d0395-d8b0-4d77-8620-740b48613bd9" providerId="AD" clId="Web-{D6437984-3FC9-7FBF-DAE4-AD864365F144}" dt="2021-01-25T11:17:53.416" v="85"/>
          <ac:spMkLst>
            <pc:docMk/>
            <pc:sldMk cId="1916741207" sldId="268"/>
            <ac:spMk id="10" creationId="{35F0E358-1E49-4920-80D8-C3D138708838}"/>
          </ac:spMkLst>
        </pc:spChg>
        <pc:spChg chg="add del">
          <ac:chgData name="Hazel Lupton" userId="S::hazel.lupton@sthelens.london::330d0395-d8b0-4d77-8620-740b48613bd9" providerId="AD" clId="Web-{D6437984-3FC9-7FBF-DAE4-AD864365F144}" dt="2021-01-25T11:17:53.416" v="85"/>
          <ac:spMkLst>
            <pc:docMk/>
            <pc:sldMk cId="1916741207" sldId="268"/>
            <ac:spMk id="12" creationId="{E2D2362D-7010-4036-B9CA-03DFC8EB3B01}"/>
          </ac:spMkLst>
        </pc:spChg>
        <pc:spChg chg="add del">
          <ac:chgData name="Hazel Lupton" userId="S::hazel.lupton@sthelens.london::330d0395-d8b0-4d77-8620-740b48613bd9" providerId="AD" clId="Web-{D6437984-3FC9-7FBF-DAE4-AD864365F144}" dt="2021-01-25T11:17:53.416" v="85"/>
          <ac:spMkLst>
            <pc:docMk/>
            <pc:sldMk cId="1916741207" sldId="268"/>
            <ac:spMk id="14" creationId="{DC85BF5E-2BD6-4E5B-8EA3-420B45BB03FA}"/>
          </ac:spMkLst>
        </pc:spChg>
        <pc:spChg chg="add del">
          <ac:chgData name="Hazel Lupton" userId="S::hazel.lupton@sthelens.london::330d0395-d8b0-4d77-8620-740b48613bd9" providerId="AD" clId="Web-{D6437984-3FC9-7FBF-DAE4-AD864365F144}" dt="2021-01-25T11:17:53.416" v="85"/>
          <ac:spMkLst>
            <pc:docMk/>
            <pc:sldMk cId="1916741207" sldId="268"/>
            <ac:spMk id="16" creationId="{740D8E28-91B5-42B0-9D6C-B777D8AD90C2}"/>
          </ac:spMkLst>
        </pc:spChg>
        <pc:picChg chg="add mod modCrop">
          <ac:chgData name="Hazel Lupton" userId="S::hazel.lupton@sthelens.london::330d0395-d8b0-4d77-8620-740b48613bd9" providerId="AD" clId="Web-{D6437984-3FC9-7FBF-DAE4-AD864365F144}" dt="2021-01-25T11:17:53.416" v="85"/>
          <ac:picMkLst>
            <pc:docMk/>
            <pc:sldMk cId="1916741207" sldId="268"/>
            <ac:picMk id="4" creationId="{9BE41B34-C18D-4892-A86F-334974E8ABD1}"/>
          </ac:picMkLst>
        </pc:picChg>
      </pc:sldChg>
    </pc:docChg>
  </pc:docChgLst>
  <pc:docChgLst>
    <pc:chgData name="Hazel Lupton" userId="S::hazel.lupton@sthelens.london::330d0395-d8b0-4d77-8620-740b48613bd9" providerId="AD" clId="Web-{641C587F-E938-7E0D-E271-BBB559482BA8}"/>
    <pc:docChg chg="modSld sldOrd">
      <pc:chgData name="Hazel Lupton" userId="S::hazel.lupton@sthelens.london::330d0395-d8b0-4d77-8620-740b48613bd9" providerId="AD" clId="Web-{641C587F-E938-7E0D-E271-BBB559482BA8}" dt="2022-02-03T13:32:52.844" v="6" actId="20577"/>
      <pc:docMkLst>
        <pc:docMk/>
      </pc:docMkLst>
      <pc:sldChg chg="ord">
        <pc:chgData name="Hazel Lupton" userId="S::hazel.lupton@sthelens.london::330d0395-d8b0-4d77-8620-740b48613bd9" providerId="AD" clId="Web-{641C587F-E938-7E0D-E271-BBB559482BA8}" dt="2022-02-03T13:31:21.294" v="3"/>
        <pc:sldMkLst>
          <pc:docMk/>
          <pc:sldMk cId="0" sldId="259"/>
        </pc:sldMkLst>
      </pc:sldChg>
      <pc:sldChg chg="ord">
        <pc:chgData name="Hazel Lupton" userId="S::hazel.lupton@sthelens.london::330d0395-d8b0-4d77-8620-740b48613bd9" providerId="AD" clId="Web-{641C587F-E938-7E0D-E271-BBB559482BA8}" dt="2022-02-03T13:31:02.247" v="1"/>
        <pc:sldMkLst>
          <pc:docMk/>
          <pc:sldMk cId="574832333" sldId="270"/>
        </pc:sldMkLst>
      </pc:sldChg>
      <pc:sldChg chg="ord">
        <pc:chgData name="Hazel Lupton" userId="S::hazel.lupton@sthelens.london::330d0395-d8b0-4d77-8620-740b48613bd9" providerId="AD" clId="Web-{641C587F-E938-7E0D-E271-BBB559482BA8}" dt="2022-02-03T13:30:59.325" v="0"/>
        <pc:sldMkLst>
          <pc:docMk/>
          <pc:sldMk cId="3001607147" sldId="271"/>
        </pc:sldMkLst>
      </pc:sldChg>
      <pc:sldChg chg="modSp">
        <pc:chgData name="Hazel Lupton" userId="S::hazel.lupton@sthelens.london::330d0395-d8b0-4d77-8620-740b48613bd9" providerId="AD" clId="Web-{641C587F-E938-7E0D-E271-BBB559482BA8}" dt="2022-02-03T13:32:52.844" v="6" actId="20577"/>
        <pc:sldMkLst>
          <pc:docMk/>
          <pc:sldMk cId="1411426252" sldId="272"/>
        </pc:sldMkLst>
        <pc:spChg chg="mod">
          <ac:chgData name="Hazel Lupton" userId="S::hazel.lupton@sthelens.london::330d0395-d8b0-4d77-8620-740b48613bd9" providerId="AD" clId="Web-{641C587F-E938-7E0D-E271-BBB559482BA8}" dt="2022-02-03T13:32:52.844" v="6" actId="20577"/>
          <ac:spMkLst>
            <pc:docMk/>
            <pc:sldMk cId="1411426252" sldId="272"/>
            <ac:spMk id="8" creationId="{0DB401A5-3C9C-48B8-BF99-17AA892E3D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27C3-8517-4CBF-B3C1-87F935720D6F}" type="datetimeFigureOut">
              <a:t>7/22/2025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D57A-309F-40F1-97B7-A3737AD68D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Note to me:</a:t>
            </a:r>
            <a:endParaRPr lang="en-US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Do this lesson with sugar paper. Make them draw and colour in chromosomes, model </a:t>
            </a:r>
            <a:r>
              <a:rPr lang="en-GB" dirty="0" err="1"/>
              <a:t>ind</a:t>
            </a:r>
            <a:r>
              <a:rPr lang="en-GB" dirty="0"/>
              <a:t> assort then chop up and </a:t>
            </a:r>
            <a:r>
              <a:rPr lang="en-GB" dirty="0" err="1"/>
              <a:t>restick</a:t>
            </a:r>
            <a:r>
              <a:rPr lang="en-GB" dirty="0"/>
              <a:t> for crossing over.</a:t>
            </a:r>
            <a:endParaRPr lang="en-US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Draw out each stage physically moving chromosomes then answer exam q’s.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3D57A-309F-40F1-97B7-A3737AD68DA1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9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122FC6-A91E-4F29-834F-B80AB7482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DE7308-A53E-4E2E-A849-3F2AB7221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E4598E-51C9-4A0D-BD38-27D0CFF09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61345-0827-4B90-BC85-1E390EF7D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5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6194B6-5516-4683-8160-B2D85DE18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B275E-3DE5-4F24-A15F-841367A17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CFF822-13B6-47ED-92B5-024DAD2F2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1F8D0-88AF-4720-BF09-17F97EBCC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95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AEB00F-A746-49C5-8877-BCCCB152E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C57E1-BC4F-444C-80F4-B4DB89284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71CE9-386D-45BF-B168-E38EB9739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61404-617A-4B0C-8AE0-EA8B49B41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8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D46978-057F-47BA-8D77-07EC03CD0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0C335E-26B7-481B-952E-F787D5D72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5258F1-7955-4B7B-B6A2-535436AC2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AFD3F-3581-47B8-8805-138F99333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19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8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9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20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C87D9E-3897-4DFD-8D12-CADA908F1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CBFC3B-F354-42A1-AB0D-2B71AA671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66E7C-3C1D-40F8-9743-D3BEABB40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0EFE-E4F8-4D4C-84A9-DE4F41ACF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1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37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0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7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0A178-5F14-466A-96BC-5768EE475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3A564-FF7C-4654-B37F-0C37E4A22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142365-C14A-403C-884F-9B2ED0EDA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BFE8C-3C15-4B85-AA77-4A784E5F5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F9EB0-22F3-445C-A550-90DF4FFF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663F7-B77F-42F9-A3C7-775FCA5BF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970AF-5B91-4EBA-A733-86F2FD072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CBCFF-3E10-4DED-9809-2BC8A966E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F6D071-3F7A-4C6C-954B-790F02839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E4CFBC-F555-4D8A-8B52-D0C82A2C9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C0A682-9BC9-4E81-AD63-A4F043FED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67B7A-EEFA-4719-967A-270FDA58D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1BE861-FEE5-480E-9BC8-CEAE8BB52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C46A15-2BC1-4004-B9FC-1F4FF224A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866330-EA5F-44F9-8B50-85562EC43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0769B-59EA-4626-86E9-831847912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E9D576-114A-44D7-9163-2C1CB77B8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A9EFC3-A0A7-4199-B94C-2389983D5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37780F-CC52-4617-9C96-877BF0551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4461F-14A7-4BDB-B6CB-E100AADB6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6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341DB7-299D-43E7-8E01-02191A920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3ADF5-482E-476F-8545-07521BB62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EA077-7184-4BB4-96FA-762583BC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818E4-F47B-41F8-9C50-5AE939F7A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16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F44D3-9CEC-4CAF-838E-608DFE872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D838A-2A7E-4BC2-9CFD-7AE72A368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2E9DF-F7D7-4435-A6A5-DD791460A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1B4F9-CAB9-4CC3-998D-3A26F99F0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xampaperspractice.co.uk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60C896-0DD8-4AD9-B693-FEDDCD8B3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B27AAC-C870-4B29-976A-82D616610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0660ED-C24C-4E03-8D27-552EE0BFD6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90604-3E5C-4349-AF7D-2DE666E329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4BA7D4-89EE-4A00-ACC7-3B33FA443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943CBE-D91C-4F46-9065-AEA55AD946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27C28CD-CB9D-1BF1-A59F-8686F984B87E}"/>
              </a:ext>
            </a:extLst>
          </p:cNvPr>
          <p:cNvSpPr txBox="1">
            <a:spLocks/>
          </p:cNvSpPr>
          <p:nvPr userDrawn="1"/>
        </p:nvSpPr>
        <p:spPr>
          <a:xfrm>
            <a:off x="224366" y="653807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DEB0C-2A86-5F8C-B5C9-53D6CE96660C}"/>
              </a:ext>
            </a:extLst>
          </p:cNvPr>
          <p:cNvSpPr txBox="1"/>
          <p:nvPr userDrawn="1"/>
        </p:nvSpPr>
        <p:spPr>
          <a:xfrm>
            <a:off x="5871634" y="66060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77BF9-F643-3227-45C4-DBED864267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418225" cy="2584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E82A1-21F9-08BD-7BBF-3CC0A05C83B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9" y="242614"/>
            <a:ext cx="958371" cy="385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F591-E877-469C-B0E6-D2518CD06E11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6F18-7FE7-4941-A1D5-6B945BB8A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1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EeMCNwowJ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independentassortmen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50">
            <a:extLst>
              <a:ext uri="{FF2B5EF4-FFF2-40B4-BE49-F238E27FC236}">
                <a16:creationId xmlns:a16="http://schemas.microsoft.com/office/drawing/2014/main" id="{6A5A4942-7F11-4E1D-AB4E-4419E39CD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badi"/>
                <a:cs typeface="Browallia New"/>
              </a:rPr>
              <a:t>What’s going on here?</a:t>
            </a:r>
          </a:p>
        </p:txBody>
      </p:sp>
      <p:pic>
        <p:nvPicPr>
          <p:cNvPr id="2051" name="Picture 2051" descr="http://cache1.asset-cache.net/gc/128633979-light-micrograph-of-lily-pollen-mother-cells-gettyimages.jpg?v=1&amp;c=IWSAsset&amp;k=2&amp;d=Pdyu2Lrtzm3OEUa4HcS5%2BlPzEOaThXuWAOyyduRFw%2B8%3D">
            <a:extLst>
              <a:ext uri="{FF2B5EF4-FFF2-40B4-BE49-F238E27FC236}">
                <a16:creationId xmlns:a16="http://schemas.microsoft.com/office/drawing/2014/main" id="{5CF6AFDC-39A2-4CFD-BA72-B3001C48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43" y="1240971"/>
            <a:ext cx="69342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1200150" y="1085850"/>
            <a:ext cx="66865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9" y="139604"/>
            <a:ext cx="68317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14683" y="4255368"/>
            <a:ext cx="1458162" cy="756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983544" y="4369245"/>
            <a:ext cx="1242138" cy="3208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08035" y="4410996"/>
            <a:ext cx="1586508" cy="594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D9AD3-8E5D-43E1-A0DA-C3CA1DB1E1B7}"/>
              </a:ext>
            </a:extLst>
          </p:cNvPr>
          <p:cNvSpPr txBox="1"/>
          <p:nvPr/>
        </p:nvSpPr>
        <p:spPr>
          <a:xfrm>
            <a:off x="511282" y="5351305"/>
            <a:ext cx="85017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Extra terminology</a:t>
            </a:r>
          </a:p>
          <a:p>
            <a:r>
              <a:rPr lang="en-GB" dirty="0">
                <a:latin typeface="Arial"/>
                <a:cs typeface="Arial"/>
              </a:rPr>
              <a:t>Tetrads are pairs of chromosomes formed in meiosis I. </a:t>
            </a:r>
          </a:p>
          <a:p>
            <a:r>
              <a:rPr lang="en-GB" dirty="0">
                <a:latin typeface="Arial"/>
                <a:cs typeface="Arial"/>
              </a:rPr>
              <a:t>Bivalents are one side of this pair.</a:t>
            </a:r>
          </a:p>
          <a:p>
            <a:r>
              <a:rPr lang="en-GB" dirty="0">
                <a:latin typeface="Arial"/>
                <a:cs typeface="Arial"/>
              </a:rPr>
              <a:t>Kinetochore is the protein that attaches the centromere to the spindle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6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1200150" y="1085850"/>
            <a:ext cx="668655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6" y="169851"/>
            <a:ext cx="6841317" cy="50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9DB6C-B700-9948-F9C1-DD906AE5367E}"/>
              </a:ext>
            </a:extLst>
          </p:cNvPr>
          <p:cNvSpPr txBox="1"/>
          <p:nvPr/>
        </p:nvSpPr>
        <p:spPr>
          <a:xfrm>
            <a:off x="147088" y="5528074"/>
            <a:ext cx="89969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Join a different partner and model meiosis I and II using your two pairs of chromosomes, and a pair of scissors! Take a photo of each stage and up-load these to your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3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BE41B34-C18D-4892-A86F-334974E8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6" t="21951" r="26257" b="12971"/>
          <a:stretch/>
        </p:blipFill>
        <p:spPr>
          <a:xfrm>
            <a:off x="522516" y="1012372"/>
            <a:ext cx="5388348" cy="4827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4B81B-343F-4A25-8D75-91A490950C72}"/>
              </a:ext>
            </a:extLst>
          </p:cNvPr>
          <p:cNvSpPr txBox="1"/>
          <p:nvPr/>
        </p:nvSpPr>
        <p:spPr>
          <a:xfrm>
            <a:off x="6240483" y="1442852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Arial"/>
                <a:cs typeface="Arial"/>
              </a:rPr>
              <a:t>Stages to choose from:</a:t>
            </a:r>
          </a:p>
          <a:p>
            <a:r>
              <a:rPr lang="en-GB">
                <a:latin typeface="Arial"/>
                <a:cs typeface="Arial"/>
              </a:rPr>
              <a:t>Meiosis I</a:t>
            </a:r>
            <a:endParaRPr lang="en-GB" dirty="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Interphase</a:t>
            </a:r>
          </a:p>
          <a:p>
            <a:r>
              <a:rPr lang="en-GB">
                <a:latin typeface="Arial"/>
                <a:cs typeface="Arial"/>
              </a:rPr>
              <a:t>Prophase I</a:t>
            </a:r>
            <a:endParaRPr lang="en-GB" dirty="0"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Metaphase I</a:t>
            </a:r>
            <a:endParaRPr lang="en-GB" dirty="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Anaphase I</a:t>
            </a:r>
          </a:p>
          <a:p>
            <a:r>
              <a:rPr lang="en-GB">
                <a:latin typeface="Arial"/>
                <a:cs typeface="Arial"/>
              </a:rPr>
              <a:t>Telopase I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Meiosis II</a:t>
            </a:r>
            <a:endParaRPr lang="en-GB" dirty="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Prophase II</a:t>
            </a:r>
            <a:endParaRPr lang="en-GB" dirty="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Metaphase II</a:t>
            </a:r>
          </a:p>
          <a:p>
            <a:r>
              <a:rPr lang="en-GB">
                <a:latin typeface="Arial"/>
                <a:cs typeface="Arial"/>
              </a:rPr>
              <a:t>(Anaphase II)</a:t>
            </a:r>
          </a:p>
          <a:p>
            <a:r>
              <a:rPr lang="en-GB">
                <a:latin typeface="Arial"/>
                <a:cs typeface="Arial"/>
              </a:rPr>
              <a:t>Telophase II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AEEB7-F418-4DE6-9BBD-8832EB4F5441}"/>
              </a:ext>
            </a:extLst>
          </p:cNvPr>
          <p:cNvSpPr txBox="1"/>
          <p:nvPr/>
        </p:nvSpPr>
        <p:spPr>
          <a:xfrm>
            <a:off x="7737144" y="2001362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8</a:t>
            </a:r>
          </a:p>
          <a:p>
            <a:r>
              <a:rPr lang="en-GB" dirty="0">
                <a:latin typeface="Arial"/>
                <a:cs typeface="Arial"/>
              </a:rPr>
              <a:t>1, 4</a:t>
            </a:r>
            <a:endParaRPr lang="en-GB" dirty="0"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6</a:t>
            </a:r>
            <a:endParaRPr lang="en-GB" dirty="0"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3</a:t>
            </a:r>
          </a:p>
          <a:p>
            <a:r>
              <a:rPr lang="en-GB" dirty="0">
                <a:latin typeface="Arial"/>
                <a:cs typeface="Arial"/>
              </a:rPr>
              <a:t>5</a:t>
            </a: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7</a:t>
            </a:r>
          </a:p>
          <a:p>
            <a:r>
              <a:rPr lang="en-GB" dirty="0">
                <a:latin typeface="Arial"/>
                <a:cs typeface="Arial"/>
              </a:rPr>
              <a:t>9</a:t>
            </a:r>
          </a:p>
          <a:p>
            <a:r>
              <a:rPr lang="en-GB" dirty="0">
                <a:latin typeface="Arial"/>
                <a:cs typeface="Arial"/>
              </a:rPr>
              <a:t>Not shown</a:t>
            </a:r>
          </a:p>
          <a:p>
            <a:r>
              <a:rPr lang="en-GB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67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4" name="Group 54">
            <a:extLst>
              <a:ext uri="{FF2B5EF4-FFF2-40B4-BE49-F238E27FC236}">
                <a16:creationId xmlns:a16="http://schemas.microsoft.com/office/drawing/2014/main" id="{3F54AB1E-DB2A-43EA-879D-536B1C6D827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64610108"/>
              </p:ext>
            </p:extLst>
          </p:nvPr>
        </p:nvGraphicFramePr>
        <p:xfrm>
          <a:off x="395288" y="1125538"/>
          <a:ext cx="8229600" cy="53769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Statement</a:t>
                      </a:r>
                    </a:p>
                  </a:txBody>
                  <a:tcPr marT="45715" marB="4571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1</a:t>
                      </a: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st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 Division of meiosis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nd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 Division of meiosis</a:t>
                      </a: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Pairing of homologous chromosomes occurs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Each chromosome consists of a pair of chromatids during prophase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Crossing over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 occurs and chiasmata are formed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Independent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assortment</a:t>
                      </a: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</a:rPr>
                        <a:t> of chromosomes occurs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badi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badi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4" name="Text Box 42">
            <a:extLst>
              <a:ext uri="{FF2B5EF4-FFF2-40B4-BE49-F238E27FC236}">
                <a16:creationId xmlns:a16="http://schemas.microsoft.com/office/drawing/2014/main" id="{98FC850F-0539-4878-87E3-A5FA0085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badi"/>
              </a:rPr>
              <a:t>If the statement is correct place a tick (</a:t>
            </a:r>
            <a:r>
              <a:rPr lang="en-GB" altLang="en-US" sz="1800">
                <a:latin typeface="Abadi"/>
                <a:sym typeface="Wingdings" panose="05000000000000000000" pitchFamily="2" charset="2"/>
              </a:rPr>
              <a:t></a:t>
            </a:r>
            <a:r>
              <a:rPr lang="en-GB" altLang="en-US" sz="1800">
                <a:latin typeface="Abadi"/>
              </a:rPr>
              <a:t>) in the appropriate box. If the statement is incorrect, place a cross (</a:t>
            </a:r>
            <a:r>
              <a:rPr lang="en-GB" altLang="en-US" sz="1800">
                <a:latin typeface="Abadi"/>
                <a:sym typeface="Wingdings" panose="05000000000000000000" pitchFamily="2" charset="2"/>
              </a:rPr>
              <a:t></a:t>
            </a:r>
            <a:r>
              <a:rPr lang="en-GB" altLang="en-US" sz="1800">
                <a:latin typeface="Abadi"/>
              </a:rPr>
              <a:t>)in the appropriate box.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49BA0-C8CC-45F7-8410-6F90ADE71D05}"/>
              </a:ext>
            </a:extLst>
          </p:cNvPr>
          <p:cNvSpPr/>
          <p:nvPr/>
        </p:nvSpPr>
        <p:spPr>
          <a:xfrm>
            <a:off x="3124200" y="1981200"/>
            <a:ext cx="431800" cy="388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8367B3-0BD6-4601-9EF2-F54ED64AD3F0}"/>
              </a:ext>
            </a:extLst>
          </p:cNvPr>
          <p:cNvSpPr/>
          <p:nvPr/>
        </p:nvSpPr>
        <p:spPr>
          <a:xfrm>
            <a:off x="5867400" y="1981200"/>
            <a:ext cx="431800" cy="388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26976184-FC2D-4AE3-937F-88BF6DBF62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Abad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8/82/Medved_mzoo.jpg/220px-Medved_mzoo.jpg">
            <a:extLst>
              <a:ext uri="{FF2B5EF4-FFF2-40B4-BE49-F238E27FC236}">
                <a16:creationId xmlns:a16="http://schemas.microsoft.com/office/drawing/2014/main" id="{F443FD2D-F3CE-4CB1-966B-127DD931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5F265-DB20-4621-B947-1133D4CEA97A}"/>
              </a:ext>
            </a:extLst>
          </p:cNvPr>
          <p:cNvSpPr/>
          <p:nvPr/>
        </p:nvSpPr>
        <p:spPr>
          <a:xfrm>
            <a:off x="7864" y="1981200"/>
            <a:ext cx="9089205" cy="467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latin typeface="Abadi"/>
            </a:endParaRP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61DE520C-1571-4CB2-A2FC-688B53FD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6553200" cy="11430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badi"/>
              </a:rPr>
              <a:t>Cell division the bare essentials – check your comparison table</a:t>
            </a:r>
          </a:p>
        </p:txBody>
      </p:sp>
      <p:sp>
        <p:nvSpPr>
          <p:cNvPr id="12293" name="Text Placeholder 6">
            <a:extLst>
              <a:ext uri="{FF2B5EF4-FFF2-40B4-BE49-F238E27FC236}">
                <a16:creationId xmlns:a16="http://schemas.microsoft.com/office/drawing/2014/main" id="{16F9D5B2-1774-4953-B401-E99418D9C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80" y="1886465"/>
            <a:ext cx="4040188" cy="639763"/>
          </a:xfrm>
        </p:spPr>
        <p:txBody>
          <a:bodyPr/>
          <a:lstStyle/>
          <a:p>
            <a:pPr eaLnBrk="1" hangingPunct="1"/>
            <a:r>
              <a:rPr lang="en-GB" altLang="en-US">
                <a:latin typeface="Abadi"/>
              </a:rPr>
              <a:t>Meiosis</a:t>
            </a:r>
          </a:p>
        </p:txBody>
      </p:sp>
      <p:sp>
        <p:nvSpPr>
          <p:cNvPr id="12294" name="Content Placeholder 2">
            <a:extLst>
              <a:ext uri="{FF2B5EF4-FFF2-40B4-BE49-F238E27FC236}">
                <a16:creationId xmlns:a16="http://schemas.microsoft.com/office/drawing/2014/main" id="{F42B880D-A685-4633-A1DC-F797A0A5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14" y="2205681"/>
            <a:ext cx="4691725" cy="4413543"/>
          </a:xfrm>
        </p:spPr>
        <p:txBody>
          <a:bodyPr/>
          <a:lstStyle/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 dirty="0">
                <a:latin typeface="Abadi"/>
              </a:rPr>
              <a:t>Involved in the production of gametes</a:t>
            </a:r>
          </a:p>
          <a:p>
            <a:r>
              <a:rPr lang="en-GB" altLang="en-US" sz="2000" dirty="0">
                <a:latin typeface="Abadi"/>
              </a:rPr>
              <a:t>2 stages of division 4 daughter cells</a:t>
            </a:r>
          </a:p>
          <a:p>
            <a:pPr eaLnBrk="1" hangingPunct="1"/>
            <a:r>
              <a:rPr lang="en-GB" altLang="en-US" sz="2000" dirty="0">
                <a:latin typeface="Abadi"/>
              </a:rPr>
              <a:t>Produces haploid cells (½ the chromosome number)</a:t>
            </a:r>
          </a:p>
          <a:p>
            <a:pPr eaLnBrk="1" hangingPunct="1"/>
            <a:r>
              <a:rPr lang="en-GB" altLang="en-US" sz="2000" dirty="0">
                <a:latin typeface="Abadi"/>
              </a:rPr>
              <a:t>Daughter cells are all different from each other and to parent cell – genetic variation</a:t>
            </a:r>
          </a:p>
          <a:p>
            <a:r>
              <a:rPr lang="en-GB" altLang="en-US" sz="2000" dirty="0">
                <a:latin typeface="Abadi"/>
              </a:rPr>
              <a:t>Occurs in germ cells to produce gametes</a:t>
            </a:r>
          </a:p>
          <a:p>
            <a:r>
              <a:rPr lang="en-GB" altLang="en-US" sz="2000" dirty="0">
                <a:latin typeface="Abadi"/>
              </a:rPr>
              <a:t>Daughter cells used for sexual reproduction</a:t>
            </a:r>
          </a:p>
          <a:p>
            <a:endParaRPr lang="en-GB" altLang="en-US" sz="2000" dirty="0">
              <a:latin typeface="Abadi"/>
              <a:cs typeface="Arial"/>
            </a:endParaRPr>
          </a:p>
          <a:p>
            <a:pPr eaLnBrk="1" hangingPunct="1"/>
            <a:endParaRPr lang="en-GB" altLang="en-US">
              <a:cs typeface="Arial"/>
            </a:endParaRPr>
          </a:p>
          <a:p>
            <a:pPr eaLnBrk="1" hangingPunct="1"/>
            <a:endParaRPr lang="en-GB" altLang="en-US">
              <a:cs typeface="Arial"/>
            </a:endParaRPr>
          </a:p>
        </p:txBody>
      </p:sp>
      <p:sp>
        <p:nvSpPr>
          <p:cNvPr id="12295" name="Text Placeholder 7">
            <a:extLst>
              <a:ext uri="{FF2B5EF4-FFF2-40B4-BE49-F238E27FC236}">
                <a16:creationId xmlns:a16="http://schemas.microsoft.com/office/drawing/2014/main" id="{6D186E29-B3D5-40B1-9E45-FBE57B0A9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0149" y="1888899"/>
            <a:ext cx="4041775" cy="639763"/>
          </a:xfrm>
        </p:spPr>
        <p:txBody>
          <a:bodyPr/>
          <a:lstStyle/>
          <a:p>
            <a:pPr eaLnBrk="1" hangingPunct="1"/>
            <a:r>
              <a:rPr lang="en-GB" altLang="en-US">
                <a:latin typeface="Abadi"/>
              </a:rPr>
              <a:t>Mitosis</a:t>
            </a:r>
          </a:p>
        </p:txBody>
      </p:sp>
      <p:sp>
        <p:nvSpPr>
          <p:cNvPr id="12296" name="Content Placeholder 8">
            <a:extLst>
              <a:ext uri="{FF2B5EF4-FFF2-40B4-BE49-F238E27FC236}">
                <a16:creationId xmlns:a16="http://schemas.microsoft.com/office/drawing/2014/main" id="{C7A4DB6C-E169-4009-A586-F23B9DACD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3951288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410C5E1-4634-46E2-978B-BEF802BBFAF6}"/>
              </a:ext>
            </a:extLst>
          </p:cNvPr>
          <p:cNvSpPr/>
          <p:nvPr/>
        </p:nvSpPr>
        <p:spPr>
          <a:xfrm>
            <a:off x="4721404" y="3667496"/>
            <a:ext cx="3566608" cy="2679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cs typeface="Arial"/>
              </a:rPr>
              <a:t>Common errors:</a:t>
            </a:r>
          </a:p>
          <a:p>
            <a:pPr algn="ctr"/>
            <a:r>
              <a:rPr lang="en-GB" dirty="0">
                <a:solidFill>
                  <a:srgbClr val="FF0000"/>
                </a:solidFill>
                <a:cs typeface="Arial"/>
              </a:rPr>
              <a:t>Meiosis is NOT sexual reproduction.</a:t>
            </a:r>
          </a:p>
          <a:p>
            <a:pPr algn="ctr"/>
            <a:r>
              <a:rPr lang="en-GB" dirty="0">
                <a:solidFill>
                  <a:srgbClr val="FF0000"/>
                </a:solidFill>
                <a:cs typeface="Arial"/>
              </a:rPr>
              <a:t>Meiosis occurs in germ cells NOT gametes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5E9C402-DF17-41AE-A69E-06BFDC34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Meiosis exam question </a:t>
            </a:r>
            <a:endParaRPr lang="en-GB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55D2DBA-D48E-4895-89F9-9077146E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F337B7A-6655-4BD2-93B3-936354DA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532812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D0C25-00C0-4A24-AB31-6372700A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00438"/>
            <a:ext cx="6840537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It is a form of cell division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1. halves the chromosome number / </a:t>
            </a:r>
            <a:r>
              <a:rPr lang="en-GB" altLang="en-US" sz="1800" dirty="0" err="1"/>
              <a:t>eq</a:t>
            </a:r>
            <a:r>
              <a:rPr lang="en-GB" altLang="en-US" sz="1800" dirty="0"/>
              <a:t>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2. so that at fertilisation the {full complement 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/>
              <a:t>eq</a:t>
            </a:r>
            <a:r>
              <a:rPr lang="en-GB" altLang="en-US" sz="1800" dirty="0"/>
              <a:t>} of chromosomes is restored / </a:t>
            </a:r>
            <a:r>
              <a:rPr lang="en-GB" altLang="en-US" sz="1800" dirty="0" err="1"/>
              <a:t>eq</a:t>
            </a:r>
            <a:r>
              <a:rPr lang="en-GB" altLang="en-US" sz="1800" dirty="0"/>
              <a:t>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3. allows genetic variation (in gametes) / </a:t>
            </a:r>
            <a:r>
              <a:rPr lang="en-GB" altLang="en-US" sz="1800" dirty="0" err="1"/>
              <a:t>eq</a:t>
            </a:r>
            <a:r>
              <a:rPr lang="en-GB" altLang="en-US" sz="1800" dirty="0"/>
              <a:t>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4. through independent assortment / </a:t>
            </a:r>
            <a:r>
              <a:rPr lang="en-GB" altLang="en-US" sz="1800" dirty="0" err="1"/>
              <a:t>eq</a:t>
            </a:r>
            <a:r>
              <a:rPr lang="en-GB" altLang="en-US" sz="1800" dirty="0"/>
              <a:t>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5. through crossing over / </a:t>
            </a:r>
            <a:r>
              <a:rPr lang="en-GB" altLang="en-US" sz="1800" dirty="0" err="1"/>
              <a:t>eq</a:t>
            </a:r>
            <a:r>
              <a:rPr lang="en-GB" altLang="en-US" sz="1800" dirty="0"/>
              <a:t>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64972942-22A9-4A90-8FA5-135C5632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67" y="1964537"/>
            <a:ext cx="7345363" cy="2546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tx2"/>
                </a:solidFill>
                <a:latin typeface="Abadi"/>
              </a:rPr>
              <a:t>By the end of this lesson, you should be able to: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solidFill>
                <a:schemeClr val="tx2"/>
              </a:solidFill>
              <a:latin typeface="Abadi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1800" dirty="0">
                <a:solidFill>
                  <a:schemeClr val="tx2"/>
                </a:solidFill>
                <a:latin typeface="Abadi"/>
              </a:rPr>
              <a:t> </a:t>
            </a:r>
            <a:r>
              <a:rPr lang="en-GB" altLang="en-US" sz="2000" dirty="0">
                <a:solidFill>
                  <a:schemeClr val="tx2"/>
                </a:solidFill>
                <a:latin typeface="Abadi"/>
              </a:rPr>
              <a:t>Describe and explain how unique haploid cells are formed by the process of meiosis and suggest the significance of this.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n-GB" altLang="en-US" sz="2000" dirty="0">
              <a:solidFill>
                <a:schemeClr val="tx2"/>
              </a:solidFill>
              <a:latin typeface="Abadi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tx2"/>
                </a:solidFill>
                <a:latin typeface="Abadi"/>
              </a:rPr>
              <a:t>Explain how the diploid number is restored at fertilisation</a:t>
            </a:r>
            <a:endParaRPr lang="en-US" altLang="en-US" sz="2000" dirty="0">
              <a:solidFill>
                <a:schemeClr val="tx2"/>
              </a:solidFill>
              <a:latin typeface="Abadi"/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409A6904-47EF-41BB-A711-97B608C777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2993" y="153898"/>
            <a:ext cx="8327330" cy="865188"/>
          </a:xfrm>
        </p:spPr>
        <p:txBody>
          <a:bodyPr/>
          <a:lstStyle/>
          <a:p>
            <a:pPr eaLnBrk="1" hangingPunct="1"/>
            <a:r>
              <a:rPr lang="en-GB" altLang="en-US" sz="4400" dirty="0">
                <a:latin typeface="Abadi"/>
              </a:rPr>
              <a:t> MEIOSIS</a:t>
            </a:r>
          </a:p>
          <a:p>
            <a:r>
              <a:rPr lang="en-GB" altLang="en-US" sz="2800" dirty="0">
                <a:latin typeface="Abadi"/>
              </a:rPr>
              <a:t>Also known as </a:t>
            </a:r>
            <a:r>
              <a:rPr lang="en-GB" altLang="en-US" sz="2800" dirty="0">
                <a:solidFill>
                  <a:srgbClr val="FF0000"/>
                </a:solidFill>
                <a:latin typeface="Abadi"/>
              </a:rPr>
              <a:t>reduction division</a:t>
            </a:r>
            <a:r>
              <a:rPr lang="en-GB" altLang="en-US" sz="2800" dirty="0">
                <a:latin typeface="Abadi"/>
              </a:rPr>
              <a:t> as it halves the </a:t>
            </a:r>
            <a:r>
              <a:rPr lang="en-GB" altLang="en-US" sz="2800">
                <a:latin typeface="Abadi"/>
              </a:rPr>
              <a:t>genetic information in the daughter cells.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D4D30596-0CCC-4245-AAE7-3E84113B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61" y="4638508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latin typeface="Arial"/>
                <a:cs typeface="Arial"/>
              </a:rPr>
              <a:t>What differences can you remember between mitosis and meiosis?</a:t>
            </a:r>
          </a:p>
          <a:p>
            <a:pPr>
              <a:spcBef>
                <a:spcPct val="50000"/>
              </a:spcBef>
            </a:pPr>
            <a:endParaRPr lang="en-GB" altLang="en-US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Arial"/>
                <a:cs typeface="Arial"/>
              </a:rPr>
              <a:t>Start a table to note down your ideas. Continue adding as the lesson progresses.  </a:t>
            </a:r>
          </a:p>
          <a:p>
            <a:pPr>
              <a:spcBef>
                <a:spcPct val="50000"/>
              </a:spcBef>
            </a:pPr>
            <a:endParaRPr lang="en-GB" altLang="en-US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en-GB" altLang="en-US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E3718-86AC-44BB-8634-F86C03750670}"/>
              </a:ext>
            </a:extLst>
          </p:cNvPr>
          <p:cNvSpPr txBox="1"/>
          <p:nvPr/>
        </p:nvSpPr>
        <p:spPr>
          <a:xfrm>
            <a:off x="765736" y="6336368"/>
            <a:ext cx="67164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Complete the meiosis key terms as much as you can.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ertilisation">
            <a:extLst>
              <a:ext uri="{FF2B5EF4-FFF2-40B4-BE49-F238E27FC236}">
                <a16:creationId xmlns:a16="http://schemas.microsoft.com/office/drawing/2014/main" id="{A3432802-79A5-40DF-90D2-9B370B0C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4098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18F473DE-C4DD-4658-ACAF-D432D636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92150"/>
            <a:ext cx="33131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badi"/>
              </a:rPr>
              <a:t>The nuclei of sperm and egg cells fuse together at fertilisation to form a zygote which divides by mitosis to form a ball of cells. The cells continue to divide and differentiate until an embryo is formed.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badi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badi"/>
              </a:rPr>
              <a:t>Half the genetic information comes from the mother and half from the father.</a:t>
            </a:r>
            <a:endParaRPr lang="en-US" altLang="en-US" sz="2000" dirty="0">
              <a:solidFill>
                <a:srgbClr val="FF0000"/>
              </a:solidFill>
              <a:latin typeface="Abadi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0BEDFAA-1726-46CB-96B1-C93C88269366}"/>
              </a:ext>
            </a:extLst>
          </p:cNvPr>
          <p:cNvSpPr/>
          <p:nvPr/>
        </p:nvSpPr>
        <p:spPr>
          <a:xfrm>
            <a:off x="6158484" y="4735939"/>
            <a:ext cx="484414" cy="979714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75C2B-8CF9-4309-82DB-A0D4614E406A}"/>
              </a:ext>
            </a:extLst>
          </p:cNvPr>
          <p:cNvSpPr txBox="1"/>
          <p:nvPr/>
        </p:nvSpPr>
        <p:spPr>
          <a:xfrm>
            <a:off x="5433332" y="575990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Keep this in mind!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43EB6106-90EE-47F0-A51A-6369CF0CE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76250"/>
            <a:ext cx="597693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badi"/>
              </a:rPr>
              <a:t>Gametes (sex cells)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badi"/>
              </a:rPr>
              <a:t>e.g. sperm, pollen, ovules and ova are formed by a type of cell division called meiosis.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badi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badi"/>
              </a:rPr>
              <a:t>Meiosis results in haploid cells. At fertilisation a diploid cell is formed.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badi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badi"/>
              </a:rPr>
              <a:t>A diploid cell contains 2 copies of each chromosome, one maternally derived and one paternally derived,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badi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badi"/>
              </a:rPr>
              <a:t>A haploid cell is one that only contains one copy of each chromosome.</a:t>
            </a:r>
            <a:endParaRPr lang="en-US" altLang="en-US" sz="2000">
              <a:latin typeface="Abadi"/>
            </a:endParaRPr>
          </a:p>
        </p:txBody>
      </p:sp>
      <p:pic>
        <p:nvPicPr>
          <p:cNvPr id="5124" name="Picture 5" descr="egg cell">
            <a:extLst>
              <a:ext uri="{FF2B5EF4-FFF2-40B4-BE49-F238E27FC236}">
                <a16:creationId xmlns:a16="http://schemas.microsoft.com/office/drawing/2014/main" id="{C8B85FA8-7C0F-46D0-9D28-A188462A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6557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ovule">
            <a:extLst>
              <a:ext uri="{FF2B5EF4-FFF2-40B4-BE49-F238E27FC236}">
                <a16:creationId xmlns:a16="http://schemas.microsoft.com/office/drawing/2014/main" id="{E63485ED-4163-4D0A-9CFB-2D532764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7287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pollen">
            <a:extLst>
              <a:ext uri="{FF2B5EF4-FFF2-40B4-BE49-F238E27FC236}">
                <a16:creationId xmlns:a16="http://schemas.microsoft.com/office/drawing/2014/main" id="{19054FF9-63CB-4EA3-A5B8-CD69C222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16557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Sperm cell">
            <a:extLst>
              <a:ext uri="{FF2B5EF4-FFF2-40B4-BE49-F238E27FC236}">
                <a16:creationId xmlns:a16="http://schemas.microsoft.com/office/drawing/2014/main" id="{1F6F05B6-C336-4A8E-8B66-8532A534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85980-A468-417A-A48F-59327AB78D9D}"/>
              </a:ext>
            </a:extLst>
          </p:cNvPr>
          <p:cNvSpPr txBox="1"/>
          <p:nvPr/>
        </p:nvSpPr>
        <p:spPr>
          <a:xfrm>
            <a:off x="6259286" y="8164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Use the key terms to define meiosis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4EFF0-A577-40CD-A932-B125EA0A3545}"/>
              </a:ext>
            </a:extLst>
          </p:cNvPr>
          <p:cNvSpPr txBox="1"/>
          <p:nvPr/>
        </p:nvSpPr>
        <p:spPr>
          <a:xfrm>
            <a:off x="5211181" y="55594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Meiosis animation 1 cell to 4 cells - YouTube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55578" y="249695"/>
            <a:ext cx="5880693" cy="6024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Meiosis in outline – discuss what this diagram shows</a:t>
            </a:r>
          </a:p>
        </p:txBody>
      </p:sp>
      <p:pic>
        <p:nvPicPr>
          <p:cNvPr id="7171" name="Picture 4" descr="meiosis sim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84" y="1496958"/>
            <a:ext cx="3198019" cy="372546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65847" y="1158213"/>
            <a:ext cx="2484276" cy="756084"/>
            <a:chOff x="5292724" y="692696"/>
            <a:chExt cx="3599756" cy="1008112"/>
          </a:xfrm>
        </p:grpSpPr>
        <p:sp>
          <p:nvSpPr>
            <p:cNvPr id="7172" name="Line 8"/>
            <p:cNvSpPr>
              <a:spLocks noChangeShapeType="1"/>
            </p:cNvSpPr>
            <p:nvPr/>
          </p:nvSpPr>
          <p:spPr bwMode="auto">
            <a:xfrm flipH="1">
              <a:off x="5292724" y="1196752"/>
              <a:ext cx="431105" cy="50405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>
                <a:solidFill>
                  <a:srgbClr val="C00000"/>
                </a:solidFill>
              </a:endParaRPr>
            </a:p>
          </p:txBody>
        </p:sp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5723829" y="692696"/>
              <a:ext cx="3168651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Parent cell: chromosome pair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7987" y="2046514"/>
            <a:ext cx="2187104" cy="854951"/>
            <a:chOff x="1223813" y="2217058"/>
            <a:chExt cx="2916139" cy="1139934"/>
          </a:xfrm>
        </p:grpSpPr>
        <p:sp>
          <p:nvSpPr>
            <p:cNvPr id="7173" name="Line 9"/>
            <p:cNvSpPr>
              <a:spLocks noChangeShapeType="1"/>
            </p:cNvSpPr>
            <p:nvPr/>
          </p:nvSpPr>
          <p:spPr bwMode="auto">
            <a:xfrm>
              <a:off x="3131840" y="2891845"/>
              <a:ext cx="1008112" cy="46514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endParaRPr lang="en-GB" sz="1200">
                <a:solidFill>
                  <a:srgbClr val="C00000"/>
                </a:solidFill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223813" y="2217058"/>
              <a:ext cx="2268067" cy="7386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Chromosomes copied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7832" y="3360028"/>
            <a:ext cx="2160240" cy="553998"/>
            <a:chOff x="395537" y="3606115"/>
            <a:chExt cx="3132533" cy="738664"/>
          </a:xfrm>
        </p:grpSpPr>
        <p:sp>
          <p:nvSpPr>
            <p:cNvPr id="7174" name="Line 10"/>
            <p:cNvSpPr>
              <a:spLocks noChangeShapeType="1"/>
            </p:cNvSpPr>
            <p:nvPr/>
          </p:nvSpPr>
          <p:spPr bwMode="auto">
            <a:xfrm>
              <a:off x="2843809" y="4021612"/>
              <a:ext cx="684261" cy="19947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>
                <a:solidFill>
                  <a:srgbClr val="C00000"/>
                </a:solidFill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95537" y="3606115"/>
              <a:ext cx="2448272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1</a:t>
              </a:r>
              <a:r>
                <a:rPr lang="en-GB" sz="1500" baseline="30000" dirty="0">
                  <a:solidFill>
                    <a:srgbClr val="C00000"/>
                  </a:solidFill>
                  <a:latin typeface="+mn-lt"/>
                </a:rPr>
                <a:t>st</a:t>
              </a: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 division: pairs split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22337" y="3121164"/>
            <a:ext cx="1814219" cy="1687685"/>
            <a:chOff x="7259248" y="3483010"/>
            <a:chExt cx="1642567" cy="2250246"/>
          </a:xfrm>
        </p:grpSpPr>
        <p:sp>
          <p:nvSpPr>
            <p:cNvPr id="7175" name="Line 11"/>
            <p:cNvSpPr>
              <a:spLocks noChangeShapeType="1"/>
            </p:cNvSpPr>
            <p:nvPr/>
          </p:nvSpPr>
          <p:spPr bwMode="auto">
            <a:xfrm flipH="1">
              <a:off x="7259248" y="5039455"/>
              <a:ext cx="151667" cy="693801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200">
                <a:solidFill>
                  <a:srgbClr val="C00000"/>
                </a:solidFill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7410917" y="3483010"/>
              <a:ext cx="1490898" cy="16619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2</a:t>
              </a:r>
              <a:r>
                <a:rPr lang="en-GB" sz="1500" baseline="30000" dirty="0">
                  <a:solidFill>
                    <a:srgbClr val="C00000"/>
                  </a:solidFill>
                  <a:latin typeface="+mn-lt"/>
                </a:rPr>
                <a:t>nd</a:t>
              </a:r>
              <a:r>
                <a:rPr lang="en-GB" sz="1500" dirty="0">
                  <a:solidFill>
                    <a:srgbClr val="C00000"/>
                  </a:solidFill>
                  <a:latin typeface="+mn-lt"/>
                </a:rPr>
                <a:t> division: produces 4 gamete cells with ½ the original no. of chromosomes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823B9-DAAC-4894-9349-79627794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896" y="-680"/>
            <a:ext cx="3170465" cy="9470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Occurs in sex organs</a:t>
            </a:r>
            <a:endParaRPr lang="en-US" altLang="en-US" b="1">
              <a:latin typeface="+mn-lt"/>
              <a:cs typeface="Calibri"/>
            </a:endParaRPr>
          </a:p>
          <a:p>
            <a:pPr algn="ctr" eaLnBrk="1" hangingPunct="1"/>
            <a:r>
              <a:rPr lang="en-US" altLang="en-US" b="1" dirty="0">
                <a:latin typeface="+mn-lt"/>
              </a:rPr>
              <a:t>Testes and Ovaries</a:t>
            </a:r>
            <a:endParaRPr lang="en-GB" altLang="en-US" b="1" dirty="0">
              <a:latin typeface="+mn-lt"/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176491-0C21-446C-AC6A-FDC434AA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9" y="5485039"/>
            <a:ext cx="5558517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Produces </a:t>
            </a:r>
            <a:r>
              <a:rPr lang="en-US" altLang="en-US" b="1" u="sng">
                <a:latin typeface="+mn-lt"/>
              </a:rPr>
              <a:t>haploid</a:t>
            </a:r>
            <a:r>
              <a:rPr lang="en-US" altLang="en-US" b="1">
                <a:latin typeface="+mn-lt"/>
              </a:rPr>
              <a:t> cells</a:t>
            </a:r>
          </a:p>
          <a:p>
            <a:pPr algn="ctr" eaLnBrk="1" hangingPunct="1"/>
            <a:r>
              <a:rPr lang="en-US" altLang="en-US" b="1">
                <a:latin typeface="+mn-lt"/>
              </a:rPr>
              <a:t>Two haploid cells fuse at </a:t>
            </a:r>
            <a:r>
              <a:rPr lang="en-US" altLang="en-US" b="1" u="sng">
                <a:latin typeface="+mn-lt"/>
              </a:rPr>
              <a:t>fertilisation</a:t>
            </a:r>
            <a:r>
              <a:rPr lang="en-US" altLang="en-US" b="1">
                <a:latin typeface="+mn-lt"/>
              </a:rPr>
              <a:t> to form a </a:t>
            </a:r>
            <a:r>
              <a:rPr lang="en-US" altLang="en-US" b="1" u="sng">
                <a:latin typeface="+mn-lt"/>
              </a:rPr>
              <a:t>zygote</a:t>
            </a:r>
            <a:endParaRPr lang="en-GB" altLang="en-US" b="1" u="sng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FB940-D78D-4BA7-9755-D273A74CF39A}"/>
              </a:ext>
            </a:extLst>
          </p:cNvPr>
          <p:cNvSpPr txBox="1"/>
          <p:nvPr/>
        </p:nvSpPr>
        <p:spPr>
          <a:xfrm>
            <a:off x="6019987" y="4924729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Draw a pair of homologous chromosomes, ready to divide, one pink and one blue, and cut them out.</a:t>
            </a:r>
            <a:endParaRPr lang="en-GB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A5D95854-D952-40CE-8FC3-4F3B7EAA97F4}"/>
              </a:ext>
            </a:extLst>
          </p:cNvPr>
          <p:cNvSpPr/>
          <p:nvPr/>
        </p:nvSpPr>
        <p:spPr>
          <a:xfrm>
            <a:off x="6833286" y="1095819"/>
            <a:ext cx="2263531" cy="24601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What's wrong with this diagram?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941CFDD-7E34-4EAF-B133-0E0AB217A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078" y="89287"/>
            <a:ext cx="8995685" cy="11430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badi"/>
              </a:rPr>
              <a:t>Why does meiosis lead to genetic variation? </a:t>
            </a:r>
            <a:br>
              <a:rPr lang="en-GB" altLang="en-US" sz="2800" dirty="0">
                <a:latin typeface="Abadi"/>
              </a:rPr>
            </a:br>
            <a:r>
              <a:rPr lang="en-GB" altLang="en-US" sz="2800" dirty="0">
                <a:latin typeface="Abadi"/>
              </a:rPr>
              <a:t>1.Chiasmata &amp; Crossing Over</a:t>
            </a:r>
            <a:endParaRPr lang="en-US" altLang="en-US" sz="2800" dirty="0">
              <a:latin typeface="Abadi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71E17814-24AF-43FE-93DB-D8E8B0F39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15" y="1229631"/>
            <a:ext cx="30482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>
                <a:latin typeface="Abadi"/>
              </a:rPr>
              <a:t>When homologous pairs line up during prophase I, parts of the chromosomes may cross over. These points are called  chiasmata. (singular chiasma)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b="1" dirty="0">
                <a:latin typeface="Abadi"/>
              </a:rPr>
              <a:t>It results in alleles being exchanged between the two inside chromatids</a:t>
            </a:r>
            <a:r>
              <a:rPr lang="en-GB" altLang="en-US" sz="2000" dirty="0">
                <a:latin typeface="Abadi"/>
              </a:rPr>
              <a:t>. 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AFB17E45-159C-46BE-9215-02DDDA184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5" y="5300283"/>
            <a:ext cx="88545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>
                <a:latin typeface="Abadi"/>
              </a:rPr>
              <a:t>Randomly cut up the inner chromatids and swap the pieces over, then stick them back together.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>
                <a:latin typeface="Abadi"/>
              </a:rPr>
              <a:t>Label the diagram with key terms and explain why this process is important in gamete formation.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badi"/>
            </a:endParaRPr>
          </a:p>
        </p:txBody>
      </p:sp>
      <p:pic>
        <p:nvPicPr>
          <p:cNvPr id="2" name="Picture 2" descr="A picture containing indoor, sitting, pair, table&#10;&#10;Description automatically generated">
            <a:extLst>
              <a:ext uri="{FF2B5EF4-FFF2-40B4-BE49-F238E27FC236}">
                <a16:creationId xmlns:a16="http://schemas.microsoft.com/office/drawing/2014/main" id="{E1218238-3C70-42F6-8177-0F8FA11AE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2" t="7377" b="-205"/>
          <a:stretch/>
        </p:blipFill>
        <p:spPr>
          <a:xfrm>
            <a:off x="3030348" y="1313168"/>
            <a:ext cx="6115795" cy="3155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72266-DA2E-F6B6-0F6E-8C183ABB89C4}"/>
              </a:ext>
            </a:extLst>
          </p:cNvPr>
          <p:cNvSpPr txBox="1"/>
          <p:nvPr/>
        </p:nvSpPr>
        <p:spPr>
          <a:xfrm>
            <a:off x="7097017" y="3628182"/>
            <a:ext cx="2255356" cy="1077218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Arial"/>
                <a:cs typeface="Arial"/>
              </a:rPr>
              <a:t>These chromatids are called recombinants as they have a new combination of genes.</a:t>
            </a:r>
            <a:endParaRPr lang="en-GB" sz="16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65AFF22-40EC-4D23-89D5-A8D31684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2975"/>
            <a:ext cx="58007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053D60ED-CA5E-44F3-B758-E689E198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badi"/>
              </a:rPr>
              <a:t>1. Crossing 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0387-DE8E-4E1E-B50B-359B64E3B7BC}"/>
              </a:ext>
            </a:extLst>
          </p:cNvPr>
          <p:cNvSpPr txBox="1"/>
          <p:nvPr/>
        </p:nvSpPr>
        <p:spPr>
          <a:xfrm>
            <a:off x="6531428" y="97971"/>
            <a:ext cx="2743200" cy="92333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Now explain to your partner what this diagram shows</a:t>
            </a:r>
            <a:endParaRPr lang="en-GB" dirty="0"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5097145D-F82D-44C9-B2AC-BA886587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391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E46F4415-F267-4019-87E2-735662F3F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Give the possible combinations of chromosomes that could occur in the gametes of an organism with three homologous pairs X</a:t>
            </a:r>
            <a:r>
              <a:rPr lang="en-GB" altLang="en-US" sz="1800" b="1"/>
              <a:t>X</a:t>
            </a:r>
            <a:r>
              <a:rPr lang="en-GB" altLang="en-US" sz="1800"/>
              <a:t>, Y</a:t>
            </a:r>
            <a:r>
              <a:rPr lang="en-GB" altLang="en-US" sz="1800" b="1"/>
              <a:t>Y</a:t>
            </a:r>
            <a:r>
              <a:rPr lang="en-GB" altLang="en-US" sz="1800"/>
              <a:t> and Z</a:t>
            </a:r>
            <a:r>
              <a:rPr lang="en-GB" altLang="en-US" sz="1800" b="1"/>
              <a:t>Z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44E684E-46CF-4876-A531-2B8BA024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4912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XYZ,</a:t>
            </a:r>
            <a:r>
              <a:rPr lang="en-GB" altLang="en-US" sz="1800" b="1"/>
              <a:t> X</a:t>
            </a:r>
            <a:r>
              <a:rPr lang="en-GB" altLang="en-US" sz="1800"/>
              <a:t>YZ, X</a:t>
            </a:r>
            <a:r>
              <a:rPr lang="en-GB" altLang="en-US" sz="1800" b="1"/>
              <a:t>Y</a:t>
            </a:r>
            <a:r>
              <a:rPr lang="en-GB" altLang="en-US" sz="1800"/>
              <a:t>Z, XY</a:t>
            </a:r>
            <a:r>
              <a:rPr lang="en-GB" altLang="en-US" sz="1800" b="1"/>
              <a:t>Z</a:t>
            </a:r>
            <a:r>
              <a:rPr lang="en-GB" altLang="en-US" sz="1800"/>
              <a:t>,</a:t>
            </a:r>
            <a:r>
              <a:rPr lang="en-GB" altLang="en-US" sz="1800" b="1"/>
              <a:t> XY</a:t>
            </a:r>
            <a:r>
              <a:rPr lang="en-GB" altLang="en-US" sz="1800"/>
              <a:t>Z, X</a:t>
            </a:r>
            <a:r>
              <a:rPr lang="en-GB" altLang="en-US" sz="1800" b="1"/>
              <a:t>YZ</a:t>
            </a:r>
            <a:r>
              <a:rPr lang="en-GB" altLang="en-US" sz="1800"/>
              <a:t>, </a:t>
            </a:r>
            <a:r>
              <a:rPr lang="en-GB" altLang="en-US" sz="1800" b="1"/>
              <a:t>X</a:t>
            </a:r>
            <a:r>
              <a:rPr lang="en-GB" altLang="en-US" sz="1800"/>
              <a:t>Y</a:t>
            </a:r>
            <a:r>
              <a:rPr lang="en-GB" altLang="en-US" sz="1800" b="1"/>
              <a:t>Z</a:t>
            </a:r>
            <a:r>
              <a:rPr lang="en-GB" altLang="en-US" sz="1800"/>
              <a:t>, </a:t>
            </a:r>
            <a:r>
              <a:rPr lang="en-GB" altLang="en-US" sz="1800" b="1"/>
              <a:t>XYZ</a:t>
            </a:r>
          </a:p>
        </p:txBody>
      </p:sp>
      <p:sp>
        <p:nvSpPr>
          <p:cNvPr id="6149" name="Text Box 4">
            <a:hlinkClick r:id="rId3"/>
            <a:extLst>
              <a:ext uri="{FF2B5EF4-FFF2-40B4-BE49-F238E27FC236}">
                <a16:creationId xmlns:a16="http://schemas.microsoft.com/office/drawing/2014/main" id="{58CE1BE2-B35A-42EF-8663-5077764A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7" y="1382486"/>
            <a:ext cx="1727200" cy="32778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1800" dirty="0">
                <a:latin typeface="Abadi"/>
              </a:rPr>
              <a:t>Now bring your chromosomes to the middle desk and line up in homologous pairs on the equator. 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sz="1800" dirty="0">
                <a:latin typeface="Abadi"/>
              </a:rPr>
              <a:t>How could this occur differently?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179B66E-03A0-4BB9-B1AB-D54B856A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/>
              <a:t>Why does meiosis lead to variation in the gametes?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EFF6595C-8C6A-48D5-9FF8-CABF89C0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latin typeface="Arial"/>
                <a:cs typeface="Arial"/>
              </a:rPr>
              <a:t>2. </a:t>
            </a:r>
            <a:r>
              <a:rPr lang="en-GB" altLang="en-US" dirty="0">
                <a:solidFill>
                  <a:srgbClr val="FF0000"/>
                </a:solidFill>
                <a:latin typeface="Arial"/>
                <a:cs typeface="Arial"/>
              </a:rPr>
              <a:t>Independent/ random assortment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6149" grpId="0" animBg="1"/>
      <p:bldP spid="61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9BBB-B1AA-4FBD-9038-7DB6418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3. Fertilisation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6BD0-C672-4AA1-8553-B5BBDB6E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01" y="1232065"/>
            <a:ext cx="8229600" cy="4525963"/>
          </a:xfrm>
        </p:spPr>
        <p:txBody>
          <a:bodyPr/>
          <a:lstStyle/>
          <a:p>
            <a:r>
              <a:rPr lang="en-GB" sz="2400" dirty="0">
                <a:cs typeface="Arial"/>
              </a:rPr>
              <a:t>Remember each gamete is unique, fusing of the sperm and egg produces a unique zygote</a:t>
            </a:r>
            <a:endParaRPr lang="en-GB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293B24-6B1C-4E34-847E-5A13B226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6" y="2215579"/>
            <a:ext cx="4571999" cy="2557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5778B-02B9-4813-960E-9725A5164B8B}"/>
              </a:ext>
            </a:extLst>
          </p:cNvPr>
          <p:cNvSpPr txBox="1"/>
          <p:nvPr/>
        </p:nvSpPr>
        <p:spPr>
          <a:xfrm>
            <a:off x="171871" y="4664595"/>
            <a:ext cx="44532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"/>
                <a:cs typeface="Arial"/>
              </a:rPr>
              <a:t>Variation =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latin typeface="Arial"/>
                <a:cs typeface="Arial"/>
              </a:rPr>
              <a:t>1. Crossing over</a:t>
            </a:r>
          </a:p>
          <a:p>
            <a:r>
              <a:rPr lang="en-GB" sz="2400" dirty="0">
                <a:latin typeface="Arial"/>
                <a:cs typeface="Arial"/>
              </a:rPr>
              <a:t>2. Independent assortment</a:t>
            </a:r>
          </a:p>
          <a:p>
            <a:r>
              <a:rPr lang="en-GB" sz="2400" dirty="0">
                <a:latin typeface="Arial"/>
                <a:cs typeface="Arial"/>
              </a:rPr>
              <a:t>3. Fertilisation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DB401A5-3C9C-48B8-BF99-17AA892E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782" y="5841238"/>
            <a:ext cx="7543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000" dirty="0">
              <a:latin typeface="Abadi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latin typeface="Abadi"/>
              </a:rPr>
              <a:t>Complete the meiosis key words sheet.</a:t>
            </a:r>
          </a:p>
        </p:txBody>
      </p:sp>
    </p:spTree>
    <p:extLst>
      <p:ext uri="{BB962C8B-B14F-4D97-AF65-F5344CB8AC3E}">
        <p14:creationId xmlns:p14="http://schemas.microsoft.com/office/powerpoint/2010/main" val="14114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3ea8ec-d1ce-4b1c-906d-dc0b29db2502">
      <UserInfo>
        <DisplayName/>
        <AccountId xsi:nil="true"/>
        <AccountType/>
      </UserInfo>
    </SharedWithUsers>
    <CurriculumSubject xmlns="b83ea8ec-d1ce-4b1c-906d-dc0b29db2502">Biology</CurriculumSubjec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7432E-0315-4B25-BF00-2B0F744B6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29B8F-90E8-4461-A366-8C2422F18BF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A0382D0-C2F8-47FB-A0A8-C04E4A0DBCB4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4.xml><?xml version="1.0" encoding="utf-8"?>
<ds:datastoreItem xmlns:ds="http://schemas.openxmlformats.org/officeDocument/2006/customXml" ds:itemID="{F3C3F57B-5E1B-4156-A15C-5CD3208E9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942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gg sans</vt:lpstr>
      <vt:lpstr>Times New Roman</vt:lpstr>
      <vt:lpstr>Wingdings</vt:lpstr>
      <vt:lpstr>Default Design</vt:lpstr>
      <vt:lpstr>Office Theme</vt:lpstr>
      <vt:lpstr>What’s going on here?</vt:lpstr>
      <vt:lpstr>PowerPoint Presentation</vt:lpstr>
      <vt:lpstr>PowerPoint Presentation</vt:lpstr>
      <vt:lpstr>PowerPoint Presentation</vt:lpstr>
      <vt:lpstr>Meiosis in outline – discuss what this diagram shows</vt:lpstr>
      <vt:lpstr>Why does meiosis lead to genetic variation?  1.Chiasmata &amp; Crossing Over</vt:lpstr>
      <vt:lpstr>PowerPoint Presentation</vt:lpstr>
      <vt:lpstr>PowerPoint Presentation</vt:lpstr>
      <vt:lpstr>3. Fertilisation</vt:lpstr>
      <vt:lpstr>PowerPoint Presentation</vt:lpstr>
      <vt:lpstr>PowerPoint Presentation</vt:lpstr>
      <vt:lpstr>PowerPoint Presentation</vt:lpstr>
      <vt:lpstr> </vt:lpstr>
      <vt:lpstr>Cell division the bare essentials – check your comparison table</vt:lpstr>
      <vt:lpstr>Meiosis exam question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going on here?</dc:title>
  <dc:creator>MCH</dc:creator>
  <cp:lastModifiedBy>Chezka Mae Madrona</cp:lastModifiedBy>
  <cp:revision>521</cp:revision>
  <dcterms:created xsi:type="dcterms:W3CDTF">2007-01-28T12:55:40Z</dcterms:created>
  <dcterms:modified xsi:type="dcterms:W3CDTF">2025-07-22T07:30:37Z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Hazel Lupton</vt:lpwstr>
  </property>
  <property fmtid="{D5CDD505-2E9C-101B-9397-08002B2CF9AE}" pid="3" name="Order">
    <vt:lpwstr>943800.000000000</vt:lpwstr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display_urn:schemas-microsoft-com:office:office#Author">
    <vt:lpwstr>Hazel Lupton</vt:lpwstr>
  </property>
  <property fmtid="{D5CDD505-2E9C-101B-9397-08002B2CF9AE}" pid="7" name="ContentTypeId">
    <vt:lpwstr>0x0101002F4BC12256C0CA499B3F5CE8F04E9C67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Staff Category">
    <vt:lpwstr/>
  </property>
  <property fmtid="{D5CDD505-2E9C-101B-9397-08002B2CF9AE}" pid="11" name="Topic">
    <vt:lpwstr/>
  </property>
  <property fmtid="{D5CDD505-2E9C-101B-9397-08002B2CF9AE}" pid="12" name="Term">
    <vt:lpwstr/>
  </property>
  <property fmtid="{D5CDD505-2E9C-101B-9397-08002B2CF9AE}" pid="13" name="Week">
    <vt:lpwstr/>
  </property>
  <property fmtid="{D5CDD505-2E9C-101B-9397-08002B2CF9AE}" pid="14" name="Exam Board">
    <vt:lpwstr/>
  </property>
  <property fmtid="{D5CDD505-2E9C-101B-9397-08002B2CF9AE}" pid="15" name="MediaServiceImageTags">
    <vt:lpwstr/>
  </property>
</Properties>
</file>