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56"/>
  </p:notesMasterIdLst>
  <p:sldIdLst>
    <p:sldId id="270" r:id="rId5"/>
    <p:sldId id="2217" r:id="rId6"/>
    <p:sldId id="2234" r:id="rId7"/>
    <p:sldId id="302" r:id="rId8"/>
    <p:sldId id="2235" r:id="rId9"/>
    <p:sldId id="2231" r:id="rId10"/>
    <p:sldId id="2236" r:id="rId11"/>
    <p:sldId id="281" r:id="rId12"/>
    <p:sldId id="2237" r:id="rId13"/>
    <p:sldId id="340" r:id="rId14"/>
    <p:sldId id="2238" r:id="rId15"/>
    <p:sldId id="2232" r:id="rId16"/>
    <p:sldId id="2239" r:id="rId17"/>
    <p:sldId id="282" r:id="rId18"/>
    <p:sldId id="2240" r:id="rId19"/>
    <p:sldId id="284" r:id="rId20"/>
    <p:sldId id="2241" r:id="rId21"/>
    <p:sldId id="290" r:id="rId22"/>
    <p:sldId id="2242" r:id="rId23"/>
    <p:sldId id="342" r:id="rId24"/>
    <p:sldId id="2243" r:id="rId25"/>
    <p:sldId id="289" r:id="rId26"/>
    <p:sldId id="2244" r:id="rId27"/>
    <p:sldId id="341" r:id="rId28"/>
    <p:sldId id="2245" r:id="rId29"/>
    <p:sldId id="283" r:id="rId30"/>
    <p:sldId id="2247" r:id="rId31"/>
    <p:sldId id="2248" r:id="rId32"/>
    <p:sldId id="2212" r:id="rId33"/>
    <p:sldId id="2209" r:id="rId34"/>
    <p:sldId id="257" r:id="rId35"/>
    <p:sldId id="2249" r:id="rId36"/>
    <p:sldId id="2250" r:id="rId37"/>
    <p:sldId id="258" r:id="rId38"/>
    <p:sldId id="278" r:id="rId39"/>
    <p:sldId id="264" r:id="rId40"/>
    <p:sldId id="2216" r:id="rId41"/>
    <p:sldId id="2210" r:id="rId42"/>
    <p:sldId id="269" r:id="rId43"/>
    <p:sldId id="263" r:id="rId44"/>
    <p:sldId id="268" r:id="rId45"/>
    <p:sldId id="2246" r:id="rId46"/>
    <p:sldId id="280" r:id="rId47"/>
    <p:sldId id="275" r:id="rId48"/>
    <p:sldId id="272" r:id="rId49"/>
    <p:sldId id="271" r:id="rId50"/>
    <p:sldId id="273" r:id="rId51"/>
    <p:sldId id="274" r:id="rId52"/>
    <p:sldId id="277" r:id="rId53"/>
    <p:sldId id="266" r:id="rId54"/>
    <p:sldId id="221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77AC6-FE07-6178-DC61-BDE5B48741D0}" v="2" dt="2024-05-08T08:39:43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02" autoAdjust="0"/>
    <p:restoredTop sz="93230" autoAdjust="0"/>
  </p:normalViewPr>
  <p:slideViewPr>
    <p:cSldViewPr snapToGrid="0">
      <p:cViewPr varScale="1">
        <p:scale>
          <a:sx n="66" d="100"/>
          <a:sy n="66" d="100"/>
        </p:scale>
        <p:origin x="7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29BDA33-6DCD-0836-89A0-0895278AA90D}"/>
    <pc:docChg chg="modSld">
      <pc:chgData name="" userId="" providerId="" clId="Web-{B29BDA33-6DCD-0836-89A0-0895278AA90D}" dt="2022-08-22T11:27:48.913" v="0" actId="20577"/>
      <pc:docMkLst>
        <pc:docMk/>
      </pc:docMkLst>
      <pc:sldChg chg="modSp">
        <pc:chgData name="" userId="" providerId="" clId="Web-{B29BDA33-6DCD-0836-89A0-0895278AA90D}" dt="2022-08-22T11:27:48.913" v="0" actId="20577"/>
        <pc:sldMkLst>
          <pc:docMk/>
          <pc:sldMk cId="90897237" sldId="2212"/>
        </pc:sldMkLst>
        <pc:spChg chg="mod">
          <ac:chgData name="" userId="" providerId="" clId="Web-{B29BDA33-6DCD-0836-89A0-0895278AA90D}" dt="2022-08-22T11:27:48.913" v="0" actId="20577"/>
          <ac:spMkLst>
            <pc:docMk/>
            <pc:sldMk cId="90897237" sldId="2212"/>
            <ac:spMk id="2" creationId="{1F7F3167-9DAB-4A3E-8E9A-4DAC542E69F2}"/>
          </ac:spMkLst>
        </pc:spChg>
      </pc:sldChg>
    </pc:docChg>
  </pc:docChgLst>
  <pc:docChgLst>
    <pc:chgData name="Richard Ball" userId="c2c6c2dd-6ddc-437e-8cdd-d7a74390accc" providerId="ADAL" clId="{153E6849-3954-4C0C-87C5-8692102A4C41}"/>
    <pc:docChg chg="undo custSel addSld delSld modSld sldOrd">
      <pc:chgData name="Richard Ball" userId="c2c6c2dd-6ddc-437e-8cdd-d7a74390accc" providerId="ADAL" clId="{153E6849-3954-4C0C-87C5-8692102A4C41}" dt="2021-09-05T14:51:41.235" v="2485" actId="20577"/>
      <pc:docMkLst>
        <pc:docMk/>
      </pc:docMkLst>
      <pc:sldChg chg="modSp mod">
        <pc:chgData name="Richard Ball" userId="c2c6c2dd-6ddc-437e-8cdd-d7a74390accc" providerId="ADAL" clId="{153E6849-3954-4C0C-87C5-8692102A4C41}" dt="2021-09-05T14:36:05.523" v="1827" actId="1076"/>
        <pc:sldMkLst>
          <pc:docMk/>
          <pc:sldMk cId="3080863936" sldId="258"/>
        </pc:sldMkLst>
        <pc:spChg chg="mod">
          <ac:chgData name="Richard Ball" userId="c2c6c2dd-6ddc-437e-8cdd-d7a74390accc" providerId="ADAL" clId="{153E6849-3954-4C0C-87C5-8692102A4C41}" dt="2021-09-05T14:36:05.523" v="1827" actId="1076"/>
          <ac:spMkLst>
            <pc:docMk/>
            <pc:sldMk cId="3080863936" sldId="258"/>
            <ac:spMk id="2" creationId="{00000000-0000-0000-0000-000000000000}"/>
          </ac:spMkLst>
        </pc:spChg>
        <pc:spChg chg="mod">
          <ac:chgData name="Richard Ball" userId="c2c6c2dd-6ddc-437e-8cdd-d7a74390accc" providerId="ADAL" clId="{153E6849-3954-4C0C-87C5-8692102A4C41}" dt="2021-09-05T14:36:05.523" v="1827" actId="1076"/>
          <ac:spMkLst>
            <pc:docMk/>
            <pc:sldMk cId="3080863936" sldId="258"/>
            <ac:spMk id="7" creationId="{4155874C-9ED5-454B-95EE-95D9F52D836A}"/>
          </ac:spMkLst>
        </pc:spChg>
        <pc:picChg chg="mod">
          <ac:chgData name="Richard Ball" userId="c2c6c2dd-6ddc-437e-8cdd-d7a74390accc" providerId="ADAL" clId="{153E6849-3954-4C0C-87C5-8692102A4C41}" dt="2021-09-05T14:36:05.523" v="1827" actId="1076"/>
          <ac:picMkLst>
            <pc:docMk/>
            <pc:sldMk cId="3080863936" sldId="258"/>
            <ac:picMk id="4" creationId="{00000000-0000-0000-0000-000000000000}"/>
          </ac:picMkLst>
        </pc:picChg>
      </pc:sldChg>
      <pc:sldChg chg="modSp mod">
        <pc:chgData name="Richard Ball" userId="c2c6c2dd-6ddc-437e-8cdd-d7a74390accc" providerId="ADAL" clId="{153E6849-3954-4C0C-87C5-8692102A4C41}" dt="2021-09-05T14:27:43.045" v="1726" actId="14100"/>
        <pc:sldMkLst>
          <pc:docMk/>
          <pc:sldMk cId="2726199894" sldId="259"/>
        </pc:sldMkLst>
        <pc:picChg chg="mod">
          <ac:chgData name="Richard Ball" userId="c2c6c2dd-6ddc-437e-8cdd-d7a74390accc" providerId="ADAL" clId="{153E6849-3954-4C0C-87C5-8692102A4C41}" dt="2021-09-05T14:27:43.045" v="1726" actId="14100"/>
          <ac:picMkLst>
            <pc:docMk/>
            <pc:sldMk cId="2726199894" sldId="259"/>
            <ac:picMk id="4" creationId="{00000000-0000-0000-0000-000000000000}"/>
          </ac:picMkLst>
        </pc:picChg>
      </pc:sldChg>
      <pc:sldChg chg="addSp modSp mod ord">
        <pc:chgData name="Richard Ball" userId="c2c6c2dd-6ddc-437e-8cdd-d7a74390accc" providerId="ADAL" clId="{153E6849-3954-4C0C-87C5-8692102A4C41}" dt="2021-09-05T14:38:00.926" v="1934" actId="20577"/>
        <pc:sldMkLst>
          <pc:docMk/>
          <pc:sldMk cId="1317528790" sldId="263"/>
        </pc:sldMkLst>
        <pc:spChg chg="add mod">
          <ac:chgData name="Richard Ball" userId="c2c6c2dd-6ddc-437e-8cdd-d7a74390accc" providerId="ADAL" clId="{153E6849-3954-4C0C-87C5-8692102A4C41}" dt="2021-09-05T14:38:00.926" v="1934" actId="20577"/>
          <ac:spMkLst>
            <pc:docMk/>
            <pc:sldMk cId="1317528790" sldId="263"/>
            <ac:spMk id="2" creationId="{26827878-A3EA-4961-AA19-7FF1E07F98FF}"/>
          </ac:spMkLst>
        </pc:spChg>
        <pc:spChg chg="mod">
          <ac:chgData name="Richard Ball" userId="c2c6c2dd-6ddc-437e-8cdd-d7a74390accc" providerId="ADAL" clId="{153E6849-3954-4C0C-87C5-8692102A4C41}" dt="2021-09-05T11:32:00.438" v="129" actId="14100"/>
          <ac:spMkLst>
            <pc:docMk/>
            <pc:sldMk cId="1317528790" sldId="263"/>
            <ac:spMk id="3" creationId="{00000000-0000-0000-0000-000000000000}"/>
          </ac:spMkLst>
        </pc:spChg>
        <pc:picChg chg="mod">
          <ac:chgData name="Richard Ball" userId="c2c6c2dd-6ddc-437e-8cdd-d7a74390accc" providerId="ADAL" clId="{153E6849-3954-4C0C-87C5-8692102A4C41}" dt="2021-09-05T11:32:04.298" v="130" actId="1076"/>
          <ac:picMkLst>
            <pc:docMk/>
            <pc:sldMk cId="1317528790" sldId="263"/>
            <ac:picMk id="1026" creationId="{00000000-0000-0000-0000-000000000000}"/>
          </ac:picMkLst>
        </pc:picChg>
      </pc:sldChg>
      <pc:sldChg chg="addSp modSp mod setBg modAnim">
        <pc:chgData name="Richard Ball" userId="c2c6c2dd-6ddc-437e-8cdd-d7a74390accc" providerId="ADAL" clId="{153E6849-3954-4C0C-87C5-8692102A4C41}" dt="2021-09-05T11:37:52.690" v="350" actId="14100"/>
        <pc:sldMkLst>
          <pc:docMk/>
          <pc:sldMk cId="3558877116" sldId="264"/>
        </pc:sldMkLst>
        <pc:spChg chg="mod">
          <ac:chgData name="Richard Ball" userId="c2c6c2dd-6ddc-437e-8cdd-d7a74390accc" providerId="ADAL" clId="{153E6849-3954-4C0C-87C5-8692102A4C41}" dt="2021-09-05T11:35:22.146" v="308" actId="26606"/>
          <ac:spMkLst>
            <pc:docMk/>
            <pc:sldMk cId="3558877116" sldId="264"/>
            <ac:spMk id="2" creationId="{DC3EDD25-B3F1-4129-9CE4-0207F8F400B5}"/>
          </ac:spMkLst>
        </pc:spChg>
        <pc:spChg chg="mod">
          <ac:chgData name="Richard Ball" userId="c2c6c2dd-6ddc-437e-8cdd-d7a74390accc" providerId="ADAL" clId="{153E6849-3954-4C0C-87C5-8692102A4C41}" dt="2021-09-05T11:37:24.688" v="344" actId="20577"/>
          <ac:spMkLst>
            <pc:docMk/>
            <pc:sldMk cId="3558877116" sldId="264"/>
            <ac:spMk id="3" creationId="{00000000-0000-0000-0000-000000000000}"/>
          </ac:spMkLst>
        </pc:spChg>
        <pc:spChg chg="add mod">
          <ac:chgData name="Richard Ball" userId="c2c6c2dd-6ddc-437e-8cdd-d7a74390accc" providerId="ADAL" clId="{153E6849-3954-4C0C-87C5-8692102A4C41}" dt="2021-09-05T11:37:31" v="345" actId="14100"/>
          <ac:spMkLst>
            <pc:docMk/>
            <pc:sldMk cId="3558877116" sldId="264"/>
            <ac:spMk id="5" creationId="{022562AC-7AE4-4BE8-A76E-D50B3118AC07}"/>
          </ac:spMkLst>
        </pc:spChg>
        <pc:spChg chg="add">
          <ac:chgData name="Richard Ball" userId="c2c6c2dd-6ddc-437e-8cdd-d7a74390accc" providerId="ADAL" clId="{153E6849-3954-4C0C-87C5-8692102A4C41}" dt="2021-09-05T11:35:22.146" v="308" actId="26606"/>
          <ac:spMkLst>
            <pc:docMk/>
            <pc:sldMk cId="3558877116" sldId="264"/>
            <ac:spMk id="71" creationId="{8267EEE4-6354-4F1C-9484-951F0EB92F1B}"/>
          </ac:spMkLst>
        </pc:spChg>
        <pc:spChg chg="add">
          <ac:chgData name="Richard Ball" userId="c2c6c2dd-6ddc-437e-8cdd-d7a74390accc" providerId="ADAL" clId="{153E6849-3954-4C0C-87C5-8692102A4C41}" dt="2021-09-05T11:35:22.146" v="308" actId="26606"/>
          <ac:spMkLst>
            <pc:docMk/>
            <pc:sldMk cId="3558877116" sldId="264"/>
            <ac:spMk id="73" creationId="{0E5A83F9-E6B8-40BD-9C0D-9A6F15650742}"/>
          </ac:spMkLst>
        </pc:spChg>
        <pc:picChg chg="add mod">
          <ac:chgData name="Richard Ball" userId="c2c6c2dd-6ddc-437e-8cdd-d7a74390accc" providerId="ADAL" clId="{153E6849-3954-4C0C-87C5-8692102A4C41}" dt="2021-09-05T11:37:47.828" v="348" actId="1076"/>
          <ac:picMkLst>
            <pc:docMk/>
            <pc:sldMk cId="3558877116" sldId="264"/>
            <ac:picMk id="4" creationId="{D4E7034D-9349-4B13-89D0-5E7C8B8A73E7}"/>
          </ac:picMkLst>
        </pc:picChg>
        <pc:picChg chg="mod ord">
          <ac:chgData name="Richard Ball" userId="c2c6c2dd-6ddc-437e-8cdd-d7a74390accc" providerId="ADAL" clId="{153E6849-3954-4C0C-87C5-8692102A4C41}" dt="2021-09-05T11:37:52.690" v="350" actId="14100"/>
          <ac:picMkLst>
            <pc:docMk/>
            <pc:sldMk cId="3558877116" sldId="264"/>
            <ac:picMk id="1026" creationId="{00000000-0000-0000-0000-000000000000}"/>
          </ac:picMkLst>
        </pc:picChg>
      </pc:sldChg>
      <pc:sldChg chg="modSp mod">
        <pc:chgData name="Richard Ball" userId="c2c6c2dd-6ddc-437e-8cdd-d7a74390accc" providerId="ADAL" clId="{153E6849-3954-4C0C-87C5-8692102A4C41}" dt="2021-09-05T14:03:28.503" v="472" actId="20577"/>
        <pc:sldMkLst>
          <pc:docMk/>
          <pc:sldMk cId="565945058" sldId="265"/>
        </pc:sldMkLst>
        <pc:spChg chg="mod">
          <ac:chgData name="Richard Ball" userId="c2c6c2dd-6ddc-437e-8cdd-d7a74390accc" providerId="ADAL" clId="{153E6849-3954-4C0C-87C5-8692102A4C41}" dt="2021-09-05T14:03:28.503" v="472" actId="20577"/>
          <ac:spMkLst>
            <pc:docMk/>
            <pc:sldMk cId="565945058" sldId="265"/>
            <ac:spMk id="3" creationId="{00000000-0000-0000-0000-000000000000}"/>
          </ac:spMkLst>
        </pc:spChg>
      </pc:sldChg>
      <pc:sldChg chg="modSp del mod">
        <pc:chgData name="Richard Ball" userId="c2c6c2dd-6ddc-437e-8cdd-d7a74390accc" providerId="ADAL" clId="{153E6849-3954-4C0C-87C5-8692102A4C41}" dt="2021-09-05T14:02:58.946" v="455" actId="47"/>
        <pc:sldMkLst>
          <pc:docMk/>
          <pc:sldMk cId="1315634494" sldId="265"/>
        </pc:sldMkLst>
        <pc:spChg chg="mod">
          <ac:chgData name="Richard Ball" userId="c2c6c2dd-6ddc-437e-8cdd-d7a74390accc" providerId="ADAL" clId="{153E6849-3954-4C0C-87C5-8692102A4C41}" dt="2021-09-05T11:39:21.815" v="408" actId="27636"/>
          <ac:spMkLst>
            <pc:docMk/>
            <pc:sldMk cId="1315634494" sldId="265"/>
            <ac:spMk id="3" creationId="{00000000-0000-0000-0000-000000000000}"/>
          </ac:spMkLst>
        </pc:spChg>
      </pc:sldChg>
      <pc:sldChg chg="del">
        <pc:chgData name="Richard Ball" userId="c2c6c2dd-6ddc-437e-8cdd-d7a74390accc" providerId="ADAL" clId="{153E6849-3954-4C0C-87C5-8692102A4C41}" dt="2021-09-05T14:02:58.946" v="455" actId="47"/>
        <pc:sldMkLst>
          <pc:docMk/>
          <pc:sldMk cId="333837589" sldId="266"/>
        </pc:sldMkLst>
      </pc:sldChg>
      <pc:sldChg chg="addSp delSp modSp mod modAnim">
        <pc:chgData name="Richard Ball" userId="c2c6c2dd-6ddc-437e-8cdd-d7a74390accc" providerId="ADAL" clId="{153E6849-3954-4C0C-87C5-8692102A4C41}" dt="2021-09-05T14:34:01.059" v="1826" actId="1076"/>
        <pc:sldMkLst>
          <pc:docMk/>
          <pc:sldMk cId="1612337834" sldId="266"/>
        </pc:sldMkLst>
        <pc:spChg chg="mod">
          <ac:chgData name="Richard Ball" userId="c2c6c2dd-6ddc-437e-8cdd-d7a74390accc" providerId="ADAL" clId="{153E6849-3954-4C0C-87C5-8692102A4C41}" dt="2021-09-05T14:29:34.210" v="1752" actId="1076"/>
          <ac:spMkLst>
            <pc:docMk/>
            <pc:sldMk cId="1612337834" sldId="266"/>
            <ac:spMk id="2" creationId="{00000000-0000-0000-0000-000000000000}"/>
          </ac:spMkLst>
        </pc:spChg>
        <pc:spChg chg="del mod">
          <ac:chgData name="Richard Ball" userId="c2c6c2dd-6ddc-437e-8cdd-d7a74390accc" providerId="ADAL" clId="{153E6849-3954-4C0C-87C5-8692102A4C41}" dt="2021-09-05T14:29:32.103" v="1751" actId="478"/>
          <ac:spMkLst>
            <pc:docMk/>
            <pc:sldMk cId="1612337834" sldId="266"/>
            <ac:spMk id="3" creationId="{00000000-0000-0000-0000-000000000000}"/>
          </ac:spMkLst>
        </pc:spChg>
        <pc:spChg chg="add mod">
          <ac:chgData name="Richard Ball" userId="c2c6c2dd-6ddc-437e-8cdd-d7a74390accc" providerId="ADAL" clId="{153E6849-3954-4C0C-87C5-8692102A4C41}" dt="2021-09-05T14:33:48.294" v="1809" actId="1076"/>
          <ac:spMkLst>
            <pc:docMk/>
            <pc:sldMk cId="1612337834" sldId="266"/>
            <ac:spMk id="4" creationId="{ED2F3D37-F0E0-4DEF-89EC-4CA90E017542}"/>
          </ac:spMkLst>
        </pc:spChg>
        <pc:spChg chg="add mod">
          <ac:chgData name="Richard Ball" userId="c2c6c2dd-6ddc-437e-8cdd-d7a74390accc" providerId="ADAL" clId="{153E6849-3954-4C0C-87C5-8692102A4C41}" dt="2021-09-05T14:32:17.319" v="1789" actId="11529"/>
          <ac:spMkLst>
            <pc:docMk/>
            <pc:sldMk cId="1612337834" sldId="266"/>
            <ac:spMk id="7" creationId="{FE5D6F8A-1C12-4D4A-8353-6D36998FAE18}"/>
          </ac:spMkLst>
        </pc:spChg>
        <pc:spChg chg="add mod">
          <ac:chgData name="Richard Ball" userId="c2c6c2dd-6ddc-437e-8cdd-d7a74390accc" providerId="ADAL" clId="{153E6849-3954-4C0C-87C5-8692102A4C41}" dt="2021-09-05T14:34:01.059" v="1826" actId="1076"/>
          <ac:spMkLst>
            <pc:docMk/>
            <pc:sldMk cId="1612337834" sldId="266"/>
            <ac:spMk id="8" creationId="{AAEEA6BC-B8AF-473D-BD87-16935B026193}"/>
          </ac:spMkLst>
        </pc:spChg>
        <pc:spChg chg="add mod">
          <ac:chgData name="Richard Ball" userId="c2c6c2dd-6ddc-437e-8cdd-d7a74390accc" providerId="ADAL" clId="{153E6849-3954-4C0C-87C5-8692102A4C41}" dt="2021-09-05T14:33:26.493" v="1793" actId="208"/>
          <ac:spMkLst>
            <pc:docMk/>
            <pc:sldMk cId="1612337834" sldId="266"/>
            <ac:spMk id="9" creationId="{1E6CDACF-C8AB-4836-BE51-4D5956F7BA9F}"/>
          </ac:spMkLst>
        </pc:spChg>
        <pc:picChg chg="mod">
          <ac:chgData name="Richard Ball" userId="c2c6c2dd-6ddc-437e-8cdd-d7a74390accc" providerId="ADAL" clId="{153E6849-3954-4C0C-87C5-8692102A4C41}" dt="2021-09-05T14:29:35.543" v="1753" actId="1076"/>
          <ac:picMkLst>
            <pc:docMk/>
            <pc:sldMk cId="1612337834" sldId="266"/>
            <ac:picMk id="2050" creationId="{00000000-0000-0000-0000-000000000000}"/>
          </ac:picMkLst>
        </pc:picChg>
        <pc:picChg chg="add del mod">
          <ac:chgData name="Richard Ball" userId="c2c6c2dd-6ddc-437e-8cdd-d7a74390accc" providerId="ADAL" clId="{153E6849-3954-4C0C-87C5-8692102A4C41}" dt="2021-09-05T14:30:20.385" v="1757" actId="478"/>
          <ac:picMkLst>
            <pc:docMk/>
            <pc:sldMk cId="1612337834" sldId="266"/>
            <ac:picMk id="3074" creationId="{2FB957B2-B942-49A3-843D-C66C99223CE7}"/>
          </ac:picMkLst>
        </pc:picChg>
        <pc:picChg chg="add mod">
          <ac:chgData name="Richard Ball" userId="c2c6c2dd-6ddc-437e-8cdd-d7a74390accc" providerId="ADAL" clId="{153E6849-3954-4C0C-87C5-8692102A4C41}" dt="2021-09-05T14:30:48.065" v="1761" actId="14100"/>
          <ac:picMkLst>
            <pc:docMk/>
            <pc:sldMk cId="1612337834" sldId="266"/>
            <ac:picMk id="3076" creationId="{424E6097-83B0-4543-AC49-E6CFA06BEBD7}"/>
          </ac:picMkLst>
        </pc:picChg>
        <pc:cxnChg chg="add mod">
          <ac:chgData name="Richard Ball" userId="c2c6c2dd-6ddc-437e-8cdd-d7a74390accc" providerId="ADAL" clId="{153E6849-3954-4C0C-87C5-8692102A4C41}" dt="2021-09-05T14:31:54.366" v="1784" actId="1582"/>
          <ac:cxnSpMkLst>
            <pc:docMk/>
            <pc:sldMk cId="1612337834" sldId="266"/>
            <ac:cxnSpMk id="6" creationId="{48461270-AA62-48DE-9C72-1C1B97756B08}"/>
          </ac:cxnSpMkLst>
        </pc:cxnChg>
      </pc:sldChg>
      <pc:sldChg chg="addSp delSp modSp mod ord modAnim">
        <pc:chgData name="Richard Ball" userId="c2c6c2dd-6ddc-437e-8cdd-d7a74390accc" providerId="ADAL" clId="{153E6849-3954-4C0C-87C5-8692102A4C41}" dt="2021-09-05T14:15:16.973" v="1431" actId="167"/>
        <pc:sldMkLst>
          <pc:docMk/>
          <pc:sldMk cId="123914248" sldId="268"/>
        </pc:sldMkLst>
        <pc:spChg chg="del mod">
          <ac:chgData name="Richard Ball" userId="c2c6c2dd-6ddc-437e-8cdd-d7a74390accc" providerId="ADAL" clId="{153E6849-3954-4C0C-87C5-8692102A4C41}" dt="2021-09-05T11:31:24.562" v="43" actId="478"/>
          <ac:spMkLst>
            <pc:docMk/>
            <pc:sldMk cId="123914248" sldId="268"/>
            <ac:spMk id="2" creationId="{00000000-0000-0000-0000-000000000000}"/>
          </ac:spMkLst>
        </pc:spChg>
        <pc:spChg chg="add mod">
          <ac:chgData name="Richard Ball" userId="c2c6c2dd-6ddc-437e-8cdd-d7a74390accc" providerId="ADAL" clId="{153E6849-3954-4C0C-87C5-8692102A4C41}" dt="2021-09-05T14:06:13.799" v="557" actId="1076"/>
          <ac:spMkLst>
            <pc:docMk/>
            <pc:sldMk cId="123914248" sldId="268"/>
            <ac:spMk id="3" creationId="{AAC13989-9D6B-46F4-B78A-521740EF12D2}"/>
          </ac:spMkLst>
        </pc:spChg>
        <pc:spChg chg="add mod">
          <ac:chgData name="Richard Ball" userId="c2c6c2dd-6ddc-437e-8cdd-d7a74390accc" providerId="ADAL" clId="{153E6849-3954-4C0C-87C5-8692102A4C41}" dt="2021-09-05T11:34:19.957" v="292" actId="14100"/>
          <ac:spMkLst>
            <pc:docMk/>
            <pc:sldMk cId="123914248" sldId="268"/>
            <ac:spMk id="5" creationId="{6050691F-D305-4AE4-958B-7C3F895241A7}"/>
          </ac:spMkLst>
        </pc:spChg>
        <pc:spChg chg="add mod">
          <ac:chgData name="Richard Ball" userId="c2c6c2dd-6ddc-437e-8cdd-d7a74390accc" providerId="ADAL" clId="{153E6849-3954-4C0C-87C5-8692102A4C41}" dt="2021-09-05T11:34:08.945" v="288" actId="14100"/>
          <ac:spMkLst>
            <pc:docMk/>
            <pc:sldMk cId="123914248" sldId="268"/>
            <ac:spMk id="6" creationId="{052F2D3F-8434-4335-8050-FCC78D139E36}"/>
          </ac:spMkLst>
        </pc:spChg>
        <pc:spChg chg="add mod">
          <ac:chgData name="Richard Ball" userId="c2c6c2dd-6ddc-437e-8cdd-d7a74390accc" providerId="ADAL" clId="{153E6849-3954-4C0C-87C5-8692102A4C41}" dt="2021-09-05T11:34:04.535" v="286" actId="14100"/>
          <ac:spMkLst>
            <pc:docMk/>
            <pc:sldMk cId="123914248" sldId="268"/>
            <ac:spMk id="7" creationId="{9E6992A3-FEC2-4DEF-AFD7-6A15894601A3}"/>
          </ac:spMkLst>
        </pc:spChg>
        <pc:spChg chg="add mod">
          <ac:chgData name="Richard Ball" userId="c2c6c2dd-6ddc-437e-8cdd-d7a74390accc" providerId="ADAL" clId="{153E6849-3954-4C0C-87C5-8692102A4C41}" dt="2021-09-05T11:34:00.032" v="284" actId="14100"/>
          <ac:spMkLst>
            <pc:docMk/>
            <pc:sldMk cId="123914248" sldId="268"/>
            <ac:spMk id="9" creationId="{7C1BAB3D-06C4-4641-9770-2978AD3EC3A5}"/>
          </ac:spMkLst>
        </pc:spChg>
        <pc:spChg chg="add mod">
          <ac:chgData name="Richard Ball" userId="c2c6c2dd-6ddc-437e-8cdd-d7a74390accc" providerId="ADAL" clId="{153E6849-3954-4C0C-87C5-8692102A4C41}" dt="2021-09-05T11:33:54.932" v="282" actId="14100"/>
          <ac:spMkLst>
            <pc:docMk/>
            <pc:sldMk cId="123914248" sldId="268"/>
            <ac:spMk id="10" creationId="{DC0ABF15-1227-48E4-9B53-D1D05A86BA4F}"/>
          </ac:spMkLst>
        </pc:spChg>
        <pc:spChg chg="add mod">
          <ac:chgData name="Richard Ball" userId="c2c6c2dd-6ddc-437e-8cdd-d7a74390accc" providerId="ADAL" clId="{153E6849-3954-4C0C-87C5-8692102A4C41}" dt="2021-09-05T11:33:48.253" v="280" actId="14100"/>
          <ac:spMkLst>
            <pc:docMk/>
            <pc:sldMk cId="123914248" sldId="268"/>
            <ac:spMk id="11" creationId="{9E626118-ED78-44F6-8C38-3FE9E51ED8E0}"/>
          </ac:spMkLst>
        </pc:spChg>
        <pc:spChg chg="add mod">
          <ac:chgData name="Richard Ball" userId="c2c6c2dd-6ddc-437e-8cdd-d7a74390accc" providerId="ADAL" clId="{153E6849-3954-4C0C-87C5-8692102A4C41}" dt="2021-09-05T14:15:05.834" v="1427" actId="1076"/>
          <ac:spMkLst>
            <pc:docMk/>
            <pc:sldMk cId="123914248" sldId="268"/>
            <ac:spMk id="12" creationId="{C21B887C-4F17-4C80-A591-0A8A611EC7EE}"/>
          </ac:spMkLst>
        </pc:spChg>
        <pc:spChg chg="add mod">
          <ac:chgData name="Richard Ball" userId="c2c6c2dd-6ddc-437e-8cdd-d7a74390accc" providerId="ADAL" clId="{153E6849-3954-4C0C-87C5-8692102A4C41}" dt="2021-09-05T14:15:12.530" v="1430" actId="14100"/>
          <ac:spMkLst>
            <pc:docMk/>
            <pc:sldMk cId="123914248" sldId="268"/>
            <ac:spMk id="13" creationId="{1D3DEE75-8082-42E7-B261-F81B8A3F25BD}"/>
          </ac:spMkLst>
        </pc:spChg>
        <pc:spChg chg="add mod ord">
          <ac:chgData name="Richard Ball" userId="c2c6c2dd-6ddc-437e-8cdd-d7a74390accc" providerId="ADAL" clId="{153E6849-3954-4C0C-87C5-8692102A4C41}" dt="2021-09-05T14:15:16.973" v="1431" actId="167"/>
          <ac:spMkLst>
            <pc:docMk/>
            <pc:sldMk cId="123914248" sldId="268"/>
            <ac:spMk id="14" creationId="{CF4B11B3-F8D5-4E98-A409-276A0E36FC81}"/>
          </ac:spMkLst>
        </pc:spChg>
        <pc:picChg chg="mod">
          <ac:chgData name="Richard Ball" userId="c2c6c2dd-6ddc-437e-8cdd-d7a74390accc" providerId="ADAL" clId="{153E6849-3954-4C0C-87C5-8692102A4C41}" dt="2021-09-05T11:31:39.486" v="49" actId="14100"/>
          <ac:picMkLst>
            <pc:docMk/>
            <pc:sldMk cId="123914248" sldId="268"/>
            <ac:picMk id="8" creationId="{00000000-0000-0000-0000-000000000000}"/>
          </ac:picMkLst>
        </pc:picChg>
      </pc:sldChg>
      <pc:sldChg chg="modSp mod ord">
        <pc:chgData name="Richard Ball" userId="c2c6c2dd-6ddc-437e-8cdd-d7a74390accc" providerId="ADAL" clId="{153E6849-3954-4C0C-87C5-8692102A4C41}" dt="2021-09-05T11:38:07.461" v="352"/>
        <pc:sldMkLst>
          <pc:docMk/>
          <pc:sldMk cId="2137231705" sldId="269"/>
        </pc:sldMkLst>
        <pc:picChg chg="mod">
          <ac:chgData name="Richard Ball" userId="c2c6c2dd-6ddc-437e-8cdd-d7a74390accc" providerId="ADAL" clId="{153E6849-3954-4C0C-87C5-8692102A4C41}" dt="2021-09-05T11:20:33.379" v="14" actId="14100"/>
          <ac:picMkLst>
            <pc:docMk/>
            <pc:sldMk cId="2137231705" sldId="269"/>
            <ac:picMk id="4" creationId="{00000000-0000-0000-0000-000000000000}"/>
          </ac:picMkLst>
        </pc:picChg>
      </pc:sldChg>
      <pc:sldChg chg="modSp mod">
        <pc:chgData name="Richard Ball" userId="c2c6c2dd-6ddc-437e-8cdd-d7a74390accc" providerId="ADAL" clId="{153E6849-3954-4C0C-87C5-8692102A4C41}" dt="2021-09-05T11:18:58.325" v="12" actId="14100"/>
        <pc:sldMkLst>
          <pc:docMk/>
          <pc:sldMk cId="488410468" sldId="270"/>
        </pc:sldMkLst>
        <pc:spChg chg="mod">
          <ac:chgData name="Richard Ball" userId="c2c6c2dd-6ddc-437e-8cdd-d7a74390accc" providerId="ADAL" clId="{153E6849-3954-4C0C-87C5-8692102A4C41}" dt="2021-09-05T11:18:31.817" v="1" actId="1076"/>
          <ac:spMkLst>
            <pc:docMk/>
            <pc:sldMk cId="488410468" sldId="270"/>
            <ac:spMk id="2" creationId="{E40646A1-541F-498A-B005-36983F711FB0}"/>
          </ac:spMkLst>
        </pc:spChg>
        <pc:spChg chg="mod">
          <ac:chgData name="Richard Ball" userId="c2c6c2dd-6ddc-437e-8cdd-d7a74390accc" providerId="ADAL" clId="{153E6849-3954-4C0C-87C5-8692102A4C41}" dt="2021-09-05T11:18:58.325" v="12" actId="14100"/>
          <ac:spMkLst>
            <pc:docMk/>
            <pc:sldMk cId="488410468" sldId="270"/>
            <ac:spMk id="7" creationId="{3CD622FD-C758-48CB-96B0-B59695032D73}"/>
          </ac:spMkLst>
        </pc:spChg>
        <pc:picChg chg="mod">
          <ac:chgData name="Richard Ball" userId="c2c6c2dd-6ddc-437e-8cdd-d7a74390accc" providerId="ADAL" clId="{153E6849-3954-4C0C-87C5-8692102A4C41}" dt="2021-09-05T11:18:53.564" v="10" actId="1076"/>
          <ac:picMkLst>
            <pc:docMk/>
            <pc:sldMk cId="488410468" sldId="270"/>
            <ac:picMk id="6" creationId="{70898D41-842E-46CE-97EE-842BD4C0F58D}"/>
          </ac:picMkLst>
        </pc:picChg>
      </pc:sldChg>
      <pc:sldChg chg="delSp modSp mod modAnim">
        <pc:chgData name="Richard Ball" userId="c2c6c2dd-6ddc-437e-8cdd-d7a74390accc" providerId="ADAL" clId="{153E6849-3954-4C0C-87C5-8692102A4C41}" dt="2021-09-05T14:02:30.447" v="454" actId="1076"/>
        <pc:sldMkLst>
          <pc:docMk/>
          <pc:sldMk cId="1106722792" sldId="273"/>
        </pc:sldMkLst>
        <pc:spChg chg="mod">
          <ac:chgData name="Richard Ball" userId="c2c6c2dd-6ddc-437e-8cdd-d7a74390accc" providerId="ADAL" clId="{153E6849-3954-4C0C-87C5-8692102A4C41}" dt="2021-09-05T14:02:30.447" v="454" actId="1076"/>
          <ac:spMkLst>
            <pc:docMk/>
            <pc:sldMk cId="1106722792" sldId="273"/>
            <ac:spMk id="7" creationId="{F78A742A-BC72-4CA0-BD38-790BEBD8A06E}"/>
          </ac:spMkLst>
        </pc:spChg>
        <pc:picChg chg="mod">
          <ac:chgData name="Richard Ball" userId="c2c6c2dd-6ddc-437e-8cdd-d7a74390accc" providerId="ADAL" clId="{153E6849-3954-4C0C-87C5-8692102A4C41}" dt="2021-09-05T13:59:30.116" v="415" actId="14100"/>
          <ac:picMkLst>
            <pc:docMk/>
            <pc:sldMk cId="1106722792" sldId="273"/>
            <ac:picMk id="5" creationId="{547FF6A8-B7EB-4072-85E6-A84BEDEB5F3B}"/>
          </ac:picMkLst>
        </pc:picChg>
        <pc:picChg chg="del mod">
          <ac:chgData name="Richard Ball" userId="c2c6c2dd-6ddc-437e-8cdd-d7a74390accc" providerId="ADAL" clId="{153E6849-3954-4C0C-87C5-8692102A4C41}" dt="2021-09-05T13:59:37.048" v="418" actId="478"/>
          <ac:picMkLst>
            <pc:docMk/>
            <pc:sldMk cId="1106722792" sldId="273"/>
            <ac:picMk id="6" creationId="{4055AECB-3F05-43B7-9891-EE7420684951}"/>
          </ac:picMkLst>
        </pc:picChg>
      </pc:sldChg>
      <pc:sldChg chg="modSp mod modAnim">
        <pc:chgData name="Richard Ball" userId="c2c6c2dd-6ddc-437e-8cdd-d7a74390accc" providerId="ADAL" clId="{153E6849-3954-4C0C-87C5-8692102A4C41}" dt="2021-09-05T14:01:50.755" v="453"/>
        <pc:sldMkLst>
          <pc:docMk/>
          <pc:sldMk cId="1364641381" sldId="274"/>
        </pc:sldMkLst>
        <pc:spChg chg="mod">
          <ac:chgData name="Richard Ball" userId="c2c6c2dd-6ddc-437e-8cdd-d7a74390accc" providerId="ADAL" clId="{153E6849-3954-4C0C-87C5-8692102A4C41}" dt="2021-09-05T14:01:16.825" v="445" actId="115"/>
          <ac:spMkLst>
            <pc:docMk/>
            <pc:sldMk cId="1364641381" sldId="274"/>
            <ac:spMk id="2" creationId="{4303A29E-7F82-4CB4-8BC3-5387860F8DCC}"/>
          </ac:spMkLst>
        </pc:spChg>
        <pc:spChg chg="mod">
          <ac:chgData name="Richard Ball" userId="c2c6c2dd-6ddc-437e-8cdd-d7a74390accc" providerId="ADAL" clId="{153E6849-3954-4C0C-87C5-8692102A4C41}" dt="2021-09-05T14:00:49.097" v="437" actId="1076"/>
          <ac:spMkLst>
            <pc:docMk/>
            <pc:sldMk cId="1364641381" sldId="274"/>
            <ac:spMk id="8" creationId="{3C9FEF4E-1690-4C43-94C3-67F43EEC7157}"/>
          </ac:spMkLst>
        </pc:spChg>
        <pc:spChg chg="mod">
          <ac:chgData name="Richard Ball" userId="c2c6c2dd-6ddc-437e-8cdd-d7a74390accc" providerId="ADAL" clId="{153E6849-3954-4C0C-87C5-8692102A4C41}" dt="2021-09-05T14:01:30.487" v="449" actId="113"/>
          <ac:spMkLst>
            <pc:docMk/>
            <pc:sldMk cId="1364641381" sldId="274"/>
            <ac:spMk id="9" creationId="{BC9B0D3F-41AF-4094-A750-02EE6D2E3800}"/>
          </ac:spMkLst>
        </pc:spChg>
        <pc:spChg chg="mod">
          <ac:chgData name="Richard Ball" userId="c2c6c2dd-6ddc-437e-8cdd-d7a74390accc" providerId="ADAL" clId="{153E6849-3954-4C0C-87C5-8692102A4C41}" dt="2021-09-05T14:01:26.828" v="448" actId="113"/>
          <ac:spMkLst>
            <pc:docMk/>
            <pc:sldMk cId="1364641381" sldId="274"/>
            <ac:spMk id="11" creationId="{BBC3934C-9C22-4183-81E4-3EFC40EB109F}"/>
          </ac:spMkLst>
        </pc:spChg>
        <pc:picChg chg="mod">
          <ac:chgData name="Richard Ball" userId="c2c6c2dd-6ddc-437e-8cdd-d7a74390accc" providerId="ADAL" clId="{153E6849-3954-4C0C-87C5-8692102A4C41}" dt="2021-09-05T14:00:17.921" v="431" actId="14100"/>
          <ac:picMkLst>
            <pc:docMk/>
            <pc:sldMk cId="1364641381" sldId="274"/>
            <ac:picMk id="5" creationId="{861A54FD-F48E-48EC-B804-4AB1B1DC01A1}"/>
          </ac:picMkLst>
        </pc:picChg>
        <pc:picChg chg="mod">
          <ac:chgData name="Richard Ball" userId="c2c6c2dd-6ddc-437e-8cdd-d7a74390accc" providerId="ADAL" clId="{153E6849-3954-4C0C-87C5-8692102A4C41}" dt="2021-09-05T14:01:08.421" v="442" actId="14100"/>
          <ac:picMkLst>
            <pc:docMk/>
            <pc:sldMk cId="1364641381" sldId="274"/>
            <ac:picMk id="7" creationId="{F791F4D8-90AF-494F-8234-00216C758454}"/>
          </ac:picMkLst>
        </pc:picChg>
        <pc:picChg chg="mod">
          <ac:chgData name="Richard Ball" userId="c2c6c2dd-6ddc-437e-8cdd-d7a74390accc" providerId="ADAL" clId="{153E6849-3954-4C0C-87C5-8692102A4C41}" dt="2021-09-05T14:00:50.552" v="438" actId="1076"/>
          <ac:picMkLst>
            <pc:docMk/>
            <pc:sldMk cId="1364641381" sldId="274"/>
            <ac:picMk id="10" creationId="{22EAEBF0-C624-4A9E-9FD8-55EDE336B681}"/>
          </ac:picMkLst>
        </pc:picChg>
      </pc:sldChg>
      <pc:sldChg chg="addSp delSp modSp new mod ord modAnim">
        <pc:chgData name="Richard Ball" userId="c2c6c2dd-6ddc-437e-8cdd-d7a74390accc" providerId="ADAL" clId="{153E6849-3954-4C0C-87C5-8692102A4C41}" dt="2021-09-05T14:45:56.599" v="2069" actId="20577"/>
        <pc:sldMkLst>
          <pc:docMk/>
          <pc:sldMk cId="1183955396" sldId="275"/>
        </pc:sldMkLst>
        <pc:spChg chg="del mod">
          <ac:chgData name="Richard Ball" userId="c2c6c2dd-6ddc-437e-8cdd-d7a74390accc" providerId="ADAL" clId="{153E6849-3954-4C0C-87C5-8692102A4C41}" dt="2021-09-05T14:16:04.462" v="1530" actId="478"/>
          <ac:spMkLst>
            <pc:docMk/>
            <pc:sldMk cId="1183955396" sldId="275"/>
            <ac:spMk id="2" creationId="{7152F730-46ED-4961-AED6-1434B48509C3}"/>
          </ac:spMkLst>
        </pc:spChg>
        <pc:spChg chg="mod">
          <ac:chgData name="Richard Ball" userId="c2c6c2dd-6ddc-437e-8cdd-d7a74390accc" providerId="ADAL" clId="{153E6849-3954-4C0C-87C5-8692102A4C41}" dt="2021-09-05T14:43:20.570" v="2023" actId="27636"/>
          <ac:spMkLst>
            <pc:docMk/>
            <pc:sldMk cId="1183955396" sldId="275"/>
            <ac:spMk id="3" creationId="{A3AB188C-6087-4C5B-83B8-5621207CAEB0}"/>
          </ac:spMkLst>
        </pc:spChg>
        <pc:spChg chg="add del mod">
          <ac:chgData name="Richard Ball" userId="c2c6c2dd-6ddc-437e-8cdd-d7a74390accc" providerId="ADAL" clId="{153E6849-3954-4C0C-87C5-8692102A4C41}" dt="2021-09-05T14:16:07.046" v="1532" actId="478"/>
          <ac:spMkLst>
            <pc:docMk/>
            <pc:sldMk cId="1183955396" sldId="275"/>
            <ac:spMk id="5" creationId="{466B1B9F-AFCD-47DA-8978-F3B9B9E9A832}"/>
          </ac:spMkLst>
        </pc:spChg>
        <pc:spChg chg="add mod">
          <ac:chgData name="Richard Ball" userId="c2c6c2dd-6ddc-437e-8cdd-d7a74390accc" providerId="ADAL" clId="{153E6849-3954-4C0C-87C5-8692102A4C41}" dt="2021-09-05T14:43:24.325" v="2024" actId="14100"/>
          <ac:spMkLst>
            <pc:docMk/>
            <pc:sldMk cId="1183955396" sldId="275"/>
            <ac:spMk id="6" creationId="{A472EE2A-12A8-4ACA-ACCE-B269E8DDE88E}"/>
          </ac:spMkLst>
        </pc:spChg>
        <pc:spChg chg="add mod">
          <ac:chgData name="Richard Ball" userId="c2c6c2dd-6ddc-437e-8cdd-d7a74390accc" providerId="ADAL" clId="{153E6849-3954-4C0C-87C5-8692102A4C41}" dt="2021-09-05T14:45:56.599" v="2069" actId="20577"/>
          <ac:spMkLst>
            <pc:docMk/>
            <pc:sldMk cId="1183955396" sldId="275"/>
            <ac:spMk id="7" creationId="{4292D5D6-4D58-417F-A2AB-333EF3A0D1C9}"/>
          </ac:spMkLst>
        </pc:spChg>
      </pc:sldChg>
      <pc:sldChg chg="addSp delSp modSp add del mod delAnim">
        <pc:chgData name="Richard Ball" userId="c2c6c2dd-6ddc-437e-8cdd-d7a74390accc" providerId="ADAL" clId="{153E6849-3954-4C0C-87C5-8692102A4C41}" dt="2021-09-05T14:37:04.525" v="1923" actId="47"/>
        <pc:sldMkLst>
          <pc:docMk/>
          <pc:sldMk cId="2371212844" sldId="276"/>
        </pc:sldMkLst>
        <pc:spChg chg="add mod">
          <ac:chgData name="Richard Ball" userId="c2c6c2dd-6ddc-437e-8cdd-d7a74390accc" providerId="ADAL" clId="{153E6849-3954-4C0C-87C5-8692102A4C41}" dt="2021-09-05T14:14:48.421" v="1423" actId="1076"/>
          <ac:spMkLst>
            <pc:docMk/>
            <pc:sldMk cId="2371212844" sldId="276"/>
            <ac:spMk id="2" creationId="{ADBD9461-B263-4E5F-8891-A7C0D732DE69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3" creationId="{AAC13989-9D6B-46F4-B78A-521740EF12D2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5" creationId="{6050691F-D305-4AE4-958B-7C3F895241A7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6" creationId="{052F2D3F-8434-4335-8050-FCC78D139E36}"/>
          </ac:spMkLst>
        </pc:spChg>
        <pc:spChg chg="del">
          <ac:chgData name="Richard Ball" userId="c2c6c2dd-6ddc-437e-8cdd-d7a74390accc" providerId="ADAL" clId="{153E6849-3954-4C0C-87C5-8692102A4C41}" dt="2021-09-05T14:07:03.024" v="717" actId="478"/>
          <ac:spMkLst>
            <pc:docMk/>
            <pc:sldMk cId="2371212844" sldId="276"/>
            <ac:spMk id="7" creationId="{9E6992A3-FEC2-4DEF-AFD7-6A15894601A3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9" creationId="{7C1BAB3D-06C4-4641-9770-2978AD3EC3A5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10" creationId="{DC0ABF15-1227-48E4-9B53-D1D05A86BA4F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11" creationId="{9E626118-ED78-44F6-8C38-3FE9E51ED8E0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12" creationId="{C21B887C-4F17-4C80-A591-0A8A611EC7EE}"/>
          </ac:spMkLst>
        </pc:spChg>
        <pc:spChg chg="del">
          <ac:chgData name="Richard Ball" userId="c2c6c2dd-6ddc-437e-8cdd-d7a74390accc" providerId="ADAL" clId="{153E6849-3954-4C0C-87C5-8692102A4C41}" dt="2021-09-05T14:07:01.477" v="716" actId="478"/>
          <ac:spMkLst>
            <pc:docMk/>
            <pc:sldMk cId="2371212844" sldId="276"/>
            <ac:spMk id="13" creationId="{1D3DEE75-8082-42E7-B261-F81B8A3F25BD}"/>
          </ac:spMkLst>
        </pc:spChg>
      </pc:sldChg>
      <pc:sldChg chg="addSp delSp modSp add mod">
        <pc:chgData name="Richard Ball" userId="c2c6c2dd-6ddc-437e-8cdd-d7a74390accc" providerId="ADAL" clId="{153E6849-3954-4C0C-87C5-8692102A4C41}" dt="2021-09-05T14:29:26.659" v="1748" actId="1076"/>
        <pc:sldMkLst>
          <pc:docMk/>
          <pc:sldMk cId="2988943466" sldId="277"/>
        </pc:sldMkLst>
        <pc:spChg chg="mod">
          <ac:chgData name="Richard Ball" userId="c2c6c2dd-6ddc-437e-8cdd-d7a74390accc" providerId="ADAL" clId="{153E6849-3954-4C0C-87C5-8692102A4C41}" dt="2021-09-05T14:29:03.831" v="1734" actId="1076"/>
          <ac:spMkLst>
            <pc:docMk/>
            <pc:sldMk cId="2988943466" sldId="277"/>
            <ac:spMk id="2" creationId="{00000000-0000-0000-0000-000000000000}"/>
          </ac:spMkLst>
        </pc:spChg>
        <pc:spChg chg="mod">
          <ac:chgData name="Richard Ball" userId="c2c6c2dd-6ddc-437e-8cdd-d7a74390accc" providerId="ADAL" clId="{153E6849-3954-4C0C-87C5-8692102A4C41}" dt="2021-09-05T14:29:26.659" v="1748" actId="1076"/>
          <ac:spMkLst>
            <pc:docMk/>
            <pc:sldMk cId="2988943466" sldId="277"/>
            <ac:spMk id="3" creationId="{00000000-0000-0000-0000-000000000000}"/>
          </ac:spMkLst>
        </pc:spChg>
        <pc:picChg chg="add del mod">
          <ac:chgData name="Richard Ball" userId="c2c6c2dd-6ddc-437e-8cdd-d7a74390accc" providerId="ADAL" clId="{153E6849-3954-4C0C-87C5-8692102A4C41}" dt="2021-09-05T14:29:19.672" v="1742" actId="478"/>
          <ac:picMkLst>
            <pc:docMk/>
            <pc:sldMk cId="2988943466" sldId="277"/>
            <ac:picMk id="2050" creationId="{1492E3F5-60E7-4260-873F-C53213806AD5}"/>
          </ac:picMkLst>
        </pc:picChg>
      </pc:sldChg>
      <pc:sldChg chg="modSp new mod">
        <pc:chgData name="Richard Ball" userId="c2c6c2dd-6ddc-437e-8cdd-d7a74390accc" providerId="ADAL" clId="{153E6849-3954-4C0C-87C5-8692102A4C41}" dt="2021-09-05T14:36:38.014" v="1899" actId="20577"/>
        <pc:sldMkLst>
          <pc:docMk/>
          <pc:sldMk cId="3753157625" sldId="278"/>
        </pc:sldMkLst>
        <pc:spChg chg="mod">
          <ac:chgData name="Richard Ball" userId="c2c6c2dd-6ddc-437e-8cdd-d7a74390accc" providerId="ADAL" clId="{153E6849-3954-4C0C-87C5-8692102A4C41}" dt="2021-09-05T14:36:38.014" v="1899" actId="20577"/>
          <ac:spMkLst>
            <pc:docMk/>
            <pc:sldMk cId="3753157625" sldId="278"/>
            <ac:spMk id="2" creationId="{3029B91C-FDDA-438E-BCFF-A4A20B41429D}"/>
          </ac:spMkLst>
        </pc:spChg>
      </pc:sldChg>
      <pc:sldChg chg="modSp new mod">
        <pc:chgData name="Richard Ball" userId="c2c6c2dd-6ddc-437e-8cdd-d7a74390accc" providerId="ADAL" clId="{153E6849-3954-4C0C-87C5-8692102A4C41}" dt="2021-09-05T14:36:46.467" v="1921" actId="20577"/>
        <pc:sldMkLst>
          <pc:docMk/>
          <pc:sldMk cId="2630611363" sldId="279"/>
        </pc:sldMkLst>
        <pc:spChg chg="mod">
          <ac:chgData name="Richard Ball" userId="c2c6c2dd-6ddc-437e-8cdd-d7a74390accc" providerId="ADAL" clId="{153E6849-3954-4C0C-87C5-8692102A4C41}" dt="2021-09-05T14:36:46.467" v="1921" actId="20577"/>
          <ac:spMkLst>
            <pc:docMk/>
            <pc:sldMk cId="2630611363" sldId="279"/>
            <ac:spMk id="2" creationId="{C8C0698E-BDD6-4B47-9FFF-D69ECD23F943}"/>
          </ac:spMkLst>
        </pc:spChg>
      </pc:sldChg>
      <pc:sldChg chg="addSp delSp modSp new mod ord setBg">
        <pc:chgData name="Richard Ball" userId="c2c6c2dd-6ddc-437e-8cdd-d7a74390accc" providerId="ADAL" clId="{153E6849-3954-4C0C-87C5-8692102A4C41}" dt="2021-09-05T14:39:34.949" v="1977" actId="403"/>
        <pc:sldMkLst>
          <pc:docMk/>
          <pc:sldMk cId="3990829151" sldId="280"/>
        </pc:sldMkLst>
        <pc:spChg chg="del">
          <ac:chgData name="Richard Ball" userId="c2c6c2dd-6ddc-437e-8cdd-d7a74390accc" providerId="ADAL" clId="{153E6849-3954-4C0C-87C5-8692102A4C41}" dt="2021-09-05T14:39:02.127" v="1946" actId="478"/>
          <ac:spMkLst>
            <pc:docMk/>
            <pc:sldMk cId="3990829151" sldId="280"/>
            <ac:spMk id="2" creationId="{2F488320-2A29-40FC-AC7C-BA8EADA11BEF}"/>
          </ac:spMkLst>
        </pc:spChg>
        <pc:spChg chg="del">
          <ac:chgData name="Richard Ball" userId="c2c6c2dd-6ddc-437e-8cdd-d7a74390accc" providerId="ADAL" clId="{153E6849-3954-4C0C-87C5-8692102A4C41}" dt="2021-09-05T14:39:02.127" v="1946" actId="478"/>
          <ac:spMkLst>
            <pc:docMk/>
            <pc:sldMk cId="3990829151" sldId="280"/>
            <ac:spMk id="3" creationId="{730C9E3F-7BFD-484F-810B-1E62C5B5E590}"/>
          </ac:spMkLst>
        </pc:spChg>
        <pc:spChg chg="add mod">
          <ac:chgData name="Richard Ball" userId="c2c6c2dd-6ddc-437e-8cdd-d7a74390accc" providerId="ADAL" clId="{153E6849-3954-4C0C-87C5-8692102A4C41}" dt="2021-09-05T14:39:34.949" v="1977" actId="403"/>
          <ac:spMkLst>
            <pc:docMk/>
            <pc:sldMk cId="3990829151" sldId="280"/>
            <ac:spMk id="4" creationId="{14A95CA2-372D-49B9-A4BD-F4DEA8DCF1DC}"/>
          </ac:spMkLst>
        </pc:spChg>
        <pc:grpChg chg="add">
          <ac:chgData name="Richard Ball" userId="c2c6c2dd-6ddc-437e-8cdd-d7a74390accc" providerId="ADAL" clId="{153E6849-3954-4C0C-87C5-8692102A4C41}" dt="2021-09-05T14:39:19.824" v="1950" actId="26606"/>
          <ac:grpSpMkLst>
            <pc:docMk/>
            <pc:sldMk cId="3990829151" sldId="280"/>
            <ac:grpSpMk id="71" creationId="{DDE8DE2B-61C1-46D5-BEB8-521321C182C4}"/>
          </ac:grpSpMkLst>
        </pc:grpChg>
        <pc:picChg chg="add mod">
          <ac:chgData name="Richard Ball" userId="c2c6c2dd-6ddc-437e-8cdd-d7a74390accc" providerId="ADAL" clId="{153E6849-3954-4C0C-87C5-8692102A4C41}" dt="2021-09-05T14:39:19.824" v="1950" actId="26606"/>
          <ac:picMkLst>
            <pc:docMk/>
            <pc:sldMk cId="3990829151" sldId="280"/>
            <ac:picMk id="4098" creationId="{C5C6EE8C-F20C-405E-8C47-42A61E2627A2}"/>
          </ac:picMkLst>
        </pc:picChg>
      </pc:sldChg>
      <pc:sldChg chg="delSp modSp mod delAnim modAnim">
        <pc:chgData name="Richard Ball" userId="c2c6c2dd-6ddc-437e-8cdd-d7a74390accc" providerId="ADAL" clId="{153E6849-3954-4C0C-87C5-8692102A4C41}" dt="2021-09-05T14:51:41.235" v="2485" actId="20577"/>
        <pc:sldMkLst>
          <pc:docMk/>
          <pc:sldMk cId="1689151294" sldId="2209"/>
        </pc:sldMkLst>
        <pc:spChg chg="mod">
          <ac:chgData name="Richard Ball" userId="c2c6c2dd-6ddc-437e-8cdd-d7a74390accc" providerId="ADAL" clId="{153E6849-3954-4C0C-87C5-8692102A4C41}" dt="2021-09-05T14:49:34.260" v="2237" actId="207"/>
          <ac:spMkLst>
            <pc:docMk/>
            <pc:sldMk cId="1689151294" sldId="2209"/>
            <ac:spMk id="2" creationId="{1933363C-85CE-7B41-8A44-49CD9A2E4253}"/>
          </ac:spMkLst>
        </pc:spChg>
        <pc:spChg chg="mod">
          <ac:chgData name="Richard Ball" userId="c2c6c2dd-6ddc-437e-8cdd-d7a74390accc" providerId="ADAL" clId="{153E6849-3954-4C0C-87C5-8692102A4C41}" dt="2021-09-05T14:50:22.900" v="2298" actId="20577"/>
          <ac:spMkLst>
            <pc:docMk/>
            <pc:sldMk cId="1689151294" sldId="2209"/>
            <ac:spMk id="3" creationId="{FB6B0371-9D96-6C4A-A1E2-B0BECDB44BB6}"/>
          </ac:spMkLst>
        </pc:spChg>
        <pc:spChg chg="mod">
          <ac:chgData name="Richard Ball" userId="c2c6c2dd-6ddc-437e-8cdd-d7a74390accc" providerId="ADAL" clId="{153E6849-3954-4C0C-87C5-8692102A4C41}" dt="2021-09-05T14:48:00.348" v="2124" actId="14100"/>
          <ac:spMkLst>
            <pc:docMk/>
            <pc:sldMk cId="1689151294" sldId="2209"/>
            <ac:spMk id="12" creationId="{17DBC3E6-96DA-FE47-B52F-27EE8918E3AF}"/>
          </ac:spMkLst>
        </pc:spChg>
        <pc:spChg chg="mod">
          <ac:chgData name="Richard Ball" userId="c2c6c2dd-6ddc-437e-8cdd-d7a74390accc" providerId="ADAL" clId="{153E6849-3954-4C0C-87C5-8692102A4C41}" dt="2021-09-05T14:49:23.309" v="2234" actId="1076"/>
          <ac:spMkLst>
            <pc:docMk/>
            <pc:sldMk cId="1689151294" sldId="2209"/>
            <ac:spMk id="13" creationId="{17DBC3E6-96DA-FE47-B52F-27EE8918E3AF}"/>
          </ac:spMkLst>
        </pc:spChg>
        <pc:spChg chg="mod">
          <ac:chgData name="Richard Ball" userId="c2c6c2dd-6ddc-437e-8cdd-d7a74390accc" providerId="ADAL" clId="{153E6849-3954-4C0C-87C5-8692102A4C41}" dt="2021-09-05T14:51:41.235" v="2485" actId="20577"/>
          <ac:spMkLst>
            <pc:docMk/>
            <pc:sldMk cId="1689151294" sldId="2209"/>
            <ac:spMk id="15" creationId="{93FF1027-3E56-4D1F-BA27-360268904552}"/>
          </ac:spMkLst>
        </pc:spChg>
        <pc:spChg chg="del mod">
          <ac:chgData name="Richard Ball" userId="c2c6c2dd-6ddc-437e-8cdd-d7a74390accc" providerId="ADAL" clId="{153E6849-3954-4C0C-87C5-8692102A4C41}" dt="2021-09-05T14:47:26.616" v="2072" actId="478"/>
          <ac:spMkLst>
            <pc:docMk/>
            <pc:sldMk cId="1689151294" sldId="2209"/>
            <ac:spMk id="18" creationId="{C1B94C21-DFAA-4E96-986A-CEA20EB6522A}"/>
          </ac:spMkLst>
        </pc:spChg>
      </pc:sldChg>
    </pc:docChg>
  </pc:docChgLst>
  <pc:docChgLst>
    <pc:chgData name="Richard Ball" userId="S::richard.ball@sthelens.london::c2c6c2dd-6ddc-437e-8cdd-d7a74390accc" providerId="AD" clId="Web-{B29BDA33-6DCD-0836-89A0-0895278AA90D}"/>
    <pc:docChg chg="modSld sldOrd">
      <pc:chgData name="Richard Ball" userId="S::richard.ball@sthelens.london::c2c6c2dd-6ddc-437e-8cdd-d7a74390accc" providerId="AD" clId="Web-{B29BDA33-6DCD-0836-89A0-0895278AA90D}" dt="2022-08-22T11:28:22.274" v="2"/>
      <pc:docMkLst>
        <pc:docMk/>
      </pc:docMkLst>
      <pc:sldChg chg="ord">
        <pc:chgData name="Richard Ball" userId="S::richard.ball@sthelens.london::c2c6c2dd-6ddc-437e-8cdd-d7a74390accc" providerId="AD" clId="Web-{B29BDA33-6DCD-0836-89A0-0895278AA90D}" dt="2022-08-22T11:28:22.274" v="2"/>
        <pc:sldMkLst>
          <pc:docMk/>
          <pc:sldMk cId="3519224454" sldId="257"/>
        </pc:sldMkLst>
      </pc:sldChg>
      <pc:sldChg chg="modSp">
        <pc:chgData name="Richard Ball" userId="S::richard.ball@sthelens.london::c2c6c2dd-6ddc-437e-8cdd-d7a74390accc" providerId="AD" clId="Web-{B29BDA33-6DCD-0836-89A0-0895278AA90D}" dt="2022-08-22T11:27:50.773" v="1" actId="20577"/>
        <pc:sldMkLst>
          <pc:docMk/>
          <pc:sldMk cId="90897237" sldId="2212"/>
        </pc:sldMkLst>
        <pc:spChg chg="mod">
          <ac:chgData name="Richard Ball" userId="S::richard.ball@sthelens.london::c2c6c2dd-6ddc-437e-8cdd-d7a74390accc" providerId="AD" clId="Web-{B29BDA33-6DCD-0836-89A0-0895278AA90D}" dt="2022-08-22T11:27:50.773" v="1" actId="20577"/>
          <ac:spMkLst>
            <pc:docMk/>
            <pc:sldMk cId="90897237" sldId="2212"/>
            <ac:spMk id="2" creationId="{1F7F3167-9DAB-4A3E-8E9A-4DAC542E69F2}"/>
          </ac:spMkLst>
        </pc:spChg>
      </pc:sldChg>
    </pc:docChg>
  </pc:docChgLst>
  <pc:docChgLst>
    <pc:chgData name="Hayley Brand" userId="62f57576-6100-4425-b5e6-c2d83bb4c7ce" providerId="ADAL" clId="{F32E1A15-E9B6-4BA8-B9BD-116450464BE4}"/>
    <pc:docChg chg="custSel modSld">
      <pc:chgData name="Hayley Brand" userId="62f57576-6100-4425-b5e6-c2d83bb4c7ce" providerId="ADAL" clId="{F32E1A15-E9B6-4BA8-B9BD-116450464BE4}" dt="2020-09-07T08:48:05.622" v="8" actId="478"/>
      <pc:docMkLst>
        <pc:docMk/>
      </pc:docMkLst>
      <pc:sldChg chg="delSp">
        <pc:chgData name="Hayley Brand" userId="62f57576-6100-4425-b5e6-c2d83bb4c7ce" providerId="ADAL" clId="{F32E1A15-E9B6-4BA8-B9BD-116450464BE4}" dt="2020-09-07T08:48:05.622" v="8" actId="478"/>
        <pc:sldMkLst>
          <pc:docMk/>
          <pc:sldMk cId="3519224454" sldId="257"/>
        </pc:sldMkLst>
        <pc:spChg chg="del">
          <ac:chgData name="Hayley Brand" userId="62f57576-6100-4425-b5e6-c2d83bb4c7ce" providerId="ADAL" clId="{F32E1A15-E9B6-4BA8-B9BD-116450464BE4}" dt="2020-09-07T08:47:55.753" v="2" actId="478"/>
          <ac:spMkLst>
            <pc:docMk/>
            <pc:sldMk cId="3519224454" sldId="257"/>
            <ac:spMk id="87" creationId="{D99DD28C-20DE-47CA-B069-D24EEFF84BE2}"/>
          </ac:spMkLst>
        </pc:spChg>
        <pc:spChg chg="del">
          <ac:chgData name="Hayley Brand" userId="62f57576-6100-4425-b5e6-c2d83bb4c7ce" providerId="ADAL" clId="{F32E1A15-E9B6-4BA8-B9BD-116450464BE4}" dt="2020-09-07T08:48:04.018" v="7" actId="478"/>
          <ac:spMkLst>
            <pc:docMk/>
            <pc:sldMk cId="3519224454" sldId="257"/>
            <ac:spMk id="88" creationId="{04C52359-EF77-4EFF-B42A-38108E94E956}"/>
          </ac:spMkLst>
        </pc:spChg>
        <pc:spChg chg="del">
          <ac:chgData name="Hayley Brand" userId="62f57576-6100-4425-b5e6-c2d83bb4c7ce" providerId="ADAL" clId="{F32E1A15-E9B6-4BA8-B9BD-116450464BE4}" dt="2020-09-07T08:47:49.313" v="0" actId="478"/>
          <ac:spMkLst>
            <pc:docMk/>
            <pc:sldMk cId="3519224454" sldId="257"/>
            <ac:spMk id="89" creationId="{5A3E3F5C-EBED-4129-8D53-80FFD38CB972}"/>
          </ac:spMkLst>
        </pc:spChg>
        <pc:spChg chg="del">
          <ac:chgData name="Hayley Brand" userId="62f57576-6100-4425-b5e6-c2d83bb4c7ce" providerId="ADAL" clId="{F32E1A15-E9B6-4BA8-B9BD-116450464BE4}" dt="2020-09-07T08:47:57.592" v="3" actId="478"/>
          <ac:spMkLst>
            <pc:docMk/>
            <pc:sldMk cId="3519224454" sldId="257"/>
            <ac:spMk id="90" creationId="{10FB3FE5-D520-4151-B21D-F762F7B18320}"/>
          </ac:spMkLst>
        </pc:spChg>
        <pc:spChg chg="del">
          <ac:chgData name="Hayley Brand" userId="62f57576-6100-4425-b5e6-c2d83bb4c7ce" providerId="ADAL" clId="{F32E1A15-E9B6-4BA8-B9BD-116450464BE4}" dt="2020-09-07T08:48:01.041" v="5" actId="478"/>
          <ac:spMkLst>
            <pc:docMk/>
            <pc:sldMk cId="3519224454" sldId="257"/>
            <ac:spMk id="91" creationId="{160D9984-2513-4D07-97F8-0D3937DB261A}"/>
          </ac:spMkLst>
        </pc:spChg>
        <pc:spChg chg="del">
          <ac:chgData name="Hayley Brand" userId="62f57576-6100-4425-b5e6-c2d83bb4c7ce" providerId="ADAL" clId="{F32E1A15-E9B6-4BA8-B9BD-116450464BE4}" dt="2020-09-07T08:48:02.548" v="6" actId="478"/>
          <ac:spMkLst>
            <pc:docMk/>
            <pc:sldMk cId="3519224454" sldId="257"/>
            <ac:spMk id="92" creationId="{641C974F-26BF-4FAB-99AB-752CC625D21D}"/>
          </ac:spMkLst>
        </pc:spChg>
        <pc:spChg chg="del">
          <ac:chgData name="Hayley Brand" userId="62f57576-6100-4425-b5e6-c2d83bb4c7ce" providerId="ADAL" clId="{F32E1A15-E9B6-4BA8-B9BD-116450464BE4}" dt="2020-09-07T08:47:59.195" v="4" actId="478"/>
          <ac:spMkLst>
            <pc:docMk/>
            <pc:sldMk cId="3519224454" sldId="257"/>
            <ac:spMk id="93" creationId="{199E7E98-7154-4087-9AB6-D4A73BFF61B3}"/>
          </ac:spMkLst>
        </pc:spChg>
        <pc:spChg chg="del">
          <ac:chgData name="Hayley Brand" userId="62f57576-6100-4425-b5e6-c2d83bb4c7ce" providerId="ADAL" clId="{F32E1A15-E9B6-4BA8-B9BD-116450464BE4}" dt="2020-09-07T08:48:05.622" v="8" actId="478"/>
          <ac:spMkLst>
            <pc:docMk/>
            <pc:sldMk cId="3519224454" sldId="257"/>
            <ac:spMk id="94" creationId="{F17BB113-040E-4AB6-A1B4-94234D21D91F}"/>
          </ac:spMkLst>
        </pc:spChg>
        <pc:grpChg chg="del">
          <ac:chgData name="Hayley Brand" userId="62f57576-6100-4425-b5e6-c2d83bb4c7ce" providerId="ADAL" clId="{F32E1A15-E9B6-4BA8-B9BD-116450464BE4}" dt="2020-09-07T08:47:52.230" v="1" actId="478"/>
          <ac:grpSpMkLst>
            <pc:docMk/>
            <pc:sldMk cId="3519224454" sldId="257"/>
            <ac:grpSpMk id="86" creationId="{9F02F0BB-7875-4368-9903-4C98E49E62D6}"/>
          </ac:grpSpMkLst>
        </pc:grpChg>
      </pc:sldChg>
    </pc:docChg>
  </pc:docChgLst>
  <pc:docChgLst>
    <pc:chgData name="Richard Ball" userId="S::richard.ball@sthelens.london::c2c6c2dd-6ddc-437e-8cdd-d7a74390accc" providerId="AD" clId="Web-{ACDB62C8-EE50-6D31-BFD9-744B7DFF2D2C}"/>
    <pc:docChg chg="addSld modSld sldOrd">
      <pc:chgData name="Richard Ball" userId="S::richard.ball@sthelens.london::c2c6c2dd-6ddc-437e-8cdd-d7a74390accc" providerId="AD" clId="Web-{ACDB62C8-EE50-6D31-BFD9-744B7DFF2D2C}" dt="2021-09-13T09:24:04.265" v="130" actId="14100"/>
      <pc:docMkLst>
        <pc:docMk/>
      </pc:docMkLst>
      <pc:sldChg chg="modSp">
        <pc:chgData name="Richard Ball" userId="S::richard.ball@sthelens.london::c2c6c2dd-6ddc-437e-8cdd-d7a74390accc" providerId="AD" clId="Web-{ACDB62C8-EE50-6D31-BFD9-744B7DFF2D2C}" dt="2021-09-13T09:24:04.265" v="130" actId="14100"/>
        <pc:sldMkLst>
          <pc:docMk/>
          <pc:sldMk cId="1183955396" sldId="275"/>
        </pc:sldMkLst>
        <pc:spChg chg="mod">
          <ac:chgData name="Richard Ball" userId="S::richard.ball@sthelens.london::c2c6c2dd-6ddc-437e-8cdd-d7a74390accc" providerId="AD" clId="Web-{ACDB62C8-EE50-6D31-BFD9-744B7DFF2D2C}" dt="2021-09-13T09:24:04.265" v="130" actId="14100"/>
          <ac:spMkLst>
            <pc:docMk/>
            <pc:sldMk cId="1183955396" sldId="275"/>
            <ac:spMk id="3" creationId="{A3AB188C-6087-4C5B-83B8-5621207CAEB0}"/>
          </ac:spMkLst>
        </pc:spChg>
        <pc:spChg chg="mod">
          <ac:chgData name="Richard Ball" userId="S::richard.ball@sthelens.london::c2c6c2dd-6ddc-437e-8cdd-d7a74390accc" providerId="AD" clId="Web-{ACDB62C8-EE50-6D31-BFD9-744B7DFF2D2C}" dt="2021-09-13T09:23:48.640" v="123" actId="14100"/>
          <ac:spMkLst>
            <pc:docMk/>
            <pc:sldMk cId="1183955396" sldId="275"/>
            <ac:spMk id="6" creationId="{A472EE2A-12A8-4ACA-ACCE-B269E8DDE88E}"/>
          </ac:spMkLst>
        </pc:spChg>
      </pc:sldChg>
      <pc:sldChg chg="addSp modSp addAnim">
        <pc:chgData name="Richard Ball" userId="S::richard.ball@sthelens.london::c2c6c2dd-6ddc-437e-8cdd-d7a74390accc" providerId="AD" clId="Web-{ACDB62C8-EE50-6D31-BFD9-744B7DFF2D2C}" dt="2021-09-13T09:15:23.164" v="112" actId="20577"/>
        <pc:sldMkLst>
          <pc:docMk/>
          <pc:sldMk cId="1689151294" sldId="2209"/>
        </pc:sldMkLst>
        <pc:spChg chg="mod">
          <ac:chgData name="Richard Ball" userId="S::richard.ball@sthelens.london::c2c6c2dd-6ddc-437e-8cdd-d7a74390accc" providerId="AD" clId="Web-{ACDB62C8-EE50-6D31-BFD9-744B7DFF2D2C}" dt="2021-09-13T09:13:46.928" v="55" actId="14100"/>
          <ac:spMkLst>
            <pc:docMk/>
            <pc:sldMk cId="1689151294" sldId="2209"/>
            <ac:spMk id="3" creationId="{FB6B0371-9D96-6C4A-A1E2-B0BECDB44BB6}"/>
          </ac:spMkLst>
        </pc:spChg>
        <pc:spChg chg="add mod">
          <ac:chgData name="Richard Ball" userId="S::richard.ball@sthelens.london::c2c6c2dd-6ddc-437e-8cdd-d7a74390accc" providerId="AD" clId="Web-{ACDB62C8-EE50-6D31-BFD9-744B7DFF2D2C}" dt="2021-09-13T09:15:23.164" v="112" actId="20577"/>
          <ac:spMkLst>
            <pc:docMk/>
            <pc:sldMk cId="1689151294" sldId="2209"/>
            <ac:spMk id="4" creationId="{7D40C595-2ADA-4223-BF1B-9C0D0AFEC8B0}"/>
          </ac:spMkLst>
        </pc:spChg>
        <pc:spChg chg="mod">
          <ac:chgData name="Richard Ball" userId="S::richard.ball@sthelens.london::c2c6c2dd-6ddc-437e-8cdd-d7a74390accc" providerId="AD" clId="Web-{ACDB62C8-EE50-6D31-BFD9-744B7DFF2D2C}" dt="2021-09-13T09:12:18.724" v="2" actId="1076"/>
          <ac:spMkLst>
            <pc:docMk/>
            <pc:sldMk cId="1689151294" sldId="2209"/>
            <ac:spMk id="13" creationId="{17DBC3E6-96DA-FE47-B52F-27EE8918E3AF}"/>
          </ac:spMkLst>
        </pc:spChg>
        <pc:spChg chg="mod">
          <ac:chgData name="Richard Ball" userId="S::richard.ball@sthelens.london::c2c6c2dd-6ddc-437e-8cdd-d7a74390accc" providerId="AD" clId="Web-{ACDB62C8-EE50-6D31-BFD9-744B7DFF2D2C}" dt="2021-09-13T09:12:43.286" v="23" actId="20577"/>
          <ac:spMkLst>
            <pc:docMk/>
            <pc:sldMk cId="1689151294" sldId="2209"/>
            <ac:spMk id="15" creationId="{93FF1027-3E56-4D1F-BA27-360268904552}"/>
          </ac:spMkLst>
        </pc:spChg>
      </pc:sldChg>
      <pc:sldChg chg="ord">
        <pc:chgData name="Richard Ball" userId="S::richard.ball@sthelens.london::c2c6c2dd-6ddc-437e-8cdd-d7a74390accc" providerId="AD" clId="Web-{ACDB62C8-EE50-6D31-BFD9-744B7DFF2D2C}" dt="2021-09-13T08:26:03.348" v="0"/>
        <pc:sldMkLst>
          <pc:docMk/>
          <pc:sldMk cId="4107783284" sldId="2210"/>
        </pc:sldMkLst>
      </pc:sldChg>
      <pc:sldChg chg="modSp new ord">
        <pc:chgData name="Richard Ball" userId="S::richard.ball@sthelens.london::c2c6c2dd-6ddc-437e-8cdd-d7a74390accc" providerId="AD" clId="Web-{ACDB62C8-EE50-6D31-BFD9-744B7DFF2D2C}" dt="2021-09-13T09:18:17.729" v="122" actId="20577"/>
        <pc:sldMkLst>
          <pc:docMk/>
          <pc:sldMk cId="90897237" sldId="2212"/>
        </pc:sldMkLst>
        <pc:spChg chg="mod">
          <ac:chgData name="Richard Ball" userId="S::richard.ball@sthelens.london::c2c6c2dd-6ddc-437e-8cdd-d7a74390accc" providerId="AD" clId="Web-{ACDB62C8-EE50-6D31-BFD9-744B7DFF2D2C}" dt="2021-09-13T09:18:17.729" v="122" actId="20577"/>
          <ac:spMkLst>
            <pc:docMk/>
            <pc:sldMk cId="90897237" sldId="2212"/>
            <ac:spMk id="2" creationId="{1F7F3167-9DAB-4A3E-8E9A-4DAC542E69F2}"/>
          </ac:spMkLst>
        </pc:spChg>
      </pc:sldChg>
    </pc:docChg>
  </pc:docChgLst>
  <pc:docChgLst>
    <pc:chgData name="Hayley Brand" userId="62f57576-6100-4425-b5e6-c2d83bb4c7ce" providerId="ADAL" clId="{1B494E79-CCD5-4A71-8A52-D484B64E699E}"/>
    <pc:docChg chg="custSel modSld">
      <pc:chgData name="Hayley Brand" userId="62f57576-6100-4425-b5e6-c2d83bb4c7ce" providerId="ADAL" clId="{1B494E79-CCD5-4A71-8A52-D484B64E699E}" dt="2019-09-13T08:27:06.057" v="206" actId="20577"/>
      <pc:docMkLst>
        <pc:docMk/>
      </pc:docMkLst>
      <pc:sldChg chg="addSp modSp">
        <pc:chgData name="Hayley Brand" userId="62f57576-6100-4425-b5e6-c2d83bb4c7ce" providerId="ADAL" clId="{1B494E79-CCD5-4A71-8A52-D484B64E699E}" dt="2019-09-13T08:15:23.463" v="205"/>
        <pc:sldMkLst>
          <pc:docMk/>
          <pc:sldMk cId="3519224454" sldId="257"/>
        </pc:sldMkLst>
        <pc:spChg chg="add mod">
          <ac:chgData name="Hayley Brand" userId="62f57576-6100-4425-b5e6-c2d83bb4c7ce" providerId="ADAL" clId="{1B494E79-CCD5-4A71-8A52-D484B64E699E}" dt="2019-09-13T08:15:22.362" v="3"/>
          <ac:spMkLst>
            <pc:docMk/>
            <pc:sldMk cId="3519224454" sldId="257"/>
            <ac:spMk id="5" creationId="{C2BFFD5C-D018-4756-A0FF-4FFD1FA4B966}"/>
          </ac:spMkLst>
        </pc:spChg>
        <pc:spChg chg="add mod">
          <ac:chgData name="Hayley Brand" userId="62f57576-6100-4425-b5e6-c2d83bb4c7ce" providerId="ADAL" clId="{1B494E79-CCD5-4A71-8A52-D484B64E699E}" dt="2019-09-13T08:15:22.441" v="7"/>
          <ac:spMkLst>
            <pc:docMk/>
            <pc:sldMk cId="3519224454" sldId="257"/>
            <ac:spMk id="6" creationId="{A48D743B-0C84-488F-B1ED-B18288AF272D}"/>
          </ac:spMkLst>
        </pc:spChg>
        <pc:spChg chg="add mod">
          <ac:chgData name="Hayley Brand" userId="62f57576-6100-4425-b5e6-c2d83bb4c7ce" providerId="ADAL" clId="{1B494E79-CCD5-4A71-8A52-D484B64E699E}" dt="2019-09-13T08:15:22.453" v="11"/>
          <ac:spMkLst>
            <pc:docMk/>
            <pc:sldMk cId="3519224454" sldId="257"/>
            <ac:spMk id="7" creationId="{8638EA6D-0D96-4D32-BB8E-4100B454B47C}"/>
          </ac:spMkLst>
        </pc:spChg>
        <pc:spChg chg="add mod">
          <ac:chgData name="Hayley Brand" userId="62f57576-6100-4425-b5e6-c2d83bb4c7ce" providerId="ADAL" clId="{1B494E79-CCD5-4A71-8A52-D484B64E699E}" dt="2019-09-13T08:15:22.524" v="15"/>
          <ac:spMkLst>
            <pc:docMk/>
            <pc:sldMk cId="3519224454" sldId="257"/>
            <ac:spMk id="8" creationId="{FCDC6707-94CE-4AD0-9AEE-EBB0CB2C6A53}"/>
          </ac:spMkLst>
        </pc:spChg>
        <pc:spChg chg="add mod">
          <ac:chgData name="Hayley Brand" userId="62f57576-6100-4425-b5e6-c2d83bb4c7ce" providerId="ADAL" clId="{1B494E79-CCD5-4A71-8A52-D484B64E699E}" dt="2019-09-13T08:15:22.603" v="19"/>
          <ac:spMkLst>
            <pc:docMk/>
            <pc:sldMk cId="3519224454" sldId="257"/>
            <ac:spMk id="9" creationId="{E5588AB8-54DD-4DB6-AC97-D5B2F6DB6B1C}"/>
          </ac:spMkLst>
        </pc:spChg>
        <pc:spChg chg="add mod">
          <ac:chgData name="Hayley Brand" userId="62f57576-6100-4425-b5e6-c2d83bb4c7ce" providerId="ADAL" clId="{1B494E79-CCD5-4A71-8A52-D484B64E699E}" dt="2019-09-13T08:15:22.615" v="23"/>
          <ac:spMkLst>
            <pc:docMk/>
            <pc:sldMk cId="3519224454" sldId="257"/>
            <ac:spMk id="10" creationId="{248D7C3E-819C-423A-937E-50EFDD9C0FD0}"/>
          </ac:spMkLst>
        </pc:spChg>
        <pc:spChg chg="add mod">
          <ac:chgData name="Hayley Brand" userId="62f57576-6100-4425-b5e6-c2d83bb4c7ce" providerId="ADAL" clId="{1B494E79-CCD5-4A71-8A52-D484B64E699E}" dt="2019-09-13T08:15:22.676" v="40"/>
          <ac:spMkLst>
            <pc:docMk/>
            <pc:sldMk cId="3519224454" sldId="257"/>
            <ac:spMk id="11" creationId="{ACCC69C1-449D-4AEF-8599-307265C3F024}"/>
          </ac:spMkLst>
        </pc:spChg>
        <pc:spChg chg="add mod">
          <ac:chgData name="Hayley Brand" userId="62f57576-6100-4425-b5e6-c2d83bb4c7ce" providerId="ADAL" clId="{1B494E79-CCD5-4A71-8A52-D484B64E699E}" dt="2019-09-13T08:15:22.676" v="40"/>
          <ac:spMkLst>
            <pc:docMk/>
            <pc:sldMk cId="3519224454" sldId="257"/>
            <ac:spMk id="12" creationId="{16DAFEC4-F19E-42B9-870D-F7C48CAF2E6D}"/>
          </ac:spMkLst>
        </pc:spChg>
        <pc:spChg chg="add mod">
          <ac:chgData name="Hayley Brand" userId="62f57576-6100-4425-b5e6-c2d83bb4c7ce" providerId="ADAL" clId="{1B494E79-CCD5-4A71-8A52-D484B64E699E}" dt="2019-09-13T08:15:22.676" v="40"/>
          <ac:spMkLst>
            <pc:docMk/>
            <pc:sldMk cId="3519224454" sldId="257"/>
            <ac:spMk id="13" creationId="{9AF7D438-270F-4B2F-BB68-262B39F89E17}"/>
          </ac:spMkLst>
        </pc:spChg>
        <pc:spChg chg="add mod">
          <ac:chgData name="Hayley Brand" userId="62f57576-6100-4425-b5e6-c2d83bb4c7ce" providerId="ADAL" clId="{1B494E79-CCD5-4A71-8A52-D484B64E699E}" dt="2019-09-13T08:15:22.676" v="40"/>
          <ac:spMkLst>
            <pc:docMk/>
            <pc:sldMk cId="3519224454" sldId="257"/>
            <ac:spMk id="14" creationId="{227F0BE0-64F8-470F-80D7-290C601AABE5}"/>
          </ac:spMkLst>
        </pc:spChg>
        <pc:spChg chg="add mod">
          <ac:chgData name="Hayley Brand" userId="62f57576-6100-4425-b5e6-c2d83bb4c7ce" providerId="ADAL" clId="{1B494E79-CCD5-4A71-8A52-D484B64E699E}" dt="2019-09-13T08:15:22.758" v="50"/>
          <ac:spMkLst>
            <pc:docMk/>
            <pc:sldMk cId="3519224454" sldId="257"/>
            <ac:spMk id="16" creationId="{09D74A21-61CA-4A81-B19C-02F23551AFD5}"/>
          </ac:spMkLst>
        </pc:spChg>
        <pc:spChg chg="add mod">
          <ac:chgData name="Hayley Brand" userId="62f57576-6100-4425-b5e6-c2d83bb4c7ce" providerId="ADAL" clId="{1B494E79-CCD5-4A71-8A52-D484B64E699E}" dt="2019-09-13T08:15:22.758" v="50"/>
          <ac:spMkLst>
            <pc:docMk/>
            <pc:sldMk cId="3519224454" sldId="257"/>
            <ac:spMk id="17" creationId="{739E7E94-41C0-4B90-990E-FFACE52A1575}"/>
          </ac:spMkLst>
        </pc:spChg>
        <pc:spChg chg="add mod">
          <ac:chgData name="Hayley Brand" userId="62f57576-6100-4425-b5e6-c2d83bb4c7ce" providerId="ADAL" clId="{1B494E79-CCD5-4A71-8A52-D484B64E699E}" dt="2019-09-13T08:15:22.830" v="68"/>
          <ac:spMkLst>
            <pc:docMk/>
            <pc:sldMk cId="3519224454" sldId="257"/>
            <ac:spMk id="19" creationId="{402870E7-D71E-4281-AB05-4C84351B600C}"/>
          </ac:spMkLst>
        </pc:spChg>
        <pc:spChg chg="add mod">
          <ac:chgData name="Hayley Brand" userId="62f57576-6100-4425-b5e6-c2d83bb4c7ce" providerId="ADAL" clId="{1B494E79-CCD5-4A71-8A52-D484B64E699E}" dt="2019-09-13T08:15:22.830" v="68"/>
          <ac:spMkLst>
            <pc:docMk/>
            <pc:sldMk cId="3519224454" sldId="257"/>
            <ac:spMk id="20" creationId="{660CCCF1-4B7A-4CC7-B99A-3DB8B2F5019E}"/>
          </ac:spMkLst>
        </pc:spChg>
        <pc:spChg chg="add mod">
          <ac:chgData name="Hayley Brand" userId="62f57576-6100-4425-b5e6-c2d83bb4c7ce" providerId="ADAL" clId="{1B494E79-CCD5-4A71-8A52-D484B64E699E}" dt="2019-09-13T08:15:22.830" v="68"/>
          <ac:spMkLst>
            <pc:docMk/>
            <pc:sldMk cId="3519224454" sldId="257"/>
            <ac:spMk id="21" creationId="{8B6BDF81-DEEE-4975-A283-8C9F1E33979F}"/>
          </ac:spMkLst>
        </pc:spChg>
        <pc:spChg chg="add mod">
          <ac:chgData name="Hayley Brand" userId="62f57576-6100-4425-b5e6-c2d83bb4c7ce" providerId="ADAL" clId="{1B494E79-CCD5-4A71-8A52-D484B64E699E}" dt="2019-09-13T08:15:22.830" v="68"/>
          <ac:spMkLst>
            <pc:docMk/>
            <pc:sldMk cId="3519224454" sldId="257"/>
            <ac:spMk id="22" creationId="{B840A6A4-8707-46B3-BD11-99BB98125F68}"/>
          </ac:spMkLst>
        </pc:spChg>
        <pc:spChg chg="add mod">
          <ac:chgData name="Hayley Brand" userId="62f57576-6100-4425-b5e6-c2d83bb4c7ce" providerId="ADAL" clId="{1B494E79-CCD5-4A71-8A52-D484B64E699E}" dt="2019-09-13T08:15:22.846" v="73"/>
          <ac:spMkLst>
            <pc:docMk/>
            <pc:sldMk cId="3519224454" sldId="257"/>
            <ac:spMk id="24" creationId="{17B41CC5-8952-48E5-BC68-BF97F5270337}"/>
          </ac:spMkLst>
        </pc:spChg>
        <pc:spChg chg="add mod">
          <ac:chgData name="Hayley Brand" userId="62f57576-6100-4425-b5e6-c2d83bb4c7ce" providerId="ADAL" clId="{1B494E79-CCD5-4A71-8A52-D484B64E699E}" dt="2019-09-13T08:15:22.942" v="94"/>
          <ac:spMkLst>
            <pc:docMk/>
            <pc:sldMk cId="3519224454" sldId="257"/>
            <ac:spMk id="25" creationId="{563C138A-4057-49CC-BD33-AF13A5363899}"/>
          </ac:spMkLst>
        </pc:spChg>
        <pc:spChg chg="add mod">
          <ac:chgData name="Hayley Brand" userId="62f57576-6100-4425-b5e6-c2d83bb4c7ce" providerId="ADAL" clId="{1B494E79-CCD5-4A71-8A52-D484B64E699E}" dt="2019-09-13T08:15:22.942" v="94"/>
          <ac:spMkLst>
            <pc:docMk/>
            <pc:sldMk cId="3519224454" sldId="257"/>
            <ac:spMk id="26" creationId="{776960EA-345E-4FD2-A2B8-B86C7D4E7C67}"/>
          </ac:spMkLst>
        </pc:spChg>
        <pc:spChg chg="add mod">
          <ac:chgData name="Hayley Brand" userId="62f57576-6100-4425-b5e6-c2d83bb4c7ce" providerId="ADAL" clId="{1B494E79-CCD5-4A71-8A52-D484B64E699E}" dt="2019-09-13T08:15:22.942" v="94"/>
          <ac:spMkLst>
            <pc:docMk/>
            <pc:sldMk cId="3519224454" sldId="257"/>
            <ac:spMk id="27" creationId="{1697357E-82F7-4D6A-AEF5-C74F673F5CEE}"/>
          </ac:spMkLst>
        </pc:spChg>
        <pc:spChg chg="add mod">
          <ac:chgData name="Hayley Brand" userId="62f57576-6100-4425-b5e6-c2d83bb4c7ce" providerId="ADAL" clId="{1B494E79-CCD5-4A71-8A52-D484B64E699E}" dt="2019-09-13T08:15:22.942" v="94"/>
          <ac:spMkLst>
            <pc:docMk/>
            <pc:sldMk cId="3519224454" sldId="257"/>
            <ac:spMk id="28" creationId="{ED4591D3-5FCB-424D-ABC6-277601E8102A}"/>
          </ac:spMkLst>
        </pc:spChg>
        <pc:spChg chg="add mod">
          <ac:chgData name="Hayley Brand" userId="62f57576-6100-4425-b5e6-c2d83bb4c7ce" providerId="ADAL" clId="{1B494E79-CCD5-4A71-8A52-D484B64E699E}" dt="2019-09-13T08:15:22.942" v="94"/>
          <ac:spMkLst>
            <pc:docMk/>
            <pc:sldMk cId="3519224454" sldId="257"/>
            <ac:spMk id="29" creationId="{740F2014-B189-420A-AFE6-8F891B702D67}"/>
          </ac:spMkLst>
        </pc:spChg>
        <pc:spChg chg="add mod">
          <ac:chgData name="Hayley Brand" userId="62f57576-6100-4425-b5e6-c2d83bb4c7ce" providerId="ADAL" clId="{1B494E79-CCD5-4A71-8A52-D484B64E699E}" dt="2019-09-13T08:15:22.966" v="99"/>
          <ac:spMkLst>
            <pc:docMk/>
            <pc:sldMk cId="3519224454" sldId="257"/>
            <ac:spMk id="31" creationId="{86AD136E-0FA4-4791-BE40-BCE09BE1640F}"/>
          </ac:spMkLst>
        </pc:spChg>
        <pc:spChg chg="add mod">
          <ac:chgData name="Hayley Brand" userId="62f57576-6100-4425-b5e6-c2d83bb4c7ce" providerId="ADAL" clId="{1B494E79-CCD5-4A71-8A52-D484B64E699E}" dt="2019-09-13T08:15:23.017" v="108"/>
          <ac:spMkLst>
            <pc:docMk/>
            <pc:sldMk cId="3519224454" sldId="257"/>
            <ac:spMk id="32" creationId="{E3F8BA16-D6A8-4A9D-AF3D-32AA7940E2E4}"/>
          </ac:spMkLst>
        </pc:spChg>
        <pc:spChg chg="add mod">
          <ac:chgData name="Hayley Brand" userId="62f57576-6100-4425-b5e6-c2d83bb4c7ce" providerId="ADAL" clId="{1B494E79-CCD5-4A71-8A52-D484B64E699E}" dt="2019-09-13T08:15:23.017" v="108"/>
          <ac:spMkLst>
            <pc:docMk/>
            <pc:sldMk cId="3519224454" sldId="257"/>
            <ac:spMk id="33" creationId="{E0DEB16F-4D06-4DBE-AFC5-4E95625A3981}"/>
          </ac:spMkLst>
        </pc:spChg>
        <pc:spChg chg="add mod">
          <ac:chgData name="Hayley Brand" userId="62f57576-6100-4425-b5e6-c2d83bb4c7ce" providerId="ADAL" clId="{1B494E79-CCD5-4A71-8A52-D484B64E699E}" dt="2019-09-13T08:15:23.057" v="113"/>
          <ac:spMkLst>
            <pc:docMk/>
            <pc:sldMk cId="3519224454" sldId="257"/>
            <ac:spMk id="35" creationId="{916A3C94-2CDB-4398-852C-E9CD325624F9}"/>
          </ac:spMkLst>
        </pc:spChg>
        <pc:spChg chg="add mod">
          <ac:chgData name="Hayley Brand" userId="62f57576-6100-4425-b5e6-c2d83bb4c7ce" providerId="ADAL" clId="{1B494E79-CCD5-4A71-8A52-D484B64E699E}" dt="2019-09-13T08:15:23.134" v="122"/>
          <ac:spMkLst>
            <pc:docMk/>
            <pc:sldMk cId="3519224454" sldId="257"/>
            <ac:spMk id="36" creationId="{ED741893-3A01-408E-99CA-342782C0055C}"/>
          </ac:spMkLst>
        </pc:spChg>
        <pc:spChg chg="add mod">
          <ac:chgData name="Hayley Brand" userId="62f57576-6100-4425-b5e6-c2d83bb4c7ce" providerId="ADAL" clId="{1B494E79-CCD5-4A71-8A52-D484B64E699E}" dt="2019-09-13T08:15:23.134" v="122"/>
          <ac:spMkLst>
            <pc:docMk/>
            <pc:sldMk cId="3519224454" sldId="257"/>
            <ac:spMk id="37" creationId="{1709C9DA-E083-455B-99D7-30A875E36B0A}"/>
          </ac:spMkLst>
        </pc:spChg>
        <pc:spChg chg="add mod">
          <ac:chgData name="Hayley Brand" userId="62f57576-6100-4425-b5e6-c2d83bb4c7ce" providerId="ADAL" clId="{1B494E79-CCD5-4A71-8A52-D484B64E699E}" dt="2019-09-13T08:15:23.164" v="127"/>
          <ac:spMkLst>
            <pc:docMk/>
            <pc:sldMk cId="3519224454" sldId="257"/>
            <ac:spMk id="39" creationId="{3A8C3DA6-AED9-473F-84A6-86E7156A7A6F}"/>
          </ac:spMkLst>
        </pc:spChg>
        <pc:spChg chg="add mod">
          <ac:chgData name="Hayley Brand" userId="62f57576-6100-4425-b5e6-c2d83bb4c7ce" providerId="ADAL" clId="{1B494E79-CCD5-4A71-8A52-D484B64E699E}" dt="2019-09-13T08:15:23.285" v="152"/>
          <ac:spMkLst>
            <pc:docMk/>
            <pc:sldMk cId="3519224454" sldId="257"/>
            <ac:spMk id="40" creationId="{D2EB8669-4C00-4C2D-85EE-38163D53948B}"/>
          </ac:spMkLst>
        </pc:spChg>
        <pc:spChg chg="add mod">
          <ac:chgData name="Hayley Brand" userId="62f57576-6100-4425-b5e6-c2d83bb4c7ce" providerId="ADAL" clId="{1B494E79-CCD5-4A71-8A52-D484B64E699E}" dt="2019-09-13T08:15:23.285" v="152"/>
          <ac:spMkLst>
            <pc:docMk/>
            <pc:sldMk cId="3519224454" sldId="257"/>
            <ac:spMk id="41" creationId="{A05B5DF2-90B9-468E-B45D-C3CFBDBA0DC2}"/>
          </ac:spMkLst>
        </pc:spChg>
        <pc:spChg chg="add mod">
          <ac:chgData name="Hayley Brand" userId="62f57576-6100-4425-b5e6-c2d83bb4c7ce" providerId="ADAL" clId="{1B494E79-CCD5-4A71-8A52-D484B64E699E}" dt="2019-09-13T08:15:23.285" v="152"/>
          <ac:spMkLst>
            <pc:docMk/>
            <pc:sldMk cId="3519224454" sldId="257"/>
            <ac:spMk id="42" creationId="{3E993190-6378-467B-A0B0-0FCEDFEFE429}"/>
          </ac:spMkLst>
        </pc:spChg>
        <pc:spChg chg="add mod">
          <ac:chgData name="Hayley Brand" userId="62f57576-6100-4425-b5e6-c2d83bb4c7ce" providerId="ADAL" clId="{1B494E79-CCD5-4A71-8A52-D484B64E699E}" dt="2019-09-13T08:15:23.285" v="152"/>
          <ac:spMkLst>
            <pc:docMk/>
            <pc:sldMk cId="3519224454" sldId="257"/>
            <ac:spMk id="43" creationId="{B8BF0DC5-A0AC-4C35-B64A-2A069FD444FA}"/>
          </ac:spMkLst>
        </pc:spChg>
        <pc:spChg chg="add mod">
          <ac:chgData name="Hayley Brand" userId="62f57576-6100-4425-b5e6-c2d83bb4c7ce" providerId="ADAL" clId="{1B494E79-CCD5-4A71-8A52-D484B64E699E}" dt="2019-09-13T08:15:23.285" v="152"/>
          <ac:spMkLst>
            <pc:docMk/>
            <pc:sldMk cId="3519224454" sldId="257"/>
            <ac:spMk id="44" creationId="{6356A743-31CF-4C35-B0EE-4188A7B4C7CC}"/>
          </ac:spMkLst>
        </pc:spChg>
        <pc:spChg chg="add mod">
          <ac:chgData name="Hayley Brand" userId="62f57576-6100-4425-b5e6-c2d83bb4c7ce" providerId="ADAL" clId="{1B494E79-CCD5-4A71-8A52-D484B64E699E}" dt="2019-09-13T08:15:23.285" v="152"/>
          <ac:spMkLst>
            <pc:docMk/>
            <pc:sldMk cId="3519224454" sldId="257"/>
            <ac:spMk id="45" creationId="{1AB0FB39-9FBB-4A2D-B632-88EBA7BC6254}"/>
          </ac:spMkLst>
        </pc:spChg>
        <pc:spChg chg="add mod">
          <ac:chgData name="Hayley Brand" userId="62f57576-6100-4425-b5e6-c2d83bb4c7ce" providerId="ADAL" clId="{1B494E79-CCD5-4A71-8A52-D484B64E699E}" dt="2019-09-13T08:15:23.311" v="162"/>
          <ac:spMkLst>
            <pc:docMk/>
            <pc:sldMk cId="3519224454" sldId="257"/>
            <ac:spMk id="47" creationId="{0B6706F4-E510-4FD0-9F83-62A9BFF6856D}"/>
          </ac:spMkLst>
        </pc:spChg>
        <pc:spChg chg="add mod">
          <ac:chgData name="Hayley Brand" userId="62f57576-6100-4425-b5e6-c2d83bb4c7ce" providerId="ADAL" clId="{1B494E79-CCD5-4A71-8A52-D484B64E699E}" dt="2019-09-13T08:15:23.311" v="162"/>
          <ac:spMkLst>
            <pc:docMk/>
            <pc:sldMk cId="3519224454" sldId="257"/>
            <ac:spMk id="48" creationId="{37FD728C-C79B-4AE2-91F1-70CCC9662B74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0" creationId="{B73223CE-5D6B-4453-9D6F-D657750E6A54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1" creationId="{1B9AEA97-0E1C-4551-AB7E-71F3F7F5143C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2" creationId="{0CF1A18B-0407-4A6B-A538-53A1BE040055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3" creationId="{C956365A-161C-49BD-B114-02BED88E7CEF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4" creationId="{FAC017CC-AFA6-4A48-928B-2A602C90A975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5" creationId="{63C1E3A0-7782-4144-8B58-969A7EF192B0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6" creationId="{126E4052-C942-45F4-9153-5001EB80FA75}"/>
          </ac:spMkLst>
        </pc:spChg>
        <pc:spChg chg="add mod">
          <ac:chgData name="Hayley Brand" userId="62f57576-6100-4425-b5e6-c2d83bb4c7ce" providerId="ADAL" clId="{1B494E79-CCD5-4A71-8A52-D484B64E699E}" dt="2019-09-13T08:15:23.432" v="196"/>
          <ac:spMkLst>
            <pc:docMk/>
            <pc:sldMk cId="3519224454" sldId="257"/>
            <ac:spMk id="57" creationId="{ABCACA1E-ACD4-4648-9FD1-946FC3DFB186}"/>
          </ac:spMkLst>
        </pc:spChg>
        <pc:spChg chg="add mod">
          <ac:chgData name="Hayley Brand" userId="62f57576-6100-4425-b5e6-c2d83bb4c7ce" providerId="ADAL" clId="{1B494E79-CCD5-4A71-8A52-D484B64E699E}" dt="2019-09-13T08:15:23.453" v="201"/>
          <ac:spMkLst>
            <pc:docMk/>
            <pc:sldMk cId="3519224454" sldId="257"/>
            <ac:spMk id="59" creationId="{94F5A969-1FC9-4DBC-B9EE-414AC6F2FCBC}"/>
          </ac:spMkLst>
        </pc:spChg>
        <pc:spChg chg="add mod">
          <ac:chgData name="Hayley Brand" userId="62f57576-6100-4425-b5e6-c2d83bb4c7ce" providerId="ADAL" clId="{1B494E79-CCD5-4A71-8A52-D484B64E699E}" dt="2019-09-13T08:15:23.463" v="205"/>
          <ac:spMkLst>
            <pc:docMk/>
            <pc:sldMk cId="3519224454" sldId="257"/>
            <ac:spMk id="60" creationId="{4254C6FF-8B18-4EA0-9635-56EB3492A60A}"/>
          </ac:spMkLst>
        </pc:spChg>
        <pc:grpChg chg="add mod">
          <ac:chgData name="Hayley Brand" userId="62f57576-6100-4425-b5e6-c2d83bb4c7ce" providerId="ADAL" clId="{1B494E79-CCD5-4A71-8A52-D484B64E699E}" dt="2019-09-13T08:15:22.676" v="41"/>
          <ac:grpSpMkLst>
            <pc:docMk/>
            <pc:sldMk cId="3519224454" sldId="257"/>
            <ac:grpSpMk id="15" creationId="{FDBB36FF-327F-4CA8-BD8E-C409DC893131}"/>
          </ac:grpSpMkLst>
        </pc:grpChg>
        <pc:grpChg chg="add mod">
          <ac:chgData name="Hayley Brand" userId="62f57576-6100-4425-b5e6-c2d83bb4c7ce" providerId="ADAL" clId="{1B494E79-CCD5-4A71-8A52-D484B64E699E}" dt="2019-09-13T08:15:22.758" v="51"/>
          <ac:grpSpMkLst>
            <pc:docMk/>
            <pc:sldMk cId="3519224454" sldId="257"/>
            <ac:grpSpMk id="18" creationId="{10F4A73F-6F77-4872-8992-C6C045A5FA2A}"/>
          </ac:grpSpMkLst>
        </pc:grpChg>
        <pc:grpChg chg="add mod">
          <ac:chgData name="Hayley Brand" userId="62f57576-6100-4425-b5e6-c2d83bb4c7ce" providerId="ADAL" clId="{1B494E79-CCD5-4A71-8A52-D484B64E699E}" dt="2019-09-13T08:15:22.830" v="69"/>
          <ac:grpSpMkLst>
            <pc:docMk/>
            <pc:sldMk cId="3519224454" sldId="257"/>
            <ac:grpSpMk id="23" creationId="{67D84408-C11B-4F45-A573-1E9488297619}"/>
          </ac:grpSpMkLst>
        </pc:grpChg>
        <pc:grpChg chg="add mod">
          <ac:chgData name="Hayley Brand" userId="62f57576-6100-4425-b5e6-c2d83bb4c7ce" providerId="ADAL" clId="{1B494E79-CCD5-4A71-8A52-D484B64E699E}" dt="2019-09-13T08:15:22.942" v="95"/>
          <ac:grpSpMkLst>
            <pc:docMk/>
            <pc:sldMk cId="3519224454" sldId="257"/>
            <ac:grpSpMk id="30" creationId="{3CF3CE0D-9999-496C-BF05-FAA602254A18}"/>
          </ac:grpSpMkLst>
        </pc:grpChg>
        <pc:grpChg chg="add mod">
          <ac:chgData name="Hayley Brand" userId="62f57576-6100-4425-b5e6-c2d83bb4c7ce" providerId="ADAL" clId="{1B494E79-CCD5-4A71-8A52-D484B64E699E}" dt="2019-09-13T08:15:23.025" v="109"/>
          <ac:grpSpMkLst>
            <pc:docMk/>
            <pc:sldMk cId="3519224454" sldId="257"/>
            <ac:grpSpMk id="34" creationId="{51F01051-291E-4B77-9B3C-581BFF7EFBD8}"/>
          </ac:grpSpMkLst>
        </pc:grpChg>
        <pc:grpChg chg="add mod">
          <ac:chgData name="Hayley Brand" userId="62f57576-6100-4425-b5e6-c2d83bb4c7ce" providerId="ADAL" clId="{1B494E79-CCD5-4A71-8A52-D484B64E699E}" dt="2019-09-13T08:15:23.149" v="123"/>
          <ac:grpSpMkLst>
            <pc:docMk/>
            <pc:sldMk cId="3519224454" sldId="257"/>
            <ac:grpSpMk id="38" creationId="{D9EFF8C7-94E4-41DB-80A7-3557B49A2BC1}"/>
          </ac:grpSpMkLst>
        </pc:grpChg>
        <pc:grpChg chg="add mod">
          <ac:chgData name="Hayley Brand" userId="62f57576-6100-4425-b5e6-c2d83bb4c7ce" providerId="ADAL" clId="{1B494E79-CCD5-4A71-8A52-D484B64E699E}" dt="2019-09-13T08:15:23.287" v="153"/>
          <ac:grpSpMkLst>
            <pc:docMk/>
            <pc:sldMk cId="3519224454" sldId="257"/>
            <ac:grpSpMk id="46" creationId="{E0FEC46B-5B66-4396-888E-89A380EBA3F4}"/>
          </ac:grpSpMkLst>
        </pc:grpChg>
        <pc:grpChg chg="add mod">
          <ac:chgData name="Hayley Brand" userId="62f57576-6100-4425-b5e6-c2d83bb4c7ce" providerId="ADAL" clId="{1B494E79-CCD5-4A71-8A52-D484B64E699E}" dt="2019-09-13T08:15:23.311" v="163"/>
          <ac:grpSpMkLst>
            <pc:docMk/>
            <pc:sldMk cId="3519224454" sldId="257"/>
            <ac:grpSpMk id="49" creationId="{CDAAC149-2E74-4B90-8770-4A0B869A6A19}"/>
          </ac:grpSpMkLst>
        </pc:grpChg>
        <pc:grpChg chg="add mod">
          <ac:chgData name="Hayley Brand" userId="62f57576-6100-4425-b5e6-c2d83bb4c7ce" providerId="ADAL" clId="{1B494E79-CCD5-4A71-8A52-D484B64E699E}" dt="2019-09-13T08:15:23.432" v="197"/>
          <ac:grpSpMkLst>
            <pc:docMk/>
            <pc:sldMk cId="3519224454" sldId="257"/>
            <ac:grpSpMk id="58" creationId="{C184BFD6-BD3A-43CA-92D1-E0D898A3F6F7}"/>
          </ac:grpSpMkLst>
        </pc:grpChg>
      </pc:sldChg>
      <pc:sldChg chg="modSp">
        <pc:chgData name="Hayley Brand" userId="62f57576-6100-4425-b5e6-c2d83bb4c7ce" providerId="ADAL" clId="{1B494E79-CCD5-4A71-8A52-D484B64E699E}" dt="2019-09-13T08:27:06.057" v="206" actId="20577"/>
        <pc:sldMkLst>
          <pc:docMk/>
          <pc:sldMk cId="1315634494" sldId="265"/>
        </pc:sldMkLst>
        <pc:spChg chg="mod">
          <ac:chgData name="Hayley Brand" userId="62f57576-6100-4425-b5e6-c2d83bb4c7ce" providerId="ADAL" clId="{1B494E79-CCD5-4A71-8A52-D484B64E699E}" dt="2019-09-13T08:27:06.057" v="206" actId="20577"/>
          <ac:spMkLst>
            <pc:docMk/>
            <pc:sldMk cId="1315634494" sldId="265"/>
            <ac:spMk id="2" creationId="{00000000-0000-0000-0000-000000000000}"/>
          </ac:spMkLst>
        </pc:spChg>
      </pc:sldChg>
    </pc:docChg>
  </pc:docChgLst>
  <pc:docChgLst>
    <pc:chgData name="Richard Ball" userId="S::richard.ball@sthelens.london::c2c6c2dd-6ddc-437e-8cdd-d7a74390accc" providerId="AD" clId="Web-{ED877AC6-FE07-6178-DC61-BDE5B48741D0}"/>
    <pc:docChg chg="delSld">
      <pc:chgData name="Richard Ball" userId="S::richard.ball@sthelens.london::c2c6c2dd-6ddc-437e-8cdd-d7a74390accc" providerId="AD" clId="Web-{ED877AC6-FE07-6178-DC61-BDE5B48741D0}" dt="2024-05-08T08:39:43.465" v="1"/>
      <pc:docMkLst>
        <pc:docMk/>
      </pc:docMkLst>
      <pc:sldChg chg="del">
        <pc:chgData name="Richard Ball" userId="S::richard.ball@sthelens.london::c2c6c2dd-6ddc-437e-8cdd-d7a74390accc" providerId="AD" clId="Web-{ED877AC6-FE07-6178-DC61-BDE5B48741D0}" dt="2024-05-08T08:39:33.934" v="0"/>
        <pc:sldMkLst>
          <pc:docMk/>
          <pc:sldMk cId="3198501818" sldId="2233"/>
        </pc:sldMkLst>
      </pc:sldChg>
      <pc:sldChg chg="del">
        <pc:chgData name="Richard Ball" userId="S::richard.ball@sthelens.london::c2c6c2dd-6ddc-437e-8cdd-d7a74390accc" providerId="AD" clId="Web-{ED877AC6-FE07-6178-DC61-BDE5B48741D0}" dt="2024-05-08T08:39:43.465" v="1"/>
        <pc:sldMkLst>
          <pc:docMk/>
          <pc:sldMk cId="2595866890" sldId="2251"/>
        </pc:sldMkLst>
      </pc:sldChg>
    </pc:docChg>
  </pc:docChgLst>
  <pc:docChgLst>
    <pc:chgData name="Richard Ball" userId="S::richard.ball@sthelens.london::c2c6c2dd-6ddc-437e-8cdd-d7a74390accc" providerId="AD" clId="Web-{B0BE8A6D-94B6-9966-AB33-E9F6E2FC05E5}"/>
    <pc:docChg chg="modSld">
      <pc:chgData name="Richard Ball" userId="S::richard.ball@sthelens.london::c2c6c2dd-6ddc-437e-8cdd-d7a74390accc" providerId="AD" clId="Web-{B0BE8A6D-94B6-9966-AB33-E9F6E2FC05E5}" dt="2021-09-10T10:57:10.755" v="23"/>
      <pc:docMkLst>
        <pc:docMk/>
      </pc:docMkLst>
      <pc:sldChg chg="delAnim">
        <pc:chgData name="Richard Ball" userId="S::richard.ball@sthelens.london::c2c6c2dd-6ddc-437e-8cdd-d7a74390accc" providerId="AD" clId="Web-{B0BE8A6D-94B6-9966-AB33-E9F6E2FC05E5}" dt="2021-09-10T10:57:10.755" v="23"/>
        <pc:sldMkLst>
          <pc:docMk/>
          <pc:sldMk cId="123914248" sldId="268"/>
        </pc:sldMkLst>
      </pc:sldChg>
      <pc:sldChg chg="addSp modSp">
        <pc:chgData name="Richard Ball" userId="S::richard.ball@sthelens.london::c2c6c2dd-6ddc-437e-8cdd-d7a74390accc" providerId="AD" clId="Web-{B0BE8A6D-94B6-9966-AB33-E9F6E2FC05E5}" dt="2021-09-10T10:52:37.810" v="22" actId="20577"/>
        <pc:sldMkLst>
          <pc:docMk/>
          <pc:sldMk cId="4107783284" sldId="2210"/>
        </pc:sldMkLst>
        <pc:spChg chg="add mod">
          <ac:chgData name="Richard Ball" userId="S::richard.ball@sthelens.london::c2c6c2dd-6ddc-437e-8cdd-d7a74390accc" providerId="AD" clId="Web-{B0BE8A6D-94B6-9966-AB33-E9F6E2FC05E5}" dt="2021-09-10T10:52:37.810" v="22" actId="20577"/>
          <ac:spMkLst>
            <pc:docMk/>
            <pc:sldMk cId="4107783284" sldId="2210"/>
            <ac:spMk id="2" creationId="{AB2CF852-8509-4A19-B7B8-1ABE281C4FB6}"/>
          </ac:spMkLst>
        </pc:spChg>
        <pc:picChg chg="mod">
          <ac:chgData name="Richard Ball" userId="S::richard.ball@sthelens.london::c2c6c2dd-6ddc-437e-8cdd-d7a74390accc" providerId="AD" clId="Web-{B0BE8A6D-94B6-9966-AB33-E9F6E2FC05E5}" dt="2021-09-10T10:52:16.950" v="2" actId="1076"/>
          <ac:picMkLst>
            <pc:docMk/>
            <pc:sldMk cId="4107783284" sldId="2210"/>
            <ac:picMk id="4" creationId="{5E516E73-B6D7-45BB-AF6F-F946588CBAA9}"/>
          </ac:picMkLst>
        </pc:picChg>
      </pc:sldChg>
    </pc:docChg>
  </pc:docChgLst>
  <pc:docChgLst>
    <pc:chgData name="Richard Ball" userId="S::richard.ball@sthelens.london::c2c6c2dd-6ddc-437e-8cdd-d7a74390accc" providerId="AD" clId="Web-{77FAECEF-8269-4517-F7C8-D3C473FFF0E5}"/>
    <pc:docChg chg="modSld">
      <pc:chgData name="Richard Ball" userId="S::richard.ball@sthelens.london::c2c6c2dd-6ddc-437e-8cdd-d7a74390accc" providerId="AD" clId="Web-{77FAECEF-8269-4517-F7C8-D3C473FFF0E5}" dt="2021-09-14T12:57:01.394" v="43" actId="14100"/>
      <pc:docMkLst>
        <pc:docMk/>
      </pc:docMkLst>
      <pc:sldChg chg="modSp">
        <pc:chgData name="Richard Ball" userId="S::richard.ball@sthelens.london::c2c6c2dd-6ddc-437e-8cdd-d7a74390accc" providerId="AD" clId="Web-{77FAECEF-8269-4517-F7C8-D3C473FFF0E5}" dt="2021-09-14T12:27:26.174" v="9" actId="20577"/>
        <pc:sldMkLst>
          <pc:docMk/>
          <pc:sldMk cId="1183955396" sldId="275"/>
        </pc:sldMkLst>
        <pc:spChg chg="mod">
          <ac:chgData name="Richard Ball" userId="S::richard.ball@sthelens.london::c2c6c2dd-6ddc-437e-8cdd-d7a74390accc" providerId="AD" clId="Web-{77FAECEF-8269-4517-F7C8-D3C473FFF0E5}" dt="2021-09-14T12:27:26.174" v="9" actId="20577"/>
          <ac:spMkLst>
            <pc:docMk/>
            <pc:sldMk cId="1183955396" sldId="275"/>
            <ac:spMk id="7" creationId="{4292D5D6-4D58-417F-A2AB-333EF3A0D1C9}"/>
          </ac:spMkLst>
        </pc:spChg>
      </pc:sldChg>
      <pc:sldChg chg="modSp">
        <pc:chgData name="Richard Ball" userId="S::richard.ball@sthelens.london::c2c6c2dd-6ddc-437e-8cdd-d7a74390accc" providerId="AD" clId="Web-{77FAECEF-8269-4517-F7C8-D3C473FFF0E5}" dt="2021-09-14T12:26:16.547" v="2" actId="1076"/>
        <pc:sldMkLst>
          <pc:docMk/>
          <pc:sldMk cId="1689151294" sldId="2209"/>
        </pc:sldMkLst>
        <pc:spChg chg="mod">
          <ac:chgData name="Richard Ball" userId="S::richard.ball@sthelens.london::c2c6c2dd-6ddc-437e-8cdd-d7a74390accc" providerId="AD" clId="Web-{77FAECEF-8269-4517-F7C8-D3C473FFF0E5}" dt="2021-09-14T12:26:16.547" v="2" actId="1076"/>
          <ac:spMkLst>
            <pc:docMk/>
            <pc:sldMk cId="1689151294" sldId="2209"/>
            <ac:spMk id="13" creationId="{17DBC3E6-96DA-FE47-B52F-27EE8918E3AF}"/>
          </ac:spMkLst>
        </pc:spChg>
        <pc:spChg chg="mod">
          <ac:chgData name="Richard Ball" userId="S::richard.ball@sthelens.london::c2c6c2dd-6ddc-437e-8cdd-d7a74390accc" providerId="AD" clId="Web-{77FAECEF-8269-4517-F7C8-D3C473FFF0E5}" dt="2021-09-14T12:26:14.172" v="1" actId="20577"/>
          <ac:spMkLst>
            <pc:docMk/>
            <pc:sldMk cId="1689151294" sldId="2209"/>
            <ac:spMk id="15" creationId="{93FF1027-3E56-4D1F-BA27-360268904552}"/>
          </ac:spMkLst>
        </pc:spChg>
      </pc:sldChg>
      <pc:sldChg chg="delSp modSp">
        <pc:chgData name="Richard Ball" userId="S::richard.ball@sthelens.london::c2c6c2dd-6ddc-437e-8cdd-d7a74390accc" providerId="AD" clId="Web-{77FAECEF-8269-4517-F7C8-D3C473FFF0E5}" dt="2021-09-14T12:57:01.394" v="43" actId="14100"/>
        <pc:sldMkLst>
          <pc:docMk/>
          <pc:sldMk cId="90897237" sldId="2212"/>
        </pc:sldMkLst>
        <pc:spChg chg="mod">
          <ac:chgData name="Richard Ball" userId="S::richard.ball@sthelens.london::c2c6c2dd-6ddc-437e-8cdd-d7a74390accc" providerId="AD" clId="Web-{77FAECEF-8269-4517-F7C8-D3C473FFF0E5}" dt="2021-09-14T12:57:01.394" v="43" actId="14100"/>
          <ac:spMkLst>
            <pc:docMk/>
            <pc:sldMk cId="90897237" sldId="2212"/>
            <ac:spMk id="2" creationId="{1F7F3167-9DAB-4A3E-8E9A-4DAC542E69F2}"/>
          </ac:spMkLst>
        </pc:spChg>
        <pc:spChg chg="del mod">
          <ac:chgData name="Richard Ball" userId="S::richard.ball@sthelens.london::c2c6c2dd-6ddc-437e-8cdd-d7a74390accc" providerId="AD" clId="Web-{77FAECEF-8269-4517-F7C8-D3C473FFF0E5}" dt="2021-09-14T12:56:57.207" v="42"/>
          <ac:spMkLst>
            <pc:docMk/>
            <pc:sldMk cId="90897237" sldId="2212"/>
            <ac:spMk id="3" creationId="{CFE62D16-5A5D-4677-8A23-C90B4F23E626}"/>
          </ac:spMkLst>
        </pc:spChg>
      </pc:sldChg>
    </pc:docChg>
  </pc:docChgLst>
  <pc:docChgLst>
    <pc:chgData name="Richard Ball" userId="S::richard.ball@sthelens.london::c2c6c2dd-6ddc-437e-8cdd-d7a74390accc" providerId="AD" clId="Web-{98520EB1-E6E8-991D-93CB-A58824C7CB2F}"/>
    <pc:docChg chg="addSld modSld">
      <pc:chgData name="Richard Ball" userId="S::richard.ball@sthelens.london::c2c6c2dd-6ddc-437e-8cdd-d7a74390accc" providerId="AD" clId="Web-{98520EB1-E6E8-991D-93CB-A58824C7CB2F}" dt="2021-09-12T14:17:52.328" v="106"/>
      <pc:docMkLst>
        <pc:docMk/>
      </pc:docMkLst>
      <pc:sldChg chg="modSp">
        <pc:chgData name="Richard Ball" userId="S::richard.ball@sthelens.london::c2c6c2dd-6ddc-437e-8cdd-d7a74390accc" providerId="AD" clId="Web-{98520EB1-E6E8-991D-93CB-A58824C7CB2F}" dt="2021-09-12T14:17:33.531" v="102" actId="20577"/>
        <pc:sldMkLst>
          <pc:docMk/>
          <pc:sldMk cId="2988943466" sldId="277"/>
        </pc:sldMkLst>
        <pc:spChg chg="mod">
          <ac:chgData name="Richard Ball" userId="S::richard.ball@sthelens.london::c2c6c2dd-6ddc-437e-8cdd-d7a74390accc" providerId="AD" clId="Web-{98520EB1-E6E8-991D-93CB-A58824C7CB2F}" dt="2021-09-12T14:14:46.841" v="51" actId="20577"/>
          <ac:spMkLst>
            <pc:docMk/>
            <pc:sldMk cId="2988943466" sldId="277"/>
            <ac:spMk id="2" creationId="{00000000-0000-0000-0000-000000000000}"/>
          </ac:spMkLst>
        </pc:spChg>
        <pc:spChg chg="mod">
          <ac:chgData name="Richard Ball" userId="S::richard.ball@sthelens.london::c2c6c2dd-6ddc-437e-8cdd-d7a74390accc" providerId="AD" clId="Web-{98520EB1-E6E8-991D-93CB-A58824C7CB2F}" dt="2021-09-12T14:17:33.531" v="102" actId="20577"/>
          <ac:spMkLst>
            <pc:docMk/>
            <pc:sldMk cId="2988943466" sldId="277"/>
            <ac:spMk id="3" creationId="{00000000-0000-0000-0000-000000000000}"/>
          </ac:spMkLst>
        </pc:spChg>
      </pc:sldChg>
      <pc:sldChg chg="addSp delSp modSp new">
        <pc:chgData name="Richard Ball" userId="S::richard.ball@sthelens.london::c2c6c2dd-6ddc-437e-8cdd-d7a74390accc" providerId="AD" clId="Web-{98520EB1-E6E8-991D-93CB-A58824C7CB2F}" dt="2021-09-12T14:17:52.328" v="106"/>
        <pc:sldMkLst>
          <pc:docMk/>
          <pc:sldMk cId="3967382707" sldId="2211"/>
        </pc:sldMkLst>
        <pc:spChg chg="del">
          <ac:chgData name="Richard Ball" userId="S::richard.ball@sthelens.london::c2c6c2dd-6ddc-437e-8cdd-d7a74390accc" providerId="AD" clId="Web-{98520EB1-E6E8-991D-93CB-A58824C7CB2F}" dt="2021-09-12T14:13:43.058" v="2"/>
          <ac:spMkLst>
            <pc:docMk/>
            <pc:sldMk cId="3967382707" sldId="2211"/>
            <ac:spMk id="2" creationId="{B28699BC-9D29-4E9E-A366-59BA44EA463F}"/>
          </ac:spMkLst>
        </pc:spChg>
        <pc:spChg chg="del">
          <ac:chgData name="Richard Ball" userId="S::richard.ball@sthelens.london::c2c6c2dd-6ddc-437e-8cdd-d7a74390accc" providerId="AD" clId="Web-{98520EB1-E6E8-991D-93CB-A58824C7CB2F}" dt="2021-09-12T14:13:43.058" v="1"/>
          <ac:spMkLst>
            <pc:docMk/>
            <pc:sldMk cId="3967382707" sldId="2211"/>
            <ac:spMk id="3" creationId="{F07A4B67-3334-4114-904A-BB5EB34E691B}"/>
          </ac:spMkLst>
        </pc:spChg>
        <pc:graphicFrameChg chg="add mod modGraphic">
          <ac:chgData name="Richard Ball" userId="S::richard.ball@sthelens.london::c2c6c2dd-6ddc-437e-8cdd-d7a74390accc" providerId="AD" clId="Web-{98520EB1-E6E8-991D-93CB-A58824C7CB2F}" dt="2021-09-12T14:17:52.328" v="106"/>
          <ac:graphicFrameMkLst>
            <pc:docMk/>
            <pc:sldMk cId="3967382707" sldId="2211"/>
            <ac:graphicFrameMk id="5" creationId="{0FF33B44-FB74-49E0-BBA4-DDB136E197D8}"/>
          </ac:graphicFrameMkLst>
        </pc:graphicFrameChg>
      </pc:sldChg>
    </pc:docChg>
  </pc:docChgLst>
  <pc:docChgLst>
    <pc:chgData name="Hayley Brand" userId="62f57576-6100-4425-b5e6-c2d83bb4c7ce" providerId="ADAL" clId="{48BF2084-09E7-4420-A276-AC36E9583A8C}"/>
    <pc:docChg chg="modSld sldOrd">
      <pc:chgData name="Hayley Brand" userId="62f57576-6100-4425-b5e6-c2d83bb4c7ce" providerId="ADAL" clId="{48BF2084-09E7-4420-A276-AC36E9583A8C}" dt="2019-09-16T08:35:47.596" v="103"/>
      <pc:docMkLst>
        <pc:docMk/>
      </pc:docMkLst>
      <pc:sldChg chg="addSp delSp modSp ord">
        <pc:chgData name="Hayley Brand" userId="62f57576-6100-4425-b5e6-c2d83bb4c7ce" providerId="ADAL" clId="{48BF2084-09E7-4420-A276-AC36E9583A8C}" dt="2019-09-16T08:35:47.596" v="103"/>
        <pc:sldMkLst>
          <pc:docMk/>
          <pc:sldMk cId="3519224454" sldId="257"/>
        </pc:sldMkLst>
        <pc:spChg chg="del">
          <ac:chgData name="Hayley Brand" userId="62f57576-6100-4425-b5e6-c2d83bb4c7ce" providerId="ADAL" clId="{48BF2084-09E7-4420-A276-AC36E9583A8C}" dt="2019-09-16T08:30:11.687" v="12"/>
          <ac:spMkLst>
            <pc:docMk/>
            <pc:sldMk cId="3519224454" sldId="257"/>
            <ac:spMk id="5" creationId="{C2BFFD5C-D018-4756-A0FF-4FFD1FA4B966}"/>
          </ac:spMkLst>
        </pc:spChg>
        <pc:spChg chg="del">
          <ac:chgData name="Hayley Brand" userId="62f57576-6100-4425-b5e6-c2d83bb4c7ce" providerId="ADAL" clId="{48BF2084-09E7-4420-A276-AC36E9583A8C}" dt="2019-09-16T08:30:11.671" v="11"/>
          <ac:spMkLst>
            <pc:docMk/>
            <pc:sldMk cId="3519224454" sldId="257"/>
            <ac:spMk id="7" creationId="{8638EA6D-0D96-4D32-BB8E-4100B454B47C}"/>
          </ac:spMkLst>
        </pc:spChg>
        <pc:spChg chg="del">
          <ac:chgData name="Hayley Brand" userId="62f57576-6100-4425-b5e6-c2d83bb4c7ce" providerId="ADAL" clId="{48BF2084-09E7-4420-A276-AC36E9583A8C}" dt="2019-09-16T08:30:11.671" v="10"/>
          <ac:spMkLst>
            <pc:docMk/>
            <pc:sldMk cId="3519224454" sldId="257"/>
            <ac:spMk id="10" creationId="{248D7C3E-819C-423A-937E-50EFDD9C0FD0}"/>
          </ac:spMkLst>
        </pc:spChg>
        <pc:spChg chg="del">
          <ac:chgData name="Hayley Brand" userId="62f57576-6100-4425-b5e6-c2d83bb4c7ce" providerId="ADAL" clId="{48BF2084-09E7-4420-A276-AC36E9583A8C}" dt="2019-09-16T08:30:11.655" v="9"/>
          <ac:spMkLst>
            <pc:docMk/>
            <pc:sldMk cId="3519224454" sldId="257"/>
            <ac:spMk id="24" creationId="{17B41CC5-8952-48E5-BC68-BF97F5270337}"/>
          </ac:spMkLst>
        </pc:spChg>
        <pc:spChg chg="del">
          <ac:chgData name="Hayley Brand" userId="62f57576-6100-4425-b5e6-c2d83bb4c7ce" providerId="ADAL" clId="{48BF2084-09E7-4420-A276-AC36E9583A8C}" dt="2019-09-16T08:30:11.655" v="8"/>
          <ac:spMkLst>
            <pc:docMk/>
            <pc:sldMk cId="3519224454" sldId="257"/>
            <ac:spMk id="31" creationId="{86AD136E-0FA4-4791-BE40-BCE09BE1640F}"/>
          </ac:spMkLst>
        </pc:spChg>
        <pc:spChg chg="del">
          <ac:chgData name="Hayley Brand" userId="62f57576-6100-4425-b5e6-c2d83bb4c7ce" providerId="ADAL" clId="{48BF2084-09E7-4420-A276-AC36E9583A8C}" dt="2019-09-16T08:30:11.640" v="7"/>
          <ac:spMkLst>
            <pc:docMk/>
            <pc:sldMk cId="3519224454" sldId="257"/>
            <ac:spMk id="35" creationId="{916A3C94-2CDB-4398-852C-E9CD325624F9}"/>
          </ac:spMkLst>
        </pc:spChg>
        <pc:spChg chg="del">
          <ac:chgData name="Hayley Brand" userId="62f57576-6100-4425-b5e6-c2d83bb4c7ce" providerId="ADAL" clId="{48BF2084-09E7-4420-A276-AC36E9583A8C}" dt="2019-09-16T08:30:11.624" v="6"/>
          <ac:spMkLst>
            <pc:docMk/>
            <pc:sldMk cId="3519224454" sldId="257"/>
            <ac:spMk id="39" creationId="{3A8C3DA6-AED9-473F-84A6-86E7156A7A6F}"/>
          </ac:spMkLst>
        </pc:spChg>
        <pc:spChg chg="del mod topLvl">
          <ac:chgData name="Hayley Brand" userId="62f57576-6100-4425-b5e6-c2d83bb4c7ce" providerId="ADAL" clId="{48BF2084-09E7-4420-A276-AC36E9583A8C}" dt="2019-09-16T08:30:11.593" v="4"/>
          <ac:spMkLst>
            <pc:docMk/>
            <pc:sldMk cId="3519224454" sldId="257"/>
            <ac:spMk id="47" creationId="{0B6706F4-E510-4FD0-9F83-62A9BFF6856D}"/>
          </ac:spMkLst>
        </pc:spChg>
        <pc:spChg chg="del mod topLvl">
          <ac:chgData name="Hayley Brand" userId="62f57576-6100-4425-b5e6-c2d83bb4c7ce" providerId="ADAL" clId="{48BF2084-09E7-4420-A276-AC36E9583A8C}" dt="2019-09-16T08:30:11.608" v="5"/>
          <ac:spMkLst>
            <pc:docMk/>
            <pc:sldMk cId="3519224454" sldId="257"/>
            <ac:spMk id="48" creationId="{37FD728C-C79B-4AE2-91F1-70CCC9662B74}"/>
          </ac:spMkLst>
        </pc:spChg>
        <pc:spChg chg="del">
          <ac:chgData name="Hayley Brand" userId="62f57576-6100-4425-b5e6-c2d83bb4c7ce" providerId="ADAL" clId="{48BF2084-09E7-4420-A276-AC36E9583A8C}" dt="2019-09-16T08:30:11.577" v="2"/>
          <ac:spMkLst>
            <pc:docMk/>
            <pc:sldMk cId="3519224454" sldId="257"/>
            <ac:spMk id="60" creationId="{4254C6FF-8B18-4EA0-9635-56EB3492A60A}"/>
          </ac:spMkLst>
        </pc:spChg>
        <pc:spChg chg="add del mod">
          <ac:chgData name="Hayley Brand" userId="62f57576-6100-4425-b5e6-c2d83bb4c7ce" providerId="ADAL" clId="{48BF2084-09E7-4420-A276-AC36E9583A8C}" dt="2019-09-16T08:30:20.206" v="46"/>
          <ac:spMkLst>
            <pc:docMk/>
            <pc:sldMk cId="3519224454" sldId="257"/>
            <ac:spMk id="61" creationId="{CCFF9DD6-E83D-4636-9179-FB918AA3D1B6}"/>
          </ac:spMkLst>
        </pc:spChg>
        <pc:spChg chg="add del mod topLvl">
          <ac:chgData name="Hayley Brand" userId="62f57576-6100-4425-b5e6-c2d83bb4c7ce" providerId="ADAL" clId="{48BF2084-09E7-4420-A276-AC36E9583A8C}" dt="2019-09-16T08:30:20.186" v="44"/>
          <ac:spMkLst>
            <pc:docMk/>
            <pc:sldMk cId="3519224454" sldId="257"/>
            <ac:spMk id="62" creationId="{3A08D93B-3B1C-44AB-94F1-5D9564F315E8}"/>
          </ac:spMkLst>
        </pc:spChg>
        <pc:spChg chg="add del mod topLvl">
          <ac:chgData name="Hayley Brand" userId="62f57576-6100-4425-b5e6-c2d83bb4c7ce" providerId="ADAL" clId="{48BF2084-09E7-4420-A276-AC36E9583A8C}" dt="2019-09-16T08:30:20.196" v="45"/>
          <ac:spMkLst>
            <pc:docMk/>
            <pc:sldMk cId="3519224454" sldId="257"/>
            <ac:spMk id="63" creationId="{71DF60B5-7A9F-4B48-903B-9E09B235EC4B}"/>
          </ac:spMkLst>
        </pc:spChg>
        <pc:spChg chg="add del mod">
          <ac:chgData name="Hayley Brand" userId="62f57576-6100-4425-b5e6-c2d83bb4c7ce" providerId="ADAL" clId="{48BF2084-09E7-4420-A276-AC36E9583A8C}" dt="2019-09-16T08:30:20.163" v="42"/>
          <ac:spMkLst>
            <pc:docMk/>
            <pc:sldMk cId="3519224454" sldId="257"/>
            <ac:spMk id="65" creationId="{4A4AD940-BFC0-423A-84DD-9966BE576152}"/>
          </ac:spMkLst>
        </pc:spChg>
        <pc:spChg chg="add del mod">
          <ac:chgData name="Hayley Brand" userId="62f57576-6100-4425-b5e6-c2d83bb4c7ce" providerId="ADAL" clId="{48BF2084-09E7-4420-A276-AC36E9583A8C}" dt="2019-09-16T08:30:20.145" v="41"/>
          <ac:spMkLst>
            <pc:docMk/>
            <pc:sldMk cId="3519224454" sldId="257"/>
            <ac:spMk id="66" creationId="{BC0A071A-B6E0-432A-B99E-AC1DFE4F9984}"/>
          </ac:spMkLst>
        </pc:spChg>
        <pc:spChg chg="add del mod">
          <ac:chgData name="Hayley Brand" userId="62f57576-6100-4425-b5e6-c2d83bb4c7ce" providerId="ADAL" clId="{48BF2084-09E7-4420-A276-AC36E9583A8C}" dt="2019-09-16T08:30:20.135" v="40"/>
          <ac:spMkLst>
            <pc:docMk/>
            <pc:sldMk cId="3519224454" sldId="257"/>
            <ac:spMk id="67" creationId="{B45F2DAB-0D35-4901-93AE-BB7D8AA6E730}"/>
          </ac:spMkLst>
        </pc:spChg>
        <pc:spChg chg="add del mod">
          <ac:chgData name="Hayley Brand" userId="62f57576-6100-4425-b5e6-c2d83bb4c7ce" providerId="ADAL" clId="{48BF2084-09E7-4420-A276-AC36E9583A8C}" dt="2019-09-16T08:30:20.125" v="39"/>
          <ac:spMkLst>
            <pc:docMk/>
            <pc:sldMk cId="3519224454" sldId="257"/>
            <ac:spMk id="68" creationId="{146850B1-3E78-43B7-8D6E-7DB6598990D3}"/>
          </ac:spMkLst>
        </pc:spChg>
        <pc:spChg chg="add del mod">
          <ac:chgData name="Hayley Brand" userId="62f57576-6100-4425-b5e6-c2d83bb4c7ce" providerId="ADAL" clId="{48BF2084-09E7-4420-A276-AC36E9583A8C}" dt="2019-09-16T08:30:20.115" v="38"/>
          <ac:spMkLst>
            <pc:docMk/>
            <pc:sldMk cId="3519224454" sldId="257"/>
            <ac:spMk id="69" creationId="{BC10DAB0-70CA-431A-9C7C-42D9D4A6BD53}"/>
          </ac:spMkLst>
        </pc:spChg>
        <pc:spChg chg="add del mod">
          <ac:chgData name="Hayley Brand" userId="62f57576-6100-4425-b5e6-c2d83bb4c7ce" providerId="ADAL" clId="{48BF2084-09E7-4420-A276-AC36E9583A8C}" dt="2019-09-16T08:30:20.104" v="37"/>
          <ac:spMkLst>
            <pc:docMk/>
            <pc:sldMk cId="3519224454" sldId="257"/>
            <ac:spMk id="70" creationId="{4718697C-2D01-4271-8985-78EEC0501818}"/>
          </ac:spMkLst>
        </pc:spChg>
        <pc:spChg chg="add del mod">
          <ac:chgData name="Hayley Brand" userId="62f57576-6100-4425-b5e6-c2d83bb4c7ce" providerId="ADAL" clId="{48BF2084-09E7-4420-A276-AC36E9583A8C}" dt="2019-09-16T08:30:20.094" v="36"/>
          <ac:spMkLst>
            <pc:docMk/>
            <pc:sldMk cId="3519224454" sldId="257"/>
            <ac:spMk id="71" creationId="{49F158AB-CA0D-405F-AA46-6AE4CC987063}"/>
          </ac:spMkLst>
        </pc:spChg>
        <pc:spChg chg="add del mod">
          <ac:chgData name="Hayley Brand" userId="62f57576-6100-4425-b5e6-c2d83bb4c7ce" providerId="ADAL" clId="{48BF2084-09E7-4420-A276-AC36E9583A8C}" dt="2019-09-16T08:34:26.392" v="79"/>
          <ac:spMkLst>
            <pc:docMk/>
            <pc:sldMk cId="3519224454" sldId="257"/>
            <ac:spMk id="72" creationId="{9DEF1DE7-C3E9-45A7-9DB1-FC37322D0EA7}"/>
          </ac:spMkLst>
        </pc:spChg>
        <pc:spChg chg="add del mod">
          <ac:chgData name="Hayley Brand" userId="62f57576-6100-4425-b5e6-c2d83bb4c7ce" providerId="ADAL" clId="{48BF2084-09E7-4420-A276-AC36E9583A8C}" dt="2019-09-16T08:34:26.392" v="78"/>
          <ac:spMkLst>
            <pc:docMk/>
            <pc:sldMk cId="3519224454" sldId="257"/>
            <ac:spMk id="73" creationId="{735F07AF-37AB-4C61-B7BA-790A31B635A2}"/>
          </ac:spMkLst>
        </pc:spChg>
        <pc:spChg chg="add del mod">
          <ac:chgData name="Hayley Brand" userId="62f57576-6100-4425-b5e6-c2d83bb4c7ce" providerId="ADAL" clId="{48BF2084-09E7-4420-A276-AC36E9583A8C}" dt="2019-09-16T08:34:26.376" v="77"/>
          <ac:spMkLst>
            <pc:docMk/>
            <pc:sldMk cId="3519224454" sldId="257"/>
            <ac:spMk id="74" creationId="{7BF12920-C737-4B0A-8A85-CD4A4424442A}"/>
          </ac:spMkLst>
        </pc:spChg>
        <pc:spChg chg="add del mod">
          <ac:chgData name="Hayley Brand" userId="62f57576-6100-4425-b5e6-c2d83bb4c7ce" providerId="ADAL" clId="{48BF2084-09E7-4420-A276-AC36E9583A8C}" dt="2019-09-16T08:34:26.376" v="76"/>
          <ac:spMkLst>
            <pc:docMk/>
            <pc:sldMk cId="3519224454" sldId="257"/>
            <ac:spMk id="75" creationId="{871C97B9-3415-43FF-8138-B2EFD52C6425}"/>
          </ac:spMkLst>
        </pc:spChg>
        <pc:spChg chg="add del mod">
          <ac:chgData name="Hayley Brand" userId="62f57576-6100-4425-b5e6-c2d83bb4c7ce" providerId="ADAL" clId="{48BF2084-09E7-4420-A276-AC36E9583A8C}" dt="2019-09-16T08:34:26.361" v="75"/>
          <ac:spMkLst>
            <pc:docMk/>
            <pc:sldMk cId="3519224454" sldId="257"/>
            <ac:spMk id="76" creationId="{3AE5F99E-5560-4267-98FC-FFAAF746105D}"/>
          </ac:spMkLst>
        </pc:spChg>
        <pc:spChg chg="add del mod">
          <ac:chgData name="Hayley Brand" userId="62f57576-6100-4425-b5e6-c2d83bb4c7ce" providerId="ADAL" clId="{48BF2084-09E7-4420-A276-AC36E9583A8C}" dt="2019-09-16T08:34:26.361" v="74"/>
          <ac:spMkLst>
            <pc:docMk/>
            <pc:sldMk cId="3519224454" sldId="257"/>
            <ac:spMk id="77" creationId="{527FA0C3-E2D5-451B-8AA8-2A3FECE3769C}"/>
          </ac:spMkLst>
        </pc:spChg>
        <pc:spChg chg="add del mod">
          <ac:chgData name="Hayley Brand" userId="62f57576-6100-4425-b5e6-c2d83bb4c7ce" providerId="ADAL" clId="{48BF2084-09E7-4420-A276-AC36E9583A8C}" dt="2019-09-16T08:34:26.361" v="73"/>
          <ac:spMkLst>
            <pc:docMk/>
            <pc:sldMk cId="3519224454" sldId="257"/>
            <ac:spMk id="78" creationId="{6A997B8A-6696-44DE-A510-86DC9A417BC0}"/>
          </ac:spMkLst>
        </pc:spChg>
        <pc:spChg chg="add del mod topLvl">
          <ac:chgData name="Hayley Brand" userId="62f57576-6100-4425-b5e6-c2d83bb4c7ce" providerId="ADAL" clId="{48BF2084-09E7-4420-A276-AC36E9583A8C}" dt="2019-09-16T08:34:26.345" v="71"/>
          <ac:spMkLst>
            <pc:docMk/>
            <pc:sldMk cId="3519224454" sldId="257"/>
            <ac:spMk id="79" creationId="{B16227BE-440D-49A1-A9AC-BF858DA52110}"/>
          </ac:spMkLst>
        </pc:spChg>
        <pc:spChg chg="add del mod topLvl">
          <ac:chgData name="Hayley Brand" userId="62f57576-6100-4425-b5e6-c2d83bb4c7ce" providerId="ADAL" clId="{48BF2084-09E7-4420-A276-AC36E9583A8C}" dt="2019-09-16T08:34:26.345" v="72"/>
          <ac:spMkLst>
            <pc:docMk/>
            <pc:sldMk cId="3519224454" sldId="257"/>
            <ac:spMk id="80" creationId="{D94862A0-B493-4D40-9C6E-1801498AC925}"/>
          </ac:spMkLst>
        </pc:spChg>
        <pc:spChg chg="add del mod">
          <ac:chgData name="Hayley Brand" userId="62f57576-6100-4425-b5e6-c2d83bb4c7ce" providerId="ADAL" clId="{48BF2084-09E7-4420-A276-AC36E9583A8C}" dt="2019-09-16T08:34:26.329" v="69"/>
          <ac:spMkLst>
            <pc:docMk/>
            <pc:sldMk cId="3519224454" sldId="257"/>
            <ac:spMk id="82" creationId="{2B287C9E-C1C0-4C51-8EFB-648AC1F5E1E0}"/>
          </ac:spMkLst>
        </pc:spChg>
        <pc:spChg chg="add mod">
          <ac:chgData name="Hayley Brand" userId="62f57576-6100-4425-b5e6-c2d83bb4c7ce" providerId="ADAL" clId="{48BF2084-09E7-4420-A276-AC36E9583A8C}" dt="2019-09-16T08:35:47.425" v="81"/>
          <ac:spMkLst>
            <pc:docMk/>
            <pc:sldMk cId="3519224454" sldId="257"/>
            <ac:spMk id="83" creationId="{D186C133-88D6-4CB9-93CD-A01936DE4E85}"/>
          </ac:spMkLst>
        </pc:spChg>
        <pc:spChg chg="add mod">
          <ac:chgData name="Hayley Brand" userId="62f57576-6100-4425-b5e6-c2d83bb4c7ce" providerId="ADAL" clId="{48BF2084-09E7-4420-A276-AC36E9583A8C}" dt="2019-09-16T08:35:47.456" v="86"/>
          <ac:spMkLst>
            <pc:docMk/>
            <pc:sldMk cId="3519224454" sldId="257"/>
            <ac:spMk id="84" creationId="{697C9BB5-60E7-44DA-B2F2-67F28DFE6E9D}"/>
          </ac:spMkLst>
        </pc:spChg>
        <pc:spChg chg="add mod">
          <ac:chgData name="Hayley Brand" userId="62f57576-6100-4425-b5e6-c2d83bb4c7ce" providerId="ADAL" clId="{48BF2084-09E7-4420-A276-AC36E9583A8C}" dt="2019-09-16T08:35:47.456" v="86"/>
          <ac:spMkLst>
            <pc:docMk/>
            <pc:sldMk cId="3519224454" sldId="257"/>
            <ac:spMk id="85" creationId="{3F165DCF-E2DC-4269-91BB-D87B808CDB9D}"/>
          </ac:spMkLst>
        </pc:spChg>
        <pc:spChg chg="add mod">
          <ac:chgData name="Hayley Brand" userId="62f57576-6100-4425-b5e6-c2d83bb4c7ce" providerId="ADAL" clId="{48BF2084-09E7-4420-A276-AC36E9583A8C}" dt="2019-09-16T08:35:47.471" v="89"/>
          <ac:spMkLst>
            <pc:docMk/>
            <pc:sldMk cId="3519224454" sldId="257"/>
            <ac:spMk id="87" creationId="{D99DD28C-20DE-47CA-B069-D24EEFF84BE2}"/>
          </ac:spMkLst>
        </pc:spChg>
        <pc:spChg chg="add mod">
          <ac:chgData name="Hayley Brand" userId="62f57576-6100-4425-b5e6-c2d83bb4c7ce" providerId="ADAL" clId="{48BF2084-09E7-4420-A276-AC36E9583A8C}" dt="2019-09-16T08:35:47.487" v="91"/>
          <ac:spMkLst>
            <pc:docMk/>
            <pc:sldMk cId="3519224454" sldId="257"/>
            <ac:spMk id="88" creationId="{04C52359-EF77-4EFF-B42A-38108E94E956}"/>
          </ac:spMkLst>
        </pc:spChg>
        <pc:spChg chg="add mod">
          <ac:chgData name="Hayley Brand" userId="62f57576-6100-4425-b5e6-c2d83bb4c7ce" providerId="ADAL" clId="{48BF2084-09E7-4420-A276-AC36E9583A8C}" dt="2019-09-16T08:35:47.503" v="93"/>
          <ac:spMkLst>
            <pc:docMk/>
            <pc:sldMk cId="3519224454" sldId="257"/>
            <ac:spMk id="89" creationId="{5A3E3F5C-EBED-4129-8D53-80FFD38CB972}"/>
          </ac:spMkLst>
        </pc:spChg>
        <pc:spChg chg="add mod">
          <ac:chgData name="Hayley Brand" userId="62f57576-6100-4425-b5e6-c2d83bb4c7ce" providerId="ADAL" clId="{48BF2084-09E7-4420-A276-AC36E9583A8C}" dt="2019-09-16T08:35:47.518" v="95"/>
          <ac:spMkLst>
            <pc:docMk/>
            <pc:sldMk cId="3519224454" sldId="257"/>
            <ac:spMk id="90" creationId="{10FB3FE5-D520-4151-B21D-F762F7B18320}"/>
          </ac:spMkLst>
        </pc:spChg>
        <pc:spChg chg="add mod">
          <ac:chgData name="Hayley Brand" userId="62f57576-6100-4425-b5e6-c2d83bb4c7ce" providerId="ADAL" clId="{48BF2084-09E7-4420-A276-AC36E9583A8C}" dt="2019-09-16T08:35:47.534" v="97"/>
          <ac:spMkLst>
            <pc:docMk/>
            <pc:sldMk cId="3519224454" sldId="257"/>
            <ac:spMk id="91" creationId="{160D9984-2513-4D07-97F8-0D3937DB261A}"/>
          </ac:spMkLst>
        </pc:spChg>
        <pc:spChg chg="add mod">
          <ac:chgData name="Hayley Brand" userId="62f57576-6100-4425-b5e6-c2d83bb4c7ce" providerId="ADAL" clId="{48BF2084-09E7-4420-A276-AC36E9583A8C}" dt="2019-09-16T08:35:47.550" v="99"/>
          <ac:spMkLst>
            <pc:docMk/>
            <pc:sldMk cId="3519224454" sldId="257"/>
            <ac:spMk id="92" creationId="{641C974F-26BF-4FAB-99AB-752CC625D21D}"/>
          </ac:spMkLst>
        </pc:spChg>
        <pc:spChg chg="add mod">
          <ac:chgData name="Hayley Brand" userId="62f57576-6100-4425-b5e6-c2d83bb4c7ce" providerId="ADAL" clId="{48BF2084-09E7-4420-A276-AC36E9583A8C}" dt="2019-09-16T08:35:47.565" v="101"/>
          <ac:spMkLst>
            <pc:docMk/>
            <pc:sldMk cId="3519224454" sldId="257"/>
            <ac:spMk id="93" creationId="{199E7E98-7154-4087-9AB6-D4A73BFF61B3}"/>
          </ac:spMkLst>
        </pc:spChg>
        <pc:spChg chg="add mod">
          <ac:chgData name="Hayley Brand" userId="62f57576-6100-4425-b5e6-c2d83bb4c7ce" providerId="ADAL" clId="{48BF2084-09E7-4420-A276-AC36E9583A8C}" dt="2019-09-16T08:35:47.596" v="103"/>
          <ac:spMkLst>
            <pc:docMk/>
            <pc:sldMk cId="3519224454" sldId="257"/>
            <ac:spMk id="94" creationId="{F17BB113-040E-4AB6-A1B4-94234D21D91F}"/>
          </ac:spMkLst>
        </pc:spChg>
        <pc:grpChg chg="del">
          <ac:chgData name="Hayley Brand" userId="62f57576-6100-4425-b5e6-c2d83bb4c7ce" providerId="ADAL" clId="{48BF2084-09E7-4420-A276-AC36E9583A8C}" dt="2019-09-16T08:30:11.577" v="3"/>
          <ac:grpSpMkLst>
            <pc:docMk/>
            <pc:sldMk cId="3519224454" sldId="257"/>
            <ac:grpSpMk id="49" creationId="{CDAAC149-2E74-4B90-8770-4A0B869A6A19}"/>
          </ac:grpSpMkLst>
        </pc:grpChg>
        <pc:grpChg chg="add del mod">
          <ac:chgData name="Hayley Brand" userId="62f57576-6100-4425-b5e6-c2d83bb4c7ce" providerId="ADAL" clId="{48BF2084-09E7-4420-A276-AC36E9583A8C}" dt="2019-09-16T08:30:20.165" v="43"/>
          <ac:grpSpMkLst>
            <pc:docMk/>
            <pc:sldMk cId="3519224454" sldId="257"/>
            <ac:grpSpMk id="64" creationId="{CADF5A84-1182-45B9-9B16-21162877C221}"/>
          </ac:grpSpMkLst>
        </pc:grpChg>
        <pc:grpChg chg="add del mod">
          <ac:chgData name="Hayley Brand" userId="62f57576-6100-4425-b5e6-c2d83bb4c7ce" providerId="ADAL" clId="{48BF2084-09E7-4420-A276-AC36E9583A8C}" dt="2019-09-16T08:34:26.329" v="70"/>
          <ac:grpSpMkLst>
            <pc:docMk/>
            <pc:sldMk cId="3519224454" sldId="257"/>
            <ac:grpSpMk id="81" creationId="{9954BE82-2514-488F-B9B9-85D7B8A66442}"/>
          </ac:grpSpMkLst>
        </pc:grpChg>
        <pc:grpChg chg="add mod">
          <ac:chgData name="Hayley Brand" userId="62f57576-6100-4425-b5e6-c2d83bb4c7ce" providerId="ADAL" clId="{48BF2084-09E7-4420-A276-AC36E9583A8C}" dt="2019-09-16T08:35:47.456" v="87"/>
          <ac:grpSpMkLst>
            <pc:docMk/>
            <pc:sldMk cId="3519224454" sldId="257"/>
            <ac:grpSpMk id="86" creationId="{9F02F0BB-7875-4368-9903-4C98E49E62D6}"/>
          </ac:grpSpMkLst>
        </pc:grpChg>
        <pc:picChg chg="add del">
          <ac:chgData name="Hayley Brand" userId="62f57576-6100-4425-b5e6-c2d83bb4c7ce" providerId="ADAL" clId="{48BF2084-09E7-4420-A276-AC36E9583A8C}" dt="2019-09-16T08:30:04.561" v="1" actId="478"/>
          <ac:picMkLst>
            <pc:docMk/>
            <pc:sldMk cId="3519224454" sldId="257"/>
            <ac:picMk id="3" creationId="{00000000-0000-0000-0000-000000000000}"/>
          </ac:picMkLst>
        </pc:picChg>
      </pc:sldChg>
    </pc:docChg>
  </pc:docChgLst>
  <pc:docChgLst>
    <pc:chgData name="Richard Ball" userId="S::richard.ball@sthelens.london::c2c6c2dd-6ddc-437e-8cdd-d7a74390accc" providerId="AD" clId="Web-{A47B9620-6857-DD9B-35EA-E605CD3412B2}"/>
    <pc:docChg chg="addSld modSld sldOrd">
      <pc:chgData name="Richard Ball" userId="S::richard.ball@sthelens.london::c2c6c2dd-6ddc-437e-8cdd-d7a74390accc" providerId="AD" clId="Web-{A47B9620-6857-DD9B-35EA-E605CD3412B2}" dt="2022-09-08T10:50:19.868" v="13" actId="20577"/>
      <pc:docMkLst>
        <pc:docMk/>
      </pc:docMkLst>
      <pc:sldChg chg="modSp add ord">
        <pc:chgData name="Richard Ball" userId="S::richard.ball@sthelens.london::c2c6c2dd-6ddc-437e-8cdd-d7a74390accc" providerId="AD" clId="Web-{A47B9620-6857-DD9B-35EA-E605CD3412B2}" dt="2022-09-08T10:50:19.868" v="13" actId="20577"/>
        <pc:sldMkLst>
          <pc:docMk/>
          <pc:sldMk cId="2725035865" sldId="2217"/>
        </pc:sldMkLst>
        <pc:spChg chg="mod">
          <ac:chgData name="Richard Ball" userId="S::richard.ball@sthelens.london::c2c6c2dd-6ddc-437e-8cdd-d7a74390accc" providerId="AD" clId="Web-{A47B9620-6857-DD9B-35EA-E605CD3412B2}" dt="2022-09-08T10:50:19.868" v="13" actId="20577"/>
          <ac:spMkLst>
            <pc:docMk/>
            <pc:sldMk cId="2725035865" sldId="2217"/>
            <ac:spMk id="6" creationId="{3B54D56C-1C00-432D-B49A-17163B6DA19F}"/>
          </ac:spMkLst>
        </pc:spChg>
      </pc:sldChg>
    </pc:docChg>
  </pc:docChgLst>
  <pc:docChgLst>
    <pc:chgData name="Richard Ball" userId="S::richard.ball@sthelens.london::c2c6c2dd-6ddc-437e-8cdd-d7a74390accc" providerId="AD" clId="Web-{74CCF05F-6ECB-4A7F-5CD2-DD7F1F6C150B}"/>
    <pc:docChg chg="modSld">
      <pc:chgData name="Richard Ball" userId="S::richard.ball@sthelens.london::c2c6c2dd-6ddc-437e-8cdd-d7a74390accc" providerId="AD" clId="Web-{74CCF05F-6ECB-4A7F-5CD2-DD7F1F6C150B}" dt="2021-09-05T10:57:04.488" v="0" actId="14100"/>
      <pc:docMkLst>
        <pc:docMk/>
      </pc:docMkLst>
      <pc:sldChg chg="modSp">
        <pc:chgData name="Richard Ball" userId="S::richard.ball@sthelens.london::c2c6c2dd-6ddc-437e-8cdd-d7a74390accc" providerId="AD" clId="Web-{74CCF05F-6ECB-4A7F-5CD2-DD7F1F6C150B}" dt="2021-09-05T10:57:04.488" v="0" actId="14100"/>
        <pc:sldMkLst>
          <pc:docMk/>
          <pc:sldMk cId="2726199894" sldId="259"/>
        </pc:sldMkLst>
        <pc:picChg chg="mod">
          <ac:chgData name="Richard Ball" userId="S::richard.ball@sthelens.london::c2c6c2dd-6ddc-437e-8cdd-d7a74390accc" providerId="AD" clId="Web-{74CCF05F-6ECB-4A7F-5CD2-DD7F1F6C150B}" dt="2021-09-05T10:57:04.488" v="0" actId="14100"/>
          <ac:picMkLst>
            <pc:docMk/>
            <pc:sldMk cId="2726199894" sldId="259"/>
            <ac:picMk id="4" creationId="{00000000-0000-0000-0000-000000000000}"/>
          </ac:picMkLst>
        </pc:picChg>
      </pc:sldChg>
    </pc:docChg>
  </pc:docChgLst>
  <pc:docChgLst>
    <pc:chgData name="Hayley Brand" userId="62f57576-6100-4425-b5e6-c2d83bb4c7ce" providerId="ADAL" clId="{3E6EDDA9-60E0-4549-AB67-F8651D0CAF48}"/>
    <pc:docChg chg="modSld">
      <pc:chgData name="Hayley Brand" userId="62f57576-6100-4425-b5e6-c2d83bb4c7ce" providerId="ADAL" clId="{3E6EDDA9-60E0-4549-AB67-F8651D0CAF48}" dt="2019-09-02T07:52:19.550" v="0"/>
      <pc:docMkLst>
        <pc:docMk/>
      </pc:docMkLst>
      <pc:sldChg chg="modSp">
        <pc:chgData name="Hayley Brand" userId="62f57576-6100-4425-b5e6-c2d83bb4c7ce" providerId="ADAL" clId="{3E6EDDA9-60E0-4549-AB67-F8651D0CAF48}" dt="2019-09-02T07:52:19.550" v="0"/>
        <pc:sldMkLst>
          <pc:docMk/>
          <pc:sldMk cId="3047607947" sldId="271"/>
        </pc:sldMkLst>
        <pc:spChg chg="mod">
          <ac:chgData name="Hayley Brand" userId="62f57576-6100-4425-b5e6-c2d83bb4c7ce" providerId="ADAL" clId="{3E6EDDA9-60E0-4549-AB67-F8651D0CAF48}" dt="2019-09-02T07:52:19.550" v="0"/>
          <ac:spMkLst>
            <pc:docMk/>
            <pc:sldMk cId="3047607947" sldId="271"/>
            <ac:spMk id="4" creationId="{0FD39B37-9A0B-4305-86DA-9A7DE58081D8}"/>
          </ac:spMkLst>
        </pc:spChg>
      </pc:sldChg>
    </pc:docChg>
  </pc:docChgLst>
  <pc:docChgLst>
    <pc:chgData name="Richard Ball" userId="c2c6c2dd-6ddc-437e-8cdd-d7a74390accc" providerId="ADAL" clId="{BF31251C-A8E7-4F70-B76F-63E7B3C06EE5}"/>
    <pc:docChg chg="custSel addSld delSld modSld sldOrd">
      <pc:chgData name="Richard Ball" userId="c2c6c2dd-6ddc-437e-8cdd-d7a74390accc" providerId="ADAL" clId="{BF31251C-A8E7-4F70-B76F-63E7B3C06EE5}" dt="2021-09-14T15:02:55.953" v="561" actId="47"/>
      <pc:docMkLst>
        <pc:docMk/>
      </pc:docMkLst>
      <pc:sldChg chg="modSp mod ord">
        <pc:chgData name="Richard Ball" userId="c2c6c2dd-6ddc-437e-8cdd-d7a74390accc" providerId="ADAL" clId="{BF31251C-A8E7-4F70-B76F-63E7B3C06EE5}" dt="2021-09-14T06:44:32.705" v="301" actId="14100"/>
        <pc:sldMkLst>
          <pc:docMk/>
          <pc:sldMk cId="2726199894" sldId="259"/>
        </pc:sldMkLst>
        <pc:spChg chg="mod">
          <ac:chgData name="Richard Ball" userId="c2c6c2dd-6ddc-437e-8cdd-d7a74390accc" providerId="ADAL" clId="{BF31251C-A8E7-4F70-B76F-63E7B3C06EE5}" dt="2021-09-14T06:44:27.459" v="299" actId="1076"/>
          <ac:spMkLst>
            <pc:docMk/>
            <pc:sldMk cId="2726199894" sldId="259"/>
            <ac:spMk id="2" creationId="{00000000-0000-0000-0000-000000000000}"/>
          </ac:spMkLst>
        </pc:spChg>
        <pc:picChg chg="mod">
          <ac:chgData name="Richard Ball" userId="c2c6c2dd-6ddc-437e-8cdd-d7a74390accc" providerId="ADAL" clId="{BF31251C-A8E7-4F70-B76F-63E7B3C06EE5}" dt="2021-09-14T06:44:32.705" v="301" actId="14100"/>
          <ac:picMkLst>
            <pc:docMk/>
            <pc:sldMk cId="2726199894" sldId="259"/>
            <ac:picMk id="4" creationId="{00000000-0000-0000-0000-000000000000}"/>
          </ac:picMkLst>
        </pc:picChg>
      </pc:sldChg>
      <pc:sldChg chg="addSp delSp modSp mod">
        <pc:chgData name="Richard Ball" userId="c2c6c2dd-6ddc-437e-8cdd-d7a74390accc" providerId="ADAL" clId="{BF31251C-A8E7-4F70-B76F-63E7B3C06EE5}" dt="2021-09-10T09:06:04.801" v="184" actId="1076"/>
        <pc:sldMkLst>
          <pc:docMk/>
          <pc:sldMk cId="1317528790" sldId="263"/>
        </pc:sldMkLst>
        <pc:spChg chg="del mod">
          <ac:chgData name="Richard Ball" userId="c2c6c2dd-6ddc-437e-8cdd-d7a74390accc" providerId="ADAL" clId="{BF31251C-A8E7-4F70-B76F-63E7B3C06EE5}" dt="2021-09-10T09:01:01.012" v="4" actId="478"/>
          <ac:spMkLst>
            <pc:docMk/>
            <pc:sldMk cId="1317528790" sldId="263"/>
            <ac:spMk id="2" creationId="{26827878-A3EA-4961-AA19-7FF1E07F98FF}"/>
          </ac:spMkLst>
        </pc:spChg>
        <pc:spChg chg="add mod">
          <ac:chgData name="Richard Ball" userId="c2c6c2dd-6ddc-437e-8cdd-d7a74390accc" providerId="ADAL" clId="{BF31251C-A8E7-4F70-B76F-63E7B3C06EE5}" dt="2021-09-10T09:06:02.715" v="183" actId="1076"/>
          <ac:spMkLst>
            <pc:docMk/>
            <pc:sldMk cId="1317528790" sldId="263"/>
            <ac:spMk id="24" creationId="{346D551A-5D56-487F-87CF-AE7EC4096CB3}"/>
          </ac:spMkLst>
        </pc:spChg>
        <pc:picChg chg="add mod">
          <ac:chgData name="Richard Ball" userId="c2c6c2dd-6ddc-437e-8cdd-d7a74390accc" providerId="ADAL" clId="{BF31251C-A8E7-4F70-B76F-63E7B3C06EE5}" dt="2021-09-10T09:04:49.891" v="53" actId="1076"/>
          <ac:picMkLst>
            <pc:docMk/>
            <pc:sldMk cId="1317528790" sldId="263"/>
            <ac:picMk id="5" creationId="{1E3894CC-E48A-4D26-8C65-1826FCA0D0CA}"/>
          </ac:picMkLst>
        </pc:picChg>
        <pc:picChg chg="add mod">
          <ac:chgData name="Richard Ball" userId="c2c6c2dd-6ddc-437e-8cdd-d7a74390accc" providerId="ADAL" clId="{BF31251C-A8E7-4F70-B76F-63E7B3C06EE5}" dt="2021-09-10T09:04:48.861" v="52" actId="1076"/>
          <ac:picMkLst>
            <pc:docMk/>
            <pc:sldMk cId="1317528790" sldId="263"/>
            <ac:picMk id="7" creationId="{0BAC4EB1-4F22-45B2-B5C7-6B89F6C3A0E1}"/>
          </ac:picMkLst>
        </pc:picChg>
        <pc:picChg chg="add mod">
          <ac:chgData name="Richard Ball" userId="c2c6c2dd-6ddc-437e-8cdd-d7a74390accc" providerId="ADAL" clId="{BF31251C-A8E7-4F70-B76F-63E7B3C06EE5}" dt="2021-09-10T09:02:27.294" v="20" actId="1076"/>
          <ac:picMkLst>
            <pc:docMk/>
            <pc:sldMk cId="1317528790" sldId="263"/>
            <ac:picMk id="9" creationId="{B04295AE-EEB4-498A-9DEA-1FBED55E61D6}"/>
          </ac:picMkLst>
        </pc:picChg>
        <pc:picChg chg="add mod">
          <ac:chgData name="Richard Ball" userId="c2c6c2dd-6ddc-437e-8cdd-d7a74390accc" providerId="ADAL" clId="{BF31251C-A8E7-4F70-B76F-63E7B3C06EE5}" dt="2021-09-10T09:04:44.641" v="49" actId="1076"/>
          <ac:picMkLst>
            <pc:docMk/>
            <pc:sldMk cId="1317528790" sldId="263"/>
            <ac:picMk id="11" creationId="{C0E5D759-24FD-4389-8368-BA4F71F78564}"/>
          </ac:picMkLst>
        </pc:picChg>
        <pc:picChg chg="add mod">
          <ac:chgData name="Richard Ball" userId="c2c6c2dd-6ddc-437e-8cdd-d7a74390accc" providerId="ADAL" clId="{BF31251C-A8E7-4F70-B76F-63E7B3C06EE5}" dt="2021-09-10T09:04:46.996" v="51" actId="1076"/>
          <ac:picMkLst>
            <pc:docMk/>
            <pc:sldMk cId="1317528790" sldId="263"/>
            <ac:picMk id="13" creationId="{111F8573-B269-4998-A79E-D20F6748325C}"/>
          </ac:picMkLst>
        </pc:picChg>
        <pc:picChg chg="add mod">
          <ac:chgData name="Richard Ball" userId="c2c6c2dd-6ddc-437e-8cdd-d7a74390accc" providerId="ADAL" clId="{BF31251C-A8E7-4F70-B76F-63E7B3C06EE5}" dt="2021-09-10T09:04:39.206" v="46" actId="1076"/>
          <ac:picMkLst>
            <pc:docMk/>
            <pc:sldMk cId="1317528790" sldId="263"/>
            <ac:picMk id="15" creationId="{0F44FE6C-6ADE-4069-827C-53BFDF4865A7}"/>
          </ac:picMkLst>
        </pc:picChg>
        <pc:picChg chg="add mod">
          <ac:chgData name="Richard Ball" userId="c2c6c2dd-6ddc-437e-8cdd-d7a74390accc" providerId="ADAL" clId="{BF31251C-A8E7-4F70-B76F-63E7B3C06EE5}" dt="2021-09-10T09:04:36.157" v="44" actId="1076"/>
          <ac:picMkLst>
            <pc:docMk/>
            <pc:sldMk cId="1317528790" sldId="263"/>
            <ac:picMk id="17" creationId="{E58ECF9D-CD94-401E-9D3A-97F54650249D}"/>
          </ac:picMkLst>
        </pc:picChg>
        <pc:picChg chg="add mod">
          <ac:chgData name="Richard Ball" userId="c2c6c2dd-6ddc-437e-8cdd-d7a74390accc" providerId="ADAL" clId="{BF31251C-A8E7-4F70-B76F-63E7B3C06EE5}" dt="2021-09-10T09:04:43.342" v="48" actId="1076"/>
          <ac:picMkLst>
            <pc:docMk/>
            <pc:sldMk cId="1317528790" sldId="263"/>
            <ac:picMk id="19" creationId="{BFF3CE45-AF88-427C-96DF-ED0E3464DDE9}"/>
          </ac:picMkLst>
        </pc:picChg>
        <pc:picChg chg="add mod">
          <ac:chgData name="Richard Ball" userId="c2c6c2dd-6ddc-437e-8cdd-d7a74390accc" providerId="ADAL" clId="{BF31251C-A8E7-4F70-B76F-63E7B3C06EE5}" dt="2021-09-10T09:04:38.147" v="45" actId="1076"/>
          <ac:picMkLst>
            <pc:docMk/>
            <pc:sldMk cId="1317528790" sldId="263"/>
            <ac:picMk id="21" creationId="{669E5C69-79A2-4920-8BB2-451D8B3C53E4}"/>
          </ac:picMkLst>
        </pc:picChg>
        <pc:picChg chg="add mod">
          <ac:chgData name="Richard Ball" userId="c2c6c2dd-6ddc-437e-8cdd-d7a74390accc" providerId="ADAL" clId="{BF31251C-A8E7-4F70-B76F-63E7B3C06EE5}" dt="2021-09-10T09:06:04.801" v="184" actId="1076"/>
          <ac:picMkLst>
            <pc:docMk/>
            <pc:sldMk cId="1317528790" sldId="263"/>
            <ac:picMk id="23" creationId="{2751B453-C41E-48E2-82BF-FC02BBA927FD}"/>
          </ac:picMkLst>
        </pc:picChg>
        <pc:picChg chg="del mod">
          <ac:chgData name="Richard Ball" userId="c2c6c2dd-6ddc-437e-8cdd-d7a74390accc" providerId="ADAL" clId="{BF31251C-A8E7-4F70-B76F-63E7B3C06EE5}" dt="2021-09-10T09:04:02.196" v="33" actId="478"/>
          <ac:picMkLst>
            <pc:docMk/>
            <pc:sldMk cId="1317528790" sldId="263"/>
            <ac:picMk id="1026" creationId="{00000000-0000-0000-0000-000000000000}"/>
          </ac:picMkLst>
        </pc:picChg>
      </pc:sldChg>
      <pc:sldChg chg="delSp modSp mod delDesignElem">
        <pc:chgData name="Richard Ball" userId="c2c6c2dd-6ddc-437e-8cdd-d7a74390accc" providerId="ADAL" clId="{BF31251C-A8E7-4F70-B76F-63E7B3C06EE5}" dt="2021-09-10T09:01:19.317" v="14" actId="27636"/>
        <pc:sldMkLst>
          <pc:docMk/>
          <pc:sldMk cId="3558877116" sldId="264"/>
        </pc:sldMkLst>
        <pc:spChg chg="mod">
          <ac:chgData name="Richard Ball" userId="c2c6c2dd-6ddc-437e-8cdd-d7a74390accc" providerId="ADAL" clId="{BF31251C-A8E7-4F70-B76F-63E7B3C06EE5}" dt="2021-09-10T09:01:19.317" v="14" actId="27636"/>
          <ac:spMkLst>
            <pc:docMk/>
            <pc:sldMk cId="3558877116" sldId="264"/>
            <ac:spMk id="3" creationId="{00000000-0000-0000-0000-000000000000}"/>
          </ac:spMkLst>
        </pc:spChg>
        <pc:spChg chg="del">
          <ac:chgData name="Richard Ball" userId="c2c6c2dd-6ddc-437e-8cdd-d7a74390accc" providerId="ADAL" clId="{BF31251C-A8E7-4F70-B76F-63E7B3C06EE5}" dt="2021-09-10T09:01:19.132" v="10"/>
          <ac:spMkLst>
            <pc:docMk/>
            <pc:sldMk cId="3558877116" sldId="264"/>
            <ac:spMk id="71" creationId="{8267EEE4-6354-4F1C-9484-951F0EB92F1B}"/>
          </ac:spMkLst>
        </pc:spChg>
        <pc:spChg chg="del">
          <ac:chgData name="Richard Ball" userId="c2c6c2dd-6ddc-437e-8cdd-d7a74390accc" providerId="ADAL" clId="{BF31251C-A8E7-4F70-B76F-63E7B3C06EE5}" dt="2021-09-10T09:01:19.132" v="10"/>
          <ac:spMkLst>
            <pc:docMk/>
            <pc:sldMk cId="3558877116" sldId="264"/>
            <ac:spMk id="73" creationId="{0E5A83F9-E6B8-40BD-9C0D-9A6F15650742}"/>
          </ac:spMkLst>
        </pc:spChg>
      </pc:sldChg>
      <pc:sldChg chg="modSp del mod">
        <pc:chgData name="Richard Ball" userId="c2c6c2dd-6ddc-437e-8cdd-d7a74390accc" providerId="ADAL" clId="{BF31251C-A8E7-4F70-B76F-63E7B3C06EE5}" dt="2021-09-14T06:57:56.588" v="408" actId="47"/>
        <pc:sldMkLst>
          <pc:docMk/>
          <pc:sldMk cId="565945058" sldId="265"/>
        </pc:sldMkLst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565945058" sldId="265"/>
            <ac:spMk id="2" creationId="{00000000-0000-0000-0000-000000000000}"/>
          </ac:spMkLst>
        </pc:spChg>
        <pc:spChg chg="mod">
          <ac:chgData name="Richard Ball" userId="c2c6c2dd-6ddc-437e-8cdd-d7a74390accc" providerId="ADAL" clId="{BF31251C-A8E7-4F70-B76F-63E7B3C06EE5}" dt="2021-09-10T09:01:19.272" v="12" actId="27636"/>
          <ac:spMkLst>
            <pc:docMk/>
            <pc:sldMk cId="565945058" sldId="265"/>
            <ac:spMk id="3" creationId="{00000000-0000-0000-0000-000000000000}"/>
          </ac:spMkLst>
        </pc:spChg>
      </pc:sldChg>
      <pc:sldChg chg="addSp delSp modSp mod delAnim modAnim">
        <pc:chgData name="Richard Ball" userId="c2c6c2dd-6ddc-437e-8cdd-d7a74390accc" providerId="ADAL" clId="{BF31251C-A8E7-4F70-B76F-63E7B3C06EE5}" dt="2021-09-14T14:59:37.780" v="560" actId="478"/>
        <pc:sldMkLst>
          <pc:docMk/>
          <pc:sldMk cId="1612337834" sldId="266"/>
        </pc:sldMkLst>
        <pc:spChg chg="mod">
          <ac:chgData name="Richard Ball" userId="c2c6c2dd-6ddc-437e-8cdd-d7a74390accc" providerId="ADAL" clId="{BF31251C-A8E7-4F70-B76F-63E7B3C06EE5}" dt="2021-09-14T06:40:07.082" v="202" actId="1076"/>
          <ac:spMkLst>
            <pc:docMk/>
            <pc:sldMk cId="1612337834" sldId="266"/>
            <ac:spMk id="2" creationId="{00000000-0000-0000-0000-000000000000}"/>
          </ac:spMkLst>
        </pc:spChg>
        <pc:spChg chg="add del mod">
          <ac:chgData name="Richard Ball" userId="c2c6c2dd-6ddc-437e-8cdd-d7a74390accc" providerId="ADAL" clId="{BF31251C-A8E7-4F70-B76F-63E7B3C06EE5}" dt="2021-09-14T14:59:37.780" v="560" actId="478"/>
          <ac:spMkLst>
            <pc:docMk/>
            <pc:sldMk cId="1612337834" sldId="266"/>
            <ac:spMk id="3" creationId="{64DB6A33-EF1A-42FC-ABD8-57027592A71F}"/>
          </ac:spMkLst>
        </pc:spChg>
        <pc:spChg chg="mod">
          <ac:chgData name="Richard Ball" userId="c2c6c2dd-6ddc-437e-8cdd-d7a74390accc" providerId="ADAL" clId="{BF31251C-A8E7-4F70-B76F-63E7B3C06EE5}" dt="2021-09-14T06:39:59.985" v="199" actId="1076"/>
          <ac:spMkLst>
            <pc:docMk/>
            <pc:sldMk cId="1612337834" sldId="266"/>
            <ac:spMk id="4" creationId="{ED2F3D37-F0E0-4DEF-89EC-4CA90E017542}"/>
          </ac:spMkLst>
        </pc:spChg>
        <pc:spChg chg="del mod">
          <ac:chgData name="Richard Ball" userId="c2c6c2dd-6ddc-437e-8cdd-d7a74390accc" providerId="ADAL" clId="{BF31251C-A8E7-4F70-B76F-63E7B3C06EE5}" dt="2021-09-14T06:39:11.912" v="198" actId="478"/>
          <ac:spMkLst>
            <pc:docMk/>
            <pc:sldMk cId="1612337834" sldId="266"/>
            <ac:spMk id="7" creationId="{FE5D6F8A-1C12-4D4A-8353-6D36998FAE18}"/>
          </ac:spMkLst>
        </pc:spChg>
        <pc:spChg chg="mod">
          <ac:chgData name="Richard Ball" userId="c2c6c2dd-6ddc-437e-8cdd-d7a74390accc" providerId="ADAL" clId="{BF31251C-A8E7-4F70-B76F-63E7B3C06EE5}" dt="2021-09-14T06:39:59.985" v="199" actId="1076"/>
          <ac:spMkLst>
            <pc:docMk/>
            <pc:sldMk cId="1612337834" sldId="266"/>
            <ac:spMk id="8" creationId="{AAEEA6BC-B8AF-473D-BD87-16935B026193}"/>
          </ac:spMkLst>
        </pc:spChg>
        <pc:spChg chg="mod">
          <ac:chgData name="Richard Ball" userId="c2c6c2dd-6ddc-437e-8cdd-d7a74390accc" providerId="ADAL" clId="{BF31251C-A8E7-4F70-B76F-63E7B3C06EE5}" dt="2021-09-14T06:40:32.636" v="204" actId="14100"/>
          <ac:spMkLst>
            <pc:docMk/>
            <pc:sldMk cId="1612337834" sldId="266"/>
            <ac:spMk id="9" creationId="{1E6CDACF-C8AB-4836-BE51-4D5956F7BA9F}"/>
          </ac:spMkLst>
        </pc:spChg>
        <pc:picChg chg="mod">
          <ac:chgData name="Richard Ball" userId="c2c6c2dd-6ddc-437e-8cdd-d7a74390accc" providerId="ADAL" clId="{BF31251C-A8E7-4F70-B76F-63E7B3C06EE5}" dt="2021-09-14T06:40:04.075" v="201" actId="14100"/>
          <ac:picMkLst>
            <pc:docMk/>
            <pc:sldMk cId="1612337834" sldId="266"/>
            <ac:picMk id="2050" creationId="{00000000-0000-0000-0000-000000000000}"/>
          </ac:picMkLst>
        </pc:picChg>
        <pc:picChg chg="mod">
          <ac:chgData name="Richard Ball" userId="c2c6c2dd-6ddc-437e-8cdd-d7a74390accc" providerId="ADAL" clId="{BF31251C-A8E7-4F70-B76F-63E7B3C06EE5}" dt="2021-09-14T06:39:59.985" v="199" actId="1076"/>
          <ac:picMkLst>
            <pc:docMk/>
            <pc:sldMk cId="1612337834" sldId="266"/>
            <ac:picMk id="3076" creationId="{424E6097-83B0-4543-AC49-E6CFA06BEBD7}"/>
          </ac:picMkLst>
        </pc:picChg>
        <pc:cxnChg chg="mod">
          <ac:chgData name="Richard Ball" userId="c2c6c2dd-6ddc-437e-8cdd-d7a74390accc" providerId="ADAL" clId="{BF31251C-A8E7-4F70-B76F-63E7B3C06EE5}" dt="2021-09-14T06:39:59.985" v="199" actId="1076"/>
          <ac:cxnSpMkLst>
            <pc:docMk/>
            <pc:sldMk cId="1612337834" sldId="266"/>
            <ac:cxnSpMk id="6" creationId="{48461270-AA62-48DE-9C72-1C1B97756B08}"/>
          </ac:cxnSpMkLst>
        </pc:cxnChg>
      </pc:sldChg>
      <pc:sldChg chg="modSp">
        <pc:chgData name="Richard Ball" userId="c2c6c2dd-6ddc-437e-8cdd-d7a74390accc" providerId="ADAL" clId="{BF31251C-A8E7-4F70-B76F-63E7B3C06EE5}" dt="2021-09-10T09:01:19.132" v="10"/>
        <pc:sldMkLst>
          <pc:docMk/>
          <pc:sldMk cId="2137231705" sldId="269"/>
        </pc:sldMkLst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2137231705" sldId="269"/>
            <ac:spMk id="2" creationId="{00000000-0000-0000-0000-000000000000}"/>
          </ac:spMkLst>
        </pc:spChg>
        <pc:picChg chg="mod">
          <ac:chgData name="Richard Ball" userId="c2c6c2dd-6ddc-437e-8cdd-d7a74390accc" providerId="ADAL" clId="{BF31251C-A8E7-4F70-B76F-63E7B3C06EE5}" dt="2021-09-10T09:01:19.132" v="10"/>
          <ac:picMkLst>
            <pc:docMk/>
            <pc:sldMk cId="2137231705" sldId="269"/>
            <ac:picMk id="4" creationId="{00000000-0000-0000-0000-000000000000}"/>
          </ac:picMkLst>
        </pc:picChg>
      </pc:sldChg>
      <pc:sldChg chg="modSp">
        <pc:chgData name="Richard Ball" userId="c2c6c2dd-6ddc-437e-8cdd-d7a74390accc" providerId="ADAL" clId="{BF31251C-A8E7-4F70-B76F-63E7B3C06EE5}" dt="2021-09-10T09:01:19.132" v="10"/>
        <pc:sldMkLst>
          <pc:docMk/>
          <pc:sldMk cId="3047607947" sldId="271"/>
        </pc:sldMkLst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3047607947" sldId="271"/>
            <ac:spMk id="2" creationId="{BCB190EE-F341-4FB4-A0F3-F6FEC47B4C51}"/>
          </ac:spMkLst>
        </pc:spChg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3047607947" sldId="271"/>
            <ac:spMk id="4" creationId="{0FD39B37-9A0B-4305-86DA-9A7DE58081D8}"/>
          </ac:spMkLst>
        </pc:spChg>
      </pc:sldChg>
      <pc:sldChg chg="modSp">
        <pc:chgData name="Richard Ball" userId="c2c6c2dd-6ddc-437e-8cdd-d7a74390accc" providerId="ADAL" clId="{BF31251C-A8E7-4F70-B76F-63E7B3C06EE5}" dt="2021-09-10T09:01:19.132" v="10"/>
        <pc:sldMkLst>
          <pc:docMk/>
          <pc:sldMk cId="577310041" sldId="272"/>
        </pc:sldMkLst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577310041" sldId="272"/>
            <ac:spMk id="2" creationId="{E40646A1-541F-498A-B005-36983F711FB0}"/>
          </ac:spMkLst>
        </pc:spChg>
      </pc:sldChg>
      <pc:sldChg chg="modSp modAnim">
        <pc:chgData name="Richard Ball" userId="c2c6c2dd-6ddc-437e-8cdd-d7a74390accc" providerId="ADAL" clId="{BF31251C-A8E7-4F70-B76F-63E7B3C06EE5}" dt="2021-09-14T14:25:30.515" v="558" actId="20577"/>
        <pc:sldMkLst>
          <pc:docMk/>
          <pc:sldMk cId="1106722792" sldId="273"/>
        </pc:sldMkLst>
        <pc:spChg chg="mod">
          <ac:chgData name="Richard Ball" userId="c2c6c2dd-6ddc-437e-8cdd-d7a74390accc" providerId="ADAL" clId="{BF31251C-A8E7-4F70-B76F-63E7B3C06EE5}" dt="2021-09-14T14:25:30.515" v="558" actId="20577"/>
          <ac:spMkLst>
            <pc:docMk/>
            <pc:sldMk cId="1106722792" sldId="273"/>
            <ac:spMk id="7" creationId="{F78A742A-BC72-4CA0-BD38-790BEBD8A06E}"/>
          </ac:spMkLst>
        </pc:spChg>
      </pc:sldChg>
      <pc:sldChg chg="modSp mod ord">
        <pc:chgData name="Richard Ball" userId="c2c6c2dd-6ddc-437e-8cdd-d7a74390accc" providerId="ADAL" clId="{BF31251C-A8E7-4F70-B76F-63E7B3C06EE5}" dt="2021-09-14T14:21:02.967" v="423"/>
        <pc:sldMkLst>
          <pc:docMk/>
          <pc:sldMk cId="1183955396" sldId="275"/>
        </pc:sldMkLst>
        <pc:spChg chg="mod">
          <ac:chgData name="Richard Ball" userId="c2c6c2dd-6ddc-437e-8cdd-d7a74390accc" providerId="ADAL" clId="{BF31251C-A8E7-4F70-B76F-63E7B3C06EE5}" dt="2021-09-14T06:57:45.462" v="407" actId="20577"/>
          <ac:spMkLst>
            <pc:docMk/>
            <pc:sldMk cId="1183955396" sldId="275"/>
            <ac:spMk id="3" creationId="{A3AB188C-6087-4C5B-83B8-5621207CAEB0}"/>
          </ac:spMkLst>
        </pc:spChg>
      </pc:sldChg>
      <pc:sldChg chg="modSp mod">
        <pc:chgData name="Richard Ball" userId="c2c6c2dd-6ddc-437e-8cdd-d7a74390accc" providerId="ADAL" clId="{BF31251C-A8E7-4F70-B76F-63E7B3C06EE5}" dt="2021-09-14T06:48:42.423" v="309" actId="20577"/>
        <pc:sldMkLst>
          <pc:docMk/>
          <pc:sldMk cId="2988943466" sldId="277"/>
        </pc:sldMkLst>
        <pc:spChg chg="mod">
          <ac:chgData name="Richard Ball" userId="c2c6c2dd-6ddc-437e-8cdd-d7a74390accc" providerId="ADAL" clId="{BF31251C-A8E7-4F70-B76F-63E7B3C06EE5}" dt="2021-09-14T06:48:42.423" v="309" actId="20577"/>
          <ac:spMkLst>
            <pc:docMk/>
            <pc:sldMk cId="2988943466" sldId="277"/>
            <ac:spMk id="3" creationId="{00000000-0000-0000-0000-000000000000}"/>
          </ac:spMkLst>
        </pc:spChg>
      </pc:sldChg>
      <pc:sldChg chg="modSp">
        <pc:chgData name="Richard Ball" userId="c2c6c2dd-6ddc-437e-8cdd-d7a74390accc" providerId="ADAL" clId="{BF31251C-A8E7-4F70-B76F-63E7B3C06EE5}" dt="2021-09-10T09:01:19.132" v="10"/>
        <pc:sldMkLst>
          <pc:docMk/>
          <pc:sldMk cId="3753157625" sldId="278"/>
        </pc:sldMkLst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3753157625" sldId="278"/>
            <ac:spMk id="2" creationId="{3029B91C-FDDA-438E-BCFF-A4A20B41429D}"/>
          </ac:spMkLst>
        </pc:spChg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3753157625" sldId="278"/>
            <ac:spMk id="3" creationId="{B26DC63D-732C-44D9-ACBF-69CB29A3A28E}"/>
          </ac:spMkLst>
        </pc:spChg>
      </pc:sldChg>
      <pc:sldChg chg="modSp">
        <pc:chgData name="Richard Ball" userId="c2c6c2dd-6ddc-437e-8cdd-d7a74390accc" providerId="ADAL" clId="{BF31251C-A8E7-4F70-B76F-63E7B3C06EE5}" dt="2021-09-10T09:01:19.132" v="10"/>
        <pc:sldMkLst>
          <pc:docMk/>
          <pc:sldMk cId="2630611363" sldId="279"/>
        </pc:sldMkLst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2630611363" sldId="279"/>
            <ac:spMk id="2" creationId="{C8C0698E-BDD6-4B47-9FFF-D69ECD23F943}"/>
          </ac:spMkLst>
        </pc:spChg>
        <pc:spChg chg="mod">
          <ac:chgData name="Richard Ball" userId="c2c6c2dd-6ddc-437e-8cdd-d7a74390accc" providerId="ADAL" clId="{BF31251C-A8E7-4F70-B76F-63E7B3C06EE5}" dt="2021-09-10T09:01:19.132" v="10"/>
          <ac:spMkLst>
            <pc:docMk/>
            <pc:sldMk cId="2630611363" sldId="279"/>
            <ac:spMk id="3" creationId="{22F55126-643C-4057-BA5A-9C27F936A5D4}"/>
          </ac:spMkLst>
        </pc:spChg>
      </pc:sldChg>
      <pc:sldChg chg="delSp ord delDesignElem">
        <pc:chgData name="Richard Ball" userId="c2c6c2dd-6ddc-437e-8cdd-d7a74390accc" providerId="ADAL" clId="{BF31251C-A8E7-4F70-B76F-63E7B3C06EE5}" dt="2021-09-14T14:21:01.218" v="421"/>
        <pc:sldMkLst>
          <pc:docMk/>
          <pc:sldMk cId="3990829151" sldId="280"/>
        </pc:sldMkLst>
        <pc:grpChg chg="del">
          <ac:chgData name="Richard Ball" userId="c2c6c2dd-6ddc-437e-8cdd-d7a74390accc" providerId="ADAL" clId="{BF31251C-A8E7-4F70-B76F-63E7B3C06EE5}" dt="2021-09-10T09:01:19.132" v="10"/>
          <ac:grpSpMkLst>
            <pc:docMk/>
            <pc:sldMk cId="3990829151" sldId="280"/>
            <ac:grpSpMk id="71" creationId="{DDE8DE2B-61C1-46D5-BEB8-521321C182C4}"/>
          </ac:grpSpMkLst>
        </pc:grpChg>
      </pc:sldChg>
      <pc:sldChg chg="modSp">
        <pc:chgData name="Richard Ball" userId="c2c6c2dd-6ddc-437e-8cdd-d7a74390accc" providerId="ADAL" clId="{BF31251C-A8E7-4F70-B76F-63E7B3C06EE5}" dt="2021-09-14T14:06:35.753" v="419" actId="20577"/>
        <pc:sldMkLst>
          <pc:docMk/>
          <pc:sldMk cId="1689151294" sldId="2209"/>
        </pc:sldMkLst>
        <pc:spChg chg="mod">
          <ac:chgData name="Richard Ball" userId="c2c6c2dd-6ddc-437e-8cdd-d7a74390accc" providerId="ADAL" clId="{BF31251C-A8E7-4F70-B76F-63E7B3C06EE5}" dt="2021-09-14T14:06:35.753" v="419" actId="20577"/>
          <ac:spMkLst>
            <pc:docMk/>
            <pc:sldMk cId="1689151294" sldId="2209"/>
            <ac:spMk id="4" creationId="{7D40C595-2ADA-4223-BF1B-9C0D0AFEC8B0}"/>
          </ac:spMkLst>
        </pc:spChg>
      </pc:sldChg>
      <pc:sldChg chg="addSp delSp modSp new mod">
        <pc:chgData name="Richard Ball" userId="c2c6c2dd-6ddc-437e-8cdd-d7a74390accc" providerId="ADAL" clId="{BF31251C-A8E7-4F70-B76F-63E7B3C06EE5}" dt="2021-09-10T09:08:11.257" v="196"/>
        <pc:sldMkLst>
          <pc:docMk/>
          <pc:sldMk cId="4107783284" sldId="2210"/>
        </pc:sldMkLst>
        <pc:spChg chg="del">
          <ac:chgData name="Richard Ball" userId="c2c6c2dd-6ddc-437e-8cdd-d7a74390accc" providerId="ADAL" clId="{BF31251C-A8E7-4F70-B76F-63E7B3C06EE5}" dt="2021-09-10T09:07:52.926" v="186" actId="478"/>
          <ac:spMkLst>
            <pc:docMk/>
            <pc:sldMk cId="4107783284" sldId="2210"/>
            <ac:spMk id="2" creationId="{12682760-DCC5-4C34-B141-9FFF9EFDA8BC}"/>
          </ac:spMkLst>
        </pc:spChg>
        <pc:spChg chg="del">
          <ac:chgData name="Richard Ball" userId="c2c6c2dd-6ddc-437e-8cdd-d7a74390accc" providerId="ADAL" clId="{BF31251C-A8E7-4F70-B76F-63E7B3C06EE5}" dt="2021-09-10T09:07:52.926" v="186" actId="478"/>
          <ac:spMkLst>
            <pc:docMk/>
            <pc:sldMk cId="4107783284" sldId="2210"/>
            <ac:spMk id="3" creationId="{544C0C39-F194-40C5-AA2B-4F36EBFAE3C0}"/>
          </ac:spMkLst>
        </pc:spChg>
        <pc:spChg chg="add del mod">
          <ac:chgData name="Richard Ball" userId="c2c6c2dd-6ddc-437e-8cdd-d7a74390accc" providerId="ADAL" clId="{BF31251C-A8E7-4F70-B76F-63E7B3C06EE5}" dt="2021-09-10T09:08:11.257" v="196"/>
          <ac:spMkLst>
            <pc:docMk/>
            <pc:sldMk cId="4107783284" sldId="2210"/>
            <ac:spMk id="5" creationId="{C5CF828E-C4A6-4DD3-ADA1-BE725F1607E5}"/>
          </ac:spMkLst>
        </pc:spChg>
        <pc:picChg chg="add mod">
          <ac:chgData name="Richard Ball" userId="c2c6c2dd-6ddc-437e-8cdd-d7a74390accc" providerId="ADAL" clId="{BF31251C-A8E7-4F70-B76F-63E7B3C06EE5}" dt="2021-09-10T09:07:58.377" v="189" actId="1076"/>
          <ac:picMkLst>
            <pc:docMk/>
            <pc:sldMk cId="4107783284" sldId="2210"/>
            <ac:picMk id="4" creationId="{5E516E73-B6D7-45BB-AF6F-F946588CBAA9}"/>
          </ac:picMkLst>
        </pc:picChg>
      </pc:sldChg>
      <pc:sldChg chg="del">
        <pc:chgData name="Richard Ball" userId="c2c6c2dd-6ddc-437e-8cdd-d7a74390accc" providerId="ADAL" clId="{BF31251C-A8E7-4F70-B76F-63E7B3C06EE5}" dt="2021-09-14T06:48:18.845" v="302" actId="47"/>
        <pc:sldMkLst>
          <pc:docMk/>
          <pc:sldMk cId="3967382707" sldId="2211"/>
        </pc:sldMkLst>
      </pc:sldChg>
      <pc:sldChg chg="del">
        <pc:chgData name="Richard Ball" userId="c2c6c2dd-6ddc-437e-8cdd-d7a74390accc" providerId="ADAL" clId="{BF31251C-A8E7-4F70-B76F-63E7B3C06EE5}" dt="2021-09-14T06:48:19.399" v="303" actId="47"/>
        <pc:sldMkLst>
          <pc:docMk/>
          <pc:sldMk cId="585715509" sldId="2213"/>
        </pc:sldMkLst>
      </pc:sldChg>
      <pc:sldChg chg="modSp mod ord modAnim">
        <pc:chgData name="Richard Ball" userId="c2c6c2dd-6ddc-437e-8cdd-d7a74390accc" providerId="ADAL" clId="{BF31251C-A8E7-4F70-B76F-63E7B3C06EE5}" dt="2021-09-14T06:50:06.954" v="325" actId="27636"/>
        <pc:sldMkLst>
          <pc:docMk/>
          <pc:sldMk cId="3729865220" sldId="2214"/>
        </pc:sldMkLst>
        <pc:spChg chg="mod">
          <ac:chgData name="Richard Ball" userId="c2c6c2dd-6ddc-437e-8cdd-d7a74390accc" providerId="ADAL" clId="{BF31251C-A8E7-4F70-B76F-63E7B3C06EE5}" dt="2021-09-14T06:50:06.954" v="325" actId="27636"/>
          <ac:spMkLst>
            <pc:docMk/>
            <pc:sldMk cId="3729865220" sldId="2214"/>
            <ac:spMk id="3" creationId="{F3D2731B-611E-47E9-A305-F62C8E1CBBB1}"/>
          </ac:spMkLst>
        </pc:spChg>
      </pc:sldChg>
      <pc:sldChg chg="modSp new del mod">
        <pc:chgData name="Richard Ball" userId="c2c6c2dd-6ddc-437e-8cdd-d7a74390accc" providerId="ADAL" clId="{BF31251C-A8E7-4F70-B76F-63E7B3C06EE5}" dt="2021-09-14T15:02:55.953" v="561" actId="47"/>
        <pc:sldMkLst>
          <pc:docMk/>
          <pc:sldMk cId="3620746868" sldId="2215"/>
        </pc:sldMkLst>
        <pc:spChg chg="mod">
          <ac:chgData name="Richard Ball" userId="c2c6c2dd-6ddc-437e-8cdd-d7a74390accc" providerId="ADAL" clId="{BF31251C-A8E7-4F70-B76F-63E7B3C06EE5}" dt="2021-09-14T06:58:10.405" v="417" actId="20577"/>
          <ac:spMkLst>
            <pc:docMk/>
            <pc:sldMk cId="3620746868" sldId="2215"/>
            <ac:spMk id="2" creationId="{F89C0B63-4626-4361-845E-D17C44D81EFE}"/>
          </ac:spMkLst>
        </pc:spChg>
      </pc:sldChg>
      <pc:sldChg chg="add">
        <pc:chgData name="Richard Ball" userId="c2c6c2dd-6ddc-437e-8cdd-d7a74390accc" providerId="ADAL" clId="{BF31251C-A8E7-4F70-B76F-63E7B3C06EE5}" dt="2021-09-14T14:41:41.503" v="559" actId="2890"/>
        <pc:sldMkLst>
          <pc:docMk/>
          <pc:sldMk cId="318100695" sldId="2217"/>
        </pc:sldMkLst>
      </pc:sldChg>
    </pc:docChg>
  </pc:docChgLst>
  <pc:docChgLst>
    <pc:chgData name="Richard Ball" userId="c2c6c2dd-6ddc-437e-8cdd-d7a74390accc" providerId="ADAL" clId="{7177587E-A230-4C4F-BB8E-65EE4898EB6E}"/>
    <pc:docChg chg="undo custSel addSld modSld sldOrd">
      <pc:chgData name="Richard Ball" userId="c2c6c2dd-6ddc-437e-8cdd-d7a74390accc" providerId="ADAL" clId="{7177587E-A230-4C4F-BB8E-65EE4898EB6E}" dt="2022-09-13T09:12:32.255" v="202" actId="1076"/>
      <pc:docMkLst>
        <pc:docMk/>
      </pc:docMkLst>
      <pc:sldChg chg="addSp">
        <pc:chgData name="Richard Ball" userId="c2c6c2dd-6ddc-437e-8cdd-d7a74390accc" providerId="ADAL" clId="{7177587E-A230-4C4F-BB8E-65EE4898EB6E}" dt="2022-09-13T08:47:03.104" v="194"/>
        <pc:sldMkLst>
          <pc:docMk/>
          <pc:sldMk cId="1317528790" sldId="263"/>
        </pc:sldMkLst>
        <pc:inkChg chg="add">
          <ac:chgData name="Richard Ball" userId="c2c6c2dd-6ddc-437e-8cdd-d7a74390accc" providerId="ADAL" clId="{7177587E-A230-4C4F-BB8E-65EE4898EB6E}" dt="2022-09-13T08:47:03.104" v="194"/>
          <ac:inkMkLst>
            <pc:docMk/>
            <pc:sldMk cId="1317528790" sldId="263"/>
            <ac:inkMk id="2" creationId="{0C7EBCC4-9901-4644-4644-0DE68EEC144C}"/>
          </ac:inkMkLst>
        </pc:inkChg>
      </pc:sldChg>
      <pc:sldChg chg="addSp delSp modSp mod">
        <pc:chgData name="Richard Ball" userId="c2c6c2dd-6ddc-437e-8cdd-d7a74390accc" providerId="ADAL" clId="{7177587E-A230-4C4F-BB8E-65EE4898EB6E}" dt="2022-09-13T08:47:03.104" v="194"/>
        <pc:sldMkLst>
          <pc:docMk/>
          <pc:sldMk cId="3558877116" sldId="264"/>
        </pc:sldMkLst>
        <pc:spChg chg="mod">
          <ac:chgData name="Richard Ball" userId="c2c6c2dd-6ddc-437e-8cdd-d7a74390accc" providerId="ADAL" clId="{7177587E-A230-4C4F-BB8E-65EE4898EB6E}" dt="2022-09-13T06:37:48.617" v="98" actId="14100"/>
          <ac:spMkLst>
            <pc:docMk/>
            <pc:sldMk cId="3558877116" sldId="264"/>
            <ac:spMk id="2" creationId="{DC3EDD25-B3F1-4129-9CE4-0207F8F400B5}"/>
          </ac:spMkLst>
        </pc:spChg>
        <pc:spChg chg="mod">
          <ac:chgData name="Richard Ball" userId="c2c6c2dd-6ddc-437e-8cdd-d7a74390accc" providerId="ADAL" clId="{7177587E-A230-4C4F-BB8E-65EE4898EB6E}" dt="2022-09-13T06:37:54.061" v="101" actId="27636"/>
          <ac:spMkLst>
            <pc:docMk/>
            <pc:sldMk cId="3558877116" sldId="264"/>
            <ac:spMk id="3" creationId="{00000000-0000-0000-0000-000000000000}"/>
          </ac:spMkLst>
        </pc:spChg>
        <pc:spChg chg="mod">
          <ac:chgData name="Richard Ball" userId="c2c6c2dd-6ddc-437e-8cdd-d7a74390accc" providerId="ADAL" clId="{7177587E-A230-4C4F-BB8E-65EE4898EB6E}" dt="2022-09-13T06:38:00.318" v="103" actId="14100"/>
          <ac:spMkLst>
            <pc:docMk/>
            <pc:sldMk cId="3558877116" sldId="264"/>
            <ac:spMk id="5" creationId="{022562AC-7AE4-4BE8-A76E-D50B3118AC07}"/>
          </ac:spMkLst>
        </pc:spChg>
        <pc:spChg chg="del mod">
          <ac:chgData name="Richard Ball" userId="c2c6c2dd-6ddc-437e-8cdd-d7a74390accc" providerId="ADAL" clId="{7177587E-A230-4C4F-BB8E-65EE4898EB6E}" dt="2022-09-13T06:37:10.542" v="90" actId="478"/>
          <ac:spMkLst>
            <pc:docMk/>
            <pc:sldMk cId="3558877116" sldId="264"/>
            <ac:spMk id="6" creationId="{2574500C-0F16-1DEF-E517-8D663B87D754}"/>
          </ac:spMkLst>
        </pc:spChg>
        <pc:picChg chg="add del mod modCrop">
          <ac:chgData name="Richard Ball" userId="c2c6c2dd-6ddc-437e-8cdd-d7a74390accc" providerId="ADAL" clId="{7177587E-A230-4C4F-BB8E-65EE4898EB6E}" dt="2022-09-13T06:39:12.522" v="115" actId="1076"/>
          <ac:picMkLst>
            <pc:docMk/>
            <pc:sldMk cId="3558877116" sldId="264"/>
            <ac:picMk id="7" creationId="{DE8B0A09-4544-5E37-EFAD-613C2A031738}"/>
          </ac:picMkLst>
        </pc:picChg>
        <pc:picChg chg="add mod">
          <ac:chgData name="Richard Ball" userId="c2c6c2dd-6ddc-437e-8cdd-d7a74390accc" providerId="ADAL" clId="{7177587E-A230-4C4F-BB8E-65EE4898EB6E}" dt="2022-09-13T06:38:01.231" v="104" actId="1076"/>
          <ac:picMkLst>
            <pc:docMk/>
            <pc:sldMk cId="3558877116" sldId="264"/>
            <ac:picMk id="8" creationId="{F92C6E35-4A15-798E-48D4-43B43DF83997}"/>
          </ac:picMkLst>
        </pc:picChg>
        <pc:picChg chg="add mod modCrop">
          <ac:chgData name="Richard Ball" userId="c2c6c2dd-6ddc-437e-8cdd-d7a74390accc" providerId="ADAL" clId="{7177587E-A230-4C4F-BB8E-65EE4898EB6E}" dt="2022-09-13T06:39:02.344" v="111" actId="1076"/>
          <ac:picMkLst>
            <pc:docMk/>
            <pc:sldMk cId="3558877116" sldId="264"/>
            <ac:picMk id="10" creationId="{C5A8C434-9D06-A305-21C2-97B1D0A05EF1}"/>
          </ac:picMkLst>
        </pc:picChg>
        <pc:picChg chg="del">
          <ac:chgData name="Richard Ball" userId="c2c6c2dd-6ddc-437e-8cdd-d7a74390accc" providerId="ADAL" clId="{7177587E-A230-4C4F-BB8E-65EE4898EB6E}" dt="2022-09-13T06:37:06.169" v="86" actId="478"/>
          <ac:picMkLst>
            <pc:docMk/>
            <pc:sldMk cId="3558877116" sldId="264"/>
            <ac:picMk id="2050" creationId="{C6D4436E-47E7-B10F-7E2C-0C900FEE5043}"/>
          </ac:picMkLst>
        </pc:picChg>
        <pc:inkChg chg="add">
          <ac:chgData name="Richard Ball" userId="c2c6c2dd-6ddc-437e-8cdd-d7a74390accc" providerId="ADAL" clId="{7177587E-A230-4C4F-BB8E-65EE4898EB6E}" dt="2022-09-13T08:47:03.104" v="194"/>
          <ac:inkMkLst>
            <pc:docMk/>
            <pc:sldMk cId="3558877116" sldId="264"/>
            <ac:inkMk id="4" creationId="{07037A4F-12D8-6F89-B49F-A428B6D44FA2}"/>
          </ac:inkMkLst>
        </pc:inkChg>
      </pc:sldChg>
      <pc:sldChg chg="delSp modSp mod">
        <pc:chgData name="Richard Ball" userId="c2c6c2dd-6ddc-437e-8cdd-d7a74390accc" providerId="ADAL" clId="{7177587E-A230-4C4F-BB8E-65EE4898EB6E}" dt="2022-09-13T06:39:39.712" v="117" actId="478"/>
        <pc:sldMkLst>
          <pc:docMk/>
          <pc:sldMk cId="1612337834" sldId="266"/>
        </pc:sldMkLst>
        <pc:spChg chg="del mod">
          <ac:chgData name="Richard Ball" userId="c2c6c2dd-6ddc-437e-8cdd-d7a74390accc" providerId="ADAL" clId="{7177587E-A230-4C4F-BB8E-65EE4898EB6E}" dt="2022-09-13T06:39:39.712" v="117" actId="478"/>
          <ac:spMkLst>
            <pc:docMk/>
            <pc:sldMk cId="1612337834" sldId="266"/>
            <ac:spMk id="9" creationId="{1E6CDACF-C8AB-4836-BE51-4D5956F7BA9F}"/>
          </ac:spMkLst>
        </pc:spChg>
      </pc:sldChg>
      <pc:sldChg chg="modSp mod">
        <pc:chgData name="Richard Ball" userId="c2c6c2dd-6ddc-437e-8cdd-d7a74390accc" providerId="ADAL" clId="{7177587E-A230-4C4F-BB8E-65EE4898EB6E}" dt="2022-09-13T06:30:55.262" v="15" actId="14100"/>
        <pc:sldMkLst>
          <pc:docMk/>
          <pc:sldMk cId="123914248" sldId="268"/>
        </pc:sldMkLst>
        <pc:spChg chg="mod">
          <ac:chgData name="Richard Ball" userId="c2c6c2dd-6ddc-437e-8cdd-d7a74390accc" providerId="ADAL" clId="{7177587E-A230-4C4F-BB8E-65EE4898EB6E}" dt="2022-09-13T06:30:42.739" v="10" actId="14100"/>
          <ac:spMkLst>
            <pc:docMk/>
            <pc:sldMk cId="123914248" sldId="268"/>
            <ac:spMk id="7" creationId="{9E6992A3-FEC2-4DEF-AFD7-6A15894601A3}"/>
          </ac:spMkLst>
        </pc:spChg>
        <pc:spChg chg="mod">
          <ac:chgData name="Richard Ball" userId="c2c6c2dd-6ddc-437e-8cdd-d7a74390accc" providerId="ADAL" clId="{7177587E-A230-4C4F-BB8E-65EE4898EB6E}" dt="2022-09-13T06:30:45.682" v="11" actId="14100"/>
          <ac:spMkLst>
            <pc:docMk/>
            <pc:sldMk cId="123914248" sldId="268"/>
            <ac:spMk id="9" creationId="{7C1BAB3D-06C4-4641-9770-2978AD3EC3A5}"/>
          </ac:spMkLst>
        </pc:spChg>
        <pc:spChg chg="mod">
          <ac:chgData name="Richard Ball" userId="c2c6c2dd-6ddc-437e-8cdd-d7a74390accc" providerId="ADAL" clId="{7177587E-A230-4C4F-BB8E-65EE4898EB6E}" dt="2022-09-13T06:30:51.007" v="13" actId="14100"/>
          <ac:spMkLst>
            <pc:docMk/>
            <pc:sldMk cId="123914248" sldId="268"/>
            <ac:spMk id="10" creationId="{DC0ABF15-1227-48E4-9B53-D1D05A86BA4F}"/>
          </ac:spMkLst>
        </pc:spChg>
        <pc:spChg chg="mod">
          <ac:chgData name="Richard Ball" userId="c2c6c2dd-6ddc-437e-8cdd-d7a74390accc" providerId="ADAL" clId="{7177587E-A230-4C4F-BB8E-65EE4898EB6E}" dt="2022-09-13T06:30:48.663" v="12" actId="14100"/>
          <ac:spMkLst>
            <pc:docMk/>
            <pc:sldMk cId="123914248" sldId="268"/>
            <ac:spMk id="11" creationId="{9E626118-ED78-44F6-8C38-3FE9E51ED8E0}"/>
          </ac:spMkLst>
        </pc:spChg>
        <pc:spChg chg="mod">
          <ac:chgData name="Richard Ball" userId="c2c6c2dd-6ddc-437e-8cdd-d7a74390accc" providerId="ADAL" clId="{7177587E-A230-4C4F-BB8E-65EE4898EB6E}" dt="2022-09-13T06:30:55.262" v="15" actId="14100"/>
          <ac:spMkLst>
            <pc:docMk/>
            <pc:sldMk cId="123914248" sldId="268"/>
            <ac:spMk id="12" creationId="{C21B887C-4F17-4C80-A591-0A8A611EC7EE}"/>
          </ac:spMkLst>
        </pc:spChg>
        <pc:spChg chg="mod">
          <ac:chgData name="Richard Ball" userId="c2c6c2dd-6ddc-437e-8cdd-d7a74390accc" providerId="ADAL" clId="{7177587E-A230-4C4F-BB8E-65EE4898EB6E}" dt="2022-09-13T06:30:53.123" v="14" actId="14100"/>
          <ac:spMkLst>
            <pc:docMk/>
            <pc:sldMk cId="123914248" sldId="268"/>
            <ac:spMk id="13" creationId="{1D3DEE75-8082-42E7-B261-F81B8A3F25BD}"/>
          </ac:spMkLst>
        </pc:spChg>
      </pc:sldChg>
      <pc:sldChg chg="addSp delSp modSp mod">
        <pc:chgData name="Richard Ball" userId="c2c6c2dd-6ddc-437e-8cdd-d7a74390accc" providerId="ADAL" clId="{7177587E-A230-4C4F-BB8E-65EE4898EB6E}" dt="2022-09-13T08:55:32.576" v="197" actId="14100"/>
        <pc:sldMkLst>
          <pc:docMk/>
          <pc:sldMk cId="2137231705" sldId="269"/>
        </pc:sldMkLst>
        <pc:spChg chg="del mod">
          <ac:chgData name="Richard Ball" userId="c2c6c2dd-6ddc-437e-8cdd-d7a74390accc" providerId="ADAL" clId="{7177587E-A230-4C4F-BB8E-65EE4898EB6E}" dt="2022-09-13T08:55:29.756" v="196" actId="478"/>
          <ac:spMkLst>
            <pc:docMk/>
            <pc:sldMk cId="2137231705" sldId="269"/>
            <ac:spMk id="2" creationId="{00000000-0000-0000-0000-000000000000}"/>
          </ac:spMkLst>
        </pc:spChg>
        <pc:spChg chg="add mod">
          <ac:chgData name="Richard Ball" userId="c2c6c2dd-6ddc-437e-8cdd-d7a74390accc" providerId="ADAL" clId="{7177587E-A230-4C4F-BB8E-65EE4898EB6E}" dt="2022-09-13T08:55:29.756" v="196" actId="478"/>
          <ac:spMkLst>
            <pc:docMk/>
            <pc:sldMk cId="2137231705" sldId="269"/>
            <ac:spMk id="5" creationId="{ACCBBD49-6667-F091-1513-DE8259D1742D}"/>
          </ac:spMkLst>
        </pc:spChg>
        <pc:picChg chg="mod">
          <ac:chgData name="Richard Ball" userId="c2c6c2dd-6ddc-437e-8cdd-d7a74390accc" providerId="ADAL" clId="{7177587E-A230-4C4F-BB8E-65EE4898EB6E}" dt="2022-09-13T08:55:32.576" v="197" actId="14100"/>
          <ac:picMkLst>
            <pc:docMk/>
            <pc:sldMk cId="2137231705" sldId="269"/>
            <ac:picMk id="4" creationId="{00000000-0000-0000-0000-000000000000}"/>
          </ac:picMkLst>
        </pc:picChg>
      </pc:sldChg>
      <pc:sldChg chg="addSp">
        <pc:chgData name="Richard Ball" userId="c2c6c2dd-6ddc-437e-8cdd-d7a74390accc" providerId="ADAL" clId="{7177587E-A230-4C4F-BB8E-65EE4898EB6E}" dt="2022-09-13T09:11:46.922" v="198"/>
        <pc:sldMkLst>
          <pc:docMk/>
          <pc:sldMk cId="1106722792" sldId="273"/>
        </pc:sldMkLst>
        <pc:inkChg chg="add">
          <ac:chgData name="Richard Ball" userId="c2c6c2dd-6ddc-437e-8cdd-d7a74390accc" providerId="ADAL" clId="{7177587E-A230-4C4F-BB8E-65EE4898EB6E}" dt="2022-09-13T09:11:46.922" v="198"/>
          <ac:inkMkLst>
            <pc:docMk/>
            <pc:sldMk cId="1106722792" sldId="273"/>
            <ac:inkMk id="2" creationId="{E16F1A41-BB53-EFDC-B022-6BB6525D041E}"/>
          </ac:inkMkLst>
        </pc:inkChg>
      </pc:sldChg>
      <pc:sldChg chg="modSp mod">
        <pc:chgData name="Richard Ball" userId="c2c6c2dd-6ddc-437e-8cdd-d7a74390accc" providerId="ADAL" clId="{7177587E-A230-4C4F-BB8E-65EE4898EB6E}" dt="2022-09-13T06:35:22.258" v="85" actId="1076"/>
        <pc:sldMkLst>
          <pc:docMk/>
          <pc:sldMk cId="1183955396" sldId="275"/>
        </pc:sldMkLst>
        <pc:spChg chg="mod">
          <ac:chgData name="Richard Ball" userId="c2c6c2dd-6ddc-437e-8cdd-d7a74390accc" providerId="ADAL" clId="{7177587E-A230-4C4F-BB8E-65EE4898EB6E}" dt="2022-09-13T06:35:14.948" v="83" actId="14100"/>
          <ac:spMkLst>
            <pc:docMk/>
            <pc:sldMk cId="1183955396" sldId="275"/>
            <ac:spMk id="3" creationId="{A3AB188C-6087-4C5B-83B8-5621207CAEB0}"/>
          </ac:spMkLst>
        </pc:spChg>
        <pc:spChg chg="mod">
          <ac:chgData name="Richard Ball" userId="c2c6c2dd-6ddc-437e-8cdd-d7a74390accc" providerId="ADAL" clId="{7177587E-A230-4C4F-BB8E-65EE4898EB6E}" dt="2022-09-13T06:35:19.354" v="84" actId="14100"/>
          <ac:spMkLst>
            <pc:docMk/>
            <pc:sldMk cId="1183955396" sldId="275"/>
            <ac:spMk id="6" creationId="{A472EE2A-12A8-4ACA-ACCE-B269E8DDE88E}"/>
          </ac:spMkLst>
        </pc:spChg>
        <pc:spChg chg="mod">
          <ac:chgData name="Richard Ball" userId="c2c6c2dd-6ddc-437e-8cdd-d7a74390accc" providerId="ADAL" clId="{7177587E-A230-4C4F-BB8E-65EE4898EB6E}" dt="2022-09-13T06:35:22.258" v="85" actId="1076"/>
          <ac:spMkLst>
            <pc:docMk/>
            <pc:sldMk cId="1183955396" sldId="275"/>
            <ac:spMk id="7" creationId="{4292D5D6-4D58-417F-A2AB-333EF3A0D1C9}"/>
          </ac:spMkLst>
        </pc:spChg>
      </pc:sldChg>
      <pc:sldChg chg="modSp mod">
        <pc:chgData name="Richard Ball" userId="c2c6c2dd-6ddc-437e-8cdd-d7a74390accc" providerId="ADAL" clId="{7177587E-A230-4C4F-BB8E-65EE4898EB6E}" dt="2022-09-13T06:39:23.089" v="116" actId="113"/>
        <pc:sldMkLst>
          <pc:docMk/>
          <pc:sldMk cId="2988943466" sldId="277"/>
        </pc:sldMkLst>
        <pc:spChg chg="mod">
          <ac:chgData name="Richard Ball" userId="c2c6c2dd-6ddc-437e-8cdd-d7a74390accc" providerId="ADAL" clId="{7177587E-A230-4C4F-BB8E-65EE4898EB6E}" dt="2022-09-13T06:39:23.089" v="116" actId="113"/>
          <ac:spMkLst>
            <pc:docMk/>
            <pc:sldMk cId="2988943466" sldId="277"/>
            <ac:spMk id="3" creationId="{00000000-0000-0000-0000-000000000000}"/>
          </ac:spMkLst>
        </pc:sp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3111390565" sldId="281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3111390565" sldId="281"/>
            <ac:inkMk id="2" creationId="{2B48E3DB-EFB5-42B4-F83D-731BB06E3332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3186912959" sldId="282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3186912959" sldId="282"/>
            <ac:inkMk id="2" creationId="{06E52C17-BDB7-90FD-B4A8-23FD14324098}"/>
          </ac:inkMkLst>
        </pc:inkChg>
      </pc:sldChg>
      <pc:sldChg chg="addSp add">
        <pc:chgData name="Richard Ball" userId="c2c6c2dd-6ddc-437e-8cdd-d7a74390accc" providerId="ADAL" clId="{7177587E-A230-4C4F-BB8E-65EE4898EB6E}" dt="2022-09-13T08:11:12.388" v="193"/>
        <pc:sldMkLst>
          <pc:docMk/>
          <pc:sldMk cId="198219815" sldId="283"/>
        </pc:sldMkLst>
        <pc:inkChg chg="add">
          <ac:chgData name="Richard Ball" userId="c2c6c2dd-6ddc-437e-8cdd-d7a74390accc" providerId="ADAL" clId="{7177587E-A230-4C4F-BB8E-65EE4898EB6E}" dt="2022-09-13T08:11:12.388" v="193"/>
          <ac:inkMkLst>
            <pc:docMk/>
            <pc:sldMk cId="198219815" sldId="283"/>
            <ac:inkMk id="2" creationId="{91D30655-92F7-3C9D-32FE-D39111E8E94B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3993979358" sldId="284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3993979358" sldId="284"/>
            <ac:inkMk id="2" creationId="{036C9488-06B6-4E57-12DE-808536BAAFC6}"/>
          </ac:inkMkLst>
        </pc:inkChg>
      </pc:sldChg>
      <pc:sldChg chg="addSp modSp add mod ord">
        <pc:chgData name="Richard Ball" userId="c2c6c2dd-6ddc-437e-8cdd-d7a74390accc" providerId="ADAL" clId="{7177587E-A230-4C4F-BB8E-65EE4898EB6E}" dt="2022-09-13T08:11:12.388" v="193"/>
        <pc:sldMkLst>
          <pc:docMk/>
          <pc:sldMk cId="980258015" sldId="289"/>
        </pc:sldMkLst>
        <pc:graphicFrameChg chg="mod modGraphic">
          <ac:chgData name="Richard Ball" userId="c2c6c2dd-6ddc-437e-8cdd-d7a74390accc" providerId="ADAL" clId="{7177587E-A230-4C4F-BB8E-65EE4898EB6E}" dt="2022-09-13T06:41:19.040" v="147" actId="14100"/>
          <ac:graphicFrameMkLst>
            <pc:docMk/>
            <pc:sldMk cId="980258015" sldId="289"/>
            <ac:graphicFrameMk id="8" creationId="{00000000-0000-0000-0000-000000000000}"/>
          </ac:graphicFrameMkLst>
        </pc:graphicFrameChg>
        <pc:inkChg chg="add">
          <ac:chgData name="Richard Ball" userId="c2c6c2dd-6ddc-437e-8cdd-d7a74390accc" providerId="ADAL" clId="{7177587E-A230-4C4F-BB8E-65EE4898EB6E}" dt="2022-09-13T08:11:12.388" v="193"/>
          <ac:inkMkLst>
            <pc:docMk/>
            <pc:sldMk cId="980258015" sldId="289"/>
            <ac:inkMk id="2" creationId="{5356C546-8A67-AFD4-0B9C-842D6F2A6F56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3770566645" sldId="290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3770566645" sldId="290"/>
            <ac:inkMk id="2" creationId="{D4572E48-6F46-5819-B03F-B42B41445EFB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3406202162" sldId="302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3406202162" sldId="302"/>
            <ac:inkMk id="2" creationId="{A2C1B959-3F26-090C-C78C-1D14B4B5DCA0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949212962" sldId="340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949212962" sldId="340"/>
            <ac:inkMk id="2" creationId="{F13682DA-2D6F-8D8B-20E2-FE2898DF1C1D}"/>
          </ac:inkMkLst>
        </pc:inkChg>
      </pc:sldChg>
      <pc:sldChg chg="addSp add ord">
        <pc:chgData name="Richard Ball" userId="c2c6c2dd-6ddc-437e-8cdd-d7a74390accc" providerId="ADAL" clId="{7177587E-A230-4C4F-BB8E-65EE4898EB6E}" dt="2022-09-13T08:11:12.388" v="193"/>
        <pc:sldMkLst>
          <pc:docMk/>
          <pc:sldMk cId="769699438" sldId="341"/>
        </pc:sldMkLst>
        <pc:inkChg chg="add">
          <ac:chgData name="Richard Ball" userId="c2c6c2dd-6ddc-437e-8cdd-d7a74390accc" providerId="ADAL" clId="{7177587E-A230-4C4F-BB8E-65EE4898EB6E}" dt="2022-09-13T08:11:12.388" v="193"/>
          <ac:inkMkLst>
            <pc:docMk/>
            <pc:sldMk cId="769699438" sldId="341"/>
            <ac:inkMk id="2" creationId="{701290E9-857E-F418-E3C6-6D4A0BF40E39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3314359042" sldId="342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3314359042" sldId="342"/>
            <ac:inkMk id="3" creationId="{A22E87CF-3EF4-1C84-EA28-E3707C015736}"/>
          </ac:inkMkLst>
        </pc:inkChg>
      </pc:sldChg>
      <pc:sldChg chg="addSp">
        <pc:chgData name="Richard Ball" userId="c2c6c2dd-6ddc-437e-8cdd-d7a74390accc" providerId="ADAL" clId="{7177587E-A230-4C4F-BB8E-65EE4898EB6E}" dt="2022-09-13T08:47:03.104" v="194"/>
        <pc:sldMkLst>
          <pc:docMk/>
          <pc:sldMk cId="1689151294" sldId="2209"/>
        </pc:sldMkLst>
        <pc:inkChg chg="add">
          <ac:chgData name="Richard Ball" userId="c2c6c2dd-6ddc-437e-8cdd-d7a74390accc" providerId="ADAL" clId="{7177587E-A230-4C4F-BB8E-65EE4898EB6E}" dt="2022-09-13T08:47:03.104" v="194"/>
          <ac:inkMkLst>
            <pc:docMk/>
            <pc:sldMk cId="1689151294" sldId="2209"/>
            <ac:inkMk id="6" creationId="{FAEA1DF0-04FF-4694-154B-AAA43BA710E6}"/>
          </ac:inkMkLst>
        </pc:inkChg>
      </pc:sldChg>
      <pc:sldChg chg="addSp">
        <pc:chgData name="Richard Ball" userId="c2c6c2dd-6ddc-437e-8cdd-d7a74390accc" providerId="ADAL" clId="{7177587E-A230-4C4F-BB8E-65EE4898EB6E}" dt="2022-09-13T08:47:03.104" v="194"/>
        <pc:sldMkLst>
          <pc:docMk/>
          <pc:sldMk cId="4107783284" sldId="2210"/>
        </pc:sldMkLst>
        <pc:inkChg chg="add">
          <ac:chgData name="Richard Ball" userId="c2c6c2dd-6ddc-437e-8cdd-d7a74390accc" providerId="ADAL" clId="{7177587E-A230-4C4F-BB8E-65EE4898EB6E}" dt="2022-09-13T08:47:03.104" v="194"/>
          <ac:inkMkLst>
            <pc:docMk/>
            <pc:sldMk cId="4107783284" sldId="2210"/>
            <ac:inkMk id="3" creationId="{9DE0FC60-A72E-A76D-70C7-9CF6D8457452}"/>
          </ac:inkMkLst>
        </pc:inkChg>
      </pc:sldChg>
      <pc:sldChg chg="modSp mod">
        <pc:chgData name="Richard Ball" userId="c2c6c2dd-6ddc-437e-8cdd-d7a74390accc" providerId="ADAL" clId="{7177587E-A230-4C4F-BB8E-65EE4898EB6E}" dt="2022-09-08T12:55:33.072" v="9" actId="20577"/>
        <pc:sldMkLst>
          <pc:docMk/>
          <pc:sldMk cId="90897237" sldId="2212"/>
        </pc:sldMkLst>
        <pc:spChg chg="mod">
          <ac:chgData name="Richard Ball" userId="c2c6c2dd-6ddc-437e-8cdd-d7a74390accc" providerId="ADAL" clId="{7177587E-A230-4C4F-BB8E-65EE4898EB6E}" dt="2022-09-08T12:55:33.072" v="9" actId="20577"/>
          <ac:spMkLst>
            <pc:docMk/>
            <pc:sldMk cId="90897237" sldId="2212"/>
            <ac:spMk id="2" creationId="{1F7F3167-9DAB-4A3E-8E9A-4DAC542E69F2}"/>
          </ac:spMkLst>
        </pc:spChg>
      </pc:sldChg>
      <pc:sldChg chg="addSp modSp mod">
        <pc:chgData name="Richard Ball" userId="c2c6c2dd-6ddc-437e-8cdd-d7a74390accc" providerId="ADAL" clId="{7177587E-A230-4C4F-BB8E-65EE4898EB6E}" dt="2022-09-13T09:12:32.255" v="202" actId="1076"/>
        <pc:sldMkLst>
          <pc:docMk/>
          <pc:sldMk cId="3729865220" sldId="2214"/>
        </pc:sldMkLst>
        <pc:spChg chg="mod">
          <ac:chgData name="Richard Ball" userId="c2c6c2dd-6ddc-437e-8cdd-d7a74390accc" providerId="ADAL" clId="{7177587E-A230-4C4F-BB8E-65EE4898EB6E}" dt="2022-09-13T09:12:32.255" v="202" actId="1076"/>
          <ac:spMkLst>
            <pc:docMk/>
            <pc:sldMk cId="3729865220" sldId="2214"/>
            <ac:spMk id="3" creationId="{F3D2731B-611E-47E9-A305-F62C8E1CBBB1}"/>
          </ac:spMkLst>
        </pc:spChg>
        <pc:picChg chg="add mod">
          <ac:chgData name="Richard Ball" userId="c2c6c2dd-6ddc-437e-8cdd-d7a74390accc" providerId="ADAL" clId="{7177587E-A230-4C4F-BB8E-65EE4898EB6E}" dt="2022-09-13T09:12:30.038" v="201" actId="1076"/>
          <ac:picMkLst>
            <pc:docMk/>
            <pc:sldMk cId="3729865220" sldId="2214"/>
            <ac:picMk id="5" creationId="{2A72FA19-4D4A-7502-5339-A67FC50E4A50}"/>
          </ac:picMkLst>
        </pc:picChg>
      </pc:sldChg>
      <pc:sldChg chg="ord">
        <pc:chgData name="Richard Ball" userId="c2c6c2dd-6ddc-437e-8cdd-d7a74390accc" providerId="ADAL" clId="{7177587E-A230-4C4F-BB8E-65EE4898EB6E}" dt="2022-09-08T10:57:31.534" v="6"/>
        <pc:sldMkLst>
          <pc:docMk/>
          <pc:sldMk cId="2725035865" sldId="2217"/>
        </pc:sldMkLst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1435941307" sldId="2231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1435941307" sldId="2231"/>
            <ac:inkMk id="2" creationId="{E8CB99A4-B320-6F6F-5ED3-6FD056CC8E15}"/>
          </ac:inkMkLst>
        </pc:inkChg>
      </pc:sldChg>
      <pc:sldChg chg="addSp add">
        <pc:chgData name="Richard Ball" userId="c2c6c2dd-6ddc-437e-8cdd-d7a74390accc" providerId="ADAL" clId="{7177587E-A230-4C4F-BB8E-65EE4898EB6E}" dt="2022-09-13T08:02:39.039" v="188"/>
        <pc:sldMkLst>
          <pc:docMk/>
          <pc:sldMk cId="1916303512" sldId="2232"/>
        </pc:sldMkLst>
        <pc:inkChg chg="add">
          <ac:chgData name="Richard Ball" userId="c2c6c2dd-6ddc-437e-8cdd-d7a74390accc" providerId="ADAL" clId="{7177587E-A230-4C4F-BB8E-65EE4898EB6E}" dt="2022-09-13T08:02:39.039" v="188"/>
          <ac:inkMkLst>
            <pc:docMk/>
            <pc:sldMk cId="1916303512" sldId="2232"/>
            <ac:inkMk id="2" creationId="{5B2F468E-F2B9-DA1A-E89E-F5A9355D2D5F}"/>
          </ac:inkMkLst>
        </pc:inkChg>
      </pc:sldChg>
      <pc:sldChg chg="modSp new mod ord">
        <pc:chgData name="Richard Ball" userId="c2c6c2dd-6ddc-437e-8cdd-d7a74390accc" providerId="ADAL" clId="{7177587E-A230-4C4F-BB8E-65EE4898EB6E}" dt="2022-09-13T06:49:19.265" v="187" actId="20577"/>
        <pc:sldMkLst>
          <pc:docMk/>
          <pc:sldMk cId="3198501818" sldId="2233"/>
        </pc:sldMkLst>
        <pc:spChg chg="mod">
          <ac:chgData name="Richard Ball" userId="c2c6c2dd-6ddc-437e-8cdd-d7a74390accc" providerId="ADAL" clId="{7177587E-A230-4C4F-BB8E-65EE4898EB6E}" dt="2022-09-13T06:49:19.265" v="187" actId="20577"/>
          <ac:spMkLst>
            <pc:docMk/>
            <pc:sldMk cId="3198501818" sldId="2233"/>
            <ac:spMk id="2" creationId="{78B54692-CBD7-CA63-2393-BB97B801CD83}"/>
          </ac:spMkLst>
        </pc:spChg>
      </pc:sldChg>
    </pc:docChg>
  </pc:docChgLst>
  <pc:docChgLst>
    <pc:chgData name="Richard Ball" userId="c2c6c2dd-6ddc-437e-8cdd-d7a74390accc" providerId="ADAL" clId="{945ED2DA-C9B4-4BC7-8889-F4CD7AC4997B}"/>
    <pc:docChg chg="custSel delSld modSld sldOrd">
      <pc:chgData name="Richard Ball" userId="c2c6c2dd-6ddc-437e-8cdd-d7a74390accc" providerId="ADAL" clId="{945ED2DA-C9B4-4BC7-8889-F4CD7AC4997B}" dt="2022-08-22T11:38:46.881" v="117" actId="47"/>
      <pc:docMkLst>
        <pc:docMk/>
      </pc:docMkLst>
      <pc:sldChg chg="addSp delSp">
        <pc:chgData name="Richard Ball" userId="c2c6c2dd-6ddc-437e-8cdd-d7a74390accc" providerId="ADAL" clId="{945ED2DA-C9B4-4BC7-8889-F4CD7AC4997B}" dt="2022-08-22T11:31:53.326" v="38"/>
        <pc:sldMkLst>
          <pc:docMk/>
          <pc:sldMk cId="3519224454" sldId="257"/>
        </pc:sldMkLst>
        <pc:spChg chg="del">
          <ac:chgData name="Richard Ball" userId="c2c6c2dd-6ddc-437e-8cdd-d7a74390accc" providerId="ADAL" clId="{945ED2DA-C9B4-4BC7-8889-F4CD7AC4997B}" dt="2022-08-22T11:31:52.818" v="37" actId="478"/>
          <ac:spMkLst>
            <pc:docMk/>
            <pc:sldMk cId="3519224454" sldId="257"/>
            <ac:spMk id="2" creationId="{00000000-0000-0000-0000-000000000000}"/>
          </ac:spMkLst>
        </pc:spChg>
        <pc:spChg chg="del">
          <ac:chgData name="Richard Ball" userId="c2c6c2dd-6ddc-437e-8cdd-d7a74390accc" providerId="ADAL" clId="{945ED2DA-C9B4-4BC7-8889-F4CD7AC4997B}" dt="2022-08-22T11:31:52.818" v="37" actId="478"/>
          <ac:spMkLst>
            <pc:docMk/>
            <pc:sldMk cId="3519224454" sldId="257"/>
            <ac:spMk id="4" creationId="{00000000-0000-0000-0000-000000000000}"/>
          </ac:spMkLst>
        </pc:spChg>
        <pc:spChg chg="del">
          <ac:chgData name="Richard Ball" userId="c2c6c2dd-6ddc-437e-8cdd-d7a74390accc" providerId="ADAL" clId="{945ED2DA-C9B4-4BC7-8889-F4CD7AC4997B}" dt="2022-08-22T11:31:52.818" v="37" actId="478"/>
          <ac:spMkLst>
            <pc:docMk/>
            <pc:sldMk cId="3519224454" sldId="257"/>
            <ac:spMk id="83" creationId="{D186C133-88D6-4CB9-93CD-A01936DE4E85}"/>
          </ac:spMkLst>
        </pc:spChg>
        <pc:picChg chg="del">
          <ac:chgData name="Richard Ball" userId="c2c6c2dd-6ddc-437e-8cdd-d7a74390accc" providerId="ADAL" clId="{945ED2DA-C9B4-4BC7-8889-F4CD7AC4997B}" dt="2022-08-22T11:31:52.818" v="37" actId="478"/>
          <ac:picMkLst>
            <pc:docMk/>
            <pc:sldMk cId="3519224454" sldId="257"/>
            <ac:picMk id="3" creationId="{00000000-0000-0000-0000-000000000000}"/>
          </ac:picMkLst>
        </pc:picChg>
        <pc:picChg chg="add">
          <ac:chgData name="Richard Ball" userId="c2c6c2dd-6ddc-437e-8cdd-d7a74390accc" providerId="ADAL" clId="{945ED2DA-C9B4-4BC7-8889-F4CD7AC4997B}" dt="2022-08-22T11:31:53.326" v="38"/>
          <ac:picMkLst>
            <pc:docMk/>
            <pc:sldMk cId="3519224454" sldId="257"/>
            <ac:picMk id="1026" creationId="{1D52E71D-0F6C-53DD-9914-E3673AB7CD95}"/>
          </ac:picMkLst>
        </pc:picChg>
      </pc:sldChg>
      <pc:sldChg chg="addSp delSp modSp mod setBg addAnim setClrOvrMap">
        <pc:chgData name="Richard Ball" userId="c2c6c2dd-6ddc-437e-8cdd-d7a74390accc" providerId="ADAL" clId="{945ED2DA-C9B4-4BC7-8889-F4CD7AC4997B}" dt="2022-08-22T11:32:05.403" v="44"/>
        <pc:sldMkLst>
          <pc:docMk/>
          <pc:sldMk cId="3080863936" sldId="258"/>
        </pc:sldMkLst>
        <pc:spChg chg="mod">
          <ac:chgData name="Richard Ball" userId="c2c6c2dd-6ddc-437e-8cdd-d7a74390accc" providerId="ADAL" clId="{945ED2DA-C9B4-4BC7-8889-F4CD7AC4997B}" dt="2022-08-22T11:32:05.401" v="43" actId="26606"/>
          <ac:spMkLst>
            <pc:docMk/>
            <pc:sldMk cId="3080863936" sldId="258"/>
            <ac:spMk id="2" creationId="{00000000-0000-0000-0000-000000000000}"/>
          </ac:spMkLst>
        </pc:spChg>
        <pc:spChg chg="del mod">
          <ac:chgData name="Richard Ball" userId="c2c6c2dd-6ddc-437e-8cdd-d7a74390accc" providerId="ADAL" clId="{945ED2DA-C9B4-4BC7-8889-F4CD7AC4997B}" dt="2022-08-22T11:32:03.479" v="42" actId="478"/>
          <ac:spMkLst>
            <pc:docMk/>
            <pc:sldMk cId="3080863936" sldId="258"/>
            <ac:spMk id="7" creationId="{4155874C-9ED5-454B-95EE-95D9F52D836A}"/>
          </ac:spMkLst>
        </pc:spChg>
        <pc:spChg chg="add">
          <ac:chgData name="Richard Ball" userId="c2c6c2dd-6ddc-437e-8cdd-d7a74390accc" providerId="ADAL" clId="{945ED2DA-C9B4-4BC7-8889-F4CD7AC4997B}" dt="2022-08-22T11:32:05.401" v="43" actId="26606"/>
          <ac:spMkLst>
            <pc:docMk/>
            <pc:sldMk cId="3080863936" sldId="258"/>
            <ac:spMk id="9" creationId="{E49CC64F-7275-4E33-961B-0C5CDC439875}"/>
          </ac:spMkLst>
        </pc:spChg>
        <pc:picChg chg="mod">
          <ac:chgData name="Richard Ball" userId="c2c6c2dd-6ddc-437e-8cdd-d7a74390accc" providerId="ADAL" clId="{945ED2DA-C9B4-4BC7-8889-F4CD7AC4997B}" dt="2022-08-22T11:32:05.401" v="43" actId="26606"/>
          <ac:picMkLst>
            <pc:docMk/>
            <pc:sldMk cId="3080863936" sldId="258"/>
            <ac:picMk id="4" creationId="{00000000-0000-0000-0000-000000000000}"/>
          </ac:picMkLst>
        </pc:picChg>
      </pc:sldChg>
      <pc:sldChg chg="addSp delSp modSp mod">
        <pc:chgData name="Richard Ball" userId="c2c6c2dd-6ddc-437e-8cdd-d7a74390accc" providerId="ADAL" clId="{945ED2DA-C9B4-4BC7-8889-F4CD7AC4997B}" dt="2022-08-22T11:36:01.686" v="114" actId="14100"/>
        <pc:sldMkLst>
          <pc:docMk/>
          <pc:sldMk cId="3558877116" sldId="264"/>
        </pc:sldMkLst>
        <pc:spChg chg="add mod">
          <ac:chgData name="Richard Ball" userId="c2c6c2dd-6ddc-437e-8cdd-d7a74390accc" providerId="ADAL" clId="{945ED2DA-C9B4-4BC7-8889-F4CD7AC4997B}" dt="2022-08-22T11:35:37.970" v="106" actId="1076"/>
          <ac:spMkLst>
            <pc:docMk/>
            <pc:sldMk cId="3558877116" sldId="264"/>
            <ac:spMk id="6" creationId="{2574500C-0F16-1DEF-E517-8D663B87D754}"/>
          </ac:spMkLst>
        </pc:spChg>
        <pc:picChg chg="del">
          <ac:chgData name="Richard Ball" userId="c2c6c2dd-6ddc-437e-8cdd-d7a74390accc" providerId="ADAL" clId="{945ED2DA-C9B4-4BC7-8889-F4CD7AC4997B}" dt="2022-08-22T11:34:20.189" v="47" actId="478"/>
          <ac:picMkLst>
            <pc:docMk/>
            <pc:sldMk cId="3558877116" sldId="264"/>
            <ac:picMk id="4" creationId="{D4E7034D-9349-4B13-89D0-5E7C8B8A73E7}"/>
          </ac:picMkLst>
        </pc:picChg>
        <pc:picChg chg="add mod modCrop">
          <ac:chgData name="Richard Ball" userId="c2c6c2dd-6ddc-437e-8cdd-d7a74390accc" providerId="ADAL" clId="{945ED2DA-C9B4-4BC7-8889-F4CD7AC4997B}" dt="2022-08-22T11:36:01.686" v="114" actId="14100"/>
          <ac:picMkLst>
            <pc:docMk/>
            <pc:sldMk cId="3558877116" sldId="264"/>
            <ac:picMk id="7" creationId="{DE8B0A09-4544-5E37-EFAD-613C2A031738}"/>
          </ac:picMkLst>
        </pc:picChg>
        <pc:picChg chg="del mod">
          <ac:chgData name="Richard Ball" userId="c2c6c2dd-6ddc-437e-8cdd-d7a74390accc" providerId="ADAL" clId="{945ED2DA-C9B4-4BC7-8889-F4CD7AC4997B}" dt="2022-08-22T11:34:26.958" v="49" actId="478"/>
          <ac:picMkLst>
            <pc:docMk/>
            <pc:sldMk cId="3558877116" sldId="264"/>
            <ac:picMk id="1026" creationId="{00000000-0000-0000-0000-000000000000}"/>
          </ac:picMkLst>
        </pc:picChg>
        <pc:picChg chg="add mod">
          <ac:chgData name="Richard Ball" userId="c2c6c2dd-6ddc-437e-8cdd-d7a74390accc" providerId="ADAL" clId="{945ED2DA-C9B4-4BC7-8889-F4CD7AC4997B}" dt="2022-08-22T11:35:37.970" v="106" actId="1076"/>
          <ac:picMkLst>
            <pc:docMk/>
            <pc:sldMk cId="3558877116" sldId="264"/>
            <ac:picMk id="2050" creationId="{C6D4436E-47E7-B10F-7E2C-0C900FEE5043}"/>
          </ac:picMkLst>
        </pc:picChg>
      </pc:sldChg>
      <pc:sldChg chg="ord">
        <pc:chgData name="Richard Ball" userId="c2c6c2dd-6ddc-437e-8cdd-d7a74390accc" providerId="ADAL" clId="{945ED2DA-C9B4-4BC7-8889-F4CD7AC4997B}" dt="2022-08-22T11:32:11.860" v="46"/>
        <pc:sldMkLst>
          <pc:docMk/>
          <pc:sldMk cId="488410468" sldId="270"/>
        </pc:sldMkLst>
      </pc:sldChg>
      <pc:sldChg chg="modSp mod">
        <pc:chgData name="Richard Ball" userId="c2c6c2dd-6ddc-437e-8cdd-d7a74390accc" providerId="ADAL" clId="{945ED2DA-C9B4-4BC7-8889-F4CD7AC4997B}" dt="2022-08-22T11:38:32.702" v="116" actId="14100"/>
        <pc:sldMkLst>
          <pc:docMk/>
          <pc:sldMk cId="1364641381" sldId="274"/>
        </pc:sldMkLst>
        <pc:picChg chg="mod modCrop">
          <ac:chgData name="Richard Ball" userId="c2c6c2dd-6ddc-437e-8cdd-d7a74390accc" providerId="ADAL" clId="{945ED2DA-C9B4-4BC7-8889-F4CD7AC4997B}" dt="2022-08-22T11:38:32.702" v="116" actId="14100"/>
          <ac:picMkLst>
            <pc:docMk/>
            <pc:sldMk cId="1364641381" sldId="274"/>
            <ac:picMk id="7" creationId="{F791F4D8-90AF-494F-8234-00216C758454}"/>
          </ac:picMkLst>
        </pc:picChg>
      </pc:sldChg>
      <pc:sldChg chg="addSp modSp mod">
        <pc:chgData name="Richard Ball" userId="c2c6c2dd-6ddc-437e-8cdd-d7a74390accc" providerId="ADAL" clId="{945ED2DA-C9B4-4BC7-8889-F4CD7AC4997B}" dt="2022-08-22T11:31:09.350" v="36" actId="1076"/>
        <pc:sldMkLst>
          <pc:docMk/>
          <pc:sldMk cId="1689151294" sldId="2209"/>
        </pc:sldMkLst>
        <pc:spChg chg="mod">
          <ac:chgData name="Richard Ball" userId="c2c6c2dd-6ddc-437e-8cdd-d7a74390accc" providerId="ADAL" clId="{945ED2DA-C9B4-4BC7-8889-F4CD7AC4997B}" dt="2022-08-22T11:30:18.156" v="0" actId="404"/>
          <ac:spMkLst>
            <pc:docMk/>
            <pc:sldMk cId="1689151294" sldId="2209"/>
            <ac:spMk id="2" creationId="{1933363C-85CE-7B41-8A44-49CD9A2E4253}"/>
          </ac:spMkLst>
        </pc:spChg>
        <pc:spChg chg="mod">
          <ac:chgData name="Richard Ball" userId="c2c6c2dd-6ddc-437e-8cdd-d7a74390accc" providerId="ADAL" clId="{945ED2DA-C9B4-4BC7-8889-F4CD7AC4997B}" dt="2022-08-22T11:30:58.298" v="31" actId="20577"/>
          <ac:spMkLst>
            <pc:docMk/>
            <pc:sldMk cId="1689151294" sldId="2209"/>
            <ac:spMk id="3" creationId="{FB6B0371-9D96-6C4A-A1E2-B0BECDB44BB6}"/>
          </ac:spMkLst>
        </pc:spChg>
        <pc:spChg chg="mod">
          <ac:chgData name="Richard Ball" userId="c2c6c2dd-6ddc-437e-8cdd-d7a74390accc" providerId="ADAL" clId="{945ED2DA-C9B4-4BC7-8889-F4CD7AC4997B}" dt="2022-08-22T11:30:51.091" v="10" actId="1076"/>
          <ac:spMkLst>
            <pc:docMk/>
            <pc:sldMk cId="1689151294" sldId="2209"/>
            <ac:spMk id="4" creationId="{7D40C595-2ADA-4223-BF1B-9C0D0AFEC8B0}"/>
          </ac:spMkLst>
        </pc:spChg>
        <pc:spChg chg="mod">
          <ac:chgData name="Richard Ball" userId="c2c6c2dd-6ddc-437e-8cdd-d7a74390accc" providerId="ADAL" clId="{945ED2DA-C9B4-4BC7-8889-F4CD7AC4997B}" dt="2022-08-22T11:30:37.543" v="6" actId="1076"/>
          <ac:spMkLst>
            <pc:docMk/>
            <pc:sldMk cId="1689151294" sldId="2209"/>
            <ac:spMk id="12" creationId="{17DBC3E6-96DA-FE47-B52F-27EE8918E3AF}"/>
          </ac:spMkLst>
        </pc:spChg>
        <pc:spChg chg="mod">
          <ac:chgData name="Richard Ball" userId="c2c6c2dd-6ddc-437e-8cdd-d7a74390accc" providerId="ADAL" clId="{945ED2DA-C9B4-4BC7-8889-F4CD7AC4997B}" dt="2022-08-22T11:30:41.228" v="7" actId="1076"/>
          <ac:spMkLst>
            <pc:docMk/>
            <pc:sldMk cId="1689151294" sldId="2209"/>
            <ac:spMk id="13" creationId="{17DBC3E6-96DA-FE47-B52F-27EE8918E3AF}"/>
          </ac:spMkLst>
        </pc:spChg>
        <pc:spChg chg="mod">
          <ac:chgData name="Richard Ball" userId="c2c6c2dd-6ddc-437e-8cdd-d7a74390accc" providerId="ADAL" clId="{945ED2DA-C9B4-4BC7-8889-F4CD7AC4997B}" dt="2022-08-22T11:30:46.516" v="9" actId="14100"/>
          <ac:spMkLst>
            <pc:docMk/>
            <pc:sldMk cId="1689151294" sldId="2209"/>
            <ac:spMk id="15" creationId="{93FF1027-3E56-4D1F-BA27-360268904552}"/>
          </ac:spMkLst>
        </pc:spChg>
        <pc:spChg chg="mod">
          <ac:chgData name="Richard Ball" userId="c2c6c2dd-6ddc-437e-8cdd-d7a74390accc" providerId="ADAL" clId="{945ED2DA-C9B4-4BC7-8889-F4CD7AC4997B}" dt="2022-08-22T11:30:18.156" v="0" actId="404"/>
          <ac:spMkLst>
            <pc:docMk/>
            <pc:sldMk cId="1689151294" sldId="2209"/>
            <ac:spMk id="16" creationId="{CD58DEE2-C807-49F9-B55A-846F0F772F08}"/>
          </ac:spMkLst>
        </pc:spChg>
        <pc:picChg chg="add mod">
          <ac:chgData name="Richard Ball" userId="c2c6c2dd-6ddc-437e-8cdd-d7a74390accc" providerId="ADAL" clId="{945ED2DA-C9B4-4BC7-8889-F4CD7AC4997B}" dt="2022-08-22T11:31:09.350" v="36" actId="1076"/>
          <ac:picMkLst>
            <pc:docMk/>
            <pc:sldMk cId="1689151294" sldId="2209"/>
            <ac:picMk id="5" creationId="{B5361B76-F1F3-E25A-E7A5-6B03FFBC2396}"/>
          </ac:picMkLst>
        </pc:picChg>
      </pc:sldChg>
      <pc:sldChg chg="del">
        <pc:chgData name="Richard Ball" userId="c2c6c2dd-6ddc-437e-8cdd-d7a74390accc" providerId="ADAL" clId="{945ED2DA-C9B4-4BC7-8889-F4CD7AC4997B}" dt="2022-08-22T11:38:46.881" v="117" actId="47"/>
        <pc:sldMkLst>
          <pc:docMk/>
          <pc:sldMk cId="318100695" sldId="2217"/>
        </pc:sldMkLst>
      </pc:sldChg>
    </pc:docChg>
  </pc:docChgLst>
  <pc:docChgLst>
    <pc:chgData name="Richard Ball" userId="S::richard.ball@sthelens.london::c2c6c2dd-6ddc-437e-8cdd-d7a74390accc" providerId="AD" clId="Web-{F19C5322-7EB1-A199-738B-C7FF29500CFD}"/>
    <pc:docChg chg="addSld modSld sldOrd">
      <pc:chgData name="Richard Ball" userId="S::richard.ball@sthelens.london::c2c6c2dd-6ddc-437e-8cdd-d7a74390accc" providerId="AD" clId="Web-{F19C5322-7EB1-A199-738B-C7FF29500CFD}" dt="2021-09-14T06:37:26.523" v="126" actId="1076"/>
      <pc:docMkLst>
        <pc:docMk/>
      </pc:docMkLst>
      <pc:sldChg chg="modSp ord">
        <pc:chgData name="Richard Ball" userId="S::richard.ball@sthelens.london::c2c6c2dd-6ddc-437e-8cdd-d7a74390accc" providerId="AD" clId="Web-{F19C5322-7EB1-A199-738B-C7FF29500CFD}" dt="2021-09-14T06:37:26.523" v="126" actId="1076"/>
        <pc:sldMkLst>
          <pc:docMk/>
          <pc:sldMk cId="1612337834" sldId="266"/>
        </pc:sldMkLst>
        <pc:spChg chg="mod">
          <ac:chgData name="Richard Ball" userId="S::richard.ball@sthelens.london::c2c6c2dd-6ddc-437e-8cdd-d7a74390accc" providerId="AD" clId="Web-{F19C5322-7EB1-A199-738B-C7FF29500CFD}" dt="2021-09-14T06:37:26.523" v="126" actId="1076"/>
          <ac:spMkLst>
            <pc:docMk/>
            <pc:sldMk cId="1612337834" sldId="266"/>
            <ac:spMk id="2" creationId="{00000000-0000-0000-0000-000000000000}"/>
          </ac:spMkLst>
        </pc:spChg>
        <pc:spChg chg="mod">
          <ac:chgData name="Richard Ball" userId="S::richard.ball@sthelens.london::c2c6c2dd-6ddc-437e-8cdd-d7a74390accc" providerId="AD" clId="Web-{F19C5322-7EB1-A199-738B-C7FF29500CFD}" dt="2021-09-14T06:37:21.772" v="124" actId="1076"/>
          <ac:spMkLst>
            <pc:docMk/>
            <pc:sldMk cId="1612337834" sldId="266"/>
            <ac:spMk id="4" creationId="{ED2F3D37-F0E0-4DEF-89EC-4CA90E017542}"/>
          </ac:spMkLst>
        </pc:spChg>
        <pc:picChg chg="mod">
          <ac:chgData name="Richard Ball" userId="S::richard.ball@sthelens.london::c2c6c2dd-6ddc-437e-8cdd-d7a74390accc" providerId="AD" clId="Web-{F19C5322-7EB1-A199-738B-C7FF29500CFD}" dt="2021-09-14T06:37:24.148" v="125" actId="1076"/>
          <ac:picMkLst>
            <pc:docMk/>
            <pc:sldMk cId="1612337834" sldId="266"/>
            <ac:picMk id="3076" creationId="{424E6097-83B0-4543-AC49-E6CFA06BEBD7}"/>
          </ac:picMkLst>
        </pc:picChg>
      </pc:sldChg>
      <pc:sldChg chg="modSp">
        <pc:chgData name="Richard Ball" userId="S::richard.ball@sthelens.london::c2c6c2dd-6ddc-437e-8cdd-d7a74390accc" providerId="AD" clId="Web-{F19C5322-7EB1-A199-738B-C7FF29500CFD}" dt="2021-09-14T06:33:37.455" v="20" actId="20577"/>
        <pc:sldMkLst>
          <pc:docMk/>
          <pc:sldMk cId="2988943466" sldId="277"/>
        </pc:sldMkLst>
        <pc:spChg chg="mod">
          <ac:chgData name="Richard Ball" userId="S::richard.ball@sthelens.london::c2c6c2dd-6ddc-437e-8cdd-d7a74390accc" providerId="AD" clId="Web-{F19C5322-7EB1-A199-738B-C7FF29500CFD}" dt="2021-09-14T06:30:54.279" v="16" actId="20577"/>
          <ac:spMkLst>
            <pc:docMk/>
            <pc:sldMk cId="2988943466" sldId="277"/>
            <ac:spMk id="2" creationId="{00000000-0000-0000-0000-000000000000}"/>
          </ac:spMkLst>
        </pc:spChg>
        <pc:spChg chg="mod">
          <ac:chgData name="Richard Ball" userId="S::richard.ball@sthelens.london::c2c6c2dd-6ddc-437e-8cdd-d7a74390accc" providerId="AD" clId="Web-{F19C5322-7EB1-A199-738B-C7FF29500CFD}" dt="2021-09-14T06:33:37.455" v="20" actId="20577"/>
          <ac:spMkLst>
            <pc:docMk/>
            <pc:sldMk cId="2988943466" sldId="277"/>
            <ac:spMk id="3" creationId="{00000000-0000-0000-0000-000000000000}"/>
          </ac:spMkLst>
        </pc:spChg>
      </pc:sldChg>
      <pc:sldChg chg="modSp">
        <pc:chgData name="Richard Ball" userId="S::richard.ball@sthelens.london::c2c6c2dd-6ddc-437e-8cdd-d7a74390accc" providerId="AD" clId="Web-{F19C5322-7EB1-A199-738B-C7FF29500CFD}" dt="2021-09-14T06:33:46.393" v="28"/>
        <pc:sldMkLst>
          <pc:docMk/>
          <pc:sldMk cId="3967382707" sldId="2211"/>
        </pc:sldMkLst>
        <pc:graphicFrameChg chg="mod modGraphic">
          <ac:chgData name="Richard Ball" userId="S::richard.ball@sthelens.london::c2c6c2dd-6ddc-437e-8cdd-d7a74390accc" providerId="AD" clId="Web-{F19C5322-7EB1-A199-738B-C7FF29500CFD}" dt="2021-09-14T06:33:46.393" v="28"/>
          <ac:graphicFrameMkLst>
            <pc:docMk/>
            <pc:sldMk cId="3967382707" sldId="2211"/>
            <ac:graphicFrameMk id="5" creationId="{0FF33B44-FB74-49E0-BBA4-DDB136E197D8}"/>
          </ac:graphicFrameMkLst>
        </pc:graphicFrameChg>
      </pc:sldChg>
      <pc:sldChg chg="add replId">
        <pc:chgData name="Richard Ball" userId="S::richard.ball@sthelens.london::c2c6c2dd-6ddc-437e-8cdd-d7a74390accc" providerId="AD" clId="Web-{F19C5322-7EB1-A199-738B-C7FF29500CFD}" dt="2021-09-14T06:33:48.361" v="29"/>
        <pc:sldMkLst>
          <pc:docMk/>
          <pc:sldMk cId="585715509" sldId="2213"/>
        </pc:sldMkLst>
      </pc:sldChg>
      <pc:sldChg chg="modSp new ord">
        <pc:chgData name="Richard Ball" userId="S::richard.ball@sthelens.london::c2c6c2dd-6ddc-437e-8cdd-d7a74390accc" providerId="AD" clId="Web-{F19C5322-7EB1-A199-738B-C7FF29500CFD}" dt="2021-09-14T06:37:03.022" v="118" actId="20577"/>
        <pc:sldMkLst>
          <pc:docMk/>
          <pc:sldMk cId="3729865220" sldId="2214"/>
        </pc:sldMkLst>
        <pc:spChg chg="mod">
          <ac:chgData name="Richard Ball" userId="S::richard.ball@sthelens.london::c2c6c2dd-6ddc-437e-8cdd-d7a74390accc" providerId="AD" clId="Web-{F19C5322-7EB1-A199-738B-C7FF29500CFD}" dt="2021-09-14T06:34:13.831" v="41" actId="1076"/>
          <ac:spMkLst>
            <pc:docMk/>
            <pc:sldMk cId="3729865220" sldId="2214"/>
            <ac:spMk id="2" creationId="{7359D098-545F-4F95-BF60-7E1D5EDB0448}"/>
          </ac:spMkLst>
        </pc:spChg>
        <pc:spChg chg="mod">
          <ac:chgData name="Richard Ball" userId="S::richard.ball@sthelens.london::c2c6c2dd-6ddc-437e-8cdd-d7a74390accc" providerId="AD" clId="Web-{F19C5322-7EB1-A199-738B-C7FF29500CFD}" dt="2021-09-14T06:37:03.022" v="118" actId="20577"/>
          <ac:spMkLst>
            <pc:docMk/>
            <pc:sldMk cId="3729865220" sldId="2214"/>
            <ac:spMk id="3" creationId="{F3D2731B-611E-47E9-A305-F62C8E1CBBB1}"/>
          </ac:spMkLst>
        </pc:spChg>
      </pc:sldChg>
    </pc:docChg>
  </pc:docChgLst>
  <pc:docChgLst>
    <pc:chgData name="Richard Ball" userId="S::richard.ball@sthelens.london::c2c6c2dd-6ddc-437e-8cdd-d7a74390accc" providerId="AD" clId="Web-{F8C696C5-C566-F5B5-5DDC-966F0EA6CC21}"/>
    <pc:docChg chg="addSld delSld modSld">
      <pc:chgData name="Richard Ball" userId="S::richard.ball@sthelens.london::c2c6c2dd-6ddc-437e-8cdd-d7a74390accc" providerId="AD" clId="Web-{F8C696C5-C566-F5B5-5DDC-966F0EA6CC21}" dt="2022-09-12T12:18:07.465" v="21" actId="14100"/>
      <pc:docMkLst>
        <pc:docMk/>
      </pc:docMkLst>
      <pc:sldChg chg="addSp delSp modSp">
        <pc:chgData name="Richard Ball" userId="S::richard.ball@sthelens.london::c2c6c2dd-6ddc-437e-8cdd-d7a74390accc" providerId="AD" clId="Web-{F8C696C5-C566-F5B5-5DDC-966F0EA6CC21}" dt="2022-09-12T12:13:41.549" v="4" actId="14100"/>
        <pc:sldMkLst>
          <pc:docMk/>
          <pc:sldMk cId="2726199894" sldId="259"/>
        </pc:sldMkLst>
        <pc:spChg chg="del mod">
          <ac:chgData name="Richard Ball" userId="S::richard.ball@sthelens.london::c2c6c2dd-6ddc-437e-8cdd-d7a74390accc" providerId="AD" clId="Web-{F8C696C5-C566-F5B5-5DDC-966F0EA6CC21}" dt="2022-09-12T12:13:35.861" v="1"/>
          <ac:spMkLst>
            <pc:docMk/>
            <pc:sldMk cId="2726199894" sldId="259"/>
            <ac:spMk id="2" creationId="{00000000-0000-0000-0000-000000000000}"/>
          </ac:spMkLst>
        </pc:spChg>
        <pc:spChg chg="add del mod">
          <ac:chgData name="Richard Ball" userId="S::richard.ball@sthelens.london::c2c6c2dd-6ddc-437e-8cdd-d7a74390accc" providerId="AD" clId="Web-{F8C696C5-C566-F5B5-5DDC-966F0EA6CC21}" dt="2022-09-12T12:13:38.533" v="3"/>
          <ac:spMkLst>
            <pc:docMk/>
            <pc:sldMk cId="2726199894" sldId="259"/>
            <ac:spMk id="5" creationId="{FFE83993-68CA-0248-B809-19A1D2AA980F}"/>
          </ac:spMkLst>
        </pc:spChg>
        <pc:picChg chg="mod">
          <ac:chgData name="Richard Ball" userId="S::richard.ball@sthelens.london::c2c6c2dd-6ddc-437e-8cdd-d7a74390accc" providerId="AD" clId="Web-{F8C696C5-C566-F5B5-5DDC-966F0EA6CC21}" dt="2022-09-12T12:13:41.549" v="4" actId="14100"/>
          <ac:picMkLst>
            <pc:docMk/>
            <pc:sldMk cId="2726199894" sldId="259"/>
            <ac:picMk id="4" creationId="{00000000-0000-0000-0000-000000000000}"/>
          </ac:picMkLst>
        </pc:picChg>
      </pc:sldChg>
      <pc:sldChg chg="modSp">
        <pc:chgData name="Richard Ball" userId="S::richard.ball@sthelens.london::c2c6c2dd-6ddc-437e-8cdd-d7a74390accc" providerId="AD" clId="Web-{F8C696C5-C566-F5B5-5DDC-966F0EA6CC21}" dt="2022-09-12T12:18:07.465" v="21" actId="14100"/>
        <pc:sldMkLst>
          <pc:docMk/>
          <pc:sldMk cId="1106722792" sldId="273"/>
        </pc:sldMkLst>
        <pc:spChg chg="mod">
          <ac:chgData name="Richard Ball" userId="S::richard.ball@sthelens.london::c2c6c2dd-6ddc-437e-8cdd-d7a74390accc" providerId="AD" clId="Web-{F8C696C5-C566-F5B5-5DDC-966F0EA6CC21}" dt="2022-09-12T12:18:07.465" v="21" actId="14100"/>
          <ac:spMkLst>
            <pc:docMk/>
            <pc:sldMk cId="1106722792" sldId="273"/>
            <ac:spMk id="7" creationId="{F78A742A-BC72-4CA0-BD38-790BEBD8A06E}"/>
          </ac:spMkLst>
        </pc:spChg>
      </pc:sldChg>
      <pc:sldChg chg="modSp">
        <pc:chgData name="Richard Ball" userId="S::richard.ball@sthelens.london::c2c6c2dd-6ddc-437e-8cdd-d7a74390accc" providerId="AD" clId="Web-{F8C696C5-C566-F5B5-5DDC-966F0EA6CC21}" dt="2022-09-12T12:17:45.214" v="18" actId="20577"/>
        <pc:sldMkLst>
          <pc:docMk/>
          <pc:sldMk cId="1183955396" sldId="275"/>
        </pc:sldMkLst>
        <pc:spChg chg="mod">
          <ac:chgData name="Richard Ball" userId="S::richard.ball@sthelens.london::c2c6c2dd-6ddc-437e-8cdd-d7a74390accc" providerId="AD" clId="Web-{F8C696C5-C566-F5B5-5DDC-966F0EA6CC21}" dt="2022-09-12T12:17:45.214" v="18" actId="20577"/>
          <ac:spMkLst>
            <pc:docMk/>
            <pc:sldMk cId="1183955396" sldId="275"/>
            <ac:spMk id="3" creationId="{A3AB188C-6087-4C5B-83B8-5621207CAEB0}"/>
          </ac:spMkLst>
        </pc:spChg>
      </pc:sldChg>
      <pc:sldChg chg="addSp delSp modSp new del">
        <pc:chgData name="Richard Ball" userId="S::richard.ball@sthelens.london::c2c6c2dd-6ddc-437e-8cdd-d7a74390accc" providerId="AD" clId="Web-{F8C696C5-C566-F5B5-5DDC-966F0EA6CC21}" dt="2022-09-12T12:15:25.693" v="14"/>
        <pc:sldMkLst>
          <pc:docMk/>
          <pc:sldMk cId="304337427" sldId="2233"/>
        </pc:sldMkLst>
        <pc:spChg chg="del">
          <ac:chgData name="Richard Ball" userId="S::richard.ball@sthelens.london::c2c6c2dd-6ddc-437e-8cdd-d7a74390accc" providerId="AD" clId="Web-{F8C696C5-C566-F5B5-5DDC-966F0EA6CC21}" dt="2022-09-12T12:14:44.864" v="7"/>
          <ac:spMkLst>
            <pc:docMk/>
            <pc:sldMk cId="304337427" sldId="2233"/>
            <ac:spMk id="2" creationId="{A1E62905-AD28-D25A-9A53-4C4752D5CC55}"/>
          </ac:spMkLst>
        </pc:spChg>
        <pc:spChg chg="del">
          <ac:chgData name="Richard Ball" userId="S::richard.ball@sthelens.london::c2c6c2dd-6ddc-437e-8cdd-d7a74390accc" providerId="AD" clId="Web-{F8C696C5-C566-F5B5-5DDC-966F0EA6CC21}" dt="2022-09-12T12:14:44.864" v="6"/>
          <ac:spMkLst>
            <pc:docMk/>
            <pc:sldMk cId="304337427" sldId="2233"/>
            <ac:spMk id="3" creationId="{0C6251D6-9BF1-54B3-F776-27EA013C4307}"/>
          </ac:spMkLst>
        </pc:spChg>
        <pc:picChg chg="add mod">
          <ac:chgData name="Richard Ball" userId="S::richard.ball@sthelens.london::c2c6c2dd-6ddc-437e-8cdd-d7a74390accc" providerId="AD" clId="Web-{F8C696C5-C566-F5B5-5DDC-966F0EA6CC21}" dt="2022-09-12T12:14:59.145" v="13" actId="1076"/>
          <ac:picMkLst>
            <pc:docMk/>
            <pc:sldMk cId="304337427" sldId="2233"/>
            <ac:picMk id="4" creationId="{20EEB30E-BA01-3099-82E5-15ED4905498F}"/>
          </ac:picMkLst>
        </pc:picChg>
      </pc:sldChg>
    </pc:docChg>
  </pc:docChgLst>
  <pc:docChgLst>
    <pc:chgData name="Richard Ball" userId="c2c6c2dd-6ddc-437e-8cdd-d7a74390accc" providerId="ADAL" clId="{67315263-C137-4297-B823-FB86E524F39E}"/>
    <pc:docChg chg="undo custSel addSld delSld modSld sldOrd">
      <pc:chgData name="Richard Ball" userId="c2c6c2dd-6ddc-437e-8cdd-d7a74390accc" providerId="ADAL" clId="{67315263-C137-4297-B823-FB86E524F39E}" dt="2023-09-11T08:29:56.557" v="949" actId="1076"/>
      <pc:docMkLst>
        <pc:docMk/>
      </pc:docMkLst>
      <pc:sldChg chg="addSp delSp modSp add del mod addAnim delAnim">
        <pc:chgData name="Richard Ball" userId="c2c6c2dd-6ddc-437e-8cdd-d7a74390accc" providerId="ADAL" clId="{67315263-C137-4297-B823-FB86E524F39E}" dt="2023-09-11T06:48:05.742" v="903" actId="47"/>
        <pc:sldMkLst>
          <pc:docMk/>
          <pc:sldMk cId="2726199894" sldId="259"/>
        </pc:sldMkLst>
        <pc:spChg chg="add del mod">
          <ac:chgData name="Richard Ball" userId="c2c6c2dd-6ddc-437e-8cdd-d7a74390accc" providerId="ADAL" clId="{67315263-C137-4297-B823-FB86E524F39E}" dt="2023-09-11T06:46:34.949" v="896" actId="478"/>
          <ac:spMkLst>
            <pc:docMk/>
            <pc:sldMk cId="2726199894" sldId="259"/>
            <ac:spMk id="3" creationId="{1304CE2F-D5E6-643F-F085-7931A70D9043}"/>
          </ac:spMkLst>
        </pc:spChg>
        <pc:spChg chg="add del mod">
          <ac:chgData name="Richard Ball" userId="c2c6c2dd-6ddc-437e-8cdd-d7a74390accc" providerId="ADAL" clId="{67315263-C137-4297-B823-FB86E524F39E}" dt="2023-09-11T06:46:53.709" v="901" actId="478"/>
          <ac:spMkLst>
            <pc:docMk/>
            <pc:sldMk cId="2726199894" sldId="259"/>
            <ac:spMk id="6" creationId="{7234F16B-96FC-8088-77D8-11A151DF04EF}"/>
          </ac:spMkLst>
        </pc:spChg>
        <pc:picChg chg="add del mod">
          <ac:chgData name="Richard Ball" userId="c2c6c2dd-6ddc-437e-8cdd-d7a74390accc" providerId="ADAL" clId="{67315263-C137-4297-B823-FB86E524F39E}" dt="2023-09-11T06:46:55.280" v="902" actId="1076"/>
          <ac:picMkLst>
            <pc:docMk/>
            <pc:sldMk cId="2726199894" sldId="259"/>
            <ac:picMk id="4" creationId="{00000000-0000-0000-0000-000000000000}"/>
          </ac:picMkLst>
        </pc:pic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1317528790" sldId="263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1317528790" sldId="263"/>
            <ac:inkMk id="2" creationId="{0C7EBCC4-9901-4644-4644-0DE68EEC144C}"/>
          </ac:inkMkLst>
        </pc:inkChg>
      </pc:sldChg>
      <pc:sldChg chg="addSp delSp modSp mod">
        <pc:chgData name="Richard Ball" userId="c2c6c2dd-6ddc-437e-8cdd-d7a74390accc" providerId="ADAL" clId="{67315263-C137-4297-B823-FB86E524F39E}" dt="2023-09-08T07:37:53.191" v="455" actId="1076"/>
        <pc:sldMkLst>
          <pc:docMk/>
          <pc:sldMk cId="3558877116" sldId="264"/>
        </pc:sldMkLst>
        <pc:spChg chg="mod">
          <ac:chgData name="Richard Ball" userId="c2c6c2dd-6ddc-437e-8cdd-d7a74390accc" providerId="ADAL" clId="{67315263-C137-4297-B823-FB86E524F39E}" dt="2023-09-08T07:37:48.314" v="454" actId="14100"/>
          <ac:spMkLst>
            <pc:docMk/>
            <pc:sldMk cId="3558877116" sldId="264"/>
            <ac:spMk id="3" creationId="{00000000-0000-0000-0000-000000000000}"/>
          </ac:spMkLst>
        </pc:spChg>
        <pc:spChg chg="add mod">
          <ac:chgData name="Richard Ball" userId="c2c6c2dd-6ddc-437e-8cdd-d7a74390accc" providerId="ADAL" clId="{67315263-C137-4297-B823-FB86E524F39E}" dt="2023-09-08T07:37:53.191" v="455" actId="1076"/>
          <ac:spMkLst>
            <pc:docMk/>
            <pc:sldMk cId="3558877116" sldId="264"/>
            <ac:spMk id="6" creationId="{09A59960-AA5D-4F88-59C8-8169615C9FF7}"/>
          </ac:spMkLst>
        </pc:spChg>
        <pc:spChg chg="add mod">
          <ac:chgData name="Richard Ball" userId="c2c6c2dd-6ddc-437e-8cdd-d7a74390accc" providerId="ADAL" clId="{67315263-C137-4297-B823-FB86E524F39E}" dt="2023-09-08T07:37:53.191" v="455" actId="1076"/>
          <ac:spMkLst>
            <pc:docMk/>
            <pc:sldMk cId="3558877116" sldId="264"/>
            <ac:spMk id="9" creationId="{2158FC23-0B77-0694-B00A-2F7322236926}"/>
          </ac:spMkLst>
        </pc:spChg>
        <pc:spChg chg="add mod">
          <ac:chgData name="Richard Ball" userId="c2c6c2dd-6ddc-437e-8cdd-d7a74390accc" providerId="ADAL" clId="{67315263-C137-4297-B823-FB86E524F39E}" dt="2023-09-08T07:37:53.191" v="455" actId="1076"/>
          <ac:spMkLst>
            <pc:docMk/>
            <pc:sldMk cId="3558877116" sldId="264"/>
            <ac:spMk id="11" creationId="{F03C40C5-681B-D3D8-132D-F9092C4E1506}"/>
          </ac:spMkLst>
        </pc:spChg>
        <pc:picChg chg="mod">
          <ac:chgData name="Richard Ball" userId="c2c6c2dd-6ddc-437e-8cdd-d7a74390accc" providerId="ADAL" clId="{67315263-C137-4297-B823-FB86E524F39E}" dt="2023-09-08T07:37:53.191" v="455" actId="1076"/>
          <ac:picMkLst>
            <pc:docMk/>
            <pc:sldMk cId="3558877116" sldId="264"/>
            <ac:picMk id="7" creationId="{DE8B0A09-4544-5E37-EFAD-613C2A031738}"/>
          </ac:picMkLst>
        </pc:picChg>
        <pc:picChg chg="del">
          <ac:chgData name="Richard Ball" userId="c2c6c2dd-6ddc-437e-8cdd-d7a74390accc" providerId="ADAL" clId="{67315263-C137-4297-B823-FB86E524F39E}" dt="2023-09-08T07:33:40.784" v="380" actId="478"/>
          <ac:picMkLst>
            <pc:docMk/>
            <pc:sldMk cId="3558877116" sldId="264"/>
            <ac:picMk id="8" creationId="{F92C6E35-4A15-798E-48D4-43B43DF83997}"/>
          </ac:picMkLst>
        </pc:picChg>
        <pc:picChg chg="mod">
          <ac:chgData name="Richard Ball" userId="c2c6c2dd-6ddc-437e-8cdd-d7a74390accc" providerId="ADAL" clId="{67315263-C137-4297-B823-FB86E524F39E}" dt="2023-09-08T07:37:53.191" v="455" actId="1076"/>
          <ac:picMkLst>
            <pc:docMk/>
            <pc:sldMk cId="3558877116" sldId="264"/>
            <ac:picMk id="10" creationId="{C5A8C434-9D06-A305-21C2-97B1D0A05EF1}"/>
          </ac:picMkLst>
        </pc:picChg>
        <pc:picChg chg="add mod">
          <ac:chgData name="Richard Ball" userId="c2c6c2dd-6ddc-437e-8cdd-d7a74390accc" providerId="ADAL" clId="{67315263-C137-4297-B823-FB86E524F39E}" dt="2023-09-08T07:37:53.191" v="455" actId="1076"/>
          <ac:picMkLst>
            <pc:docMk/>
            <pc:sldMk cId="3558877116" sldId="264"/>
            <ac:picMk id="1026" creationId="{B913D0C0-A6FE-FE04-4BA6-B3346CE67AB1}"/>
          </ac:picMkLst>
        </pc:picChg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558877116" sldId="264"/>
            <ac:inkMk id="4" creationId="{07037A4F-12D8-6F89-B49F-A428B6D44FA2}"/>
          </ac:inkMkLst>
        </pc:inkChg>
      </pc:sldChg>
      <pc:sldChg chg="addSp delSp modSp mod">
        <pc:chgData name="Richard Ball" userId="c2c6c2dd-6ddc-437e-8cdd-d7a74390accc" providerId="ADAL" clId="{67315263-C137-4297-B823-FB86E524F39E}" dt="2023-09-08T07:37:01.283" v="412" actId="1076"/>
        <pc:sldMkLst>
          <pc:docMk/>
          <pc:sldMk cId="1612337834" sldId="266"/>
        </pc:sldMkLst>
        <pc:picChg chg="add mod">
          <ac:chgData name="Richard Ball" userId="c2c6c2dd-6ddc-437e-8cdd-d7a74390accc" providerId="ADAL" clId="{67315263-C137-4297-B823-FB86E524F39E}" dt="2023-09-08T07:37:01.283" v="412" actId="1076"/>
          <ac:picMkLst>
            <pc:docMk/>
            <pc:sldMk cId="1612337834" sldId="266"/>
            <ac:picMk id="7" creationId="{E5BAD92E-E619-646F-6AF2-BB576882FC1D}"/>
          </ac:picMkLst>
        </pc:picChg>
        <pc:picChg chg="del mod">
          <ac:chgData name="Richard Ball" userId="c2c6c2dd-6ddc-437e-8cdd-d7a74390accc" providerId="ADAL" clId="{67315263-C137-4297-B823-FB86E524F39E}" dt="2023-09-08T07:35:42.610" v="399" actId="478"/>
          <ac:picMkLst>
            <pc:docMk/>
            <pc:sldMk cId="1612337834" sldId="266"/>
            <ac:picMk id="3076" creationId="{424E6097-83B0-4543-AC49-E6CFA06BEBD7}"/>
          </ac:picMkLst>
        </pc:picChg>
        <pc:cxnChg chg="mod">
          <ac:chgData name="Richard Ball" userId="c2c6c2dd-6ddc-437e-8cdd-d7a74390accc" providerId="ADAL" clId="{67315263-C137-4297-B823-FB86E524F39E}" dt="2023-09-08T07:36:52.569" v="409" actId="1076"/>
          <ac:cxnSpMkLst>
            <pc:docMk/>
            <pc:sldMk cId="1612337834" sldId="266"/>
            <ac:cxnSpMk id="6" creationId="{48461270-AA62-48DE-9C72-1C1B97756B08}"/>
          </ac:cxnSpMkLst>
        </pc:cxnChg>
      </pc:sldChg>
      <pc:sldChg chg="addSp delSp modSp mod delAnim modAnim">
        <pc:chgData name="Richard Ball" userId="c2c6c2dd-6ddc-437e-8cdd-d7a74390accc" providerId="ADAL" clId="{67315263-C137-4297-B823-FB86E524F39E}" dt="2023-09-11T06:51:01.062" v="922" actId="167"/>
        <pc:sldMkLst>
          <pc:docMk/>
          <pc:sldMk cId="2137231705" sldId="269"/>
        </pc:sldMkLst>
        <pc:spChg chg="add del mod">
          <ac:chgData name="Richard Ball" userId="c2c6c2dd-6ddc-437e-8cdd-d7a74390accc" providerId="ADAL" clId="{67315263-C137-4297-B823-FB86E524F39E}" dt="2023-09-11T06:49:58.496" v="913" actId="478"/>
          <ac:spMkLst>
            <pc:docMk/>
            <pc:sldMk cId="2137231705" sldId="269"/>
            <ac:spMk id="3" creationId="{93651D3C-B0BA-754E-7082-FDB442EC016C}"/>
          </ac:spMkLst>
        </pc:spChg>
        <pc:spChg chg="del">
          <ac:chgData name="Richard Ball" userId="c2c6c2dd-6ddc-437e-8cdd-d7a74390accc" providerId="ADAL" clId="{67315263-C137-4297-B823-FB86E524F39E}" dt="2023-09-11T06:49:58.496" v="913" actId="478"/>
          <ac:spMkLst>
            <pc:docMk/>
            <pc:sldMk cId="2137231705" sldId="269"/>
            <ac:spMk id="5" creationId="{ACCBBD49-6667-F091-1513-DE8259D1742D}"/>
          </ac:spMkLst>
        </pc:spChg>
        <pc:spChg chg="add mod ord">
          <ac:chgData name="Richard Ball" userId="c2c6c2dd-6ddc-437e-8cdd-d7a74390accc" providerId="ADAL" clId="{67315263-C137-4297-B823-FB86E524F39E}" dt="2023-09-11T06:51:01.062" v="922" actId="167"/>
          <ac:spMkLst>
            <pc:docMk/>
            <pc:sldMk cId="2137231705" sldId="269"/>
            <ac:spMk id="7" creationId="{844F141A-D04F-C3D7-9987-FAA90E3A07A1}"/>
          </ac:spMkLst>
        </pc:spChg>
        <pc:picChg chg="del">
          <ac:chgData name="Richard Ball" userId="c2c6c2dd-6ddc-437e-8cdd-d7a74390accc" providerId="ADAL" clId="{67315263-C137-4297-B823-FB86E524F39E}" dt="2023-09-11T06:49:56.727" v="912" actId="478"/>
          <ac:picMkLst>
            <pc:docMk/>
            <pc:sldMk cId="2137231705" sldId="269"/>
            <ac:picMk id="4" creationId="{00000000-0000-0000-0000-000000000000}"/>
          </ac:picMkLst>
        </pc:picChg>
        <pc:picChg chg="add mod">
          <ac:chgData name="Richard Ball" userId="c2c6c2dd-6ddc-437e-8cdd-d7a74390accc" providerId="ADAL" clId="{67315263-C137-4297-B823-FB86E524F39E}" dt="2023-09-11T06:50:50.817" v="919" actId="1076"/>
          <ac:picMkLst>
            <pc:docMk/>
            <pc:sldMk cId="2137231705" sldId="269"/>
            <ac:picMk id="6" creationId="{D5C54E75-11FE-E229-064B-5C2DFD3E4205}"/>
          </ac:picMkLst>
        </pc:picChg>
      </pc:sldChg>
      <pc:sldChg chg="modSp mod ord">
        <pc:chgData name="Richard Ball" userId="c2c6c2dd-6ddc-437e-8cdd-d7a74390accc" providerId="ADAL" clId="{67315263-C137-4297-B823-FB86E524F39E}" dt="2023-09-08T07:38:19.071" v="456" actId="14100"/>
        <pc:sldMkLst>
          <pc:docMk/>
          <pc:sldMk cId="488410468" sldId="270"/>
        </pc:sldMkLst>
        <pc:picChg chg="mod">
          <ac:chgData name="Richard Ball" userId="c2c6c2dd-6ddc-437e-8cdd-d7a74390accc" providerId="ADAL" clId="{67315263-C137-4297-B823-FB86E524F39E}" dt="2023-09-08T07:38:19.071" v="456" actId="14100"/>
          <ac:picMkLst>
            <pc:docMk/>
            <pc:sldMk cId="488410468" sldId="270"/>
            <ac:picMk id="6" creationId="{70898D41-842E-46CE-97EE-842BD4C0F58D}"/>
          </ac:picMkLst>
        </pc:picChg>
      </pc:sldChg>
      <pc:sldChg chg="ord">
        <pc:chgData name="Richard Ball" userId="c2c6c2dd-6ddc-437e-8cdd-d7a74390accc" providerId="ADAL" clId="{67315263-C137-4297-B823-FB86E524F39E}" dt="2023-09-11T06:52:45.178" v="927"/>
        <pc:sldMkLst>
          <pc:docMk/>
          <pc:sldMk cId="3047607947" sldId="271"/>
        </pc:sldMkLst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1106722792" sldId="273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1106722792" sldId="273"/>
            <ac:inkMk id="2" creationId="{E16F1A41-BB53-EFDC-B022-6BB6525D041E}"/>
          </ac:inkMkLst>
        </pc:inkChg>
      </pc:sldChg>
      <pc:sldChg chg="addSp delSp modSp mod">
        <pc:chgData name="Richard Ball" userId="c2c6c2dd-6ddc-437e-8cdd-d7a74390accc" providerId="ADAL" clId="{67315263-C137-4297-B823-FB86E524F39E}" dt="2023-09-11T07:45:03.409" v="931" actId="22"/>
        <pc:sldMkLst>
          <pc:docMk/>
          <pc:sldMk cId="3990829151" sldId="280"/>
        </pc:sldMkLst>
        <pc:spChg chg="add del mod">
          <ac:chgData name="Richard Ball" userId="c2c6c2dd-6ddc-437e-8cdd-d7a74390accc" providerId="ADAL" clId="{67315263-C137-4297-B823-FB86E524F39E}" dt="2023-09-11T06:52:13.259" v="925" actId="478"/>
          <ac:spMkLst>
            <pc:docMk/>
            <pc:sldMk cId="3990829151" sldId="280"/>
            <ac:spMk id="2" creationId="{47E1350D-0EA9-0AB0-A3EE-A930B448AC4C}"/>
          </ac:spMkLst>
        </pc:spChg>
        <pc:picChg chg="add del">
          <ac:chgData name="Richard Ball" userId="c2c6c2dd-6ddc-437e-8cdd-d7a74390accc" providerId="ADAL" clId="{67315263-C137-4297-B823-FB86E524F39E}" dt="2023-09-11T07:45:03.409" v="931" actId="22"/>
          <ac:picMkLst>
            <pc:docMk/>
            <pc:sldMk cId="3990829151" sldId="280"/>
            <ac:picMk id="5" creationId="{197EF99C-F3CA-E9ED-BC93-3ED8597DB0EE}"/>
          </ac:picMkLst>
        </pc:pic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3111390565" sldId="281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111390565" sldId="281"/>
            <ac:inkMk id="2" creationId="{2B48E3DB-EFB5-42B4-F83D-731BB06E3332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3186912959" sldId="282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186912959" sldId="282"/>
            <ac:inkMk id="2" creationId="{06E52C17-BDB7-90FD-B4A8-23FD14324098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198219815" sldId="283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198219815" sldId="283"/>
            <ac:inkMk id="2" creationId="{91D30655-92F7-3C9D-32FE-D39111E8E94B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3993979358" sldId="284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993979358" sldId="284"/>
            <ac:inkMk id="2" creationId="{036C9488-06B6-4E57-12DE-808536BAAFC6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980258015" sldId="289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980258015" sldId="289"/>
            <ac:inkMk id="2" creationId="{5356C546-8A67-AFD4-0B9C-842D6F2A6F56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3770566645" sldId="290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770566645" sldId="290"/>
            <ac:inkMk id="2" creationId="{D4572E48-6F46-5819-B03F-B42B41445EFB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3406202162" sldId="302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406202162" sldId="302"/>
            <ac:inkMk id="2" creationId="{A2C1B959-3F26-090C-C78C-1D14B4B5DCA0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949212962" sldId="340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949212962" sldId="340"/>
            <ac:inkMk id="2" creationId="{F13682DA-2D6F-8D8B-20E2-FE2898DF1C1D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769699438" sldId="341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769699438" sldId="341"/>
            <ac:inkMk id="2" creationId="{701290E9-857E-F418-E3C6-6D4A0BF40E39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3314359042" sldId="342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3314359042" sldId="342"/>
            <ac:inkMk id="3" creationId="{A22E87CF-3EF4-1C84-EA28-E3707C015736}"/>
          </ac:inkMkLst>
        </pc:inkChg>
      </pc:sldChg>
      <pc:sldChg chg="delSp modSp mod">
        <pc:chgData name="Richard Ball" userId="c2c6c2dd-6ddc-437e-8cdd-d7a74390accc" providerId="ADAL" clId="{67315263-C137-4297-B823-FB86E524F39E}" dt="2023-09-08T07:17:48.476" v="293" actId="478"/>
        <pc:sldMkLst>
          <pc:docMk/>
          <pc:sldMk cId="1689151294" sldId="2209"/>
        </pc:sldMkLst>
        <pc:spChg chg="del mod">
          <ac:chgData name="Richard Ball" userId="c2c6c2dd-6ddc-437e-8cdd-d7a74390accc" providerId="ADAL" clId="{67315263-C137-4297-B823-FB86E524F39E}" dt="2023-09-08T07:17:48.476" v="293" actId="478"/>
          <ac:spMkLst>
            <pc:docMk/>
            <pc:sldMk cId="1689151294" sldId="2209"/>
            <ac:spMk id="16" creationId="{CD58DEE2-C807-49F9-B55A-846F0F772F08}"/>
          </ac:spMkLst>
        </pc:spChg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1689151294" sldId="2209"/>
            <ac:inkMk id="6" creationId="{FAEA1DF0-04FF-4694-154B-AAA43BA710E6}"/>
          </ac:inkMkLst>
        </pc:ink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4107783284" sldId="2210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4107783284" sldId="2210"/>
            <ac:inkMk id="3" creationId="{9DE0FC60-A72E-A76D-70C7-9CF6D8457452}"/>
          </ac:inkMkLst>
        </pc:inkChg>
      </pc:sldChg>
      <pc:sldChg chg="addSp delSp modSp mod">
        <pc:chgData name="Richard Ball" userId="c2c6c2dd-6ddc-437e-8cdd-d7a74390accc" providerId="ADAL" clId="{67315263-C137-4297-B823-FB86E524F39E}" dt="2023-09-08T07:17:44.243" v="291" actId="14100"/>
        <pc:sldMkLst>
          <pc:docMk/>
          <pc:sldMk cId="90897237" sldId="2212"/>
        </pc:sldMkLst>
        <pc:spChg chg="del mod">
          <ac:chgData name="Richard Ball" userId="c2c6c2dd-6ddc-437e-8cdd-d7a74390accc" providerId="ADAL" clId="{67315263-C137-4297-B823-FB86E524F39E}" dt="2023-09-08T07:16:53.264" v="284" actId="478"/>
          <ac:spMkLst>
            <pc:docMk/>
            <pc:sldMk cId="90897237" sldId="2212"/>
            <ac:spMk id="2" creationId="{1F7F3167-9DAB-4A3E-8E9A-4DAC542E69F2}"/>
          </ac:spMkLst>
        </pc:spChg>
        <pc:spChg chg="add mod">
          <ac:chgData name="Richard Ball" userId="c2c6c2dd-6ddc-437e-8cdd-d7a74390accc" providerId="ADAL" clId="{67315263-C137-4297-B823-FB86E524F39E}" dt="2023-09-08T07:16:53.264" v="284" actId="478"/>
          <ac:spMkLst>
            <pc:docMk/>
            <pc:sldMk cId="90897237" sldId="2212"/>
            <ac:spMk id="4" creationId="{13B9C9C7-67E1-D9BF-AB63-AA6F63D10DA9}"/>
          </ac:spMkLst>
        </pc:spChg>
        <pc:picChg chg="add mod">
          <ac:chgData name="Richard Ball" userId="c2c6c2dd-6ddc-437e-8cdd-d7a74390accc" providerId="ADAL" clId="{67315263-C137-4297-B823-FB86E524F39E}" dt="2023-09-08T07:17:44.243" v="291" actId="14100"/>
          <ac:picMkLst>
            <pc:docMk/>
            <pc:sldMk cId="90897237" sldId="2212"/>
            <ac:picMk id="6" creationId="{77C308B2-9DBE-886E-87AC-72C50B217D0D}"/>
          </ac:picMkLst>
        </pc:picChg>
      </pc:sldChg>
      <pc:sldChg chg="del">
        <pc:chgData name="Richard Ball" userId="c2c6c2dd-6ddc-437e-8cdd-d7a74390accc" providerId="ADAL" clId="{67315263-C137-4297-B823-FB86E524F39E}" dt="2023-09-08T07:11:58.879" v="1" actId="47"/>
        <pc:sldMkLst>
          <pc:docMk/>
          <pc:sldMk cId="2725035865" sldId="2217"/>
        </pc:sldMkLst>
      </pc:sldChg>
      <pc:sldChg chg="modSp add mod">
        <pc:chgData name="Richard Ball" userId="c2c6c2dd-6ddc-437e-8cdd-d7a74390accc" providerId="ADAL" clId="{67315263-C137-4297-B823-FB86E524F39E}" dt="2023-09-08T07:16:28.428" v="282" actId="20577"/>
        <pc:sldMkLst>
          <pc:docMk/>
          <pc:sldMk cId="3950272253" sldId="2217"/>
        </pc:sldMkLst>
        <pc:spChg chg="mod">
          <ac:chgData name="Richard Ball" userId="c2c6c2dd-6ddc-437e-8cdd-d7a74390accc" providerId="ADAL" clId="{67315263-C137-4297-B823-FB86E524F39E}" dt="2023-09-08T07:16:28.428" v="282" actId="20577"/>
          <ac:spMkLst>
            <pc:docMk/>
            <pc:sldMk cId="3950272253" sldId="2217"/>
            <ac:spMk id="6" creationId="{3B54D56C-1C00-432D-B49A-17163B6DA19F}"/>
          </ac:spMkLst>
        </pc:spChg>
      </pc:sldChg>
      <pc:sldChg chg="delSp mod">
        <pc:chgData name="Richard Ball" userId="c2c6c2dd-6ddc-437e-8cdd-d7a74390accc" providerId="ADAL" clId="{67315263-C137-4297-B823-FB86E524F39E}" dt="2023-09-08T07:10:51.909" v="0" actId="33639"/>
        <pc:sldMkLst>
          <pc:docMk/>
          <pc:sldMk cId="1435941307" sldId="2231"/>
        </pc:sldMkLst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1435941307" sldId="2231"/>
            <ac:inkMk id="2" creationId="{E8CB99A4-B320-6F6F-5ED3-6FD056CC8E15}"/>
          </ac:inkMkLst>
        </pc:inkChg>
      </pc:sldChg>
      <pc:sldChg chg="delSp modSp mod">
        <pc:chgData name="Richard Ball" userId="c2c6c2dd-6ddc-437e-8cdd-d7a74390accc" providerId="ADAL" clId="{67315263-C137-4297-B823-FB86E524F39E}" dt="2023-09-08T07:14:31.452" v="84" actId="20577"/>
        <pc:sldMkLst>
          <pc:docMk/>
          <pc:sldMk cId="1916303512" sldId="2232"/>
        </pc:sldMkLst>
        <pc:graphicFrameChg chg="modGraphic">
          <ac:chgData name="Richard Ball" userId="c2c6c2dd-6ddc-437e-8cdd-d7a74390accc" providerId="ADAL" clId="{67315263-C137-4297-B823-FB86E524F39E}" dt="2023-09-08T07:14:31.452" v="84" actId="20577"/>
          <ac:graphicFrameMkLst>
            <pc:docMk/>
            <pc:sldMk cId="1916303512" sldId="2232"/>
            <ac:graphicFrameMk id="8" creationId="{00000000-0000-0000-0000-000000000000}"/>
          </ac:graphicFrameMkLst>
        </pc:graphicFrameChg>
        <pc:inkChg chg="del">
          <ac:chgData name="Richard Ball" userId="c2c6c2dd-6ddc-437e-8cdd-d7a74390accc" providerId="ADAL" clId="{67315263-C137-4297-B823-FB86E524F39E}" dt="2023-09-08T07:10:51.909" v="0" actId="33639"/>
          <ac:inkMkLst>
            <pc:docMk/>
            <pc:sldMk cId="1916303512" sldId="2232"/>
            <ac:inkMk id="2" creationId="{5B2F468E-F2B9-DA1A-E89E-F5A9355D2D5F}"/>
          </ac:inkMkLst>
        </pc:inkChg>
      </pc:sldChg>
      <pc:sldChg chg="delSp modSp mod ord">
        <pc:chgData name="Richard Ball" userId="c2c6c2dd-6ddc-437e-8cdd-d7a74390accc" providerId="ADAL" clId="{67315263-C137-4297-B823-FB86E524F39E}" dt="2023-09-11T06:37:07.093" v="548" actId="20577"/>
        <pc:sldMkLst>
          <pc:docMk/>
          <pc:sldMk cId="3198501818" sldId="2233"/>
        </pc:sldMkLst>
        <pc:spChg chg="mod">
          <ac:chgData name="Richard Ball" userId="c2c6c2dd-6ddc-437e-8cdd-d7a74390accc" providerId="ADAL" clId="{67315263-C137-4297-B823-FB86E524F39E}" dt="2023-09-11T06:37:07.093" v="548" actId="20577"/>
          <ac:spMkLst>
            <pc:docMk/>
            <pc:sldMk cId="3198501818" sldId="2233"/>
            <ac:spMk id="2" creationId="{78B54692-CBD7-CA63-2393-BB97B801CD83}"/>
          </ac:spMkLst>
        </pc:spChg>
        <pc:spChg chg="del mod">
          <ac:chgData name="Richard Ball" userId="c2c6c2dd-6ddc-437e-8cdd-d7a74390accc" providerId="ADAL" clId="{67315263-C137-4297-B823-FB86E524F39E}" dt="2023-09-08T07:38:26.158" v="458" actId="478"/>
          <ac:spMkLst>
            <pc:docMk/>
            <pc:sldMk cId="3198501818" sldId="2233"/>
            <ac:spMk id="3" creationId="{AB3D2772-0BEA-4AEC-586D-2A68EFCCF4FD}"/>
          </ac:spMkLst>
        </pc:spChg>
      </pc:sldChg>
      <pc:sldChg chg="delSp modSp new mod ord">
        <pc:chgData name="Richard Ball" userId="c2c6c2dd-6ddc-437e-8cdd-d7a74390accc" providerId="ADAL" clId="{67315263-C137-4297-B823-FB86E524F39E}" dt="2023-09-08T07:13:07.991" v="39" actId="1076"/>
        <pc:sldMkLst>
          <pc:docMk/>
          <pc:sldMk cId="909448008" sldId="2234"/>
        </pc:sldMkLst>
        <pc:spChg chg="mod">
          <ac:chgData name="Richard Ball" userId="c2c6c2dd-6ddc-437e-8cdd-d7a74390accc" providerId="ADAL" clId="{67315263-C137-4297-B823-FB86E524F39E}" dt="2023-09-08T07:13:07.991" v="39" actId="1076"/>
          <ac:spMkLst>
            <pc:docMk/>
            <pc:sldMk cId="909448008" sldId="2234"/>
            <ac:spMk id="2" creationId="{F26466FB-F8B1-3411-940F-238808142EC7}"/>
          </ac:spMkLst>
        </pc:spChg>
        <pc:spChg chg="del mod">
          <ac:chgData name="Richard Ball" userId="c2c6c2dd-6ddc-437e-8cdd-d7a74390accc" providerId="ADAL" clId="{67315263-C137-4297-B823-FB86E524F39E}" dt="2023-09-08T07:13:00.653" v="30" actId="478"/>
          <ac:spMkLst>
            <pc:docMk/>
            <pc:sldMk cId="909448008" sldId="2234"/>
            <ac:spMk id="3" creationId="{E7E736BA-8924-B43F-E7E7-2AF1735C8EF8}"/>
          </ac:spMkLst>
        </pc:spChg>
      </pc:sldChg>
      <pc:sldChg chg="modSp add mod ord">
        <pc:chgData name="Richard Ball" userId="c2c6c2dd-6ddc-437e-8cdd-d7a74390accc" providerId="ADAL" clId="{67315263-C137-4297-B823-FB86E524F39E}" dt="2023-09-08T07:15:08.256" v="158" actId="20577"/>
        <pc:sldMkLst>
          <pc:docMk/>
          <pc:sldMk cId="2941251361" sldId="2235"/>
        </pc:sldMkLst>
        <pc:spChg chg="mod">
          <ac:chgData name="Richard Ball" userId="c2c6c2dd-6ddc-437e-8cdd-d7a74390accc" providerId="ADAL" clId="{67315263-C137-4297-B823-FB86E524F39E}" dt="2023-09-08T07:15:08.256" v="158" actId="20577"/>
          <ac:spMkLst>
            <pc:docMk/>
            <pc:sldMk cId="2941251361" sldId="2235"/>
            <ac:spMk id="2" creationId="{F26466FB-F8B1-3411-940F-238808142EC7}"/>
          </ac:spMkLst>
        </pc:spChg>
      </pc:sldChg>
      <pc:sldChg chg="modSp add mod ord">
        <pc:chgData name="Richard Ball" userId="c2c6c2dd-6ddc-437e-8cdd-d7a74390accc" providerId="ADAL" clId="{67315263-C137-4297-B823-FB86E524F39E}" dt="2023-09-08T07:13:38.255" v="69" actId="20577"/>
        <pc:sldMkLst>
          <pc:docMk/>
          <pc:sldMk cId="311655719" sldId="2236"/>
        </pc:sldMkLst>
        <pc:spChg chg="mod">
          <ac:chgData name="Richard Ball" userId="c2c6c2dd-6ddc-437e-8cdd-d7a74390accc" providerId="ADAL" clId="{67315263-C137-4297-B823-FB86E524F39E}" dt="2023-09-08T07:13:38.255" v="69" actId="20577"/>
          <ac:spMkLst>
            <pc:docMk/>
            <pc:sldMk cId="311655719" sldId="2236"/>
            <ac:spMk id="2" creationId="{F26466FB-F8B1-3411-940F-238808142EC7}"/>
          </ac:spMkLst>
        </pc:spChg>
      </pc:sldChg>
      <pc:sldChg chg="modSp add mod ord">
        <pc:chgData name="Richard Ball" userId="c2c6c2dd-6ddc-437e-8cdd-d7a74390accc" providerId="ADAL" clId="{67315263-C137-4297-B823-FB86E524F39E}" dt="2023-09-08T07:14:21.146" v="80" actId="20577"/>
        <pc:sldMkLst>
          <pc:docMk/>
          <pc:sldMk cId="1362995928" sldId="2237"/>
        </pc:sldMkLst>
        <pc:spChg chg="mod">
          <ac:chgData name="Richard Ball" userId="c2c6c2dd-6ddc-437e-8cdd-d7a74390accc" providerId="ADAL" clId="{67315263-C137-4297-B823-FB86E524F39E}" dt="2023-09-08T07:14:21.146" v="80" actId="20577"/>
          <ac:spMkLst>
            <pc:docMk/>
            <pc:sldMk cId="1362995928" sldId="2237"/>
            <ac:spMk id="2" creationId="{F26466FB-F8B1-3411-940F-238808142EC7}"/>
          </ac:spMkLst>
        </pc:spChg>
      </pc:sldChg>
      <pc:sldChg chg="modSp add mod ord">
        <pc:chgData name="Richard Ball" userId="c2c6c2dd-6ddc-437e-8cdd-d7a74390accc" providerId="ADAL" clId="{67315263-C137-4297-B823-FB86E524F39E}" dt="2023-09-08T07:14:49.820" v="123" actId="313"/>
        <pc:sldMkLst>
          <pc:docMk/>
          <pc:sldMk cId="290333271" sldId="2238"/>
        </pc:sldMkLst>
        <pc:spChg chg="mod">
          <ac:chgData name="Richard Ball" userId="c2c6c2dd-6ddc-437e-8cdd-d7a74390accc" providerId="ADAL" clId="{67315263-C137-4297-B823-FB86E524F39E}" dt="2023-09-08T07:14:49.820" v="123" actId="313"/>
          <ac:spMkLst>
            <pc:docMk/>
            <pc:sldMk cId="290333271" sldId="2238"/>
            <ac:spMk id="2" creationId="{F26466FB-F8B1-3411-940F-238808142EC7}"/>
          </ac:spMkLst>
        </pc:spChg>
      </pc:sldChg>
      <pc:sldChg chg="modSp add mod ord">
        <pc:chgData name="Richard Ball" userId="c2c6c2dd-6ddc-437e-8cdd-d7a74390accc" providerId="ADAL" clId="{67315263-C137-4297-B823-FB86E524F39E}" dt="2023-09-08T07:15:25.863" v="183" actId="20577"/>
        <pc:sldMkLst>
          <pc:docMk/>
          <pc:sldMk cId="893217628" sldId="2239"/>
        </pc:sldMkLst>
        <pc:spChg chg="mod">
          <ac:chgData name="Richard Ball" userId="c2c6c2dd-6ddc-437e-8cdd-d7a74390accc" providerId="ADAL" clId="{67315263-C137-4297-B823-FB86E524F39E}" dt="2023-09-08T07:15:25.863" v="183" actId="20577"/>
          <ac:spMkLst>
            <pc:docMk/>
            <pc:sldMk cId="893217628" sldId="2239"/>
            <ac:spMk id="2" creationId="{F26466FB-F8B1-3411-940F-238808142EC7}"/>
          </ac:spMkLst>
        </pc:spChg>
      </pc:sldChg>
      <pc:sldChg chg="modSp add mod">
        <pc:chgData name="Richard Ball" userId="c2c6c2dd-6ddc-437e-8cdd-d7a74390accc" providerId="ADAL" clId="{67315263-C137-4297-B823-FB86E524F39E}" dt="2023-09-08T07:15:36.296" v="191" actId="20577"/>
        <pc:sldMkLst>
          <pc:docMk/>
          <pc:sldMk cId="1766878144" sldId="2240"/>
        </pc:sldMkLst>
        <pc:spChg chg="mod">
          <ac:chgData name="Richard Ball" userId="c2c6c2dd-6ddc-437e-8cdd-d7a74390accc" providerId="ADAL" clId="{67315263-C137-4297-B823-FB86E524F39E}" dt="2023-09-08T07:15:36.296" v="191" actId="20577"/>
          <ac:spMkLst>
            <pc:docMk/>
            <pc:sldMk cId="1766878144" sldId="2240"/>
            <ac:spMk id="2" creationId="{F26466FB-F8B1-3411-940F-238808142EC7}"/>
          </ac:spMkLst>
        </pc:spChg>
      </pc:sldChg>
      <pc:sldChg chg="modSp add mod">
        <pc:chgData name="Richard Ball" userId="c2c6c2dd-6ddc-437e-8cdd-d7a74390accc" providerId="ADAL" clId="{67315263-C137-4297-B823-FB86E524F39E}" dt="2023-09-08T07:15:42.149" v="201" actId="20577"/>
        <pc:sldMkLst>
          <pc:docMk/>
          <pc:sldMk cId="1150193517" sldId="2241"/>
        </pc:sldMkLst>
        <pc:spChg chg="mod">
          <ac:chgData name="Richard Ball" userId="c2c6c2dd-6ddc-437e-8cdd-d7a74390accc" providerId="ADAL" clId="{67315263-C137-4297-B823-FB86E524F39E}" dt="2023-09-08T07:15:42.149" v="201" actId="20577"/>
          <ac:spMkLst>
            <pc:docMk/>
            <pc:sldMk cId="1150193517" sldId="2241"/>
            <ac:spMk id="2" creationId="{F26466FB-F8B1-3411-940F-238808142EC7}"/>
          </ac:spMkLst>
        </pc:spChg>
      </pc:sldChg>
      <pc:sldChg chg="modSp add mod">
        <pc:chgData name="Richard Ball" userId="c2c6c2dd-6ddc-437e-8cdd-d7a74390accc" providerId="ADAL" clId="{67315263-C137-4297-B823-FB86E524F39E}" dt="2023-09-08T07:15:50.144" v="214" actId="20577"/>
        <pc:sldMkLst>
          <pc:docMk/>
          <pc:sldMk cId="3939934175" sldId="2242"/>
        </pc:sldMkLst>
        <pc:spChg chg="mod">
          <ac:chgData name="Richard Ball" userId="c2c6c2dd-6ddc-437e-8cdd-d7a74390accc" providerId="ADAL" clId="{67315263-C137-4297-B823-FB86E524F39E}" dt="2023-09-08T07:15:50.144" v="214" actId="20577"/>
          <ac:spMkLst>
            <pc:docMk/>
            <pc:sldMk cId="3939934175" sldId="2242"/>
            <ac:spMk id="2" creationId="{F26466FB-F8B1-3411-940F-238808142EC7}"/>
          </ac:spMkLst>
        </pc:spChg>
      </pc:sldChg>
      <pc:sldChg chg="modSp add mod">
        <pc:chgData name="Richard Ball" userId="c2c6c2dd-6ddc-437e-8cdd-d7a74390accc" providerId="ADAL" clId="{67315263-C137-4297-B823-FB86E524F39E}" dt="2023-09-08T07:15:57.996" v="227" actId="20577"/>
        <pc:sldMkLst>
          <pc:docMk/>
          <pc:sldMk cId="3098004771" sldId="2243"/>
        </pc:sldMkLst>
        <pc:spChg chg="mod">
          <ac:chgData name="Richard Ball" userId="c2c6c2dd-6ddc-437e-8cdd-d7a74390accc" providerId="ADAL" clId="{67315263-C137-4297-B823-FB86E524F39E}" dt="2023-09-08T07:15:57.996" v="227" actId="20577"/>
          <ac:spMkLst>
            <pc:docMk/>
            <pc:sldMk cId="3098004771" sldId="2243"/>
            <ac:spMk id="2" creationId="{F26466FB-F8B1-3411-940F-238808142EC7}"/>
          </ac:spMkLst>
        </pc:spChg>
      </pc:sldChg>
      <pc:sldChg chg="modSp add mod">
        <pc:chgData name="Richard Ball" userId="c2c6c2dd-6ddc-437e-8cdd-d7a74390accc" providerId="ADAL" clId="{67315263-C137-4297-B823-FB86E524F39E}" dt="2023-09-08T07:16:05.299" v="233" actId="20577"/>
        <pc:sldMkLst>
          <pc:docMk/>
          <pc:sldMk cId="3745487276" sldId="2244"/>
        </pc:sldMkLst>
        <pc:spChg chg="mod">
          <ac:chgData name="Richard Ball" userId="c2c6c2dd-6ddc-437e-8cdd-d7a74390accc" providerId="ADAL" clId="{67315263-C137-4297-B823-FB86E524F39E}" dt="2023-09-08T07:16:05.299" v="233" actId="20577"/>
          <ac:spMkLst>
            <pc:docMk/>
            <pc:sldMk cId="3745487276" sldId="2244"/>
            <ac:spMk id="2" creationId="{F26466FB-F8B1-3411-940F-238808142EC7}"/>
          </ac:spMkLst>
        </pc:spChg>
      </pc:sldChg>
      <pc:sldChg chg="modSp add mod">
        <pc:chgData name="Richard Ball" userId="c2c6c2dd-6ddc-437e-8cdd-d7a74390accc" providerId="ADAL" clId="{67315263-C137-4297-B823-FB86E524F39E}" dt="2023-09-08T07:16:15.217" v="249" actId="20577"/>
        <pc:sldMkLst>
          <pc:docMk/>
          <pc:sldMk cId="1619409624" sldId="2245"/>
        </pc:sldMkLst>
        <pc:spChg chg="mod">
          <ac:chgData name="Richard Ball" userId="c2c6c2dd-6ddc-437e-8cdd-d7a74390accc" providerId="ADAL" clId="{67315263-C137-4297-B823-FB86E524F39E}" dt="2023-09-08T07:16:15.217" v="249" actId="20577"/>
          <ac:spMkLst>
            <pc:docMk/>
            <pc:sldMk cId="1619409624" sldId="2245"/>
            <ac:spMk id="2" creationId="{F26466FB-F8B1-3411-940F-238808142EC7}"/>
          </ac:spMkLst>
        </pc:spChg>
      </pc:sldChg>
      <pc:sldChg chg="delSp add mod delAnim">
        <pc:chgData name="Richard Ball" userId="c2c6c2dd-6ddc-437e-8cdd-d7a74390accc" providerId="ADAL" clId="{67315263-C137-4297-B823-FB86E524F39E}" dt="2023-09-08T07:27:07.703" v="348" actId="478"/>
        <pc:sldMkLst>
          <pc:docMk/>
          <pc:sldMk cId="1064759484" sldId="2246"/>
        </pc:sldMkLst>
        <pc:spChg chg="del">
          <ac:chgData name="Richard Ball" userId="c2c6c2dd-6ddc-437e-8cdd-d7a74390accc" providerId="ADAL" clId="{67315263-C137-4297-B823-FB86E524F39E}" dt="2023-09-08T07:27:05.878" v="347" actId="478"/>
          <ac:spMkLst>
            <pc:docMk/>
            <pc:sldMk cId="1064759484" sldId="2246"/>
            <ac:spMk id="3" creationId="{AAC13989-9D6B-46F4-B78A-521740EF12D2}"/>
          </ac:spMkLst>
        </pc:spChg>
        <pc:spChg chg="del">
          <ac:chgData name="Richard Ball" userId="c2c6c2dd-6ddc-437e-8cdd-d7a74390accc" providerId="ADAL" clId="{67315263-C137-4297-B823-FB86E524F39E}" dt="2023-09-08T07:27:05.878" v="347" actId="478"/>
          <ac:spMkLst>
            <pc:docMk/>
            <pc:sldMk cId="1064759484" sldId="2246"/>
            <ac:spMk id="5" creationId="{6050691F-D305-4AE4-958B-7C3F895241A7}"/>
          </ac:spMkLst>
        </pc:spChg>
        <pc:spChg chg="del">
          <ac:chgData name="Richard Ball" userId="c2c6c2dd-6ddc-437e-8cdd-d7a74390accc" providerId="ADAL" clId="{67315263-C137-4297-B823-FB86E524F39E}" dt="2023-09-08T07:27:07.703" v="348" actId="478"/>
          <ac:spMkLst>
            <pc:docMk/>
            <pc:sldMk cId="1064759484" sldId="2246"/>
            <ac:spMk id="6" creationId="{052F2D3F-8434-4335-8050-FCC78D139E36}"/>
          </ac:spMkLst>
        </pc:spChg>
        <pc:spChg chg="del">
          <ac:chgData name="Richard Ball" userId="c2c6c2dd-6ddc-437e-8cdd-d7a74390accc" providerId="ADAL" clId="{67315263-C137-4297-B823-FB86E524F39E}" dt="2023-09-08T07:27:05.878" v="347" actId="478"/>
          <ac:spMkLst>
            <pc:docMk/>
            <pc:sldMk cId="1064759484" sldId="2246"/>
            <ac:spMk id="7" creationId="{9E6992A3-FEC2-4DEF-AFD7-6A15894601A3}"/>
          </ac:spMkLst>
        </pc:spChg>
        <pc:spChg chg="del">
          <ac:chgData name="Richard Ball" userId="c2c6c2dd-6ddc-437e-8cdd-d7a74390accc" providerId="ADAL" clId="{67315263-C137-4297-B823-FB86E524F39E}" dt="2023-09-08T07:27:05.878" v="347" actId="478"/>
          <ac:spMkLst>
            <pc:docMk/>
            <pc:sldMk cId="1064759484" sldId="2246"/>
            <ac:spMk id="9" creationId="{7C1BAB3D-06C4-4641-9770-2978AD3EC3A5}"/>
          </ac:spMkLst>
        </pc:spChg>
        <pc:spChg chg="del">
          <ac:chgData name="Richard Ball" userId="c2c6c2dd-6ddc-437e-8cdd-d7a74390accc" providerId="ADAL" clId="{67315263-C137-4297-B823-FB86E524F39E}" dt="2023-09-08T07:27:07.703" v="348" actId="478"/>
          <ac:spMkLst>
            <pc:docMk/>
            <pc:sldMk cId="1064759484" sldId="2246"/>
            <ac:spMk id="10" creationId="{DC0ABF15-1227-48E4-9B53-D1D05A86BA4F}"/>
          </ac:spMkLst>
        </pc:spChg>
        <pc:spChg chg="del">
          <ac:chgData name="Richard Ball" userId="c2c6c2dd-6ddc-437e-8cdd-d7a74390accc" providerId="ADAL" clId="{67315263-C137-4297-B823-FB86E524F39E}" dt="2023-09-08T07:27:07.703" v="348" actId="478"/>
          <ac:spMkLst>
            <pc:docMk/>
            <pc:sldMk cId="1064759484" sldId="2246"/>
            <ac:spMk id="11" creationId="{9E626118-ED78-44F6-8C38-3FE9E51ED8E0}"/>
          </ac:spMkLst>
        </pc:spChg>
        <pc:spChg chg="del">
          <ac:chgData name="Richard Ball" userId="c2c6c2dd-6ddc-437e-8cdd-d7a74390accc" providerId="ADAL" clId="{67315263-C137-4297-B823-FB86E524F39E}" dt="2023-09-08T07:27:07.703" v="348" actId="478"/>
          <ac:spMkLst>
            <pc:docMk/>
            <pc:sldMk cId="1064759484" sldId="2246"/>
            <ac:spMk id="12" creationId="{C21B887C-4F17-4C80-A591-0A8A611EC7EE}"/>
          </ac:spMkLst>
        </pc:spChg>
        <pc:spChg chg="del">
          <ac:chgData name="Richard Ball" userId="c2c6c2dd-6ddc-437e-8cdd-d7a74390accc" providerId="ADAL" clId="{67315263-C137-4297-B823-FB86E524F39E}" dt="2023-09-08T07:27:07.703" v="348" actId="478"/>
          <ac:spMkLst>
            <pc:docMk/>
            <pc:sldMk cId="1064759484" sldId="2246"/>
            <ac:spMk id="13" creationId="{1D3DEE75-8082-42E7-B261-F81B8A3F25BD}"/>
          </ac:spMkLst>
        </pc:spChg>
        <pc:spChg chg="del">
          <ac:chgData name="Richard Ball" userId="c2c6c2dd-6ddc-437e-8cdd-d7a74390accc" providerId="ADAL" clId="{67315263-C137-4297-B823-FB86E524F39E}" dt="2023-09-08T07:27:07.703" v="348" actId="478"/>
          <ac:spMkLst>
            <pc:docMk/>
            <pc:sldMk cId="1064759484" sldId="2246"/>
            <ac:spMk id="14" creationId="{CF4B11B3-F8D5-4E98-A409-276A0E36FC81}"/>
          </ac:spMkLst>
        </pc:spChg>
      </pc:sldChg>
      <pc:sldChg chg="add modNotesTx">
        <pc:chgData name="Richard Ball" userId="c2c6c2dd-6ddc-437e-8cdd-d7a74390accc" providerId="ADAL" clId="{67315263-C137-4297-B823-FB86E524F39E}" dt="2023-09-11T06:45:22.615" v="893" actId="20577"/>
        <pc:sldMkLst>
          <pc:docMk/>
          <pc:sldMk cId="1619312354" sldId="2247"/>
        </pc:sldMkLst>
      </pc:sldChg>
      <pc:sldChg chg="add modNotesTx">
        <pc:chgData name="Richard Ball" userId="c2c6c2dd-6ddc-437e-8cdd-d7a74390accc" providerId="ADAL" clId="{67315263-C137-4297-B823-FB86E524F39E}" dt="2023-09-11T06:45:28.229" v="894"/>
        <pc:sldMkLst>
          <pc:docMk/>
          <pc:sldMk cId="1237159573" sldId="2248"/>
        </pc:sldMkLst>
      </pc:sldChg>
      <pc:sldChg chg="addSp modSp new mod modAnim">
        <pc:chgData name="Richard Ball" userId="c2c6c2dd-6ddc-437e-8cdd-d7a74390accc" providerId="ADAL" clId="{67315263-C137-4297-B823-FB86E524F39E}" dt="2023-09-11T06:48:32.981" v="908" actId="14100"/>
        <pc:sldMkLst>
          <pc:docMk/>
          <pc:sldMk cId="3216286106" sldId="2249"/>
        </pc:sldMkLst>
        <pc:picChg chg="add mod">
          <ac:chgData name="Richard Ball" userId="c2c6c2dd-6ddc-437e-8cdd-d7a74390accc" providerId="ADAL" clId="{67315263-C137-4297-B823-FB86E524F39E}" dt="2023-09-11T06:48:32.981" v="908" actId="14100"/>
          <ac:picMkLst>
            <pc:docMk/>
            <pc:sldMk cId="3216286106" sldId="2249"/>
            <ac:picMk id="2" creationId="{BF3EA4F6-8629-82A0-FED6-7853EDD2A378}"/>
          </ac:picMkLst>
        </pc:picChg>
      </pc:sldChg>
      <pc:sldChg chg="addSp new mod modShow">
        <pc:chgData name="Richard Ball" userId="c2c6c2dd-6ddc-437e-8cdd-d7a74390accc" providerId="ADAL" clId="{67315263-C137-4297-B823-FB86E524F39E}" dt="2023-09-11T06:48:41.863" v="911" actId="729"/>
        <pc:sldMkLst>
          <pc:docMk/>
          <pc:sldMk cId="3949936118" sldId="2250"/>
        </pc:sldMkLst>
        <pc:spChg chg="add">
          <ac:chgData name="Richard Ball" userId="c2c6c2dd-6ddc-437e-8cdd-d7a74390accc" providerId="ADAL" clId="{67315263-C137-4297-B823-FB86E524F39E}" dt="2023-09-11T06:48:36.369" v="910" actId="22"/>
          <ac:spMkLst>
            <pc:docMk/>
            <pc:sldMk cId="3949936118" sldId="2250"/>
            <ac:spMk id="3" creationId="{D37D60B7-5501-3679-111D-8A3609E28D11}"/>
          </ac:spMkLst>
        </pc:spChg>
      </pc:sldChg>
      <pc:sldChg chg="new del">
        <pc:chgData name="Richard Ball" userId="c2c6c2dd-6ddc-437e-8cdd-d7a74390accc" providerId="ADAL" clId="{67315263-C137-4297-B823-FB86E524F39E}" dt="2023-09-11T07:44:58.402" v="929" actId="680"/>
        <pc:sldMkLst>
          <pc:docMk/>
          <pc:sldMk cId="1223843012" sldId="2251"/>
        </pc:sldMkLst>
      </pc:sldChg>
      <pc:sldChg chg="addSp delSp modSp new mod">
        <pc:chgData name="Richard Ball" userId="c2c6c2dd-6ddc-437e-8cdd-d7a74390accc" providerId="ADAL" clId="{67315263-C137-4297-B823-FB86E524F39E}" dt="2023-09-11T08:29:56.557" v="949" actId="1076"/>
        <pc:sldMkLst>
          <pc:docMk/>
          <pc:sldMk cId="2595866890" sldId="2251"/>
        </pc:sldMkLst>
        <pc:spChg chg="del">
          <ac:chgData name="Richard Ball" userId="c2c6c2dd-6ddc-437e-8cdd-d7a74390accc" providerId="ADAL" clId="{67315263-C137-4297-B823-FB86E524F39E}" dt="2023-09-11T07:45:07.857" v="933" actId="478"/>
          <ac:spMkLst>
            <pc:docMk/>
            <pc:sldMk cId="2595866890" sldId="2251"/>
            <ac:spMk id="2" creationId="{1AE43DDD-6B04-F8FE-59A6-D6135CFA410D}"/>
          </ac:spMkLst>
        </pc:spChg>
        <pc:spChg chg="del">
          <ac:chgData name="Richard Ball" userId="c2c6c2dd-6ddc-437e-8cdd-d7a74390accc" providerId="ADAL" clId="{67315263-C137-4297-B823-FB86E524F39E}" dt="2023-09-11T07:45:07.857" v="933" actId="478"/>
          <ac:spMkLst>
            <pc:docMk/>
            <pc:sldMk cId="2595866890" sldId="2251"/>
            <ac:spMk id="3" creationId="{E175E15F-FBD4-8C0E-2267-392B733B576E}"/>
          </ac:spMkLst>
        </pc:spChg>
        <pc:picChg chg="add mod modCrop">
          <ac:chgData name="Richard Ball" userId="c2c6c2dd-6ddc-437e-8cdd-d7a74390accc" providerId="ADAL" clId="{67315263-C137-4297-B823-FB86E524F39E}" dt="2023-09-11T08:29:13.950" v="942" actId="1076"/>
          <ac:picMkLst>
            <pc:docMk/>
            <pc:sldMk cId="2595866890" sldId="2251"/>
            <ac:picMk id="5" creationId="{D6106A54-5483-C09A-6282-A2C2D8349AB4}"/>
          </ac:picMkLst>
        </pc:picChg>
        <pc:picChg chg="add mod modCrop">
          <ac:chgData name="Richard Ball" userId="c2c6c2dd-6ddc-437e-8cdd-d7a74390accc" providerId="ADAL" clId="{67315263-C137-4297-B823-FB86E524F39E}" dt="2023-09-11T08:29:56.557" v="949" actId="1076"/>
          <ac:picMkLst>
            <pc:docMk/>
            <pc:sldMk cId="2595866890" sldId="2251"/>
            <ac:picMk id="7" creationId="{DFF798EC-34FF-8507-BB01-10F481F3B588}"/>
          </ac:picMkLst>
        </pc:picChg>
      </pc:sldChg>
    </pc:docChg>
  </pc:docChgLst>
  <pc:docChgLst>
    <pc:chgData name="Christopher Ryan" userId="S::christopher.ryan@sthelens.london::0e22ecab-771f-48bf-9877-c70d7bcace75" providerId="AD" clId="Web-{FBDCC4EC-52B5-2565-10D8-1AF6F1EAC719}"/>
    <pc:docChg chg="modSld">
      <pc:chgData name="Christopher Ryan" userId="S::christopher.ryan@sthelens.london::0e22ecab-771f-48bf-9877-c70d7bcace75" providerId="AD" clId="Web-{FBDCC4EC-52B5-2565-10D8-1AF6F1EAC719}" dt="2023-10-02T08:40:48.585" v="1" actId="1076"/>
      <pc:docMkLst>
        <pc:docMk/>
      </pc:docMkLst>
      <pc:sldChg chg="modSp">
        <pc:chgData name="Christopher Ryan" userId="S::christopher.ryan@sthelens.london::0e22ecab-771f-48bf-9877-c70d7bcace75" providerId="AD" clId="Web-{FBDCC4EC-52B5-2565-10D8-1AF6F1EAC719}" dt="2023-10-02T08:40:48.585" v="1" actId="1076"/>
        <pc:sldMkLst>
          <pc:docMk/>
          <pc:sldMk cId="1064759484" sldId="2246"/>
        </pc:sldMkLst>
        <pc:picChg chg="mod">
          <ac:chgData name="Christopher Ryan" userId="S::christopher.ryan@sthelens.london::0e22ecab-771f-48bf-9877-c70d7bcace75" providerId="AD" clId="Web-{FBDCC4EC-52B5-2565-10D8-1AF6F1EAC719}" dt="2023-10-02T08:40:48.585" v="1" actId="1076"/>
          <ac:picMkLst>
            <pc:docMk/>
            <pc:sldMk cId="1064759484" sldId="2246"/>
            <ac:picMk id="8" creationId="{00000000-0000-0000-0000-000000000000}"/>
          </ac:picMkLst>
        </pc:picChg>
      </pc:sldChg>
    </pc:docChg>
  </pc:docChgLst>
  <pc:docChgLst>
    <pc:chgData name="Richard Ball" userId="S::richard.ball@sthelens.london::c2c6c2dd-6ddc-437e-8cdd-d7a74390accc" providerId="AD" clId="Web-{3067F674-CE5B-24D9-33E3-0278E18A5011}"/>
    <pc:docChg chg="addSld delSld modSld">
      <pc:chgData name="Richard Ball" userId="S::richard.ball@sthelens.london::c2c6c2dd-6ddc-437e-8cdd-d7a74390accc" providerId="AD" clId="Web-{3067F674-CE5B-24D9-33E3-0278E18A5011}" dt="2021-09-14T07:24:43.191" v="112" actId="1076"/>
      <pc:docMkLst>
        <pc:docMk/>
      </pc:docMkLst>
      <pc:sldChg chg="modSp">
        <pc:chgData name="Richard Ball" userId="S::richard.ball@sthelens.london::c2c6c2dd-6ddc-437e-8cdd-d7a74390accc" providerId="AD" clId="Web-{3067F674-CE5B-24D9-33E3-0278E18A5011}" dt="2021-09-14T07:12:37.460" v="7" actId="14100"/>
        <pc:sldMkLst>
          <pc:docMk/>
          <pc:sldMk cId="2137231705" sldId="269"/>
        </pc:sldMkLst>
        <pc:spChg chg="mod">
          <ac:chgData name="Richard Ball" userId="S::richard.ball@sthelens.london::c2c6c2dd-6ddc-437e-8cdd-d7a74390accc" providerId="AD" clId="Web-{3067F674-CE5B-24D9-33E3-0278E18A5011}" dt="2021-09-14T07:12:27.506" v="5" actId="1076"/>
          <ac:spMkLst>
            <pc:docMk/>
            <pc:sldMk cId="2137231705" sldId="269"/>
            <ac:spMk id="2" creationId="{00000000-0000-0000-0000-000000000000}"/>
          </ac:spMkLst>
        </pc:spChg>
        <pc:picChg chg="mod">
          <ac:chgData name="Richard Ball" userId="S::richard.ball@sthelens.london::c2c6c2dd-6ddc-437e-8cdd-d7a74390accc" providerId="AD" clId="Web-{3067F674-CE5B-24D9-33E3-0278E18A5011}" dt="2021-09-14T07:12:37.460" v="7" actId="14100"/>
          <ac:picMkLst>
            <pc:docMk/>
            <pc:sldMk cId="2137231705" sldId="269"/>
            <ac:picMk id="4" creationId="{00000000-0000-0000-0000-000000000000}"/>
          </ac:picMkLst>
        </pc:picChg>
      </pc:sldChg>
      <pc:sldChg chg="modSp">
        <pc:chgData name="Richard Ball" userId="S::richard.ball@sthelens.london::c2c6c2dd-6ddc-437e-8cdd-d7a74390accc" providerId="AD" clId="Web-{3067F674-CE5B-24D9-33E3-0278E18A5011}" dt="2021-09-14T07:24:43.191" v="112" actId="1076"/>
        <pc:sldMkLst>
          <pc:docMk/>
          <pc:sldMk cId="1183955396" sldId="275"/>
        </pc:sldMkLst>
        <pc:spChg chg="mod">
          <ac:chgData name="Richard Ball" userId="S::richard.ball@sthelens.london::c2c6c2dd-6ddc-437e-8cdd-d7a74390accc" providerId="AD" clId="Web-{3067F674-CE5B-24D9-33E3-0278E18A5011}" dt="2021-09-14T07:24:19.049" v="67" actId="20577"/>
          <ac:spMkLst>
            <pc:docMk/>
            <pc:sldMk cId="1183955396" sldId="275"/>
            <ac:spMk id="3" creationId="{A3AB188C-6087-4C5B-83B8-5621207CAEB0}"/>
          </ac:spMkLst>
        </pc:spChg>
        <pc:spChg chg="mod">
          <ac:chgData name="Richard Ball" userId="S::richard.ball@sthelens.london::c2c6c2dd-6ddc-437e-8cdd-d7a74390accc" providerId="AD" clId="Web-{3067F674-CE5B-24D9-33E3-0278E18A5011}" dt="2021-09-14T07:24:43.191" v="112" actId="1076"/>
          <ac:spMkLst>
            <pc:docMk/>
            <pc:sldMk cId="1183955396" sldId="275"/>
            <ac:spMk id="7" creationId="{4292D5D6-4D58-417F-A2AB-333EF3A0D1C9}"/>
          </ac:spMkLst>
        </pc:spChg>
      </pc:sldChg>
      <pc:sldChg chg="addSp delSp modSp del">
        <pc:chgData name="Richard Ball" userId="S::richard.ball@sthelens.london::c2c6c2dd-6ddc-437e-8cdd-d7a74390accc" providerId="AD" clId="Web-{3067F674-CE5B-24D9-33E3-0278E18A5011}" dt="2021-09-14T07:15:19.939" v="39"/>
        <pc:sldMkLst>
          <pc:docMk/>
          <pc:sldMk cId="2630611363" sldId="279"/>
        </pc:sldMkLst>
        <pc:spChg chg="del mod">
          <ac:chgData name="Richard Ball" userId="S::richard.ball@sthelens.london::c2c6c2dd-6ddc-437e-8cdd-d7a74390accc" providerId="AD" clId="Web-{3067F674-CE5B-24D9-33E3-0278E18A5011}" dt="2021-09-14T07:13:55.027" v="15"/>
          <ac:spMkLst>
            <pc:docMk/>
            <pc:sldMk cId="2630611363" sldId="279"/>
            <ac:spMk id="2" creationId="{C8C0698E-BDD6-4B47-9FFF-D69ECD23F943}"/>
          </ac:spMkLst>
        </pc:spChg>
        <pc:spChg chg="del mod">
          <ac:chgData name="Richard Ball" userId="S::richard.ball@sthelens.london::c2c6c2dd-6ddc-437e-8cdd-d7a74390accc" providerId="AD" clId="Web-{3067F674-CE5B-24D9-33E3-0278E18A5011}" dt="2021-09-14T07:12:56.164" v="10"/>
          <ac:spMkLst>
            <pc:docMk/>
            <pc:sldMk cId="2630611363" sldId="279"/>
            <ac:spMk id="3" creationId="{22F55126-643C-4057-BA5A-9C27F936A5D4}"/>
          </ac:spMkLst>
        </pc:spChg>
        <pc:spChg chg="add del mod">
          <ac:chgData name="Richard Ball" userId="S::richard.ball@sthelens.london::c2c6c2dd-6ddc-437e-8cdd-d7a74390accc" providerId="AD" clId="Web-{3067F674-CE5B-24D9-33E3-0278E18A5011}" dt="2021-09-14T07:14:01.418" v="19"/>
          <ac:spMkLst>
            <pc:docMk/>
            <pc:sldMk cId="2630611363" sldId="279"/>
            <ac:spMk id="6" creationId="{1D660C18-5051-4952-B634-BEF1DDEF1E31}"/>
          </ac:spMkLst>
        </pc:spChg>
        <pc:picChg chg="add del mod">
          <ac:chgData name="Richard Ball" userId="S::richard.ball@sthelens.london::c2c6c2dd-6ddc-437e-8cdd-d7a74390accc" providerId="AD" clId="Web-{3067F674-CE5B-24D9-33E3-0278E18A5011}" dt="2021-09-14T07:14:12.481" v="23"/>
          <ac:picMkLst>
            <pc:docMk/>
            <pc:sldMk cId="2630611363" sldId="279"/>
            <ac:picMk id="4" creationId="{9B0EB7D9-C60D-4DDF-83DC-0C6F89D667B0}"/>
          </ac:picMkLst>
        </pc:picChg>
      </pc:sldChg>
      <pc:sldChg chg="modSp">
        <pc:chgData name="Richard Ball" userId="S::richard.ball@sthelens.london::c2c6c2dd-6ddc-437e-8cdd-d7a74390accc" providerId="AD" clId="Web-{3067F674-CE5B-24D9-33E3-0278E18A5011}" dt="2021-09-14T07:15:14.829" v="38" actId="14100"/>
        <pc:sldMkLst>
          <pc:docMk/>
          <pc:sldMk cId="4107783284" sldId="2210"/>
        </pc:sldMkLst>
        <pc:spChg chg="mod">
          <ac:chgData name="Richard Ball" userId="S::richard.ball@sthelens.london::c2c6c2dd-6ddc-437e-8cdd-d7a74390accc" providerId="AD" clId="Web-{3067F674-CE5B-24D9-33E3-0278E18A5011}" dt="2021-09-14T07:15:11.547" v="37" actId="20577"/>
          <ac:spMkLst>
            <pc:docMk/>
            <pc:sldMk cId="4107783284" sldId="2210"/>
            <ac:spMk id="2" creationId="{AB2CF852-8509-4A19-B7B8-1ABE281C4FB6}"/>
          </ac:spMkLst>
        </pc:spChg>
        <pc:picChg chg="mod">
          <ac:chgData name="Richard Ball" userId="S::richard.ball@sthelens.london::c2c6c2dd-6ddc-437e-8cdd-d7a74390accc" providerId="AD" clId="Web-{3067F674-CE5B-24D9-33E3-0278E18A5011}" dt="2021-09-14T07:15:14.829" v="38" actId="14100"/>
          <ac:picMkLst>
            <pc:docMk/>
            <pc:sldMk cId="4107783284" sldId="2210"/>
            <ac:picMk id="4" creationId="{5E516E73-B6D7-45BB-AF6F-F946588CBAA9}"/>
          </ac:picMkLst>
        </pc:picChg>
      </pc:sldChg>
      <pc:sldChg chg="modSp new">
        <pc:chgData name="Richard Ball" userId="S::richard.ball@sthelens.london::c2c6c2dd-6ddc-437e-8cdd-d7a74390accc" providerId="AD" clId="Web-{3067F674-CE5B-24D9-33E3-0278E18A5011}" dt="2021-09-14T07:15:40.877" v="54" actId="20577"/>
        <pc:sldMkLst>
          <pc:docMk/>
          <pc:sldMk cId="2553998469" sldId="2216"/>
        </pc:sldMkLst>
        <pc:spChg chg="mod">
          <ac:chgData name="Richard Ball" userId="S::richard.ball@sthelens.london::c2c6c2dd-6ddc-437e-8cdd-d7a74390accc" providerId="AD" clId="Web-{3067F674-CE5B-24D9-33E3-0278E18A5011}" dt="2021-09-14T07:15:40.877" v="54" actId="20577"/>
          <ac:spMkLst>
            <pc:docMk/>
            <pc:sldMk cId="2553998469" sldId="2216"/>
            <ac:spMk id="2" creationId="{47BFACCD-E238-4D47-AA30-B4138D963E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C3876-1B57-445A-A42D-15AC0822AA08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707F0-840C-4FBC-9EFC-F9622C409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3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Chloroplast – thylakoids layers = granum</a:t>
            </a:r>
          </a:p>
          <a:p>
            <a:r>
              <a:rPr lang="en-GB" dirty="0"/>
              <a:t>Centrioles – contain microtubules = these sprout out during cell division when attaching to the chloroplast / also from cilia undulipodia </a:t>
            </a:r>
          </a:p>
          <a:p>
            <a:r>
              <a:rPr lang="en-GB" dirty="0"/>
              <a:t>Cytoskeleton – contain microtubules, microfilaments and intermediate fibres – structure, support and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707F0-840C-4FBC-9EFC-F9622C4097C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3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Chloroplast – thylakoids layers = granum</a:t>
            </a:r>
          </a:p>
          <a:p>
            <a:r>
              <a:rPr lang="en-GB" dirty="0"/>
              <a:t>Centrioles – contain microtubules = these sprout out during cell division when attaching to the chloroplast / also from cilia undulipodia </a:t>
            </a:r>
          </a:p>
          <a:p>
            <a:r>
              <a:rPr lang="en-GB" dirty="0"/>
              <a:t>Cytoskeleton – contain microtubules, microfilaments and intermediate fibres – structure, support and transport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707F0-840C-4FBC-9EFC-F9622C4097C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49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880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3B5D-63AE-4081-9C73-277A281FEC8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0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CAAC-18C8-4E93-9F9D-6620FB410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1606E-3697-4927-9518-E5202B7D3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B3665-09B4-4098-9E80-6A85D21D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842A3-F3F4-4C3E-BE73-A8B4E681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86A41-AA02-48F5-AE86-12A2B64B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4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B713-4099-4722-96C8-F277B943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49425-9C13-4A8E-BFBD-92F25567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B0350-6D58-413D-AE67-DECD455A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0D1D1-371D-4808-AA39-74BFB32E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B310E-E8D3-4526-8572-189A92D1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41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0B710B-4C9F-4314-BF61-85EFC8681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4477F-3FBC-4D8B-91B6-DD231AC43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50C50-C78B-4789-BA21-E23F2875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610EB-33FA-484C-9F13-5180CDB0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FA66E-BBDB-4642-9615-D4241D99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9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0567-98D9-450C-AAE6-C2318ED3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E28D8-D11E-42FA-8AEA-D44C31DED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1CADA-39B7-486C-B45D-5DBF4554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FAD07-E82D-4703-B546-7EA5DC6D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80FF-F5B1-41DC-92A9-50695F83E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9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2640-C010-46FA-83B1-2D2A49AF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54974-30B8-42F6-A664-17D22804D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9349C-A874-437A-B59B-E67E40B2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67EF-4CF6-4821-88B4-FBDF2822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86AD-0A78-4E6B-8ED4-DB5E385C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26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34F6-74C9-473F-BF4F-A1685448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DC0E-D35B-45A3-9617-57CB6936A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5A86B-1127-4D88-8422-ABCD4207B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09F2F-73E8-4F85-8B67-A60819AF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FB277-3147-426F-BB49-23EF486A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EC27F-ECEF-4818-AFF2-A8B0C71C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5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5F38D-3BC9-4274-A00D-D4F49059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98B03-D086-4A03-9360-ACDA1FB07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7AEA6-B5F1-4F94-B45E-0BBB95270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E18936-57D0-4E9B-B9EE-C44E0F906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C1A9D-A907-4CEF-9362-5122D96AF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FFEE14-30D5-417C-BEDB-8B23AD1D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8991E-27CC-46EF-8186-42FC4F27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0789B-E806-4CB5-9E34-9628753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16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59DF-CABE-4883-B853-F09EEBF2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E44D1-1C83-4DCC-8676-318653E1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0689A-2F58-4FDF-801B-00F9698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01A29-3C94-4457-BDD0-AC52E236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4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E7A63-BE75-4BF6-A472-361A59AD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0864F-945D-4370-BE1E-687280EA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FA5-635C-41E2-B4C9-F0B8373E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29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8AC43-CDB1-4923-AA99-A67B13B0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EAD2-6C9F-41F5-91D6-1476CBDF4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6E0AA-8E76-4C9A-BFFB-F7E2F374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AA94D-9EDC-4D00-8B0A-D264E96C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0AF86-8A9B-4D29-AD79-C4AB8E9C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A0A89-9EA3-40BD-B375-F45748CC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29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F7A4-2DCA-42CC-B675-D6343FC7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C31BC-13EE-4B3E-B0A6-CF347F777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E6A06-6CB2-46E7-832F-7A0CFAA71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DB7F0-9EC1-4B3E-86D8-22E3B16C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EFFD9-6598-442D-9952-73F37E9E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BAFA9-477A-465B-9CA2-EBEBCD0A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6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8D9A5-D54D-4B22-9365-56AF9993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065EA-7181-4F31-B0C1-C79B269B7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2BC7-92A6-4B20-9D6F-6CF19D3E4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FD9B-C089-44F1-9275-0A8E7230C93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A4F94-7014-4599-A127-D94D19FA7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2BF78-2699-46D3-8852-A39B23C6F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7FA0-1C2E-4DA3-B2FF-3E96A81F029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89A66A5-8B3A-6715-F9E8-E8864703D0DA}"/>
              </a:ext>
            </a:extLst>
          </p:cNvPr>
          <p:cNvSpPr txBox="1">
            <a:spLocks/>
          </p:cNvSpPr>
          <p:nvPr userDrawn="1"/>
        </p:nvSpPr>
        <p:spPr>
          <a:xfrm>
            <a:off x="224366" y="653807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F137F-1191-457E-47E4-670A6BEA4CC1}"/>
              </a:ext>
            </a:extLst>
          </p:cNvPr>
          <p:cNvSpPr txBox="1"/>
          <p:nvPr userDrawn="1"/>
        </p:nvSpPr>
        <p:spPr>
          <a:xfrm>
            <a:off x="9121328" y="65593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2ECA2-F252-20D7-4ABE-E97A38B231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37" y="1709076"/>
            <a:ext cx="8381126" cy="3374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3C5A8-FD3A-55F3-4525-76938B31469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5" y="223754"/>
            <a:ext cx="958371" cy="3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RUJD5NEXC8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RUJD5NEXC8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O-W8mvBa78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46A1-541F-498A-B005-36983F71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7" y="0"/>
            <a:ext cx="8596668" cy="1320800"/>
          </a:xfrm>
        </p:spPr>
        <p:txBody>
          <a:bodyPr/>
          <a:lstStyle/>
          <a:p>
            <a:r>
              <a:rPr lang="en-US"/>
              <a:t>Learning Outcomes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98D41-842E-46CE-97EE-842BD4C0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66" y="167725"/>
            <a:ext cx="10307533" cy="6470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D622FD-C758-48CB-96B0-B59695032D73}"/>
              </a:ext>
            </a:extLst>
          </p:cNvPr>
          <p:cNvSpPr/>
          <p:nvPr/>
        </p:nvSpPr>
        <p:spPr>
          <a:xfrm>
            <a:off x="5234976" y="4544679"/>
            <a:ext cx="3794040" cy="45440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4953" y="3590481"/>
          <a:ext cx="9272508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6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Lysosomes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Small vesicles,</a:t>
                      </a:r>
                      <a:r>
                        <a:rPr lang="en-GB" sz="1600" baseline="0" dirty="0"/>
                        <a:t> formed from Golgi apparatus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baseline="0" dirty="0"/>
                        <a:t>Contain digestive/hydrolytic enzymes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Lots are found in phagocytic cells (neutrophils and macrophages – type of WBC)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Powerful digestive</a:t>
                      </a:r>
                      <a:r>
                        <a:rPr lang="en-GB" sz="1600" baseline="0" dirty="0"/>
                        <a:t> enzymes are thus kept separate from rest of the cell.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Lysosomes</a:t>
                      </a:r>
                      <a:r>
                        <a:rPr lang="en-GB" sz="1600" baseline="0" dirty="0"/>
                        <a:t> fuse/engulf old cellular organelles, foreign matter. Digested material can then be reused.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8" name="Picture 4" descr="http://faculty.une.edu/com/abell/histo/golgil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30" y="612947"/>
            <a:ext cx="3497157" cy="27200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2.estrellamountain.edu/faculty/farabee/BIOBK/lysosom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" y="390951"/>
            <a:ext cx="3344011" cy="226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2C2CD-2B67-45C9-B92B-C70C4CCF80D7}"/>
              </a:ext>
            </a:extLst>
          </p:cNvPr>
          <p:cNvSpPr txBox="1"/>
          <p:nvPr/>
        </p:nvSpPr>
        <p:spPr>
          <a:xfrm>
            <a:off x="666635" y="5759641"/>
            <a:ext cx="8170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*Hydrolase is a class of enzyme that commonly perform as biochemical catalysts that use water to break a chemical bond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4921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dirty="0"/>
              <a:t>Smooth endoplasmic reticulum (SER)</a:t>
            </a:r>
          </a:p>
        </p:txBody>
      </p:sp>
    </p:spTree>
    <p:extLst>
      <p:ext uri="{BB962C8B-B14F-4D97-AF65-F5344CB8AC3E}">
        <p14:creationId xmlns:p14="http://schemas.microsoft.com/office/powerpoint/2010/main" val="29033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8778"/>
              </p:ext>
            </p:extLst>
          </p:nvPr>
        </p:nvGraphicFramePr>
        <p:xfrm>
          <a:off x="552488" y="3643555"/>
          <a:ext cx="10425787" cy="314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2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/>
                        <a:t>Smooth endoplasmic reticulum (SER)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System of membranes</a:t>
                      </a:r>
                      <a:r>
                        <a:rPr lang="en-GB" sz="1600" baseline="0"/>
                        <a:t> which is continuous with the nuclear membrane (envelope).</a:t>
                      </a: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Fluid filled cavities called cisternae.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u="sng"/>
                        <a:t>NO RIBOSOMES.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Responsible for the synthesis of essential </a:t>
                      </a:r>
                      <a:r>
                        <a:rPr lang="en-GB" sz="1600" b="1" u="sng" baseline="0" dirty="0"/>
                        <a:t>lipids</a:t>
                      </a:r>
                      <a:r>
                        <a:rPr lang="en-GB" sz="1600" baseline="0" dirty="0"/>
                        <a:t> such as phospholipids and cholesterol.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Responsible for the production and secretion of steroid hormones.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It is also responsible for the metabolism of carbohydrates.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Involved</a:t>
                      </a:r>
                      <a:r>
                        <a:rPr lang="en-GB" sz="1600" baseline="0" dirty="0"/>
                        <a:t> in </a:t>
                      </a:r>
                      <a:r>
                        <a:rPr lang="en-GB" sz="1600" b="1" u="sng" baseline="0" dirty="0"/>
                        <a:t>absorption, synthesis and transport of substances </a:t>
                      </a:r>
                      <a:r>
                        <a:rPr lang="en-GB" sz="1600" baseline="0" dirty="0"/>
                        <a:t>from the gut.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 descr="http://www.histology.leeds.ac.uk/cell/assets/er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26" y="971976"/>
            <a:ext cx="3842006" cy="25499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ronodon.com/files/Cell_ER_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9" y="713655"/>
            <a:ext cx="4043871" cy="28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30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MITOCHONDRIA</a:t>
            </a:r>
          </a:p>
        </p:txBody>
      </p:sp>
    </p:spTree>
    <p:extLst>
      <p:ext uri="{BB962C8B-B14F-4D97-AF65-F5344CB8AC3E}">
        <p14:creationId xmlns:p14="http://schemas.microsoft.com/office/powerpoint/2010/main" val="89321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0076" y="3429000"/>
          <a:ext cx="9001000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Mitochondria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Spherical, rod shaped or branched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Surrounded</a:t>
                      </a:r>
                      <a:r>
                        <a:rPr lang="en-GB" sz="1600" baseline="0"/>
                        <a:t> by two membrane. Inner membrane folded into cristae.</a:t>
                      </a: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Filled</a:t>
                      </a:r>
                      <a:r>
                        <a:rPr lang="en-GB" sz="1600" baseline="0"/>
                        <a:t> with matrix (like cytoplasm but inside the mitochondria)</a:t>
                      </a:r>
                      <a:r>
                        <a:rPr lang="en-GB" sz="160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/>
                        <a:t>Site of aerobic</a:t>
                      </a:r>
                      <a:r>
                        <a:rPr lang="en-GB" sz="1600" b="1" u="sng" baseline="0"/>
                        <a:t> respiration where ATP is produced</a:t>
                      </a:r>
                      <a:r>
                        <a:rPr lang="en-GB" sz="1600" baseline="0"/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Are self replicating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Have their own internal DNA, as well as genes found in the nuclear genome.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More abundant in cells with high energy demands.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79117" y="923237"/>
            <a:ext cx="258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Loosened the energy constraints to allow cells to increase in size and become more complex.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Drove evolution of prokaryotic cells through into eukaryotes.</a:t>
            </a:r>
          </a:p>
        </p:txBody>
      </p:sp>
      <p:pic>
        <p:nvPicPr>
          <p:cNvPr id="14" name="Picture 9" descr="http://www.a3243g.com/a3243g_images/mitochondria.gif"/>
          <p:cNvPicPr>
            <a:picLocks noChangeAspect="1" noChangeArrowheads="1"/>
          </p:cNvPicPr>
          <p:nvPr/>
        </p:nvPicPr>
        <p:blipFill rotWithShape="1">
          <a:blip r:embed="rId2" cstate="print"/>
          <a:srcRect b="28237"/>
          <a:stretch/>
        </p:blipFill>
        <p:spPr bwMode="auto">
          <a:xfrm>
            <a:off x="6404333" y="940978"/>
            <a:ext cx="3206039" cy="20559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218" name="Picture 2" descr="http://micro.magnet.fsu.edu/cells/mitochondria/images/mitochondriafig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/>
          <a:stretch/>
        </p:blipFill>
        <p:spPr bwMode="auto">
          <a:xfrm>
            <a:off x="859717" y="548681"/>
            <a:ext cx="2819400" cy="27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VACUOLE</a:t>
            </a:r>
          </a:p>
        </p:txBody>
      </p:sp>
    </p:spTree>
    <p:extLst>
      <p:ext uri="{BB962C8B-B14F-4D97-AF65-F5344CB8AC3E}">
        <p14:creationId xmlns:p14="http://schemas.microsoft.com/office/powerpoint/2010/main" val="176687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7041" y="3758260"/>
          <a:ext cx="900100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Vacuole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Surrounded by a membrane called</a:t>
                      </a:r>
                      <a:r>
                        <a:rPr lang="en-GB" sz="1600" baseline="0"/>
                        <a:t> a </a:t>
                      </a:r>
                      <a:r>
                        <a:rPr lang="en-GB" sz="1600" b="1" u="sng" baseline="0"/>
                        <a:t>tonoplast</a:t>
                      </a:r>
                      <a:r>
                        <a:rPr lang="en-GB" sz="1600" baseline="0"/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Contains fluid.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Only plant cells have </a:t>
                      </a:r>
                      <a:r>
                        <a:rPr lang="en-GB" sz="1600" b="1" u="sng" dirty="0"/>
                        <a:t>large permanent vacuole.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Filled with water and solutes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baseline="0" dirty="0"/>
                        <a:t>Maintains cell stability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="1" u="sng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baseline="0" dirty="0"/>
                        <a:t>Keeps plant cell turgid</a:t>
                      </a:r>
                      <a:endParaRPr lang="en-GB" sz="16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4" descr="http://qcpages.qc.cuny.edu/~esornberger100/PlantC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9020" b="14311"/>
          <a:stretch/>
        </p:blipFill>
        <p:spPr bwMode="auto">
          <a:xfrm>
            <a:off x="7056081" y="733924"/>
            <a:ext cx="2595947" cy="2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static.memrise.com/uploads/mems/output/5243254-1405032150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2" y="1126036"/>
            <a:ext cx="471487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79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CELL WALL</a:t>
            </a:r>
          </a:p>
        </p:txBody>
      </p:sp>
    </p:spTree>
    <p:extLst>
      <p:ext uri="{BB962C8B-B14F-4D97-AF65-F5344CB8AC3E}">
        <p14:creationId xmlns:p14="http://schemas.microsoft.com/office/powerpoint/2010/main" val="115019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3872" y="3720995"/>
          <a:ext cx="900100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C</a:t>
                      </a:r>
                      <a:r>
                        <a:rPr lang="en-GB" sz="1600" baseline="0"/>
                        <a:t>ell wall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In plants</a:t>
                      </a:r>
                      <a:r>
                        <a:rPr lang="en-GB" sz="1600" baseline="0" dirty="0"/>
                        <a:t> is made of cellulose.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In fungi is made of chitin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In prokaryotes is made of peptidoglycan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Not found in animal cells.</a:t>
                      </a: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Is strong and </a:t>
                      </a:r>
                      <a:r>
                        <a:rPr lang="en-GB" sz="1600" b="1" u="sng" dirty="0"/>
                        <a:t>prevents plant</a:t>
                      </a:r>
                      <a:r>
                        <a:rPr lang="en-GB" sz="1600" b="1" u="sng" baseline="0" dirty="0"/>
                        <a:t> cell from bursting.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="1" u="sng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baseline="0" dirty="0"/>
                        <a:t>Provides strength and support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Maintains cell shape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Is </a:t>
                      </a:r>
                      <a:r>
                        <a:rPr lang="en-GB" sz="1600" b="1" u="sng" baseline="0" dirty="0"/>
                        <a:t>freely permeable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="1" u="sng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18" name="Picture 2" descr="https://www.ru.ac.za/media/rhodesuniversity/content/emu/images/LS%20bacterium%20copy-599x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37" y="545187"/>
            <a:ext cx="4442860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yellowtang.org/images/plant_central_3_c_ph_7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65" y="113139"/>
            <a:ext cx="409575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66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CENTRIOLES</a:t>
            </a:r>
          </a:p>
        </p:txBody>
      </p:sp>
    </p:spTree>
    <p:extLst>
      <p:ext uri="{BB962C8B-B14F-4D97-AF65-F5344CB8AC3E}">
        <p14:creationId xmlns:p14="http://schemas.microsoft.com/office/powerpoint/2010/main" val="393993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68953B25-CB22-4E3E-97EA-85FF6249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" y="1"/>
            <a:ext cx="12188164" cy="688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4D56C-1C00-432D-B49A-17163B6DA19F}"/>
              </a:ext>
            </a:extLst>
          </p:cNvPr>
          <p:cNvSpPr txBox="1"/>
          <p:nvPr/>
        </p:nvSpPr>
        <p:spPr>
          <a:xfrm>
            <a:off x="2293034" y="1962443"/>
            <a:ext cx="7148145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dirty="0">
                <a:highlight>
                  <a:srgbClr val="FFFF00"/>
                </a:highlight>
              </a:rPr>
              <a:t>You will be speeding dating using your information on organelles</a:t>
            </a:r>
          </a:p>
          <a:p>
            <a:pPr algn="ctr"/>
            <a:endParaRPr lang="en-GB" sz="4000" dirty="0">
              <a:highlight>
                <a:srgbClr val="FFFF00"/>
              </a:highlight>
            </a:endParaRPr>
          </a:p>
          <a:p>
            <a:pPr algn="ctr"/>
            <a:r>
              <a:rPr lang="en-GB" sz="4000" dirty="0">
                <a:highlight>
                  <a:srgbClr val="FFFF00"/>
                </a:highlight>
              </a:rPr>
              <a:t>ITS ALL IN THE DETAIL!!</a:t>
            </a:r>
          </a:p>
        </p:txBody>
      </p:sp>
    </p:spTree>
    <p:extLst>
      <p:ext uri="{BB962C8B-B14F-4D97-AF65-F5344CB8AC3E}">
        <p14:creationId xmlns:p14="http://schemas.microsoft.com/office/powerpoint/2010/main" val="395027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30990" y="4346923"/>
          <a:ext cx="900100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Centrioles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Consist of bundles of microtubules (small</a:t>
                      </a:r>
                      <a:r>
                        <a:rPr lang="en-GB" sz="1600" baseline="0" dirty="0"/>
                        <a:t> tubes) which are stuck together to give a fibre/rope like substance.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Before cell division, spindles come up of the ends which attach to chromosomes and pull</a:t>
                      </a:r>
                      <a:r>
                        <a:rPr lang="en-GB" sz="1600" baseline="0" dirty="0"/>
                        <a:t> them to opposite poles (ends) of the cell.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Microtubules</a:t>
                      </a:r>
                      <a:r>
                        <a:rPr lang="en-GB" sz="1600" baseline="0" dirty="0"/>
                        <a:t> from centrioles sprout out from cell surface membrane to form cilia and undulipodia.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 descr="http://thecellorganelles.weebly.com/uploads/8/9/2/6/8926272/1040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7" y="1819127"/>
            <a:ext cx="3191662" cy="25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iosci.ohio-state.edu/~hafisk/Images/Figure_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24" y="314475"/>
            <a:ext cx="4762500" cy="2552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reationrev.wpengine.netdna-cdn.com/wp-content/uploads/2010/12/centriole-mitos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92" y="242467"/>
            <a:ext cx="2299064" cy="17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B9337-065E-415B-8271-50F4B649966F}"/>
              </a:ext>
            </a:extLst>
          </p:cNvPr>
          <p:cNvSpPr txBox="1"/>
          <p:nvPr/>
        </p:nvSpPr>
        <p:spPr>
          <a:xfrm>
            <a:off x="5097643" y="3159334"/>
            <a:ext cx="4703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NOT FOUND IN PLANT CELLS!!</a:t>
            </a:r>
          </a:p>
        </p:txBody>
      </p:sp>
    </p:spTree>
    <p:extLst>
      <p:ext uri="{BB962C8B-B14F-4D97-AF65-F5344CB8AC3E}">
        <p14:creationId xmlns:p14="http://schemas.microsoft.com/office/powerpoint/2010/main" val="331435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CYTOSKELETON</a:t>
            </a:r>
          </a:p>
        </p:txBody>
      </p:sp>
    </p:spTree>
    <p:extLst>
      <p:ext uri="{BB962C8B-B14F-4D97-AF65-F5344CB8AC3E}">
        <p14:creationId xmlns:p14="http://schemas.microsoft.com/office/powerpoint/2010/main" val="3098004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75569"/>
              </p:ext>
            </p:extLst>
          </p:nvPr>
        </p:nvGraphicFramePr>
        <p:xfrm>
          <a:off x="915977" y="2907235"/>
          <a:ext cx="10462005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1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Cytoskeleton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Network of proteins criss-crossing</a:t>
                      </a:r>
                      <a:r>
                        <a:rPr lang="en-GB" sz="1600" baseline="0" dirty="0"/>
                        <a:t> through the cytoplasm.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1600" baseline="0" dirty="0"/>
                        <a:t>Made from three parts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1600" i="0" baseline="0" dirty="0"/>
                        <a:t>Microfilaments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1600" i="0" baseline="0" dirty="0"/>
                        <a:t>Microtubules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1600" i="0" baseline="0" dirty="0"/>
                        <a:t>intermediate fibres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Give </a:t>
                      </a:r>
                      <a:r>
                        <a:rPr lang="en-GB" sz="1600" b="1" u="sng" dirty="0"/>
                        <a:t>support and mechanical strength</a:t>
                      </a:r>
                      <a:r>
                        <a:rPr lang="en-GB" sz="1600" dirty="0"/>
                        <a:t>, keeps cell shape stable.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Exocytosis / endocytosis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Allows </a:t>
                      </a:r>
                      <a:r>
                        <a:rPr lang="en-GB" sz="1600" b="1" u="sng" dirty="0"/>
                        <a:t>cells to move</a:t>
                      </a:r>
                      <a:r>
                        <a:rPr lang="en-GB" sz="1600" dirty="0"/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GB" sz="1600" dirty="0"/>
                        <a:t>Act as tracks for organelles</a:t>
                      </a:r>
                      <a:r>
                        <a:rPr lang="en-GB" sz="1600" b="1" dirty="0"/>
                        <a:t>. </a:t>
                      </a:r>
                      <a:r>
                        <a:rPr lang="en-GB" sz="1600" b="1" u="sng" dirty="0"/>
                        <a:t>Organelles</a:t>
                      </a:r>
                      <a:r>
                        <a:rPr lang="en-GB" sz="1600" b="1" u="sng" baseline="0" dirty="0"/>
                        <a:t> attach and get moved to different parts of the cell </a:t>
                      </a:r>
                      <a:r>
                        <a:rPr lang="en-GB" sz="1600" baseline="0" dirty="0"/>
                        <a:t>(like a train line).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Anchors the nucleus in the cytoplasm.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Extends between some cells in some tissues and allows communication.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http://alevelnotes.com/content_images/i26_i23_ch1_cytoskele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6" y="189170"/>
            <a:ext cx="3936578" cy="24856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c3fd247798cf88ead658-efb7b8a40ae984d5ce8cbafce656509e.r26.cf2.rackcdn.com/FFDB783F-D3E6-48E4-AE89-F9636E198B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78" y="190563"/>
            <a:ext cx="3312368" cy="2484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58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CILIA</a:t>
            </a:r>
          </a:p>
        </p:txBody>
      </p:sp>
    </p:spTree>
    <p:extLst>
      <p:ext uri="{BB962C8B-B14F-4D97-AF65-F5344CB8AC3E}">
        <p14:creationId xmlns:p14="http://schemas.microsoft.com/office/powerpoint/2010/main" val="3745487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8073" y="3775038"/>
          <a:ext cx="9581738" cy="2647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904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Cilia (undulipodia)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759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Protrusions from all cells, surrounded by cell surface membrane.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Formed from centrioles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Contain microtubules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E.g.</a:t>
                      </a:r>
                      <a:r>
                        <a:rPr lang="en-GB" sz="1600" baseline="0" dirty="0"/>
                        <a:t> cilia on epithelial cells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Single cilia act as an antenna, detecting immediate surrounding environment.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Sperm</a:t>
                      </a:r>
                      <a:r>
                        <a:rPr lang="en-GB" sz="1600" baseline="0" dirty="0"/>
                        <a:t>atozoon (sperm cells) have an undulipodia (long cilium), enabling movement.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 descr="https://upload.wikimedia.org/wikipedia/commons/thumb/a/a7/Flagellum-beating.svg/2000px-Flagellum-beating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6"/>
          <a:stretch/>
        </p:blipFill>
        <p:spPr bwMode="auto">
          <a:xfrm>
            <a:off x="868829" y="-120864"/>
            <a:ext cx="5444364" cy="35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3.bp.blogspot.com/-tz1yFGJqOrI/VNLpk5g-gfI/AAAAAAAADdc/3PdcQF6UbhM/s1600/5-cilium%2Balfalf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51916"/>
          <a:stretch/>
        </p:blipFill>
        <p:spPr bwMode="auto">
          <a:xfrm>
            <a:off x="7380218" y="876271"/>
            <a:ext cx="1584176" cy="2514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9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CHLOROPLAST</a:t>
            </a:r>
          </a:p>
        </p:txBody>
      </p:sp>
    </p:spTree>
    <p:extLst>
      <p:ext uri="{BB962C8B-B14F-4D97-AF65-F5344CB8AC3E}">
        <p14:creationId xmlns:p14="http://schemas.microsoft.com/office/powerpoint/2010/main" val="161940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3544" y="3354186"/>
          <a:ext cx="9001000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Chloroplasts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Found in plant cells and some </a:t>
                      </a:r>
                      <a:r>
                        <a:rPr lang="en-GB" sz="1600" baseline="0" err="1"/>
                        <a:t>protoctists</a:t>
                      </a:r>
                      <a:r>
                        <a:rPr lang="en-GB" sz="1600" baseline="0"/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Surrounded by double membrane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Contain stacks of flattened stacks called thylakoids which contain chlorophyll.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Fluid filled matrix is called stroma.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/>
                        <a:t>Contain their own DNA and starch grains.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dirty="0"/>
                        <a:t>Site of photosynthesis</a:t>
                      </a:r>
                      <a:r>
                        <a:rPr lang="en-GB" sz="1600" dirty="0"/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1st stage of photosynthesis (light dependent stage) happens in thylakoid stack membranes, 2</a:t>
                      </a:r>
                      <a:r>
                        <a:rPr lang="en-GB" sz="1600" baseline="30000" dirty="0"/>
                        <a:t>nd</a:t>
                      </a:r>
                      <a:r>
                        <a:rPr lang="en-GB" sz="1600" baseline="0" dirty="0"/>
                        <a:t> stage of photosynthesis (light independent stage – fixation of carbon) happens in stroma.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10088" y="757830"/>
            <a:ext cx="1428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Led to the development of plant cells unique ability to synthesise own food (autotrophic)</a:t>
            </a:r>
          </a:p>
        </p:txBody>
      </p:sp>
      <p:pic>
        <p:nvPicPr>
          <p:cNvPr id="10242" name="Picture 2" descr="http://www.ftexploring.com/photopics/chlrplat3-5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5"/>
          <a:stretch/>
        </p:blipFill>
        <p:spPr bwMode="auto">
          <a:xfrm>
            <a:off x="1057560" y="617882"/>
            <a:ext cx="4620208" cy="221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qcpages.qc.cuny.edu/~esornberger100/PlantCe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9020" b="14311"/>
          <a:stretch/>
        </p:blipFill>
        <p:spPr bwMode="auto">
          <a:xfrm>
            <a:off x="7282584" y="473866"/>
            <a:ext cx="2595947" cy="2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4692-CBD7-CA63-2393-BB97B801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92675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Please open your assignment on organelles from last lesson</a:t>
            </a:r>
            <a:br>
              <a:rPr lang="en-GB" sz="4800" dirty="0"/>
            </a:br>
            <a:br>
              <a:rPr lang="en-GB" sz="4800" dirty="0"/>
            </a:br>
            <a:r>
              <a:rPr lang="en-GB" sz="4800" dirty="0"/>
              <a:t>2/3 minutes to revise the functions</a:t>
            </a:r>
          </a:p>
        </p:txBody>
      </p:sp>
    </p:spTree>
    <p:extLst>
      <p:ext uri="{BB962C8B-B14F-4D97-AF65-F5344CB8AC3E}">
        <p14:creationId xmlns:p14="http://schemas.microsoft.com/office/powerpoint/2010/main" val="1619312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68953B25-CB22-4E3E-97EA-85FF6249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" y="1"/>
            <a:ext cx="12188164" cy="688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4D56C-1C00-432D-B49A-17163B6DA19F}"/>
              </a:ext>
            </a:extLst>
          </p:cNvPr>
          <p:cNvSpPr txBox="1"/>
          <p:nvPr/>
        </p:nvSpPr>
        <p:spPr>
          <a:xfrm>
            <a:off x="2293034" y="1962443"/>
            <a:ext cx="7148145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dirty="0">
                <a:highlight>
                  <a:srgbClr val="FFFF00"/>
                </a:highlight>
              </a:rPr>
              <a:t>You will be speeding dating using your information on organelles</a:t>
            </a:r>
          </a:p>
          <a:p>
            <a:pPr algn="ctr"/>
            <a:endParaRPr lang="en-GB" sz="4000" dirty="0">
              <a:highlight>
                <a:srgbClr val="FFFF00"/>
              </a:highlight>
            </a:endParaRPr>
          </a:p>
          <a:p>
            <a:pPr algn="ctr"/>
            <a:r>
              <a:rPr lang="en-GB" sz="4000" dirty="0">
                <a:highlight>
                  <a:srgbClr val="FFFF00"/>
                </a:highlight>
              </a:rPr>
              <a:t>ITS ALL IN THE DETAIL!!</a:t>
            </a:r>
          </a:p>
        </p:txBody>
      </p:sp>
    </p:spTree>
    <p:extLst>
      <p:ext uri="{BB962C8B-B14F-4D97-AF65-F5344CB8AC3E}">
        <p14:creationId xmlns:p14="http://schemas.microsoft.com/office/powerpoint/2010/main" val="1237159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B9C9C7-67E1-D9BF-AB63-AA6F63D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308B2-9DBE-886E-87AC-72C50B217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RIBOSOME</a:t>
            </a:r>
          </a:p>
        </p:txBody>
      </p:sp>
    </p:spTree>
    <p:extLst>
      <p:ext uri="{BB962C8B-B14F-4D97-AF65-F5344CB8AC3E}">
        <p14:creationId xmlns:p14="http://schemas.microsoft.com/office/powerpoint/2010/main" val="909448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5758"/>
            <a:ext cx="10515600" cy="966000"/>
          </a:xfrm>
        </p:spPr>
        <p:txBody>
          <a:bodyPr>
            <a:normAutofit/>
          </a:bodyPr>
          <a:lstStyle/>
          <a:p>
            <a:pPr algn="l"/>
            <a:r>
              <a:rPr lang="en-US" sz="3600" b="1" u="sng">
                <a:solidFill>
                  <a:schemeClr val="tx1"/>
                </a:solidFill>
              </a:rPr>
              <a:t>Knowledge retrieval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0371-9D96-6C4A-A1E2-B0BECDB4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0" y="727695"/>
            <a:ext cx="12093892" cy="5854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B050"/>
                </a:solidFill>
              </a:rPr>
              <a:t>Q1. What function does the nucleolus have? (1 marks) </a:t>
            </a:r>
          </a:p>
          <a:p>
            <a:pPr marL="0" indent="0">
              <a:buNone/>
            </a:pPr>
            <a:endParaRPr lang="en-US" sz="24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FFC000"/>
                </a:solidFill>
              </a:rPr>
              <a:t>Q2. What three parts constitute the cytoskeleton? (3 marks)</a:t>
            </a:r>
            <a:endParaRPr lang="en-GB" sz="2400" dirty="0">
              <a:solidFill>
                <a:srgbClr val="FFC000"/>
              </a:solidFill>
              <a:cs typeface="Calibri"/>
            </a:endParaRPr>
          </a:p>
          <a:p>
            <a:pPr marL="0" indent="0">
              <a:buNone/>
            </a:pPr>
            <a:endParaRPr lang="en-US" sz="2400" baseline="300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Q3. State the function of the SER and RER (2 marks)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cs typeface="Calibri" panose="020F0502020204030204"/>
            </a:endParaRP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Q4. State the chemical that forms cell wall in plants, fungi and prokaryotes (3 marks)</a:t>
            </a:r>
          </a:p>
          <a:p>
            <a:pPr>
              <a:buNone/>
            </a:pPr>
            <a:endParaRPr lang="en-US" sz="2400" dirty="0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buNone/>
            </a:pPr>
            <a:endParaRPr lang="en-US" sz="2400" dirty="0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Q5. Label the cell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GB" sz="2400" baseline="300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GB" sz="2400" baseline="300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BC3E6-96DA-FE47-B52F-27EE8918E3AF}"/>
              </a:ext>
            </a:extLst>
          </p:cNvPr>
          <p:cNvSpPr/>
          <p:nvPr/>
        </p:nvSpPr>
        <p:spPr>
          <a:xfrm>
            <a:off x="504428" y="1143173"/>
            <a:ext cx="5398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Producing ribosomes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DBC3E6-96DA-FE47-B52F-27EE8918E3AF}"/>
              </a:ext>
            </a:extLst>
          </p:cNvPr>
          <p:cNvSpPr/>
          <p:nvPr/>
        </p:nvSpPr>
        <p:spPr>
          <a:xfrm>
            <a:off x="504428" y="1973098"/>
            <a:ext cx="10416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sym typeface="Wingdings" panose="05000000000000000000" pitchFamily="2" charset="2"/>
              </a:rPr>
              <a:t>Microfilaments / microtubules / intermediate fibres</a:t>
            </a:r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FF1027-3E56-4D1F-BA27-360268904552}"/>
              </a:ext>
            </a:extLst>
          </p:cNvPr>
          <p:cNvSpPr/>
          <p:nvPr/>
        </p:nvSpPr>
        <p:spPr>
          <a:xfrm>
            <a:off x="504428" y="2864339"/>
            <a:ext cx="1008875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Smooth endoplasmic reticulum – synthesis and storage of lipids and carbohydrates / secrete steroid hormones</a:t>
            </a:r>
            <a:endParaRPr lang="en-GB" sz="2400" dirty="0">
              <a:solidFill>
                <a:srgbClr val="00B0F0"/>
              </a:solidFill>
              <a:cs typeface="Calibri"/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Rough endoplasmic reticulum – synthesis and transport of proteins </a:t>
            </a:r>
            <a:endParaRPr lang="en-GB" sz="2400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40C595-2ADA-4223-BF1B-9C0D0AFEC8B0}"/>
              </a:ext>
            </a:extLst>
          </p:cNvPr>
          <p:cNvSpPr/>
          <p:nvPr/>
        </p:nvSpPr>
        <p:spPr>
          <a:xfrm>
            <a:off x="610920" y="4808121"/>
            <a:ext cx="11135517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2400" dirty="0">
                <a:solidFill>
                  <a:srgbClr val="00B0F0"/>
                </a:solidFill>
                <a:ea typeface="+mn-lt"/>
                <a:cs typeface="+mn-lt"/>
              </a:rPr>
              <a:t>plants = cellulose / Fungi = chitin / prokaryotes =  peptidoglycan</a:t>
            </a:r>
            <a:endParaRPr lang="en-GB" sz="2400" dirty="0">
              <a:solidFill>
                <a:srgbClr val="00B0F0"/>
              </a:solidFill>
              <a:cs typeface="Calibri" panose="020F0502020204030204"/>
            </a:endParaRPr>
          </a:p>
          <a:p>
            <a:endParaRPr lang="en-GB" sz="2800" dirty="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5" name="Picture 4" descr="http://www.killerinourmidst.com/grafix/Euks%20%26%20proks.gif">
            <a:extLst>
              <a:ext uri="{FF2B5EF4-FFF2-40B4-BE49-F238E27FC236}">
                <a16:creationId xmlns:a16="http://schemas.microsoft.com/office/drawing/2014/main" id="{B5361B76-F1F3-E25A-E7A5-6B03FFBC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83" y="5331207"/>
            <a:ext cx="1444603" cy="144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1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52E71D-0F6C-53DD-9914-E3673AB7C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0"/>
            <a:ext cx="7989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24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iology: Cell Structure I Nucleus Medical Media">
            <a:hlinkClick r:id="" action="ppaction://media"/>
            <a:extLst>
              <a:ext uri="{FF2B5EF4-FFF2-40B4-BE49-F238E27FC236}">
                <a16:creationId xmlns:a16="http://schemas.microsoft.com/office/drawing/2014/main" id="{BF3EA4F6-8629-82A0-FED6-7853EDD2A3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7D60B7-5501-3679-111D-8A3609E28D11}"/>
              </a:ext>
            </a:extLst>
          </p:cNvPr>
          <p:cNvSpPr txBox="1"/>
          <p:nvPr/>
        </p:nvSpPr>
        <p:spPr>
          <a:xfrm>
            <a:off x="3047475" y="3245910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Biology: Cell Structure I Nucleus Medical Media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936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lvl="0" algn="l"/>
            <a:r>
              <a:rPr lang="en-GB" sz="4200" dirty="0"/>
              <a:t>Interrelationships in complex cells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3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0863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B91C-FDDA-438E-BCFF-A4A20B41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 may be asked to draw the Golgi apparatus – there are some rules!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DC63D-732C-44D9-ACBF-69CB29A3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157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DD25-B3F1-4129-9CE4-0207F8F4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2" y="609600"/>
            <a:ext cx="6422966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Rules for drawing the Golgi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" y="2160590"/>
            <a:ext cx="7313827" cy="3546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highlight>
                  <a:srgbClr val="FFFF00"/>
                </a:highlight>
              </a:rPr>
              <a:t>Receiving Cis (forming) face is convex - It is the forming side.</a:t>
            </a:r>
          </a:p>
          <a:p>
            <a:pPr marL="0" indent="0">
              <a:buNone/>
            </a:pPr>
            <a:r>
              <a:rPr lang="en-GB" b="1" dirty="0">
                <a:highlight>
                  <a:srgbClr val="FFFF00"/>
                </a:highlight>
              </a:rPr>
              <a:t>The Trans (maturing) face is concave - It is the secretory side.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3 or more cisternae drawn</a:t>
            </a:r>
          </a:p>
          <a:p>
            <a:r>
              <a:rPr lang="en-GB" dirty="0"/>
              <a:t>Cisternae curved</a:t>
            </a:r>
          </a:p>
          <a:p>
            <a:r>
              <a:rPr lang="en-GB" dirty="0"/>
              <a:t>Cisternae getting smaller</a:t>
            </a:r>
          </a:p>
          <a:p>
            <a:r>
              <a:rPr lang="en-GB" dirty="0"/>
              <a:t>Pre or post Golgi vesicles / depending on side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562AC-7AE4-4BE8-A76E-D50B3118AC07}"/>
              </a:ext>
            </a:extLst>
          </p:cNvPr>
          <p:cNvSpPr/>
          <p:nvPr/>
        </p:nvSpPr>
        <p:spPr>
          <a:xfrm>
            <a:off x="182880" y="3562791"/>
            <a:ext cx="6572596" cy="20478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DE8B0A09-4544-5E37-EFAD-613C2A031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a16="http://schemas.microsoft.com/office/drawing/2014/main" xmlns:lc="http://schemas.openxmlformats.org/drawingml/2006/lockedCanvas" id="{D4E7034D-9349-4B13-89D0-5E7C8B8A73E7}"/>
              </a:ext>
            </a:extLst>
          </a:blip>
          <a:srcRect l="52727" t="10434" r="17063" b="18065"/>
          <a:stretch/>
        </p:blipFill>
        <p:spPr bwMode="auto">
          <a:xfrm rot="16200000">
            <a:off x="9194041" y="5557598"/>
            <a:ext cx="851196" cy="1611812"/>
          </a:xfrm>
          <a:prstGeom prst="rect">
            <a:avLst/>
          </a:prstGeom>
          <a:noFill/>
        </p:spPr>
      </p:pic>
      <p:pic>
        <p:nvPicPr>
          <p:cNvPr id="10" name="Picture 9" descr="See the source image">
            <a:extLst>
              <a:ext uri="{FF2B5EF4-FFF2-40B4-BE49-F238E27FC236}">
                <a16:creationId xmlns:a16="http://schemas.microsoft.com/office/drawing/2014/main" id="{C5A8C434-9D06-A305-21C2-97B1D0A05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FF2B5EF4-FFF2-40B4-BE49-F238E27FC236}">
                <a16:creationId xmlns:lc="http://schemas.openxmlformats.org/drawingml/2006/lockedCanvas" xmlns:a16="http://schemas.microsoft.com/office/drawing/2014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D4E7034D-9349-4B13-89D0-5E7C8B8A73E7}"/>
              </a:ext>
            </a:extLst>
          </a:blip>
          <a:srcRect l="15655" t="10434" r="60489" b="18065"/>
          <a:stretch/>
        </p:blipFill>
        <p:spPr bwMode="auto">
          <a:xfrm rot="5400000">
            <a:off x="9193040" y="859640"/>
            <a:ext cx="811407" cy="194577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59960-AA5D-4F88-59C8-8169615C9FF7}"/>
              </a:ext>
            </a:extLst>
          </p:cNvPr>
          <p:cNvSpPr txBox="1"/>
          <p:nvPr/>
        </p:nvSpPr>
        <p:spPr>
          <a:xfrm>
            <a:off x="9175729" y="5568574"/>
            <a:ext cx="124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CIS 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8FC23-0B77-0694-B00A-2F7322236926}"/>
              </a:ext>
            </a:extLst>
          </p:cNvPr>
          <p:cNvSpPr txBox="1"/>
          <p:nvPr/>
        </p:nvSpPr>
        <p:spPr>
          <a:xfrm>
            <a:off x="9044589" y="2253189"/>
            <a:ext cx="115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 Face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03C40C5-681B-D3D8-132D-F9092C4E1506}"/>
              </a:ext>
            </a:extLst>
          </p:cNvPr>
          <p:cNvSpPr/>
          <p:nvPr/>
        </p:nvSpPr>
        <p:spPr>
          <a:xfrm flipV="1">
            <a:off x="11571890" y="3077601"/>
            <a:ext cx="437230" cy="23944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De Histology: Golgi Complex (Golgi Apparatus)">
            <a:extLst>
              <a:ext uri="{FF2B5EF4-FFF2-40B4-BE49-F238E27FC236}">
                <a16:creationId xmlns:a16="http://schemas.microsoft.com/office/drawing/2014/main" id="{B913D0C0-A6FE-FE04-4BA6-B3346CE67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"/>
          <a:stretch/>
        </p:blipFill>
        <p:spPr bwMode="auto">
          <a:xfrm>
            <a:off x="7764647" y="2938078"/>
            <a:ext cx="3539303" cy="25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ACCD-E238-4D47-AA30-B4138D96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How are proteins made and transported?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7455D-EDD4-416A-AA5B-D659112D5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99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16E73-B6D7-45BB-AF6F-F946588CB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" y="497284"/>
            <a:ext cx="12189344" cy="641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CF852-8509-4A19-B7B8-1ABE281C4FB6}"/>
              </a:ext>
            </a:extLst>
          </p:cNvPr>
          <p:cNvSpPr txBox="1"/>
          <p:nvPr/>
        </p:nvSpPr>
        <p:spPr>
          <a:xfrm>
            <a:off x="62753" y="85165"/>
            <a:ext cx="45053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/>
              <a:t>Protein trafficking (production)  </a:t>
            </a:r>
            <a:endParaRPr lang="en-GB"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783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4F141A-D04F-C3D7-9987-FAA90E3A07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rotein Trafficking">
            <a:hlinkClick r:id="" action="ppaction://media"/>
            <a:extLst>
              <a:ext uri="{FF2B5EF4-FFF2-40B4-BE49-F238E27FC236}">
                <a16:creationId xmlns:a16="http://schemas.microsoft.com/office/drawing/2014/main" id="{D5C54E75-11FE-E229-064B-5C2DFD3E4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3573" y="3498202"/>
          <a:ext cx="9001000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ribosomes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Doesn’t have a membrane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Synthesised</a:t>
                      </a:r>
                      <a:r>
                        <a:rPr lang="en-GB" sz="1600" baseline="0" dirty="0"/>
                        <a:t> from ribosomal RNA in the nucleolus, into two sub units. Travels through nuclear pore and assembled in the cytoplasm.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Some found free in cytoplasm, others bind to endoplasmic reticulum.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R.E.R</a:t>
                      </a:r>
                      <a:r>
                        <a:rPr lang="en-GB" sz="1600" baseline="0" dirty="0"/>
                        <a:t> bound ribosomes </a:t>
                      </a:r>
                      <a:r>
                        <a:rPr lang="en-GB" sz="1600" b="1" u="sng" baseline="0" dirty="0"/>
                        <a:t>synthesise proteins</a:t>
                      </a:r>
                      <a:r>
                        <a:rPr lang="en-GB" sz="1600" b="1" baseline="0" dirty="0"/>
                        <a:t> </a:t>
                      </a:r>
                      <a:r>
                        <a:rPr lang="en-GB" sz="1600" baseline="0" dirty="0"/>
                        <a:t>to be exported from the cell.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Free</a:t>
                      </a:r>
                      <a:r>
                        <a:rPr lang="en-GB" sz="1600" baseline="0" dirty="0"/>
                        <a:t> ribosomes make proteins to be used internally (inside cell).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 descr="http://hyperphysics.phy-astr.gsu.edu/hbase/biology/imgbio/riboso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06" y="391910"/>
            <a:ext cx="4767108" cy="24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c.kochi-u.ac.jp/~tatataa/genetics/Q2013/ribosom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5" r="26068" b="7195"/>
          <a:stretch/>
        </p:blipFill>
        <p:spPr bwMode="auto">
          <a:xfrm>
            <a:off x="849239" y="905915"/>
            <a:ext cx="3408313" cy="2160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02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85" y="0"/>
            <a:ext cx="6902716" cy="4525963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endParaRPr lang="en-GB">
              <a:solidFill>
                <a:schemeClr val="accent2"/>
              </a:solidFill>
            </a:endParaRPr>
          </a:p>
          <a:p>
            <a:pPr marL="342900" lvl="2" indent="-342900"/>
            <a:endParaRPr lang="en-GB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894CC-E48A-4D26-8C65-1826FCA0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853" y="5546870"/>
            <a:ext cx="2124075" cy="104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AC4EB1-4F22-45B2-B5C7-6B89F6C3A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4153190"/>
            <a:ext cx="1914525" cy="95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295AE-EEB4-498A-9DEA-1FBED55E6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5" y="5573713"/>
            <a:ext cx="4476750" cy="1190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E5D759-24FD-4389-8368-BA4F71F78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455" y="3086100"/>
            <a:ext cx="4524375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1F8573-B269-4998-A79E-D20F67483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45" y="3937939"/>
            <a:ext cx="2733675" cy="981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44FE6C-6ADE-4069-827C-53BFDF486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09" y="5927870"/>
            <a:ext cx="2581275" cy="666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8ECF9D-CD94-401E-9D3A-97F546502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7252" y="1926647"/>
            <a:ext cx="5467350" cy="952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F3CE45-AF88-427C-96DF-ED0E3464DD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196" y="2018651"/>
            <a:ext cx="1552575" cy="885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E5C69-79A2-4920-8BB2-451D8B3C5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909" y="3144838"/>
            <a:ext cx="2019300" cy="1381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51B453-C41E-48E2-82BF-FC02BBA927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2" y="-15031"/>
            <a:ext cx="3946014" cy="28230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6D551A-5D56-487F-87CF-AE7EC4096CB3}"/>
              </a:ext>
            </a:extLst>
          </p:cNvPr>
          <p:cNvSpPr txBox="1"/>
          <p:nvPr/>
        </p:nvSpPr>
        <p:spPr>
          <a:xfrm>
            <a:off x="4496795" y="108354"/>
            <a:ext cx="743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</a:rPr>
              <a:t>Place the statement in the correct order around your diagram. You then have 4/5 minutes to revise the order.</a:t>
            </a:r>
          </a:p>
        </p:txBody>
      </p:sp>
    </p:spTree>
    <p:extLst>
      <p:ext uri="{BB962C8B-B14F-4D97-AF65-F5344CB8AC3E}">
        <p14:creationId xmlns:p14="http://schemas.microsoft.com/office/powerpoint/2010/main" val="1317528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F4B11B3-F8D5-4E98-A409-276A0E36FC81}"/>
              </a:ext>
            </a:extLst>
          </p:cNvPr>
          <p:cNvSpPr txBox="1"/>
          <p:nvPr/>
        </p:nvSpPr>
        <p:spPr>
          <a:xfrm>
            <a:off x="9954366" y="4123013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highlight>
                  <a:srgbClr val="FFFF00"/>
                </a:highlight>
              </a:rPr>
              <a:t>Exocytosis</a:t>
            </a:r>
          </a:p>
        </p:txBody>
      </p:sp>
      <p:pic>
        <p:nvPicPr>
          <p:cNvPr id="8" name="Picture 7" descr="S691806_aw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C13989-9D6B-46F4-B78A-521740EF12D2}"/>
              </a:ext>
            </a:extLst>
          </p:cNvPr>
          <p:cNvSpPr/>
          <p:nvPr/>
        </p:nvSpPr>
        <p:spPr>
          <a:xfrm>
            <a:off x="273774" y="84870"/>
            <a:ext cx="2086146" cy="106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50691F-D305-4AE4-958B-7C3F895241A7}"/>
              </a:ext>
            </a:extLst>
          </p:cNvPr>
          <p:cNvSpPr/>
          <p:nvPr/>
        </p:nvSpPr>
        <p:spPr>
          <a:xfrm>
            <a:off x="5513776" y="41066"/>
            <a:ext cx="2201132" cy="89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2F2D3F-8434-4335-8050-FCC78D139E36}"/>
              </a:ext>
            </a:extLst>
          </p:cNvPr>
          <p:cNvSpPr/>
          <p:nvPr/>
        </p:nvSpPr>
        <p:spPr>
          <a:xfrm>
            <a:off x="7455737" y="940865"/>
            <a:ext cx="4688808" cy="1322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992A3-FEC2-4DEF-AFD7-6A15894601A3}"/>
              </a:ext>
            </a:extLst>
          </p:cNvPr>
          <p:cNvSpPr/>
          <p:nvPr/>
        </p:nvSpPr>
        <p:spPr>
          <a:xfrm>
            <a:off x="273774" y="5179775"/>
            <a:ext cx="1987586" cy="1332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1BAB3D-06C4-4641-9770-2978AD3EC3A5}"/>
              </a:ext>
            </a:extLst>
          </p:cNvPr>
          <p:cNvSpPr/>
          <p:nvPr/>
        </p:nvSpPr>
        <p:spPr>
          <a:xfrm>
            <a:off x="3082678" y="5129585"/>
            <a:ext cx="1467420" cy="101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ABF15-1227-48E4-9B53-D1D05A86BA4F}"/>
              </a:ext>
            </a:extLst>
          </p:cNvPr>
          <p:cNvSpPr/>
          <p:nvPr/>
        </p:nvSpPr>
        <p:spPr>
          <a:xfrm>
            <a:off x="7714908" y="2354443"/>
            <a:ext cx="4429637" cy="63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626118-ED78-44F6-8C38-3FE9E51ED8E0}"/>
              </a:ext>
            </a:extLst>
          </p:cNvPr>
          <p:cNvSpPr/>
          <p:nvPr/>
        </p:nvSpPr>
        <p:spPr>
          <a:xfrm>
            <a:off x="5130495" y="5494614"/>
            <a:ext cx="5459023" cy="106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1B887C-4F17-4C80-A591-0A8A611EC7EE}"/>
              </a:ext>
            </a:extLst>
          </p:cNvPr>
          <p:cNvSpPr/>
          <p:nvPr/>
        </p:nvSpPr>
        <p:spPr>
          <a:xfrm>
            <a:off x="9538232" y="4613067"/>
            <a:ext cx="2606313" cy="881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DEE75-8082-42E7-B261-F81B8A3F25BD}"/>
              </a:ext>
            </a:extLst>
          </p:cNvPr>
          <p:cNvSpPr/>
          <p:nvPr/>
        </p:nvSpPr>
        <p:spPr>
          <a:xfrm>
            <a:off x="9576560" y="3178498"/>
            <a:ext cx="2540150" cy="1360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691806_aw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759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5C6EE8C-F20C-405E-8C47-42A61E262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2" b="303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95CA2-372D-49B9-A4BD-F4DEA8DCF1DC}"/>
              </a:ext>
            </a:extLst>
          </p:cNvPr>
          <p:cNvSpPr txBox="1"/>
          <p:nvPr/>
        </p:nvSpPr>
        <p:spPr>
          <a:xfrm>
            <a:off x="2420149" y="1155320"/>
            <a:ext cx="65069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>
                <a:solidFill>
                  <a:srgbClr val="FFFF00"/>
                </a:solidFill>
              </a:rPr>
              <a:t>STEPS OF DOOM</a:t>
            </a:r>
          </a:p>
        </p:txBody>
      </p:sp>
    </p:spTree>
    <p:extLst>
      <p:ext uri="{BB962C8B-B14F-4D97-AF65-F5344CB8AC3E}">
        <p14:creationId xmlns:p14="http://schemas.microsoft.com/office/powerpoint/2010/main" val="3990829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B188C-6087-4C5B-83B8-5621207CA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77" y="366855"/>
            <a:ext cx="11606128" cy="57492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AutoNum type="arabicParenR"/>
            </a:pPr>
            <a:r>
              <a:rPr lang="en-GB" sz="3200" dirty="0">
                <a:solidFill>
                  <a:srgbClr val="FF0000"/>
                </a:solidFill>
              </a:rPr>
              <a:t> The mRNA passes through the nucleus pore and attaches to the RER </a:t>
            </a:r>
            <a:endParaRPr lang="en-GB" sz="3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r>
              <a:rPr lang="en-GB" sz="3200" dirty="0"/>
              <a:t> The ribosome then synthesise for the protein </a:t>
            </a:r>
            <a:endParaRPr lang="en-GB" sz="3200" dirty="0">
              <a:cs typeface="Calibri"/>
            </a:endParaRPr>
          </a:p>
          <a:p>
            <a:pPr>
              <a:buAutoNum type="arabicParenR"/>
            </a:pPr>
            <a:r>
              <a:rPr lang="en-GB" sz="3200" dirty="0">
                <a:solidFill>
                  <a:srgbClr val="FF0000"/>
                </a:solidFill>
              </a:rPr>
              <a:t> The protein is pinched off in vesicles and transported to the Golgi apparatus, where they fuse to the cis face. </a:t>
            </a:r>
            <a:endParaRPr lang="en-GB" sz="3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r>
              <a:rPr lang="en-GB" sz="3200" dirty="0"/>
              <a:t> They are then processed and packaged in the Golgi apparatus </a:t>
            </a:r>
            <a:endParaRPr lang="en-GB" sz="3200" dirty="0">
              <a:cs typeface="Calibri"/>
            </a:endParaRPr>
          </a:p>
          <a:p>
            <a:pPr>
              <a:buAutoNum type="arabicParenR"/>
            </a:pPr>
            <a:r>
              <a:rPr lang="en-GB" sz="3200" dirty="0">
                <a:solidFill>
                  <a:srgbClr val="FF0000"/>
                </a:solidFill>
              </a:rPr>
              <a:t> Packaged proteins are then pinched off in vesicles from the trans face </a:t>
            </a:r>
            <a:endParaRPr lang="en-GB" sz="3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r>
              <a:rPr lang="en-GB" sz="3200" dirty="0"/>
              <a:t> They are transported via secretory vesicles to the cell-surface membrane (where they fuse) and are then released via </a:t>
            </a:r>
            <a:r>
              <a:rPr lang="en-GB" sz="3200" b="1" dirty="0"/>
              <a:t>exocytosis</a:t>
            </a:r>
            <a:endParaRPr lang="en-GB" sz="2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2EE2A-12A8-4ACA-ACCE-B269E8DDE88E}"/>
              </a:ext>
            </a:extLst>
          </p:cNvPr>
          <p:cNvSpPr/>
          <p:nvPr/>
        </p:nvSpPr>
        <p:spPr>
          <a:xfrm>
            <a:off x="246395" y="366855"/>
            <a:ext cx="11750314" cy="527833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2D5D6-4D58-417F-A2AB-333EF3A0D1C9}"/>
              </a:ext>
            </a:extLst>
          </p:cNvPr>
          <p:cNvSpPr txBox="1"/>
          <p:nvPr/>
        </p:nvSpPr>
        <p:spPr>
          <a:xfrm>
            <a:off x="485774" y="5873518"/>
            <a:ext cx="1110861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dirty="0"/>
              <a:t>*some proteins remain in the cell for internal use </a:t>
            </a:r>
            <a:r>
              <a:rPr lang="en-GB" sz="3200" dirty="0" err="1"/>
              <a:t>e.g</a:t>
            </a:r>
            <a:r>
              <a:rPr lang="en-GB" sz="3200" dirty="0"/>
              <a:t> in lysosomes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9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46A1-541F-498A-B005-36983F71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98D41-842E-46CE-97EE-842BD4C0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09" y="1533805"/>
            <a:ext cx="8090224" cy="50878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D622FD-C758-48CB-96B0-B59695032D73}"/>
              </a:ext>
            </a:extLst>
          </p:cNvPr>
          <p:cNvSpPr/>
          <p:nvPr/>
        </p:nvSpPr>
        <p:spPr>
          <a:xfrm>
            <a:off x="5673012" y="4823927"/>
            <a:ext cx="3741576" cy="35456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90EE-F341-4FB4-A0F3-F6FEC47B4C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Cytoskeleton</a:t>
            </a:r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D39B37-9A0B-4305-86DA-9A7DE5808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https://www.youtube.com/watch?v=tO-W8mvBa78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607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93C5F7-4B45-4822-9C4F-7F66932FE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877" y="388332"/>
            <a:ext cx="3064975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FF6A8-B7EB-4072-85E6-A84BEDEB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71" y="89035"/>
            <a:ext cx="2911511" cy="2911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A742A-BC72-4CA0-BD38-790BEBD8A06E}"/>
              </a:ext>
            </a:extLst>
          </p:cNvPr>
          <p:cNvSpPr txBox="1"/>
          <p:nvPr/>
        </p:nvSpPr>
        <p:spPr>
          <a:xfrm>
            <a:off x="399707" y="2864832"/>
            <a:ext cx="1152203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 dirty="0"/>
              <a:t>The cytoskeleton</a:t>
            </a:r>
            <a:endParaRPr lang="en-US" sz="2800" b="1" u="sng" dirty="0">
              <a:cs typeface="Calibri"/>
            </a:endParaRPr>
          </a:p>
          <a:p>
            <a:r>
              <a:rPr lang="en-US" sz="2800" dirty="0"/>
              <a:t>Interlinking filaments and tubules providing:</a:t>
            </a:r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Shape and support to the cell, anchor organelles (Intermediate filaments)</a:t>
            </a:r>
            <a:endParaRPr lang="en-US" sz="2800" dirty="0">
              <a:solidFill>
                <a:srgbClr val="00B0F0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Movement of organelles within the cell, e.g. secretory vesicles moving to the plasma membrane to release contents out of the cell (microtubules)</a:t>
            </a:r>
            <a:endParaRPr lang="en-US" sz="2800" dirty="0">
              <a:solidFill>
                <a:srgbClr val="00B0F0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Used for cell division (microfilaments)</a:t>
            </a:r>
            <a:endParaRPr lang="en-US" sz="2800" dirty="0">
              <a:solidFill>
                <a:srgbClr val="00B0F0"/>
              </a:solidFill>
              <a:cs typeface="Calibri"/>
            </a:endParaRPr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7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29E-7F82-4CB4-8BC3-5387860F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19" y="49252"/>
            <a:ext cx="8596668" cy="1320800"/>
          </a:xfrm>
        </p:spPr>
        <p:txBody>
          <a:bodyPr/>
          <a:lstStyle/>
          <a:p>
            <a:r>
              <a:rPr lang="en-US" u="sng"/>
              <a:t>Movement of the cells</a:t>
            </a:r>
            <a:endParaRPr lang="en-GB" u="sn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A54FD-F48E-48EC-B804-4AB1B1DC0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" y="836014"/>
            <a:ext cx="4059910" cy="30507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1F4D8-90AF-494F-8234-00216C758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7"/>
          <a:stretch/>
        </p:blipFill>
        <p:spPr>
          <a:xfrm>
            <a:off x="875691" y="4040785"/>
            <a:ext cx="2743581" cy="2368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9FEF4E-1690-4C43-94C3-67F43EEC7157}"/>
              </a:ext>
            </a:extLst>
          </p:cNvPr>
          <p:cNvSpPr txBox="1"/>
          <p:nvPr/>
        </p:nvSpPr>
        <p:spPr>
          <a:xfrm>
            <a:off x="4593902" y="950088"/>
            <a:ext cx="4192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</a:t>
            </a:r>
            <a:r>
              <a:rPr lang="en-US" b="1"/>
              <a:t>flagellum</a:t>
            </a:r>
            <a:r>
              <a:rPr lang="en-US"/>
              <a:t> has a rotary action which allows movement.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b="1"/>
              <a:t>cilia</a:t>
            </a:r>
            <a:r>
              <a:rPr lang="en-US"/>
              <a:t> have a beating action e.g. ciliated epithelial cells in the trachea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B0D3F-41AF-4094-A750-02EE6D2E3800}"/>
              </a:ext>
            </a:extLst>
          </p:cNvPr>
          <p:cNvSpPr txBox="1"/>
          <p:nvPr/>
        </p:nvSpPr>
        <p:spPr>
          <a:xfrm>
            <a:off x="3901398" y="5085499"/>
            <a:ext cx="3273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</a:t>
            </a:r>
            <a:r>
              <a:rPr lang="en-US" sz="2000" b="1"/>
              <a:t>cytoplasm</a:t>
            </a:r>
            <a:r>
              <a:rPr lang="en-US" sz="2000"/>
              <a:t> is able to extend around a pathogen enabling the cell to engulf and destroy it.</a:t>
            </a:r>
            <a:endParaRPr lang="en-GB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EAEBF0-C624-4A9E-9FD8-55EDE336B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280" y="2779277"/>
            <a:ext cx="2609850" cy="175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C3934C-9C22-4183-81E4-3EFC40EB109F}"/>
              </a:ext>
            </a:extLst>
          </p:cNvPr>
          <p:cNvSpPr txBox="1"/>
          <p:nvPr/>
        </p:nvSpPr>
        <p:spPr>
          <a:xfrm>
            <a:off x="7819857" y="2871084"/>
            <a:ext cx="2074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Pili</a:t>
            </a:r>
            <a:r>
              <a:rPr lang="en-US" sz="2000" dirty="0"/>
              <a:t> are involved in cell attachment, to each other and to surfaces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6464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" y="-260369"/>
            <a:ext cx="8596668" cy="1320800"/>
          </a:xfrm>
        </p:spPr>
        <p:txBody>
          <a:bodyPr>
            <a:normAutofit/>
          </a:bodyPr>
          <a:lstStyle/>
          <a:p>
            <a:r>
              <a:rPr lang="en-GB" sz="2800" b="1" dirty="0"/>
              <a:t>Complete the exam style questions</a:t>
            </a:r>
            <a:endParaRPr lang="en-GB" sz="2800" b="1"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3" y="682593"/>
            <a:ext cx="11959366" cy="58782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1600" dirty="0"/>
              <a:t>Q1. The Golgi apparatus of a goblet cell is involved in receiving protein, modifying it and then packaging the modified protein into vesicles.</a:t>
            </a:r>
            <a:endParaRPr lang="en-GB" sz="1600" dirty="0">
              <a:cs typeface="Calibri"/>
            </a:endParaRPr>
          </a:p>
          <a:p>
            <a:pPr marL="0" indent="0">
              <a:buNone/>
            </a:pPr>
            <a:r>
              <a:rPr lang="en-GB" sz="1600" dirty="0"/>
              <a:t>(</a:t>
            </a:r>
            <a:r>
              <a:rPr lang="en-GB" sz="1600" dirty="0" err="1"/>
              <a:t>i</a:t>
            </a:r>
            <a:r>
              <a:rPr lang="en-GB" sz="1600" dirty="0"/>
              <a:t>) In the space below, draw a diagram of a Golgi apparatus. </a:t>
            </a:r>
            <a:r>
              <a:rPr lang="en-GB" sz="1600" b="1" dirty="0"/>
              <a:t>Add an arrow </a:t>
            </a:r>
            <a:r>
              <a:rPr lang="en-GB" sz="1600" dirty="0"/>
              <a:t>to your drawing to show the direction of movement of the protein material as it moves through the Golgi apparatus.</a:t>
            </a:r>
            <a:r>
              <a:rPr lang="en-GB" sz="1600" b="1" dirty="0"/>
              <a:t>(3)</a:t>
            </a:r>
            <a:endParaRPr lang="en-GB" sz="1600" b="1" dirty="0">
              <a:cs typeface="Calibri"/>
            </a:endParaRPr>
          </a:p>
          <a:p>
            <a:pPr marL="0" indent="0">
              <a:buNone/>
            </a:pPr>
            <a:endParaRPr lang="en-GB" sz="1600" b="1" dirty="0">
              <a:cs typeface="Calibri"/>
            </a:endParaRPr>
          </a:p>
          <a:p>
            <a:pPr marL="0" indent="0">
              <a:buNone/>
            </a:pPr>
            <a:r>
              <a:rPr lang="en-GB" sz="1600" dirty="0"/>
              <a:t>(ii) Proteins in a cell can be made radioactive by supplying the cell with radioactive amino acids. The movement of the radioactive protein within the cell can be traced over time.</a:t>
            </a:r>
            <a:endParaRPr lang="en-GB" sz="1600" dirty="0">
              <a:cs typeface="Calibri"/>
            </a:endParaRPr>
          </a:p>
          <a:p>
            <a:pPr marL="0" indent="0">
              <a:buNone/>
            </a:pPr>
            <a:r>
              <a:rPr lang="en-GB" sz="1600" dirty="0"/>
              <a:t>In an investigation, it was found that the quantity of radioactivity in the protein that entered the Golgi apparatus was less than that supplied to the cell.</a:t>
            </a:r>
            <a:endParaRPr lang="en-GB" sz="1600" dirty="0">
              <a:cs typeface="Calibri"/>
            </a:endParaRPr>
          </a:p>
          <a:p>
            <a:pPr marL="0" indent="0">
              <a:buNone/>
            </a:pPr>
            <a:r>
              <a:rPr lang="en-GB" sz="1600" dirty="0"/>
              <a:t>Suggest </a:t>
            </a:r>
            <a:r>
              <a:rPr lang="en-GB" sz="1600" b="1" dirty="0"/>
              <a:t>three </a:t>
            </a:r>
            <a:r>
              <a:rPr lang="en-GB" sz="1600" dirty="0"/>
              <a:t>reasons for this difference. </a:t>
            </a:r>
            <a:r>
              <a:rPr lang="en-GB" sz="1600" b="1" dirty="0"/>
              <a:t>(3)</a:t>
            </a:r>
          </a:p>
          <a:p>
            <a:pPr marL="0" indent="0">
              <a:buNone/>
            </a:pPr>
            <a:endParaRPr lang="en-GB" sz="1600" b="1" dirty="0">
              <a:cs typeface="Calibri" panose="020F0502020204030204"/>
            </a:endParaRPr>
          </a:p>
          <a:p>
            <a:pPr>
              <a:buNone/>
            </a:pPr>
            <a:r>
              <a:rPr lang="en-GB" sz="1600" dirty="0">
                <a:ea typeface="+mn-lt"/>
                <a:cs typeface="+mn-lt"/>
              </a:rPr>
              <a:t>Q2. Plant and animal cells have different structural features.</a:t>
            </a:r>
          </a:p>
          <a:p>
            <a:pPr marL="0" indent="0">
              <a:buNone/>
            </a:pPr>
            <a:r>
              <a:rPr lang="en-GB" sz="1600" dirty="0" err="1">
                <a:ea typeface="+mn-lt"/>
                <a:cs typeface="+mn-lt"/>
              </a:rPr>
              <a:t>i</a:t>
            </a:r>
            <a:r>
              <a:rPr lang="en-GB" sz="1600" dirty="0">
                <a:ea typeface="+mn-lt"/>
                <a:cs typeface="+mn-lt"/>
              </a:rPr>
              <a:t>)Name </a:t>
            </a:r>
            <a:r>
              <a:rPr lang="en-GB" sz="1600" b="1" dirty="0">
                <a:ea typeface="+mn-lt"/>
                <a:cs typeface="+mn-lt"/>
              </a:rPr>
              <a:t>two</a:t>
            </a:r>
            <a:r>
              <a:rPr lang="en-GB" sz="1600" dirty="0">
                <a:ea typeface="+mn-lt"/>
                <a:cs typeface="+mn-lt"/>
              </a:rPr>
              <a:t> features of plant cells that are not features of animal cells.</a:t>
            </a:r>
            <a:r>
              <a:rPr lang="en-GB" sz="1600" b="1" dirty="0">
                <a:ea typeface="+mn-lt"/>
                <a:cs typeface="+mn-lt"/>
              </a:rPr>
              <a:t>[2]</a:t>
            </a:r>
            <a:br>
              <a:rPr lang="en-GB" sz="1600" dirty="0">
                <a:ea typeface="+mn-lt"/>
                <a:cs typeface="+mn-lt"/>
              </a:rPr>
            </a:br>
            <a:br>
              <a:rPr lang="en-GB" sz="1600" dirty="0">
                <a:ea typeface="+mn-lt"/>
                <a:cs typeface="+mn-lt"/>
              </a:rPr>
            </a:br>
            <a:r>
              <a:rPr lang="en-GB" sz="1600" dirty="0">
                <a:ea typeface="+mn-lt"/>
                <a:cs typeface="+mn-lt"/>
              </a:rPr>
              <a:t>1. </a:t>
            </a:r>
          </a:p>
          <a:p>
            <a:pPr>
              <a:buNone/>
            </a:pPr>
            <a:r>
              <a:rPr lang="en-GB" sz="1600" dirty="0">
                <a:ea typeface="+mn-lt"/>
                <a:cs typeface="+mn-lt"/>
              </a:rPr>
              <a:t>2.</a:t>
            </a:r>
            <a:endParaRPr lang="en-GB" sz="16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ii)Name </a:t>
            </a:r>
            <a:r>
              <a:rPr lang="en-GB" sz="1600" b="1" dirty="0">
                <a:ea typeface="+mn-lt"/>
                <a:cs typeface="+mn-lt"/>
              </a:rPr>
              <a:t>one</a:t>
            </a:r>
            <a:r>
              <a:rPr lang="en-GB" sz="1600" dirty="0">
                <a:ea typeface="+mn-lt"/>
                <a:cs typeface="+mn-lt"/>
              </a:rPr>
              <a:t> structure present in animal cells that is not present in plant cells.</a:t>
            </a:r>
            <a:r>
              <a:rPr lang="en-GB" sz="1600" b="1" dirty="0">
                <a:ea typeface="+mn-lt"/>
                <a:cs typeface="+mn-lt"/>
              </a:rPr>
              <a:t>[1]</a:t>
            </a:r>
            <a:endParaRPr lang="en-GB" sz="16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16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iii) The cytoskeleton in cells consists of microtubules and microfilaments.</a:t>
            </a:r>
            <a:br>
              <a:rPr lang="en-GB" sz="1600" dirty="0">
                <a:ea typeface="+mn-lt"/>
                <a:cs typeface="+mn-lt"/>
              </a:rPr>
            </a:br>
            <a:br>
              <a:rPr lang="en-GB" sz="1600" dirty="0">
                <a:ea typeface="+mn-lt"/>
                <a:cs typeface="+mn-lt"/>
              </a:rPr>
            </a:br>
            <a:r>
              <a:rPr lang="en-GB" sz="1600" dirty="0">
                <a:ea typeface="+mn-lt"/>
                <a:cs typeface="+mn-lt"/>
              </a:rPr>
              <a:t>Describe the roles of the cytoskeleton </a:t>
            </a:r>
            <a:r>
              <a:rPr lang="en-GB" sz="1600" b="1" dirty="0">
                <a:ea typeface="+mn-lt"/>
                <a:cs typeface="+mn-lt"/>
              </a:rPr>
              <a:t>[3]</a:t>
            </a:r>
            <a:endParaRPr lang="en-GB" sz="16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16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894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dirty="0"/>
              <a:t>Rough endoplasmic reticulum (RER) </a:t>
            </a:r>
          </a:p>
        </p:txBody>
      </p:sp>
    </p:spTree>
    <p:extLst>
      <p:ext uri="{BB962C8B-B14F-4D97-AF65-F5344CB8AC3E}">
        <p14:creationId xmlns:p14="http://schemas.microsoft.com/office/powerpoint/2010/main" val="2941251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4" y="-332509"/>
            <a:ext cx="8596668" cy="1320800"/>
          </a:xfrm>
        </p:spPr>
        <p:txBody>
          <a:bodyPr>
            <a:normAutofit/>
          </a:bodyPr>
          <a:lstStyle/>
          <a:p>
            <a:r>
              <a:rPr lang="en-US" sz="3600" dirty="0"/>
              <a:t>Mark Scheme:</a:t>
            </a:r>
            <a:endParaRPr lang="en-GB" sz="3600" dirty="0">
              <a:cs typeface="Calibri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9" y="785090"/>
            <a:ext cx="8188190" cy="592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F3D37-F0E0-4DEF-89EC-4CA90E017542}"/>
              </a:ext>
            </a:extLst>
          </p:cNvPr>
          <p:cNvSpPr txBox="1"/>
          <p:nvPr/>
        </p:nvSpPr>
        <p:spPr>
          <a:xfrm>
            <a:off x="9323405" y="255118"/>
            <a:ext cx="276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 face / mature 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EA6BC-B8AF-473D-BD87-16935B026193}"/>
              </a:ext>
            </a:extLst>
          </p:cNvPr>
          <p:cNvSpPr txBox="1"/>
          <p:nvPr/>
        </p:nvSpPr>
        <p:spPr>
          <a:xfrm>
            <a:off x="9414765" y="2858848"/>
            <a:ext cx="290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Cis face / forming side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461270-AA62-48DE-9C72-1C1B97756B08}"/>
              </a:ext>
            </a:extLst>
          </p:cNvPr>
          <p:cNvCxnSpPr>
            <a:cxnSpLocks/>
          </p:cNvCxnSpPr>
          <p:nvPr/>
        </p:nvCxnSpPr>
        <p:spPr>
          <a:xfrm flipV="1">
            <a:off x="11909273" y="1262111"/>
            <a:ext cx="0" cy="1122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Golgi Apparatus Icons - Free SVG &amp; PNG Golgi Apparatus Images - Noun Project">
            <a:extLst>
              <a:ext uri="{FF2B5EF4-FFF2-40B4-BE49-F238E27FC236}">
                <a16:creationId xmlns:a16="http://schemas.microsoft.com/office/drawing/2014/main" id="{E5BAD92E-E619-646F-6AF2-BB576882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14765" y="624450"/>
            <a:ext cx="2167392" cy="216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37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D098-545F-4F95-BF60-7E1D5EDB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" y="-352052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cs typeface="Calibri Light"/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2731B-611E-47E9-A305-F62C8E1C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3" y="996960"/>
            <a:ext cx="10515600" cy="586104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Q2.</a:t>
            </a:r>
            <a:endParaRPr lang="en-GB" dirty="0"/>
          </a:p>
          <a:p>
            <a:pPr marL="571500" indent="-571500">
              <a:buAutoNum type="romanUcParenR"/>
            </a:pPr>
            <a:r>
              <a:rPr lang="en-GB" dirty="0">
                <a:cs typeface="Calibri"/>
              </a:rPr>
              <a:t>Cell wall / cellulose / chloroplast / starch grain / permanent vacuole / tonoplast 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II) Centriole / lysosome / cilia / flagella 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iii)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(whole) cell, support / stability / scaffolding / maintain shape ; 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changing shape of cell  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phagocytosis / endocytosis / exocytosis /  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muscle contraction ; </a:t>
            </a:r>
            <a:br>
              <a:rPr lang="en-GB" dirty="0">
                <a:cs typeface="Calibri"/>
              </a:rPr>
            </a:b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(named) organelles, moved / held in place ; 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movement of, chromosomes / chromatids / (m)RNA ; 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movement of, cilia / flagella / undulipodia OR use 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of cilia / flagellum / undulipodium to move cell ; 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2FA19-4D4A-7502-5339-A67FC50E4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53" y="0"/>
            <a:ext cx="4503024" cy="125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ourses.candelalearning.com/biononmajors2014fallmaster/wp-content/uploads/sites/70/2014/08/Figure_13_02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7" t="12475" b="43763"/>
          <a:stretch/>
        </p:blipFill>
        <p:spPr bwMode="auto">
          <a:xfrm>
            <a:off x="958295" y="630480"/>
            <a:ext cx="191652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960585"/>
              </p:ext>
            </p:extLst>
          </p:nvPr>
        </p:nvGraphicFramePr>
        <p:xfrm>
          <a:off x="697094" y="3078752"/>
          <a:ext cx="90010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/>
                        <a:t>Rough endoplasmic reticulum (R.ER)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System of membranes</a:t>
                      </a:r>
                      <a:r>
                        <a:rPr lang="en-GB" sz="1600" baseline="0" dirty="0"/>
                        <a:t> which is continuous with the nuclear membrane (envelope).</a:t>
                      </a:r>
                      <a:endParaRPr lang="en-GB" sz="16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Fluid filled cavities called cisternae.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/>
                        <a:t>Coated with ribosomes.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Intracellular transport system,</a:t>
                      </a:r>
                      <a:r>
                        <a:rPr lang="en-GB" sz="1600" baseline="0" dirty="0"/>
                        <a:t> allowing transport of proteins out of the cell.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dirty="0"/>
                        <a:t>Folds and packages</a:t>
                      </a:r>
                      <a:r>
                        <a:rPr lang="en-GB" sz="1600" b="1" u="sng" baseline="0" dirty="0"/>
                        <a:t> proteins into vesicles</a:t>
                      </a:r>
                      <a:endParaRPr lang="en-GB" sz="1600" b="1" u="sng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Protein synthesis happens inside</a:t>
                      </a:r>
                      <a:r>
                        <a:rPr lang="en-GB" sz="1600" baseline="0" dirty="0"/>
                        <a:t> the ribosomes.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The synthesised protein is actively transported (AT) into cisternae.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baseline="0" dirty="0"/>
                        <a:t>Transported to </a:t>
                      </a:r>
                      <a:r>
                        <a:rPr lang="en-GB" sz="1600" b="0" u="sng" baseline="0" dirty="0" err="1"/>
                        <a:t>golgi</a:t>
                      </a:r>
                      <a:r>
                        <a:rPr lang="en-GB" sz="1600" b="0" u="sng" baseline="0" dirty="0"/>
                        <a:t> apparatus </a:t>
                      </a:r>
                      <a:r>
                        <a:rPr lang="en-GB" sz="1600" baseline="0" dirty="0"/>
                        <a:t>for modification and packaging.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Proteins transported outside of the cell via exocytosis.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23695" y="486465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Enabled the nuclear envelope to form.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Limiting effects of jumping genes</a:t>
            </a:r>
          </a:p>
        </p:txBody>
      </p:sp>
      <p:pic>
        <p:nvPicPr>
          <p:cNvPr id="11" name="Picture 4" descr="http://4.bp.blogspot.com/-PzkYCdbSE3g/UkxImlWgjoI/AAAAAAAAAAc/J6-WNdmmkmI/s1600/Ribosom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55" y="227528"/>
            <a:ext cx="3650668" cy="24191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59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GOLGI APARATUS</a:t>
            </a:r>
          </a:p>
        </p:txBody>
      </p:sp>
    </p:spTree>
    <p:extLst>
      <p:ext uri="{BB962C8B-B14F-4D97-AF65-F5344CB8AC3E}">
        <p14:creationId xmlns:p14="http://schemas.microsoft.com/office/powerpoint/2010/main" val="31165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62542" y="3649204"/>
          <a:ext cx="9001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600"/>
                        <a:t>Golgi apparatus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dirty="0"/>
                        <a:t>Stack of membrane bound flattened</a:t>
                      </a:r>
                      <a:r>
                        <a:rPr lang="en-GB" sz="1600" baseline="0" dirty="0"/>
                        <a:t> sacs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aseline="0" dirty="0"/>
                        <a:t>Secretory vesicles bring substances to and from the </a:t>
                      </a:r>
                      <a:r>
                        <a:rPr lang="en-GB" sz="1600" baseline="0" dirty="0" err="1"/>
                        <a:t>golgi</a:t>
                      </a:r>
                      <a:r>
                        <a:rPr lang="en-GB" sz="1600" baseline="0" dirty="0"/>
                        <a:t> </a:t>
                      </a:r>
                      <a:r>
                        <a:rPr lang="en-GB" sz="1600" baseline="0" dirty="0" err="1"/>
                        <a:t>aparatus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dirty="0"/>
                        <a:t>Proteins are modified</a:t>
                      </a:r>
                      <a:r>
                        <a:rPr lang="en-GB" sz="1600" b="1" u="sng" baseline="0" dirty="0"/>
                        <a:t> </a:t>
                      </a:r>
                      <a:r>
                        <a:rPr lang="en-GB" sz="1600" baseline="0" dirty="0"/>
                        <a:t>here.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baseline="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en-GB" sz="16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GB" sz="1600" b="1" u="sng" dirty="0"/>
                        <a:t>Proteins</a:t>
                      </a:r>
                      <a:r>
                        <a:rPr lang="en-GB" sz="1600" b="1" u="sng" baseline="0" dirty="0"/>
                        <a:t> are packaged into vesicles </a:t>
                      </a:r>
                      <a:r>
                        <a:rPr lang="en-GB" sz="1600" baseline="0" dirty="0"/>
                        <a:t>and then </a:t>
                      </a:r>
                      <a:r>
                        <a:rPr lang="en-GB" sz="1600" b="1" u="sng" baseline="0" dirty="0"/>
                        <a:t>transported into  the plasma membrane</a:t>
                      </a:r>
                      <a:r>
                        <a:rPr lang="en-GB" sz="1600" baseline="0" dirty="0"/>
                        <a:t> or outside of the cell (exocytosis).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41556" y="1378047"/>
            <a:ext cx="260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Part of the pathway linking protein production in R.ER to outside of the cell.</a:t>
            </a:r>
          </a:p>
        </p:txBody>
      </p:sp>
      <p:pic>
        <p:nvPicPr>
          <p:cNvPr id="8194" name="Picture 2" descr="http://cache3.asset-cache.net/gc/128619942-transmission-electron-micrograph-showing-gettyimages.jpg?v=1&amp;c=IWSAsset&amp;k=2&amp;d=SVdlwwSi2csjPfDvdOwWGJjNg2irgrp8TWtEj8X2wSbNKxqCJq7WUOA%2FjdxKrT3r1d8L4Ou2cud%2FjICrLpbIjg%3D%3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9" b="10134"/>
          <a:stretch/>
        </p:blipFill>
        <p:spPr bwMode="auto">
          <a:xfrm>
            <a:off x="6580070" y="680908"/>
            <a:ext cx="2751424" cy="28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edia-1.web.britannica.com/eb-media/52/116252-004-9615DB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"/>
          <a:stretch/>
        </p:blipFill>
        <p:spPr bwMode="auto">
          <a:xfrm>
            <a:off x="889230" y="880235"/>
            <a:ext cx="2753633" cy="25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9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66FB-F8B1-3411-940F-23880814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2519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/>
              <a:t>LYSOSOME</a:t>
            </a:r>
          </a:p>
        </p:txBody>
      </p:sp>
    </p:spTree>
    <p:extLst>
      <p:ext uri="{BB962C8B-B14F-4D97-AF65-F5344CB8AC3E}">
        <p14:creationId xmlns:p14="http://schemas.microsoft.com/office/powerpoint/2010/main" val="136299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MediaLengthInSeconds xmlns="39a9f016-2850-430d-a9d7-5d156f797ecb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CFC2EF-B0CB-4068-9841-C9EEFE8EC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718A7A-2E93-4B68-80B3-FDAD8B6914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049AD7-FE4E-42DB-BFAF-CBA2510B1DFB}">
  <ds:schemaRefs>
    <ds:schemaRef ds:uri="39a9f016-2850-430d-a9d7-5d156f797ecb"/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</TotalTime>
  <Words>1820</Words>
  <Application>Microsoft Office PowerPoint</Application>
  <PresentationFormat>Widescreen</PresentationFormat>
  <Paragraphs>277</Paragraphs>
  <Slides>51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Calibri Light</vt:lpstr>
      <vt:lpstr>gg sans</vt:lpstr>
      <vt:lpstr>Roboto</vt:lpstr>
      <vt:lpstr>Times New Roman</vt:lpstr>
      <vt:lpstr>Trebuchet MS</vt:lpstr>
      <vt:lpstr>Wingdings</vt:lpstr>
      <vt:lpstr>Office Theme</vt:lpstr>
      <vt:lpstr>Learning Outcomes</vt:lpstr>
      <vt:lpstr>PowerPoint Presentation</vt:lpstr>
      <vt:lpstr>RIBOSOME</vt:lpstr>
      <vt:lpstr>PowerPoint Presentation</vt:lpstr>
      <vt:lpstr>Rough endoplasmic reticulum (RER) </vt:lpstr>
      <vt:lpstr>PowerPoint Presentation</vt:lpstr>
      <vt:lpstr>GOLGI APARATUS</vt:lpstr>
      <vt:lpstr>PowerPoint Presentation</vt:lpstr>
      <vt:lpstr>LYSOSOME</vt:lpstr>
      <vt:lpstr>PowerPoint Presentation</vt:lpstr>
      <vt:lpstr>Smooth endoplasmic reticulum (SER)</vt:lpstr>
      <vt:lpstr>PowerPoint Presentation</vt:lpstr>
      <vt:lpstr>MITOCHONDRIA</vt:lpstr>
      <vt:lpstr>PowerPoint Presentation</vt:lpstr>
      <vt:lpstr>VACUOLE</vt:lpstr>
      <vt:lpstr>PowerPoint Presentation</vt:lpstr>
      <vt:lpstr>CELL WALL</vt:lpstr>
      <vt:lpstr>PowerPoint Presentation</vt:lpstr>
      <vt:lpstr>CENTRIOLES</vt:lpstr>
      <vt:lpstr>PowerPoint Presentation</vt:lpstr>
      <vt:lpstr>CYTOSKELETON</vt:lpstr>
      <vt:lpstr>PowerPoint Presentation</vt:lpstr>
      <vt:lpstr>CILIA</vt:lpstr>
      <vt:lpstr>PowerPoint Presentation</vt:lpstr>
      <vt:lpstr>CHLOROPLAST</vt:lpstr>
      <vt:lpstr>PowerPoint Presentation</vt:lpstr>
      <vt:lpstr>Please open your assignment on organelles from last lesson  2/3 minutes to revise the functions</vt:lpstr>
      <vt:lpstr>PowerPoint Presentation</vt:lpstr>
      <vt:lpstr>PowerPoint Presentation</vt:lpstr>
      <vt:lpstr>Knowledge retrieval questions</vt:lpstr>
      <vt:lpstr>PowerPoint Presentation</vt:lpstr>
      <vt:lpstr>PowerPoint Presentation</vt:lpstr>
      <vt:lpstr>PowerPoint Presentation</vt:lpstr>
      <vt:lpstr>Interrelationships in complex cells</vt:lpstr>
      <vt:lpstr>You may be asked to draw the Golgi apparatus – there are some rules!</vt:lpstr>
      <vt:lpstr>Rules for drawing the Golgi</vt:lpstr>
      <vt:lpstr>How are proteins made and transported?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Outcomes</vt:lpstr>
      <vt:lpstr>The Cytoskeleton</vt:lpstr>
      <vt:lpstr>PowerPoint Presentation</vt:lpstr>
      <vt:lpstr>Movement of the cells</vt:lpstr>
      <vt:lpstr>Complete the exam style questions</vt:lpstr>
      <vt:lpstr>Mark Scheme:</vt:lpstr>
      <vt:lpstr>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Interrelationships in complex cells</dc:title>
  <dc:creator>Hayley Brand</dc:creator>
  <cp:lastModifiedBy>Chezka Mae Madrona</cp:lastModifiedBy>
  <cp:revision>57</cp:revision>
  <dcterms:created xsi:type="dcterms:W3CDTF">2019-09-02T07:38:10Z</dcterms:created>
  <dcterms:modified xsi:type="dcterms:W3CDTF">2025-07-22T07:29:47Z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lpwstr>64104700.0000000</vt:lpwstr>
  </property>
  <property fmtid="{D5CDD505-2E9C-101B-9397-08002B2CF9AE}" pid="4" name="Topic">
    <vt:lpwstr/>
  </property>
  <property fmtid="{D5CDD505-2E9C-101B-9397-08002B2CF9AE}" pid="5" name="Term">
    <vt:lpwstr/>
  </property>
  <property fmtid="{D5CDD505-2E9C-101B-9397-08002B2CF9AE}" pid="6" name="ComplianceAssetId">
    <vt:lpwstr/>
  </property>
  <property fmtid="{D5CDD505-2E9C-101B-9397-08002B2CF9AE}" pid="7" name="Week">
    <vt:lpwstr/>
  </property>
  <property fmtid="{D5CDD505-2E9C-101B-9397-08002B2CF9AE}" pid="8" name="_ExtendedDescription">
    <vt:lpwstr/>
  </property>
  <property fmtid="{D5CDD505-2E9C-101B-9397-08002B2CF9AE}" pid="9" name="Staff Category">
    <vt:lpwstr/>
  </property>
  <property fmtid="{D5CDD505-2E9C-101B-9397-08002B2CF9AE}" pid="10" name="Exam Board">
    <vt:lpwstr/>
  </property>
  <property fmtid="{D5CDD505-2E9C-101B-9397-08002B2CF9AE}" pid="11" name="MediaServiceImageTags">
    <vt:lpwstr/>
  </property>
</Properties>
</file>