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20" r:id="rId5"/>
    <p:sldMasterId id="2147483805" r:id="rId6"/>
    <p:sldMasterId id="2147484041" r:id="rId7"/>
    <p:sldMasterId id="2147484068" r:id="rId8"/>
  </p:sldMasterIdLst>
  <p:notesMasterIdLst>
    <p:notesMasterId r:id="rId38"/>
  </p:notesMasterIdLst>
  <p:sldIdLst>
    <p:sldId id="3459" r:id="rId9"/>
    <p:sldId id="4277" r:id="rId10"/>
    <p:sldId id="4329" r:id="rId11"/>
    <p:sldId id="4330" r:id="rId12"/>
    <p:sldId id="4331" r:id="rId13"/>
    <p:sldId id="4333" r:id="rId14"/>
    <p:sldId id="4285" r:id="rId15"/>
    <p:sldId id="4336" r:id="rId16"/>
    <p:sldId id="4303" r:id="rId17"/>
    <p:sldId id="4300" r:id="rId18"/>
    <p:sldId id="4337" r:id="rId19"/>
    <p:sldId id="4301" r:id="rId20"/>
    <p:sldId id="4306" r:id="rId21"/>
    <p:sldId id="4338" r:id="rId22"/>
    <p:sldId id="4339" r:id="rId23"/>
    <p:sldId id="4340" r:id="rId24"/>
    <p:sldId id="4325" r:id="rId25"/>
    <p:sldId id="4326" r:id="rId26"/>
    <p:sldId id="4314" r:id="rId27"/>
    <p:sldId id="4321" r:id="rId28"/>
    <p:sldId id="4324" r:id="rId29"/>
    <p:sldId id="4317" r:id="rId30"/>
    <p:sldId id="4315" r:id="rId31"/>
    <p:sldId id="4343" r:id="rId32"/>
    <p:sldId id="4342" r:id="rId33"/>
    <p:sldId id="4344" r:id="rId34"/>
    <p:sldId id="261" r:id="rId35"/>
    <p:sldId id="4341" r:id="rId36"/>
    <p:sldId id="434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B31F58-9B67-4C9D-A8FA-B77DECBE4260}" v="7" dt="2023-12-06T14:55:29.5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502" autoAdjust="0"/>
    <p:restoredTop sz="94660"/>
  </p:normalViewPr>
  <p:slideViewPr>
    <p:cSldViewPr>
      <p:cViewPr varScale="1">
        <p:scale>
          <a:sx n="79" d="100"/>
          <a:sy n="79" d="100"/>
        </p:scale>
        <p:origin x="120" y="46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sa Wyburn" userId="f9bf2b7a-00de-48b4-8fc8-225d4909fb1d" providerId="ADAL" clId="{0BA70794-2BE9-4B91-BE64-9580A63BED71}"/>
    <pc:docChg chg="undo custSel addSld delSld modSld sldOrd delMainMaster modMainMaster modNotesMaster">
      <pc:chgData name="Marisa Wyburn" userId="f9bf2b7a-00de-48b4-8fc8-225d4909fb1d" providerId="ADAL" clId="{0BA70794-2BE9-4B91-BE64-9580A63BED71}" dt="2023-11-30T19:12:37.506" v="798"/>
      <pc:docMkLst>
        <pc:docMk/>
      </pc:docMkLst>
      <pc:sldChg chg="addSp delSp modSp add mod chgLayout">
        <pc:chgData name="Marisa Wyburn" userId="f9bf2b7a-00de-48b4-8fc8-225d4909fb1d" providerId="ADAL" clId="{0BA70794-2BE9-4B91-BE64-9580A63BED71}" dt="2023-11-30T18:46:29.273" v="506" actId="14100"/>
        <pc:sldMkLst>
          <pc:docMk/>
          <pc:sldMk cId="1920456006" sldId="261"/>
        </pc:sldMkLst>
        <pc:spChg chg="del">
          <ac:chgData name="Marisa Wyburn" userId="f9bf2b7a-00de-48b4-8fc8-225d4909fb1d" providerId="ADAL" clId="{0BA70794-2BE9-4B91-BE64-9580A63BED71}" dt="2023-11-30T18:45:30.776" v="489" actId="478"/>
          <ac:spMkLst>
            <pc:docMk/>
            <pc:sldMk cId="1920456006" sldId="261"/>
            <ac:spMk id="3" creationId="{1E84F1A8-52C6-496F-A206-310565138053}"/>
          </ac:spMkLst>
        </pc:spChg>
        <pc:spChg chg="del">
          <ac:chgData name="Marisa Wyburn" userId="f9bf2b7a-00de-48b4-8fc8-225d4909fb1d" providerId="ADAL" clId="{0BA70794-2BE9-4B91-BE64-9580A63BED71}" dt="2023-11-30T18:45:33.145" v="490" actId="478"/>
          <ac:spMkLst>
            <pc:docMk/>
            <pc:sldMk cId="1920456006" sldId="261"/>
            <ac:spMk id="4" creationId="{00000000-0000-0000-0000-000000000000}"/>
          </ac:spMkLst>
        </pc:spChg>
        <pc:spChg chg="add mod ord">
          <ac:chgData name="Marisa Wyburn" userId="f9bf2b7a-00de-48b4-8fc8-225d4909fb1d" providerId="ADAL" clId="{0BA70794-2BE9-4B91-BE64-9580A63BED71}" dt="2023-11-30T18:45:45.544" v="500" actId="14100"/>
          <ac:spMkLst>
            <pc:docMk/>
            <pc:sldMk cId="1920456006" sldId="261"/>
            <ac:spMk id="5" creationId="{E2E8AD24-98DA-5945-D181-C2AB55247C22}"/>
          </ac:spMkLst>
        </pc:spChg>
        <pc:spChg chg="add del mod ord">
          <ac:chgData name="Marisa Wyburn" userId="f9bf2b7a-00de-48b4-8fc8-225d4909fb1d" providerId="ADAL" clId="{0BA70794-2BE9-4B91-BE64-9580A63BED71}" dt="2023-11-30T18:45:48.937" v="501" actId="478"/>
          <ac:spMkLst>
            <pc:docMk/>
            <pc:sldMk cId="1920456006" sldId="261"/>
            <ac:spMk id="6" creationId="{489CEC19-9713-7891-82DB-13A842C6690E}"/>
          </ac:spMkLst>
        </pc:spChg>
        <pc:picChg chg="del">
          <ac:chgData name="Marisa Wyburn" userId="f9bf2b7a-00de-48b4-8fc8-225d4909fb1d" providerId="ADAL" clId="{0BA70794-2BE9-4B91-BE64-9580A63BED71}" dt="2023-11-30T18:46:24.978" v="503" actId="478"/>
          <ac:picMkLst>
            <pc:docMk/>
            <pc:sldMk cId="1920456006" sldId="261"/>
            <ac:picMk id="2" creationId="{303D9B41-A747-4DAA-8AAA-E4886D9E1943}"/>
          </ac:picMkLst>
        </pc:picChg>
        <pc:picChg chg="mod">
          <ac:chgData name="Marisa Wyburn" userId="f9bf2b7a-00de-48b4-8fc8-225d4909fb1d" providerId="ADAL" clId="{0BA70794-2BE9-4B91-BE64-9580A63BED71}" dt="2023-11-30T18:45:54.457" v="502" actId="1076"/>
          <ac:picMkLst>
            <pc:docMk/>
            <pc:sldMk cId="1920456006" sldId="261"/>
            <ac:picMk id="3078" creationId="{00000000-0000-0000-0000-000000000000}"/>
          </ac:picMkLst>
        </pc:picChg>
        <pc:picChg chg="add mod">
          <ac:chgData name="Marisa Wyburn" userId="f9bf2b7a-00de-48b4-8fc8-225d4909fb1d" providerId="ADAL" clId="{0BA70794-2BE9-4B91-BE64-9580A63BED71}" dt="2023-11-30T18:46:29.273" v="506" actId="14100"/>
          <ac:picMkLst>
            <pc:docMk/>
            <pc:sldMk cId="1920456006" sldId="261"/>
            <ac:picMk id="4098" creationId="{43CB574A-1431-0AA1-22E1-A39D94AC4F9B}"/>
          </ac:picMkLst>
        </pc:picChg>
      </pc:sldChg>
      <pc:sldChg chg="delSp modSp del mod setBg">
        <pc:chgData name="Marisa Wyburn" userId="f9bf2b7a-00de-48b4-8fc8-225d4909fb1d" providerId="ADAL" clId="{0BA70794-2BE9-4B91-BE64-9580A63BED71}" dt="2023-11-30T11:35:37.295" v="62" actId="47"/>
        <pc:sldMkLst>
          <pc:docMk/>
          <pc:sldMk cId="1697279900" sldId="2403"/>
        </pc:sldMkLst>
        <pc:spChg chg="mod">
          <ac:chgData name="Marisa Wyburn" userId="f9bf2b7a-00de-48b4-8fc8-225d4909fb1d" providerId="ADAL" clId="{0BA70794-2BE9-4B91-BE64-9580A63BED71}" dt="2023-11-30T11:35:17.917" v="61" actId="20577"/>
          <ac:spMkLst>
            <pc:docMk/>
            <pc:sldMk cId="1697279900" sldId="2403"/>
            <ac:spMk id="3" creationId="{00000000-0000-0000-0000-000000000000}"/>
          </ac:spMkLst>
        </pc:spChg>
        <pc:spChg chg="del mod">
          <ac:chgData name="Marisa Wyburn" userId="f9bf2b7a-00de-48b4-8fc8-225d4909fb1d" providerId="ADAL" clId="{0BA70794-2BE9-4B91-BE64-9580A63BED71}" dt="2023-11-30T11:34:09.116" v="48" actId="478"/>
          <ac:spMkLst>
            <pc:docMk/>
            <pc:sldMk cId="1697279900" sldId="2403"/>
            <ac:spMk id="5" creationId="{00000000-0000-0000-0000-000000000000}"/>
          </ac:spMkLst>
        </pc:spChg>
      </pc:sldChg>
      <pc:sldChg chg="modSp del">
        <pc:chgData name="Marisa Wyburn" userId="f9bf2b7a-00de-48b4-8fc8-225d4909fb1d" providerId="ADAL" clId="{0BA70794-2BE9-4B91-BE64-9580A63BED71}" dt="2023-11-30T10:50:59.597" v="3" actId="47"/>
        <pc:sldMkLst>
          <pc:docMk/>
          <pc:sldMk cId="2824408396" sldId="3124"/>
        </pc:sldMkLst>
        <pc:spChg chg="mod">
          <ac:chgData name="Marisa Wyburn" userId="f9bf2b7a-00de-48b4-8fc8-225d4909fb1d" providerId="ADAL" clId="{0BA70794-2BE9-4B91-BE64-9580A63BED71}" dt="2023-11-30T10:36:50.271" v="0"/>
          <ac:spMkLst>
            <pc:docMk/>
            <pc:sldMk cId="2824408396" sldId="3124"/>
            <ac:spMk id="3" creationId="{3095D529-4638-4029-825C-761616CD12BF}"/>
          </ac:spMkLst>
        </pc:spChg>
        <pc:spChg chg="mod">
          <ac:chgData name="Marisa Wyburn" userId="f9bf2b7a-00de-48b4-8fc8-225d4909fb1d" providerId="ADAL" clId="{0BA70794-2BE9-4B91-BE64-9580A63BED71}" dt="2023-11-30T10:36:50.271" v="0"/>
          <ac:spMkLst>
            <pc:docMk/>
            <pc:sldMk cId="2824408396" sldId="3124"/>
            <ac:spMk id="4" creationId="{70287376-2C14-470C-9A4E-9D118CCE88C6}"/>
          </ac:spMkLst>
        </pc:spChg>
      </pc:sldChg>
      <pc:sldChg chg="addSp delSp modSp mod setBg delAnim modAnim chgLayout">
        <pc:chgData name="Marisa Wyburn" userId="f9bf2b7a-00de-48b4-8fc8-225d4909fb1d" providerId="ADAL" clId="{0BA70794-2BE9-4B91-BE64-9580A63BED71}" dt="2023-11-30T19:11:10.231" v="706"/>
        <pc:sldMkLst>
          <pc:docMk/>
          <pc:sldMk cId="2649499442" sldId="3459"/>
        </pc:sldMkLst>
        <pc:spChg chg="del mod">
          <ac:chgData name="Marisa Wyburn" userId="f9bf2b7a-00de-48b4-8fc8-225d4909fb1d" providerId="ADAL" clId="{0BA70794-2BE9-4B91-BE64-9580A63BED71}" dt="2023-11-30T11:31:53.019" v="6" actId="478"/>
          <ac:spMkLst>
            <pc:docMk/>
            <pc:sldMk cId="2649499442" sldId="3459"/>
            <ac:spMk id="2" creationId="{15A12025-71C3-4FC7-95F7-C5B98EB4FB56}"/>
          </ac:spMkLst>
        </pc:spChg>
        <pc:spChg chg="add mod">
          <ac:chgData name="Marisa Wyburn" userId="f9bf2b7a-00de-48b4-8fc8-225d4909fb1d" providerId="ADAL" clId="{0BA70794-2BE9-4B91-BE64-9580A63BED71}" dt="2023-11-30T19:11:10.231" v="706"/>
          <ac:spMkLst>
            <pc:docMk/>
            <pc:sldMk cId="2649499442" sldId="3459"/>
            <ac:spMk id="3" creationId="{45E71A67-E646-1089-576C-B3AA3A5F9D38}"/>
          </ac:spMkLst>
        </pc:spChg>
        <pc:spChg chg="del mod">
          <ac:chgData name="Marisa Wyburn" userId="f9bf2b7a-00de-48b4-8fc8-225d4909fb1d" providerId="ADAL" clId="{0BA70794-2BE9-4B91-BE64-9580A63BED71}" dt="2023-11-30T11:31:51.562" v="5" actId="478"/>
          <ac:spMkLst>
            <pc:docMk/>
            <pc:sldMk cId="2649499442" sldId="3459"/>
            <ac:spMk id="4" creationId="{EF763142-820C-4353-B7BE-7A38D9B8BC6B}"/>
          </ac:spMkLst>
        </pc:spChg>
        <pc:spChg chg="del mod">
          <ac:chgData name="Marisa Wyburn" userId="f9bf2b7a-00de-48b4-8fc8-225d4909fb1d" providerId="ADAL" clId="{0BA70794-2BE9-4B91-BE64-9580A63BED71}" dt="2023-11-30T11:31:49.242" v="4" actId="21"/>
          <ac:spMkLst>
            <pc:docMk/>
            <pc:sldMk cId="2649499442" sldId="3459"/>
            <ac:spMk id="5" creationId="{9E955F6C-D4FB-4EEC-B063-7FB73850261D}"/>
          </ac:spMkLst>
        </pc:spChg>
        <pc:spChg chg="del mod">
          <ac:chgData name="Marisa Wyburn" userId="f9bf2b7a-00de-48b4-8fc8-225d4909fb1d" providerId="ADAL" clId="{0BA70794-2BE9-4B91-BE64-9580A63BED71}" dt="2023-11-30T11:31:49.242" v="4" actId="21"/>
          <ac:spMkLst>
            <pc:docMk/>
            <pc:sldMk cId="2649499442" sldId="3459"/>
            <ac:spMk id="6" creationId="{BC7518F1-6E27-4711-8865-E46A44DED895}"/>
          </ac:spMkLst>
        </pc:spChg>
        <pc:spChg chg="del mod">
          <ac:chgData name="Marisa Wyburn" userId="f9bf2b7a-00de-48b4-8fc8-225d4909fb1d" providerId="ADAL" clId="{0BA70794-2BE9-4B91-BE64-9580A63BED71}" dt="2023-11-30T11:31:49.242" v="4" actId="21"/>
          <ac:spMkLst>
            <pc:docMk/>
            <pc:sldMk cId="2649499442" sldId="3459"/>
            <ac:spMk id="7" creationId="{CDF8FE8D-9B71-4173-8EB0-A15487D1363C}"/>
          </ac:spMkLst>
        </pc:spChg>
        <pc:spChg chg="del mod">
          <ac:chgData name="Marisa Wyburn" userId="f9bf2b7a-00de-48b4-8fc8-225d4909fb1d" providerId="ADAL" clId="{0BA70794-2BE9-4B91-BE64-9580A63BED71}" dt="2023-11-30T11:31:49.242" v="4" actId="21"/>
          <ac:spMkLst>
            <pc:docMk/>
            <pc:sldMk cId="2649499442" sldId="3459"/>
            <ac:spMk id="8" creationId="{EEC26A0D-78B4-4552-9828-5D34422153DF}"/>
          </ac:spMkLst>
        </pc:spChg>
        <pc:spChg chg="add del mod">
          <ac:chgData name="Marisa Wyburn" userId="f9bf2b7a-00de-48b4-8fc8-225d4909fb1d" providerId="ADAL" clId="{0BA70794-2BE9-4B91-BE64-9580A63BED71}" dt="2023-11-30T11:32:59.046" v="46" actId="478"/>
          <ac:spMkLst>
            <pc:docMk/>
            <pc:sldMk cId="2649499442" sldId="3459"/>
            <ac:spMk id="9" creationId="{9CF10D85-C222-5B58-E6D7-72B34DFD48DA}"/>
          </ac:spMkLst>
        </pc:spChg>
        <pc:spChg chg="add mod">
          <ac:chgData name="Marisa Wyburn" userId="f9bf2b7a-00de-48b4-8fc8-225d4909fb1d" providerId="ADAL" clId="{0BA70794-2BE9-4B91-BE64-9580A63BED71}" dt="2023-11-30T11:33:08.597" v="47" actId="1076"/>
          <ac:spMkLst>
            <pc:docMk/>
            <pc:sldMk cId="2649499442" sldId="3459"/>
            <ac:spMk id="10" creationId="{18FEEA23-8C02-9AB0-1417-0ECAE8DE3EDC}"/>
          </ac:spMkLst>
        </pc:spChg>
        <pc:spChg chg="del mod">
          <ac:chgData name="Marisa Wyburn" userId="f9bf2b7a-00de-48b4-8fc8-225d4909fb1d" providerId="ADAL" clId="{0BA70794-2BE9-4B91-BE64-9580A63BED71}" dt="2023-11-30T11:31:49.242" v="4" actId="21"/>
          <ac:spMkLst>
            <pc:docMk/>
            <pc:sldMk cId="2649499442" sldId="3459"/>
            <ac:spMk id="11" creationId="{0AC1CDB5-0993-4699-BEE9-D854E80B37CC}"/>
          </ac:spMkLst>
        </pc:spChg>
        <pc:spChg chg="add mod">
          <ac:chgData name="Marisa Wyburn" userId="f9bf2b7a-00de-48b4-8fc8-225d4909fb1d" providerId="ADAL" clId="{0BA70794-2BE9-4B91-BE64-9580A63BED71}" dt="2023-11-30T11:33:08.597" v="47" actId="1076"/>
          <ac:spMkLst>
            <pc:docMk/>
            <pc:sldMk cId="2649499442" sldId="3459"/>
            <ac:spMk id="12" creationId="{EA376AA5-5E98-8D8B-8980-1EA1E4AF978A}"/>
          </ac:spMkLst>
        </pc:spChg>
        <pc:spChg chg="add del mod">
          <ac:chgData name="Marisa Wyburn" userId="f9bf2b7a-00de-48b4-8fc8-225d4909fb1d" providerId="ADAL" clId="{0BA70794-2BE9-4B91-BE64-9580A63BED71}" dt="2023-11-30T11:32:45.380" v="42" actId="478"/>
          <ac:spMkLst>
            <pc:docMk/>
            <pc:sldMk cId="2649499442" sldId="3459"/>
            <ac:spMk id="13" creationId="{031914B0-E2B7-CF3B-2AD5-E309C6E93634}"/>
          </ac:spMkLst>
        </pc:spChg>
        <pc:spChg chg="del mod">
          <ac:chgData name="Marisa Wyburn" userId="f9bf2b7a-00de-48b4-8fc8-225d4909fb1d" providerId="ADAL" clId="{0BA70794-2BE9-4B91-BE64-9580A63BED71}" dt="2023-11-30T11:31:49.242" v="4" actId="21"/>
          <ac:spMkLst>
            <pc:docMk/>
            <pc:sldMk cId="2649499442" sldId="3459"/>
            <ac:spMk id="14" creationId="{00872CDE-5DCA-41C6-B010-35C420861B43}"/>
          </ac:spMkLst>
        </pc:spChg>
        <pc:spChg chg="add mod">
          <ac:chgData name="Marisa Wyburn" userId="f9bf2b7a-00de-48b4-8fc8-225d4909fb1d" providerId="ADAL" clId="{0BA70794-2BE9-4B91-BE64-9580A63BED71}" dt="2023-11-30T11:33:08.597" v="47" actId="1076"/>
          <ac:spMkLst>
            <pc:docMk/>
            <pc:sldMk cId="2649499442" sldId="3459"/>
            <ac:spMk id="15" creationId="{E498EC8D-B804-6903-D52E-003E3FB3CB7D}"/>
          </ac:spMkLst>
        </pc:spChg>
        <pc:spChg chg="del mod">
          <ac:chgData name="Marisa Wyburn" userId="f9bf2b7a-00de-48b4-8fc8-225d4909fb1d" providerId="ADAL" clId="{0BA70794-2BE9-4B91-BE64-9580A63BED71}" dt="2023-11-30T11:31:49.242" v="4" actId="21"/>
          <ac:spMkLst>
            <pc:docMk/>
            <pc:sldMk cId="2649499442" sldId="3459"/>
            <ac:spMk id="16" creationId="{DF3A6CB5-172B-4049-900B-0C965A530C43}"/>
          </ac:spMkLst>
        </pc:spChg>
        <pc:spChg chg="del mod">
          <ac:chgData name="Marisa Wyburn" userId="f9bf2b7a-00de-48b4-8fc8-225d4909fb1d" providerId="ADAL" clId="{0BA70794-2BE9-4B91-BE64-9580A63BED71}" dt="2023-11-30T11:31:49.242" v="4" actId="21"/>
          <ac:spMkLst>
            <pc:docMk/>
            <pc:sldMk cId="2649499442" sldId="3459"/>
            <ac:spMk id="17" creationId="{EA482CAC-341B-4BC6-B962-48E312E18CEE}"/>
          </ac:spMkLst>
        </pc:spChg>
        <pc:spChg chg="del mod">
          <ac:chgData name="Marisa Wyburn" userId="f9bf2b7a-00de-48b4-8fc8-225d4909fb1d" providerId="ADAL" clId="{0BA70794-2BE9-4B91-BE64-9580A63BED71}" dt="2023-11-30T11:31:49.242" v="4" actId="21"/>
          <ac:spMkLst>
            <pc:docMk/>
            <pc:sldMk cId="2649499442" sldId="3459"/>
            <ac:spMk id="18" creationId="{2575327C-9140-48C4-B46C-FE98A435CD08}"/>
          </ac:spMkLst>
        </pc:spChg>
        <pc:spChg chg="add mod">
          <ac:chgData name="Marisa Wyburn" userId="f9bf2b7a-00de-48b4-8fc8-225d4909fb1d" providerId="ADAL" clId="{0BA70794-2BE9-4B91-BE64-9580A63BED71}" dt="2023-11-30T11:33:08.597" v="47" actId="1076"/>
          <ac:spMkLst>
            <pc:docMk/>
            <pc:sldMk cId="2649499442" sldId="3459"/>
            <ac:spMk id="19" creationId="{0E674470-F3EF-AC1F-41F7-EABA501FB5CE}"/>
          </ac:spMkLst>
        </pc:spChg>
        <pc:spChg chg="del mod">
          <ac:chgData name="Marisa Wyburn" userId="f9bf2b7a-00de-48b4-8fc8-225d4909fb1d" providerId="ADAL" clId="{0BA70794-2BE9-4B91-BE64-9580A63BED71}" dt="2023-11-30T11:31:49.242" v="4" actId="21"/>
          <ac:spMkLst>
            <pc:docMk/>
            <pc:sldMk cId="2649499442" sldId="3459"/>
            <ac:spMk id="20" creationId="{199B9E66-EC0B-4197-B19F-1D7B000CB2F0}"/>
          </ac:spMkLst>
        </pc:spChg>
        <pc:spChg chg="add del mod">
          <ac:chgData name="Marisa Wyburn" userId="f9bf2b7a-00de-48b4-8fc8-225d4909fb1d" providerId="ADAL" clId="{0BA70794-2BE9-4B91-BE64-9580A63BED71}" dt="2023-11-30T11:32:46.298" v="43" actId="478"/>
          <ac:spMkLst>
            <pc:docMk/>
            <pc:sldMk cId="2649499442" sldId="3459"/>
            <ac:spMk id="21" creationId="{2EDC6741-880A-5E6E-922E-7C092C95A8CB}"/>
          </ac:spMkLst>
        </pc:spChg>
        <pc:spChg chg="add del mod">
          <ac:chgData name="Marisa Wyburn" userId="f9bf2b7a-00de-48b4-8fc8-225d4909fb1d" providerId="ADAL" clId="{0BA70794-2BE9-4B91-BE64-9580A63BED71}" dt="2023-11-30T11:32:42.789" v="41" actId="478"/>
          <ac:spMkLst>
            <pc:docMk/>
            <pc:sldMk cId="2649499442" sldId="3459"/>
            <ac:spMk id="22" creationId="{EB7E8652-1D03-4DD9-4EEF-48979C5AC2F3}"/>
          </ac:spMkLst>
        </pc:spChg>
        <pc:spChg chg="add mod">
          <ac:chgData name="Marisa Wyburn" userId="f9bf2b7a-00de-48b4-8fc8-225d4909fb1d" providerId="ADAL" clId="{0BA70794-2BE9-4B91-BE64-9580A63BED71}" dt="2023-11-30T11:33:08.597" v="47" actId="1076"/>
          <ac:spMkLst>
            <pc:docMk/>
            <pc:sldMk cId="2649499442" sldId="3459"/>
            <ac:spMk id="23" creationId="{75B0CA8C-1F7A-FB75-971C-DFA9D2FAAC62}"/>
          </ac:spMkLst>
        </pc:spChg>
        <pc:spChg chg="del mod">
          <ac:chgData name="Marisa Wyburn" userId="f9bf2b7a-00de-48b4-8fc8-225d4909fb1d" providerId="ADAL" clId="{0BA70794-2BE9-4B91-BE64-9580A63BED71}" dt="2023-11-30T11:31:49.242" v="4" actId="21"/>
          <ac:spMkLst>
            <pc:docMk/>
            <pc:sldMk cId="2649499442" sldId="3459"/>
            <ac:spMk id="24" creationId="{45D44658-56FA-4907-A4C0-38758191E59A}"/>
          </ac:spMkLst>
        </pc:spChg>
        <pc:spChg chg="del mod">
          <ac:chgData name="Marisa Wyburn" userId="f9bf2b7a-00de-48b4-8fc8-225d4909fb1d" providerId="ADAL" clId="{0BA70794-2BE9-4B91-BE64-9580A63BED71}" dt="2023-11-30T11:31:49.242" v="4" actId="21"/>
          <ac:spMkLst>
            <pc:docMk/>
            <pc:sldMk cId="2649499442" sldId="3459"/>
            <ac:spMk id="25" creationId="{28C13DB2-37F5-4934-84CC-611C6CDFE83E}"/>
          </ac:spMkLst>
        </pc:spChg>
        <pc:spChg chg="del mod">
          <ac:chgData name="Marisa Wyburn" userId="f9bf2b7a-00de-48b4-8fc8-225d4909fb1d" providerId="ADAL" clId="{0BA70794-2BE9-4B91-BE64-9580A63BED71}" dt="2023-11-30T11:31:49.242" v="4" actId="21"/>
          <ac:spMkLst>
            <pc:docMk/>
            <pc:sldMk cId="2649499442" sldId="3459"/>
            <ac:spMk id="26" creationId="{C0DAA465-39FC-45F3-8B53-8C695BB7FFC5}"/>
          </ac:spMkLst>
        </pc:spChg>
        <pc:spChg chg="add mod">
          <ac:chgData name="Marisa Wyburn" userId="f9bf2b7a-00de-48b4-8fc8-225d4909fb1d" providerId="ADAL" clId="{0BA70794-2BE9-4B91-BE64-9580A63BED71}" dt="2023-11-30T11:33:08.597" v="47" actId="1076"/>
          <ac:spMkLst>
            <pc:docMk/>
            <pc:sldMk cId="2649499442" sldId="3459"/>
            <ac:spMk id="27" creationId="{811A92DE-4AA4-176C-F705-8A4A1B43659D}"/>
          </ac:spMkLst>
        </pc:spChg>
        <pc:spChg chg="add del mod">
          <ac:chgData name="Marisa Wyburn" userId="f9bf2b7a-00de-48b4-8fc8-225d4909fb1d" providerId="ADAL" clId="{0BA70794-2BE9-4B91-BE64-9580A63BED71}" dt="2023-11-30T11:32:47.470" v="44" actId="478"/>
          <ac:spMkLst>
            <pc:docMk/>
            <pc:sldMk cId="2649499442" sldId="3459"/>
            <ac:spMk id="28" creationId="{439E5F2E-AEF6-55A0-6CBB-FF011B57BD04}"/>
          </ac:spMkLst>
        </pc:spChg>
        <pc:spChg chg="add mod">
          <ac:chgData name="Marisa Wyburn" userId="f9bf2b7a-00de-48b4-8fc8-225d4909fb1d" providerId="ADAL" clId="{0BA70794-2BE9-4B91-BE64-9580A63BED71}" dt="2023-11-30T11:33:08.597" v="47" actId="1076"/>
          <ac:spMkLst>
            <pc:docMk/>
            <pc:sldMk cId="2649499442" sldId="3459"/>
            <ac:spMk id="29" creationId="{177809EE-571D-D358-DEA7-325F1B0554E4}"/>
          </ac:spMkLst>
        </pc:spChg>
        <pc:spChg chg="add mod">
          <ac:chgData name="Marisa Wyburn" userId="f9bf2b7a-00de-48b4-8fc8-225d4909fb1d" providerId="ADAL" clId="{0BA70794-2BE9-4B91-BE64-9580A63BED71}" dt="2023-11-30T11:33:08.597" v="47" actId="1076"/>
          <ac:spMkLst>
            <pc:docMk/>
            <pc:sldMk cId="2649499442" sldId="3459"/>
            <ac:spMk id="30" creationId="{0D939A07-0DBA-9720-0CF6-8828B48EE80D}"/>
          </ac:spMkLst>
        </pc:spChg>
        <pc:spChg chg="add mod">
          <ac:chgData name="Marisa Wyburn" userId="f9bf2b7a-00de-48b4-8fc8-225d4909fb1d" providerId="ADAL" clId="{0BA70794-2BE9-4B91-BE64-9580A63BED71}" dt="2023-11-30T11:33:08.597" v="47" actId="1076"/>
          <ac:spMkLst>
            <pc:docMk/>
            <pc:sldMk cId="2649499442" sldId="3459"/>
            <ac:spMk id="31" creationId="{473AAF8C-0459-FAED-22D9-0866656BD146}"/>
          </ac:spMkLst>
        </pc:spChg>
      </pc:sldChg>
      <pc:sldChg chg="addSp delSp modSp mod setBg chgLayout">
        <pc:chgData name="Marisa Wyburn" userId="f9bf2b7a-00de-48b4-8fc8-225d4909fb1d" providerId="ADAL" clId="{0BA70794-2BE9-4B91-BE64-9580A63BED71}" dt="2023-11-30T11:48:06.033" v="289" actId="26606"/>
        <pc:sldMkLst>
          <pc:docMk/>
          <pc:sldMk cId="1740185149" sldId="4277"/>
        </pc:sldMkLst>
        <pc:spChg chg="del mod">
          <ac:chgData name="Marisa Wyburn" userId="f9bf2b7a-00de-48b4-8fc8-225d4909fb1d" providerId="ADAL" clId="{0BA70794-2BE9-4B91-BE64-9580A63BED71}" dt="2023-11-30T11:35:54.909" v="65" actId="478"/>
          <ac:spMkLst>
            <pc:docMk/>
            <pc:sldMk cId="1740185149" sldId="4277"/>
            <ac:spMk id="2" creationId="{7118A25A-CC41-405C-8189-7E0DC1C639F7}"/>
          </ac:spMkLst>
        </pc:spChg>
        <pc:spChg chg="mod ord">
          <ac:chgData name="Marisa Wyburn" userId="f9bf2b7a-00de-48b4-8fc8-225d4909fb1d" providerId="ADAL" clId="{0BA70794-2BE9-4B91-BE64-9580A63BED71}" dt="2023-11-30T11:48:06.033" v="289" actId="26606"/>
          <ac:spMkLst>
            <pc:docMk/>
            <pc:sldMk cId="1740185149" sldId="4277"/>
            <ac:spMk id="3" creationId="{AF46B9B6-59EF-4F96-8440-2BDBB81D04D5}"/>
          </ac:spMkLst>
        </pc:spChg>
        <pc:spChg chg="add mod ord">
          <ac:chgData name="Marisa Wyburn" userId="f9bf2b7a-00de-48b4-8fc8-225d4909fb1d" providerId="ADAL" clId="{0BA70794-2BE9-4B91-BE64-9580A63BED71}" dt="2023-11-30T11:48:06.033" v="289" actId="26606"/>
          <ac:spMkLst>
            <pc:docMk/>
            <pc:sldMk cId="1740185149" sldId="4277"/>
            <ac:spMk id="4" creationId="{66A08683-E9D4-2914-1915-D0E0695992F0}"/>
          </ac:spMkLst>
        </pc:spChg>
        <pc:spChg chg="add">
          <ac:chgData name="Marisa Wyburn" userId="f9bf2b7a-00de-48b4-8fc8-225d4909fb1d" providerId="ADAL" clId="{0BA70794-2BE9-4B91-BE64-9580A63BED71}" dt="2023-11-30T11:48:06.033" v="289" actId="26606"/>
          <ac:spMkLst>
            <pc:docMk/>
            <pc:sldMk cId="1740185149" sldId="4277"/>
            <ac:spMk id="1031" creationId="{04812C46-200A-4DEB-A05E-3ED6C68C2387}"/>
          </ac:spMkLst>
        </pc:spChg>
        <pc:spChg chg="add">
          <ac:chgData name="Marisa Wyburn" userId="f9bf2b7a-00de-48b4-8fc8-225d4909fb1d" providerId="ADAL" clId="{0BA70794-2BE9-4B91-BE64-9580A63BED71}" dt="2023-11-30T11:48:06.033" v="289" actId="26606"/>
          <ac:spMkLst>
            <pc:docMk/>
            <pc:sldMk cId="1740185149" sldId="4277"/>
            <ac:spMk id="1033" creationId="{D1EA859B-E555-4109-94F3-6700E046E008}"/>
          </ac:spMkLst>
        </pc:spChg>
        <pc:picChg chg="add mod ord">
          <ac:chgData name="Marisa Wyburn" userId="f9bf2b7a-00de-48b4-8fc8-225d4909fb1d" providerId="ADAL" clId="{0BA70794-2BE9-4B91-BE64-9580A63BED71}" dt="2023-11-30T11:48:06.033" v="289" actId="26606"/>
          <ac:picMkLst>
            <pc:docMk/>
            <pc:sldMk cId="1740185149" sldId="4277"/>
            <ac:picMk id="1026" creationId="{8530A56C-4515-AD5C-C2FF-6DA695C709E2}"/>
          </ac:picMkLst>
        </pc:picChg>
      </pc:sldChg>
      <pc:sldChg chg="modSp del">
        <pc:chgData name="Marisa Wyburn" userId="f9bf2b7a-00de-48b4-8fc8-225d4909fb1d" providerId="ADAL" clId="{0BA70794-2BE9-4B91-BE64-9580A63BED71}" dt="2023-11-30T11:36:40.741" v="71" actId="47"/>
        <pc:sldMkLst>
          <pc:docMk/>
          <pc:sldMk cId="245202310" sldId="4281"/>
        </pc:sldMkLst>
        <pc:spChg chg="mod">
          <ac:chgData name="Marisa Wyburn" userId="f9bf2b7a-00de-48b4-8fc8-225d4909fb1d" providerId="ADAL" clId="{0BA70794-2BE9-4B91-BE64-9580A63BED71}" dt="2023-11-30T10:36:50.271" v="0"/>
          <ac:spMkLst>
            <pc:docMk/>
            <pc:sldMk cId="245202310" sldId="4281"/>
            <ac:spMk id="5" creationId="{0A8F1351-376D-4552-A87E-D651900E3126}"/>
          </ac:spMkLst>
        </pc:spChg>
        <pc:spChg chg="mod">
          <ac:chgData name="Marisa Wyburn" userId="f9bf2b7a-00de-48b4-8fc8-225d4909fb1d" providerId="ADAL" clId="{0BA70794-2BE9-4B91-BE64-9580A63BED71}" dt="2023-11-30T10:36:50.271" v="0"/>
          <ac:spMkLst>
            <pc:docMk/>
            <pc:sldMk cId="245202310" sldId="4281"/>
            <ac:spMk id="6" creationId="{00000000-0000-0000-0000-000000000000}"/>
          </ac:spMkLst>
        </pc:spChg>
      </pc:sldChg>
      <pc:sldChg chg="modSp del">
        <pc:chgData name="Marisa Wyburn" userId="f9bf2b7a-00de-48b4-8fc8-225d4909fb1d" providerId="ADAL" clId="{0BA70794-2BE9-4B91-BE64-9580A63BED71}" dt="2023-11-30T11:36:40.741" v="71" actId="47"/>
        <pc:sldMkLst>
          <pc:docMk/>
          <pc:sldMk cId="847135173" sldId="4282"/>
        </pc:sldMkLst>
        <pc:spChg chg="mod">
          <ac:chgData name="Marisa Wyburn" userId="f9bf2b7a-00de-48b4-8fc8-225d4909fb1d" providerId="ADAL" clId="{0BA70794-2BE9-4B91-BE64-9580A63BED71}" dt="2023-11-30T10:36:50.271" v="0"/>
          <ac:spMkLst>
            <pc:docMk/>
            <pc:sldMk cId="847135173" sldId="4282"/>
            <ac:spMk id="3" creationId="{00000000-0000-0000-0000-000000000000}"/>
          </ac:spMkLst>
        </pc:spChg>
        <pc:spChg chg="mod">
          <ac:chgData name="Marisa Wyburn" userId="f9bf2b7a-00de-48b4-8fc8-225d4909fb1d" providerId="ADAL" clId="{0BA70794-2BE9-4B91-BE64-9580A63BED71}" dt="2023-11-30T10:36:50.271" v="0"/>
          <ac:spMkLst>
            <pc:docMk/>
            <pc:sldMk cId="847135173" sldId="4282"/>
            <ac:spMk id="8" creationId="{00000000-0000-0000-0000-000000000000}"/>
          </ac:spMkLst>
        </pc:spChg>
        <pc:spChg chg="mod">
          <ac:chgData name="Marisa Wyburn" userId="f9bf2b7a-00de-48b4-8fc8-225d4909fb1d" providerId="ADAL" clId="{0BA70794-2BE9-4B91-BE64-9580A63BED71}" dt="2023-11-30T10:36:50.271" v="0"/>
          <ac:spMkLst>
            <pc:docMk/>
            <pc:sldMk cId="847135173" sldId="4282"/>
            <ac:spMk id="9" creationId="{00000000-0000-0000-0000-000000000000}"/>
          </ac:spMkLst>
        </pc:spChg>
      </pc:sldChg>
      <pc:sldChg chg="modSp del">
        <pc:chgData name="Marisa Wyburn" userId="f9bf2b7a-00de-48b4-8fc8-225d4909fb1d" providerId="ADAL" clId="{0BA70794-2BE9-4B91-BE64-9580A63BED71}" dt="2023-11-30T11:36:40.741" v="71" actId="47"/>
        <pc:sldMkLst>
          <pc:docMk/>
          <pc:sldMk cId="258007009" sldId="4283"/>
        </pc:sldMkLst>
        <pc:spChg chg="mod">
          <ac:chgData name="Marisa Wyburn" userId="f9bf2b7a-00de-48b4-8fc8-225d4909fb1d" providerId="ADAL" clId="{0BA70794-2BE9-4B91-BE64-9580A63BED71}" dt="2023-11-30T10:36:50.271" v="0"/>
          <ac:spMkLst>
            <pc:docMk/>
            <pc:sldMk cId="258007009" sldId="4283"/>
            <ac:spMk id="5" creationId="{00000000-0000-0000-0000-000000000000}"/>
          </ac:spMkLst>
        </pc:spChg>
        <pc:spChg chg="mod">
          <ac:chgData name="Marisa Wyburn" userId="f9bf2b7a-00de-48b4-8fc8-225d4909fb1d" providerId="ADAL" clId="{0BA70794-2BE9-4B91-BE64-9580A63BED71}" dt="2023-11-30T10:36:50.271" v="0"/>
          <ac:spMkLst>
            <pc:docMk/>
            <pc:sldMk cId="258007009" sldId="4283"/>
            <ac:spMk id="8" creationId="{00000000-0000-0000-0000-000000000000}"/>
          </ac:spMkLst>
        </pc:spChg>
        <pc:spChg chg="mod">
          <ac:chgData name="Marisa Wyburn" userId="f9bf2b7a-00de-48b4-8fc8-225d4909fb1d" providerId="ADAL" clId="{0BA70794-2BE9-4B91-BE64-9580A63BED71}" dt="2023-11-30T10:36:50.271" v="0"/>
          <ac:spMkLst>
            <pc:docMk/>
            <pc:sldMk cId="258007009" sldId="4283"/>
            <ac:spMk id="9" creationId="{00000000-0000-0000-0000-000000000000}"/>
          </ac:spMkLst>
        </pc:spChg>
        <pc:spChg chg="mod">
          <ac:chgData name="Marisa Wyburn" userId="f9bf2b7a-00de-48b4-8fc8-225d4909fb1d" providerId="ADAL" clId="{0BA70794-2BE9-4B91-BE64-9580A63BED71}" dt="2023-11-30T10:36:50.271" v="0"/>
          <ac:spMkLst>
            <pc:docMk/>
            <pc:sldMk cId="258007009" sldId="4283"/>
            <ac:spMk id="10" creationId="{00000000-0000-0000-0000-000000000000}"/>
          </ac:spMkLst>
        </pc:spChg>
        <pc:spChg chg="mod">
          <ac:chgData name="Marisa Wyburn" userId="f9bf2b7a-00de-48b4-8fc8-225d4909fb1d" providerId="ADAL" clId="{0BA70794-2BE9-4B91-BE64-9580A63BED71}" dt="2023-11-30T10:36:50.271" v="0"/>
          <ac:spMkLst>
            <pc:docMk/>
            <pc:sldMk cId="258007009" sldId="4283"/>
            <ac:spMk id="11" creationId="{3AF91157-BB02-496D-BE68-4F942A5E3819}"/>
          </ac:spMkLst>
        </pc:spChg>
        <pc:spChg chg="mod">
          <ac:chgData name="Marisa Wyburn" userId="f9bf2b7a-00de-48b4-8fc8-225d4909fb1d" providerId="ADAL" clId="{0BA70794-2BE9-4B91-BE64-9580A63BED71}" dt="2023-11-30T10:36:50.271" v="0"/>
          <ac:spMkLst>
            <pc:docMk/>
            <pc:sldMk cId="258007009" sldId="4283"/>
            <ac:spMk id="12" creationId="{291C85C1-EBC6-40CF-A6AC-AFF75DA99A96}"/>
          </ac:spMkLst>
        </pc:spChg>
        <pc:spChg chg="mod">
          <ac:chgData name="Marisa Wyburn" userId="f9bf2b7a-00de-48b4-8fc8-225d4909fb1d" providerId="ADAL" clId="{0BA70794-2BE9-4B91-BE64-9580A63BED71}" dt="2023-11-30T10:36:50.271" v="0"/>
          <ac:spMkLst>
            <pc:docMk/>
            <pc:sldMk cId="258007009" sldId="4283"/>
            <ac:spMk id="13" creationId="{10FF9718-2F8C-4920-A7B4-75A668B7AD6E}"/>
          </ac:spMkLst>
        </pc:spChg>
      </pc:sldChg>
      <pc:sldChg chg="modSp">
        <pc:chgData name="Marisa Wyburn" userId="f9bf2b7a-00de-48b4-8fc8-225d4909fb1d" providerId="ADAL" clId="{0BA70794-2BE9-4B91-BE64-9580A63BED71}" dt="2023-11-30T10:36:50.271" v="0"/>
        <pc:sldMkLst>
          <pc:docMk/>
          <pc:sldMk cId="2001234386" sldId="4285"/>
        </pc:sldMkLst>
        <pc:spChg chg="mod">
          <ac:chgData name="Marisa Wyburn" userId="f9bf2b7a-00de-48b4-8fc8-225d4909fb1d" providerId="ADAL" clId="{0BA70794-2BE9-4B91-BE64-9580A63BED71}" dt="2023-11-30T10:36:50.271" v="0"/>
          <ac:spMkLst>
            <pc:docMk/>
            <pc:sldMk cId="2001234386" sldId="4285"/>
            <ac:spMk id="3" creationId="{10DFA771-D69A-4489-ABE8-694799656C78}"/>
          </ac:spMkLst>
        </pc:spChg>
      </pc:sldChg>
      <pc:sldChg chg="modSp del mod">
        <pc:chgData name="Marisa Wyburn" userId="f9bf2b7a-00de-48b4-8fc8-225d4909fb1d" providerId="ADAL" clId="{0BA70794-2BE9-4B91-BE64-9580A63BED71}" dt="2023-11-30T11:37:01.784" v="79" actId="47"/>
        <pc:sldMkLst>
          <pc:docMk/>
          <pc:sldMk cId="786011639" sldId="4287"/>
        </pc:sldMkLst>
        <pc:spChg chg="mod">
          <ac:chgData name="Marisa Wyburn" userId="f9bf2b7a-00de-48b4-8fc8-225d4909fb1d" providerId="ADAL" clId="{0BA70794-2BE9-4B91-BE64-9580A63BED71}" dt="2023-11-30T11:36:44.898" v="72" actId="21"/>
          <ac:spMkLst>
            <pc:docMk/>
            <pc:sldMk cId="786011639" sldId="4287"/>
            <ac:spMk id="3" creationId="{AF46B9B6-59EF-4F96-8440-2BDBB81D04D5}"/>
          </ac:spMkLst>
        </pc:spChg>
        <pc:spChg chg="mod">
          <ac:chgData name="Marisa Wyburn" userId="f9bf2b7a-00de-48b4-8fc8-225d4909fb1d" providerId="ADAL" clId="{0BA70794-2BE9-4B91-BE64-9580A63BED71}" dt="2023-11-30T10:36:50.271" v="0"/>
          <ac:spMkLst>
            <pc:docMk/>
            <pc:sldMk cId="786011639" sldId="4287"/>
            <ac:spMk id="5" creationId="{8AF86AAD-C476-434C-9D78-2650A180B91D}"/>
          </ac:spMkLst>
        </pc:spChg>
      </pc:sldChg>
      <pc:sldChg chg="modSp del">
        <pc:chgData name="Marisa Wyburn" userId="f9bf2b7a-00de-48b4-8fc8-225d4909fb1d" providerId="ADAL" clId="{0BA70794-2BE9-4B91-BE64-9580A63BED71}" dt="2023-11-30T11:39:09.986" v="128" actId="47"/>
        <pc:sldMkLst>
          <pc:docMk/>
          <pc:sldMk cId="4029014236" sldId="4288"/>
        </pc:sldMkLst>
        <pc:spChg chg="mod">
          <ac:chgData name="Marisa Wyburn" userId="f9bf2b7a-00de-48b4-8fc8-225d4909fb1d" providerId="ADAL" clId="{0BA70794-2BE9-4B91-BE64-9580A63BED71}" dt="2023-11-30T10:36:50.271" v="0"/>
          <ac:spMkLst>
            <pc:docMk/>
            <pc:sldMk cId="4029014236" sldId="4288"/>
            <ac:spMk id="3" creationId="{00000000-0000-0000-0000-000000000000}"/>
          </ac:spMkLst>
        </pc:spChg>
        <pc:spChg chg="mod">
          <ac:chgData name="Marisa Wyburn" userId="f9bf2b7a-00de-48b4-8fc8-225d4909fb1d" providerId="ADAL" clId="{0BA70794-2BE9-4B91-BE64-9580A63BED71}" dt="2023-11-30T10:36:50.271" v="0"/>
          <ac:spMkLst>
            <pc:docMk/>
            <pc:sldMk cId="4029014236" sldId="4288"/>
            <ac:spMk id="5" creationId="{00000000-0000-0000-0000-000000000000}"/>
          </ac:spMkLst>
        </pc:spChg>
        <pc:spChg chg="mod">
          <ac:chgData name="Marisa Wyburn" userId="f9bf2b7a-00de-48b4-8fc8-225d4909fb1d" providerId="ADAL" clId="{0BA70794-2BE9-4B91-BE64-9580A63BED71}" dt="2023-11-30T10:36:50.271" v="0"/>
          <ac:spMkLst>
            <pc:docMk/>
            <pc:sldMk cId="4029014236" sldId="4288"/>
            <ac:spMk id="6" creationId="{00000000-0000-0000-0000-000000000000}"/>
          </ac:spMkLst>
        </pc:spChg>
        <pc:graphicFrameChg chg="mod">
          <ac:chgData name="Marisa Wyburn" userId="f9bf2b7a-00de-48b4-8fc8-225d4909fb1d" providerId="ADAL" clId="{0BA70794-2BE9-4B91-BE64-9580A63BED71}" dt="2023-11-30T10:36:50.271" v="0"/>
          <ac:graphicFrameMkLst>
            <pc:docMk/>
            <pc:sldMk cId="4029014236" sldId="4288"/>
            <ac:graphicFrameMk id="2" creationId="{00000000-0000-0000-0000-000000000000}"/>
          </ac:graphicFrameMkLst>
        </pc:graphicFrameChg>
      </pc:sldChg>
      <pc:sldChg chg="modSp del">
        <pc:chgData name="Marisa Wyburn" userId="f9bf2b7a-00de-48b4-8fc8-225d4909fb1d" providerId="ADAL" clId="{0BA70794-2BE9-4B91-BE64-9580A63BED71}" dt="2023-11-30T11:41:48.924" v="241" actId="47"/>
        <pc:sldMkLst>
          <pc:docMk/>
          <pc:sldMk cId="1128847858" sldId="4289"/>
        </pc:sldMkLst>
        <pc:spChg chg="mod">
          <ac:chgData name="Marisa Wyburn" userId="f9bf2b7a-00de-48b4-8fc8-225d4909fb1d" providerId="ADAL" clId="{0BA70794-2BE9-4B91-BE64-9580A63BED71}" dt="2023-11-30T10:36:50.271" v="0"/>
          <ac:spMkLst>
            <pc:docMk/>
            <pc:sldMk cId="1128847858" sldId="4289"/>
            <ac:spMk id="3" creationId="{6CE5D4D0-7EA7-4FD8-865B-6E991C918E26}"/>
          </ac:spMkLst>
        </pc:spChg>
        <pc:spChg chg="mod">
          <ac:chgData name="Marisa Wyburn" userId="f9bf2b7a-00de-48b4-8fc8-225d4909fb1d" providerId="ADAL" clId="{0BA70794-2BE9-4B91-BE64-9580A63BED71}" dt="2023-11-30T10:36:50.271" v="0"/>
          <ac:spMkLst>
            <pc:docMk/>
            <pc:sldMk cId="1128847858" sldId="4289"/>
            <ac:spMk id="6" creationId="{06991218-26FA-444C-838F-F0A2EB30DECE}"/>
          </ac:spMkLst>
        </pc:spChg>
      </pc:sldChg>
      <pc:sldChg chg="modSp del modNotes">
        <pc:chgData name="Marisa Wyburn" userId="f9bf2b7a-00de-48b4-8fc8-225d4909fb1d" providerId="ADAL" clId="{0BA70794-2BE9-4B91-BE64-9580A63BED71}" dt="2023-11-30T11:42:34.458" v="249" actId="47"/>
        <pc:sldMkLst>
          <pc:docMk/>
          <pc:sldMk cId="1089317960" sldId="4290"/>
        </pc:sldMkLst>
        <pc:spChg chg="mod">
          <ac:chgData name="Marisa Wyburn" userId="f9bf2b7a-00de-48b4-8fc8-225d4909fb1d" providerId="ADAL" clId="{0BA70794-2BE9-4B91-BE64-9580A63BED71}" dt="2023-11-30T11:32:24.604" v="37"/>
          <ac:spMkLst>
            <pc:docMk/>
            <pc:sldMk cId="1089317960" sldId="4290"/>
            <ac:spMk id="2" creationId="{109B9D3D-6FA3-48A2-AD13-6B1380FB038F}"/>
          </ac:spMkLst>
        </pc:spChg>
        <pc:spChg chg="mod">
          <ac:chgData name="Marisa Wyburn" userId="f9bf2b7a-00de-48b4-8fc8-225d4909fb1d" providerId="ADAL" clId="{0BA70794-2BE9-4B91-BE64-9580A63BED71}" dt="2023-11-30T10:36:50.271" v="0"/>
          <ac:spMkLst>
            <pc:docMk/>
            <pc:sldMk cId="1089317960" sldId="4290"/>
            <ac:spMk id="3" creationId="{5B148A3E-51FF-41AE-B093-8EBA18B510E4}"/>
          </ac:spMkLst>
        </pc:spChg>
        <pc:spChg chg="mod">
          <ac:chgData name="Marisa Wyburn" userId="f9bf2b7a-00de-48b4-8fc8-225d4909fb1d" providerId="ADAL" clId="{0BA70794-2BE9-4B91-BE64-9580A63BED71}" dt="2023-11-30T10:36:50.271" v="0"/>
          <ac:spMkLst>
            <pc:docMk/>
            <pc:sldMk cId="1089317960" sldId="4290"/>
            <ac:spMk id="5" creationId="{82953D93-9EC7-4B87-85C3-623759961AC0}"/>
          </ac:spMkLst>
        </pc:spChg>
      </pc:sldChg>
      <pc:sldChg chg="modSp del">
        <pc:chgData name="Marisa Wyburn" userId="f9bf2b7a-00de-48b4-8fc8-225d4909fb1d" providerId="ADAL" clId="{0BA70794-2BE9-4B91-BE64-9580A63BED71}" dt="2023-11-30T11:44:36.173" v="267" actId="47"/>
        <pc:sldMkLst>
          <pc:docMk/>
          <pc:sldMk cId="3850014845" sldId="4291"/>
        </pc:sldMkLst>
        <pc:spChg chg="mod">
          <ac:chgData name="Marisa Wyburn" userId="f9bf2b7a-00de-48b4-8fc8-225d4909fb1d" providerId="ADAL" clId="{0BA70794-2BE9-4B91-BE64-9580A63BED71}" dt="2023-11-30T10:36:50.271" v="0"/>
          <ac:spMkLst>
            <pc:docMk/>
            <pc:sldMk cId="3850014845" sldId="4291"/>
            <ac:spMk id="5" creationId="{3DF1E304-360E-457E-AB9D-7230A97BEFA2}"/>
          </ac:spMkLst>
        </pc:spChg>
        <pc:picChg chg="mod">
          <ac:chgData name="Marisa Wyburn" userId="f9bf2b7a-00de-48b4-8fc8-225d4909fb1d" providerId="ADAL" clId="{0BA70794-2BE9-4B91-BE64-9580A63BED71}" dt="2023-11-30T10:36:50.271" v="0"/>
          <ac:picMkLst>
            <pc:docMk/>
            <pc:sldMk cId="3850014845" sldId="4291"/>
            <ac:picMk id="3" creationId="{6CF03B5C-72E9-4D00-A02B-BD5C01841B5C}"/>
          </ac:picMkLst>
        </pc:picChg>
      </pc:sldChg>
      <pc:sldChg chg="modSp del">
        <pc:chgData name="Marisa Wyburn" userId="f9bf2b7a-00de-48b4-8fc8-225d4909fb1d" providerId="ADAL" clId="{0BA70794-2BE9-4B91-BE64-9580A63BED71}" dt="2023-11-30T11:42:09.612" v="244" actId="47"/>
        <pc:sldMkLst>
          <pc:docMk/>
          <pc:sldMk cId="643240087" sldId="4293"/>
        </pc:sldMkLst>
        <pc:spChg chg="mod">
          <ac:chgData name="Marisa Wyburn" userId="f9bf2b7a-00de-48b4-8fc8-225d4909fb1d" providerId="ADAL" clId="{0BA70794-2BE9-4B91-BE64-9580A63BED71}" dt="2023-11-30T10:36:50.271" v="0"/>
          <ac:spMkLst>
            <pc:docMk/>
            <pc:sldMk cId="643240087" sldId="4293"/>
            <ac:spMk id="3" creationId="{AF46B9B6-59EF-4F96-8440-2BDBB81D04D5}"/>
          </ac:spMkLst>
        </pc:spChg>
        <pc:spChg chg="mod">
          <ac:chgData name="Marisa Wyburn" userId="f9bf2b7a-00de-48b4-8fc8-225d4909fb1d" providerId="ADAL" clId="{0BA70794-2BE9-4B91-BE64-9580A63BED71}" dt="2023-11-30T10:36:50.271" v="0"/>
          <ac:spMkLst>
            <pc:docMk/>
            <pc:sldMk cId="643240087" sldId="4293"/>
            <ac:spMk id="5" creationId="{24EFE47D-C68E-4C50-A024-E268C447999D}"/>
          </ac:spMkLst>
        </pc:spChg>
      </pc:sldChg>
      <pc:sldChg chg="modSp del">
        <pc:chgData name="Marisa Wyburn" userId="f9bf2b7a-00de-48b4-8fc8-225d4909fb1d" providerId="ADAL" clId="{0BA70794-2BE9-4B91-BE64-9580A63BED71}" dt="2023-11-30T11:44:26.366" v="266" actId="47"/>
        <pc:sldMkLst>
          <pc:docMk/>
          <pc:sldMk cId="3918324230" sldId="4294"/>
        </pc:sldMkLst>
        <pc:spChg chg="mod">
          <ac:chgData name="Marisa Wyburn" userId="f9bf2b7a-00de-48b4-8fc8-225d4909fb1d" providerId="ADAL" clId="{0BA70794-2BE9-4B91-BE64-9580A63BED71}" dt="2023-11-30T10:36:50.271" v="0"/>
          <ac:spMkLst>
            <pc:docMk/>
            <pc:sldMk cId="3918324230" sldId="4294"/>
            <ac:spMk id="3" creationId="{00000000-0000-0000-0000-000000000000}"/>
          </ac:spMkLst>
        </pc:spChg>
        <pc:spChg chg="mod">
          <ac:chgData name="Marisa Wyburn" userId="f9bf2b7a-00de-48b4-8fc8-225d4909fb1d" providerId="ADAL" clId="{0BA70794-2BE9-4B91-BE64-9580A63BED71}" dt="2023-11-30T10:36:50.271" v="0"/>
          <ac:spMkLst>
            <pc:docMk/>
            <pc:sldMk cId="3918324230" sldId="4294"/>
            <ac:spMk id="4" creationId="{AFADA524-C769-4A3F-8AC9-C107D0602568}"/>
          </ac:spMkLst>
        </pc:spChg>
        <pc:spChg chg="mod">
          <ac:chgData name="Marisa Wyburn" userId="f9bf2b7a-00de-48b4-8fc8-225d4909fb1d" providerId="ADAL" clId="{0BA70794-2BE9-4B91-BE64-9580A63BED71}" dt="2023-11-30T10:36:50.271" v="0"/>
          <ac:spMkLst>
            <pc:docMk/>
            <pc:sldMk cId="3918324230" sldId="4294"/>
            <ac:spMk id="5" creationId="{00000000-0000-0000-0000-000000000000}"/>
          </ac:spMkLst>
        </pc:spChg>
        <pc:spChg chg="mod">
          <ac:chgData name="Marisa Wyburn" userId="f9bf2b7a-00de-48b4-8fc8-225d4909fb1d" providerId="ADAL" clId="{0BA70794-2BE9-4B91-BE64-9580A63BED71}" dt="2023-11-30T10:36:50.271" v="0"/>
          <ac:spMkLst>
            <pc:docMk/>
            <pc:sldMk cId="3918324230" sldId="4294"/>
            <ac:spMk id="6" creationId="{00000000-0000-0000-0000-000000000000}"/>
          </ac:spMkLst>
        </pc:spChg>
        <pc:graphicFrameChg chg="mod">
          <ac:chgData name="Marisa Wyburn" userId="f9bf2b7a-00de-48b4-8fc8-225d4909fb1d" providerId="ADAL" clId="{0BA70794-2BE9-4B91-BE64-9580A63BED71}" dt="2023-11-30T10:36:50.271" v="0"/>
          <ac:graphicFrameMkLst>
            <pc:docMk/>
            <pc:sldMk cId="3918324230" sldId="4294"/>
            <ac:graphicFrameMk id="2" creationId="{00000000-0000-0000-0000-000000000000}"/>
          </ac:graphicFrameMkLst>
        </pc:graphicFrameChg>
      </pc:sldChg>
      <pc:sldChg chg="modSp del">
        <pc:chgData name="Marisa Wyburn" userId="f9bf2b7a-00de-48b4-8fc8-225d4909fb1d" providerId="ADAL" clId="{0BA70794-2BE9-4B91-BE64-9580A63BED71}" dt="2023-11-30T11:45:44.609" v="283" actId="47"/>
        <pc:sldMkLst>
          <pc:docMk/>
          <pc:sldMk cId="2511033988" sldId="4298"/>
        </pc:sldMkLst>
        <pc:spChg chg="mod">
          <ac:chgData name="Marisa Wyburn" userId="f9bf2b7a-00de-48b4-8fc8-225d4909fb1d" providerId="ADAL" clId="{0BA70794-2BE9-4B91-BE64-9580A63BED71}" dt="2023-11-30T10:36:50.271" v="0"/>
          <ac:spMkLst>
            <pc:docMk/>
            <pc:sldMk cId="2511033988" sldId="4298"/>
            <ac:spMk id="3" creationId="{AF46B9B6-59EF-4F96-8440-2BDBB81D04D5}"/>
          </ac:spMkLst>
        </pc:spChg>
        <pc:spChg chg="mod">
          <ac:chgData name="Marisa Wyburn" userId="f9bf2b7a-00de-48b4-8fc8-225d4909fb1d" providerId="ADAL" clId="{0BA70794-2BE9-4B91-BE64-9580A63BED71}" dt="2023-11-30T10:36:50.271" v="0"/>
          <ac:spMkLst>
            <pc:docMk/>
            <pc:sldMk cId="2511033988" sldId="4298"/>
            <ac:spMk id="5" creationId="{79605BB3-7107-4480-A914-81E830F2F875}"/>
          </ac:spMkLst>
        </pc:spChg>
      </pc:sldChg>
      <pc:sldChg chg="modSp del">
        <pc:chgData name="Marisa Wyburn" userId="f9bf2b7a-00de-48b4-8fc8-225d4909fb1d" providerId="ADAL" clId="{0BA70794-2BE9-4B91-BE64-9580A63BED71}" dt="2023-11-30T11:50:18.012" v="310" actId="47"/>
        <pc:sldMkLst>
          <pc:docMk/>
          <pc:sldMk cId="1172720724" sldId="4299"/>
        </pc:sldMkLst>
        <pc:spChg chg="mod">
          <ac:chgData name="Marisa Wyburn" userId="f9bf2b7a-00de-48b4-8fc8-225d4909fb1d" providerId="ADAL" clId="{0BA70794-2BE9-4B91-BE64-9580A63BED71}" dt="2023-11-30T10:36:50.271" v="0"/>
          <ac:spMkLst>
            <pc:docMk/>
            <pc:sldMk cId="1172720724" sldId="4299"/>
            <ac:spMk id="6" creationId="{00000000-0000-0000-0000-000000000000}"/>
          </ac:spMkLst>
        </pc:spChg>
        <pc:spChg chg="mod">
          <ac:chgData name="Marisa Wyburn" userId="f9bf2b7a-00de-48b4-8fc8-225d4909fb1d" providerId="ADAL" clId="{0BA70794-2BE9-4B91-BE64-9580A63BED71}" dt="2023-11-30T10:36:50.271" v="0"/>
          <ac:spMkLst>
            <pc:docMk/>
            <pc:sldMk cId="1172720724" sldId="4299"/>
            <ac:spMk id="7" creationId="{399EF8BB-C93D-42D4-8FBA-8B35525C173D}"/>
          </ac:spMkLst>
        </pc:spChg>
      </pc:sldChg>
      <pc:sldChg chg="modSp">
        <pc:chgData name="Marisa Wyburn" userId="f9bf2b7a-00de-48b4-8fc8-225d4909fb1d" providerId="ADAL" clId="{0BA70794-2BE9-4B91-BE64-9580A63BED71}" dt="2023-11-30T10:36:50.271" v="0"/>
        <pc:sldMkLst>
          <pc:docMk/>
          <pc:sldMk cId="2869158434" sldId="4300"/>
        </pc:sldMkLst>
        <pc:spChg chg="mod">
          <ac:chgData name="Marisa Wyburn" userId="f9bf2b7a-00de-48b4-8fc8-225d4909fb1d" providerId="ADAL" clId="{0BA70794-2BE9-4B91-BE64-9580A63BED71}" dt="2023-11-30T10:36:50.271" v="0"/>
          <ac:spMkLst>
            <pc:docMk/>
            <pc:sldMk cId="2869158434" sldId="4300"/>
            <ac:spMk id="6" creationId="{00000000-0000-0000-0000-000000000000}"/>
          </ac:spMkLst>
        </pc:spChg>
        <pc:spChg chg="mod">
          <ac:chgData name="Marisa Wyburn" userId="f9bf2b7a-00de-48b4-8fc8-225d4909fb1d" providerId="ADAL" clId="{0BA70794-2BE9-4B91-BE64-9580A63BED71}" dt="2023-11-30T10:36:50.271" v="0"/>
          <ac:spMkLst>
            <pc:docMk/>
            <pc:sldMk cId="2869158434" sldId="4300"/>
            <ac:spMk id="7" creationId="{808A6FEE-9264-4919-9529-90471D846E41}"/>
          </ac:spMkLst>
        </pc:spChg>
        <pc:spChg chg="mod">
          <ac:chgData name="Marisa Wyburn" userId="f9bf2b7a-00de-48b4-8fc8-225d4909fb1d" providerId="ADAL" clId="{0BA70794-2BE9-4B91-BE64-9580A63BED71}" dt="2023-11-30T10:36:50.271" v="0"/>
          <ac:spMkLst>
            <pc:docMk/>
            <pc:sldMk cId="2869158434" sldId="4300"/>
            <ac:spMk id="9" creationId="{00000000-0000-0000-0000-000000000000}"/>
          </ac:spMkLst>
        </pc:spChg>
        <pc:spChg chg="mod">
          <ac:chgData name="Marisa Wyburn" userId="f9bf2b7a-00de-48b4-8fc8-225d4909fb1d" providerId="ADAL" clId="{0BA70794-2BE9-4B91-BE64-9580A63BED71}" dt="2023-11-30T10:36:50.271" v="0"/>
          <ac:spMkLst>
            <pc:docMk/>
            <pc:sldMk cId="2869158434" sldId="4300"/>
            <ac:spMk id="10" creationId="{91FB5954-9268-47D6-B16D-365B56AB2CAD}"/>
          </ac:spMkLst>
        </pc:spChg>
        <pc:spChg chg="mod">
          <ac:chgData name="Marisa Wyburn" userId="f9bf2b7a-00de-48b4-8fc8-225d4909fb1d" providerId="ADAL" clId="{0BA70794-2BE9-4B91-BE64-9580A63BED71}" dt="2023-11-30T10:36:50.271" v="0"/>
          <ac:spMkLst>
            <pc:docMk/>
            <pc:sldMk cId="2869158434" sldId="4300"/>
            <ac:spMk id="11" creationId="{4EFD4813-6187-4E2C-BCE2-B788CD37D13A}"/>
          </ac:spMkLst>
        </pc:spChg>
        <pc:spChg chg="mod">
          <ac:chgData name="Marisa Wyburn" userId="f9bf2b7a-00de-48b4-8fc8-225d4909fb1d" providerId="ADAL" clId="{0BA70794-2BE9-4B91-BE64-9580A63BED71}" dt="2023-11-30T10:36:50.271" v="0"/>
          <ac:spMkLst>
            <pc:docMk/>
            <pc:sldMk cId="2869158434" sldId="4300"/>
            <ac:spMk id="13" creationId="{E20980E4-E3E8-4542-944E-AC0313B467CB}"/>
          </ac:spMkLst>
        </pc:spChg>
        <pc:picChg chg="mod">
          <ac:chgData name="Marisa Wyburn" userId="f9bf2b7a-00de-48b4-8fc8-225d4909fb1d" providerId="ADAL" clId="{0BA70794-2BE9-4B91-BE64-9580A63BED71}" dt="2023-11-30T10:36:50.271" v="0"/>
          <ac:picMkLst>
            <pc:docMk/>
            <pc:sldMk cId="2869158434" sldId="4300"/>
            <ac:picMk id="3" creationId="{3BF1557A-5978-41F0-A01D-DAB606CFD987}"/>
          </ac:picMkLst>
        </pc:picChg>
        <pc:cxnChg chg="mod">
          <ac:chgData name="Marisa Wyburn" userId="f9bf2b7a-00de-48b4-8fc8-225d4909fb1d" providerId="ADAL" clId="{0BA70794-2BE9-4B91-BE64-9580A63BED71}" dt="2023-11-30T10:36:50.271" v="0"/>
          <ac:cxnSpMkLst>
            <pc:docMk/>
            <pc:sldMk cId="2869158434" sldId="4300"/>
            <ac:cxnSpMk id="5" creationId="{8BA8CF9C-62C0-4225-A527-CE66FD39AEA4}"/>
          </ac:cxnSpMkLst>
        </pc:cxnChg>
      </pc:sldChg>
      <pc:sldChg chg="modSp">
        <pc:chgData name="Marisa Wyburn" userId="f9bf2b7a-00de-48b4-8fc8-225d4909fb1d" providerId="ADAL" clId="{0BA70794-2BE9-4B91-BE64-9580A63BED71}" dt="2023-11-30T10:36:50.271" v="0"/>
        <pc:sldMkLst>
          <pc:docMk/>
          <pc:sldMk cId="1864469585" sldId="4301"/>
        </pc:sldMkLst>
        <pc:spChg chg="mod">
          <ac:chgData name="Marisa Wyburn" userId="f9bf2b7a-00de-48b4-8fc8-225d4909fb1d" providerId="ADAL" clId="{0BA70794-2BE9-4B91-BE64-9580A63BED71}" dt="2023-11-30T10:36:50.271" v="0"/>
          <ac:spMkLst>
            <pc:docMk/>
            <pc:sldMk cId="1864469585" sldId="4301"/>
            <ac:spMk id="3" creationId="{00000000-0000-0000-0000-000000000000}"/>
          </ac:spMkLst>
        </pc:spChg>
        <pc:spChg chg="mod">
          <ac:chgData name="Marisa Wyburn" userId="f9bf2b7a-00de-48b4-8fc8-225d4909fb1d" providerId="ADAL" clId="{0BA70794-2BE9-4B91-BE64-9580A63BED71}" dt="2023-11-30T10:36:50.271" v="0"/>
          <ac:spMkLst>
            <pc:docMk/>
            <pc:sldMk cId="1864469585" sldId="4301"/>
            <ac:spMk id="4" creationId="{DF0707C0-FA2B-479F-802C-950E9942A9FA}"/>
          </ac:spMkLst>
        </pc:spChg>
        <pc:spChg chg="mod">
          <ac:chgData name="Marisa Wyburn" userId="f9bf2b7a-00de-48b4-8fc8-225d4909fb1d" providerId="ADAL" clId="{0BA70794-2BE9-4B91-BE64-9580A63BED71}" dt="2023-11-30T10:36:50.271" v="0"/>
          <ac:spMkLst>
            <pc:docMk/>
            <pc:sldMk cId="1864469585" sldId="4301"/>
            <ac:spMk id="5" creationId="{00000000-0000-0000-0000-000000000000}"/>
          </ac:spMkLst>
        </pc:spChg>
      </pc:sldChg>
      <pc:sldChg chg="modSp del modNotes">
        <pc:chgData name="Marisa Wyburn" userId="f9bf2b7a-00de-48b4-8fc8-225d4909fb1d" providerId="ADAL" clId="{0BA70794-2BE9-4B91-BE64-9580A63BED71}" dt="2023-11-30T11:51:08.611" v="319" actId="47"/>
        <pc:sldMkLst>
          <pc:docMk/>
          <pc:sldMk cId="2312598130" sldId="4302"/>
        </pc:sldMkLst>
        <pc:spChg chg="mod">
          <ac:chgData name="Marisa Wyburn" userId="f9bf2b7a-00de-48b4-8fc8-225d4909fb1d" providerId="ADAL" clId="{0BA70794-2BE9-4B91-BE64-9580A63BED71}" dt="2023-11-30T11:32:24.604" v="37"/>
          <ac:spMkLst>
            <pc:docMk/>
            <pc:sldMk cId="2312598130" sldId="4302"/>
            <ac:spMk id="2" creationId="{109B9D3D-6FA3-48A2-AD13-6B1380FB038F}"/>
          </ac:spMkLst>
        </pc:spChg>
        <pc:spChg chg="mod">
          <ac:chgData name="Marisa Wyburn" userId="f9bf2b7a-00de-48b4-8fc8-225d4909fb1d" providerId="ADAL" clId="{0BA70794-2BE9-4B91-BE64-9580A63BED71}" dt="2023-11-30T10:36:50.271" v="0"/>
          <ac:spMkLst>
            <pc:docMk/>
            <pc:sldMk cId="2312598130" sldId="4302"/>
            <ac:spMk id="3" creationId="{5B148A3E-51FF-41AE-B093-8EBA18B510E4}"/>
          </ac:spMkLst>
        </pc:spChg>
        <pc:spChg chg="mod">
          <ac:chgData name="Marisa Wyburn" userId="f9bf2b7a-00de-48b4-8fc8-225d4909fb1d" providerId="ADAL" clId="{0BA70794-2BE9-4B91-BE64-9580A63BED71}" dt="2023-11-30T10:36:50.271" v="0"/>
          <ac:spMkLst>
            <pc:docMk/>
            <pc:sldMk cId="2312598130" sldId="4302"/>
            <ac:spMk id="5" creationId="{82953D93-9EC7-4B87-85C3-623759961AC0}"/>
          </ac:spMkLst>
        </pc:spChg>
      </pc:sldChg>
      <pc:sldChg chg="modSp">
        <pc:chgData name="Marisa Wyburn" userId="f9bf2b7a-00de-48b4-8fc8-225d4909fb1d" providerId="ADAL" clId="{0BA70794-2BE9-4B91-BE64-9580A63BED71}" dt="2023-11-30T10:36:50.271" v="0"/>
        <pc:sldMkLst>
          <pc:docMk/>
          <pc:sldMk cId="1069283949" sldId="4303"/>
        </pc:sldMkLst>
        <pc:spChg chg="mod">
          <ac:chgData name="Marisa Wyburn" userId="f9bf2b7a-00de-48b4-8fc8-225d4909fb1d" providerId="ADAL" clId="{0BA70794-2BE9-4B91-BE64-9580A63BED71}" dt="2023-11-30T10:36:50.271" v="0"/>
          <ac:spMkLst>
            <pc:docMk/>
            <pc:sldMk cId="1069283949" sldId="4303"/>
            <ac:spMk id="3" creationId="{1DE02E6B-4A09-438E-B70E-0BA1527ABD86}"/>
          </ac:spMkLst>
        </pc:spChg>
        <pc:spChg chg="mod">
          <ac:chgData name="Marisa Wyburn" userId="f9bf2b7a-00de-48b4-8fc8-225d4909fb1d" providerId="ADAL" clId="{0BA70794-2BE9-4B91-BE64-9580A63BED71}" dt="2023-11-30T10:36:50.271" v="0"/>
          <ac:spMkLst>
            <pc:docMk/>
            <pc:sldMk cId="1069283949" sldId="4303"/>
            <ac:spMk id="4" creationId="{C280414B-B1C9-45CB-9A09-A715587585DD}"/>
          </ac:spMkLst>
        </pc:spChg>
      </pc:sldChg>
      <pc:sldChg chg="modSp del mod">
        <pc:chgData name="Marisa Wyburn" userId="f9bf2b7a-00de-48b4-8fc8-225d4909fb1d" providerId="ADAL" clId="{0BA70794-2BE9-4B91-BE64-9580A63BED71}" dt="2023-11-30T18:36:47.944" v="484" actId="47"/>
        <pc:sldMkLst>
          <pc:docMk/>
          <pc:sldMk cId="1053419242" sldId="4304"/>
        </pc:sldMkLst>
        <pc:spChg chg="mod">
          <ac:chgData name="Marisa Wyburn" userId="f9bf2b7a-00de-48b4-8fc8-225d4909fb1d" providerId="ADAL" clId="{0BA70794-2BE9-4B91-BE64-9580A63BED71}" dt="2023-11-30T11:53:28.454" v="363" actId="21"/>
          <ac:spMkLst>
            <pc:docMk/>
            <pc:sldMk cId="1053419242" sldId="4304"/>
            <ac:spMk id="3" creationId="{AF46B9B6-59EF-4F96-8440-2BDBB81D04D5}"/>
          </ac:spMkLst>
        </pc:spChg>
        <pc:spChg chg="mod">
          <ac:chgData name="Marisa Wyburn" userId="f9bf2b7a-00de-48b4-8fc8-225d4909fb1d" providerId="ADAL" clId="{0BA70794-2BE9-4B91-BE64-9580A63BED71}" dt="2023-11-30T10:36:50.271" v="0"/>
          <ac:spMkLst>
            <pc:docMk/>
            <pc:sldMk cId="1053419242" sldId="4304"/>
            <ac:spMk id="5" creationId="{F1A102E9-732E-453D-843A-04862012E35C}"/>
          </ac:spMkLst>
        </pc:spChg>
      </pc:sldChg>
      <pc:sldChg chg="modSp mod">
        <pc:chgData name="Marisa Wyburn" userId="f9bf2b7a-00de-48b4-8fc8-225d4909fb1d" providerId="ADAL" clId="{0BA70794-2BE9-4B91-BE64-9580A63BED71}" dt="2023-11-30T11:52:44.769" v="354" actId="20577"/>
        <pc:sldMkLst>
          <pc:docMk/>
          <pc:sldMk cId="4002468858" sldId="4306"/>
        </pc:sldMkLst>
        <pc:spChg chg="mod">
          <ac:chgData name="Marisa Wyburn" userId="f9bf2b7a-00de-48b4-8fc8-225d4909fb1d" providerId="ADAL" clId="{0BA70794-2BE9-4B91-BE64-9580A63BED71}" dt="2023-11-30T11:52:44.769" v="354" actId="20577"/>
          <ac:spMkLst>
            <pc:docMk/>
            <pc:sldMk cId="4002468858" sldId="4306"/>
            <ac:spMk id="2" creationId="{54D2CBB8-2FFE-499B-8D66-38511734CE14}"/>
          </ac:spMkLst>
        </pc:spChg>
        <pc:spChg chg="mod">
          <ac:chgData name="Marisa Wyburn" userId="f9bf2b7a-00de-48b4-8fc8-225d4909fb1d" providerId="ADAL" clId="{0BA70794-2BE9-4B91-BE64-9580A63BED71}" dt="2023-11-30T10:36:50.271" v="0"/>
          <ac:spMkLst>
            <pc:docMk/>
            <pc:sldMk cId="4002468858" sldId="4306"/>
            <ac:spMk id="3" creationId="{738A3E5E-166D-4E93-848C-1DBA9E5A7A3C}"/>
          </ac:spMkLst>
        </pc:spChg>
      </pc:sldChg>
      <pc:sldChg chg="modSp del">
        <pc:chgData name="Marisa Wyburn" userId="f9bf2b7a-00de-48b4-8fc8-225d4909fb1d" providerId="ADAL" clId="{0BA70794-2BE9-4B91-BE64-9580A63BED71}" dt="2023-11-30T18:39:36.748" v="487" actId="47"/>
        <pc:sldMkLst>
          <pc:docMk/>
          <pc:sldMk cId="2426631441" sldId="4312"/>
        </pc:sldMkLst>
        <pc:spChg chg="mod">
          <ac:chgData name="Marisa Wyburn" userId="f9bf2b7a-00de-48b4-8fc8-225d4909fb1d" providerId="ADAL" clId="{0BA70794-2BE9-4B91-BE64-9580A63BED71}" dt="2023-11-30T10:36:50.271" v="0"/>
          <ac:spMkLst>
            <pc:docMk/>
            <pc:sldMk cId="2426631441" sldId="4312"/>
            <ac:spMk id="3" creationId="{00000000-0000-0000-0000-000000000000}"/>
          </ac:spMkLst>
        </pc:spChg>
        <pc:spChg chg="mod">
          <ac:chgData name="Marisa Wyburn" userId="f9bf2b7a-00de-48b4-8fc8-225d4909fb1d" providerId="ADAL" clId="{0BA70794-2BE9-4B91-BE64-9580A63BED71}" dt="2023-11-30T10:36:50.271" v="0"/>
          <ac:spMkLst>
            <pc:docMk/>
            <pc:sldMk cId="2426631441" sldId="4312"/>
            <ac:spMk id="5" creationId="{00000000-0000-0000-0000-000000000000}"/>
          </ac:spMkLst>
        </pc:spChg>
        <pc:spChg chg="mod">
          <ac:chgData name="Marisa Wyburn" userId="f9bf2b7a-00de-48b4-8fc8-225d4909fb1d" providerId="ADAL" clId="{0BA70794-2BE9-4B91-BE64-9580A63BED71}" dt="2023-11-30T10:36:50.271" v="0"/>
          <ac:spMkLst>
            <pc:docMk/>
            <pc:sldMk cId="2426631441" sldId="4312"/>
            <ac:spMk id="6" creationId="{00000000-0000-0000-0000-000000000000}"/>
          </ac:spMkLst>
        </pc:spChg>
        <pc:graphicFrameChg chg="mod">
          <ac:chgData name="Marisa Wyburn" userId="f9bf2b7a-00de-48b4-8fc8-225d4909fb1d" providerId="ADAL" clId="{0BA70794-2BE9-4B91-BE64-9580A63BED71}" dt="2023-11-30T10:36:50.271" v="0"/>
          <ac:graphicFrameMkLst>
            <pc:docMk/>
            <pc:sldMk cId="2426631441" sldId="4312"/>
            <ac:graphicFrameMk id="2" creationId="{00000000-0000-0000-0000-000000000000}"/>
          </ac:graphicFrameMkLst>
        </pc:graphicFrameChg>
      </pc:sldChg>
      <pc:sldChg chg="modSp del">
        <pc:chgData name="Marisa Wyburn" userId="f9bf2b7a-00de-48b4-8fc8-225d4909fb1d" providerId="ADAL" clId="{0BA70794-2BE9-4B91-BE64-9580A63BED71}" dt="2023-11-30T12:01:27.139" v="482" actId="47"/>
        <pc:sldMkLst>
          <pc:docMk/>
          <pc:sldMk cId="3477852129" sldId="4313"/>
        </pc:sldMkLst>
        <pc:spChg chg="mod">
          <ac:chgData name="Marisa Wyburn" userId="f9bf2b7a-00de-48b4-8fc8-225d4909fb1d" providerId="ADAL" clId="{0BA70794-2BE9-4B91-BE64-9580A63BED71}" dt="2023-11-30T10:36:50.271" v="0"/>
          <ac:spMkLst>
            <pc:docMk/>
            <pc:sldMk cId="3477852129" sldId="4313"/>
            <ac:spMk id="7" creationId="{BA2D71AC-7819-4DC2-A717-3C5B4D249D6D}"/>
          </ac:spMkLst>
        </pc:spChg>
        <pc:picChg chg="mod">
          <ac:chgData name="Marisa Wyburn" userId="f9bf2b7a-00de-48b4-8fc8-225d4909fb1d" providerId="ADAL" clId="{0BA70794-2BE9-4B91-BE64-9580A63BED71}" dt="2023-11-30T10:36:50.271" v="0"/>
          <ac:picMkLst>
            <pc:docMk/>
            <pc:sldMk cId="3477852129" sldId="4313"/>
            <ac:picMk id="4" creationId="{46F443A1-E893-4EB7-A14E-86ABF0EACE8D}"/>
          </ac:picMkLst>
        </pc:picChg>
      </pc:sldChg>
      <pc:sldChg chg="modSp modNotes">
        <pc:chgData name="Marisa Wyburn" userId="f9bf2b7a-00de-48b4-8fc8-225d4909fb1d" providerId="ADAL" clId="{0BA70794-2BE9-4B91-BE64-9580A63BED71}" dt="2023-11-30T19:11:10.231" v="706"/>
        <pc:sldMkLst>
          <pc:docMk/>
          <pc:sldMk cId="3461927376" sldId="4314"/>
        </pc:sldMkLst>
        <pc:spChg chg="mod">
          <ac:chgData name="Marisa Wyburn" userId="f9bf2b7a-00de-48b4-8fc8-225d4909fb1d" providerId="ADAL" clId="{0BA70794-2BE9-4B91-BE64-9580A63BED71}" dt="2023-11-30T19:11:10.231" v="706"/>
          <ac:spMkLst>
            <pc:docMk/>
            <pc:sldMk cId="3461927376" sldId="4314"/>
            <ac:spMk id="2" creationId="{109B9D3D-6FA3-48A2-AD13-6B1380FB038F}"/>
          </ac:spMkLst>
        </pc:spChg>
        <pc:spChg chg="mod">
          <ac:chgData name="Marisa Wyburn" userId="f9bf2b7a-00de-48b4-8fc8-225d4909fb1d" providerId="ADAL" clId="{0BA70794-2BE9-4B91-BE64-9580A63BED71}" dt="2023-11-30T10:36:50.271" v="0"/>
          <ac:spMkLst>
            <pc:docMk/>
            <pc:sldMk cId="3461927376" sldId="4314"/>
            <ac:spMk id="3" creationId="{5B148A3E-51FF-41AE-B093-8EBA18B510E4}"/>
          </ac:spMkLst>
        </pc:spChg>
        <pc:spChg chg="mod">
          <ac:chgData name="Marisa Wyburn" userId="f9bf2b7a-00de-48b4-8fc8-225d4909fb1d" providerId="ADAL" clId="{0BA70794-2BE9-4B91-BE64-9580A63BED71}" dt="2023-11-30T10:36:50.271" v="0"/>
          <ac:spMkLst>
            <pc:docMk/>
            <pc:sldMk cId="3461927376" sldId="4314"/>
            <ac:spMk id="5" creationId="{82953D93-9EC7-4B87-85C3-623759961AC0}"/>
          </ac:spMkLst>
        </pc:spChg>
      </pc:sldChg>
      <pc:sldChg chg="modSp">
        <pc:chgData name="Marisa Wyburn" userId="f9bf2b7a-00de-48b4-8fc8-225d4909fb1d" providerId="ADAL" clId="{0BA70794-2BE9-4B91-BE64-9580A63BED71}" dt="2023-11-30T10:36:50.271" v="0"/>
        <pc:sldMkLst>
          <pc:docMk/>
          <pc:sldMk cId="231355345" sldId="4315"/>
        </pc:sldMkLst>
        <pc:spChg chg="mod">
          <ac:chgData name="Marisa Wyburn" userId="f9bf2b7a-00de-48b4-8fc8-225d4909fb1d" providerId="ADAL" clId="{0BA70794-2BE9-4B91-BE64-9580A63BED71}" dt="2023-11-30T10:36:50.271" v="0"/>
          <ac:spMkLst>
            <pc:docMk/>
            <pc:sldMk cId="231355345" sldId="4315"/>
            <ac:spMk id="7" creationId="{BA2D71AC-7819-4DC2-A717-3C5B4D249D6D}"/>
          </ac:spMkLst>
        </pc:spChg>
        <pc:picChg chg="mod">
          <ac:chgData name="Marisa Wyburn" userId="f9bf2b7a-00de-48b4-8fc8-225d4909fb1d" providerId="ADAL" clId="{0BA70794-2BE9-4B91-BE64-9580A63BED71}" dt="2023-11-30T10:36:50.271" v="0"/>
          <ac:picMkLst>
            <pc:docMk/>
            <pc:sldMk cId="231355345" sldId="4315"/>
            <ac:picMk id="3" creationId="{FB054E63-8442-4213-9FAF-B23ABF7CD3FD}"/>
          </ac:picMkLst>
        </pc:picChg>
      </pc:sldChg>
      <pc:sldChg chg="modSp">
        <pc:chgData name="Marisa Wyburn" userId="f9bf2b7a-00de-48b4-8fc8-225d4909fb1d" providerId="ADAL" clId="{0BA70794-2BE9-4B91-BE64-9580A63BED71}" dt="2023-11-30T10:36:50.271" v="0"/>
        <pc:sldMkLst>
          <pc:docMk/>
          <pc:sldMk cId="1357197417" sldId="4317"/>
        </pc:sldMkLst>
        <pc:spChg chg="mod">
          <ac:chgData name="Marisa Wyburn" userId="f9bf2b7a-00de-48b4-8fc8-225d4909fb1d" providerId="ADAL" clId="{0BA70794-2BE9-4B91-BE64-9580A63BED71}" dt="2023-11-30T10:36:50.271" v="0"/>
          <ac:spMkLst>
            <pc:docMk/>
            <pc:sldMk cId="1357197417" sldId="4317"/>
            <ac:spMk id="3" creationId="{31C135B4-7C1E-4466-A278-EBFFD28E630B}"/>
          </ac:spMkLst>
        </pc:spChg>
        <pc:picChg chg="mod">
          <ac:chgData name="Marisa Wyburn" userId="f9bf2b7a-00de-48b4-8fc8-225d4909fb1d" providerId="ADAL" clId="{0BA70794-2BE9-4B91-BE64-9580A63BED71}" dt="2023-11-30T10:36:50.271" v="0"/>
          <ac:picMkLst>
            <pc:docMk/>
            <pc:sldMk cId="1357197417" sldId="4317"/>
            <ac:picMk id="4" creationId="{55296A9C-21B2-41B7-8BDE-77AE1F0D9EFB}"/>
          </ac:picMkLst>
        </pc:picChg>
      </pc:sldChg>
      <pc:sldChg chg="modSp del mod modNotes">
        <pc:chgData name="Marisa Wyburn" userId="f9bf2b7a-00de-48b4-8fc8-225d4909fb1d" providerId="ADAL" clId="{0BA70794-2BE9-4B91-BE64-9580A63BED71}" dt="2023-11-30T11:54:26.365" v="373" actId="47"/>
        <pc:sldMkLst>
          <pc:docMk/>
          <pc:sldMk cId="135660676" sldId="4319"/>
        </pc:sldMkLst>
        <pc:spChg chg="mod">
          <ac:chgData name="Marisa Wyburn" userId="f9bf2b7a-00de-48b4-8fc8-225d4909fb1d" providerId="ADAL" clId="{0BA70794-2BE9-4B91-BE64-9580A63BED71}" dt="2023-11-30T11:32:24.604" v="37"/>
          <ac:spMkLst>
            <pc:docMk/>
            <pc:sldMk cId="135660676" sldId="4319"/>
            <ac:spMk id="2" creationId="{109B9D3D-6FA3-48A2-AD13-6B1380FB038F}"/>
          </ac:spMkLst>
        </pc:spChg>
        <pc:spChg chg="mod">
          <ac:chgData name="Marisa Wyburn" userId="f9bf2b7a-00de-48b4-8fc8-225d4909fb1d" providerId="ADAL" clId="{0BA70794-2BE9-4B91-BE64-9580A63BED71}" dt="2023-11-30T10:36:50.271" v="0"/>
          <ac:spMkLst>
            <pc:docMk/>
            <pc:sldMk cId="135660676" sldId="4319"/>
            <ac:spMk id="3" creationId="{5B148A3E-51FF-41AE-B093-8EBA18B510E4}"/>
          </ac:spMkLst>
        </pc:spChg>
        <pc:spChg chg="mod">
          <ac:chgData name="Marisa Wyburn" userId="f9bf2b7a-00de-48b4-8fc8-225d4909fb1d" providerId="ADAL" clId="{0BA70794-2BE9-4B91-BE64-9580A63BED71}" dt="2023-11-30T11:54:08.457" v="365" actId="21"/>
          <ac:spMkLst>
            <pc:docMk/>
            <pc:sldMk cId="135660676" sldId="4319"/>
            <ac:spMk id="5" creationId="{82953D93-9EC7-4B87-85C3-623759961AC0}"/>
          </ac:spMkLst>
        </pc:spChg>
      </pc:sldChg>
      <pc:sldChg chg="modSp del">
        <pc:chgData name="Marisa Wyburn" userId="f9bf2b7a-00de-48b4-8fc8-225d4909fb1d" providerId="ADAL" clId="{0BA70794-2BE9-4B91-BE64-9580A63BED71}" dt="2023-11-30T12:01:58.791" v="483" actId="47"/>
        <pc:sldMkLst>
          <pc:docMk/>
          <pc:sldMk cId="976692465" sldId="4320"/>
        </pc:sldMkLst>
        <pc:spChg chg="mod">
          <ac:chgData name="Marisa Wyburn" userId="f9bf2b7a-00de-48b4-8fc8-225d4909fb1d" providerId="ADAL" clId="{0BA70794-2BE9-4B91-BE64-9580A63BED71}" dt="2023-11-30T10:36:50.271" v="0"/>
          <ac:spMkLst>
            <pc:docMk/>
            <pc:sldMk cId="976692465" sldId="4320"/>
            <ac:spMk id="2" creationId="{15A12025-71C3-4FC7-95F7-C5B98EB4FB56}"/>
          </ac:spMkLst>
        </pc:spChg>
        <pc:spChg chg="mod">
          <ac:chgData name="Marisa Wyburn" userId="f9bf2b7a-00de-48b4-8fc8-225d4909fb1d" providerId="ADAL" clId="{0BA70794-2BE9-4B91-BE64-9580A63BED71}" dt="2023-11-30T10:36:50.271" v="0"/>
          <ac:spMkLst>
            <pc:docMk/>
            <pc:sldMk cId="976692465" sldId="4320"/>
            <ac:spMk id="4" creationId="{EF763142-820C-4353-B7BE-7A38D9B8BC6B}"/>
          </ac:spMkLst>
        </pc:spChg>
        <pc:spChg chg="mod">
          <ac:chgData name="Marisa Wyburn" userId="f9bf2b7a-00de-48b4-8fc8-225d4909fb1d" providerId="ADAL" clId="{0BA70794-2BE9-4B91-BE64-9580A63BED71}" dt="2023-11-30T10:36:50.271" v="0"/>
          <ac:spMkLst>
            <pc:docMk/>
            <pc:sldMk cId="976692465" sldId="4320"/>
            <ac:spMk id="5" creationId="{9E955F6C-D4FB-4EEC-B063-7FB73850261D}"/>
          </ac:spMkLst>
        </pc:spChg>
        <pc:spChg chg="mod">
          <ac:chgData name="Marisa Wyburn" userId="f9bf2b7a-00de-48b4-8fc8-225d4909fb1d" providerId="ADAL" clId="{0BA70794-2BE9-4B91-BE64-9580A63BED71}" dt="2023-11-30T10:36:50.271" v="0"/>
          <ac:spMkLst>
            <pc:docMk/>
            <pc:sldMk cId="976692465" sldId="4320"/>
            <ac:spMk id="6" creationId="{BC7518F1-6E27-4711-8865-E46A44DED895}"/>
          </ac:spMkLst>
        </pc:spChg>
        <pc:spChg chg="mod">
          <ac:chgData name="Marisa Wyburn" userId="f9bf2b7a-00de-48b4-8fc8-225d4909fb1d" providerId="ADAL" clId="{0BA70794-2BE9-4B91-BE64-9580A63BED71}" dt="2023-11-30T10:36:50.271" v="0"/>
          <ac:spMkLst>
            <pc:docMk/>
            <pc:sldMk cId="976692465" sldId="4320"/>
            <ac:spMk id="7" creationId="{CDF8FE8D-9B71-4173-8EB0-A15487D1363C}"/>
          </ac:spMkLst>
        </pc:spChg>
        <pc:spChg chg="mod">
          <ac:chgData name="Marisa Wyburn" userId="f9bf2b7a-00de-48b4-8fc8-225d4909fb1d" providerId="ADAL" clId="{0BA70794-2BE9-4B91-BE64-9580A63BED71}" dt="2023-11-30T10:36:50.271" v="0"/>
          <ac:spMkLst>
            <pc:docMk/>
            <pc:sldMk cId="976692465" sldId="4320"/>
            <ac:spMk id="8" creationId="{EEC26A0D-78B4-4552-9828-5D34422153DF}"/>
          </ac:spMkLst>
        </pc:spChg>
        <pc:spChg chg="mod">
          <ac:chgData name="Marisa Wyburn" userId="f9bf2b7a-00de-48b4-8fc8-225d4909fb1d" providerId="ADAL" clId="{0BA70794-2BE9-4B91-BE64-9580A63BED71}" dt="2023-11-30T10:36:50.271" v="0"/>
          <ac:spMkLst>
            <pc:docMk/>
            <pc:sldMk cId="976692465" sldId="4320"/>
            <ac:spMk id="11" creationId="{0AC1CDB5-0993-4699-BEE9-D854E80B37CC}"/>
          </ac:spMkLst>
        </pc:spChg>
        <pc:spChg chg="mod">
          <ac:chgData name="Marisa Wyburn" userId="f9bf2b7a-00de-48b4-8fc8-225d4909fb1d" providerId="ADAL" clId="{0BA70794-2BE9-4B91-BE64-9580A63BED71}" dt="2023-11-30T10:36:50.271" v="0"/>
          <ac:spMkLst>
            <pc:docMk/>
            <pc:sldMk cId="976692465" sldId="4320"/>
            <ac:spMk id="14" creationId="{00872CDE-5DCA-41C6-B010-35C420861B43}"/>
          </ac:spMkLst>
        </pc:spChg>
        <pc:spChg chg="mod">
          <ac:chgData name="Marisa Wyburn" userId="f9bf2b7a-00de-48b4-8fc8-225d4909fb1d" providerId="ADAL" clId="{0BA70794-2BE9-4B91-BE64-9580A63BED71}" dt="2023-11-30T10:36:50.271" v="0"/>
          <ac:spMkLst>
            <pc:docMk/>
            <pc:sldMk cId="976692465" sldId="4320"/>
            <ac:spMk id="16" creationId="{DF3A6CB5-172B-4049-900B-0C965A530C43}"/>
          </ac:spMkLst>
        </pc:spChg>
        <pc:spChg chg="mod">
          <ac:chgData name="Marisa Wyburn" userId="f9bf2b7a-00de-48b4-8fc8-225d4909fb1d" providerId="ADAL" clId="{0BA70794-2BE9-4B91-BE64-9580A63BED71}" dt="2023-11-30T10:36:50.271" v="0"/>
          <ac:spMkLst>
            <pc:docMk/>
            <pc:sldMk cId="976692465" sldId="4320"/>
            <ac:spMk id="24" creationId="{45D44658-56FA-4907-A4C0-38758191E59A}"/>
          </ac:spMkLst>
        </pc:spChg>
        <pc:spChg chg="mod">
          <ac:chgData name="Marisa Wyburn" userId="f9bf2b7a-00de-48b4-8fc8-225d4909fb1d" providerId="ADAL" clId="{0BA70794-2BE9-4B91-BE64-9580A63BED71}" dt="2023-11-30T10:36:50.271" v="0"/>
          <ac:spMkLst>
            <pc:docMk/>
            <pc:sldMk cId="976692465" sldId="4320"/>
            <ac:spMk id="25" creationId="{28C13DB2-37F5-4934-84CC-611C6CDFE83E}"/>
          </ac:spMkLst>
        </pc:spChg>
        <pc:spChg chg="mod">
          <ac:chgData name="Marisa Wyburn" userId="f9bf2b7a-00de-48b4-8fc8-225d4909fb1d" providerId="ADAL" clId="{0BA70794-2BE9-4B91-BE64-9580A63BED71}" dt="2023-11-30T10:36:50.271" v="0"/>
          <ac:spMkLst>
            <pc:docMk/>
            <pc:sldMk cId="976692465" sldId="4320"/>
            <ac:spMk id="26" creationId="{C0DAA465-39FC-45F3-8B53-8C695BB7FFC5}"/>
          </ac:spMkLst>
        </pc:spChg>
      </pc:sldChg>
      <pc:sldChg chg="modSp">
        <pc:chgData name="Marisa Wyburn" userId="f9bf2b7a-00de-48b4-8fc8-225d4909fb1d" providerId="ADAL" clId="{0BA70794-2BE9-4B91-BE64-9580A63BED71}" dt="2023-11-30T10:36:50.271" v="0"/>
        <pc:sldMkLst>
          <pc:docMk/>
          <pc:sldMk cId="397430524" sldId="4321"/>
        </pc:sldMkLst>
        <pc:spChg chg="mod">
          <ac:chgData name="Marisa Wyburn" userId="f9bf2b7a-00de-48b4-8fc8-225d4909fb1d" providerId="ADAL" clId="{0BA70794-2BE9-4B91-BE64-9580A63BED71}" dt="2023-11-30T10:36:50.271" v="0"/>
          <ac:spMkLst>
            <pc:docMk/>
            <pc:sldMk cId="397430524" sldId="4321"/>
            <ac:spMk id="3" creationId="{0199C6A2-08F8-4FFE-A901-AB93D782B714}"/>
          </ac:spMkLst>
        </pc:spChg>
        <pc:spChg chg="mod">
          <ac:chgData name="Marisa Wyburn" userId="f9bf2b7a-00de-48b4-8fc8-225d4909fb1d" providerId="ADAL" clId="{0BA70794-2BE9-4B91-BE64-9580A63BED71}" dt="2023-11-30T10:36:50.271" v="0"/>
          <ac:spMkLst>
            <pc:docMk/>
            <pc:sldMk cId="397430524" sldId="4321"/>
            <ac:spMk id="4" creationId="{92B818F4-3EAB-48D8-992C-AF5B0324B13E}"/>
          </ac:spMkLst>
        </pc:spChg>
      </pc:sldChg>
      <pc:sldChg chg="modSp">
        <pc:chgData name="Marisa Wyburn" userId="f9bf2b7a-00de-48b4-8fc8-225d4909fb1d" providerId="ADAL" clId="{0BA70794-2BE9-4B91-BE64-9580A63BED71}" dt="2023-11-30T10:36:50.271" v="0"/>
        <pc:sldMkLst>
          <pc:docMk/>
          <pc:sldMk cId="1268223951" sldId="4324"/>
        </pc:sldMkLst>
        <pc:spChg chg="mod">
          <ac:chgData name="Marisa Wyburn" userId="f9bf2b7a-00de-48b4-8fc8-225d4909fb1d" providerId="ADAL" clId="{0BA70794-2BE9-4B91-BE64-9580A63BED71}" dt="2023-11-30T10:36:50.271" v="0"/>
          <ac:spMkLst>
            <pc:docMk/>
            <pc:sldMk cId="1268223951" sldId="4324"/>
            <ac:spMk id="3" creationId="{2D6BD4B1-B451-46E7-9CBB-CFDA868988B6}"/>
          </ac:spMkLst>
        </pc:spChg>
        <pc:spChg chg="mod">
          <ac:chgData name="Marisa Wyburn" userId="f9bf2b7a-00de-48b4-8fc8-225d4909fb1d" providerId="ADAL" clId="{0BA70794-2BE9-4B91-BE64-9580A63BED71}" dt="2023-11-30T10:36:50.271" v="0"/>
          <ac:spMkLst>
            <pc:docMk/>
            <pc:sldMk cId="1268223951" sldId="4324"/>
            <ac:spMk id="4" creationId="{2098C62F-2E26-431A-8830-6BCD6EDA84EC}"/>
          </ac:spMkLst>
        </pc:spChg>
        <pc:spChg chg="mod">
          <ac:chgData name="Marisa Wyburn" userId="f9bf2b7a-00de-48b4-8fc8-225d4909fb1d" providerId="ADAL" clId="{0BA70794-2BE9-4B91-BE64-9580A63BED71}" dt="2023-11-30T10:36:50.271" v="0"/>
          <ac:spMkLst>
            <pc:docMk/>
            <pc:sldMk cId="1268223951" sldId="4324"/>
            <ac:spMk id="5" creationId="{B8A43C68-B370-4807-8B3C-FB087300C65B}"/>
          </ac:spMkLst>
        </pc:spChg>
        <pc:spChg chg="mod">
          <ac:chgData name="Marisa Wyburn" userId="f9bf2b7a-00de-48b4-8fc8-225d4909fb1d" providerId="ADAL" clId="{0BA70794-2BE9-4B91-BE64-9580A63BED71}" dt="2023-11-30T10:36:50.271" v="0"/>
          <ac:spMkLst>
            <pc:docMk/>
            <pc:sldMk cId="1268223951" sldId="4324"/>
            <ac:spMk id="6" creationId="{B2D6FE3B-6458-4997-890A-A39E6969B8A2}"/>
          </ac:spMkLst>
        </pc:spChg>
      </pc:sldChg>
      <pc:sldChg chg="modSp">
        <pc:chgData name="Marisa Wyburn" userId="f9bf2b7a-00de-48b4-8fc8-225d4909fb1d" providerId="ADAL" clId="{0BA70794-2BE9-4B91-BE64-9580A63BED71}" dt="2023-11-30T10:36:50.271" v="0"/>
        <pc:sldMkLst>
          <pc:docMk/>
          <pc:sldMk cId="117160539" sldId="4325"/>
        </pc:sldMkLst>
        <pc:spChg chg="mod">
          <ac:chgData name="Marisa Wyburn" userId="f9bf2b7a-00de-48b4-8fc8-225d4909fb1d" providerId="ADAL" clId="{0BA70794-2BE9-4B91-BE64-9580A63BED71}" dt="2023-11-30T10:36:50.271" v="0"/>
          <ac:spMkLst>
            <pc:docMk/>
            <pc:sldMk cId="117160539" sldId="4325"/>
            <ac:spMk id="3" creationId="{10DFA771-D69A-4489-ABE8-694799656C78}"/>
          </ac:spMkLst>
        </pc:spChg>
      </pc:sldChg>
      <pc:sldChg chg="modSp mod">
        <pc:chgData name="Marisa Wyburn" userId="f9bf2b7a-00de-48b4-8fc8-225d4909fb1d" providerId="ADAL" clId="{0BA70794-2BE9-4B91-BE64-9580A63BED71}" dt="2023-11-30T10:36:50.857" v="2" actId="27636"/>
        <pc:sldMkLst>
          <pc:docMk/>
          <pc:sldMk cId="491026123" sldId="4326"/>
        </pc:sldMkLst>
        <pc:spChg chg="mod">
          <ac:chgData name="Marisa Wyburn" userId="f9bf2b7a-00de-48b4-8fc8-225d4909fb1d" providerId="ADAL" clId="{0BA70794-2BE9-4B91-BE64-9580A63BED71}" dt="2023-11-30T10:36:50.857" v="2" actId="27636"/>
          <ac:spMkLst>
            <pc:docMk/>
            <pc:sldMk cId="491026123" sldId="4326"/>
            <ac:spMk id="2" creationId="{BA13408C-E804-461E-AD19-6F6D6A702B96}"/>
          </ac:spMkLst>
        </pc:spChg>
        <pc:spChg chg="mod">
          <ac:chgData name="Marisa Wyburn" userId="f9bf2b7a-00de-48b4-8fc8-225d4909fb1d" providerId="ADAL" clId="{0BA70794-2BE9-4B91-BE64-9580A63BED71}" dt="2023-11-30T10:36:50.271" v="0"/>
          <ac:spMkLst>
            <pc:docMk/>
            <pc:sldMk cId="491026123" sldId="4326"/>
            <ac:spMk id="3" creationId="{24E9706A-A9C4-492B-8633-24900D4AA52A}"/>
          </ac:spMkLst>
        </pc:spChg>
        <pc:spChg chg="mod">
          <ac:chgData name="Marisa Wyburn" userId="f9bf2b7a-00de-48b4-8fc8-225d4909fb1d" providerId="ADAL" clId="{0BA70794-2BE9-4B91-BE64-9580A63BED71}" dt="2023-11-30T10:36:50.271" v="0"/>
          <ac:spMkLst>
            <pc:docMk/>
            <pc:sldMk cId="491026123" sldId="4326"/>
            <ac:spMk id="6" creationId="{893FC6A3-3C32-4691-BAA1-9C7772B23B1A}"/>
          </ac:spMkLst>
        </pc:spChg>
        <pc:spChg chg="mod">
          <ac:chgData name="Marisa Wyburn" userId="f9bf2b7a-00de-48b4-8fc8-225d4909fb1d" providerId="ADAL" clId="{0BA70794-2BE9-4B91-BE64-9580A63BED71}" dt="2023-11-30T10:36:50.271" v="0"/>
          <ac:spMkLst>
            <pc:docMk/>
            <pc:sldMk cId="491026123" sldId="4326"/>
            <ac:spMk id="7" creationId="{D76A75DD-6060-4DF3-B8E9-03C4E497FAB7}"/>
          </ac:spMkLst>
        </pc:spChg>
        <pc:spChg chg="mod">
          <ac:chgData name="Marisa Wyburn" userId="f9bf2b7a-00de-48b4-8fc8-225d4909fb1d" providerId="ADAL" clId="{0BA70794-2BE9-4B91-BE64-9580A63BED71}" dt="2023-11-30T10:36:50.271" v="0"/>
          <ac:spMkLst>
            <pc:docMk/>
            <pc:sldMk cId="491026123" sldId="4326"/>
            <ac:spMk id="8" creationId="{90A8AA04-4E99-4E5C-A2CA-D12E171A0A87}"/>
          </ac:spMkLst>
        </pc:spChg>
        <pc:graphicFrameChg chg="mod">
          <ac:chgData name="Marisa Wyburn" userId="f9bf2b7a-00de-48b4-8fc8-225d4909fb1d" providerId="ADAL" clId="{0BA70794-2BE9-4B91-BE64-9580A63BED71}" dt="2023-11-30T10:36:50.271" v="0"/>
          <ac:graphicFrameMkLst>
            <pc:docMk/>
            <pc:sldMk cId="491026123" sldId="4326"/>
            <ac:graphicFrameMk id="4" creationId="{4085C2FC-13ED-4A5C-84C4-157CB82CD298}"/>
          </ac:graphicFrameMkLst>
        </pc:graphicFrameChg>
      </pc:sldChg>
      <pc:sldChg chg="modSp del">
        <pc:chgData name="Marisa Wyburn" userId="f9bf2b7a-00de-48b4-8fc8-225d4909fb1d" providerId="ADAL" clId="{0BA70794-2BE9-4B91-BE64-9580A63BED71}" dt="2023-11-30T11:56:56.228" v="391" actId="47"/>
        <pc:sldMkLst>
          <pc:docMk/>
          <pc:sldMk cId="2938570409" sldId="4327"/>
        </pc:sldMkLst>
        <pc:spChg chg="mod">
          <ac:chgData name="Marisa Wyburn" userId="f9bf2b7a-00de-48b4-8fc8-225d4909fb1d" providerId="ADAL" clId="{0BA70794-2BE9-4B91-BE64-9580A63BED71}" dt="2023-11-30T10:36:50.271" v="0"/>
          <ac:spMkLst>
            <pc:docMk/>
            <pc:sldMk cId="2938570409" sldId="4327"/>
            <ac:spMk id="3" creationId="{00000000-0000-0000-0000-000000000000}"/>
          </ac:spMkLst>
        </pc:spChg>
        <pc:spChg chg="mod">
          <ac:chgData name="Marisa Wyburn" userId="f9bf2b7a-00de-48b4-8fc8-225d4909fb1d" providerId="ADAL" clId="{0BA70794-2BE9-4B91-BE64-9580A63BED71}" dt="2023-11-30T10:36:50.271" v="0"/>
          <ac:spMkLst>
            <pc:docMk/>
            <pc:sldMk cId="2938570409" sldId="4327"/>
            <ac:spMk id="5" creationId="{00000000-0000-0000-0000-000000000000}"/>
          </ac:spMkLst>
        </pc:spChg>
        <pc:spChg chg="mod">
          <ac:chgData name="Marisa Wyburn" userId="f9bf2b7a-00de-48b4-8fc8-225d4909fb1d" providerId="ADAL" clId="{0BA70794-2BE9-4B91-BE64-9580A63BED71}" dt="2023-11-30T10:36:50.271" v="0"/>
          <ac:spMkLst>
            <pc:docMk/>
            <pc:sldMk cId="2938570409" sldId="4327"/>
            <ac:spMk id="6" creationId="{00000000-0000-0000-0000-000000000000}"/>
          </ac:spMkLst>
        </pc:spChg>
        <pc:graphicFrameChg chg="mod">
          <ac:chgData name="Marisa Wyburn" userId="f9bf2b7a-00de-48b4-8fc8-225d4909fb1d" providerId="ADAL" clId="{0BA70794-2BE9-4B91-BE64-9580A63BED71}" dt="2023-11-30T10:36:50.271" v="0"/>
          <ac:graphicFrameMkLst>
            <pc:docMk/>
            <pc:sldMk cId="2938570409" sldId="4327"/>
            <ac:graphicFrameMk id="2" creationId="{00000000-0000-0000-0000-000000000000}"/>
          </ac:graphicFrameMkLst>
        </pc:graphicFrameChg>
      </pc:sldChg>
      <pc:sldChg chg="modSp del">
        <pc:chgData name="Marisa Wyburn" userId="f9bf2b7a-00de-48b4-8fc8-225d4909fb1d" providerId="ADAL" clId="{0BA70794-2BE9-4B91-BE64-9580A63BED71}" dt="2023-11-30T11:56:53.052" v="390" actId="47"/>
        <pc:sldMkLst>
          <pc:docMk/>
          <pc:sldMk cId="2094034011" sldId="4328"/>
        </pc:sldMkLst>
        <pc:spChg chg="mod">
          <ac:chgData name="Marisa Wyburn" userId="f9bf2b7a-00de-48b4-8fc8-225d4909fb1d" providerId="ADAL" clId="{0BA70794-2BE9-4B91-BE64-9580A63BED71}" dt="2023-11-30T10:36:50.271" v="0"/>
          <ac:spMkLst>
            <pc:docMk/>
            <pc:sldMk cId="2094034011" sldId="4328"/>
            <ac:spMk id="3" creationId="{6CE5D4D0-7EA7-4FD8-865B-6E991C918E26}"/>
          </ac:spMkLst>
        </pc:spChg>
      </pc:sldChg>
      <pc:sldChg chg="modSp new mod">
        <pc:chgData name="Marisa Wyburn" userId="f9bf2b7a-00de-48b4-8fc8-225d4909fb1d" providerId="ADAL" clId="{0BA70794-2BE9-4B91-BE64-9580A63BED71}" dt="2023-11-30T11:39:02.098" v="127" actId="11"/>
        <pc:sldMkLst>
          <pc:docMk/>
          <pc:sldMk cId="434788402" sldId="4329"/>
        </pc:sldMkLst>
        <pc:spChg chg="mod">
          <ac:chgData name="Marisa Wyburn" userId="f9bf2b7a-00de-48b4-8fc8-225d4909fb1d" providerId="ADAL" clId="{0BA70794-2BE9-4B91-BE64-9580A63BED71}" dt="2023-11-30T11:39:02.098" v="127" actId="11"/>
          <ac:spMkLst>
            <pc:docMk/>
            <pc:sldMk cId="434788402" sldId="4329"/>
            <ac:spMk id="3" creationId="{1EB344A3-5B39-1182-0D8A-8C5FBF866CC6}"/>
          </ac:spMkLst>
        </pc:spChg>
      </pc:sldChg>
      <pc:sldChg chg="modSp add mod modAnim">
        <pc:chgData name="Marisa Wyburn" userId="f9bf2b7a-00de-48b4-8fc8-225d4909fb1d" providerId="ADAL" clId="{0BA70794-2BE9-4B91-BE64-9580A63BED71}" dt="2023-11-30T11:41:45.970" v="240"/>
        <pc:sldMkLst>
          <pc:docMk/>
          <pc:sldMk cId="3844144845" sldId="4330"/>
        </pc:sldMkLst>
        <pc:spChg chg="mod">
          <ac:chgData name="Marisa Wyburn" userId="f9bf2b7a-00de-48b4-8fc8-225d4909fb1d" providerId="ADAL" clId="{0BA70794-2BE9-4B91-BE64-9580A63BED71}" dt="2023-11-30T11:41:21.339" v="238" actId="207"/>
          <ac:spMkLst>
            <pc:docMk/>
            <pc:sldMk cId="3844144845" sldId="4330"/>
            <ac:spMk id="3" creationId="{1EB344A3-5B39-1182-0D8A-8C5FBF866CC6}"/>
          </ac:spMkLst>
        </pc:spChg>
      </pc:sldChg>
      <pc:sldChg chg="addSp modSp add mod setBg">
        <pc:chgData name="Marisa Wyburn" userId="f9bf2b7a-00de-48b4-8fc8-225d4909fb1d" providerId="ADAL" clId="{0BA70794-2BE9-4B91-BE64-9580A63BED71}" dt="2023-11-30T11:47:54.604" v="288" actId="207"/>
        <pc:sldMkLst>
          <pc:docMk/>
          <pc:sldMk cId="632350439" sldId="4331"/>
        </pc:sldMkLst>
        <pc:spChg chg="mod">
          <ac:chgData name="Marisa Wyburn" userId="f9bf2b7a-00de-48b4-8fc8-225d4909fb1d" providerId="ADAL" clId="{0BA70794-2BE9-4B91-BE64-9580A63BED71}" dt="2023-11-30T11:47:54.604" v="288" actId="207"/>
          <ac:spMkLst>
            <pc:docMk/>
            <pc:sldMk cId="632350439" sldId="4331"/>
            <ac:spMk id="3" creationId="{AF46B9B6-59EF-4F96-8440-2BDBB81D04D5}"/>
          </ac:spMkLst>
        </pc:spChg>
        <pc:spChg chg="mod">
          <ac:chgData name="Marisa Wyburn" userId="f9bf2b7a-00de-48b4-8fc8-225d4909fb1d" providerId="ADAL" clId="{0BA70794-2BE9-4B91-BE64-9580A63BED71}" dt="2023-11-30T11:47:40.244" v="287" actId="26606"/>
          <ac:spMkLst>
            <pc:docMk/>
            <pc:sldMk cId="632350439" sldId="4331"/>
            <ac:spMk id="4" creationId="{66A08683-E9D4-2914-1915-D0E0695992F0}"/>
          </ac:spMkLst>
        </pc:spChg>
        <pc:spChg chg="add">
          <ac:chgData name="Marisa Wyburn" userId="f9bf2b7a-00de-48b4-8fc8-225d4909fb1d" providerId="ADAL" clId="{0BA70794-2BE9-4B91-BE64-9580A63BED71}" dt="2023-11-30T11:47:40.244" v="287" actId="26606"/>
          <ac:spMkLst>
            <pc:docMk/>
            <pc:sldMk cId="632350439" sldId="4331"/>
            <ac:spMk id="2055" creationId="{04812C46-200A-4DEB-A05E-3ED6C68C2387}"/>
          </ac:spMkLst>
        </pc:spChg>
        <pc:spChg chg="add">
          <ac:chgData name="Marisa Wyburn" userId="f9bf2b7a-00de-48b4-8fc8-225d4909fb1d" providerId="ADAL" clId="{0BA70794-2BE9-4B91-BE64-9580A63BED71}" dt="2023-11-30T11:47:40.244" v="287" actId="26606"/>
          <ac:spMkLst>
            <pc:docMk/>
            <pc:sldMk cId="632350439" sldId="4331"/>
            <ac:spMk id="2057" creationId="{D1EA859B-E555-4109-94F3-6700E046E008}"/>
          </ac:spMkLst>
        </pc:spChg>
        <pc:picChg chg="add mod ord">
          <ac:chgData name="Marisa Wyburn" userId="f9bf2b7a-00de-48b4-8fc8-225d4909fb1d" providerId="ADAL" clId="{0BA70794-2BE9-4B91-BE64-9580A63BED71}" dt="2023-11-30T11:47:40.244" v="287" actId="26606"/>
          <ac:picMkLst>
            <pc:docMk/>
            <pc:sldMk cId="632350439" sldId="4331"/>
            <ac:picMk id="2050" creationId="{605E9B66-8A6B-EC6C-6BE4-ACD804D3A86D}"/>
          </ac:picMkLst>
        </pc:picChg>
      </pc:sldChg>
      <pc:sldChg chg="addSp delSp new del mod">
        <pc:chgData name="Marisa Wyburn" userId="f9bf2b7a-00de-48b4-8fc8-225d4909fb1d" providerId="ADAL" clId="{0BA70794-2BE9-4B91-BE64-9580A63BED71}" dt="2023-11-30T11:45:02.466" v="280" actId="47"/>
        <pc:sldMkLst>
          <pc:docMk/>
          <pc:sldMk cId="1778945434" sldId="4332"/>
        </pc:sldMkLst>
        <pc:spChg chg="add del">
          <ac:chgData name="Marisa Wyburn" userId="f9bf2b7a-00de-48b4-8fc8-225d4909fb1d" providerId="ADAL" clId="{0BA70794-2BE9-4B91-BE64-9580A63BED71}" dt="2023-11-30T11:43:03.789" v="252" actId="478"/>
          <ac:spMkLst>
            <pc:docMk/>
            <pc:sldMk cId="1778945434" sldId="4332"/>
            <ac:spMk id="3" creationId="{00B6C6F7-67F4-C571-6EB6-4783B123116A}"/>
          </ac:spMkLst>
        </pc:spChg>
      </pc:sldChg>
      <pc:sldChg chg="addSp modSp new mod modAnim">
        <pc:chgData name="Marisa Wyburn" userId="f9bf2b7a-00de-48b4-8fc8-225d4909fb1d" providerId="ADAL" clId="{0BA70794-2BE9-4B91-BE64-9580A63BED71}" dt="2023-11-30T11:44:54.480" v="279"/>
        <pc:sldMkLst>
          <pc:docMk/>
          <pc:sldMk cId="1074069276" sldId="4333"/>
        </pc:sldMkLst>
        <pc:spChg chg="mod">
          <ac:chgData name="Marisa Wyburn" userId="f9bf2b7a-00de-48b4-8fc8-225d4909fb1d" providerId="ADAL" clId="{0BA70794-2BE9-4B91-BE64-9580A63BED71}" dt="2023-11-30T11:44:48.914" v="278" actId="207"/>
          <ac:spMkLst>
            <pc:docMk/>
            <pc:sldMk cId="1074069276" sldId="4333"/>
            <ac:spMk id="3" creationId="{43F34207-F07C-19E8-49EF-D3CBB4A12E60}"/>
          </ac:spMkLst>
        </pc:spChg>
        <pc:spChg chg="add mod">
          <ac:chgData name="Marisa Wyburn" userId="f9bf2b7a-00de-48b4-8fc8-225d4909fb1d" providerId="ADAL" clId="{0BA70794-2BE9-4B91-BE64-9580A63BED71}" dt="2023-11-30T11:44:23.136" v="265" actId="1076"/>
          <ac:spMkLst>
            <pc:docMk/>
            <pc:sldMk cId="1074069276" sldId="4333"/>
            <ac:spMk id="5" creationId="{E9F3BC51-A804-0D25-C85D-0D022E7CD1A8}"/>
          </ac:spMkLst>
        </pc:spChg>
        <pc:picChg chg="add mod">
          <ac:chgData name="Marisa Wyburn" userId="f9bf2b7a-00de-48b4-8fc8-225d4909fb1d" providerId="ADAL" clId="{0BA70794-2BE9-4B91-BE64-9580A63BED71}" dt="2023-11-30T11:43:36.002" v="259" actId="1076"/>
          <ac:picMkLst>
            <pc:docMk/>
            <pc:sldMk cId="1074069276" sldId="4333"/>
            <ac:picMk id="4" creationId="{9EEE55B7-228C-5F17-13C0-5DC173B0A275}"/>
          </ac:picMkLst>
        </pc:picChg>
      </pc:sldChg>
      <pc:sldChg chg="addSp modSp add del mod">
        <pc:chgData name="Marisa Wyburn" userId="f9bf2b7a-00de-48b4-8fc8-225d4909fb1d" providerId="ADAL" clId="{0BA70794-2BE9-4B91-BE64-9580A63BED71}" dt="2023-11-30T11:49:52.080" v="309" actId="47"/>
        <pc:sldMkLst>
          <pc:docMk/>
          <pc:sldMk cId="1696305139" sldId="4334"/>
        </pc:sldMkLst>
        <pc:spChg chg="mod">
          <ac:chgData name="Marisa Wyburn" userId="f9bf2b7a-00de-48b4-8fc8-225d4909fb1d" providerId="ADAL" clId="{0BA70794-2BE9-4B91-BE64-9580A63BED71}" dt="2023-11-30T11:48:38.290" v="294" actId="21"/>
          <ac:spMkLst>
            <pc:docMk/>
            <pc:sldMk cId="1696305139" sldId="4334"/>
            <ac:spMk id="3" creationId="{AF46B9B6-59EF-4F96-8440-2BDBB81D04D5}"/>
          </ac:spMkLst>
        </pc:spChg>
        <pc:picChg chg="add mod">
          <ac:chgData name="Marisa Wyburn" userId="f9bf2b7a-00de-48b4-8fc8-225d4909fb1d" providerId="ADAL" clId="{0BA70794-2BE9-4B91-BE64-9580A63BED71}" dt="2023-11-30T11:48:35.383" v="293" actId="1076"/>
          <ac:picMkLst>
            <pc:docMk/>
            <pc:sldMk cId="1696305139" sldId="4334"/>
            <ac:picMk id="3074" creationId="{18765E3A-58D5-BBA5-4FD1-6FC2405F9A1A}"/>
          </ac:picMkLst>
        </pc:picChg>
      </pc:sldChg>
      <pc:sldChg chg="delSp modSp add del mod setBg delDesignElem">
        <pc:chgData name="Marisa Wyburn" userId="f9bf2b7a-00de-48b4-8fc8-225d4909fb1d" providerId="ADAL" clId="{0BA70794-2BE9-4B91-BE64-9580A63BED71}" dt="2023-11-30T11:49:50.930" v="308" actId="47"/>
        <pc:sldMkLst>
          <pc:docMk/>
          <pc:sldMk cId="1472525613" sldId="4335"/>
        </pc:sldMkLst>
        <pc:spChg chg="mod">
          <ac:chgData name="Marisa Wyburn" userId="f9bf2b7a-00de-48b4-8fc8-225d4909fb1d" providerId="ADAL" clId="{0BA70794-2BE9-4B91-BE64-9580A63BED71}" dt="2023-11-30T11:49:17.610" v="301" actId="21"/>
          <ac:spMkLst>
            <pc:docMk/>
            <pc:sldMk cId="1472525613" sldId="4335"/>
            <ac:spMk id="3" creationId="{AF46B9B6-59EF-4F96-8440-2BDBB81D04D5}"/>
          </ac:spMkLst>
        </pc:spChg>
        <pc:spChg chg="del">
          <ac:chgData name="Marisa Wyburn" userId="f9bf2b7a-00de-48b4-8fc8-225d4909fb1d" providerId="ADAL" clId="{0BA70794-2BE9-4B91-BE64-9580A63BED71}" dt="2023-11-30T11:48:31.605" v="292"/>
          <ac:spMkLst>
            <pc:docMk/>
            <pc:sldMk cId="1472525613" sldId="4335"/>
            <ac:spMk id="2055" creationId="{04812C46-200A-4DEB-A05E-3ED6C68C2387}"/>
          </ac:spMkLst>
        </pc:spChg>
        <pc:spChg chg="del">
          <ac:chgData name="Marisa Wyburn" userId="f9bf2b7a-00de-48b4-8fc8-225d4909fb1d" providerId="ADAL" clId="{0BA70794-2BE9-4B91-BE64-9580A63BED71}" dt="2023-11-30T11:48:31.605" v="292"/>
          <ac:spMkLst>
            <pc:docMk/>
            <pc:sldMk cId="1472525613" sldId="4335"/>
            <ac:spMk id="2057" creationId="{D1EA859B-E555-4109-94F3-6700E046E008}"/>
          </ac:spMkLst>
        </pc:spChg>
      </pc:sldChg>
      <pc:sldChg chg="addSp delSp modSp add del mod ord setBg delDesignElem">
        <pc:chgData name="Marisa Wyburn" userId="f9bf2b7a-00de-48b4-8fc8-225d4909fb1d" providerId="ADAL" clId="{0BA70794-2BE9-4B91-BE64-9580A63BED71}" dt="2023-11-30T11:49:38.970" v="306" actId="47"/>
        <pc:sldMkLst>
          <pc:docMk/>
          <pc:sldMk cId="2824928429" sldId="4336"/>
        </pc:sldMkLst>
        <pc:spChg chg="mod">
          <ac:chgData name="Marisa Wyburn" userId="f9bf2b7a-00de-48b4-8fc8-225d4909fb1d" providerId="ADAL" clId="{0BA70794-2BE9-4B91-BE64-9580A63BED71}" dt="2023-11-30T11:49:28.373" v="303" actId="1076"/>
          <ac:spMkLst>
            <pc:docMk/>
            <pc:sldMk cId="2824928429" sldId="4336"/>
            <ac:spMk id="3" creationId="{AF46B9B6-59EF-4F96-8440-2BDBB81D04D5}"/>
          </ac:spMkLst>
        </pc:spChg>
        <pc:spChg chg="add">
          <ac:chgData name="Marisa Wyburn" userId="f9bf2b7a-00de-48b4-8fc8-225d4909fb1d" providerId="ADAL" clId="{0BA70794-2BE9-4B91-BE64-9580A63BED71}" dt="2023-11-30T11:49:10.613" v="298" actId="26606"/>
          <ac:spMkLst>
            <pc:docMk/>
            <pc:sldMk cId="2824928429" sldId="4336"/>
            <ac:spMk id="2052" creationId="{04812C46-200A-4DEB-A05E-3ED6C68C2387}"/>
          </ac:spMkLst>
        </pc:spChg>
        <pc:spChg chg="add">
          <ac:chgData name="Marisa Wyburn" userId="f9bf2b7a-00de-48b4-8fc8-225d4909fb1d" providerId="ADAL" clId="{0BA70794-2BE9-4B91-BE64-9580A63BED71}" dt="2023-11-30T11:49:10.613" v="298" actId="26606"/>
          <ac:spMkLst>
            <pc:docMk/>
            <pc:sldMk cId="2824928429" sldId="4336"/>
            <ac:spMk id="2053" creationId="{D1EA859B-E555-4109-94F3-6700E046E008}"/>
          </ac:spMkLst>
        </pc:spChg>
        <pc:spChg chg="del">
          <ac:chgData name="Marisa Wyburn" userId="f9bf2b7a-00de-48b4-8fc8-225d4909fb1d" providerId="ADAL" clId="{0BA70794-2BE9-4B91-BE64-9580A63BED71}" dt="2023-11-30T11:48:59.244" v="297"/>
          <ac:spMkLst>
            <pc:docMk/>
            <pc:sldMk cId="2824928429" sldId="4336"/>
            <ac:spMk id="2055" creationId="{04812C46-200A-4DEB-A05E-3ED6C68C2387}"/>
          </ac:spMkLst>
        </pc:spChg>
        <pc:spChg chg="del">
          <ac:chgData name="Marisa Wyburn" userId="f9bf2b7a-00de-48b4-8fc8-225d4909fb1d" providerId="ADAL" clId="{0BA70794-2BE9-4B91-BE64-9580A63BED71}" dt="2023-11-30T11:48:59.244" v="297"/>
          <ac:spMkLst>
            <pc:docMk/>
            <pc:sldMk cId="2824928429" sldId="4336"/>
            <ac:spMk id="2057" creationId="{D1EA859B-E555-4109-94F3-6700E046E008}"/>
          </ac:spMkLst>
        </pc:spChg>
      </pc:sldChg>
      <pc:sldChg chg="addSp delSp modSp add mod ord setBg delDesignElem">
        <pc:chgData name="Marisa Wyburn" userId="f9bf2b7a-00de-48b4-8fc8-225d4909fb1d" providerId="ADAL" clId="{0BA70794-2BE9-4B91-BE64-9580A63BED71}" dt="2023-11-30T11:51:03.217" v="318" actId="120"/>
        <pc:sldMkLst>
          <pc:docMk/>
          <pc:sldMk cId="612673268" sldId="4337"/>
        </pc:sldMkLst>
        <pc:spChg chg="mod">
          <ac:chgData name="Marisa Wyburn" userId="f9bf2b7a-00de-48b4-8fc8-225d4909fb1d" providerId="ADAL" clId="{0BA70794-2BE9-4B91-BE64-9580A63BED71}" dt="2023-11-30T11:51:03.217" v="318" actId="120"/>
          <ac:spMkLst>
            <pc:docMk/>
            <pc:sldMk cId="612673268" sldId="4337"/>
            <ac:spMk id="3" creationId="{AF46B9B6-59EF-4F96-8440-2BDBB81D04D5}"/>
          </ac:spMkLst>
        </pc:spChg>
        <pc:spChg chg="del">
          <ac:chgData name="Marisa Wyburn" userId="f9bf2b7a-00de-48b4-8fc8-225d4909fb1d" providerId="ADAL" clId="{0BA70794-2BE9-4B91-BE64-9580A63BED71}" dt="2023-11-30T11:50:44.709" v="312"/>
          <ac:spMkLst>
            <pc:docMk/>
            <pc:sldMk cId="612673268" sldId="4337"/>
            <ac:spMk id="2052" creationId="{04812C46-200A-4DEB-A05E-3ED6C68C2387}"/>
          </ac:spMkLst>
        </pc:spChg>
        <pc:spChg chg="del">
          <ac:chgData name="Marisa Wyburn" userId="f9bf2b7a-00de-48b4-8fc8-225d4909fb1d" providerId="ADAL" clId="{0BA70794-2BE9-4B91-BE64-9580A63BED71}" dt="2023-11-30T11:50:44.709" v="312"/>
          <ac:spMkLst>
            <pc:docMk/>
            <pc:sldMk cId="612673268" sldId="4337"/>
            <ac:spMk id="2053" creationId="{D1EA859B-E555-4109-94F3-6700E046E008}"/>
          </ac:spMkLst>
        </pc:spChg>
        <pc:spChg chg="add">
          <ac:chgData name="Marisa Wyburn" userId="f9bf2b7a-00de-48b4-8fc8-225d4909fb1d" providerId="ADAL" clId="{0BA70794-2BE9-4B91-BE64-9580A63BED71}" dt="2023-11-30T11:50:47.679" v="313" actId="26606"/>
          <ac:spMkLst>
            <pc:docMk/>
            <pc:sldMk cId="612673268" sldId="4337"/>
            <ac:spMk id="2055" creationId="{04812C46-200A-4DEB-A05E-3ED6C68C2387}"/>
          </ac:spMkLst>
        </pc:spChg>
        <pc:spChg chg="add">
          <ac:chgData name="Marisa Wyburn" userId="f9bf2b7a-00de-48b4-8fc8-225d4909fb1d" providerId="ADAL" clId="{0BA70794-2BE9-4B91-BE64-9580A63BED71}" dt="2023-11-30T11:50:47.679" v="313" actId="26606"/>
          <ac:spMkLst>
            <pc:docMk/>
            <pc:sldMk cId="612673268" sldId="4337"/>
            <ac:spMk id="2057" creationId="{D1EA859B-E555-4109-94F3-6700E046E008}"/>
          </ac:spMkLst>
        </pc:spChg>
      </pc:sldChg>
      <pc:sldChg chg="delSp add del setBg delDesignElem">
        <pc:chgData name="Marisa Wyburn" userId="f9bf2b7a-00de-48b4-8fc8-225d4909fb1d" providerId="ADAL" clId="{0BA70794-2BE9-4B91-BE64-9580A63BED71}" dt="2023-11-30T11:53:14.749" v="357" actId="47"/>
        <pc:sldMkLst>
          <pc:docMk/>
          <pc:sldMk cId="786218194" sldId="4338"/>
        </pc:sldMkLst>
        <pc:spChg chg="del">
          <ac:chgData name="Marisa Wyburn" userId="f9bf2b7a-00de-48b4-8fc8-225d4909fb1d" providerId="ADAL" clId="{0BA70794-2BE9-4B91-BE64-9580A63BED71}" dt="2023-11-30T11:53:05.326" v="356"/>
          <ac:spMkLst>
            <pc:docMk/>
            <pc:sldMk cId="786218194" sldId="4338"/>
            <ac:spMk id="2055" creationId="{04812C46-200A-4DEB-A05E-3ED6C68C2387}"/>
          </ac:spMkLst>
        </pc:spChg>
        <pc:spChg chg="del">
          <ac:chgData name="Marisa Wyburn" userId="f9bf2b7a-00de-48b4-8fc8-225d4909fb1d" providerId="ADAL" clId="{0BA70794-2BE9-4B91-BE64-9580A63BED71}" dt="2023-11-30T11:53:05.326" v="356"/>
          <ac:spMkLst>
            <pc:docMk/>
            <pc:sldMk cId="786218194" sldId="4338"/>
            <ac:spMk id="2057" creationId="{D1EA859B-E555-4109-94F3-6700E046E008}"/>
          </ac:spMkLst>
        </pc:spChg>
      </pc:sldChg>
      <pc:sldChg chg="addSp delSp modSp add mod ord setBg delDesignElem">
        <pc:chgData name="Marisa Wyburn" userId="f9bf2b7a-00de-48b4-8fc8-225d4909fb1d" providerId="ADAL" clId="{0BA70794-2BE9-4B91-BE64-9580A63BED71}" dt="2023-11-30T11:54:20.820" v="372" actId="207"/>
        <pc:sldMkLst>
          <pc:docMk/>
          <pc:sldMk cId="2324959590" sldId="4338"/>
        </pc:sldMkLst>
        <pc:spChg chg="mod">
          <ac:chgData name="Marisa Wyburn" userId="f9bf2b7a-00de-48b4-8fc8-225d4909fb1d" providerId="ADAL" clId="{0BA70794-2BE9-4B91-BE64-9580A63BED71}" dt="2023-11-30T11:54:20.820" v="372" actId="207"/>
          <ac:spMkLst>
            <pc:docMk/>
            <pc:sldMk cId="2324959590" sldId="4338"/>
            <ac:spMk id="3" creationId="{AF46B9B6-59EF-4F96-8440-2BDBB81D04D5}"/>
          </ac:spMkLst>
        </pc:spChg>
        <pc:spChg chg="add">
          <ac:chgData name="Marisa Wyburn" userId="f9bf2b7a-00de-48b4-8fc8-225d4909fb1d" providerId="ADAL" clId="{0BA70794-2BE9-4B91-BE64-9580A63BED71}" dt="2023-11-30T11:53:20.379" v="360" actId="26606"/>
          <ac:spMkLst>
            <pc:docMk/>
            <pc:sldMk cId="2324959590" sldId="4338"/>
            <ac:spMk id="2052" creationId="{04812C46-200A-4DEB-A05E-3ED6C68C2387}"/>
          </ac:spMkLst>
        </pc:spChg>
        <pc:spChg chg="add">
          <ac:chgData name="Marisa Wyburn" userId="f9bf2b7a-00de-48b4-8fc8-225d4909fb1d" providerId="ADAL" clId="{0BA70794-2BE9-4B91-BE64-9580A63BED71}" dt="2023-11-30T11:53:20.379" v="360" actId="26606"/>
          <ac:spMkLst>
            <pc:docMk/>
            <pc:sldMk cId="2324959590" sldId="4338"/>
            <ac:spMk id="2053" creationId="{D1EA859B-E555-4109-94F3-6700E046E008}"/>
          </ac:spMkLst>
        </pc:spChg>
        <pc:spChg chg="del">
          <ac:chgData name="Marisa Wyburn" userId="f9bf2b7a-00de-48b4-8fc8-225d4909fb1d" providerId="ADAL" clId="{0BA70794-2BE9-4B91-BE64-9580A63BED71}" dt="2023-11-30T11:53:17.201" v="359"/>
          <ac:spMkLst>
            <pc:docMk/>
            <pc:sldMk cId="2324959590" sldId="4338"/>
            <ac:spMk id="2055" creationId="{04812C46-200A-4DEB-A05E-3ED6C68C2387}"/>
          </ac:spMkLst>
        </pc:spChg>
        <pc:spChg chg="del">
          <ac:chgData name="Marisa Wyburn" userId="f9bf2b7a-00de-48b4-8fc8-225d4909fb1d" providerId="ADAL" clId="{0BA70794-2BE9-4B91-BE64-9580A63BED71}" dt="2023-11-30T11:53:17.201" v="359"/>
          <ac:spMkLst>
            <pc:docMk/>
            <pc:sldMk cId="2324959590" sldId="4338"/>
            <ac:spMk id="2057" creationId="{D1EA859B-E555-4109-94F3-6700E046E008}"/>
          </ac:spMkLst>
        </pc:spChg>
      </pc:sldChg>
      <pc:sldChg chg="modSp new mod modAnim">
        <pc:chgData name="Marisa Wyburn" userId="f9bf2b7a-00de-48b4-8fc8-225d4909fb1d" providerId="ADAL" clId="{0BA70794-2BE9-4B91-BE64-9580A63BED71}" dt="2023-11-30T11:56:41.343" v="389"/>
        <pc:sldMkLst>
          <pc:docMk/>
          <pc:sldMk cId="1454047136" sldId="4339"/>
        </pc:sldMkLst>
        <pc:spChg chg="mod">
          <ac:chgData name="Marisa Wyburn" userId="f9bf2b7a-00de-48b4-8fc8-225d4909fb1d" providerId="ADAL" clId="{0BA70794-2BE9-4B91-BE64-9580A63BED71}" dt="2023-11-30T11:56:35.164" v="388" actId="207"/>
          <ac:spMkLst>
            <pc:docMk/>
            <pc:sldMk cId="1454047136" sldId="4339"/>
            <ac:spMk id="3" creationId="{2E0471B4-B45E-87F8-0349-273FED78991B}"/>
          </ac:spMkLst>
        </pc:spChg>
      </pc:sldChg>
      <pc:sldChg chg="addSp modSp new mod modAnim">
        <pc:chgData name="Marisa Wyburn" userId="f9bf2b7a-00de-48b4-8fc8-225d4909fb1d" providerId="ADAL" clId="{0BA70794-2BE9-4B91-BE64-9580A63BED71}" dt="2023-11-30T18:39:24.521" v="486"/>
        <pc:sldMkLst>
          <pc:docMk/>
          <pc:sldMk cId="2478424101" sldId="4340"/>
        </pc:sldMkLst>
        <pc:spChg chg="mod">
          <ac:chgData name="Marisa Wyburn" userId="f9bf2b7a-00de-48b4-8fc8-225d4909fb1d" providerId="ADAL" clId="{0BA70794-2BE9-4B91-BE64-9580A63BED71}" dt="2023-11-30T12:01:20.601" v="481" actId="207"/>
          <ac:spMkLst>
            <pc:docMk/>
            <pc:sldMk cId="2478424101" sldId="4340"/>
            <ac:spMk id="3" creationId="{18BDD182-1DF8-4492-7DFA-CAFD4E3286F7}"/>
          </ac:spMkLst>
        </pc:spChg>
        <pc:picChg chg="add mod">
          <ac:chgData name="Marisa Wyburn" userId="f9bf2b7a-00de-48b4-8fc8-225d4909fb1d" providerId="ADAL" clId="{0BA70794-2BE9-4B91-BE64-9580A63BED71}" dt="2023-11-30T12:00:33.268" v="453" actId="14100"/>
          <ac:picMkLst>
            <pc:docMk/>
            <pc:sldMk cId="2478424101" sldId="4340"/>
            <ac:picMk id="4" creationId="{731DC23C-59C9-45BD-37D0-63CF2686EA66}"/>
          </ac:picMkLst>
        </pc:picChg>
        <pc:picChg chg="add mod">
          <ac:chgData name="Marisa Wyburn" userId="f9bf2b7a-00de-48b4-8fc8-225d4909fb1d" providerId="ADAL" clId="{0BA70794-2BE9-4B91-BE64-9580A63BED71}" dt="2023-11-30T12:00:30.407" v="452" actId="14100"/>
          <ac:picMkLst>
            <pc:docMk/>
            <pc:sldMk cId="2478424101" sldId="4340"/>
            <ac:picMk id="5" creationId="{3EF5738B-7B87-A08F-D408-0343F57A4C93}"/>
          </ac:picMkLst>
        </pc:picChg>
      </pc:sldChg>
      <pc:sldChg chg="addSp modSp new mod">
        <pc:chgData name="Marisa Wyburn" userId="f9bf2b7a-00de-48b4-8fc8-225d4909fb1d" providerId="ADAL" clId="{0BA70794-2BE9-4B91-BE64-9580A63BED71}" dt="2023-11-30T18:53:04.929" v="535" actId="1076"/>
        <pc:sldMkLst>
          <pc:docMk/>
          <pc:sldMk cId="1714449980" sldId="4341"/>
        </pc:sldMkLst>
        <pc:spChg chg="add mod">
          <ac:chgData name="Marisa Wyburn" userId="f9bf2b7a-00de-48b4-8fc8-225d4909fb1d" providerId="ADAL" clId="{0BA70794-2BE9-4B91-BE64-9580A63BED71}" dt="2023-11-30T18:52:56.770" v="533" actId="1076"/>
          <ac:spMkLst>
            <pc:docMk/>
            <pc:sldMk cId="1714449980" sldId="4341"/>
            <ac:spMk id="4" creationId="{E9186E76-52A2-819C-901C-D0993A99646E}"/>
          </ac:spMkLst>
        </pc:spChg>
        <pc:graphicFrameChg chg="add mod modGraphic">
          <ac:chgData name="Marisa Wyburn" userId="f9bf2b7a-00de-48b4-8fc8-225d4909fb1d" providerId="ADAL" clId="{0BA70794-2BE9-4B91-BE64-9580A63BED71}" dt="2023-11-30T18:53:04.929" v="535" actId="1076"/>
          <ac:graphicFrameMkLst>
            <pc:docMk/>
            <pc:sldMk cId="1714449980" sldId="4341"/>
            <ac:graphicFrameMk id="2" creationId="{7F069202-D20A-34F1-C1AB-B02B4F7D3C71}"/>
          </ac:graphicFrameMkLst>
        </pc:graphicFrameChg>
        <pc:graphicFrameChg chg="add mod">
          <ac:chgData name="Marisa Wyburn" userId="f9bf2b7a-00de-48b4-8fc8-225d4909fb1d" providerId="ADAL" clId="{0BA70794-2BE9-4B91-BE64-9580A63BED71}" dt="2023-11-30T18:52:26.158" v="509" actId="1076"/>
          <ac:graphicFrameMkLst>
            <pc:docMk/>
            <pc:sldMk cId="1714449980" sldId="4341"/>
            <ac:graphicFrameMk id="3" creationId="{AA7A0C1B-E6FE-E29D-2CD6-1AD000E2D266}"/>
          </ac:graphicFrameMkLst>
        </pc:graphicFrameChg>
      </pc:sldChg>
      <pc:sldChg chg="addSp modSp new mod modClrScheme chgLayout">
        <pc:chgData name="Marisa Wyburn" userId="f9bf2b7a-00de-48b4-8fc8-225d4909fb1d" providerId="ADAL" clId="{0BA70794-2BE9-4B91-BE64-9580A63BED71}" dt="2023-11-30T19:11:10.231" v="706"/>
        <pc:sldMkLst>
          <pc:docMk/>
          <pc:sldMk cId="2075174057" sldId="4342"/>
        </pc:sldMkLst>
        <pc:spChg chg="mod">
          <ac:chgData name="Marisa Wyburn" userId="f9bf2b7a-00de-48b4-8fc8-225d4909fb1d" providerId="ADAL" clId="{0BA70794-2BE9-4B91-BE64-9580A63BED71}" dt="2023-11-30T19:11:10.231" v="706"/>
          <ac:spMkLst>
            <pc:docMk/>
            <pc:sldMk cId="2075174057" sldId="4342"/>
            <ac:spMk id="2" creationId="{5F5F57A4-BBDD-F4D0-1A59-D6155A6A90B1}"/>
          </ac:spMkLst>
        </pc:spChg>
        <pc:spChg chg="mod">
          <ac:chgData name="Marisa Wyburn" userId="f9bf2b7a-00de-48b4-8fc8-225d4909fb1d" providerId="ADAL" clId="{0BA70794-2BE9-4B91-BE64-9580A63BED71}" dt="2023-11-30T19:11:10.231" v="706"/>
          <ac:spMkLst>
            <pc:docMk/>
            <pc:sldMk cId="2075174057" sldId="4342"/>
            <ac:spMk id="3" creationId="{E4562B5F-1125-5AD3-59CB-42354084DF70}"/>
          </ac:spMkLst>
        </pc:spChg>
        <pc:picChg chg="add mod">
          <ac:chgData name="Marisa Wyburn" userId="f9bf2b7a-00de-48b4-8fc8-225d4909fb1d" providerId="ADAL" clId="{0BA70794-2BE9-4B91-BE64-9580A63BED71}" dt="2023-11-30T19:10:06.448" v="694" actId="27614"/>
          <ac:picMkLst>
            <pc:docMk/>
            <pc:sldMk cId="2075174057" sldId="4342"/>
            <ac:picMk id="5" creationId="{9E8206E8-3376-B3CE-4CA4-3C190F75EA49}"/>
          </ac:picMkLst>
        </pc:picChg>
      </pc:sldChg>
      <pc:sldChg chg="addSp delSp modSp add mod ord setBg delDesignElem">
        <pc:chgData name="Marisa Wyburn" userId="f9bf2b7a-00de-48b4-8fc8-225d4909fb1d" providerId="ADAL" clId="{0BA70794-2BE9-4B91-BE64-9580A63BED71}" dt="2023-11-30T19:08:30.645" v="669" actId="113"/>
        <pc:sldMkLst>
          <pc:docMk/>
          <pc:sldMk cId="2953641107" sldId="4343"/>
        </pc:sldMkLst>
        <pc:spChg chg="mod">
          <ac:chgData name="Marisa Wyburn" userId="f9bf2b7a-00de-48b4-8fc8-225d4909fb1d" providerId="ADAL" clId="{0BA70794-2BE9-4B91-BE64-9580A63BED71}" dt="2023-11-30T19:08:30.645" v="669" actId="113"/>
          <ac:spMkLst>
            <pc:docMk/>
            <pc:sldMk cId="2953641107" sldId="4343"/>
            <ac:spMk id="3" creationId="{AF46B9B6-59EF-4F96-8440-2BDBB81D04D5}"/>
          </ac:spMkLst>
        </pc:spChg>
        <pc:spChg chg="del">
          <ac:chgData name="Marisa Wyburn" userId="f9bf2b7a-00de-48b4-8fc8-225d4909fb1d" providerId="ADAL" clId="{0BA70794-2BE9-4B91-BE64-9580A63BED71}" dt="2023-11-30T19:07:46.776" v="564"/>
          <ac:spMkLst>
            <pc:docMk/>
            <pc:sldMk cId="2953641107" sldId="4343"/>
            <ac:spMk id="2052" creationId="{04812C46-200A-4DEB-A05E-3ED6C68C2387}"/>
          </ac:spMkLst>
        </pc:spChg>
        <pc:spChg chg="del">
          <ac:chgData name="Marisa Wyburn" userId="f9bf2b7a-00de-48b4-8fc8-225d4909fb1d" providerId="ADAL" clId="{0BA70794-2BE9-4B91-BE64-9580A63BED71}" dt="2023-11-30T19:07:46.776" v="564"/>
          <ac:spMkLst>
            <pc:docMk/>
            <pc:sldMk cId="2953641107" sldId="4343"/>
            <ac:spMk id="2053" creationId="{D1EA859B-E555-4109-94F3-6700E046E008}"/>
          </ac:spMkLst>
        </pc:spChg>
        <pc:spChg chg="add">
          <ac:chgData name="Marisa Wyburn" userId="f9bf2b7a-00de-48b4-8fc8-225d4909fb1d" providerId="ADAL" clId="{0BA70794-2BE9-4B91-BE64-9580A63BED71}" dt="2023-11-30T19:07:50.703" v="565" actId="26606"/>
          <ac:spMkLst>
            <pc:docMk/>
            <pc:sldMk cId="2953641107" sldId="4343"/>
            <ac:spMk id="2055" creationId="{04812C46-200A-4DEB-A05E-3ED6C68C2387}"/>
          </ac:spMkLst>
        </pc:spChg>
        <pc:spChg chg="add">
          <ac:chgData name="Marisa Wyburn" userId="f9bf2b7a-00de-48b4-8fc8-225d4909fb1d" providerId="ADAL" clId="{0BA70794-2BE9-4B91-BE64-9580A63BED71}" dt="2023-11-30T19:07:50.703" v="565" actId="26606"/>
          <ac:spMkLst>
            <pc:docMk/>
            <pc:sldMk cId="2953641107" sldId="4343"/>
            <ac:spMk id="2057" creationId="{D1EA859B-E555-4109-94F3-6700E046E008}"/>
          </ac:spMkLst>
        </pc:spChg>
      </pc:sldChg>
      <pc:sldChg chg="modSp new mod modAnim">
        <pc:chgData name="Marisa Wyburn" userId="f9bf2b7a-00de-48b4-8fc8-225d4909fb1d" providerId="ADAL" clId="{0BA70794-2BE9-4B91-BE64-9580A63BED71}" dt="2023-11-30T19:12:37.506" v="798"/>
        <pc:sldMkLst>
          <pc:docMk/>
          <pc:sldMk cId="2036358460" sldId="4344"/>
        </pc:sldMkLst>
        <pc:spChg chg="mod">
          <ac:chgData name="Marisa Wyburn" userId="f9bf2b7a-00de-48b4-8fc8-225d4909fb1d" providerId="ADAL" clId="{0BA70794-2BE9-4B91-BE64-9580A63BED71}" dt="2023-11-30T19:11:10.231" v="706"/>
          <ac:spMkLst>
            <pc:docMk/>
            <pc:sldMk cId="2036358460" sldId="4344"/>
            <ac:spMk id="2" creationId="{08356670-2AD7-B5E2-B3F5-5F53BC721109}"/>
          </ac:spMkLst>
        </pc:spChg>
        <pc:spChg chg="mod">
          <ac:chgData name="Marisa Wyburn" userId="f9bf2b7a-00de-48b4-8fc8-225d4909fb1d" providerId="ADAL" clId="{0BA70794-2BE9-4B91-BE64-9580A63BED71}" dt="2023-11-30T19:12:25.544" v="797" actId="20577"/>
          <ac:spMkLst>
            <pc:docMk/>
            <pc:sldMk cId="2036358460" sldId="4344"/>
            <ac:spMk id="3" creationId="{B67B6B48-5993-B65B-DE04-FC6565D14687}"/>
          </ac:spMkLst>
        </pc:spChg>
      </pc:sldChg>
      <pc:sldMasterChg chg="modSp modSldLayout">
        <pc:chgData name="Marisa Wyburn" userId="f9bf2b7a-00de-48b4-8fc8-225d4909fb1d" providerId="ADAL" clId="{0BA70794-2BE9-4B91-BE64-9580A63BED71}" dt="2023-11-30T10:36:50.271" v="0"/>
        <pc:sldMasterMkLst>
          <pc:docMk/>
          <pc:sldMasterMk cId="3067556581" sldId="2147483660"/>
        </pc:sldMasterMkLst>
        <pc:spChg chg="mod">
          <ac:chgData name="Marisa Wyburn" userId="f9bf2b7a-00de-48b4-8fc8-225d4909fb1d" providerId="ADAL" clId="{0BA70794-2BE9-4B91-BE64-9580A63BED71}" dt="2023-11-30T10:36:50.271" v="0"/>
          <ac:spMkLst>
            <pc:docMk/>
            <pc:sldMasterMk cId="3067556581" sldId="2147483660"/>
            <ac:spMk id="4" creationId="{00000000-0000-0000-0000-000000000000}"/>
          </ac:spMkLst>
        </pc:spChg>
        <pc:spChg chg="mod">
          <ac:chgData name="Marisa Wyburn" userId="f9bf2b7a-00de-48b4-8fc8-225d4909fb1d" providerId="ADAL" clId="{0BA70794-2BE9-4B91-BE64-9580A63BED71}" dt="2023-11-30T10:36:50.271" v="0"/>
          <ac:spMkLst>
            <pc:docMk/>
            <pc:sldMasterMk cId="3067556581" sldId="2147483660"/>
            <ac:spMk id="5" creationId="{00000000-0000-0000-0000-000000000000}"/>
          </ac:spMkLst>
        </pc:spChg>
        <pc:spChg chg="mod">
          <ac:chgData name="Marisa Wyburn" userId="f9bf2b7a-00de-48b4-8fc8-225d4909fb1d" providerId="ADAL" clId="{0BA70794-2BE9-4B91-BE64-9580A63BED71}" dt="2023-11-30T10:36:50.271" v="0"/>
          <ac:spMkLst>
            <pc:docMk/>
            <pc:sldMasterMk cId="3067556581" sldId="2147483660"/>
            <ac:spMk id="6" creationId="{00000000-0000-0000-0000-000000000000}"/>
          </ac:spMkLst>
        </pc:spChg>
        <pc:spChg chg="mod">
          <ac:chgData name="Marisa Wyburn" userId="f9bf2b7a-00de-48b4-8fc8-225d4909fb1d" providerId="ADAL" clId="{0BA70794-2BE9-4B91-BE64-9580A63BED71}" dt="2023-11-30T10:36:50.271" v="0"/>
          <ac:spMkLst>
            <pc:docMk/>
            <pc:sldMasterMk cId="3067556581" sldId="2147483660"/>
            <ac:spMk id="7170" creationId="{00000000-0000-0000-0000-000000000000}"/>
          </ac:spMkLst>
        </pc:spChg>
        <pc:spChg chg="mod">
          <ac:chgData name="Marisa Wyburn" userId="f9bf2b7a-00de-48b4-8fc8-225d4909fb1d" providerId="ADAL" clId="{0BA70794-2BE9-4B91-BE64-9580A63BED71}" dt="2023-11-30T10:36:50.271" v="0"/>
          <ac:spMkLst>
            <pc:docMk/>
            <pc:sldMasterMk cId="3067556581" sldId="2147483660"/>
            <ac:spMk id="7171" creationId="{00000000-0000-0000-0000-000000000000}"/>
          </ac:spMkLst>
        </pc:spChg>
        <pc:sldLayoutChg chg="modSp">
          <pc:chgData name="Marisa Wyburn" userId="f9bf2b7a-00de-48b4-8fc8-225d4909fb1d" providerId="ADAL" clId="{0BA70794-2BE9-4B91-BE64-9580A63BED71}" dt="2023-11-30T10:36:50.271" v="0"/>
          <pc:sldLayoutMkLst>
            <pc:docMk/>
            <pc:sldMasterMk cId="3067556581" sldId="2147483660"/>
            <pc:sldLayoutMk cId="2949736964" sldId="2147483661"/>
          </pc:sldLayoutMkLst>
          <pc:spChg chg="mod">
            <ac:chgData name="Marisa Wyburn" userId="f9bf2b7a-00de-48b4-8fc8-225d4909fb1d" providerId="ADAL" clId="{0BA70794-2BE9-4B91-BE64-9580A63BED71}" dt="2023-11-30T10:36:50.271" v="0"/>
            <ac:spMkLst>
              <pc:docMk/>
              <pc:sldMasterMk cId="3067556581" sldId="2147483660"/>
              <pc:sldLayoutMk cId="2949736964" sldId="2147483661"/>
              <ac:spMk id="2" creationId="{00000000-0000-0000-0000-000000000000}"/>
            </ac:spMkLst>
          </pc:spChg>
          <pc:spChg chg="mod">
            <ac:chgData name="Marisa Wyburn" userId="f9bf2b7a-00de-48b4-8fc8-225d4909fb1d" providerId="ADAL" clId="{0BA70794-2BE9-4B91-BE64-9580A63BED71}" dt="2023-11-30T10:36:50.271" v="0"/>
            <ac:spMkLst>
              <pc:docMk/>
              <pc:sldMasterMk cId="3067556581" sldId="2147483660"/>
              <pc:sldLayoutMk cId="2949736964" sldId="2147483661"/>
              <ac:spMk id="3" creationId="{00000000-0000-0000-0000-000000000000}"/>
            </ac:spMkLst>
          </pc:spChg>
        </pc:sldLayoutChg>
        <pc:sldLayoutChg chg="modSp">
          <pc:chgData name="Marisa Wyburn" userId="f9bf2b7a-00de-48b4-8fc8-225d4909fb1d" providerId="ADAL" clId="{0BA70794-2BE9-4B91-BE64-9580A63BED71}" dt="2023-11-30T10:36:50.271" v="0"/>
          <pc:sldLayoutMkLst>
            <pc:docMk/>
            <pc:sldMasterMk cId="3067556581" sldId="2147483660"/>
            <pc:sldLayoutMk cId="431156" sldId="2147483663"/>
          </pc:sldLayoutMkLst>
          <pc:spChg chg="mod">
            <ac:chgData name="Marisa Wyburn" userId="f9bf2b7a-00de-48b4-8fc8-225d4909fb1d" providerId="ADAL" clId="{0BA70794-2BE9-4B91-BE64-9580A63BED71}" dt="2023-11-30T10:36:50.271" v="0"/>
            <ac:spMkLst>
              <pc:docMk/>
              <pc:sldMasterMk cId="3067556581" sldId="2147483660"/>
              <pc:sldLayoutMk cId="431156" sldId="2147483663"/>
              <ac:spMk id="2" creationId="{00000000-0000-0000-0000-000000000000}"/>
            </ac:spMkLst>
          </pc:spChg>
          <pc:spChg chg="mod">
            <ac:chgData name="Marisa Wyburn" userId="f9bf2b7a-00de-48b4-8fc8-225d4909fb1d" providerId="ADAL" clId="{0BA70794-2BE9-4B91-BE64-9580A63BED71}" dt="2023-11-30T10:36:50.271" v="0"/>
            <ac:spMkLst>
              <pc:docMk/>
              <pc:sldMasterMk cId="3067556581" sldId="2147483660"/>
              <pc:sldLayoutMk cId="431156" sldId="2147483663"/>
              <ac:spMk id="3" creationId="{00000000-0000-0000-0000-000000000000}"/>
            </ac:spMkLst>
          </pc:spChg>
        </pc:sldLayoutChg>
        <pc:sldLayoutChg chg="modSp">
          <pc:chgData name="Marisa Wyburn" userId="f9bf2b7a-00de-48b4-8fc8-225d4909fb1d" providerId="ADAL" clId="{0BA70794-2BE9-4B91-BE64-9580A63BED71}" dt="2023-11-30T10:36:50.271" v="0"/>
          <pc:sldLayoutMkLst>
            <pc:docMk/>
            <pc:sldMasterMk cId="3067556581" sldId="2147483660"/>
            <pc:sldLayoutMk cId="1311293848" sldId="2147483664"/>
          </pc:sldLayoutMkLst>
          <pc:spChg chg="mod">
            <ac:chgData name="Marisa Wyburn" userId="f9bf2b7a-00de-48b4-8fc8-225d4909fb1d" providerId="ADAL" clId="{0BA70794-2BE9-4B91-BE64-9580A63BED71}" dt="2023-11-30T10:36:50.271" v="0"/>
            <ac:spMkLst>
              <pc:docMk/>
              <pc:sldMasterMk cId="3067556581" sldId="2147483660"/>
              <pc:sldLayoutMk cId="1311293848" sldId="2147483664"/>
              <ac:spMk id="3" creationId="{00000000-0000-0000-0000-000000000000}"/>
            </ac:spMkLst>
          </pc:spChg>
          <pc:spChg chg="mod">
            <ac:chgData name="Marisa Wyburn" userId="f9bf2b7a-00de-48b4-8fc8-225d4909fb1d" providerId="ADAL" clId="{0BA70794-2BE9-4B91-BE64-9580A63BED71}" dt="2023-11-30T10:36:50.271" v="0"/>
            <ac:spMkLst>
              <pc:docMk/>
              <pc:sldMasterMk cId="3067556581" sldId="2147483660"/>
              <pc:sldLayoutMk cId="1311293848" sldId="2147483664"/>
              <ac:spMk id="4" creationId="{00000000-0000-0000-0000-000000000000}"/>
            </ac:spMkLst>
          </pc:spChg>
        </pc:sldLayoutChg>
        <pc:sldLayoutChg chg="modSp">
          <pc:chgData name="Marisa Wyburn" userId="f9bf2b7a-00de-48b4-8fc8-225d4909fb1d" providerId="ADAL" clId="{0BA70794-2BE9-4B91-BE64-9580A63BED71}" dt="2023-11-30T10:36:50.271" v="0"/>
          <pc:sldLayoutMkLst>
            <pc:docMk/>
            <pc:sldMasterMk cId="3067556581" sldId="2147483660"/>
            <pc:sldLayoutMk cId="3996672019" sldId="2147483665"/>
          </pc:sldLayoutMkLst>
          <pc:spChg chg="mod">
            <ac:chgData name="Marisa Wyburn" userId="f9bf2b7a-00de-48b4-8fc8-225d4909fb1d" providerId="ADAL" clId="{0BA70794-2BE9-4B91-BE64-9580A63BED71}" dt="2023-11-30T10:36:50.271" v="0"/>
            <ac:spMkLst>
              <pc:docMk/>
              <pc:sldMasterMk cId="3067556581" sldId="2147483660"/>
              <pc:sldLayoutMk cId="3996672019" sldId="2147483665"/>
              <ac:spMk id="3" creationId="{00000000-0000-0000-0000-000000000000}"/>
            </ac:spMkLst>
          </pc:spChg>
          <pc:spChg chg="mod">
            <ac:chgData name="Marisa Wyburn" userId="f9bf2b7a-00de-48b4-8fc8-225d4909fb1d" providerId="ADAL" clId="{0BA70794-2BE9-4B91-BE64-9580A63BED71}" dt="2023-11-30T10:36:50.271" v="0"/>
            <ac:spMkLst>
              <pc:docMk/>
              <pc:sldMasterMk cId="3067556581" sldId="2147483660"/>
              <pc:sldLayoutMk cId="3996672019" sldId="2147483665"/>
              <ac:spMk id="4" creationId="{00000000-0000-0000-0000-000000000000}"/>
            </ac:spMkLst>
          </pc:spChg>
          <pc:spChg chg="mod">
            <ac:chgData name="Marisa Wyburn" userId="f9bf2b7a-00de-48b4-8fc8-225d4909fb1d" providerId="ADAL" clId="{0BA70794-2BE9-4B91-BE64-9580A63BED71}" dt="2023-11-30T10:36:50.271" v="0"/>
            <ac:spMkLst>
              <pc:docMk/>
              <pc:sldMasterMk cId="3067556581" sldId="2147483660"/>
              <pc:sldLayoutMk cId="3996672019" sldId="2147483665"/>
              <ac:spMk id="5" creationId="{00000000-0000-0000-0000-000000000000}"/>
            </ac:spMkLst>
          </pc:spChg>
          <pc:spChg chg="mod">
            <ac:chgData name="Marisa Wyburn" userId="f9bf2b7a-00de-48b4-8fc8-225d4909fb1d" providerId="ADAL" clId="{0BA70794-2BE9-4B91-BE64-9580A63BED71}" dt="2023-11-30T10:36:50.271" v="0"/>
            <ac:spMkLst>
              <pc:docMk/>
              <pc:sldMasterMk cId="3067556581" sldId="2147483660"/>
              <pc:sldLayoutMk cId="3996672019" sldId="2147483665"/>
              <ac:spMk id="6" creationId="{00000000-0000-0000-0000-000000000000}"/>
            </ac:spMkLst>
          </pc:spChg>
        </pc:sldLayoutChg>
        <pc:sldLayoutChg chg="modSp">
          <pc:chgData name="Marisa Wyburn" userId="f9bf2b7a-00de-48b4-8fc8-225d4909fb1d" providerId="ADAL" clId="{0BA70794-2BE9-4B91-BE64-9580A63BED71}" dt="2023-11-30T10:36:50.271" v="0"/>
          <pc:sldLayoutMkLst>
            <pc:docMk/>
            <pc:sldMasterMk cId="3067556581" sldId="2147483660"/>
            <pc:sldLayoutMk cId="2005484488" sldId="2147483668"/>
          </pc:sldLayoutMkLst>
          <pc:spChg chg="mod">
            <ac:chgData name="Marisa Wyburn" userId="f9bf2b7a-00de-48b4-8fc8-225d4909fb1d" providerId="ADAL" clId="{0BA70794-2BE9-4B91-BE64-9580A63BED71}" dt="2023-11-30T10:36:50.271" v="0"/>
            <ac:spMkLst>
              <pc:docMk/>
              <pc:sldMasterMk cId="3067556581" sldId="2147483660"/>
              <pc:sldLayoutMk cId="2005484488" sldId="2147483668"/>
              <ac:spMk id="2" creationId="{00000000-0000-0000-0000-000000000000}"/>
            </ac:spMkLst>
          </pc:spChg>
          <pc:spChg chg="mod">
            <ac:chgData name="Marisa Wyburn" userId="f9bf2b7a-00de-48b4-8fc8-225d4909fb1d" providerId="ADAL" clId="{0BA70794-2BE9-4B91-BE64-9580A63BED71}" dt="2023-11-30T10:36:50.271" v="0"/>
            <ac:spMkLst>
              <pc:docMk/>
              <pc:sldMasterMk cId="3067556581" sldId="2147483660"/>
              <pc:sldLayoutMk cId="2005484488" sldId="2147483668"/>
              <ac:spMk id="3" creationId="{00000000-0000-0000-0000-000000000000}"/>
            </ac:spMkLst>
          </pc:spChg>
          <pc:spChg chg="mod">
            <ac:chgData name="Marisa Wyburn" userId="f9bf2b7a-00de-48b4-8fc8-225d4909fb1d" providerId="ADAL" clId="{0BA70794-2BE9-4B91-BE64-9580A63BED71}" dt="2023-11-30T10:36:50.271" v="0"/>
            <ac:spMkLst>
              <pc:docMk/>
              <pc:sldMasterMk cId="3067556581" sldId="2147483660"/>
              <pc:sldLayoutMk cId="2005484488" sldId="2147483668"/>
              <ac:spMk id="4" creationId="{00000000-0000-0000-0000-000000000000}"/>
            </ac:spMkLst>
          </pc:spChg>
        </pc:sldLayoutChg>
        <pc:sldLayoutChg chg="modSp">
          <pc:chgData name="Marisa Wyburn" userId="f9bf2b7a-00de-48b4-8fc8-225d4909fb1d" providerId="ADAL" clId="{0BA70794-2BE9-4B91-BE64-9580A63BED71}" dt="2023-11-30T10:36:50.271" v="0"/>
          <pc:sldLayoutMkLst>
            <pc:docMk/>
            <pc:sldMasterMk cId="3067556581" sldId="2147483660"/>
            <pc:sldLayoutMk cId="544515550" sldId="2147483669"/>
          </pc:sldLayoutMkLst>
          <pc:spChg chg="mod">
            <ac:chgData name="Marisa Wyburn" userId="f9bf2b7a-00de-48b4-8fc8-225d4909fb1d" providerId="ADAL" clId="{0BA70794-2BE9-4B91-BE64-9580A63BED71}" dt="2023-11-30T10:36:50.271" v="0"/>
            <ac:spMkLst>
              <pc:docMk/>
              <pc:sldMasterMk cId="3067556581" sldId="2147483660"/>
              <pc:sldLayoutMk cId="544515550" sldId="2147483669"/>
              <ac:spMk id="2" creationId="{00000000-0000-0000-0000-000000000000}"/>
            </ac:spMkLst>
          </pc:spChg>
          <pc:spChg chg="mod">
            <ac:chgData name="Marisa Wyburn" userId="f9bf2b7a-00de-48b4-8fc8-225d4909fb1d" providerId="ADAL" clId="{0BA70794-2BE9-4B91-BE64-9580A63BED71}" dt="2023-11-30T10:36:50.271" v="0"/>
            <ac:spMkLst>
              <pc:docMk/>
              <pc:sldMasterMk cId="3067556581" sldId="2147483660"/>
              <pc:sldLayoutMk cId="544515550" sldId="2147483669"/>
              <ac:spMk id="3" creationId="{00000000-0000-0000-0000-000000000000}"/>
            </ac:spMkLst>
          </pc:spChg>
          <pc:spChg chg="mod">
            <ac:chgData name="Marisa Wyburn" userId="f9bf2b7a-00de-48b4-8fc8-225d4909fb1d" providerId="ADAL" clId="{0BA70794-2BE9-4B91-BE64-9580A63BED71}" dt="2023-11-30T10:36:50.271" v="0"/>
            <ac:spMkLst>
              <pc:docMk/>
              <pc:sldMasterMk cId="3067556581" sldId="2147483660"/>
              <pc:sldLayoutMk cId="544515550" sldId="2147483669"/>
              <ac:spMk id="4" creationId="{00000000-0000-0000-0000-000000000000}"/>
            </ac:spMkLst>
          </pc:spChg>
        </pc:sldLayoutChg>
        <pc:sldLayoutChg chg="modSp">
          <pc:chgData name="Marisa Wyburn" userId="f9bf2b7a-00de-48b4-8fc8-225d4909fb1d" providerId="ADAL" clId="{0BA70794-2BE9-4B91-BE64-9580A63BED71}" dt="2023-11-30T10:36:50.271" v="0"/>
          <pc:sldLayoutMkLst>
            <pc:docMk/>
            <pc:sldMasterMk cId="3067556581" sldId="2147483660"/>
            <pc:sldLayoutMk cId="2001193655" sldId="2147483671"/>
          </pc:sldLayoutMkLst>
          <pc:spChg chg="mod">
            <ac:chgData name="Marisa Wyburn" userId="f9bf2b7a-00de-48b4-8fc8-225d4909fb1d" providerId="ADAL" clId="{0BA70794-2BE9-4B91-BE64-9580A63BED71}" dt="2023-11-30T10:36:50.271" v="0"/>
            <ac:spMkLst>
              <pc:docMk/>
              <pc:sldMasterMk cId="3067556581" sldId="2147483660"/>
              <pc:sldLayoutMk cId="2001193655" sldId="2147483671"/>
              <ac:spMk id="2" creationId="{00000000-0000-0000-0000-000000000000}"/>
            </ac:spMkLst>
          </pc:spChg>
          <pc:spChg chg="mod">
            <ac:chgData name="Marisa Wyburn" userId="f9bf2b7a-00de-48b4-8fc8-225d4909fb1d" providerId="ADAL" clId="{0BA70794-2BE9-4B91-BE64-9580A63BED71}" dt="2023-11-30T10:36:50.271" v="0"/>
            <ac:spMkLst>
              <pc:docMk/>
              <pc:sldMasterMk cId="3067556581" sldId="2147483660"/>
              <pc:sldLayoutMk cId="2001193655" sldId="2147483671"/>
              <ac:spMk id="3" creationId="{00000000-0000-0000-0000-000000000000}"/>
            </ac:spMkLst>
          </pc:spChg>
        </pc:sldLayoutChg>
      </pc:sldMasterChg>
      <pc:sldMasterChg chg="modSp modSldLayout">
        <pc:chgData name="Marisa Wyburn" userId="f9bf2b7a-00de-48b4-8fc8-225d4909fb1d" providerId="ADAL" clId="{0BA70794-2BE9-4B91-BE64-9580A63BED71}" dt="2023-11-30T10:36:50.271" v="0"/>
        <pc:sldMasterMkLst>
          <pc:docMk/>
          <pc:sldMasterMk cId="1595631674" sldId="2147483720"/>
        </pc:sldMasterMkLst>
        <pc:spChg chg="mod">
          <ac:chgData name="Marisa Wyburn" userId="f9bf2b7a-00de-48b4-8fc8-225d4909fb1d" providerId="ADAL" clId="{0BA70794-2BE9-4B91-BE64-9580A63BED71}" dt="2023-11-30T10:36:50.271" v="0"/>
          <ac:spMkLst>
            <pc:docMk/>
            <pc:sldMasterMk cId="1595631674" sldId="2147483720"/>
            <ac:spMk id="4" creationId="{00000000-0000-0000-0000-000000000000}"/>
          </ac:spMkLst>
        </pc:spChg>
        <pc:spChg chg="mod">
          <ac:chgData name="Marisa Wyburn" userId="f9bf2b7a-00de-48b4-8fc8-225d4909fb1d" providerId="ADAL" clId="{0BA70794-2BE9-4B91-BE64-9580A63BED71}" dt="2023-11-30T10:36:50.271" v="0"/>
          <ac:spMkLst>
            <pc:docMk/>
            <pc:sldMasterMk cId="1595631674" sldId="2147483720"/>
            <ac:spMk id="5" creationId="{00000000-0000-0000-0000-000000000000}"/>
          </ac:spMkLst>
        </pc:spChg>
        <pc:spChg chg="mod">
          <ac:chgData name="Marisa Wyburn" userId="f9bf2b7a-00de-48b4-8fc8-225d4909fb1d" providerId="ADAL" clId="{0BA70794-2BE9-4B91-BE64-9580A63BED71}" dt="2023-11-30T10:36:50.271" v="0"/>
          <ac:spMkLst>
            <pc:docMk/>
            <pc:sldMasterMk cId="1595631674" sldId="2147483720"/>
            <ac:spMk id="6" creationId="{00000000-0000-0000-0000-000000000000}"/>
          </ac:spMkLst>
        </pc:spChg>
        <pc:spChg chg="mod">
          <ac:chgData name="Marisa Wyburn" userId="f9bf2b7a-00de-48b4-8fc8-225d4909fb1d" providerId="ADAL" clId="{0BA70794-2BE9-4B91-BE64-9580A63BED71}" dt="2023-11-30T10:36:50.271" v="0"/>
          <ac:spMkLst>
            <pc:docMk/>
            <pc:sldMasterMk cId="1595631674" sldId="2147483720"/>
            <ac:spMk id="2050" creationId="{00000000-0000-0000-0000-000000000000}"/>
          </ac:spMkLst>
        </pc:spChg>
        <pc:spChg chg="mod">
          <ac:chgData name="Marisa Wyburn" userId="f9bf2b7a-00de-48b4-8fc8-225d4909fb1d" providerId="ADAL" clId="{0BA70794-2BE9-4B91-BE64-9580A63BED71}" dt="2023-11-30T10:36:50.271" v="0"/>
          <ac:spMkLst>
            <pc:docMk/>
            <pc:sldMasterMk cId="1595631674" sldId="2147483720"/>
            <ac:spMk id="2051" creationId="{00000000-0000-0000-0000-000000000000}"/>
          </ac:spMkLst>
        </pc:spChg>
        <pc:sldLayoutChg chg="modSp">
          <pc:chgData name="Marisa Wyburn" userId="f9bf2b7a-00de-48b4-8fc8-225d4909fb1d" providerId="ADAL" clId="{0BA70794-2BE9-4B91-BE64-9580A63BED71}" dt="2023-11-30T10:36:50.271" v="0"/>
          <pc:sldLayoutMkLst>
            <pc:docMk/>
            <pc:sldMasterMk cId="1595631674" sldId="2147483720"/>
            <pc:sldLayoutMk cId="437893384" sldId="2147483721"/>
          </pc:sldLayoutMkLst>
          <pc:spChg chg="mod">
            <ac:chgData name="Marisa Wyburn" userId="f9bf2b7a-00de-48b4-8fc8-225d4909fb1d" providerId="ADAL" clId="{0BA70794-2BE9-4B91-BE64-9580A63BED71}" dt="2023-11-30T10:36:50.271" v="0"/>
            <ac:spMkLst>
              <pc:docMk/>
              <pc:sldMasterMk cId="1595631674" sldId="2147483720"/>
              <pc:sldLayoutMk cId="437893384" sldId="2147483721"/>
              <ac:spMk id="2" creationId="{00000000-0000-0000-0000-000000000000}"/>
            </ac:spMkLst>
          </pc:spChg>
          <pc:spChg chg="mod">
            <ac:chgData name="Marisa Wyburn" userId="f9bf2b7a-00de-48b4-8fc8-225d4909fb1d" providerId="ADAL" clId="{0BA70794-2BE9-4B91-BE64-9580A63BED71}" dt="2023-11-30T10:36:50.271" v="0"/>
            <ac:spMkLst>
              <pc:docMk/>
              <pc:sldMasterMk cId="1595631674" sldId="2147483720"/>
              <pc:sldLayoutMk cId="437893384" sldId="2147483721"/>
              <ac:spMk id="3" creationId="{00000000-0000-0000-0000-000000000000}"/>
            </ac:spMkLst>
          </pc:spChg>
        </pc:sldLayoutChg>
        <pc:sldLayoutChg chg="modSp">
          <pc:chgData name="Marisa Wyburn" userId="f9bf2b7a-00de-48b4-8fc8-225d4909fb1d" providerId="ADAL" clId="{0BA70794-2BE9-4B91-BE64-9580A63BED71}" dt="2023-11-30T10:36:50.271" v="0"/>
          <pc:sldLayoutMkLst>
            <pc:docMk/>
            <pc:sldMasterMk cId="1595631674" sldId="2147483720"/>
            <pc:sldLayoutMk cId="3607298950" sldId="2147483723"/>
          </pc:sldLayoutMkLst>
          <pc:spChg chg="mod">
            <ac:chgData name="Marisa Wyburn" userId="f9bf2b7a-00de-48b4-8fc8-225d4909fb1d" providerId="ADAL" clId="{0BA70794-2BE9-4B91-BE64-9580A63BED71}" dt="2023-11-30T10:36:50.271" v="0"/>
            <ac:spMkLst>
              <pc:docMk/>
              <pc:sldMasterMk cId="1595631674" sldId="2147483720"/>
              <pc:sldLayoutMk cId="3607298950" sldId="2147483723"/>
              <ac:spMk id="2" creationId="{00000000-0000-0000-0000-000000000000}"/>
            </ac:spMkLst>
          </pc:spChg>
          <pc:spChg chg="mod">
            <ac:chgData name="Marisa Wyburn" userId="f9bf2b7a-00de-48b4-8fc8-225d4909fb1d" providerId="ADAL" clId="{0BA70794-2BE9-4B91-BE64-9580A63BED71}" dt="2023-11-30T10:36:50.271" v="0"/>
            <ac:spMkLst>
              <pc:docMk/>
              <pc:sldMasterMk cId="1595631674" sldId="2147483720"/>
              <pc:sldLayoutMk cId="3607298950" sldId="2147483723"/>
              <ac:spMk id="3" creationId="{00000000-0000-0000-0000-000000000000}"/>
            </ac:spMkLst>
          </pc:spChg>
        </pc:sldLayoutChg>
        <pc:sldLayoutChg chg="modSp">
          <pc:chgData name="Marisa Wyburn" userId="f9bf2b7a-00de-48b4-8fc8-225d4909fb1d" providerId="ADAL" clId="{0BA70794-2BE9-4B91-BE64-9580A63BED71}" dt="2023-11-30T10:36:50.271" v="0"/>
          <pc:sldLayoutMkLst>
            <pc:docMk/>
            <pc:sldMasterMk cId="1595631674" sldId="2147483720"/>
            <pc:sldLayoutMk cId="2916859197" sldId="2147483724"/>
          </pc:sldLayoutMkLst>
          <pc:spChg chg="mod">
            <ac:chgData name="Marisa Wyburn" userId="f9bf2b7a-00de-48b4-8fc8-225d4909fb1d" providerId="ADAL" clId="{0BA70794-2BE9-4B91-BE64-9580A63BED71}" dt="2023-11-30T10:36:50.271" v="0"/>
            <ac:spMkLst>
              <pc:docMk/>
              <pc:sldMasterMk cId="1595631674" sldId="2147483720"/>
              <pc:sldLayoutMk cId="2916859197" sldId="2147483724"/>
              <ac:spMk id="3" creationId="{00000000-0000-0000-0000-000000000000}"/>
            </ac:spMkLst>
          </pc:spChg>
          <pc:spChg chg="mod">
            <ac:chgData name="Marisa Wyburn" userId="f9bf2b7a-00de-48b4-8fc8-225d4909fb1d" providerId="ADAL" clId="{0BA70794-2BE9-4B91-BE64-9580A63BED71}" dt="2023-11-30T10:36:50.271" v="0"/>
            <ac:spMkLst>
              <pc:docMk/>
              <pc:sldMasterMk cId="1595631674" sldId="2147483720"/>
              <pc:sldLayoutMk cId="2916859197" sldId="2147483724"/>
              <ac:spMk id="4" creationId="{00000000-0000-0000-0000-000000000000}"/>
            </ac:spMkLst>
          </pc:spChg>
        </pc:sldLayoutChg>
        <pc:sldLayoutChg chg="modSp">
          <pc:chgData name="Marisa Wyburn" userId="f9bf2b7a-00de-48b4-8fc8-225d4909fb1d" providerId="ADAL" clId="{0BA70794-2BE9-4B91-BE64-9580A63BED71}" dt="2023-11-30T10:36:50.271" v="0"/>
          <pc:sldLayoutMkLst>
            <pc:docMk/>
            <pc:sldMasterMk cId="1595631674" sldId="2147483720"/>
            <pc:sldLayoutMk cId="2529357697" sldId="2147483725"/>
          </pc:sldLayoutMkLst>
          <pc:spChg chg="mod">
            <ac:chgData name="Marisa Wyburn" userId="f9bf2b7a-00de-48b4-8fc8-225d4909fb1d" providerId="ADAL" clId="{0BA70794-2BE9-4B91-BE64-9580A63BED71}" dt="2023-11-30T10:36:50.271" v="0"/>
            <ac:spMkLst>
              <pc:docMk/>
              <pc:sldMasterMk cId="1595631674" sldId="2147483720"/>
              <pc:sldLayoutMk cId="2529357697" sldId="2147483725"/>
              <ac:spMk id="3" creationId="{00000000-0000-0000-0000-000000000000}"/>
            </ac:spMkLst>
          </pc:spChg>
          <pc:spChg chg="mod">
            <ac:chgData name="Marisa Wyburn" userId="f9bf2b7a-00de-48b4-8fc8-225d4909fb1d" providerId="ADAL" clId="{0BA70794-2BE9-4B91-BE64-9580A63BED71}" dt="2023-11-30T10:36:50.271" v="0"/>
            <ac:spMkLst>
              <pc:docMk/>
              <pc:sldMasterMk cId="1595631674" sldId="2147483720"/>
              <pc:sldLayoutMk cId="2529357697" sldId="2147483725"/>
              <ac:spMk id="4" creationId="{00000000-0000-0000-0000-000000000000}"/>
            </ac:spMkLst>
          </pc:spChg>
          <pc:spChg chg="mod">
            <ac:chgData name="Marisa Wyburn" userId="f9bf2b7a-00de-48b4-8fc8-225d4909fb1d" providerId="ADAL" clId="{0BA70794-2BE9-4B91-BE64-9580A63BED71}" dt="2023-11-30T10:36:50.271" v="0"/>
            <ac:spMkLst>
              <pc:docMk/>
              <pc:sldMasterMk cId="1595631674" sldId="2147483720"/>
              <pc:sldLayoutMk cId="2529357697" sldId="2147483725"/>
              <ac:spMk id="5" creationId="{00000000-0000-0000-0000-000000000000}"/>
            </ac:spMkLst>
          </pc:spChg>
          <pc:spChg chg="mod">
            <ac:chgData name="Marisa Wyburn" userId="f9bf2b7a-00de-48b4-8fc8-225d4909fb1d" providerId="ADAL" clId="{0BA70794-2BE9-4B91-BE64-9580A63BED71}" dt="2023-11-30T10:36:50.271" v="0"/>
            <ac:spMkLst>
              <pc:docMk/>
              <pc:sldMasterMk cId="1595631674" sldId="2147483720"/>
              <pc:sldLayoutMk cId="2529357697" sldId="2147483725"/>
              <ac:spMk id="6" creationId="{00000000-0000-0000-0000-000000000000}"/>
            </ac:spMkLst>
          </pc:spChg>
        </pc:sldLayoutChg>
        <pc:sldLayoutChg chg="modSp">
          <pc:chgData name="Marisa Wyburn" userId="f9bf2b7a-00de-48b4-8fc8-225d4909fb1d" providerId="ADAL" clId="{0BA70794-2BE9-4B91-BE64-9580A63BED71}" dt="2023-11-30T10:36:50.271" v="0"/>
          <pc:sldLayoutMkLst>
            <pc:docMk/>
            <pc:sldMasterMk cId="1595631674" sldId="2147483720"/>
            <pc:sldLayoutMk cId="296010494" sldId="2147483728"/>
          </pc:sldLayoutMkLst>
          <pc:spChg chg="mod">
            <ac:chgData name="Marisa Wyburn" userId="f9bf2b7a-00de-48b4-8fc8-225d4909fb1d" providerId="ADAL" clId="{0BA70794-2BE9-4B91-BE64-9580A63BED71}" dt="2023-11-30T10:36:50.271" v="0"/>
            <ac:spMkLst>
              <pc:docMk/>
              <pc:sldMasterMk cId="1595631674" sldId="2147483720"/>
              <pc:sldLayoutMk cId="296010494" sldId="2147483728"/>
              <ac:spMk id="2" creationId="{00000000-0000-0000-0000-000000000000}"/>
            </ac:spMkLst>
          </pc:spChg>
          <pc:spChg chg="mod">
            <ac:chgData name="Marisa Wyburn" userId="f9bf2b7a-00de-48b4-8fc8-225d4909fb1d" providerId="ADAL" clId="{0BA70794-2BE9-4B91-BE64-9580A63BED71}" dt="2023-11-30T10:36:50.271" v="0"/>
            <ac:spMkLst>
              <pc:docMk/>
              <pc:sldMasterMk cId="1595631674" sldId="2147483720"/>
              <pc:sldLayoutMk cId="296010494" sldId="2147483728"/>
              <ac:spMk id="3" creationId="{00000000-0000-0000-0000-000000000000}"/>
            </ac:spMkLst>
          </pc:spChg>
          <pc:spChg chg="mod">
            <ac:chgData name="Marisa Wyburn" userId="f9bf2b7a-00de-48b4-8fc8-225d4909fb1d" providerId="ADAL" clId="{0BA70794-2BE9-4B91-BE64-9580A63BED71}" dt="2023-11-30T10:36:50.271" v="0"/>
            <ac:spMkLst>
              <pc:docMk/>
              <pc:sldMasterMk cId="1595631674" sldId="2147483720"/>
              <pc:sldLayoutMk cId="296010494" sldId="2147483728"/>
              <ac:spMk id="4" creationId="{00000000-0000-0000-0000-000000000000}"/>
            </ac:spMkLst>
          </pc:spChg>
        </pc:sldLayoutChg>
        <pc:sldLayoutChg chg="modSp">
          <pc:chgData name="Marisa Wyburn" userId="f9bf2b7a-00de-48b4-8fc8-225d4909fb1d" providerId="ADAL" clId="{0BA70794-2BE9-4B91-BE64-9580A63BED71}" dt="2023-11-30T10:36:50.271" v="0"/>
          <pc:sldLayoutMkLst>
            <pc:docMk/>
            <pc:sldMasterMk cId="1595631674" sldId="2147483720"/>
            <pc:sldLayoutMk cId="1922339628" sldId="2147483729"/>
          </pc:sldLayoutMkLst>
          <pc:spChg chg="mod">
            <ac:chgData name="Marisa Wyburn" userId="f9bf2b7a-00de-48b4-8fc8-225d4909fb1d" providerId="ADAL" clId="{0BA70794-2BE9-4B91-BE64-9580A63BED71}" dt="2023-11-30T10:36:50.271" v="0"/>
            <ac:spMkLst>
              <pc:docMk/>
              <pc:sldMasterMk cId="1595631674" sldId="2147483720"/>
              <pc:sldLayoutMk cId="1922339628" sldId="2147483729"/>
              <ac:spMk id="2" creationId="{00000000-0000-0000-0000-000000000000}"/>
            </ac:spMkLst>
          </pc:spChg>
          <pc:spChg chg="mod">
            <ac:chgData name="Marisa Wyburn" userId="f9bf2b7a-00de-48b4-8fc8-225d4909fb1d" providerId="ADAL" clId="{0BA70794-2BE9-4B91-BE64-9580A63BED71}" dt="2023-11-30T10:36:50.271" v="0"/>
            <ac:spMkLst>
              <pc:docMk/>
              <pc:sldMasterMk cId="1595631674" sldId="2147483720"/>
              <pc:sldLayoutMk cId="1922339628" sldId="2147483729"/>
              <ac:spMk id="3" creationId="{00000000-0000-0000-0000-000000000000}"/>
            </ac:spMkLst>
          </pc:spChg>
          <pc:spChg chg="mod">
            <ac:chgData name="Marisa Wyburn" userId="f9bf2b7a-00de-48b4-8fc8-225d4909fb1d" providerId="ADAL" clId="{0BA70794-2BE9-4B91-BE64-9580A63BED71}" dt="2023-11-30T10:36:50.271" v="0"/>
            <ac:spMkLst>
              <pc:docMk/>
              <pc:sldMasterMk cId="1595631674" sldId="2147483720"/>
              <pc:sldLayoutMk cId="1922339628" sldId="2147483729"/>
              <ac:spMk id="4" creationId="{00000000-0000-0000-0000-000000000000}"/>
            </ac:spMkLst>
          </pc:spChg>
        </pc:sldLayoutChg>
        <pc:sldLayoutChg chg="modSp">
          <pc:chgData name="Marisa Wyburn" userId="f9bf2b7a-00de-48b4-8fc8-225d4909fb1d" providerId="ADAL" clId="{0BA70794-2BE9-4B91-BE64-9580A63BED71}" dt="2023-11-30T10:36:50.271" v="0"/>
          <pc:sldLayoutMkLst>
            <pc:docMk/>
            <pc:sldMasterMk cId="1595631674" sldId="2147483720"/>
            <pc:sldLayoutMk cId="91938930" sldId="2147483731"/>
          </pc:sldLayoutMkLst>
          <pc:spChg chg="mod">
            <ac:chgData name="Marisa Wyburn" userId="f9bf2b7a-00de-48b4-8fc8-225d4909fb1d" providerId="ADAL" clId="{0BA70794-2BE9-4B91-BE64-9580A63BED71}" dt="2023-11-30T10:36:50.271" v="0"/>
            <ac:spMkLst>
              <pc:docMk/>
              <pc:sldMasterMk cId="1595631674" sldId="2147483720"/>
              <pc:sldLayoutMk cId="91938930" sldId="2147483731"/>
              <ac:spMk id="2" creationId="{00000000-0000-0000-0000-000000000000}"/>
            </ac:spMkLst>
          </pc:spChg>
          <pc:spChg chg="mod">
            <ac:chgData name="Marisa Wyburn" userId="f9bf2b7a-00de-48b4-8fc8-225d4909fb1d" providerId="ADAL" clId="{0BA70794-2BE9-4B91-BE64-9580A63BED71}" dt="2023-11-30T10:36:50.271" v="0"/>
            <ac:spMkLst>
              <pc:docMk/>
              <pc:sldMasterMk cId="1595631674" sldId="2147483720"/>
              <pc:sldLayoutMk cId="91938930" sldId="2147483731"/>
              <ac:spMk id="3" creationId="{00000000-0000-0000-0000-000000000000}"/>
            </ac:spMkLst>
          </pc:spChg>
        </pc:sldLayoutChg>
      </pc:sldMasterChg>
      <pc:sldMasterChg chg="modSp modSldLayout">
        <pc:chgData name="Marisa Wyburn" userId="f9bf2b7a-00de-48b4-8fc8-225d4909fb1d" providerId="ADAL" clId="{0BA70794-2BE9-4B91-BE64-9580A63BED71}" dt="2023-11-30T10:36:50.271" v="0"/>
        <pc:sldMasterMkLst>
          <pc:docMk/>
          <pc:sldMasterMk cId="2872432299" sldId="2147483805"/>
        </pc:sldMasterMkLst>
        <pc:spChg chg="mod">
          <ac:chgData name="Marisa Wyburn" userId="f9bf2b7a-00de-48b4-8fc8-225d4909fb1d" providerId="ADAL" clId="{0BA70794-2BE9-4B91-BE64-9580A63BED71}" dt="2023-11-30T10:36:50.271" v="0"/>
          <ac:spMkLst>
            <pc:docMk/>
            <pc:sldMasterMk cId="2872432299" sldId="2147483805"/>
            <ac:spMk id="10242" creationId="{00000000-0000-0000-0000-000000000000}"/>
          </ac:spMkLst>
        </pc:spChg>
        <pc:spChg chg="mod">
          <ac:chgData name="Marisa Wyburn" userId="f9bf2b7a-00de-48b4-8fc8-225d4909fb1d" providerId="ADAL" clId="{0BA70794-2BE9-4B91-BE64-9580A63BED71}" dt="2023-11-30T10:36:50.271" v="0"/>
          <ac:spMkLst>
            <pc:docMk/>
            <pc:sldMasterMk cId="2872432299" sldId="2147483805"/>
            <ac:spMk id="10243" creationId="{00000000-0000-0000-0000-000000000000}"/>
          </ac:spMkLst>
        </pc:spChg>
        <pc:sldLayoutChg chg="modSp">
          <pc:chgData name="Marisa Wyburn" userId="f9bf2b7a-00de-48b4-8fc8-225d4909fb1d" providerId="ADAL" clId="{0BA70794-2BE9-4B91-BE64-9580A63BED71}" dt="2023-11-30T10:36:50.271" v="0"/>
          <pc:sldLayoutMkLst>
            <pc:docMk/>
            <pc:sldMasterMk cId="2872432299" sldId="2147483805"/>
            <pc:sldLayoutMk cId="752109388" sldId="2147483806"/>
          </pc:sldLayoutMkLst>
          <pc:spChg chg="mod">
            <ac:chgData name="Marisa Wyburn" userId="f9bf2b7a-00de-48b4-8fc8-225d4909fb1d" providerId="ADAL" clId="{0BA70794-2BE9-4B91-BE64-9580A63BED71}" dt="2023-11-30T10:36:50.271" v="0"/>
            <ac:spMkLst>
              <pc:docMk/>
              <pc:sldMasterMk cId="2872432299" sldId="2147483805"/>
              <pc:sldLayoutMk cId="752109388" sldId="2147483806"/>
              <ac:spMk id="16386" creationId="{00000000-0000-0000-0000-000000000000}"/>
            </ac:spMkLst>
          </pc:spChg>
          <pc:spChg chg="mod">
            <ac:chgData name="Marisa Wyburn" userId="f9bf2b7a-00de-48b4-8fc8-225d4909fb1d" providerId="ADAL" clId="{0BA70794-2BE9-4B91-BE64-9580A63BED71}" dt="2023-11-30T10:36:50.271" v="0"/>
            <ac:spMkLst>
              <pc:docMk/>
              <pc:sldMasterMk cId="2872432299" sldId="2147483805"/>
              <pc:sldLayoutMk cId="752109388" sldId="2147483806"/>
              <ac:spMk id="16387" creationId="{00000000-0000-0000-0000-000000000000}"/>
            </ac:spMkLst>
          </pc:spChg>
        </pc:sldLayoutChg>
        <pc:sldLayoutChg chg="modSp">
          <pc:chgData name="Marisa Wyburn" userId="f9bf2b7a-00de-48b4-8fc8-225d4909fb1d" providerId="ADAL" clId="{0BA70794-2BE9-4B91-BE64-9580A63BED71}" dt="2023-11-30T10:36:50.271" v="0"/>
          <pc:sldLayoutMkLst>
            <pc:docMk/>
            <pc:sldMasterMk cId="2872432299" sldId="2147483805"/>
            <pc:sldLayoutMk cId="2322209505" sldId="2147483808"/>
          </pc:sldLayoutMkLst>
          <pc:spChg chg="mod">
            <ac:chgData name="Marisa Wyburn" userId="f9bf2b7a-00de-48b4-8fc8-225d4909fb1d" providerId="ADAL" clId="{0BA70794-2BE9-4B91-BE64-9580A63BED71}" dt="2023-11-30T10:36:50.271" v="0"/>
            <ac:spMkLst>
              <pc:docMk/>
              <pc:sldMasterMk cId="2872432299" sldId="2147483805"/>
              <pc:sldLayoutMk cId="2322209505" sldId="2147483808"/>
              <ac:spMk id="2" creationId="{00000000-0000-0000-0000-000000000000}"/>
            </ac:spMkLst>
          </pc:spChg>
          <pc:spChg chg="mod">
            <ac:chgData name="Marisa Wyburn" userId="f9bf2b7a-00de-48b4-8fc8-225d4909fb1d" providerId="ADAL" clId="{0BA70794-2BE9-4B91-BE64-9580A63BED71}" dt="2023-11-30T10:36:50.271" v="0"/>
            <ac:spMkLst>
              <pc:docMk/>
              <pc:sldMasterMk cId="2872432299" sldId="2147483805"/>
              <pc:sldLayoutMk cId="2322209505" sldId="2147483808"/>
              <ac:spMk id="3" creationId="{00000000-0000-0000-0000-000000000000}"/>
            </ac:spMkLst>
          </pc:spChg>
        </pc:sldLayoutChg>
        <pc:sldLayoutChg chg="modSp">
          <pc:chgData name="Marisa Wyburn" userId="f9bf2b7a-00de-48b4-8fc8-225d4909fb1d" providerId="ADAL" clId="{0BA70794-2BE9-4B91-BE64-9580A63BED71}" dt="2023-11-30T10:36:50.271" v="0"/>
          <pc:sldLayoutMkLst>
            <pc:docMk/>
            <pc:sldMasterMk cId="2872432299" sldId="2147483805"/>
            <pc:sldLayoutMk cId="3613026163" sldId="2147483809"/>
          </pc:sldLayoutMkLst>
          <pc:spChg chg="mod">
            <ac:chgData name="Marisa Wyburn" userId="f9bf2b7a-00de-48b4-8fc8-225d4909fb1d" providerId="ADAL" clId="{0BA70794-2BE9-4B91-BE64-9580A63BED71}" dt="2023-11-30T10:36:50.271" v="0"/>
            <ac:spMkLst>
              <pc:docMk/>
              <pc:sldMasterMk cId="2872432299" sldId="2147483805"/>
              <pc:sldLayoutMk cId="3613026163" sldId="2147483809"/>
              <ac:spMk id="3" creationId="{00000000-0000-0000-0000-000000000000}"/>
            </ac:spMkLst>
          </pc:spChg>
          <pc:spChg chg="mod">
            <ac:chgData name="Marisa Wyburn" userId="f9bf2b7a-00de-48b4-8fc8-225d4909fb1d" providerId="ADAL" clId="{0BA70794-2BE9-4B91-BE64-9580A63BED71}" dt="2023-11-30T10:36:50.271" v="0"/>
            <ac:spMkLst>
              <pc:docMk/>
              <pc:sldMasterMk cId="2872432299" sldId="2147483805"/>
              <pc:sldLayoutMk cId="3613026163" sldId="2147483809"/>
              <ac:spMk id="4" creationId="{00000000-0000-0000-0000-000000000000}"/>
            </ac:spMkLst>
          </pc:spChg>
        </pc:sldLayoutChg>
        <pc:sldLayoutChg chg="modSp">
          <pc:chgData name="Marisa Wyburn" userId="f9bf2b7a-00de-48b4-8fc8-225d4909fb1d" providerId="ADAL" clId="{0BA70794-2BE9-4B91-BE64-9580A63BED71}" dt="2023-11-30T10:36:50.271" v="0"/>
          <pc:sldLayoutMkLst>
            <pc:docMk/>
            <pc:sldMasterMk cId="2872432299" sldId="2147483805"/>
            <pc:sldLayoutMk cId="542755080" sldId="2147483810"/>
          </pc:sldLayoutMkLst>
          <pc:spChg chg="mod">
            <ac:chgData name="Marisa Wyburn" userId="f9bf2b7a-00de-48b4-8fc8-225d4909fb1d" providerId="ADAL" clId="{0BA70794-2BE9-4B91-BE64-9580A63BED71}" dt="2023-11-30T10:36:50.271" v="0"/>
            <ac:spMkLst>
              <pc:docMk/>
              <pc:sldMasterMk cId="2872432299" sldId="2147483805"/>
              <pc:sldLayoutMk cId="542755080" sldId="2147483810"/>
              <ac:spMk id="2" creationId="{00000000-0000-0000-0000-000000000000}"/>
            </ac:spMkLst>
          </pc:spChg>
          <pc:spChg chg="mod">
            <ac:chgData name="Marisa Wyburn" userId="f9bf2b7a-00de-48b4-8fc8-225d4909fb1d" providerId="ADAL" clId="{0BA70794-2BE9-4B91-BE64-9580A63BED71}" dt="2023-11-30T10:36:50.271" v="0"/>
            <ac:spMkLst>
              <pc:docMk/>
              <pc:sldMasterMk cId="2872432299" sldId="2147483805"/>
              <pc:sldLayoutMk cId="542755080" sldId="2147483810"/>
              <ac:spMk id="3" creationId="{00000000-0000-0000-0000-000000000000}"/>
            </ac:spMkLst>
          </pc:spChg>
          <pc:spChg chg="mod">
            <ac:chgData name="Marisa Wyburn" userId="f9bf2b7a-00de-48b4-8fc8-225d4909fb1d" providerId="ADAL" clId="{0BA70794-2BE9-4B91-BE64-9580A63BED71}" dt="2023-11-30T10:36:50.271" v="0"/>
            <ac:spMkLst>
              <pc:docMk/>
              <pc:sldMasterMk cId="2872432299" sldId="2147483805"/>
              <pc:sldLayoutMk cId="542755080" sldId="2147483810"/>
              <ac:spMk id="4" creationId="{00000000-0000-0000-0000-000000000000}"/>
            </ac:spMkLst>
          </pc:spChg>
          <pc:spChg chg="mod">
            <ac:chgData name="Marisa Wyburn" userId="f9bf2b7a-00de-48b4-8fc8-225d4909fb1d" providerId="ADAL" clId="{0BA70794-2BE9-4B91-BE64-9580A63BED71}" dt="2023-11-30T10:36:50.271" v="0"/>
            <ac:spMkLst>
              <pc:docMk/>
              <pc:sldMasterMk cId="2872432299" sldId="2147483805"/>
              <pc:sldLayoutMk cId="542755080" sldId="2147483810"/>
              <ac:spMk id="5" creationId="{00000000-0000-0000-0000-000000000000}"/>
            </ac:spMkLst>
          </pc:spChg>
          <pc:spChg chg="mod">
            <ac:chgData name="Marisa Wyburn" userId="f9bf2b7a-00de-48b4-8fc8-225d4909fb1d" providerId="ADAL" clId="{0BA70794-2BE9-4B91-BE64-9580A63BED71}" dt="2023-11-30T10:36:50.271" v="0"/>
            <ac:spMkLst>
              <pc:docMk/>
              <pc:sldMasterMk cId="2872432299" sldId="2147483805"/>
              <pc:sldLayoutMk cId="542755080" sldId="2147483810"/>
              <ac:spMk id="6" creationId="{00000000-0000-0000-0000-000000000000}"/>
            </ac:spMkLst>
          </pc:spChg>
        </pc:sldLayoutChg>
        <pc:sldLayoutChg chg="modSp">
          <pc:chgData name="Marisa Wyburn" userId="f9bf2b7a-00de-48b4-8fc8-225d4909fb1d" providerId="ADAL" clId="{0BA70794-2BE9-4B91-BE64-9580A63BED71}" dt="2023-11-30T10:36:50.271" v="0"/>
          <pc:sldLayoutMkLst>
            <pc:docMk/>
            <pc:sldMasterMk cId="2872432299" sldId="2147483805"/>
            <pc:sldLayoutMk cId="2712254328" sldId="2147483813"/>
          </pc:sldLayoutMkLst>
          <pc:spChg chg="mod">
            <ac:chgData name="Marisa Wyburn" userId="f9bf2b7a-00de-48b4-8fc8-225d4909fb1d" providerId="ADAL" clId="{0BA70794-2BE9-4B91-BE64-9580A63BED71}" dt="2023-11-30T10:36:50.271" v="0"/>
            <ac:spMkLst>
              <pc:docMk/>
              <pc:sldMasterMk cId="2872432299" sldId="2147483805"/>
              <pc:sldLayoutMk cId="2712254328" sldId="2147483813"/>
              <ac:spMk id="2" creationId="{00000000-0000-0000-0000-000000000000}"/>
            </ac:spMkLst>
          </pc:spChg>
          <pc:spChg chg="mod">
            <ac:chgData name="Marisa Wyburn" userId="f9bf2b7a-00de-48b4-8fc8-225d4909fb1d" providerId="ADAL" clId="{0BA70794-2BE9-4B91-BE64-9580A63BED71}" dt="2023-11-30T10:36:50.271" v="0"/>
            <ac:spMkLst>
              <pc:docMk/>
              <pc:sldMasterMk cId="2872432299" sldId="2147483805"/>
              <pc:sldLayoutMk cId="2712254328" sldId="2147483813"/>
              <ac:spMk id="3" creationId="{00000000-0000-0000-0000-000000000000}"/>
            </ac:spMkLst>
          </pc:spChg>
          <pc:spChg chg="mod">
            <ac:chgData name="Marisa Wyburn" userId="f9bf2b7a-00de-48b4-8fc8-225d4909fb1d" providerId="ADAL" clId="{0BA70794-2BE9-4B91-BE64-9580A63BED71}" dt="2023-11-30T10:36:50.271" v="0"/>
            <ac:spMkLst>
              <pc:docMk/>
              <pc:sldMasterMk cId="2872432299" sldId="2147483805"/>
              <pc:sldLayoutMk cId="2712254328" sldId="2147483813"/>
              <ac:spMk id="4" creationId="{00000000-0000-0000-0000-000000000000}"/>
            </ac:spMkLst>
          </pc:spChg>
        </pc:sldLayoutChg>
        <pc:sldLayoutChg chg="modSp">
          <pc:chgData name="Marisa Wyburn" userId="f9bf2b7a-00de-48b4-8fc8-225d4909fb1d" providerId="ADAL" clId="{0BA70794-2BE9-4B91-BE64-9580A63BED71}" dt="2023-11-30T10:36:50.271" v="0"/>
          <pc:sldLayoutMkLst>
            <pc:docMk/>
            <pc:sldMasterMk cId="2872432299" sldId="2147483805"/>
            <pc:sldLayoutMk cId="1977674426" sldId="2147483814"/>
          </pc:sldLayoutMkLst>
          <pc:spChg chg="mod">
            <ac:chgData name="Marisa Wyburn" userId="f9bf2b7a-00de-48b4-8fc8-225d4909fb1d" providerId="ADAL" clId="{0BA70794-2BE9-4B91-BE64-9580A63BED71}" dt="2023-11-30T10:36:50.271" v="0"/>
            <ac:spMkLst>
              <pc:docMk/>
              <pc:sldMasterMk cId="2872432299" sldId="2147483805"/>
              <pc:sldLayoutMk cId="1977674426" sldId="2147483814"/>
              <ac:spMk id="2" creationId="{00000000-0000-0000-0000-000000000000}"/>
            </ac:spMkLst>
          </pc:spChg>
          <pc:spChg chg="mod">
            <ac:chgData name="Marisa Wyburn" userId="f9bf2b7a-00de-48b4-8fc8-225d4909fb1d" providerId="ADAL" clId="{0BA70794-2BE9-4B91-BE64-9580A63BED71}" dt="2023-11-30T10:36:50.271" v="0"/>
            <ac:spMkLst>
              <pc:docMk/>
              <pc:sldMasterMk cId="2872432299" sldId="2147483805"/>
              <pc:sldLayoutMk cId="1977674426" sldId="2147483814"/>
              <ac:spMk id="3" creationId="{00000000-0000-0000-0000-000000000000}"/>
            </ac:spMkLst>
          </pc:spChg>
          <pc:spChg chg="mod">
            <ac:chgData name="Marisa Wyburn" userId="f9bf2b7a-00de-48b4-8fc8-225d4909fb1d" providerId="ADAL" clId="{0BA70794-2BE9-4B91-BE64-9580A63BED71}" dt="2023-11-30T10:36:50.271" v="0"/>
            <ac:spMkLst>
              <pc:docMk/>
              <pc:sldMasterMk cId="2872432299" sldId="2147483805"/>
              <pc:sldLayoutMk cId="1977674426" sldId="2147483814"/>
              <ac:spMk id="4" creationId="{00000000-0000-0000-0000-000000000000}"/>
            </ac:spMkLst>
          </pc:spChg>
        </pc:sldLayoutChg>
        <pc:sldLayoutChg chg="modSp">
          <pc:chgData name="Marisa Wyburn" userId="f9bf2b7a-00de-48b4-8fc8-225d4909fb1d" providerId="ADAL" clId="{0BA70794-2BE9-4B91-BE64-9580A63BED71}" dt="2023-11-30T10:36:50.271" v="0"/>
          <pc:sldLayoutMkLst>
            <pc:docMk/>
            <pc:sldMasterMk cId="2872432299" sldId="2147483805"/>
            <pc:sldLayoutMk cId="2712451743" sldId="2147483816"/>
          </pc:sldLayoutMkLst>
          <pc:spChg chg="mod">
            <ac:chgData name="Marisa Wyburn" userId="f9bf2b7a-00de-48b4-8fc8-225d4909fb1d" providerId="ADAL" clId="{0BA70794-2BE9-4B91-BE64-9580A63BED71}" dt="2023-11-30T10:36:50.271" v="0"/>
            <ac:spMkLst>
              <pc:docMk/>
              <pc:sldMasterMk cId="2872432299" sldId="2147483805"/>
              <pc:sldLayoutMk cId="2712451743" sldId="2147483816"/>
              <ac:spMk id="2" creationId="{00000000-0000-0000-0000-000000000000}"/>
            </ac:spMkLst>
          </pc:spChg>
          <pc:spChg chg="mod">
            <ac:chgData name="Marisa Wyburn" userId="f9bf2b7a-00de-48b4-8fc8-225d4909fb1d" providerId="ADAL" clId="{0BA70794-2BE9-4B91-BE64-9580A63BED71}" dt="2023-11-30T10:36:50.271" v="0"/>
            <ac:spMkLst>
              <pc:docMk/>
              <pc:sldMasterMk cId="2872432299" sldId="2147483805"/>
              <pc:sldLayoutMk cId="2712451743" sldId="2147483816"/>
              <ac:spMk id="3" creationId="{00000000-0000-0000-0000-000000000000}"/>
            </ac:spMkLst>
          </pc:spChg>
        </pc:sldLayoutChg>
      </pc:sldMasterChg>
      <pc:sldMasterChg chg="modSp del delSldLayout modSldLayout">
        <pc:chgData name="Marisa Wyburn" userId="f9bf2b7a-00de-48b4-8fc8-225d4909fb1d" providerId="ADAL" clId="{0BA70794-2BE9-4B91-BE64-9580A63BED71}" dt="2023-11-30T11:36:40.741" v="71" actId="47"/>
        <pc:sldMasterMkLst>
          <pc:docMk/>
          <pc:sldMasterMk cId="1371820199" sldId="2147484028"/>
        </pc:sldMasterMkLst>
        <pc:spChg chg="mod">
          <ac:chgData name="Marisa Wyburn" userId="f9bf2b7a-00de-48b4-8fc8-225d4909fb1d" providerId="ADAL" clId="{0BA70794-2BE9-4B91-BE64-9580A63BED71}" dt="2023-11-30T10:36:50.271" v="0"/>
          <ac:spMkLst>
            <pc:docMk/>
            <pc:sldMasterMk cId="1371820199" sldId="2147484028"/>
            <ac:spMk id="4" creationId="{00000000-0000-0000-0000-000000000000}"/>
          </ac:spMkLst>
        </pc:spChg>
        <pc:spChg chg="mod">
          <ac:chgData name="Marisa Wyburn" userId="f9bf2b7a-00de-48b4-8fc8-225d4909fb1d" providerId="ADAL" clId="{0BA70794-2BE9-4B91-BE64-9580A63BED71}" dt="2023-11-30T10:36:50.271" v="0"/>
          <ac:spMkLst>
            <pc:docMk/>
            <pc:sldMasterMk cId="1371820199" sldId="2147484028"/>
            <ac:spMk id="5" creationId="{00000000-0000-0000-0000-000000000000}"/>
          </ac:spMkLst>
        </pc:spChg>
        <pc:spChg chg="mod">
          <ac:chgData name="Marisa Wyburn" userId="f9bf2b7a-00de-48b4-8fc8-225d4909fb1d" providerId="ADAL" clId="{0BA70794-2BE9-4B91-BE64-9580A63BED71}" dt="2023-11-30T10:36:50.271" v="0"/>
          <ac:spMkLst>
            <pc:docMk/>
            <pc:sldMasterMk cId="1371820199" sldId="2147484028"/>
            <ac:spMk id="6" creationId="{00000000-0000-0000-0000-000000000000}"/>
          </ac:spMkLst>
        </pc:spChg>
        <pc:spChg chg="mod">
          <ac:chgData name="Marisa Wyburn" userId="f9bf2b7a-00de-48b4-8fc8-225d4909fb1d" providerId="ADAL" clId="{0BA70794-2BE9-4B91-BE64-9580A63BED71}" dt="2023-11-30T10:36:50.271" v="0"/>
          <ac:spMkLst>
            <pc:docMk/>
            <pc:sldMasterMk cId="1371820199" sldId="2147484028"/>
            <ac:spMk id="25602" creationId="{00000000-0000-0000-0000-000000000000}"/>
          </ac:spMkLst>
        </pc:spChg>
        <pc:spChg chg="mod">
          <ac:chgData name="Marisa Wyburn" userId="f9bf2b7a-00de-48b4-8fc8-225d4909fb1d" providerId="ADAL" clId="{0BA70794-2BE9-4B91-BE64-9580A63BED71}" dt="2023-11-30T10:36:50.271" v="0"/>
          <ac:spMkLst>
            <pc:docMk/>
            <pc:sldMasterMk cId="1371820199" sldId="2147484028"/>
            <ac:spMk id="25603" creationId="{00000000-0000-0000-0000-000000000000}"/>
          </ac:spMkLst>
        </pc:spChg>
        <pc:sldLayoutChg chg="modSp del">
          <pc:chgData name="Marisa Wyburn" userId="f9bf2b7a-00de-48b4-8fc8-225d4909fb1d" providerId="ADAL" clId="{0BA70794-2BE9-4B91-BE64-9580A63BED71}" dt="2023-11-30T11:36:40.741" v="71" actId="47"/>
          <pc:sldLayoutMkLst>
            <pc:docMk/>
            <pc:sldMasterMk cId="1371820199" sldId="2147484028"/>
            <pc:sldLayoutMk cId="1173784465" sldId="2147484029"/>
          </pc:sldLayoutMkLst>
          <pc:spChg chg="mod">
            <ac:chgData name="Marisa Wyburn" userId="f9bf2b7a-00de-48b4-8fc8-225d4909fb1d" providerId="ADAL" clId="{0BA70794-2BE9-4B91-BE64-9580A63BED71}" dt="2023-11-30T10:36:50.271" v="0"/>
            <ac:spMkLst>
              <pc:docMk/>
              <pc:sldMasterMk cId="1371820199" sldId="2147484028"/>
              <pc:sldLayoutMk cId="1173784465" sldId="2147484029"/>
              <ac:spMk id="2" creationId="{00000000-0000-0000-0000-000000000000}"/>
            </ac:spMkLst>
          </pc:spChg>
          <pc:spChg chg="mod">
            <ac:chgData name="Marisa Wyburn" userId="f9bf2b7a-00de-48b4-8fc8-225d4909fb1d" providerId="ADAL" clId="{0BA70794-2BE9-4B91-BE64-9580A63BED71}" dt="2023-11-30T10:36:50.271" v="0"/>
            <ac:spMkLst>
              <pc:docMk/>
              <pc:sldMasterMk cId="1371820199" sldId="2147484028"/>
              <pc:sldLayoutMk cId="1173784465" sldId="2147484029"/>
              <ac:spMk id="3" creationId="{00000000-0000-0000-0000-000000000000}"/>
            </ac:spMkLst>
          </pc:spChg>
        </pc:sldLayoutChg>
        <pc:sldLayoutChg chg="del">
          <pc:chgData name="Marisa Wyburn" userId="f9bf2b7a-00de-48b4-8fc8-225d4909fb1d" providerId="ADAL" clId="{0BA70794-2BE9-4B91-BE64-9580A63BED71}" dt="2023-11-30T11:36:40.741" v="71" actId="47"/>
          <pc:sldLayoutMkLst>
            <pc:docMk/>
            <pc:sldMasterMk cId="1371820199" sldId="2147484028"/>
            <pc:sldLayoutMk cId="1281416969" sldId="2147484030"/>
          </pc:sldLayoutMkLst>
        </pc:sldLayoutChg>
        <pc:sldLayoutChg chg="modSp del">
          <pc:chgData name="Marisa Wyburn" userId="f9bf2b7a-00de-48b4-8fc8-225d4909fb1d" providerId="ADAL" clId="{0BA70794-2BE9-4B91-BE64-9580A63BED71}" dt="2023-11-30T11:36:40.741" v="71" actId="47"/>
          <pc:sldLayoutMkLst>
            <pc:docMk/>
            <pc:sldMasterMk cId="1371820199" sldId="2147484028"/>
            <pc:sldLayoutMk cId="3739344194" sldId="2147484031"/>
          </pc:sldLayoutMkLst>
          <pc:spChg chg="mod">
            <ac:chgData name="Marisa Wyburn" userId="f9bf2b7a-00de-48b4-8fc8-225d4909fb1d" providerId="ADAL" clId="{0BA70794-2BE9-4B91-BE64-9580A63BED71}" dt="2023-11-30T10:36:50.271" v="0"/>
            <ac:spMkLst>
              <pc:docMk/>
              <pc:sldMasterMk cId="1371820199" sldId="2147484028"/>
              <pc:sldLayoutMk cId="3739344194" sldId="2147484031"/>
              <ac:spMk id="2" creationId="{00000000-0000-0000-0000-000000000000}"/>
            </ac:spMkLst>
          </pc:spChg>
          <pc:spChg chg="mod">
            <ac:chgData name="Marisa Wyburn" userId="f9bf2b7a-00de-48b4-8fc8-225d4909fb1d" providerId="ADAL" clId="{0BA70794-2BE9-4B91-BE64-9580A63BED71}" dt="2023-11-30T10:36:50.271" v="0"/>
            <ac:spMkLst>
              <pc:docMk/>
              <pc:sldMasterMk cId="1371820199" sldId="2147484028"/>
              <pc:sldLayoutMk cId="3739344194" sldId="2147484031"/>
              <ac:spMk id="3" creationId="{00000000-0000-0000-0000-000000000000}"/>
            </ac:spMkLst>
          </pc:spChg>
        </pc:sldLayoutChg>
        <pc:sldLayoutChg chg="modSp del">
          <pc:chgData name="Marisa Wyburn" userId="f9bf2b7a-00de-48b4-8fc8-225d4909fb1d" providerId="ADAL" clId="{0BA70794-2BE9-4B91-BE64-9580A63BED71}" dt="2023-11-30T11:36:40.741" v="71" actId="47"/>
          <pc:sldLayoutMkLst>
            <pc:docMk/>
            <pc:sldMasterMk cId="1371820199" sldId="2147484028"/>
            <pc:sldLayoutMk cId="2583297007" sldId="2147484032"/>
          </pc:sldLayoutMkLst>
          <pc:spChg chg="mod">
            <ac:chgData name="Marisa Wyburn" userId="f9bf2b7a-00de-48b4-8fc8-225d4909fb1d" providerId="ADAL" clId="{0BA70794-2BE9-4B91-BE64-9580A63BED71}" dt="2023-11-30T10:36:50.271" v="0"/>
            <ac:spMkLst>
              <pc:docMk/>
              <pc:sldMasterMk cId="1371820199" sldId="2147484028"/>
              <pc:sldLayoutMk cId="2583297007" sldId="2147484032"/>
              <ac:spMk id="3" creationId="{00000000-0000-0000-0000-000000000000}"/>
            </ac:spMkLst>
          </pc:spChg>
          <pc:spChg chg="mod">
            <ac:chgData name="Marisa Wyburn" userId="f9bf2b7a-00de-48b4-8fc8-225d4909fb1d" providerId="ADAL" clId="{0BA70794-2BE9-4B91-BE64-9580A63BED71}" dt="2023-11-30T10:36:50.271" v="0"/>
            <ac:spMkLst>
              <pc:docMk/>
              <pc:sldMasterMk cId="1371820199" sldId="2147484028"/>
              <pc:sldLayoutMk cId="2583297007" sldId="2147484032"/>
              <ac:spMk id="4" creationId="{00000000-0000-0000-0000-000000000000}"/>
            </ac:spMkLst>
          </pc:spChg>
        </pc:sldLayoutChg>
        <pc:sldLayoutChg chg="modSp del">
          <pc:chgData name="Marisa Wyburn" userId="f9bf2b7a-00de-48b4-8fc8-225d4909fb1d" providerId="ADAL" clId="{0BA70794-2BE9-4B91-BE64-9580A63BED71}" dt="2023-11-30T11:36:40.741" v="71" actId="47"/>
          <pc:sldLayoutMkLst>
            <pc:docMk/>
            <pc:sldMasterMk cId="1371820199" sldId="2147484028"/>
            <pc:sldLayoutMk cId="1182607126" sldId="2147484033"/>
          </pc:sldLayoutMkLst>
          <pc:spChg chg="mod">
            <ac:chgData name="Marisa Wyburn" userId="f9bf2b7a-00de-48b4-8fc8-225d4909fb1d" providerId="ADAL" clId="{0BA70794-2BE9-4B91-BE64-9580A63BED71}" dt="2023-11-30T10:36:50.271" v="0"/>
            <ac:spMkLst>
              <pc:docMk/>
              <pc:sldMasterMk cId="1371820199" sldId="2147484028"/>
              <pc:sldLayoutMk cId="1182607126" sldId="2147484033"/>
              <ac:spMk id="3" creationId="{00000000-0000-0000-0000-000000000000}"/>
            </ac:spMkLst>
          </pc:spChg>
          <pc:spChg chg="mod">
            <ac:chgData name="Marisa Wyburn" userId="f9bf2b7a-00de-48b4-8fc8-225d4909fb1d" providerId="ADAL" clId="{0BA70794-2BE9-4B91-BE64-9580A63BED71}" dt="2023-11-30T10:36:50.271" v="0"/>
            <ac:spMkLst>
              <pc:docMk/>
              <pc:sldMasterMk cId="1371820199" sldId="2147484028"/>
              <pc:sldLayoutMk cId="1182607126" sldId="2147484033"/>
              <ac:spMk id="4" creationId="{00000000-0000-0000-0000-000000000000}"/>
            </ac:spMkLst>
          </pc:spChg>
          <pc:spChg chg="mod">
            <ac:chgData name="Marisa Wyburn" userId="f9bf2b7a-00de-48b4-8fc8-225d4909fb1d" providerId="ADAL" clId="{0BA70794-2BE9-4B91-BE64-9580A63BED71}" dt="2023-11-30T10:36:50.271" v="0"/>
            <ac:spMkLst>
              <pc:docMk/>
              <pc:sldMasterMk cId="1371820199" sldId="2147484028"/>
              <pc:sldLayoutMk cId="1182607126" sldId="2147484033"/>
              <ac:spMk id="5" creationId="{00000000-0000-0000-0000-000000000000}"/>
            </ac:spMkLst>
          </pc:spChg>
          <pc:spChg chg="mod">
            <ac:chgData name="Marisa Wyburn" userId="f9bf2b7a-00de-48b4-8fc8-225d4909fb1d" providerId="ADAL" clId="{0BA70794-2BE9-4B91-BE64-9580A63BED71}" dt="2023-11-30T10:36:50.271" v="0"/>
            <ac:spMkLst>
              <pc:docMk/>
              <pc:sldMasterMk cId="1371820199" sldId="2147484028"/>
              <pc:sldLayoutMk cId="1182607126" sldId="2147484033"/>
              <ac:spMk id="6" creationId="{00000000-0000-0000-0000-000000000000}"/>
            </ac:spMkLst>
          </pc:spChg>
        </pc:sldLayoutChg>
        <pc:sldLayoutChg chg="del">
          <pc:chgData name="Marisa Wyburn" userId="f9bf2b7a-00de-48b4-8fc8-225d4909fb1d" providerId="ADAL" clId="{0BA70794-2BE9-4B91-BE64-9580A63BED71}" dt="2023-11-30T11:36:40.741" v="71" actId="47"/>
          <pc:sldLayoutMkLst>
            <pc:docMk/>
            <pc:sldMasterMk cId="1371820199" sldId="2147484028"/>
            <pc:sldLayoutMk cId="785414248" sldId="2147484034"/>
          </pc:sldLayoutMkLst>
        </pc:sldLayoutChg>
        <pc:sldLayoutChg chg="del">
          <pc:chgData name="Marisa Wyburn" userId="f9bf2b7a-00de-48b4-8fc8-225d4909fb1d" providerId="ADAL" clId="{0BA70794-2BE9-4B91-BE64-9580A63BED71}" dt="2023-11-30T11:36:40.741" v="71" actId="47"/>
          <pc:sldLayoutMkLst>
            <pc:docMk/>
            <pc:sldMasterMk cId="1371820199" sldId="2147484028"/>
            <pc:sldLayoutMk cId="3961894401" sldId="2147484035"/>
          </pc:sldLayoutMkLst>
        </pc:sldLayoutChg>
        <pc:sldLayoutChg chg="modSp del">
          <pc:chgData name="Marisa Wyburn" userId="f9bf2b7a-00de-48b4-8fc8-225d4909fb1d" providerId="ADAL" clId="{0BA70794-2BE9-4B91-BE64-9580A63BED71}" dt="2023-11-30T11:36:40.741" v="71" actId="47"/>
          <pc:sldLayoutMkLst>
            <pc:docMk/>
            <pc:sldMasterMk cId="1371820199" sldId="2147484028"/>
            <pc:sldLayoutMk cId="2290659207" sldId="2147484036"/>
          </pc:sldLayoutMkLst>
          <pc:spChg chg="mod">
            <ac:chgData name="Marisa Wyburn" userId="f9bf2b7a-00de-48b4-8fc8-225d4909fb1d" providerId="ADAL" clId="{0BA70794-2BE9-4B91-BE64-9580A63BED71}" dt="2023-11-30T10:36:50.271" v="0"/>
            <ac:spMkLst>
              <pc:docMk/>
              <pc:sldMasterMk cId="1371820199" sldId="2147484028"/>
              <pc:sldLayoutMk cId="2290659207" sldId="2147484036"/>
              <ac:spMk id="2" creationId="{00000000-0000-0000-0000-000000000000}"/>
            </ac:spMkLst>
          </pc:spChg>
          <pc:spChg chg="mod">
            <ac:chgData name="Marisa Wyburn" userId="f9bf2b7a-00de-48b4-8fc8-225d4909fb1d" providerId="ADAL" clId="{0BA70794-2BE9-4B91-BE64-9580A63BED71}" dt="2023-11-30T10:36:50.271" v="0"/>
            <ac:spMkLst>
              <pc:docMk/>
              <pc:sldMasterMk cId="1371820199" sldId="2147484028"/>
              <pc:sldLayoutMk cId="2290659207" sldId="2147484036"/>
              <ac:spMk id="3" creationId="{00000000-0000-0000-0000-000000000000}"/>
            </ac:spMkLst>
          </pc:spChg>
          <pc:spChg chg="mod">
            <ac:chgData name="Marisa Wyburn" userId="f9bf2b7a-00de-48b4-8fc8-225d4909fb1d" providerId="ADAL" clId="{0BA70794-2BE9-4B91-BE64-9580A63BED71}" dt="2023-11-30T10:36:50.271" v="0"/>
            <ac:spMkLst>
              <pc:docMk/>
              <pc:sldMasterMk cId="1371820199" sldId="2147484028"/>
              <pc:sldLayoutMk cId="2290659207" sldId="2147484036"/>
              <ac:spMk id="4" creationId="{00000000-0000-0000-0000-000000000000}"/>
            </ac:spMkLst>
          </pc:spChg>
        </pc:sldLayoutChg>
        <pc:sldLayoutChg chg="modSp del">
          <pc:chgData name="Marisa Wyburn" userId="f9bf2b7a-00de-48b4-8fc8-225d4909fb1d" providerId="ADAL" clId="{0BA70794-2BE9-4B91-BE64-9580A63BED71}" dt="2023-11-30T11:36:40.741" v="71" actId="47"/>
          <pc:sldLayoutMkLst>
            <pc:docMk/>
            <pc:sldMasterMk cId="1371820199" sldId="2147484028"/>
            <pc:sldLayoutMk cId="475329901" sldId="2147484037"/>
          </pc:sldLayoutMkLst>
          <pc:spChg chg="mod">
            <ac:chgData name="Marisa Wyburn" userId="f9bf2b7a-00de-48b4-8fc8-225d4909fb1d" providerId="ADAL" clId="{0BA70794-2BE9-4B91-BE64-9580A63BED71}" dt="2023-11-30T10:36:50.271" v="0"/>
            <ac:spMkLst>
              <pc:docMk/>
              <pc:sldMasterMk cId="1371820199" sldId="2147484028"/>
              <pc:sldLayoutMk cId="475329901" sldId="2147484037"/>
              <ac:spMk id="2" creationId="{00000000-0000-0000-0000-000000000000}"/>
            </ac:spMkLst>
          </pc:spChg>
          <pc:spChg chg="mod">
            <ac:chgData name="Marisa Wyburn" userId="f9bf2b7a-00de-48b4-8fc8-225d4909fb1d" providerId="ADAL" clId="{0BA70794-2BE9-4B91-BE64-9580A63BED71}" dt="2023-11-30T10:36:50.271" v="0"/>
            <ac:spMkLst>
              <pc:docMk/>
              <pc:sldMasterMk cId="1371820199" sldId="2147484028"/>
              <pc:sldLayoutMk cId="475329901" sldId="2147484037"/>
              <ac:spMk id="3" creationId="{00000000-0000-0000-0000-000000000000}"/>
            </ac:spMkLst>
          </pc:spChg>
          <pc:spChg chg="mod">
            <ac:chgData name="Marisa Wyburn" userId="f9bf2b7a-00de-48b4-8fc8-225d4909fb1d" providerId="ADAL" clId="{0BA70794-2BE9-4B91-BE64-9580A63BED71}" dt="2023-11-30T10:36:50.271" v="0"/>
            <ac:spMkLst>
              <pc:docMk/>
              <pc:sldMasterMk cId="1371820199" sldId="2147484028"/>
              <pc:sldLayoutMk cId="475329901" sldId="2147484037"/>
              <ac:spMk id="4" creationId="{00000000-0000-0000-0000-000000000000}"/>
            </ac:spMkLst>
          </pc:spChg>
        </pc:sldLayoutChg>
        <pc:sldLayoutChg chg="del">
          <pc:chgData name="Marisa Wyburn" userId="f9bf2b7a-00de-48b4-8fc8-225d4909fb1d" providerId="ADAL" clId="{0BA70794-2BE9-4B91-BE64-9580A63BED71}" dt="2023-11-30T11:36:40.741" v="71" actId="47"/>
          <pc:sldLayoutMkLst>
            <pc:docMk/>
            <pc:sldMasterMk cId="1371820199" sldId="2147484028"/>
            <pc:sldLayoutMk cId="3171064972" sldId="2147484038"/>
          </pc:sldLayoutMkLst>
        </pc:sldLayoutChg>
        <pc:sldLayoutChg chg="modSp del">
          <pc:chgData name="Marisa Wyburn" userId="f9bf2b7a-00de-48b4-8fc8-225d4909fb1d" providerId="ADAL" clId="{0BA70794-2BE9-4B91-BE64-9580A63BED71}" dt="2023-11-30T11:36:40.741" v="71" actId="47"/>
          <pc:sldLayoutMkLst>
            <pc:docMk/>
            <pc:sldMasterMk cId="1371820199" sldId="2147484028"/>
            <pc:sldLayoutMk cId="245577112" sldId="2147484039"/>
          </pc:sldLayoutMkLst>
          <pc:spChg chg="mod">
            <ac:chgData name="Marisa Wyburn" userId="f9bf2b7a-00de-48b4-8fc8-225d4909fb1d" providerId="ADAL" clId="{0BA70794-2BE9-4B91-BE64-9580A63BED71}" dt="2023-11-30T10:36:50.271" v="0"/>
            <ac:spMkLst>
              <pc:docMk/>
              <pc:sldMasterMk cId="1371820199" sldId="2147484028"/>
              <pc:sldLayoutMk cId="245577112" sldId="2147484039"/>
              <ac:spMk id="2" creationId="{00000000-0000-0000-0000-000000000000}"/>
            </ac:spMkLst>
          </pc:spChg>
          <pc:spChg chg="mod">
            <ac:chgData name="Marisa Wyburn" userId="f9bf2b7a-00de-48b4-8fc8-225d4909fb1d" providerId="ADAL" clId="{0BA70794-2BE9-4B91-BE64-9580A63BED71}" dt="2023-11-30T10:36:50.271" v="0"/>
            <ac:spMkLst>
              <pc:docMk/>
              <pc:sldMasterMk cId="1371820199" sldId="2147484028"/>
              <pc:sldLayoutMk cId="245577112" sldId="2147484039"/>
              <ac:spMk id="3" creationId="{00000000-0000-0000-0000-000000000000}"/>
            </ac:spMkLst>
          </pc:spChg>
        </pc:sldLayoutChg>
        <pc:sldLayoutChg chg="modSp del">
          <pc:chgData name="Marisa Wyburn" userId="f9bf2b7a-00de-48b4-8fc8-225d4909fb1d" providerId="ADAL" clId="{0BA70794-2BE9-4B91-BE64-9580A63BED71}" dt="2023-11-30T11:36:40.741" v="71" actId="47"/>
          <pc:sldLayoutMkLst>
            <pc:docMk/>
            <pc:sldMasterMk cId="1371820199" sldId="2147484028"/>
            <pc:sldLayoutMk cId="3012722661" sldId="2147484040"/>
          </pc:sldLayoutMkLst>
          <pc:spChg chg="mod">
            <ac:chgData name="Marisa Wyburn" userId="f9bf2b7a-00de-48b4-8fc8-225d4909fb1d" providerId="ADAL" clId="{0BA70794-2BE9-4B91-BE64-9580A63BED71}" dt="2023-11-30T10:36:50.271" v="0"/>
            <ac:spMkLst>
              <pc:docMk/>
              <pc:sldMasterMk cId="1371820199" sldId="2147484028"/>
              <pc:sldLayoutMk cId="3012722661" sldId="2147484040"/>
              <ac:spMk id="2" creationId="{00000000-0000-0000-0000-000000000000}"/>
            </ac:spMkLst>
          </pc:spChg>
          <pc:spChg chg="mod">
            <ac:chgData name="Marisa Wyburn" userId="f9bf2b7a-00de-48b4-8fc8-225d4909fb1d" providerId="ADAL" clId="{0BA70794-2BE9-4B91-BE64-9580A63BED71}" dt="2023-11-30T10:36:50.271" v="0"/>
            <ac:spMkLst>
              <pc:docMk/>
              <pc:sldMasterMk cId="1371820199" sldId="2147484028"/>
              <pc:sldLayoutMk cId="3012722661" sldId="2147484040"/>
              <ac:spMk id="3" creationId="{00000000-0000-0000-0000-000000000000}"/>
            </ac:spMkLst>
          </pc:spChg>
          <pc:spChg chg="mod">
            <ac:chgData name="Marisa Wyburn" userId="f9bf2b7a-00de-48b4-8fc8-225d4909fb1d" providerId="ADAL" clId="{0BA70794-2BE9-4B91-BE64-9580A63BED71}" dt="2023-11-30T10:36:50.271" v="0"/>
            <ac:spMkLst>
              <pc:docMk/>
              <pc:sldMasterMk cId="1371820199" sldId="2147484028"/>
              <pc:sldLayoutMk cId="3012722661" sldId="2147484040"/>
              <ac:spMk id="4" creationId="{00000000-0000-0000-0000-000000000000}"/>
            </ac:spMkLst>
          </pc:spChg>
          <pc:spChg chg="mod">
            <ac:chgData name="Marisa Wyburn" userId="f9bf2b7a-00de-48b4-8fc8-225d4909fb1d" providerId="ADAL" clId="{0BA70794-2BE9-4B91-BE64-9580A63BED71}" dt="2023-11-30T10:36:50.271" v="0"/>
            <ac:spMkLst>
              <pc:docMk/>
              <pc:sldMasterMk cId="1371820199" sldId="2147484028"/>
              <pc:sldLayoutMk cId="3012722661" sldId="2147484040"/>
              <ac:spMk id="5" creationId="{00000000-0000-0000-0000-000000000000}"/>
            </ac:spMkLst>
          </pc:spChg>
          <pc:spChg chg="mod">
            <ac:chgData name="Marisa Wyburn" userId="f9bf2b7a-00de-48b4-8fc8-225d4909fb1d" providerId="ADAL" clId="{0BA70794-2BE9-4B91-BE64-9580A63BED71}" dt="2023-11-30T10:36:50.271" v="0"/>
            <ac:spMkLst>
              <pc:docMk/>
              <pc:sldMasterMk cId="1371820199" sldId="2147484028"/>
              <pc:sldLayoutMk cId="3012722661" sldId="2147484040"/>
              <ac:spMk id="6" creationId="{00000000-0000-0000-0000-000000000000}"/>
            </ac:spMkLst>
          </pc:spChg>
          <pc:spChg chg="mod">
            <ac:chgData name="Marisa Wyburn" userId="f9bf2b7a-00de-48b4-8fc8-225d4909fb1d" providerId="ADAL" clId="{0BA70794-2BE9-4B91-BE64-9580A63BED71}" dt="2023-11-30T10:36:50.271" v="0"/>
            <ac:spMkLst>
              <pc:docMk/>
              <pc:sldMasterMk cId="1371820199" sldId="2147484028"/>
              <pc:sldLayoutMk cId="3012722661" sldId="2147484040"/>
              <ac:spMk id="7" creationId="{00000000-0000-0000-0000-000000000000}"/>
            </ac:spMkLst>
          </pc:spChg>
        </pc:sldLayoutChg>
      </pc:sldMasterChg>
      <pc:sldMasterChg chg="modSp modSldLayout">
        <pc:chgData name="Marisa Wyburn" userId="f9bf2b7a-00de-48b4-8fc8-225d4909fb1d" providerId="ADAL" clId="{0BA70794-2BE9-4B91-BE64-9580A63BED71}" dt="2023-11-30T10:36:50.271" v="0"/>
        <pc:sldMasterMkLst>
          <pc:docMk/>
          <pc:sldMasterMk cId="5037240" sldId="2147484041"/>
        </pc:sldMasterMkLst>
        <pc:spChg chg="mod">
          <ac:chgData name="Marisa Wyburn" userId="f9bf2b7a-00de-48b4-8fc8-225d4909fb1d" providerId="ADAL" clId="{0BA70794-2BE9-4B91-BE64-9580A63BED71}" dt="2023-11-30T10:36:50.271" v="0"/>
          <ac:spMkLst>
            <pc:docMk/>
            <pc:sldMasterMk cId="5037240" sldId="2147484041"/>
            <ac:spMk id="2" creationId="{00000000-0000-0000-0000-000000000000}"/>
          </ac:spMkLst>
        </pc:spChg>
        <pc:spChg chg="mod">
          <ac:chgData name="Marisa Wyburn" userId="f9bf2b7a-00de-48b4-8fc8-225d4909fb1d" providerId="ADAL" clId="{0BA70794-2BE9-4B91-BE64-9580A63BED71}" dt="2023-11-30T10:36:50.271" v="0"/>
          <ac:spMkLst>
            <pc:docMk/>
            <pc:sldMasterMk cId="5037240" sldId="2147484041"/>
            <ac:spMk id="3" creationId="{00000000-0000-0000-0000-000000000000}"/>
          </ac:spMkLst>
        </pc:spChg>
        <pc:spChg chg="mod">
          <ac:chgData name="Marisa Wyburn" userId="f9bf2b7a-00de-48b4-8fc8-225d4909fb1d" providerId="ADAL" clId="{0BA70794-2BE9-4B91-BE64-9580A63BED71}" dt="2023-11-30T10:36:50.271" v="0"/>
          <ac:spMkLst>
            <pc:docMk/>
            <pc:sldMasterMk cId="5037240" sldId="2147484041"/>
            <ac:spMk id="4" creationId="{00000000-0000-0000-0000-000000000000}"/>
          </ac:spMkLst>
        </pc:spChg>
        <pc:spChg chg="mod">
          <ac:chgData name="Marisa Wyburn" userId="f9bf2b7a-00de-48b4-8fc8-225d4909fb1d" providerId="ADAL" clId="{0BA70794-2BE9-4B91-BE64-9580A63BED71}" dt="2023-11-30T10:36:50.271" v="0"/>
          <ac:spMkLst>
            <pc:docMk/>
            <pc:sldMasterMk cId="5037240" sldId="2147484041"/>
            <ac:spMk id="5" creationId="{00000000-0000-0000-0000-000000000000}"/>
          </ac:spMkLst>
        </pc:spChg>
        <pc:spChg chg="mod">
          <ac:chgData name="Marisa Wyburn" userId="f9bf2b7a-00de-48b4-8fc8-225d4909fb1d" providerId="ADAL" clId="{0BA70794-2BE9-4B91-BE64-9580A63BED71}" dt="2023-11-30T10:36:50.271" v="0"/>
          <ac:spMkLst>
            <pc:docMk/>
            <pc:sldMasterMk cId="5037240" sldId="2147484041"/>
            <ac:spMk id="6" creationId="{00000000-0000-0000-0000-000000000000}"/>
          </ac:spMkLst>
        </pc:spChg>
        <pc:spChg chg="mod">
          <ac:chgData name="Marisa Wyburn" userId="f9bf2b7a-00de-48b4-8fc8-225d4909fb1d" providerId="ADAL" clId="{0BA70794-2BE9-4B91-BE64-9580A63BED71}" dt="2023-11-30T10:36:50.271" v="0"/>
          <ac:spMkLst>
            <pc:docMk/>
            <pc:sldMasterMk cId="5037240" sldId="2147484041"/>
            <ac:spMk id="7" creationId="{00000000-0000-0000-0000-000000000000}"/>
          </ac:spMkLst>
        </pc:spChg>
        <pc:spChg chg="mod">
          <ac:chgData name="Marisa Wyburn" userId="f9bf2b7a-00de-48b4-8fc8-225d4909fb1d" providerId="ADAL" clId="{0BA70794-2BE9-4B91-BE64-9580A63BED71}" dt="2023-11-30T10:36:50.271" v="0"/>
          <ac:spMkLst>
            <pc:docMk/>
            <pc:sldMasterMk cId="5037240" sldId="2147484041"/>
            <ac:spMk id="10" creationId="{00000000-0000-0000-0000-000000000000}"/>
          </ac:spMkLst>
        </pc:spChg>
        <pc:sldLayoutChg chg="modSp">
          <pc:chgData name="Marisa Wyburn" userId="f9bf2b7a-00de-48b4-8fc8-225d4909fb1d" providerId="ADAL" clId="{0BA70794-2BE9-4B91-BE64-9580A63BED71}" dt="2023-11-30T10:36:50.271" v="0"/>
          <pc:sldLayoutMkLst>
            <pc:docMk/>
            <pc:sldMasterMk cId="5037240" sldId="2147484041"/>
            <pc:sldLayoutMk cId="2917509332" sldId="2147484042"/>
          </pc:sldLayoutMkLst>
          <pc:spChg chg="mod">
            <ac:chgData name="Marisa Wyburn" userId="f9bf2b7a-00de-48b4-8fc8-225d4909fb1d" providerId="ADAL" clId="{0BA70794-2BE9-4B91-BE64-9580A63BED71}" dt="2023-11-30T10:36:50.271" v="0"/>
            <ac:spMkLst>
              <pc:docMk/>
              <pc:sldMasterMk cId="5037240" sldId="2147484041"/>
              <pc:sldLayoutMk cId="2917509332" sldId="2147484042"/>
              <ac:spMk id="2" creationId="{00000000-0000-0000-0000-000000000000}"/>
            </ac:spMkLst>
          </pc:spChg>
          <pc:spChg chg="mod">
            <ac:chgData name="Marisa Wyburn" userId="f9bf2b7a-00de-48b4-8fc8-225d4909fb1d" providerId="ADAL" clId="{0BA70794-2BE9-4B91-BE64-9580A63BED71}" dt="2023-11-30T10:36:50.271" v="0"/>
            <ac:spMkLst>
              <pc:docMk/>
              <pc:sldMasterMk cId="5037240" sldId="2147484041"/>
              <pc:sldLayoutMk cId="2917509332" sldId="2147484042"/>
              <ac:spMk id="3" creationId="{00000000-0000-0000-0000-000000000000}"/>
            </ac:spMkLst>
          </pc:spChg>
          <pc:spChg chg="mod">
            <ac:chgData name="Marisa Wyburn" userId="f9bf2b7a-00de-48b4-8fc8-225d4909fb1d" providerId="ADAL" clId="{0BA70794-2BE9-4B91-BE64-9580A63BED71}" dt="2023-11-30T10:36:50.271" v="0"/>
            <ac:spMkLst>
              <pc:docMk/>
              <pc:sldMasterMk cId="5037240" sldId="2147484041"/>
              <pc:sldLayoutMk cId="2917509332" sldId="2147484042"/>
              <ac:spMk id="9" creationId="{00000000-0000-0000-0000-000000000000}"/>
            </ac:spMkLst>
          </pc:spChg>
          <pc:spChg chg="mod">
            <ac:chgData name="Marisa Wyburn" userId="f9bf2b7a-00de-48b4-8fc8-225d4909fb1d" providerId="ADAL" clId="{0BA70794-2BE9-4B91-BE64-9580A63BED71}" dt="2023-11-30T10:36:50.271" v="0"/>
            <ac:spMkLst>
              <pc:docMk/>
              <pc:sldMasterMk cId="5037240" sldId="2147484041"/>
              <pc:sldLayoutMk cId="2917509332" sldId="2147484042"/>
              <ac:spMk id="10" creationId="{00000000-0000-0000-0000-000000000000}"/>
            </ac:spMkLst>
          </pc:spChg>
        </pc:sldLayoutChg>
        <pc:sldLayoutChg chg="modSp">
          <pc:chgData name="Marisa Wyburn" userId="f9bf2b7a-00de-48b4-8fc8-225d4909fb1d" providerId="ADAL" clId="{0BA70794-2BE9-4B91-BE64-9580A63BED71}" dt="2023-11-30T10:36:50.271" v="0"/>
          <pc:sldLayoutMkLst>
            <pc:docMk/>
            <pc:sldMasterMk cId="5037240" sldId="2147484041"/>
            <pc:sldLayoutMk cId="2202221037" sldId="2147484043"/>
          </pc:sldLayoutMkLst>
          <pc:spChg chg="mod">
            <ac:chgData name="Marisa Wyburn" userId="f9bf2b7a-00de-48b4-8fc8-225d4909fb1d" providerId="ADAL" clId="{0BA70794-2BE9-4B91-BE64-9580A63BED71}" dt="2023-11-30T10:36:50.271" v="0"/>
            <ac:spMkLst>
              <pc:docMk/>
              <pc:sldMasterMk cId="5037240" sldId="2147484041"/>
              <pc:sldLayoutMk cId="2202221037" sldId="2147484043"/>
              <ac:spMk id="2" creationId="{00000000-0000-0000-0000-000000000000}"/>
            </ac:spMkLst>
          </pc:spChg>
        </pc:sldLayoutChg>
        <pc:sldLayoutChg chg="modSp">
          <pc:chgData name="Marisa Wyburn" userId="f9bf2b7a-00de-48b4-8fc8-225d4909fb1d" providerId="ADAL" clId="{0BA70794-2BE9-4B91-BE64-9580A63BED71}" dt="2023-11-30T10:36:50.271" v="0"/>
          <pc:sldLayoutMkLst>
            <pc:docMk/>
            <pc:sldMasterMk cId="5037240" sldId="2147484041"/>
            <pc:sldLayoutMk cId="2809633580" sldId="2147484044"/>
          </pc:sldLayoutMkLst>
          <pc:spChg chg="mod">
            <ac:chgData name="Marisa Wyburn" userId="f9bf2b7a-00de-48b4-8fc8-225d4909fb1d" providerId="ADAL" clId="{0BA70794-2BE9-4B91-BE64-9580A63BED71}" dt="2023-11-30T10:36:50.271" v="0"/>
            <ac:spMkLst>
              <pc:docMk/>
              <pc:sldMasterMk cId="5037240" sldId="2147484041"/>
              <pc:sldLayoutMk cId="2809633580" sldId="2147484044"/>
              <ac:spMk id="2" creationId="{00000000-0000-0000-0000-000000000000}"/>
            </ac:spMkLst>
          </pc:spChg>
          <pc:spChg chg="mod">
            <ac:chgData name="Marisa Wyburn" userId="f9bf2b7a-00de-48b4-8fc8-225d4909fb1d" providerId="ADAL" clId="{0BA70794-2BE9-4B91-BE64-9580A63BED71}" dt="2023-11-30T10:36:50.271" v="0"/>
            <ac:spMkLst>
              <pc:docMk/>
              <pc:sldMasterMk cId="5037240" sldId="2147484041"/>
              <pc:sldLayoutMk cId="2809633580" sldId="2147484044"/>
              <ac:spMk id="3" creationId="{00000000-0000-0000-0000-000000000000}"/>
            </ac:spMkLst>
          </pc:spChg>
          <pc:spChg chg="mod">
            <ac:chgData name="Marisa Wyburn" userId="f9bf2b7a-00de-48b4-8fc8-225d4909fb1d" providerId="ADAL" clId="{0BA70794-2BE9-4B91-BE64-9580A63BED71}" dt="2023-11-30T10:36:50.271" v="0"/>
            <ac:spMkLst>
              <pc:docMk/>
              <pc:sldMasterMk cId="5037240" sldId="2147484041"/>
              <pc:sldLayoutMk cId="2809633580" sldId="2147484044"/>
              <ac:spMk id="9" creationId="{00000000-0000-0000-0000-000000000000}"/>
            </ac:spMkLst>
          </pc:spChg>
          <pc:spChg chg="mod">
            <ac:chgData name="Marisa Wyburn" userId="f9bf2b7a-00de-48b4-8fc8-225d4909fb1d" providerId="ADAL" clId="{0BA70794-2BE9-4B91-BE64-9580A63BED71}" dt="2023-11-30T10:36:50.271" v="0"/>
            <ac:spMkLst>
              <pc:docMk/>
              <pc:sldMasterMk cId="5037240" sldId="2147484041"/>
              <pc:sldLayoutMk cId="2809633580" sldId="2147484044"/>
              <ac:spMk id="12" creationId="{00000000-0000-0000-0000-000000000000}"/>
            </ac:spMkLst>
          </pc:spChg>
        </pc:sldLayoutChg>
        <pc:sldLayoutChg chg="modSp">
          <pc:chgData name="Marisa Wyburn" userId="f9bf2b7a-00de-48b4-8fc8-225d4909fb1d" providerId="ADAL" clId="{0BA70794-2BE9-4B91-BE64-9580A63BED71}" dt="2023-11-30T10:36:50.271" v="0"/>
          <pc:sldLayoutMkLst>
            <pc:docMk/>
            <pc:sldMasterMk cId="5037240" sldId="2147484041"/>
            <pc:sldLayoutMk cId="974213649" sldId="2147484045"/>
          </pc:sldLayoutMkLst>
          <pc:spChg chg="mod">
            <ac:chgData name="Marisa Wyburn" userId="f9bf2b7a-00de-48b4-8fc8-225d4909fb1d" providerId="ADAL" clId="{0BA70794-2BE9-4B91-BE64-9580A63BED71}" dt="2023-11-30T10:36:50.271" v="0"/>
            <ac:spMkLst>
              <pc:docMk/>
              <pc:sldMasterMk cId="5037240" sldId="2147484041"/>
              <pc:sldLayoutMk cId="974213649" sldId="2147484045"/>
              <ac:spMk id="3" creationId="{00000000-0000-0000-0000-000000000000}"/>
            </ac:spMkLst>
          </pc:spChg>
          <pc:spChg chg="mod">
            <ac:chgData name="Marisa Wyburn" userId="f9bf2b7a-00de-48b4-8fc8-225d4909fb1d" providerId="ADAL" clId="{0BA70794-2BE9-4B91-BE64-9580A63BED71}" dt="2023-11-30T10:36:50.271" v="0"/>
            <ac:spMkLst>
              <pc:docMk/>
              <pc:sldMasterMk cId="5037240" sldId="2147484041"/>
              <pc:sldLayoutMk cId="974213649" sldId="2147484045"/>
              <ac:spMk id="4" creationId="{00000000-0000-0000-0000-000000000000}"/>
            </ac:spMkLst>
          </pc:spChg>
        </pc:sldLayoutChg>
        <pc:sldLayoutChg chg="modSp">
          <pc:chgData name="Marisa Wyburn" userId="f9bf2b7a-00de-48b4-8fc8-225d4909fb1d" providerId="ADAL" clId="{0BA70794-2BE9-4B91-BE64-9580A63BED71}" dt="2023-11-30T10:36:50.271" v="0"/>
          <pc:sldLayoutMkLst>
            <pc:docMk/>
            <pc:sldMasterMk cId="5037240" sldId="2147484041"/>
            <pc:sldLayoutMk cId="2194591852" sldId="2147484046"/>
          </pc:sldLayoutMkLst>
          <pc:spChg chg="mod">
            <ac:chgData name="Marisa Wyburn" userId="f9bf2b7a-00de-48b4-8fc8-225d4909fb1d" providerId="ADAL" clId="{0BA70794-2BE9-4B91-BE64-9580A63BED71}" dt="2023-11-30T10:36:50.271" v="0"/>
            <ac:spMkLst>
              <pc:docMk/>
              <pc:sldMasterMk cId="5037240" sldId="2147484041"/>
              <pc:sldLayoutMk cId="2194591852" sldId="2147484046"/>
              <ac:spMk id="3" creationId="{00000000-0000-0000-0000-000000000000}"/>
            </ac:spMkLst>
          </pc:spChg>
          <pc:spChg chg="mod">
            <ac:chgData name="Marisa Wyburn" userId="f9bf2b7a-00de-48b4-8fc8-225d4909fb1d" providerId="ADAL" clId="{0BA70794-2BE9-4B91-BE64-9580A63BED71}" dt="2023-11-30T10:36:50.271" v="0"/>
            <ac:spMkLst>
              <pc:docMk/>
              <pc:sldMasterMk cId="5037240" sldId="2147484041"/>
              <pc:sldLayoutMk cId="2194591852" sldId="2147484046"/>
              <ac:spMk id="4" creationId="{00000000-0000-0000-0000-000000000000}"/>
            </ac:spMkLst>
          </pc:spChg>
          <pc:spChg chg="mod">
            <ac:chgData name="Marisa Wyburn" userId="f9bf2b7a-00de-48b4-8fc8-225d4909fb1d" providerId="ADAL" clId="{0BA70794-2BE9-4B91-BE64-9580A63BED71}" dt="2023-11-30T10:36:50.271" v="0"/>
            <ac:spMkLst>
              <pc:docMk/>
              <pc:sldMasterMk cId="5037240" sldId="2147484041"/>
              <pc:sldLayoutMk cId="2194591852" sldId="2147484046"/>
              <ac:spMk id="5" creationId="{00000000-0000-0000-0000-000000000000}"/>
            </ac:spMkLst>
          </pc:spChg>
          <pc:spChg chg="mod">
            <ac:chgData name="Marisa Wyburn" userId="f9bf2b7a-00de-48b4-8fc8-225d4909fb1d" providerId="ADAL" clId="{0BA70794-2BE9-4B91-BE64-9580A63BED71}" dt="2023-11-30T10:36:50.271" v="0"/>
            <ac:spMkLst>
              <pc:docMk/>
              <pc:sldMasterMk cId="5037240" sldId="2147484041"/>
              <pc:sldLayoutMk cId="2194591852" sldId="2147484046"/>
              <ac:spMk id="6" creationId="{00000000-0000-0000-0000-000000000000}"/>
            </ac:spMkLst>
          </pc:spChg>
        </pc:sldLayoutChg>
        <pc:sldLayoutChg chg="modSp">
          <pc:chgData name="Marisa Wyburn" userId="f9bf2b7a-00de-48b4-8fc8-225d4909fb1d" providerId="ADAL" clId="{0BA70794-2BE9-4B91-BE64-9580A63BED71}" dt="2023-11-30T10:36:50.271" v="0"/>
          <pc:sldLayoutMkLst>
            <pc:docMk/>
            <pc:sldMasterMk cId="5037240" sldId="2147484041"/>
            <pc:sldLayoutMk cId="2648014250" sldId="2147484049"/>
          </pc:sldLayoutMkLst>
          <pc:spChg chg="mod">
            <ac:chgData name="Marisa Wyburn" userId="f9bf2b7a-00de-48b4-8fc8-225d4909fb1d" providerId="ADAL" clId="{0BA70794-2BE9-4B91-BE64-9580A63BED71}" dt="2023-11-30T10:36:50.271" v="0"/>
            <ac:spMkLst>
              <pc:docMk/>
              <pc:sldMasterMk cId="5037240" sldId="2147484041"/>
              <pc:sldLayoutMk cId="2648014250" sldId="2147484049"/>
              <ac:spMk id="2" creationId="{00000000-0000-0000-0000-000000000000}"/>
            </ac:spMkLst>
          </pc:spChg>
          <pc:spChg chg="mod">
            <ac:chgData name="Marisa Wyburn" userId="f9bf2b7a-00de-48b4-8fc8-225d4909fb1d" providerId="ADAL" clId="{0BA70794-2BE9-4B91-BE64-9580A63BED71}" dt="2023-11-30T10:36:50.271" v="0"/>
            <ac:spMkLst>
              <pc:docMk/>
              <pc:sldMasterMk cId="5037240" sldId="2147484041"/>
              <pc:sldLayoutMk cId="2648014250" sldId="2147484049"/>
              <ac:spMk id="3" creationId="{00000000-0000-0000-0000-000000000000}"/>
            </ac:spMkLst>
          </pc:spChg>
          <pc:spChg chg="mod">
            <ac:chgData name="Marisa Wyburn" userId="f9bf2b7a-00de-48b4-8fc8-225d4909fb1d" providerId="ADAL" clId="{0BA70794-2BE9-4B91-BE64-9580A63BED71}" dt="2023-11-30T10:36:50.271" v="0"/>
            <ac:spMkLst>
              <pc:docMk/>
              <pc:sldMasterMk cId="5037240" sldId="2147484041"/>
              <pc:sldLayoutMk cId="2648014250" sldId="2147484049"/>
              <ac:spMk id="4" creationId="{00000000-0000-0000-0000-000000000000}"/>
            </ac:spMkLst>
          </pc:spChg>
          <pc:spChg chg="mod">
            <ac:chgData name="Marisa Wyburn" userId="f9bf2b7a-00de-48b4-8fc8-225d4909fb1d" providerId="ADAL" clId="{0BA70794-2BE9-4B91-BE64-9580A63BED71}" dt="2023-11-30T10:36:50.271" v="0"/>
            <ac:spMkLst>
              <pc:docMk/>
              <pc:sldMasterMk cId="5037240" sldId="2147484041"/>
              <pc:sldLayoutMk cId="2648014250" sldId="2147484049"/>
              <ac:spMk id="9" creationId="{00000000-0000-0000-0000-000000000000}"/>
            </ac:spMkLst>
          </pc:spChg>
          <pc:spChg chg="mod">
            <ac:chgData name="Marisa Wyburn" userId="f9bf2b7a-00de-48b4-8fc8-225d4909fb1d" providerId="ADAL" clId="{0BA70794-2BE9-4B91-BE64-9580A63BED71}" dt="2023-11-30T10:36:50.271" v="0"/>
            <ac:spMkLst>
              <pc:docMk/>
              <pc:sldMasterMk cId="5037240" sldId="2147484041"/>
              <pc:sldLayoutMk cId="2648014250" sldId="2147484049"/>
              <ac:spMk id="12" creationId="{00000000-0000-0000-0000-000000000000}"/>
            </ac:spMkLst>
          </pc:spChg>
        </pc:sldLayoutChg>
        <pc:sldLayoutChg chg="modSp">
          <pc:chgData name="Marisa Wyburn" userId="f9bf2b7a-00de-48b4-8fc8-225d4909fb1d" providerId="ADAL" clId="{0BA70794-2BE9-4B91-BE64-9580A63BED71}" dt="2023-11-30T10:36:50.271" v="0"/>
          <pc:sldLayoutMkLst>
            <pc:docMk/>
            <pc:sldMasterMk cId="5037240" sldId="2147484041"/>
            <pc:sldLayoutMk cId="407964383" sldId="2147484050"/>
          </pc:sldLayoutMkLst>
          <pc:spChg chg="mod">
            <ac:chgData name="Marisa Wyburn" userId="f9bf2b7a-00de-48b4-8fc8-225d4909fb1d" providerId="ADAL" clId="{0BA70794-2BE9-4B91-BE64-9580A63BED71}" dt="2023-11-30T10:36:50.271" v="0"/>
            <ac:spMkLst>
              <pc:docMk/>
              <pc:sldMasterMk cId="5037240" sldId="2147484041"/>
              <pc:sldLayoutMk cId="407964383" sldId="2147484050"/>
              <ac:spMk id="2" creationId="{00000000-0000-0000-0000-000000000000}"/>
            </ac:spMkLst>
          </pc:spChg>
          <pc:spChg chg="mod">
            <ac:chgData name="Marisa Wyburn" userId="f9bf2b7a-00de-48b4-8fc8-225d4909fb1d" providerId="ADAL" clId="{0BA70794-2BE9-4B91-BE64-9580A63BED71}" dt="2023-11-30T10:36:50.271" v="0"/>
            <ac:spMkLst>
              <pc:docMk/>
              <pc:sldMasterMk cId="5037240" sldId="2147484041"/>
              <pc:sldLayoutMk cId="407964383" sldId="2147484050"/>
              <ac:spMk id="3" creationId="{00000000-0000-0000-0000-000000000000}"/>
            </ac:spMkLst>
          </pc:spChg>
          <pc:spChg chg="mod">
            <ac:chgData name="Marisa Wyburn" userId="f9bf2b7a-00de-48b4-8fc8-225d4909fb1d" providerId="ADAL" clId="{0BA70794-2BE9-4B91-BE64-9580A63BED71}" dt="2023-11-30T10:36:50.271" v="0"/>
            <ac:spMkLst>
              <pc:docMk/>
              <pc:sldMasterMk cId="5037240" sldId="2147484041"/>
              <pc:sldLayoutMk cId="407964383" sldId="2147484050"/>
              <ac:spMk id="4" creationId="{00000000-0000-0000-0000-000000000000}"/>
            </ac:spMkLst>
          </pc:spChg>
          <pc:spChg chg="mod">
            <ac:chgData name="Marisa Wyburn" userId="f9bf2b7a-00de-48b4-8fc8-225d4909fb1d" providerId="ADAL" clId="{0BA70794-2BE9-4B91-BE64-9580A63BED71}" dt="2023-11-30T10:36:50.271" v="0"/>
            <ac:spMkLst>
              <pc:docMk/>
              <pc:sldMasterMk cId="5037240" sldId="2147484041"/>
              <pc:sldLayoutMk cId="407964383" sldId="2147484050"/>
              <ac:spMk id="5" creationId="{00000000-0000-0000-0000-000000000000}"/>
            </ac:spMkLst>
          </pc:spChg>
          <pc:spChg chg="mod">
            <ac:chgData name="Marisa Wyburn" userId="f9bf2b7a-00de-48b4-8fc8-225d4909fb1d" providerId="ADAL" clId="{0BA70794-2BE9-4B91-BE64-9580A63BED71}" dt="2023-11-30T10:36:50.271" v="0"/>
            <ac:spMkLst>
              <pc:docMk/>
              <pc:sldMasterMk cId="5037240" sldId="2147484041"/>
              <pc:sldLayoutMk cId="407964383" sldId="2147484050"/>
              <ac:spMk id="6" creationId="{00000000-0000-0000-0000-000000000000}"/>
            </ac:spMkLst>
          </pc:spChg>
          <pc:spChg chg="mod">
            <ac:chgData name="Marisa Wyburn" userId="f9bf2b7a-00de-48b4-8fc8-225d4909fb1d" providerId="ADAL" clId="{0BA70794-2BE9-4B91-BE64-9580A63BED71}" dt="2023-11-30T10:36:50.271" v="0"/>
            <ac:spMkLst>
              <pc:docMk/>
              <pc:sldMasterMk cId="5037240" sldId="2147484041"/>
              <pc:sldLayoutMk cId="407964383" sldId="2147484050"/>
              <ac:spMk id="7" creationId="{00000000-0000-0000-0000-000000000000}"/>
            </ac:spMkLst>
          </pc:spChg>
          <pc:spChg chg="mod">
            <ac:chgData name="Marisa Wyburn" userId="f9bf2b7a-00de-48b4-8fc8-225d4909fb1d" providerId="ADAL" clId="{0BA70794-2BE9-4B91-BE64-9580A63BED71}" dt="2023-11-30T10:36:50.271" v="0"/>
            <ac:spMkLst>
              <pc:docMk/>
              <pc:sldMasterMk cId="5037240" sldId="2147484041"/>
              <pc:sldLayoutMk cId="407964383" sldId="2147484050"/>
              <ac:spMk id="9" creationId="{00000000-0000-0000-0000-000000000000}"/>
            </ac:spMkLst>
          </pc:spChg>
          <pc:spChg chg="mod">
            <ac:chgData name="Marisa Wyburn" userId="f9bf2b7a-00de-48b4-8fc8-225d4909fb1d" providerId="ADAL" clId="{0BA70794-2BE9-4B91-BE64-9580A63BED71}" dt="2023-11-30T10:36:50.271" v="0"/>
            <ac:spMkLst>
              <pc:docMk/>
              <pc:sldMasterMk cId="5037240" sldId="2147484041"/>
              <pc:sldLayoutMk cId="407964383" sldId="2147484050"/>
              <ac:spMk id="11" creationId="{00000000-0000-0000-0000-000000000000}"/>
            </ac:spMkLst>
          </pc:spChg>
        </pc:sldLayoutChg>
        <pc:sldLayoutChg chg="modSp">
          <pc:chgData name="Marisa Wyburn" userId="f9bf2b7a-00de-48b4-8fc8-225d4909fb1d" providerId="ADAL" clId="{0BA70794-2BE9-4B91-BE64-9580A63BED71}" dt="2023-11-30T10:36:50.271" v="0"/>
          <pc:sldLayoutMkLst>
            <pc:docMk/>
            <pc:sldMasterMk cId="5037240" sldId="2147484041"/>
            <pc:sldLayoutMk cId="3640639939" sldId="2147484052"/>
          </pc:sldLayoutMkLst>
          <pc:spChg chg="mod">
            <ac:chgData name="Marisa Wyburn" userId="f9bf2b7a-00de-48b4-8fc8-225d4909fb1d" providerId="ADAL" clId="{0BA70794-2BE9-4B91-BE64-9580A63BED71}" dt="2023-11-30T10:36:50.271" v="0"/>
            <ac:spMkLst>
              <pc:docMk/>
              <pc:sldMasterMk cId="5037240" sldId="2147484041"/>
              <pc:sldLayoutMk cId="3640639939" sldId="2147484052"/>
              <ac:spMk id="2" creationId="{00000000-0000-0000-0000-000000000000}"/>
            </ac:spMkLst>
          </pc:spChg>
          <pc:spChg chg="mod">
            <ac:chgData name="Marisa Wyburn" userId="f9bf2b7a-00de-48b4-8fc8-225d4909fb1d" providerId="ADAL" clId="{0BA70794-2BE9-4B91-BE64-9580A63BED71}" dt="2023-11-30T10:36:50.271" v="0"/>
            <ac:spMkLst>
              <pc:docMk/>
              <pc:sldMasterMk cId="5037240" sldId="2147484041"/>
              <pc:sldLayoutMk cId="3640639939" sldId="2147484052"/>
              <ac:spMk id="3" creationId="{00000000-0000-0000-0000-000000000000}"/>
            </ac:spMkLst>
          </pc:spChg>
          <pc:spChg chg="mod">
            <ac:chgData name="Marisa Wyburn" userId="f9bf2b7a-00de-48b4-8fc8-225d4909fb1d" providerId="ADAL" clId="{0BA70794-2BE9-4B91-BE64-9580A63BED71}" dt="2023-11-30T10:36:50.271" v="0"/>
            <ac:spMkLst>
              <pc:docMk/>
              <pc:sldMasterMk cId="5037240" sldId="2147484041"/>
              <pc:sldLayoutMk cId="3640639939" sldId="2147484052"/>
              <ac:spMk id="5" creationId="{00000000-0000-0000-0000-000000000000}"/>
            </ac:spMkLst>
          </pc:spChg>
          <pc:spChg chg="mod">
            <ac:chgData name="Marisa Wyburn" userId="f9bf2b7a-00de-48b4-8fc8-225d4909fb1d" providerId="ADAL" clId="{0BA70794-2BE9-4B91-BE64-9580A63BED71}" dt="2023-11-30T10:36:50.271" v="0"/>
            <ac:spMkLst>
              <pc:docMk/>
              <pc:sldMasterMk cId="5037240" sldId="2147484041"/>
              <pc:sldLayoutMk cId="3640639939" sldId="2147484052"/>
              <ac:spMk id="8" creationId="{00000000-0000-0000-0000-000000000000}"/>
            </ac:spMkLst>
          </pc:spChg>
          <pc:spChg chg="mod">
            <ac:chgData name="Marisa Wyburn" userId="f9bf2b7a-00de-48b4-8fc8-225d4909fb1d" providerId="ADAL" clId="{0BA70794-2BE9-4B91-BE64-9580A63BED71}" dt="2023-11-30T10:36:50.271" v="0"/>
            <ac:spMkLst>
              <pc:docMk/>
              <pc:sldMasterMk cId="5037240" sldId="2147484041"/>
              <pc:sldLayoutMk cId="3640639939" sldId="2147484052"/>
              <ac:spMk id="9" creationId="{00000000-0000-0000-0000-000000000000}"/>
            </ac:spMkLst>
          </pc:spChg>
        </pc:sldLayoutChg>
      </pc:sldMasterChg>
      <pc:sldMasterChg chg="modSp modSldLayout">
        <pc:chgData name="Marisa Wyburn" userId="f9bf2b7a-00de-48b4-8fc8-225d4909fb1d" providerId="ADAL" clId="{0BA70794-2BE9-4B91-BE64-9580A63BED71}" dt="2023-11-30T10:36:50.271" v="0"/>
        <pc:sldMasterMkLst>
          <pc:docMk/>
          <pc:sldMasterMk cId="2012058115" sldId="2147484068"/>
        </pc:sldMasterMkLst>
        <pc:spChg chg="mod">
          <ac:chgData name="Marisa Wyburn" userId="f9bf2b7a-00de-48b4-8fc8-225d4909fb1d" providerId="ADAL" clId="{0BA70794-2BE9-4B91-BE64-9580A63BED71}" dt="2023-11-30T10:36:50.271" v="0"/>
          <ac:spMkLst>
            <pc:docMk/>
            <pc:sldMasterMk cId="2012058115" sldId="2147484068"/>
            <ac:spMk id="4" creationId="{00000000-0000-0000-0000-000000000000}"/>
          </ac:spMkLst>
        </pc:spChg>
        <pc:spChg chg="mod">
          <ac:chgData name="Marisa Wyburn" userId="f9bf2b7a-00de-48b4-8fc8-225d4909fb1d" providerId="ADAL" clId="{0BA70794-2BE9-4B91-BE64-9580A63BED71}" dt="2023-11-30T10:36:50.271" v="0"/>
          <ac:spMkLst>
            <pc:docMk/>
            <pc:sldMasterMk cId="2012058115" sldId="2147484068"/>
            <ac:spMk id="5" creationId="{00000000-0000-0000-0000-000000000000}"/>
          </ac:spMkLst>
        </pc:spChg>
        <pc:spChg chg="mod">
          <ac:chgData name="Marisa Wyburn" userId="f9bf2b7a-00de-48b4-8fc8-225d4909fb1d" providerId="ADAL" clId="{0BA70794-2BE9-4B91-BE64-9580A63BED71}" dt="2023-11-30T10:36:50.271" v="0"/>
          <ac:spMkLst>
            <pc:docMk/>
            <pc:sldMasterMk cId="2012058115" sldId="2147484068"/>
            <ac:spMk id="6" creationId="{00000000-0000-0000-0000-000000000000}"/>
          </ac:spMkLst>
        </pc:spChg>
        <pc:spChg chg="mod">
          <ac:chgData name="Marisa Wyburn" userId="f9bf2b7a-00de-48b4-8fc8-225d4909fb1d" providerId="ADAL" clId="{0BA70794-2BE9-4B91-BE64-9580A63BED71}" dt="2023-11-30T10:36:50.271" v="0"/>
          <ac:spMkLst>
            <pc:docMk/>
            <pc:sldMasterMk cId="2012058115" sldId="2147484068"/>
            <ac:spMk id="8194" creationId="{00000000-0000-0000-0000-000000000000}"/>
          </ac:spMkLst>
        </pc:spChg>
        <pc:spChg chg="mod">
          <ac:chgData name="Marisa Wyburn" userId="f9bf2b7a-00de-48b4-8fc8-225d4909fb1d" providerId="ADAL" clId="{0BA70794-2BE9-4B91-BE64-9580A63BED71}" dt="2023-11-30T10:36:50.271" v="0"/>
          <ac:spMkLst>
            <pc:docMk/>
            <pc:sldMasterMk cId="2012058115" sldId="2147484068"/>
            <ac:spMk id="8195" creationId="{00000000-0000-0000-0000-000000000000}"/>
          </ac:spMkLst>
        </pc:spChg>
        <pc:sldLayoutChg chg="modSp">
          <pc:chgData name="Marisa Wyburn" userId="f9bf2b7a-00de-48b4-8fc8-225d4909fb1d" providerId="ADAL" clId="{0BA70794-2BE9-4B91-BE64-9580A63BED71}" dt="2023-11-30T10:36:50.271" v="0"/>
          <pc:sldLayoutMkLst>
            <pc:docMk/>
            <pc:sldMasterMk cId="2012058115" sldId="2147484068"/>
            <pc:sldLayoutMk cId="4121985850" sldId="2147484069"/>
          </pc:sldLayoutMkLst>
          <pc:spChg chg="mod">
            <ac:chgData name="Marisa Wyburn" userId="f9bf2b7a-00de-48b4-8fc8-225d4909fb1d" providerId="ADAL" clId="{0BA70794-2BE9-4B91-BE64-9580A63BED71}" dt="2023-11-30T10:36:50.271" v="0"/>
            <ac:spMkLst>
              <pc:docMk/>
              <pc:sldMasterMk cId="2012058115" sldId="2147484068"/>
              <pc:sldLayoutMk cId="4121985850" sldId="2147484069"/>
              <ac:spMk id="2" creationId="{00000000-0000-0000-0000-000000000000}"/>
            </ac:spMkLst>
          </pc:spChg>
          <pc:spChg chg="mod">
            <ac:chgData name="Marisa Wyburn" userId="f9bf2b7a-00de-48b4-8fc8-225d4909fb1d" providerId="ADAL" clId="{0BA70794-2BE9-4B91-BE64-9580A63BED71}" dt="2023-11-30T10:36:50.271" v="0"/>
            <ac:spMkLst>
              <pc:docMk/>
              <pc:sldMasterMk cId="2012058115" sldId="2147484068"/>
              <pc:sldLayoutMk cId="4121985850" sldId="2147484069"/>
              <ac:spMk id="3" creationId="{00000000-0000-0000-0000-000000000000}"/>
            </ac:spMkLst>
          </pc:spChg>
        </pc:sldLayoutChg>
        <pc:sldLayoutChg chg="modSp">
          <pc:chgData name="Marisa Wyburn" userId="f9bf2b7a-00de-48b4-8fc8-225d4909fb1d" providerId="ADAL" clId="{0BA70794-2BE9-4B91-BE64-9580A63BED71}" dt="2023-11-30T10:36:50.271" v="0"/>
          <pc:sldLayoutMkLst>
            <pc:docMk/>
            <pc:sldMasterMk cId="2012058115" sldId="2147484068"/>
            <pc:sldLayoutMk cId="1038088156" sldId="2147484071"/>
          </pc:sldLayoutMkLst>
          <pc:spChg chg="mod">
            <ac:chgData name="Marisa Wyburn" userId="f9bf2b7a-00de-48b4-8fc8-225d4909fb1d" providerId="ADAL" clId="{0BA70794-2BE9-4B91-BE64-9580A63BED71}" dt="2023-11-30T10:36:50.271" v="0"/>
            <ac:spMkLst>
              <pc:docMk/>
              <pc:sldMasterMk cId="2012058115" sldId="2147484068"/>
              <pc:sldLayoutMk cId="1038088156" sldId="2147484071"/>
              <ac:spMk id="2" creationId="{00000000-0000-0000-0000-000000000000}"/>
            </ac:spMkLst>
          </pc:spChg>
          <pc:spChg chg="mod">
            <ac:chgData name="Marisa Wyburn" userId="f9bf2b7a-00de-48b4-8fc8-225d4909fb1d" providerId="ADAL" clId="{0BA70794-2BE9-4B91-BE64-9580A63BED71}" dt="2023-11-30T10:36:50.271" v="0"/>
            <ac:spMkLst>
              <pc:docMk/>
              <pc:sldMasterMk cId="2012058115" sldId="2147484068"/>
              <pc:sldLayoutMk cId="1038088156" sldId="2147484071"/>
              <ac:spMk id="3" creationId="{00000000-0000-0000-0000-000000000000}"/>
            </ac:spMkLst>
          </pc:spChg>
        </pc:sldLayoutChg>
        <pc:sldLayoutChg chg="modSp">
          <pc:chgData name="Marisa Wyburn" userId="f9bf2b7a-00de-48b4-8fc8-225d4909fb1d" providerId="ADAL" clId="{0BA70794-2BE9-4B91-BE64-9580A63BED71}" dt="2023-11-30T10:36:50.271" v="0"/>
          <pc:sldLayoutMkLst>
            <pc:docMk/>
            <pc:sldMasterMk cId="2012058115" sldId="2147484068"/>
            <pc:sldLayoutMk cId="3605948733" sldId="2147484072"/>
          </pc:sldLayoutMkLst>
          <pc:spChg chg="mod">
            <ac:chgData name="Marisa Wyburn" userId="f9bf2b7a-00de-48b4-8fc8-225d4909fb1d" providerId="ADAL" clId="{0BA70794-2BE9-4B91-BE64-9580A63BED71}" dt="2023-11-30T10:36:50.271" v="0"/>
            <ac:spMkLst>
              <pc:docMk/>
              <pc:sldMasterMk cId="2012058115" sldId="2147484068"/>
              <pc:sldLayoutMk cId="3605948733" sldId="2147484072"/>
              <ac:spMk id="3" creationId="{00000000-0000-0000-0000-000000000000}"/>
            </ac:spMkLst>
          </pc:spChg>
          <pc:spChg chg="mod">
            <ac:chgData name="Marisa Wyburn" userId="f9bf2b7a-00de-48b4-8fc8-225d4909fb1d" providerId="ADAL" clId="{0BA70794-2BE9-4B91-BE64-9580A63BED71}" dt="2023-11-30T10:36:50.271" v="0"/>
            <ac:spMkLst>
              <pc:docMk/>
              <pc:sldMasterMk cId="2012058115" sldId="2147484068"/>
              <pc:sldLayoutMk cId="3605948733" sldId="2147484072"/>
              <ac:spMk id="4" creationId="{00000000-0000-0000-0000-000000000000}"/>
            </ac:spMkLst>
          </pc:spChg>
        </pc:sldLayoutChg>
        <pc:sldLayoutChg chg="modSp">
          <pc:chgData name="Marisa Wyburn" userId="f9bf2b7a-00de-48b4-8fc8-225d4909fb1d" providerId="ADAL" clId="{0BA70794-2BE9-4B91-BE64-9580A63BED71}" dt="2023-11-30T10:36:50.271" v="0"/>
          <pc:sldLayoutMkLst>
            <pc:docMk/>
            <pc:sldMasterMk cId="2012058115" sldId="2147484068"/>
            <pc:sldLayoutMk cId="1030235287" sldId="2147484073"/>
          </pc:sldLayoutMkLst>
          <pc:spChg chg="mod">
            <ac:chgData name="Marisa Wyburn" userId="f9bf2b7a-00de-48b4-8fc8-225d4909fb1d" providerId="ADAL" clId="{0BA70794-2BE9-4B91-BE64-9580A63BED71}" dt="2023-11-30T10:36:50.271" v="0"/>
            <ac:spMkLst>
              <pc:docMk/>
              <pc:sldMasterMk cId="2012058115" sldId="2147484068"/>
              <pc:sldLayoutMk cId="1030235287" sldId="2147484073"/>
              <ac:spMk id="3" creationId="{00000000-0000-0000-0000-000000000000}"/>
            </ac:spMkLst>
          </pc:spChg>
          <pc:spChg chg="mod">
            <ac:chgData name="Marisa Wyburn" userId="f9bf2b7a-00de-48b4-8fc8-225d4909fb1d" providerId="ADAL" clId="{0BA70794-2BE9-4B91-BE64-9580A63BED71}" dt="2023-11-30T10:36:50.271" v="0"/>
            <ac:spMkLst>
              <pc:docMk/>
              <pc:sldMasterMk cId="2012058115" sldId="2147484068"/>
              <pc:sldLayoutMk cId="1030235287" sldId="2147484073"/>
              <ac:spMk id="4" creationId="{00000000-0000-0000-0000-000000000000}"/>
            </ac:spMkLst>
          </pc:spChg>
          <pc:spChg chg="mod">
            <ac:chgData name="Marisa Wyburn" userId="f9bf2b7a-00de-48b4-8fc8-225d4909fb1d" providerId="ADAL" clId="{0BA70794-2BE9-4B91-BE64-9580A63BED71}" dt="2023-11-30T10:36:50.271" v="0"/>
            <ac:spMkLst>
              <pc:docMk/>
              <pc:sldMasterMk cId="2012058115" sldId="2147484068"/>
              <pc:sldLayoutMk cId="1030235287" sldId="2147484073"/>
              <ac:spMk id="5" creationId="{00000000-0000-0000-0000-000000000000}"/>
            </ac:spMkLst>
          </pc:spChg>
          <pc:spChg chg="mod">
            <ac:chgData name="Marisa Wyburn" userId="f9bf2b7a-00de-48b4-8fc8-225d4909fb1d" providerId="ADAL" clId="{0BA70794-2BE9-4B91-BE64-9580A63BED71}" dt="2023-11-30T10:36:50.271" v="0"/>
            <ac:spMkLst>
              <pc:docMk/>
              <pc:sldMasterMk cId="2012058115" sldId="2147484068"/>
              <pc:sldLayoutMk cId="1030235287" sldId="2147484073"/>
              <ac:spMk id="6" creationId="{00000000-0000-0000-0000-000000000000}"/>
            </ac:spMkLst>
          </pc:spChg>
        </pc:sldLayoutChg>
        <pc:sldLayoutChg chg="modSp">
          <pc:chgData name="Marisa Wyburn" userId="f9bf2b7a-00de-48b4-8fc8-225d4909fb1d" providerId="ADAL" clId="{0BA70794-2BE9-4B91-BE64-9580A63BED71}" dt="2023-11-30T10:36:50.271" v="0"/>
          <pc:sldLayoutMkLst>
            <pc:docMk/>
            <pc:sldMasterMk cId="2012058115" sldId="2147484068"/>
            <pc:sldLayoutMk cId="2464551654" sldId="2147484076"/>
          </pc:sldLayoutMkLst>
          <pc:spChg chg="mod">
            <ac:chgData name="Marisa Wyburn" userId="f9bf2b7a-00de-48b4-8fc8-225d4909fb1d" providerId="ADAL" clId="{0BA70794-2BE9-4B91-BE64-9580A63BED71}" dt="2023-11-30T10:36:50.271" v="0"/>
            <ac:spMkLst>
              <pc:docMk/>
              <pc:sldMasterMk cId="2012058115" sldId="2147484068"/>
              <pc:sldLayoutMk cId="2464551654" sldId="2147484076"/>
              <ac:spMk id="2" creationId="{00000000-0000-0000-0000-000000000000}"/>
            </ac:spMkLst>
          </pc:spChg>
          <pc:spChg chg="mod">
            <ac:chgData name="Marisa Wyburn" userId="f9bf2b7a-00de-48b4-8fc8-225d4909fb1d" providerId="ADAL" clId="{0BA70794-2BE9-4B91-BE64-9580A63BED71}" dt="2023-11-30T10:36:50.271" v="0"/>
            <ac:spMkLst>
              <pc:docMk/>
              <pc:sldMasterMk cId="2012058115" sldId="2147484068"/>
              <pc:sldLayoutMk cId="2464551654" sldId="2147484076"/>
              <ac:spMk id="3" creationId="{00000000-0000-0000-0000-000000000000}"/>
            </ac:spMkLst>
          </pc:spChg>
          <pc:spChg chg="mod">
            <ac:chgData name="Marisa Wyburn" userId="f9bf2b7a-00de-48b4-8fc8-225d4909fb1d" providerId="ADAL" clId="{0BA70794-2BE9-4B91-BE64-9580A63BED71}" dt="2023-11-30T10:36:50.271" v="0"/>
            <ac:spMkLst>
              <pc:docMk/>
              <pc:sldMasterMk cId="2012058115" sldId="2147484068"/>
              <pc:sldLayoutMk cId="2464551654" sldId="2147484076"/>
              <ac:spMk id="4" creationId="{00000000-0000-0000-0000-000000000000}"/>
            </ac:spMkLst>
          </pc:spChg>
        </pc:sldLayoutChg>
        <pc:sldLayoutChg chg="modSp">
          <pc:chgData name="Marisa Wyburn" userId="f9bf2b7a-00de-48b4-8fc8-225d4909fb1d" providerId="ADAL" clId="{0BA70794-2BE9-4B91-BE64-9580A63BED71}" dt="2023-11-30T10:36:50.271" v="0"/>
          <pc:sldLayoutMkLst>
            <pc:docMk/>
            <pc:sldMasterMk cId="2012058115" sldId="2147484068"/>
            <pc:sldLayoutMk cId="1710015026" sldId="2147484077"/>
          </pc:sldLayoutMkLst>
          <pc:spChg chg="mod">
            <ac:chgData name="Marisa Wyburn" userId="f9bf2b7a-00de-48b4-8fc8-225d4909fb1d" providerId="ADAL" clId="{0BA70794-2BE9-4B91-BE64-9580A63BED71}" dt="2023-11-30T10:36:50.271" v="0"/>
            <ac:spMkLst>
              <pc:docMk/>
              <pc:sldMasterMk cId="2012058115" sldId="2147484068"/>
              <pc:sldLayoutMk cId="1710015026" sldId="2147484077"/>
              <ac:spMk id="2" creationId="{00000000-0000-0000-0000-000000000000}"/>
            </ac:spMkLst>
          </pc:spChg>
          <pc:spChg chg="mod">
            <ac:chgData name="Marisa Wyburn" userId="f9bf2b7a-00de-48b4-8fc8-225d4909fb1d" providerId="ADAL" clId="{0BA70794-2BE9-4B91-BE64-9580A63BED71}" dt="2023-11-30T10:36:50.271" v="0"/>
            <ac:spMkLst>
              <pc:docMk/>
              <pc:sldMasterMk cId="2012058115" sldId="2147484068"/>
              <pc:sldLayoutMk cId="1710015026" sldId="2147484077"/>
              <ac:spMk id="3" creationId="{00000000-0000-0000-0000-000000000000}"/>
            </ac:spMkLst>
          </pc:spChg>
          <pc:spChg chg="mod">
            <ac:chgData name="Marisa Wyburn" userId="f9bf2b7a-00de-48b4-8fc8-225d4909fb1d" providerId="ADAL" clId="{0BA70794-2BE9-4B91-BE64-9580A63BED71}" dt="2023-11-30T10:36:50.271" v="0"/>
            <ac:spMkLst>
              <pc:docMk/>
              <pc:sldMasterMk cId="2012058115" sldId="2147484068"/>
              <pc:sldLayoutMk cId="1710015026" sldId="2147484077"/>
              <ac:spMk id="4" creationId="{00000000-0000-0000-0000-000000000000}"/>
            </ac:spMkLst>
          </pc:spChg>
        </pc:sldLayoutChg>
        <pc:sldLayoutChg chg="modSp">
          <pc:chgData name="Marisa Wyburn" userId="f9bf2b7a-00de-48b4-8fc8-225d4909fb1d" providerId="ADAL" clId="{0BA70794-2BE9-4B91-BE64-9580A63BED71}" dt="2023-11-30T10:36:50.271" v="0"/>
          <pc:sldLayoutMkLst>
            <pc:docMk/>
            <pc:sldMasterMk cId="2012058115" sldId="2147484068"/>
            <pc:sldLayoutMk cId="1581914212" sldId="2147484079"/>
          </pc:sldLayoutMkLst>
          <pc:spChg chg="mod">
            <ac:chgData name="Marisa Wyburn" userId="f9bf2b7a-00de-48b4-8fc8-225d4909fb1d" providerId="ADAL" clId="{0BA70794-2BE9-4B91-BE64-9580A63BED71}" dt="2023-11-30T10:36:50.271" v="0"/>
            <ac:spMkLst>
              <pc:docMk/>
              <pc:sldMasterMk cId="2012058115" sldId="2147484068"/>
              <pc:sldLayoutMk cId="1581914212" sldId="2147484079"/>
              <ac:spMk id="2" creationId="{00000000-0000-0000-0000-000000000000}"/>
            </ac:spMkLst>
          </pc:spChg>
          <pc:spChg chg="mod">
            <ac:chgData name="Marisa Wyburn" userId="f9bf2b7a-00de-48b4-8fc8-225d4909fb1d" providerId="ADAL" clId="{0BA70794-2BE9-4B91-BE64-9580A63BED71}" dt="2023-11-30T10:36:50.271" v="0"/>
            <ac:spMkLst>
              <pc:docMk/>
              <pc:sldMasterMk cId="2012058115" sldId="2147484068"/>
              <pc:sldLayoutMk cId="1581914212" sldId="2147484079"/>
              <ac:spMk id="3" creationId="{00000000-0000-0000-0000-000000000000}"/>
            </ac:spMkLst>
          </pc:spChg>
        </pc:sldLayoutChg>
      </pc:sldMasterChg>
      <pc:sldMasterChg chg="modSp del delSldLayout modSldLayout">
        <pc:chgData name="Marisa Wyburn" userId="f9bf2b7a-00de-48b4-8fc8-225d4909fb1d" providerId="ADAL" clId="{0BA70794-2BE9-4B91-BE64-9580A63BED71}" dt="2023-11-30T18:39:36.748" v="487" actId="47"/>
        <pc:sldMasterMkLst>
          <pc:docMk/>
          <pc:sldMasterMk cId="1183301955" sldId="2147484118"/>
        </pc:sldMasterMkLst>
        <pc:spChg chg="mod">
          <ac:chgData name="Marisa Wyburn" userId="f9bf2b7a-00de-48b4-8fc8-225d4909fb1d" providerId="ADAL" clId="{0BA70794-2BE9-4B91-BE64-9580A63BED71}" dt="2023-11-30T10:36:50.271" v="0"/>
          <ac:spMkLst>
            <pc:docMk/>
            <pc:sldMasterMk cId="1183301955" sldId="2147484118"/>
            <ac:spMk id="2" creationId="{00000000-0000-0000-0000-000000000000}"/>
          </ac:spMkLst>
        </pc:spChg>
        <pc:spChg chg="mod">
          <ac:chgData name="Marisa Wyburn" userId="f9bf2b7a-00de-48b4-8fc8-225d4909fb1d" providerId="ADAL" clId="{0BA70794-2BE9-4B91-BE64-9580A63BED71}" dt="2023-11-30T10:36:50.271" v="0"/>
          <ac:spMkLst>
            <pc:docMk/>
            <pc:sldMasterMk cId="1183301955" sldId="2147484118"/>
            <ac:spMk id="3" creationId="{00000000-0000-0000-0000-000000000000}"/>
          </ac:spMkLst>
        </pc:spChg>
        <pc:spChg chg="mod">
          <ac:chgData name="Marisa Wyburn" userId="f9bf2b7a-00de-48b4-8fc8-225d4909fb1d" providerId="ADAL" clId="{0BA70794-2BE9-4B91-BE64-9580A63BED71}" dt="2023-11-30T10:36:50.271" v="0"/>
          <ac:spMkLst>
            <pc:docMk/>
            <pc:sldMasterMk cId="1183301955" sldId="2147484118"/>
            <ac:spMk id="4" creationId="{00000000-0000-0000-0000-000000000000}"/>
          </ac:spMkLst>
        </pc:spChg>
        <pc:spChg chg="mod">
          <ac:chgData name="Marisa Wyburn" userId="f9bf2b7a-00de-48b4-8fc8-225d4909fb1d" providerId="ADAL" clId="{0BA70794-2BE9-4B91-BE64-9580A63BED71}" dt="2023-11-30T10:36:50.271" v="0"/>
          <ac:spMkLst>
            <pc:docMk/>
            <pc:sldMasterMk cId="1183301955" sldId="2147484118"/>
            <ac:spMk id="5" creationId="{00000000-0000-0000-0000-000000000000}"/>
          </ac:spMkLst>
        </pc:spChg>
        <pc:spChg chg="mod">
          <ac:chgData name="Marisa Wyburn" userId="f9bf2b7a-00de-48b4-8fc8-225d4909fb1d" providerId="ADAL" clId="{0BA70794-2BE9-4B91-BE64-9580A63BED71}" dt="2023-11-30T10:36:50.271" v="0"/>
          <ac:spMkLst>
            <pc:docMk/>
            <pc:sldMasterMk cId="1183301955" sldId="2147484118"/>
            <ac:spMk id="6" creationId="{00000000-0000-0000-0000-000000000000}"/>
          </ac:spMkLst>
        </pc:spChg>
        <pc:sldLayoutChg chg="modSp del">
          <pc:chgData name="Marisa Wyburn" userId="f9bf2b7a-00de-48b4-8fc8-225d4909fb1d" providerId="ADAL" clId="{0BA70794-2BE9-4B91-BE64-9580A63BED71}" dt="2023-11-30T18:39:36.748" v="487" actId="47"/>
          <pc:sldLayoutMkLst>
            <pc:docMk/>
            <pc:sldMasterMk cId="1183301955" sldId="2147484118"/>
            <pc:sldLayoutMk cId="1717693897" sldId="2147484119"/>
          </pc:sldLayoutMkLst>
          <pc:spChg chg="mod">
            <ac:chgData name="Marisa Wyburn" userId="f9bf2b7a-00de-48b4-8fc8-225d4909fb1d" providerId="ADAL" clId="{0BA70794-2BE9-4B91-BE64-9580A63BED71}" dt="2023-11-30T10:36:50.271" v="0"/>
            <ac:spMkLst>
              <pc:docMk/>
              <pc:sldMasterMk cId="1183301955" sldId="2147484118"/>
              <pc:sldLayoutMk cId="1717693897" sldId="2147484119"/>
              <ac:spMk id="2" creationId="{00000000-0000-0000-0000-000000000000}"/>
            </ac:spMkLst>
          </pc:spChg>
          <pc:spChg chg="mod">
            <ac:chgData name="Marisa Wyburn" userId="f9bf2b7a-00de-48b4-8fc8-225d4909fb1d" providerId="ADAL" clId="{0BA70794-2BE9-4B91-BE64-9580A63BED71}" dt="2023-11-30T10:36:50.271" v="0"/>
            <ac:spMkLst>
              <pc:docMk/>
              <pc:sldMasterMk cId="1183301955" sldId="2147484118"/>
              <pc:sldLayoutMk cId="1717693897" sldId="2147484119"/>
              <ac:spMk id="3" creationId="{00000000-0000-0000-0000-000000000000}"/>
            </ac:spMkLst>
          </pc:spChg>
        </pc:sldLayoutChg>
        <pc:sldLayoutChg chg="del">
          <pc:chgData name="Marisa Wyburn" userId="f9bf2b7a-00de-48b4-8fc8-225d4909fb1d" providerId="ADAL" clId="{0BA70794-2BE9-4B91-BE64-9580A63BED71}" dt="2023-11-30T18:39:36.748" v="487" actId="47"/>
          <pc:sldLayoutMkLst>
            <pc:docMk/>
            <pc:sldMasterMk cId="1183301955" sldId="2147484118"/>
            <pc:sldLayoutMk cId="4098457465" sldId="2147484120"/>
          </pc:sldLayoutMkLst>
        </pc:sldLayoutChg>
        <pc:sldLayoutChg chg="modSp del">
          <pc:chgData name="Marisa Wyburn" userId="f9bf2b7a-00de-48b4-8fc8-225d4909fb1d" providerId="ADAL" clId="{0BA70794-2BE9-4B91-BE64-9580A63BED71}" dt="2023-11-30T18:39:36.748" v="487" actId="47"/>
          <pc:sldLayoutMkLst>
            <pc:docMk/>
            <pc:sldMasterMk cId="1183301955" sldId="2147484118"/>
            <pc:sldLayoutMk cId="589748024" sldId="2147484121"/>
          </pc:sldLayoutMkLst>
          <pc:spChg chg="mod">
            <ac:chgData name="Marisa Wyburn" userId="f9bf2b7a-00de-48b4-8fc8-225d4909fb1d" providerId="ADAL" clId="{0BA70794-2BE9-4B91-BE64-9580A63BED71}" dt="2023-11-30T10:36:50.271" v="0"/>
            <ac:spMkLst>
              <pc:docMk/>
              <pc:sldMasterMk cId="1183301955" sldId="2147484118"/>
              <pc:sldLayoutMk cId="589748024" sldId="2147484121"/>
              <ac:spMk id="2" creationId="{00000000-0000-0000-0000-000000000000}"/>
            </ac:spMkLst>
          </pc:spChg>
          <pc:spChg chg="mod">
            <ac:chgData name="Marisa Wyburn" userId="f9bf2b7a-00de-48b4-8fc8-225d4909fb1d" providerId="ADAL" clId="{0BA70794-2BE9-4B91-BE64-9580A63BED71}" dt="2023-11-30T10:36:50.271" v="0"/>
            <ac:spMkLst>
              <pc:docMk/>
              <pc:sldMasterMk cId="1183301955" sldId="2147484118"/>
              <pc:sldLayoutMk cId="589748024" sldId="2147484121"/>
              <ac:spMk id="3" creationId="{00000000-0000-0000-0000-000000000000}"/>
            </ac:spMkLst>
          </pc:spChg>
        </pc:sldLayoutChg>
        <pc:sldLayoutChg chg="modSp del">
          <pc:chgData name="Marisa Wyburn" userId="f9bf2b7a-00de-48b4-8fc8-225d4909fb1d" providerId="ADAL" clId="{0BA70794-2BE9-4B91-BE64-9580A63BED71}" dt="2023-11-30T18:39:36.748" v="487" actId="47"/>
          <pc:sldLayoutMkLst>
            <pc:docMk/>
            <pc:sldMasterMk cId="1183301955" sldId="2147484118"/>
            <pc:sldLayoutMk cId="2555046228" sldId="2147484122"/>
          </pc:sldLayoutMkLst>
          <pc:spChg chg="mod">
            <ac:chgData name="Marisa Wyburn" userId="f9bf2b7a-00de-48b4-8fc8-225d4909fb1d" providerId="ADAL" clId="{0BA70794-2BE9-4B91-BE64-9580A63BED71}" dt="2023-11-30T10:36:50.271" v="0"/>
            <ac:spMkLst>
              <pc:docMk/>
              <pc:sldMasterMk cId="1183301955" sldId="2147484118"/>
              <pc:sldLayoutMk cId="2555046228" sldId="2147484122"/>
              <ac:spMk id="3" creationId="{00000000-0000-0000-0000-000000000000}"/>
            </ac:spMkLst>
          </pc:spChg>
          <pc:spChg chg="mod">
            <ac:chgData name="Marisa Wyburn" userId="f9bf2b7a-00de-48b4-8fc8-225d4909fb1d" providerId="ADAL" clId="{0BA70794-2BE9-4B91-BE64-9580A63BED71}" dt="2023-11-30T10:36:50.271" v="0"/>
            <ac:spMkLst>
              <pc:docMk/>
              <pc:sldMasterMk cId="1183301955" sldId="2147484118"/>
              <pc:sldLayoutMk cId="2555046228" sldId="2147484122"/>
              <ac:spMk id="4" creationId="{00000000-0000-0000-0000-000000000000}"/>
            </ac:spMkLst>
          </pc:spChg>
        </pc:sldLayoutChg>
        <pc:sldLayoutChg chg="modSp del">
          <pc:chgData name="Marisa Wyburn" userId="f9bf2b7a-00de-48b4-8fc8-225d4909fb1d" providerId="ADAL" clId="{0BA70794-2BE9-4B91-BE64-9580A63BED71}" dt="2023-11-30T18:39:36.748" v="487" actId="47"/>
          <pc:sldLayoutMkLst>
            <pc:docMk/>
            <pc:sldMasterMk cId="1183301955" sldId="2147484118"/>
            <pc:sldLayoutMk cId="1779041012" sldId="2147484123"/>
          </pc:sldLayoutMkLst>
          <pc:spChg chg="mod">
            <ac:chgData name="Marisa Wyburn" userId="f9bf2b7a-00de-48b4-8fc8-225d4909fb1d" providerId="ADAL" clId="{0BA70794-2BE9-4B91-BE64-9580A63BED71}" dt="2023-11-30T10:36:50.271" v="0"/>
            <ac:spMkLst>
              <pc:docMk/>
              <pc:sldMasterMk cId="1183301955" sldId="2147484118"/>
              <pc:sldLayoutMk cId="1779041012" sldId="2147484123"/>
              <ac:spMk id="3" creationId="{00000000-0000-0000-0000-000000000000}"/>
            </ac:spMkLst>
          </pc:spChg>
          <pc:spChg chg="mod">
            <ac:chgData name="Marisa Wyburn" userId="f9bf2b7a-00de-48b4-8fc8-225d4909fb1d" providerId="ADAL" clId="{0BA70794-2BE9-4B91-BE64-9580A63BED71}" dt="2023-11-30T10:36:50.271" v="0"/>
            <ac:spMkLst>
              <pc:docMk/>
              <pc:sldMasterMk cId="1183301955" sldId="2147484118"/>
              <pc:sldLayoutMk cId="1779041012" sldId="2147484123"/>
              <ac:spMk id="4" creationId="{00000000-0000-0000-0000-000000000000}"/>
            </ac:spMkLst>
          </pc:spChg>
          <pc:spChg chg="mod">
            <ac:chgData name="Marisa Wyburn" userId="f9bf2b7a-00de-48b4-8fc8-225d4909fb1d" providerId="ADAL" clId="{0BA70794-2BE9-4B91-BE64-9580A63BED71}" dt="2023-11-30T10:36:50.271" v="0"/>
            <ac:spMkLst>
              <pc:docMk/>
              <pc:sldMasterMk cId="1183301955" sldId="2147484118"/>
              <pc:sldLayoutMk cId="1779041012" sldId="2147484123"/>
              <ac:spMk id="5" creationId="{00000000-0000-0000-0000-000000000000}"/>
            </ac:spMkLst>
          </pc:spChg>
          <pc:spChg chg="mod">
            <ac:chgData name="Marisa Wyburn" userId="f9bf2b7a-00de-48b4-8fc8-225d4909fb1d" providerId="ADAL" clId="{0BA70794-2BE9-4B91-BE64-9580A63BED71}" dt="2023-11-30T10:36:50.271" v="0"/>
            <ac:spMkLst>
              <pc:docMk/>
              <pc:sldMasterMk cId="1183301955" sldId="2147484118"/>
              <pc:sldLayoutMk cId="1779041012" sldId="2147484123"/>
              <ac:spMk id="6" creationId="{00000000-0000-0000-0000-000000000000}"/>
            </ac:spMkLst>
          </pc:spChg>
        </pc:sldLayoutChg>
        <pc:sldLayoutChg chg="del">
          <pc:chgData name="Marisa Wyburn" userId="f9bf2b7a-00de-48b4-8fc8-225d4909fb1d" providerId="ADAL" clId="{0BA70794-2BE9-4B91-BE64-9580A63BED71}" dt="2023-11-30T18:39:36.748" v="487" actId="47"/>
          <pc:sldLayoutMkLst>
            <pc:docMk/>
            <pc:sldMasterMk cId="1183301955" sldId="2147484118"/>
            <pc:sldLayoutMk cId="3856791718" sldId="2147484124"/>
          </pc:sldLayoutMkLst>
        </pc:sldLayoutChg>
        <pc:sldLayoutChg chg="del">
          <pc:chgData name="Marisa Wyburn" userId="f9bf2b7a-00de-48b4-8fc8-225d4909fb1d" providerId="ADAL" clId="{0BA70794-2BE9-4B91-BE64-9580A63BED71}" dt="2023-11-30T18:39:36.748" v="487" actId="47"/>
          <pc:sldLayoutMkLst>
            <pc:docMk/>
            <pc:sldMasterMk cId="1183301955" sldId="2147484118"/>
            <pc:sldLayoutMk cId="2117929786" sldId="2147484125"/>
          </pc:sldLayoutMkLst>
        </pc:sldLayoutChg>
        <pc:sldLayoutChg chg="modSp del">
          <pc:chgData name="Marisa Wyburn" userId="f9bf2b7a-00de-48b4-8fc8-225d4909fb1d" providerId="ADAL" clId="{0BA70794-2BE9-4B91-BE64-9580A63BED71}" dt="2023-11-30T18:39:36.748" v="487" actId="47"/>
          <pc:sldLayoutMkLst>
            <pc:docMk/>
            <pc:sldMasterMk cId="1183301955" sldId="2147484118"/>
            <pc:sldLayoutMk cId="1585510536" sldId="2147484126"/>
          </pc:sldLayoutMkLst>
          <pc:spChg chg="mod">
            <ac:chgData name="Marisa Wyburn" userId="f9bf2b7a-00de-48b4-8fc8-225d4909fb1d" providerId="ADAL" clId="{0BA70794-2BE9-4B91-BE64-9580A63BED71}" dt="2023-11-30T10:36:50.271" v="0"/>
            <ac:spMkLst>
              <pc:docMk/>
              <pc:sldMasterMk cId="1183301955" sldId="2147484118"/>
              <pc:sldLayoutMk cId="1585510536" sldId="2147484126"/>
              <ac:spMk id="2" creationId="{00000000-0000-0000-0000-000000000000}"/>
            </ac:spMkLst>
          </pc:spChg>
          <pc:spChg chg="mod">
            <ac:chgData name="Marisa Wyburn" userId="f9bf2b7a-00de-48b4-8fc8-225d4909fb1d" providerId="ADAL" clId="{0BA70794-2BE9-4B91-BE64-9580A63BED71}" dt="2023-11-30T10:36:50.271" v="0"/>
            <ac:spMkLst>
              <pc:docMk/>
              <pc:sldMasterMk cId="1183301955" sldId="2147484118"/>
              <pc:sldLayoutMk cId="1585510536" sldId="2147484126"/>
              <ac:spMk id="3" creationId="{00000000-0000-0000-0000-000000000000}"/>
            </ac:spMkLst>
          </pc:spChg>
          <pc:spChg chg="mod">
            <ac:chgData name="Marisa Wyburn" userId="f9bf2b7a-00de-48b4-8fc8-225d4909fb1d" providerId="ADAL" clId="{0BA70794-2BE9-4B91-BE64-9580A63BED71}" dt="2023-11-30T10:36:50.271" v="0"/>
            <ac:spMkLst>
              <pc:docMk/>
              <pc:sldMasterMk cId="1183301955" sldId="2147484118"/>
              <pc:sldLayoutMk cId="1585510536" sldId="2147484126"/>
              <ac:spMk id="4" creationId="{00000000-0000-0000-0000-000000000000}"/>
            </ac:spMkLst>
          </pc:spChg>
        </pc:sldLayoutChg>
        <pc:sldLayoutChg chg="modSp del">
          <pc:chgData name="Marisa Wyburn" userId="f9bf2b7a-00de-48b4-8fc8-225d4909fb1d" providerId="ADAL" clId="{0BA70794-2BE9-4B91-BE64-9580A63BED71}" dt="2023-11-30T18:39:36.748" v="487" actId="47"/>
          <pc:sldLayoutMkLst>
            <pc:docMk/>
            <pc:sldMasterMk cId="1183301955" sldId="2147484118"/>
            <pc:sldLayoutMk cId="342708468" sldId="2147484127"/>
          </pc:sldLayoutMkLst>
          <pc:spChg chg="mod">
            <ac:chgData name="Marisa Wyburn" userId="f9bf2b7a-00de-48b4-8fc8-225d4909fb1d" providerId="ADAL" clId="{0BA70794-2BE9-4B91-BE64-9580A63BED71}" dt="2023-11-30T10:36:50.271" v="0"/>
            <ac:spMkLst>
              <pc:docMk/>
              <pc:sldMasterMk cId="1183301955" sldId="2147484118"/>
              <pc:sldLayoutMk cId="342708468" sldId="2147484127"/>
              <ac:spMk id="2" creationId="{00000000-0000-0000-0000-000000000000}"/>
            </ac:spMkLst>
          </pc:spChg>
          <pc:spChg chg="mod">
            <ac:chgData name="Marisa Wyburn" userId="f9bf2b7a-00de-48b4-8fc8-225d4909fb1d" providerId="ADAL" clId="{0BA70794-2BE9-4B91-BE64-9580A63BED71}" dt="2023-11-30T10:36:50.271" v="0"/>
            <ac:spMkLst>
              <pc:docMk/>
              <pc:sldMasterMk cId="1183301955" sldId="2147484118"/>
              <pc:sldLayoutMk cId="342708468" sldId="2147484127"/>
              <ac:spMk id="3" creationId="{00000000-0000-0000-0000-000000000000}"/>
            </ac:spMkLst>
          </pc:spChg>
          <pc:spChg chg="mod">
            <ac:chgData name="Marisa Wyburn" userId="f9bf2b7a-00de-48b4-8fc8-225d4909fb1d" providerId="ADAL" clId="{0BA70794-2BE9-4B91-BE64-9580A63BED71}" dt="2023-11-30T10:36:50.271" v="0"/>
            <ac:spMkLst>
              <pc:docMk/>
              <pc:sldMasterMk cId="1183301955" sldId="2147484118"/>
              <pc:sldLayoutMk cId="342708468" sldId="2147484127"/>
              <ac:spMk id="4" creationId="{00000000-0000-0000-0000-000000000000}"/>
            </ac:spMkLst>
          </pc:spChg>
        </pc:sldLayoutChg>
        <pc:sldLayoutChg chg="del">
          <pc:chgData name="Marisa Wyburn" userId="f9bf2b7a-00de-48b4-8fc8-225d4909fb1d" providerId="ADAL" clId="{0BA70794-2BE9-4B91-BE64-9580A63BED71}" dt="2023-11-30T18:39:36.748" v="487" actId="47"/>
          <pc:sldLayoutMkLst>
            <pc:docMk/>
            <pc:sldMasterMk cId="1183301955" sldId="2147484118"/>
            <pc:sldLayoutMk cId="1007914316" sldId="2147484128"/>
          </pc:sldLayoutMkLst>
        </pc:sldLayoutChg>
        <pc:sldLayoutChg chg="modSp del">
          <pc:chgData name="Marisa Wyburn" userId="f9bf2b7a-00de-48b4-8fc8-225d4909fb1d" providerId="ADAL" clId="{0BA70794-2BE9-4B91-BE64-9580A63BED71}" dt="2023-11-30T18:39:36.748" v="487" actId="47"/>
          <pc:sldLayoutMkLst>
            <pc:docMk/>
            <pc:sldMasterMk cId="1183301955" sldId="2147484118"/>
            <pc:sldLayoutMk cId="1058657257" sldId="2147484129"/>
          </pc:sldLayoutMkLst>
          <pc:spChg chg="mod">
            <ac:chgData name="Marisa Wyburn" userId="f9bf2b7a-00de-48b4-8fc8-225d4909fb1d" providerId="ADAL" clId="{0BA70794-2BE9-4B91-BE64-9580A63BED71}" dt="2023-11-30T10:36:50.271" v="0"/>
            <ac:spMkLst>
              <pc:docMk/>
              <pc:sldMasterMk cId="1183301955" sldId="2147484118"/>
              <pc:sldLayoutMk cId="1058657257" sldId="2147484129"/>
              <ac:spMk id="2" creationId="{00000000-0000-0000-0000-000000000000}"/>
            </ac:spMkLst>
          </pc:spChg>
          <pc:spChg chg="mod">
            <ac:chgData name="Marisa Wyburn" userId="f9bf2b7a-00de-48b4-8fc8-225d4909fb1d" providerId="ADAL" clId="{0BA70794-2BE9-4B91-BE64-9580A63BED71}" dt="2023-11-30T10:36:50.271" v="0"/>
            <ac:spMkLst>
              <pc:docMk/>
              <pc:sldMasterMk cId="1183301955" sldId="2147484118"/>
              <pc:sldLayoutMk cId="1058657257" sldId="2147484129"/>
              <ac:spMk id="3" creationId="{00000000-0000-0000-0000-000000000000}"/>
            </ac:spMkLst>
          </pc:spChg>
        </pc:sldLayoutChg>
      </pc:sldMasterChg>
      <pc:sldMasterChg chg="modSp modSldLayout">
        <pc:chgData name="Marisa Wyburn" userId="f9bf2b7a-00de-48b4-8fc8-225d4909fb1d" providerId="ADAL" clId="{0BA70794-2BE9-4B91-BE64-9580A63BED71}" dt="2023-11-30T10:36:50.271" v="0"/>
        <pc:sldMasterMkLst>
          <pc:docMk/>
          <pc:sldMasterMk cId="2868827128" sldId="2147484154"/>
        </pc:sldMasterMkLst>
        <pc:spChg chg="mod">
          <ac:chgData name="Marisa Wyburn" userId="f9bf2b7a-00de-48b4-8fc8-225d4909fb1d" providerId="ADAL" clId="{0BA70794-2BE9-4B91-BE64-9580A63BED71}" dt="2023-11-30T10:36:50.271" v="0"/>
          <ac:spMkLst>
            <pc:docMk/>
            <pc:sldMasterMk cId="2868827128" sldId="2147484154"/>
            <ac:spMk id="10242" creationId="{00000000-0000-0000-0000-000000000000}"/>
          </ac:spMkLst>
        </pc:spChg>
        <pc:spChg chg="mod">
          <ac:chgData name="Marisa Wyburn" userId="f9bf2b7a-00de-48b4-8fc8-225d4909fb1d" providerId="ADAL" clId="{0BA70794-2BE9-4B91-BE64-9580A63BED71}" dt="2023-11-30T10:36:50.271" v="0"/>
          <ac:spMkLst>
            <pc:docMk/>
            <pc:sldMasterMk cId="2868827128" sldId="2147484154"/>
            <ac:spMk id="10243" creationId="{00000000-0000-0000-0000-000000000000}"/>
          </ac:spMkLst>
        </pc:spChg>
        <pc:spChg chg="mod">
          <ac:chgData name="Marisa Wyburn" userId="f9bf2b7a-00de-48b4-8fc8-225d4909fb1d" providerId="ADAL" clId="{0BA70794-2BE9-4B91-BE64-9580A63BED71}" dt="2023-11-30T10:36:50.271" v="0"/>
          <ac:spMkLst>
            <pc:docMk/>
            <pc:sldMasterMk cId="2868827128" sldId="2147484154"/>
            <ac:spMk id="10244" creationId="{00000000-0000-0000-0000-000000000000}"/>
          </ac:spMkLst>
        </pc:spChg>
        <pc:spChg chg="mod">
          <ac:chgData name="Marisa Wyburn" userId="f9bf2b7a-00de-48b4-8fc8-225d4909fb1d" providerId="ADAL" clId="{0BA70794-2BE9-4B91-BE64-9580A63BED71}" dt="2023-11-30T10:36:50.271" v="0"/>
          <ac:spMkLst>
            <pc:docMk/>
            <pc:sldMasterMk cId="2868827128" sldId="2147484154"/>
            <ac:spMk id="10245" creationId="{00000000-0000-0000-0000-000000000000}"/>
          </ac:spMkLst>
        </pc:spChg>
        <pc:spChg chg="mod">
          <ac:chgData name="Marisa Wyburn" userId="f9bf2b7a-00de-48b4-8fc8-225d4909fb1d" providerId="ADAL" clId="{0BA70794-2BE9-4B91-BE64-9580A63BED71}" dt="2023-11-30T10:36:50.271" v="0"/>
          <ac:spMkLst>
            <pc:docMk/>
            <pc:sldMasterMk cId="2868827128" sldId="2147484154"/>
            <ac:spMk id="10246" creationId="{00000000-0000-0000-0000-000000000000}"/>
          </ac:spMkLst>
        </pc:spChg>
        <pc:sldLayoutChg chg="modSp">
          <pc:chgData name="Marisa Wyburn" userId="f9bf2b7a-00de-48b4-8fc8-225d4909fb1d" providerId="ADAL" clId="{0BA70794-2BE9-4B91-BE64-9580A63BED71}" dt="2023-11-30T10:36:50.271" v="0"/>
          <pc:sldLayoutMkLst>
            <pc:docMk/>
            <pc:sldMasterMk cId="2868827128" sldId="2147484154"/>
            <pc:sldLayoutMk cId="3118732165" sldId="2147484155"/>
          </pc:sldLayoutMkLst>
          <pc:spChg chg="mod">
            <ac:chgData name="Marisa Wyburn" userId="f9bf2b7a-00de-48b4-8fc8-225d4909fb1d" providerId="ADAL" clId="{0BA70794-2BE9-4B91-BE64-9580A63BED71}" dt="2023-11-30T10:36:50.271" v="0"/>
            <ac:spMkLst>
              <pc:docMk/>
              <pc:sldMasterMk cId="2868827128" sldId="2147484154"/>
              <pc:sldLayoutMk cId="3118732165" sldId="2147484155"/>
              <ac:spMk id="2" creationId="{00000000-0000-0000-0000-000000000000}"/>
            </ac:spMkLst>
          </pc:spChg>
          <pc:spChg chg="mod">
            <ac:chgData name="Marisa Wyburn" userId="f9bf2b7a-00de-48b4-8fc8-225d4909fb1d" providerId="ADAL" clId="{0BA70794-2BE9-4B91-BE64-9580A63BED71}" dt="2023-11-30T10:36:50.271" v="0"/>
            <ac:spMkLst>
              <pc:docMk/>
              <pc:sldMasterMk cId="2868827128" sldId="2147484154"/>
              <pc:sldLayoutMk cId="3118732165" sldId="2147484155"/>
              <ac:spMk id="3" creationId="{00000000-0000-0000-0000-000000000000}"/>
            </ac:spMkLst>
          </pc:spChg>
        </pc:sldLayoutChg>
        <pc:sldLayoutChg chg="modSp">
          <pc:chgData name="Marisa Wyburn" userId="f9bf2b7a-00de-48b4-8fc8-225d4909fb1d" providerId="ADAL" clId="{0BA70794-2BE9-4B91-BE64-9580A63BED71}" dt="2023-11-30T10:36:50.271" v="0"/>
          <pc:sldLayoutMkLst>
            <pc:docMk/>
            <pc:sldMasterMk cId="2868827128" sldId="2147484154"/>
            <pc:sldLayoutMk cId="978399465" sldId="2147484157"/>
          </pc:sldLayoutMkLst>
          <pc:spChg chg="mod">
            <ac:chgData name="Marisa Wyburn" userId="f9bf2b7a-00de-48b4-8fc8-225d4909fb1d" providerId="ADAL" clId="{0BA70794-2BE9-4B91-BE64-9580A63BED71}" dt="2023-11-30T10:36:50.271" v="0"/>
            <ac:spMkLst>
              <pc:docMk/>
              <pc:sldMasterMk cId="2868827128" sldId="2147484154"/>
              <pc:sldLayoutMk cId="978399465" sldId="2147484157"/>
              <ac:spMk id="2" creationId="{00000000-0000-0000-0000-000000000000}"/>
            </ac:spMkLst>
          </pc:spChg>
          <pc:spChg chg="mod">
            <ac:chgData name="Marisa Wyburn" userId="f9bf2b7a-00de-48b4-8fc8-225d4909fb1d" providerId="ADAL" clId="{0BA70794-2BE9-4B91-BE64-9580A63BED71}" dt="2023-11-30T10:36:50.271" v="0"/>
            <ac:spMkLst>
              <pc:docMk/>
              <pc:sldMasterMk cId="2868827128" sldId="2147484154"/>
              <pc:sldLayoutMk cId="978399465" sldId="2147484157"/>
              <ac:spMk id="3" creationId="{00000000-0000-0000-0000-000000000000}"/>
            </ac:spMkLst>
          </pc:spChg>
        </pc:sldLayoutChg>
        <pc:sldLayoutChg chg="modSp">
          <pc:chgData name="Marisa Wyburn" userId="f9bf2b7a-00de-48b4-8fc8-225d4909fb1d" providerId="ADAL" clId="{0BA70794-2BE9-4B91-BE64-9580A63BED71}" dt="2023-11-30T10:36:50.271" v="0"/>
          <pc:sldLayoutMkLst>
            <pc:docMk/>
            <pc:sldMasterMk cId="2868827128" sldId="2147484154"/>
            <pc:sldLayoutMk cId="2490604266" sldId="2147484158"/>
          </pc:sldLayoutMkLst>
          <pc:spChg chg="mod">
            <ac:chgData name="Marisa Wyburn" userId="f9bf2b7a-00de-48b4-8fc8-225d4909fb1d" providerId="ADAL" clId="{0BA70794-2BE9-4B91-BE64-9580A63BED71}" dt="2023-11-30T10:36:50.271" v="0"/>
            <ac:spMkLst>
              <pc:docMk/>
              <pc:sldMasterMk cId="2868827128" sldId="2147484154"/>
              <pc:sldLayoutMk cId="2490604266" sldId="2147484158"/>
              <ac:spMk id="3" creationId="{00000000-0000-0000-0000-000000000000}"/>
            </ac:spMkLst>
          </pc:spChg>
          <pc:spChg chg="mod">
            <ac:chgData name="Marisa Wyburn" userId="f9bf2b7a-00de-48b4-8fc8-225d4909fb1d" providerId="ADAL" clId="{0BA70794-2BE9-4B91-BE64-9580A63BED71}" dt="2023-11-30T10:36:50.271" v="0"/>
            <ac:spMkLst>
              <pc:docMk/>
              <pc:sldMasterMk cId="2868827128" sldId="2147484154"/>
              <pc:sldLayoutMk cId="2490604266" sldId="2147484158"/>
              <ac:spMk id="4" creationId="{00000000-0000-0000-0000-000000000000}"/>
            </ac:spMkLst>
          </pc:spChg>
        </pc:sldLayoutChg>
        <pc:sldLayoutChg chg="modSp">
          <pc:chgData name="Marisa Wyburn" userId="f9bf2b7a-00de-48b4-8fc8-225d4909fb1d" providerId="ADAL" clId="{0BA70794-2BE9-4B91-BE64-9580A63BED71}" dt="2023-11-30T10:36:50.271" v="0"/>
          <pc:sldLayoutMkLst>
            <pc:docMk/>
            <pc:sldMasterMk cId="2868827128" sldId="2147484154"/>
            <pc:sldLayoutMk cId="2215653773" sldId="2147484159"/>
          </pc:sldLayoutMkLst>
          <pc:spChg chg="mod">
            <ac:chgData name="Marisa Wyburn" userId="f9bf2b7a-00de-48b4-8fc8-225d4909fb1d" providerId="ADAL" clId="{0BA70794-2BE9-4B91-BE64-9580A63BED71}" dt="2023-11-30T10:36:50.271" v="0"/>
            <ac:spMkLst>
              <pc:docMk/>
              <pc:sldMasterMk cId="2868827128" sldId="2147484154"/>
              <pc:sldLayoutMk cId="2215653773" sldId="2147484159"/>
              <ac:spMk id="3" creationId="{00000000-0000-0000-0000-000000000000}"/>
            </ac:spMkLst>
          </pc:spChg>
          <pc:spChg chg="mod">
            <ac:chgData name="Marisa Wyburn" userId="f9bf2b7a-00de-48b4-8fc8-225d4909fb1d" providerId="ADAL" clId="{0BA70794-2BE9-4B91-BE64-9580A63BED71}" dt="2023-11-30T10:36:50.271" v="0"/>
            <ac:spMkLst>
              <pc:docMk/>
              <pc:sldMasterMk cId="2868827128" sldId="2147484154"/>
              <pc:sldLayoutMk cId="2215653773" sldId="2147484159"/>
              <ac:spMk id="4" creationId="{00000000-0000-0000-0000-000000000000}"/>
            </ac:spMkLst>
          </pc:spChg>
          <pc:spChg chg="mod">
            <ac:chgData name="Marisa Wyburn" userId="f9bf2b7a-00de-48b4-8fc8-225d4909fb1d" providerId="ADAL" clId="{0BA70794-2BE9-4B91-BE64-9580A63BED71}" dt="2023-11-30T10:36:50.271" v="0"/>
            <ac:spMkLst>
              <pc:docMk/>
              <pc:sldMasterMk cId="2868827128" sldId="2147484154"/>
              <pc:sldLayoutMk cId="2215653773" sldId="2147484159"/>
              <ac:spMk id="5" creationId="{00000000-0000-0000-0000-000000000000}"/>
            </ac:spMkLst>
          </pc:spChg>
          <pc:spChg chg="mod">
            <ac:chgData name="Marisa Wyburn" userId="f9bf2b7a-00de-48b4-8fc8-225d4909fb1d" providerId="ADAL" clId="{0BA70794-2BE9-4B91-BE64-9580A63BED71}" dt="2023-11-30T10:36:50.271" v="0"/>
            <ac:spMkLst>
              <pc:docMk/>
              <pc:sldMasterMk cId="2868827128" sldId="2147484154"/>
              <pc:sldLayoutMk cId="2215653773" sldId="2147484159"/>
              <ac:spMk id="6" creationId="{00000000-0000-0000-0000-000000000000}"/>
            </ac:spMkLst>
          </pc:spChg>
        </pc:sldLayoutChg>
        <pc:sldLayoutChg chg="modSp">
          <pc:chgData name="Marisa Wyburn" userId="f9bf2b7a-00de-48b4-8fc8-225d4909fb1d" providerId="ADAL" clId="{0BA70794-2BE9-4B91-BE64-9580A63BED71}" dt="2023-11-30T10:36:50.271" v="0"/>
          <pc:sldLayoutMkLst>
            <pc:docMk/>
            <pc:sldMasterMk cId="2868827128" sldId="2147484154"/>
            <pc:sldLayoutMk cId="765142808" sldId="2147484162"/>
          </pc:sldLayoutMkLst>
          <pc:spChg chg="mod">
            <ac:chgData name="Marisa Wyburn" userId="f9bf2b7a-00de-48b4-8fc8-225d4909fb1d" providerId="ADAL" clId="{0BA70794-2BE9-4B91-BE64-9580A63BED71}" dt="2023-11-30T10:36:50.271" v="0"/>
            <ac:spMkLst>
              <pc:docMk/>
              <pc:sldMasterMk cId="2868827128" sldId="2147484154"/>
              <pc:sldLayoutMk cId="765142808" sldId="2147484162"/>
              <ac:spMk id="2" creationId="{00000000-0000-0000-0000-000000000000}"/>
            </ac:spMkLst>
          </pc:spChg>
          <pc:spChg chg="mod">
            <ac:chgData name="Marisa Wyburn" userId="f9bf2b7a-00de-48b4-8fc8-225d4909fb1d" providerId="ADAL" clId="{0BA70794-2BE9-4B91-BE64-9580A63BED71}" dt="2023-11-30T10:36:50.271" v="0"/>
            <ac:spMkLst>
              <pc:docMk/>
              <pc:sldMasterMk cId="2868827128" sldId="2147484154"/>
              <pc:sldLayoutMk cId="765142808" sldId="2147484162"/>
              <ac:spMk id="3" creationId="{00000000-0000-0000-0000-000000000000}"/>
            </ac:spMkLst>
          </pc:spChg>
          <pc:spChg chg="mod">
            <ac:chgData name="Marisa Wyburn" userId="f9bf2b7a-00de-48b4-8fc8-225d4909fb1d" providerId="ADAL" clId="{0BA70794-2BE9-4B91-BE64-9580A63BED71}" dt="2023-11-30T10:36:50.271" v="0"/>
            <ac:spMkLst>
              <pc:docMk/>
              <pc:sldMasterMk cId="2868827128" sldId="2147484154"/>
              <pc:sldLayoutMk cId="765142808" sldId="2147484162"/>
              <ac:spMk id="4" creationId="{00000000-0000-0000-0000-000000000000}"/>
            </ac:spMkLst>
          </pc:spChg>
        </pc:sldLayoutChg>
        <pc:sldLayoutChg chg="modSp">
          <pc:chgData name="Marisa Wyburn" userId="f9bf2b7a-00de-48b4-8fc8-225d4909fb1d" providerId="ADAL" clId="{0BA70794-2BE9-4B91-BE64-9580A63BED71}" dt="2023-11-30T10:36:50.271" v="0"/>
          <pc:sldLayoutMkLst>
            <pc:docMk/>
            <pc:sldMasterMk cId="2868827128" sldId="2147484154"/>
            <pc:sldLayoutMk cId="2636804941" sldId="2147484163"/>
          </pc:sldLayoutMkLst>
          <pc:spChg chg="mod">
            <ac:chgData name="Marisa Wyburn" userId="f9bf2b7a-00de-48b4-8fc8-225d4909fb1d" providerId="ADAL" clId="{0BA70794-2BE9-4B91-BE64-9580A63BED71}" dt="2023-11-30T10:36:50.271" v="0"/>
            <ac:spMkLst>
              <pc:docMk/>
              <pc:sldMasterMk cId="2868827128" sldId="2147484154"/>
              <pc:sldLayoutMk cId="2636804941" sldId="2147484163"/>
              <ac:spMk id="2" creationId="{00000000-0000-0000-0000-000000000000}"/>
            </ac:spMkLst>
          </pc:spChg>
          <pc:spChg chg="mod">
            <ac:chgData name="Marisa Wyburn" userId="f9bf2b7a-00de-48b4-8fc8-225d4909fb1d" providerId="ADAL" clId="{0BA70794-2BE9-4B91-BE64-9580A63BED71}" dt="2023-11-30T10:36:50.271" v="0"/>
            <ac:spMkLst>
              <pc:docMk/>
              <pc:sldMasterMk cId="2868827128" sldId="2147484154"/>
              <pc:sldLayoutMk cId="2636804941" sldId="2147484163"/>
              <ac:spMk id="3" creationId="{00000000-0000-0000-0000-000000000000}"/>
            </ac:spMkLst>
          </pc:spChg>
          <pc:spChg chg="mod">
            <ac:chgData name="Marisa Wyburn" userId="f9bf2b7a-00de-48b4-8fc8-225d4909fb1d" providerId="ADAL" clId="{0BA70794-2BE9-4B91-BE64-9580A63BED71}" dt="2023-11-30T10:36:50.271" v="0"/>
            <ac:spMkLst>
              <pc:docMk/>
              <pc:sldMasterMk cId="2868827128" sldId="2147484154"/>
              <pc:sldLayoutMk cId="2636804941" sldId="2147484163"/>
              <ac:spMk id="4" creationId="{00000000-0000-0000-0000-000000000000}"/>
            </ac:spMkLst>
          </pc:spChg>
        </pc:sldLayoutChg>
        <pc:sldLayoutChg chg="modSp">
          <pc:chgData name="Marisa Wyburn" userId="f9bf2b7a-00de-48b4-8fc8-225d4909fb1d" providerId="ADAL" clId="{0BA70794-2BE9-4B91-BE64-9580A63BED71}" dt="2023-11-30T10:36:50.271" v="0"/>
          <pc:sldLayoutMkLst>
            <pc:docMk/>
            <pc:sldMasterMk cId="2868827128" sldId="2147484154"/>
            <pc:sldLayoutMk cId="245395201" sldId="2147484165"/>
          </pc:sldLayoutMkLst>
          <pc:spChg chg="mod">
            <ac:chgData name="Marisa Wyburn" userId="f9bf2b7a-00de-48b4-8fc8-225d4909fb1d" providerId="ADAL" clId="{0BA70794-2BE9-4B91-BE64-9580A63BED71}" dt="2023-11-30T10:36:50.271" v="0"/>
            <ac:spMkLst>
              <pc:docMk/>
              <pc:sldMasterMk cId="2868827128" sldId="2147484154"/>
              <pc:sldLayoutMk cId="245395201" sldId="2147484165"/>
              <ac:spMk id="2" creationId="{00000000-0000-0000-0000-000000000000}"/>
            </ac:spMkLst>
          </pc:spChg>
          <pc:spChg chg="mod">
            <ac:chgData name="Marisa Wyburn" userId="f9bf2b7a-00de-48b4-8fc8-225d4909fb1d" providerId="ADAL" clId="{0BA70794-2BE9-4B91-BE64-9580A63BED71}" dt="2023-11-30T10:36:50.271" v="0"/>
            <ac:spMkLst>
              <pc:docMk/>
              <pc:sldMasterMk cId="2868827128" sldId="2147484154"/>
              <pc:sldLayoutMk cId="245395201" sldId="2147484165"/>
              <ac:spMk id="3" creationId="{00000000-0000-0000-0000-000000000000}"/>
            </ac:spMkLst>
          </pc:spChg>
        </pc:sldLayoutChg>
        <pc:sldLayoutChg chg="modSp">
          <pc:chgData name="Marisa Wyburn" userId="f9bf2b7a-00de-48b4-8fc8-225d4909fb1d" providerId="ADAL" clId="{0BA70794-2BE9-4B91-BE64-9580A63BED71}" dt="2023-11-30T10:36:50.271" v="0"/>
          <pc:sldLayoutMkLst>
            <pc:docMk/>
            <pc:sldMasterMk cId="2868827128" sldId="2147484154"/>
            <pc:sldLayoutMk cId="295840102" sldId="2147484166"/>
          </pc:sldLayoutMkLst>
          <pc:spChg chg="mod">
            <ac:chgData name="Marisa Wyburn" userId="f9bf2b7a-00de-48b4-8fc8-225d4909fb1d" providerId="ADAL" clId="{0BA70794-2BE9-4B91-BE64-9580A63BED71}" dt="2023-11-30T10:36:50.271" v="0"/>
            <ac:spMkLst>
              <pc:docMk/>
              <pc:sldMasterMk cId="2868827128" sldId="2147484154"/>
              <pc:sldLayoutMk cId="295840102" sldId="2147484166"/>
              <ac:spMk id="2" creationId="{00000000-0000-0000-0000-000000000000}"/>
            </ac:spMkLst>
          </pc:spChg>
          <pc:spChg chg="mod">
            <ac:chgData name="Marisa Wyburn" userId="f9bf2b7a-00de-48b4-8fc8-225d4909fb1d" providerId="ADAL" clId="{0BA70794-2BE9-4B91-BE64-9580A63BED71}" dt="2023-11-30T10:36:50.271" v="0"/>
            <ac:spMkLst>
              <pc:docMk/>
              <pc:sldMasterMk cId="2868827128" sldId="2147484154"/>
              <pc:sldLayoutMk cId="295840102" sldId="2147484166"/>
              <ac:spMk id="3" creationId="{00000000-0000-0000-0000-000000000000}"/>
            </ac:spMkLst>
          </pc:spChg>
          <pc:spChg chg="mod">
            <ac:chgData name="Marisa Wyburn" userId="f9bf2b7a-00de-48b4-8fc8-225d4909fb1d" providerId="ADAL" clId="{0BA70794-2BE9-4B91-BE64-9580A63BED71}" dt="2023-11-30T10:36:50.271" v="0"/>
            <ac:spMkLst>
              <pc:docMk/>
              <pc:sldMasterMk cId="2868827128" sldId="2147484154"/>
              <pc:sldLayoutMk cId="295840102" sldId="2147484166"/>
              <ac:spMk id="4" creationId="{00000000-0000-0000-0000-000000000000}"/>
            </ac:spMkLst>
          </pc:spChg>
          <pc:spChg chg="mod">
            <ac:chgData name="Marisa Wyburn" userId="f9bf2b7a-00de-48b4-8fc8-225d4909fb1d" providerId="ADAL" clId="{0BA70794-2BE9-4B91-BE64-9580A63BED71}" dt="2023-11-30T10:36:50.271" v="0"/>
            <ac:spMkLst>
              <pc:docMk/>
              <pc:sldMasterMk cId="2868827128" sldId="2147484154"/>
              <pc:sldLayoutMk cId="295840102" sldId="2147484166"/>
              <ac:spMk id="5" creationId="{00000000-0000-0000-0000-000000000000}"/>
            </ac:spMkLst>
          </pc:spChg>
          <pc:spChg chg="mod">
            <ac:chgData name="Marisa Wyburn" userId="f9bf2b7a-00de-48b4-8fc8-225d4909fb1d" providerId="ADAL" clId="{0BA70794-2BE9-4B91-BE64-9580A63BED71}" dt="2023-11-30T10:36:50.271" v="0"/>
            <ac:spMkLst>
              <pc:docMk/>
              <pc:sldMasterMk cId="2868827128" sldId="2147484154"/>
              <pc:sldLayoutMk cId="295840102" sldId="2147484166"/>
              <ac:spMk id="6" creationId="{00000000-0000-0000-0000-000000000000}"/>
            </ac:spMkLst>
          </pc:spChg>
        </pc:sldLayoutChg>
        <pc:sldLayoutChg chg="modSp">
          <pc:chgData name="Marisa Wyburn" userId="f9bf2b7a-00de-48b4-8fc8-225d4909fb1d" providerId="ADAL" clId="{0BA70794-2BE9-4B91-BE64-9580A63BED71}" dt="2023-11-30T10:36:50.271" v="0"/>
          <pc:sldLayoutMkLst>
            <pc:docMk/>
            <pc:sldMasterMk cId="2868827128" sldId="2147484154"/>
            <pc:sldLayoutMk cId="2029336210" sldId="2147484167"/>
          </pc:sldLayoutMkLst>
          <pc:spChg chg="mod">
            <ac:chgData name="Marisa Wyburn" userId="f9bf2b7a-00de-48b4-8fc8-225d4909fb1d" providerId="ADAL" clId="{0BA70794-2BE9-4B91-BE64-9580A63BED71}" dt="2023-11-30T10:36:50.271" v="0"/>
            <ac:spMkLst>
              <pc:docMk/>
              <pc:sldMasterMk cId="2868827128" sldId="2147484154"/>
              <pc:sldLayoutMk cId="2029336210" sldId="2147484167"/>
              <ac:spMk id="2" creationId="{00000000-0000-0000-0000-000000000000}"/>
            </ac:spMkLst>
          </pc:spChg>
          <pc:spChg chg="mod">
            <ac:chgData name="Marisa Wyburn" userId="f9bf2b7a-00de-48b4-8fc8-225d4909fb1d" providerId="ADAL" clId="{0BA70794-2BE9-4B91-BE64-9580A63BED71}" dt="2023-11-30T10:36:50.271" v="0"/>
            <ac:spMkLst>
              <pc:docMk/>
              <pc:sldMasterMk cId="2868827128" sldId="2147484154"/>
              <pc:sldLayoutMk cId="2029336210" sldId="2147484167"/>
              <ac:spMk id="3" creationId="{00000000-0000-0000-0000-000000000000}"/>
            </ac:spMkLst>
          </pc:spChg>
          <pc:spChg chg="mod">
            <ac:chgData name="Marisa Wyburn" userId="f9bf2b7a-00de-48b4-8fc8-225d4909fb1d" providerId="ADAL" clId="{0BA70794-2BE9-4B91-BE64-9580A63BED71}" dt="2023-11-30T10:36:50.271" v="0"/>
            <ac:spMkLst>
              <pc:docMk/>
              <pc:sldMasterMk cId="2868827128" sldId="2147484154"/>
              <pc:sldLayoutMk cId="2029336210" sldId="2147484167"/>
              <ac:spMk id="4" creationId="{00000000-0000-0000-0000-000000000000}"/>
            </ac:spMkLst>
          </pc:spChg>
          <pc:spChg chg="mod">
            <ac:chgData name="Marisa Wyburn" userId="f9bf2b7a-00de-48b4-8fc8-225d4909fb1d" providerId="ADAL" clId="{0BA70794-2BE9-4B91-BE64-9580A63BED71}" dt="2023-11-30T10:36:50.271" v="0"/>
            <ac:spMkLst>
              <pc:docMk/>
              <pc:sldMasterMk cId="2868827128" sldId="2147484154"/>
              <pc:sldLayoutMk cId="2029336210" sldId="2147484167"/>
              <ac:spMk id="5" creationId="{00000000-0000-0000-0000-000000000000}"/>
            </ac:spMkLst>
          </pc:spChg>
          <pc:spChg chg="mod">
            <ac:chgData name="Marisa Wyburn" userId="f9bf2b7a-00de-48b4-8fc8-225d4909fb1d" providerId="ADAL" clId="{0BA70794-2BE9-4B91-BE64-9580A63BED71}" dt="2023-11-30T10:36:50.271" v="0"/>
            <ac:spMkLst>
              <pc:docMk/>
              <pc:sldMasterMk cId="2868827128" sldId="2147484154"/>
              <pc:sldLayoutMk cId="2029336210" sldId="2147484167"/>
              <ac:spMk id="6" creationId="{00000000-0000-0000-0000-000000000000}"/>
            </ac:spMkLst>
          </pc:spChg>
          <pc:spChg chg="mod">
            <ac:chgData name="Marisa Wyburn" userId="f9bf2b7a-00de-48b4-8fc8-225d4909fb1d" providerId="ADAL" clId="{0BA70794-2BE9-4B91-BE64-9580A63BED71}" dt="2023-11-30T10:36:50.271" v="0"/>
            <ac:spMkLst>
              <pc:docMk/>
              <pc:sldMasterMk cId="2868827128" sldId="2147484154"/>
              <pc:sldLayoutMk cId="2029336210" sldId="2147484167"/>
              <ac:spMk id="7" creationId="{00000000-0000-0000-0000-000000000000}"/>
            </ac:spMkLst>
          </pc:spChg>
        </pc:sldLayoutChg>
      </pc:sldMasterChg>
    </pc:docChg>
  </pc:docChgLst>
  <pc:docChgLst>
    <pc:chgData name="Marisa Wyburn" userId="f9bf2b7a-00de-48b4-8fc8-225d4909fb1d" providerId="ADAL" clId="{C3B31F58-9B67-4C9D-A8FA-B77DECBE4260}"/>
    <pc:docChg chg="custSel addSld modSld">
      <pc:chgData name="Marisa Wyburn" userId="f9bf2b7a-00de-48b4-8fc8-225d4909fb1d" providerId="ADAL" clId="{C3B31F58-9B67-4C9D-A8FA-B77DECBE4260}" dt="2023-12-06T14:58:00.129" v="40" actId="2164"/>
      <pc:docMkLst>
        <pc:docMk/>
      </pc:docMkLst>
      <pc:sldChg chg="modSp mod">
        <pc:chgData name="Marisa Wyburn" userId="f9bf2b7a-00de-48b4-8fc8-225d4909fb1d" providerId="ADAL" clId="{C3B31F58-9B67-4C9D-A8FA-B77DECBE4260}" dt="2023-12-06T11:18:29.752" v="8" actId="166"/>
        <pc:sldMkLst>
          <pc:docMk/>
          <pc:sldMk cId="2649499442" sldId="3459"/>
        </pc:sldMkLst>
        <pc:spChg chg="ord">
          <ac:chgData name="Marisa Wyburn" userId="f9bf2b7a-00de-48b4-8fc8-225d4909fb1d" providerId="ADAL" clId="{C3B31F58-9B67-4C9D-A8FA-B77DECBE4260}" dt="2023-12-06T11:18:29.752" v="8" actId="166"/>
          <ac:spMkLst>
            <pc:docMk/>
            <pc:sldMk cId="2649499442" sldId="3459"/>
            <ac:spMk id="29" creationId="{177809EE-571D-D358-DEA7-325F1B0554E4}"/>
          </ac:spMkLst>
        </pc:spChg>
        <pc:spChg chg="ord">
          <ac:chgData name="Marisa Wyburn" userId="f9bf2b7a-00de-48b4-8fc8-225d4909fb1d" providerId="ADAL" clId="{C3B31F58-9B67-4C9D-A8FA-B77DECBE4260}" dt="2023-12-06T11:18:29.752" v="8" actId="166"/>
          <ac:spMkLst>
            <pc:docMk/>
            <pc:sldMk cId="2649499442" sldId="3459"/>
            <ac:spMk id="30" creationId="{0D939A07-0DBA-9720-0CF6-8828B48EE80D}"/>
          </ac:spMkLst>
        </pc:spChg>
        <pc:spChg chg="ord">
          <ac:chgData name="Marisa Wyburn" userId="f9bf2b7a-00de-48b4-8fc8-225d4909fb1d" providerId="ADAL" clId="{C3B31F58-9B67-4C9D-A8FA-B77DECBE4260}" dt="2023-12-06T11:18:29.752" v="8" actId="166"/>
          <ac:spMkLst>
            <pc:docMk/>
            <pc:sldMk cId="2649499442" sldId="3459"/>
            <ac:spMk id="31" creationId="{473AAF8C-0459-FAED-22D9-0866656BD146}"/>
          </ac:spMkLst>
        </pc:spChg>
      </pc:sldChg>
      <pc:sldChg chg="modSp mod setBg">
        <pc:chgData name="Marisa Wyburn" userId="f9bf2b7a-00de-48b4-8fc8-225d4909fb1d" providerId="ADAL" clId="{C3B31F58-9B67-4C9D-A8FA-B77DECBE4260}" dt="2023-12-01T10:04:12.313" v="6" actId="14100"/>
        <pc:sldMkLst>
          <pc:docMk/>
          <pc:sldMk cId="231355345" sldId="4315"/>
        </pc:sldMkLst>
        <pc:spChg chg="mod">
          <ac:chgData name="Marisa Wyburn" userId="f9bf2b7a-00de-48b4-8fc8-225d4909fb1d" providerId="ADAL" clId="{C3B31F58-9B67-4C9D-A8FA-B77DECBE4260}" dt="2023-12-01T10:04:12.313" v="6" actId="14100"/>
          <ac:spMkLst>
            <pc:docMk/>
            <pc:sldMk cId="231355345" sldId="4315"/>
            <ac:spMk id="7" creationId="{BA2D71AC-7819-4DC2-A717-3C5B4D249D6D}"/>
          </ac:spMkLst>
        </pc:spChg>
        <pc:picChg chg="mod">
          <ac:chgData name="Marisa Wyburn" userId="f9bf2b7a-00de-48b4-8fc8-225d4909fb1d" providerId="ADAL" clId="{C3B31F58-9B67-4C9D-A8FA-B77DECBE4260}" dt="2023-12-01T10:04:08.866" v="5" actId="1076"/>
          <ac:picMkLst>
            <pc:docMk/>
            <pc:sldMk cId="231355345" sldId="4315"/>
            <ac:picMk id="3" creationId="{FB054E63-8442-4213-9FAF-B23ABF7CD3FD}"/>
          </ac:picMkLst>
        </pc:picChg>
      </pc:sldChg>
      <pc:sldChg chg="modAnim">
        <pc:chgData name="Marisa Wyburn" userId="f9bf2b7a-00de-48b4-8fc8-225d4909fb1d" providerId="ADAL" clId="{C3B31F58-9B67-4C9D-A8FA-B77DECBE4260}" dt="2023-12-01T09:00:35.041" v="0"/>
        <pc:sldMkLst>
          <pc:docMk/>
          <pc:sldMk cId="3844144845" sldId="4330"/>
        </pc:sldMkLst>
      </pc:sldChg>
      <pc:sldChg chg="addSp delSp modSp mod">
        <pc:chgData name="Marisa Wyburn" userId="f9bf2b7a-00de-48b4-8fc8-225d4909fb1d" providerId="ADAL" clId="{C3B31F58-9B67-4C9D-A8FA-B77DECBE4260}" dt="2023-12-06T14:58:00.129" v="40" actId="2164"/>
        <pc:sldMkLst>
          <pc:docMk/>
          <pc:sldMk cId="1714449980" sldId="4341"/>
        </pc:sldMkLst>
        <pc:spChg chg="mod">
          <ac:chgData name="Marisa Wyburn" userId="f9bf2b7a-00de-48b4-8fc8-225d4909fb1d" providerId="ADAL" clId="{C3B31F58-9B67-4C9D-A8FA-B77DECBE4260}" dt="2023-12-06T14:55:00.669" v="20" actId="20577"/>
          <ac:spMkLst>
            <pc:docMk/>
            <pc:sldMk cId="1714449980" sldId="4341"/>
            <ac:spMk id="4" creationId="{E9186E76-52A2-819C-901C-D0993A99646E}"/>
          </ac:spMkLst>
        </pc:spChg>
        <pc:spChg chg="add del mod">
          <ac:chgData name="Marisa Wyburn" userId="f9bf2b7a-00de-48b4-8fc8-225d4909fb1d" providerId="ADAL" clId="{C3B31F58-9B67-4C9D-A8FA-B77DECBE4260}" dt="2023-12-06T14:55:22.906" v="22" actId="478"/>
          <ac:spMkLst>
            <pc:docMk/>
            <pc:sldMk cId="1714449980" sldId="4341"/>
            <ac:spMk id="5" creationId="{6E2EAA30-A22A-9ACF-4D3E-AA8CBC32EBD3}"/>
          </ac:spMkLst>
        </pc:spChg>
        <pc:graphicFrameChg chg="modGraphic">
          <ac:chgData name="Marisa Wyburn" userId="f9bf2b7a-00de-48b4-8fc8-225d4909fb1d" providerId="ADAL" clId="{C3B31F58-9B67-4C9D-A8FA-B77DECBE4260}" dt="2023-12-06T14:58:00.129" v="40" actId="2164"/>
          <ac:graphicFrameMkLst>
            <pc:docMk/>
            <pc:sldMk cId="1714449980" sldId="4341"/>
            <ac:graphicFrameMk id="2" creationId="{7F069202-D20A-34F1-C1AB-B02B4F7D3C71}"/>
          </ac:graphicFrameMkLst>
        </pc:graphicFrameChg>
      </pc:sldChg>
      <pc:sldChg chg="modSp">
        <pc:chgData name="Marisa Wyburn" userId="f9bf2b7a-00de-48b4-8fc8-225d4909fb1d" providerId="ADAL" clId="{C3B31F58-9B67-4C9D-A8FA-B77DECBE4260}" dt="2023-12-01T10:04:38.832" v="7" actId="255"/>
        <pc:sldMkLst>
          <pc:docMk/>
          <pc:sldMk cId="2036358460" sldId="4344"/>
        </pc:sldMkLst>
        <pc:spChg chg="mod">
          <ac:chgData name="Marisa Wyburn" userId="f9bf2b7a-00de-48b4-8fc8-225d4909fb1d" providerId="ADAL" clId="{C3B31F58-9B67-4C9D-A8FA-B77DECBE4260}" dt="2023-12-01T10:04:38.832" v="7" actId="255"/>
          <ac:spMkLst>
            <pc:docMk/>
            <pc:sldMk cId="2036358460" sldId="4344"/>
            <ac:spMk id="3" creationId="{B67B6B48-5993-B65B-DE04-FC6565D14687}"/>
          </ac:spMkLst>
        </pc:spChg>
      </pc:sldChg>
      <pc:sldChg chg="modSp add mod">
        <pc:chgData name="Marisa Wyburn" userId="f9bf2b7a-00de-48b4-8fc8-225d4909fb1d" providerId="ADAL" clId="{C3B31F58-9B67-4C9D-A8FA-B77DECBE4260}" dt="2023-12-06T14:57:55.667" v="39" actId="2164"/>
        <pc:sldMkLst>
          <pc:docMk/>
          <pc:sldMk cId="1052868034" sldId="4345"/>
        </pc:sldMkLst>
        <pc:graphicFrameChg chg="modGraphic">
          <ac:chgData name="Marisa Wyburn" userId="f9bf2b7a-00de-48b4-8fc8-225d4909fb1d" providerId="ADAL" clId="{C3B31F58-9B67-4C9D-A8FA-B77DECBE4260}" dt="2023-12-06T14:57:55.667" v="39" actId="2164"/>
          <ac:graphicFrameMkLst>
            <pc:docMk/>
            <pc:sldMk cId="1052868034" sldId="4345"/>
            <ac:graphicFrameMk id="2" creationId="{7F069202-D20A-34F1-C1AB-B02B4F7D3C71}"/>
          </ac:graphicFrameMkLst>
        </pc:graphicFrameChg>
        <pc:graphicFrameChg chg="modGraphic">
          <ac:chgData name="Marisa Wyburn" userId="f9bf2b7a-00de-48b4-8fc8-225d4909fb1d" providerId="ADAL" clId="{C3B31F58-9B67-4C9D-A8FA-B77DECBE4260}" dt="2023-12-06T14:56:26.757" v="30" actId="20577"/>
          <ac:graphicFrameMkLst>
            <pc:docMk/>
            <pc:sldMk cId="1052868034" sldId="4345"/>
            <ac:graphicFrameMk id="3" creationId="{AA7A0C1B-E6FE-E29D-2CD6-1AD000E2D266}"/>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5C2D6A-A4FA-43EA-B50A-69A62918CFC4}" type="datetimeFigureOut">
              <a:rPr lang="en-GB" smtClean="0"/>
              <a:t>22/07/2025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511CBA-9407-43C2-B428-BFC1FCAB5DF0}" type="slidenum">
              <a:rPr lang="en-GB" smtClean="0"/>
              <a:t>‹#›</a:t>
            </a:fld>
            <a:endParaRPr lang="en-GB"/>
          </a:p>
        </p:txBody>
      </p:sp>
    </p:spTree>
    <p:extLst>
      <p:ext uri="{BB962C8B-B14F-4D97-AF65-F5344CB8AC3E}">
        <p14:creationId xmlns:p14="http://schemas.microsoft.com/office/powerpoint/2010/main" val="1011302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923D0-7421-443F-94B1-2C0BB2009F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1176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CCC0BB5B-6F70-4158-956D-B2F0FC91A259}" type="datetimeFigureOut">
              <a:rPr lang="en-GB"/>
              <a:pPr>
                <a:defRPr/>
              </a:pPr>
              <a:t>22/07/2025</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7AB51AA5-EA8F-475A-A4FE-C28ABA6A9CDC}" type="slidenum">
              <a:rPr lang="en-GB"/>
              <a:pPr>
                <a:defRPr/>
              </a:pPr>
              <a:t>‹#›</a:t>
            </a:fld>
            <a:endParaRPr lang="en-GB"/>
          </a:p>
        </p:txBody>
      </p:sp>
    </p:spTree>
    <p:extLst>
      <p:ext uri="{BB962C8B-B14F-4D97-AF65-F5344CB8AC3E}">
        <p14:creationId xmlns:p14="http://schemas.microsoft.com/office/powerpoint/2010/main" val="2949736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B7A0A80A-7CE9-412B-96D5-5475B25FEE33}" type="datetimeFigureOut">
              <a:rPr lang="en-GB"/>
              <a:pPr>
                <a:defRPr/>
              </a:pPr>
              <a:t>22/07/2025</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311195F4-7EE0-47D6-817D-5E9348653DAB}" type="slidenum">
              <a:rPr lang="en-GB"/>
              <a:pPr>
                <a:defRPr/>
              </a:pPr>
              <a:t>‹#›</a:t>
            </a:fld>
            <a:endParaRPr lang="en-GB"/>
          </a:p>
        </p:txBody>
      </p:sp>
    </p:spTree>
    <p:extLst>
      <p:ext uri="{BB962C8B-B14F-4D97-AF65-F5344CB8AC3E}">
        <p14:creationId xmlns:p14="http://schemas.microsoft.com/office/powerpoint/2010/main" val="2878856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7A3339A4-BE59-46AE-A94D-CED5AC05149E}" type="datetimeFigureOut">
              <a:rPr lang="en-GB"/>
              <a:pPr>
                <a:defRPr/>
              </a:pPr>
              <a:t>22/07/2025</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E9FC209F-5370-492E-8FC8-C43F41E75D51}" type="slidenum">
              <a:rPr lang="en-GB"/>
              <a:pPr>
                <a:defRPr/>
              </a:pPr>
              <a:t>‹#›</a:t>
            </a:fld>
            <a:endParaRPr lang="en-GB"/>
          </a:p>
        </p:txBody>
      </p:sp>
    </p:spTree>
    <p:extLst>
      <p:ext uri="{BB962C8B-B14F-4D97-AF65-F5344CB8AC3E}">
        <p14:creationId xmlns:p14="http://schemas.microsoft.com/office/powerpoint/2010/main" val="2001193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9D70EDCC-E62C-42DA-ABC5-A532E7F83529}" type="datetimeFigureOut">
              <a:rPr lang="en-GB">
                <a:solidFill>
                  <a:prstClr val="black">
                    <a:tint val="75000"/>
                  </a:prstClr>
                </a:solidFill>
              </a:rPr>
              <a:pPr>
                <a:defRPr/>
              </a:pPr>
              <a:t>22/07/2025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8A681D-55EF-44B4-91FE-D27E343BE1F9}"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37893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CF6EE0C2-8E02-40C2-BF27-0C210396A321}" type="datetimeFigureOut">
              <a:rPr lang="en-GB">
                <a:solidFill>
                  <a:prstClr val="black">
                    <a:tint val="75000"/>
                  </a:prstClr>
                </a:solidFill>
              </a:rPr>
              <a:pPr>
                <a:defRPr/>
              </a:pPr>
              <a:t>22/07/2025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6803C3-2A61-4B50-994D-65275E26BF7E}"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38923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574713D-A65A-44A3-8F4D-CB8CF4A15630}" type="datetimeFigureOut">
              <a:rPr lang="en-GB">
                <a:solidFill>
                  <a:prstClr val="black">
                    <a:tint val="75000"/>
                  </a:prstClr>
                </a:solidFill>
              </a:rPr>
              <a:pPr>
                <a:defRPr/>
              </a:pPr>
              <a:t>22/07/2025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C765281-C05A-4B3D-9FCF-7694419445BE}"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607298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63FE458B-E6A2-4A25-94A9-15519B2B2797}" type="datetimeFigureOut">
              <a:rPr lang="en-GB">
                <a:solidFill>
                  <a:prstClr val="black">
                    <a:tint val="75000"/>
                  </a:prstClr>
                </a:solidFill>
              </a:rPr>
              <a:pPr>
                <a:defRPr/>
              </a:pPr>
              <a:t>22/07/2025</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D139453-E60C-4A66-B722-66A62054DE3A}"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916859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ECEA0F21-F2ED-41E6-8DF6-DD2D70F80A38}" type="datetimeFigureOut">
              <a:rPr lang="en-GB">
                <a:solidFill>
                  <a:prstClr val="black">
                    <a:tint val="75000"/>
                  </a:prstClr>
                </a:solidFill>
              </a:rPr>
              <a:pPr>
                <a:defRPr/>
              </a:pPr>
              <a:t>22/07/2025</a:t>
            </a:fld>
            <a:endParaRPr lang="en-GB"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6A098DC-05B5-4AF5-AD1B-7055E7F40DF4}"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529357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45537194-DE66-4851-A3C9-2FF16E025F87}" type="datetimeFigureOut">
              <a:rPr lang="en-GB">
                <a:solidFill>
                  <a:prstClr val="black">
                    <a:tint val="75000"/>
                  </a:prstClr>
                </a:solidFill>
              </a:rPr>
              <a:pPr>
                <a:defRPr/>
              </a:pPr>
              <a:t>22/07/2025</a:t>
            </a:fld>
            <a:endParaRPr lang="en-GB"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4EFF075-66C5-40D6-924D-436C32C32103}"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653431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7A4B288-0E63-4E9E-8EF5-E13922D58E86}" type="datetimeFigureOut">
              <a:rPr lang="en-GB">
                <a:solidFill>
                  <a:prstClr val="black">
                    <a:tint val="75000"/>
                  </a:prstClr>
                </a:solidFill>
              </a:rPr>
              <a:pPr>
                <a:defRPr/>
              </a:pPr>
              <a:t>22/07/2025</a:t>
            </a:fld>
            <a:endParaRPr lang="en-GB"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A1A9F7B-60AE-4468-A2C6-BF8EE713D07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809166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67A79F8-9E65-40FF-B26E-64597D0EFF98}" type="datetimeFigureOut">
              <a:rPr lang="en-GB">
                <a:solidFill>
                  <a:prstClr val="black">
                    <a:tint val="75000"/>
                  </a:prstClr>
                </a:solidFill>
              </a:rPr>
              <a:pPr>
                <a:defRPr/>
              </a:pPr>
              <a:t>22/07/2025</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9B883C5-2177-4E0A-9EDA-4F88AAD34DFA}"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96010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ED807B5B-D6E4-47CD-B39E-C810F7C63CE6}" type="datetimeFigureOut">
              <a:rPr lang="en-GB"/>
              <a:pPr>
                <a:defRPr/>
              </a:pPr>
              <a:t>22/07/2025</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60FAEAD3-594C-4536-90CB-29564610F071}" type="slidenum">
              <a:rPr lang="en-GB"/>
              <a:pPr>
                <a:defRPr/>
              </a:pPr>
              <a:t>‹#›</a:t>
            </a:fld>
            <a:endParaRPr lang="en-GB"/>
          </a:p>
        </p:txBody>
      </p:sp>
    </p:spTree>
    <p:extLst>
      <p:ext uri="{BB962C8B-B14F-4D97-AF65-F5344CB8AC3E}">
        <p14:creationId xmlns:p14="http://schemas.microsoft.com/office/powerpoint/2010/main" val="28624638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FF6BCCB-1978-41A0-876C-15AD0677E938}" type="datetimeFigureOut">
              <a:rPr lang="en-GB">
                <a:solidFill>
                  <a:prstClr val="black">
                    <a:tint val="75000"/>
                  </a:prstClr>
                </a:solidFill>
              </a:rPr>
              <a:pPr>
                <a:defRPr/>
              </a:pPr>
              <a:t>22/07/2025</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DC29195-89EA-4A74-BF54-50A9D3795E2A}"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922339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4211320-C85D-4DF2-877B-A82F1D93365C}" type="datetimeFigureOut">
              <a:rPr lang="en-GB">
                <a:solidFill>
                  <a:prstClr val="black">
                    <a:tint val="75000"/>
                  </a:prstClr>
                </a:solidFill>
              </a:rPr>
              <a:pPr>
                <a:defRPr/>
              </a:pPr>
              <a:t>22/07/2025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ECA9EB9-7C17-4D8F-9169-47BC789C980A}"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541272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D8CE62BD-5808-4D65-B133-2E8C1C9B1758}" type="datetimeFigureOut">
              <a:rPr lang="en-GB">
                <a:solidFill>
                  <a:prstClr val="black">
                    <a:tint val="75000"/>
                  </a:prstClr>
                </a:solidFill>
              </a:rPr>
              <a:pPr>
                <a:defRPr/>
              </a:pPr>
              <a:t>22/07/2025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0A8ADA-1106-4E70-AA27-6001015A4D2B}"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919389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1219200" y="3124200"/>
            <a:ext cx="6096000" cy="1143000"/>
          </a:xfrm>
        </p:spPr>
        <p:txBody>
          <a:bodyPr/>
          <a:lstStyle>
            <a:lvl1pPr>
              <a:defRPr sz="4800"/>
            </a:lvl1pPr>
          </a:lstStyle>
          <a:p>
            <a:pPr lvl="0"/>
            <a:r>
              <a:rPr lang="en-US" noProof="0"/>
              <a:t>Click to edit Master title style</a:t>
            </a:r>
            <a:endParaRPr lang="en-GB" noProof="0"/>
          </a:p>
        </p:txBody>
      </p:sp>
      <p:sp>
        <p:nvSpPr>
          <p:cNvPr id="16387" name="Rectangle 3"/>
          <p:cNvSpPr>
            <a:spLocks noGrp="1" noChangeArrowheads="1"/>
          </p:cNvSpPr>
          <p:nvPr>
            <p:ph type="subTitle" idx="1"/>
          </p:nvPr>
        </p:nvSpPr>
        <p:spPr>
          <a:xfrm>
            <a:off x="1320800" y="4800600"/>
            <a:ext cx="5689600" cy="990600"/>
          </a:xfrm>
        </p:spPr>
        <p:txBody>
          <a:bodyPr/>
          <a:lstStyle>
            <a:lvl1pPr marL="0" indent="0">
              <a:buFontTx/>
              <a:buNone/>
              <a:defRPr sz="2400"/>
            </a:lvl1pPr>
          </a:lstStyle>
          <a:p>
            <a:pPr lvl="0"/>
            <a:r>
              <a:rPr lang="en-US" noProof="0"/>
              <a:t>Click to edit Master subtitle style</a:t>
            </a:r>
            <a:endParaRPr lang="en-GB" noProof="0"/>
          </a:p>
        </p:txBody>
      </p:sp>
    </p:spTree>
    <p:extLst>
      <p:ext uri="{BB962C8B-B14F-4D97-AF65-F5344CB8AC3E}">
        <p14:creationId xmlns:p14="http://schemas.microsoft.com/office/powerpoint/2010/main" val="752109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67840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222095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20800" y="1828800"/>
            <a:ext cx="3911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35600" y="1828800"/>
            <a:ext cx="3911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13026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427550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58274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01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D25276D7-F8CA-4BC3-938A-9846B8637545}" type="datetimeFigureOut">
              <a:rPr lang="en-GB"/>
              <a:pPr>
                <a:defRPr/>
              </a:pPr>
              <a:t>22/07/2025</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7AD7CD0B-F402-4FF3-8371-5805AAC7BE7E}" type="slidenum">
              <a:rPr lang="en-GB"/>
              <a:pPr>
                <a:defRPr/>
              </a:pPr>
              <a:t>‹#›</a:t>
            </a:fld>
            <a:endParaRPr lang="en-GB"/>
          </a:p>
        </p:txBody>
      </p:sp>
    </p:spTree>
    <p:extLst>
      <p:ext uri="{BB962C8B-B14F-4D97-AF65-F5344CB8AC3E}">
        <p14:creationId xmlns:p14="http://schemas.microsoft.com/office/powerpoint/2010/main" val="4311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122543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776744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271530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21600" y="533400"/>
            <a:ext cx="2133600" cy="5334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20800" y="533400"/>
            <a:ext cx="61976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124517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pPr>
              <a:defRPr/>
            </a:pPr>
            <a:fld id="{CCC0BB5B-6F70-4158-956D-B2F0FC91A259}" type="datetimeFigureOut">
              <a:rPr lang="en-GB" smtClean="0">
                <a:solidFill>
                  <a:prstClr val="white">
                    <a:tint val="95000"/>
                  </a:prstClr>
                </a:solidFill>
              </a:rPr>
              <a:pPr>
                <a:defRPr/>
              </a:pPr>
              <a:t>22/07/2025</a:t>
            </a:fld>
            <a:endParaRPr lang="en-GB">
              <a:solidFill>
                <a:prstClr val="white">
                  <a:tint val="95000"/>
                </a:prstClr>
              </a:solidFill>
            </a:endParaRPr>
          </a:p>
        </p:txBody>
      </p:sp>
      <p:sp>
        <p:nvSpPr>
          <p:cNvPr id="5" name="Footer Placeholder 4"/>
          <p:cNvSpPr>
            <a:spLocks noGrp="1"/>
          </p:cNvSpPr>
          <p:nvPr>
            <p:ph type="ftr" sz="quarter" idx="11"/>
          </p:nvPr>
        </p:nvSpPr>
        <p:spPr/>
        <p:txBody>
          <a:bodyPr/>
          <a:lstStyle/>
          <a:p>
            <a:pPr>
              <a:defRPr/>
            </a:pPr>
            <a:endParaRPr lang="en-GB">
              <a:solidFill>
                <a:prstClr val="white">
                  <a:tint val="95000"/>
                </a:prstClr>
              </a:solidFill>
            </a:endParaRPr>
          </a:p>
        </p:txBody>
      </p:sp>
      <p:sp>
        <p:nvSpPr>
          <p:cNvPr id="6" name="Slide Number Placeholder 5"/>
          <p:cNvSpPr>
            <a:spLocks noGrp="1"/>
          </p:cNvSpPr>
          <p:nvPr>
            <p:ph type="sldNum" sz="quarter" idx="12"/>
          </p:nvPr>
        </p:nvSpPr>
        <p:spPr/>
        <p:txBody>
          <a:bodyPr/>
          <a:lstStyle/>
          <a:p>
            <a:pPr>
              <a:defRPr/>
            </a:pPr>
            <a:fld id="{7AB51AA5-EA8F-475A-A4FE-C28ABA6A9CDC}" type="slidenum">
              <a:rPr lang="en-GB" smtClean="0">
                <a:solidFill>
                  <a:prstClr val="white">
                    <a:tint val="95000"/>
                  </a:prstClr>
                </a:solidFill>
              </a:rPr>
              <a:pPr>
                <a:defRPr/>
              </a:pPr>
              <a:t>‹#›</a:t>
            </a:fld>
            <a:endParaRPr lang="en-GB">
              <a:solidFill>
                <a:prstClr val="white">
                  <a:tint val="95000"/>
                </a:prstClr>
              </a:solidFill>
            </a:endParaRPr>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2917509332"/>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ED807B5B-D6E4-47CD-B39E-C810F7C63CE6}" type="datetimeFigureOut">
              <a:rPr lang="en-GB" smtClean="0">
                <a:solidFill>
                  <a:prstClr val="black">
                    <a:tint val="95000"/>
                  </a:prstClr>
                </a:solidFill>
              </a:rPr>
              <a:pPr>
                <a:defRPr/>
              </a:pPr>
              <a:t>22/07/2025</a:t>
            </a:fld>
            <a:endParaRPr lang="en-GB">
              <a:solidFill>
                <a:prstClr val="black">
                  <a:tint val="9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95000"/>
                </a:prstClr>
              </a:solidFill>
            </a:endParaRPr>
          </a:p>
        </p:txBody>
      </p:sp>
      <p:sp>
        <p:nvSpPr>
          <p:cNvPr id="6" name="Slide Number Placeholder 5"/>
          <p:cNvSpPr>
            <a:spLocks noGrp="1"/>
          </p:cNvSpPr>
          <p:nvPr>
            <p:ph type="sldNum" sz="quarter" idx="12"/>
          </p:nvPr>
        </p:nvSpPr>
        <p:spPr/>
        <p:txBody>
          <a:bodyPr/>
          <a:lstStyle/>
          <a:p>
            <a:pPr>
              <a:defRPr/>
            </a:pPr>
            <a:fld id="{60FAEAD3-594C-4536-90CB-29564610F071}" type="slidenum">
              <a:rPr lang="en-GB" smtClean="0">
                <a:solidFill>
                  <a:prstClr val="black">
                    <a:tint val="95000"/>
                  </a:prstClr>
                </a:solidFill>
              </a:rPr>
              <a:pPr>
                <a:defRPr/>
              </a:pPr>
              <a:t>‹#›</a:t>
            </a:fld>
            <a:endParaRPr lang="en-GB">
              <a:solidFill>
                <a:prstClr val="black">
                  <a:tint val="95000"/>
                </a:prstClr>
              </a:solidFill>
            </a:endParaRPr>
          </a:p>
        </p:txBody>
      </p:sp>
    </p:spTree>
    <p:extLst>
      <p:ext uri="{BB962C8B-B14F-4D97-AF65-F5344CB8AC3E}">
        <p14:creationId xmlns:p14="http://schemas.microsoft.com/office/powerpoint/2010/main" val="22022210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D25276D7-F8CA-4BC3-938A-9846B8637545}" type="datetimeFigureOut">
              <a:rPr lang="en-GB" smtClean="0">
                <a:solidFill>
                  <a:prstClr val="white">
                    <a:tint val="95000"/>
                  </a:prstClr>
                </a:solidFill>
              </a:rPr>
              <a:pPr>
                <a:defRPr/>
              </a:pPr>
              <a:t>22/07/2025</a:t>
            </a:fld>
            <a:endParaRPr lang="en-GB">
              <a:solidFill>
                <a:prstClr val="white">
                  <a:tint val="95000"/>
                </a:prstClr>
              </a:solidFill>
            </a:endParaRPr>
          </a:p>
        </p:txBody>
      </p:sp>
      <p:sp>
        <p:nvSpPr>
          <p:cNvPr id="5" name="Footer Placeholder 4"/>
          <p:cNvSpPr>
            <a:spLocks noGrp="1"/>
          </p:cNvSpPr>
          <p:nvPr>
            <p:ph type="ftr" sz="quarter" idx="11"/>
          </p:nvPr>
        </p:nvSpPr>
        <p:spPr/>
        <p:txBody>
          <a:bodyPr/>
          <a:lstStyle/>
          <a:p>
            <a:pPr>
              <a:defRPr/>
            </a:pPr>
            <a:endParaRPr lang="en-GB">
              <a:solidFill>
                <a:prstClr val="white">
                  <a:tint val="95000"/>
                </a:prstClr>
              </a:solidFill>
            </a:endParaRPr>
          </a:p>
        </p:txBody>
      </p:sp>
      <p:sp>
        <p:nvSpPr>
          <p:cNvPr id="6" name="Slide Number Placeholder 5"/>
          <p:cNvSpPr>
            <a:spLocks noGrp="1"/>
          </p:cNvSpPr>
          <p:nvPr>
            <p:ph type="sldNum" sz="quarter" idx="12"/>
          </p:nvPr>
        </p:nvSpPr>
        <p:spPr/>
        <p:txBody>
          <a:bodyPr/>
          <a:lstStyle/>
          <a:p>
            <a:pPr>
              <a:defRPr/>
            </a:pPr>
            <a:fld id="{7AD7CD0B-F402-4FF3-8371-5805AAC7BE7E}" type="slidenum">
              <a:rPr lang="en-GB" smtClean="0">
                <a:solidFill>
                  <a:prstClr val="white">
                    <a:tint val="95000"/>
                  </a:prstClr>
                </a:solidFill>
              </a:rPr>
              <a:pPr>
                <a:defRPr/>
              </a:pPr>
              <a:t>‹#›</a:t>
            </a:fld>
            <a:endParaRPr lang="en-GB">
              <a:solidFill>
                <a:prstClr val="white">
                  <a:tint val="95000"/>
                </a:prstClr>
              </a:solidFill>
            </a:endParaRPr>
          </a:p>
        </p:txBody>
      </p:sp>
    </p:spTree>
    <p:extLst>
      <p:ext uri="{BB962C8B-B14F-4D97-AF65-F5344CB8AC3E}">
        <p14:creationId xmlns:p14="http://schemas.microsoft.com/office/powerpoint/2010/main" val="2809633580"/>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317A28A7-A0B1-41FD-8232-339646F56067}" type="datetimeFigureOut">
              <a:rPr lang="en-GB" smtClean="0">
                <a:solidFill>
                  <a:prstClr val="black">
                    <a:tint val="95000"/>
                  </a:prstClr>
                </a:solidFill>
              </a:rPr>
              <a:pPr>
                <a:defRPr/>
              </a:pPr>
              <a:t>22/07/2025</a:t>
            </a:fld>
            <a:endParaRPr lang="en-GB">
              <a:solidFill>
                <a:prstClr val="black">
                  <a:tint val="9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95000"/>
                </a:prstClr>
              </a:solidFill>
            </a:endParaRPr>
          </a:p>
        </p:txBody>
      </p:sp>
      <p:sp>
        <p:nvSpPr>
          <p:cNvPr id="7" name="Slide Number Placeholder 6"/>
          <p:cNvSpPr>
            <a:spLocks noGrp="1"/>
          </p:cNvSpPr>
          <p:nvPr>
            <p:ph type="sldNum" sz="quarter" idx="12"/>
          </p:nvPr>
        </p:nvSpPr>
        <p:spPr/>
        <p:txBody>
          <a:bodyPr/>
          <a:lstStyle/>
          <a:p>
            <a:pPr>
              <a:defRPr/>
            </a:pPr>
            <a:fld id="{AAF63007-1B6B-45B1-AC29-428006FF854D}" type="slidenum">
              <a:rPr lang="en-GB" smtClean="0">
                <a:solidFill>
                  <a:prstClr val="black">
                    <a:tint val="95000"/>
                  </a:prstClr>
                </a:solidFill>
              </a:rPr>
              <a:pPr>
                <a:defRPr/>
              </a:pPr>
              <a:t>‹#›</a:t>
            </a:fld>
            <a:endParaRPr lang="en-GB">
              <a:solidFill>
                <a:prstClr val="black">
                  <a:tint val="95000"/>
                </a:prstClr>
              </a:solidFill>
            </a:endParaRPr>
          </a:p>
        </p:txBody>
      </p:sp>
    </p:spTree>
    <p:extLst>
      <p:ext uri="{BB962C8B-B14F-4D97-AF65-F5344CB8AC3E}">
        <p14:creationId xmlns:p14="http://schemas.microsoft.com/office/powerpoint/2010/main" val="9742136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610D41F9-3D18-49DB-AA2B-7CC9427C9D96}" type="datetimeFigureOut">
              <a:rPr lang="en-GB" smtClean="0">
                <a:solidFill>
                  <a:prstClr val="black">
                    <a:tint val="95000"/>
                  </a:prstClr>
                </a:solidFill>
              </a:rPr>
              <a:pPr>
                <a:defRPr/>
              </a:pPr>
              <a:t>22/07/2025</a:t>
            </a:fld>
            <a:endParaRPr lang="en-GB">
              <a:solidFill>
                <a:prstClr val="black">
                  <a:tint val="95000"/>
                </a:prstClr>
              </a:solidFill>
            </a:endParaRPr>
          </a:p>
        </p:txBody>
      </p:sp>
      <p:sp>
        <p:nvSpPr>
          <p:cNvPr id="8" name="Footer Placeholder 7"/>
          <p:cNvSpPr>
            <a:spLocks noGrp="1"/>
          </p:cNvSpPr>
          <p:nvPr>
            <p:ph type="ftr" sz="quarter" idx="11"/>
          </p:nvPr>
        </p:nvSpPr>
        <p:spPr/>
        <p:txBody>
          <a:bodyPr/>
          <a:lstStyle/>
          <a:p>
            <a:pPr>
              <a:defRPr/>
            </a:pPr>
            <a:endParaRPr lang="en-GB">
              <a:solidFill>
                <a:prstClr val="black">
                  <a:tint val="95000"/>
                </a:prstClr>
              </a:solidFill>
            </a:endParaRPr>
          </a:p>
        </p:txBody>
      </p:sp>
      <p:sp>
        <p:nvSpPr>
          <p:cNvPr id="9" name="Slide Number Placeholder 8"/>
          <p:cNvSpPr>
            <a:spLocks noGrp="1"/>
          </p:cNvSpPr>
          <p:nvPr>
            <p:ph type="sldNum" sz="quarter" idx="12"/>
          </p:nvPr>
        </p:nvSpPr>
        <p:spPr/>
        <p:txBody>
          <a:bodyPr/>
          <a:lstStyle/>
          <a:p>
            <a:pPr>
              <a:defRPr/>
            </a:pPr>
            <a:fld id="{CF964BFA-47BB-44B8-9739-D1B82A349EF1}" type="slidenum">
              <a:rPr lang="en-GB" smtClean="0">
                <a:solidFill>
                  <a:prstClr val="black">
                    <a:tint val="95000"/>
                  </a:prstClr>
                </a:solidFill>
              </a:rPr>
              <a:pPr>
                <a:defRPr/>
              </a:pPr>
              <a:t>‹#›</a:t>
            </a:fld>
            <a:endParaRPr lang="en-GB">
              <a:solidFill>
                <a:prstClr val="black">
                  <a:tint val="95000"/>
                </a:prstClr>
              </a:solidFill>
            </a:endParaRPr>
          </a:p>
        </p:txBody>
      </p:sp>
    </p:spTree>
    <p:extLst>
      <p:ext uri="{BB962C8B-B14F-4D97-AF65-F5344CB8AC3E}">
        <p14:creationId xmlns:p14="http://schemas.microsoft.com/office/powerpoint/2010/main" val="21945918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fld id="{0A2BAF92-24F3-4E03-BC25-269146DC1063}" type="datetimeFigureOut">
              <a:rPr lang="en-GB" smtClean="0">
                <a:solidFill>
                  <a:prstClr val="black">
                    <a:tint val="95000"/>
                  </a:prstClr>
                </a:solidFill>
              </a:rPr>
              <a:pPr>
                <a:defRPr/>
              </a:pPr>
              <a:t>22/07/2025</a:t>
            </a:fld>
            <a:endParaRPr lang="en-GB">
              <a:solidFill>
                <a:prstClr val="black">
                  <a:tint val="95000"/>
                </a:prstClr>
              </a:solidFill>
            </a:endParaRPr>
          </a:p>
        </p:txBody>
      </p:sp>
      <p:sp>
        <p:nvSpPr>
          <p:cNvPr id="4" name="Footer Placeholder 3"/>
          <p:cNvSpPr>
            <a:spLocks noGrp="1"/>
          </p:cNvSpPr>
          <p:nvPr>
            <p:ph type="ftr" sz="quarter" idx="11"/>
          </p:nvPr>
        </p:nvSpPr>
        <p:spPr/>
        <p:txBody>
          <a:bodyPr/>
          <a:lstStyle/>
          <a:p>
            <a:pPr>
              <a:defRPr/>
            </a:pPr>
            <a:endParaRPr lang="en-GB">
              <a:solidFill>
                <a:prstClr val="black">
                  <a:tint val="95000"/>
                </a:prstClr>
              </a:solidFill>
            </a:endParaRPr>
          </a:p>
        </p:txBody>
      </p:sp>
      <p:sp>
        <p:nvSpPr>
          <p:cNvPr id="5" name="Slide Number Placeholder 4"/>
          <p:cNvSpPr>
            <a:spLocks noGrp="1"/>
          </p:cNvSpPr>
          <p:nvPr>
            <p:ph type="sldNum" sz="quarter" idx="12"/>
          </p:nvPr>
        </p:nvSpPr>
        <p:spPr/>
        <p:txBody>
          <a:bodyPr/>
          <a:lstStyle/>
          <a:p>
            <a:pPr>
              <a:defRPr/>
            </a:pPr>
            <a:fld id="{E756048D-ECA1-404A-8FCA-847469AE90F8}" type="slidenum">
              <a:rPr lang="en-GB" smtClean="0">
                <a:solidFill>
                  <a:prstClr val="black">
                    <a:tint val="95000"/>
                  </a:prstClr>
                </a:solidFill>
              </a:rPr>
              <a:pPr>
                <a:defRPr/>
              </a:pPr>
              <a:t>‹#›</a:t>
            </a:fld>
            <a:endParaRPr lang="en-GB">
              <a:solidFill>
                <a:prstClr val="black">
                  <a:tint val="95000"/>
                </a:prstClr>
              </a:solidFill>
            </a:endParaRPr>
          </a:p>
        </p:txBody>
      </p:sp>
    </p:spTree>
    <p:extLst>
      <p:ext uri="{BB962C8B-B14F-4D97-AF65-F5344CB8AC3E}">
        <p14:creationId xmlns:p14="http://schemas.microsoft.com/office/powerpoint/2010/main" val="2880503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317A28A7-A0B1-41FD-8232-339646F56067}" type="datetimeFigureOut">
              <a:rPr lang="en-GB"/>
              <a:pPr>
                <a:defRPr/>
              </a:pPr>
              <a:t>22/07/2025</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AF63007-1B6B-45B1-AC29-428006FF854D}" type="slidenum">
              <a:rPr lang="en-GB"/>
              <a:pPr>
                <a:defRPr/>
              </a:pPr>
              <a:t>‹#›</a:t>
            </a:fld>
            <a:endParaRPr lang="en-GB"/>
          </a:p>
        </p:txBody>
      </p:sp>
    </p:spTree>
    <p:extLst>
      <p:ext uri="{BB962C8B-B14F-4D97-AF65-F5344CB8AC3E}">
        <p14:creationId xmlns:p14="http://schemas.microsoft.com/office/powerpoint/2010/main" val="13112938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95C2DCD-63B3-42AA-A83F-B265542B0854}" type="datetimeFigureOut">
              <a:rPr lang="en-GB" smtClean="0">
                <a:solidFill>
                  <a:prstClr val="black">
                    <a:tint val="95000"/>
                  </a:prstClr>
                </a:solidFill>
              </a:rPr>
              <a:pPr>
                <a:defRPr/>
              </a:pPr>
              <a:t>22/07/2025</a:t>
            </a:fld>
            <a:endParaRPr lang="en-GB">
              <a:solidFill>
                <a:prstClr val="black">
                  <a:tint val="95000"/>
                </a:prstClr>
              </a:solidFill>
            </a:endParaRPr>
          </a:p>
        </p:txBody>
      </p:sp>
      <p:sp>
        <p:nvSpPr>
          <p:cNvPr id="3" name="Footer Placeholder 2"/>
          <p:cNvSpPr>
            <a:spLocks noGrp="1"/>
          </p:cNvSpPr>
          <p:nvPr>
            <p:ph type="ftr" sz="quarter" idx="11"/>
          </p:nvPr>
        </p:nvSpPr>
        <p:spPr/>
        <p:txBody>
          <a:bodyPr/>
          <a:lstStyle/>
          <a:p>
            <a:pPr>
              <a:defRPr/>
            </a:pPr>
            <a:endParaRPr lang="en-GB">
              <a:solidFill>
                <a:prstClr val="black">
                  <a:tint val="95000"/>
                </a:prstClr>
              </a:solidFill>
            </a:endParaRPr>
          </a:p>
        </p:txBody>
      </p:sp>
      <p:sp>
        <p:nvSpPr>
          <p:cNvPr id="4" name="Slide Number Placeholder 3"/>
          <p:cNvSpPr>
            <a:spLocks noGrp="1"/>
          </p:cNvSpPr>
          <p:nvPr>
            <p:ph type="sldNum" sz="quarter" idx="12"/>
          </p:nvPr>
        </p:nvSpPr>
        <p:spPr/>
        <p:txBody>
          <a:bodyPr/>
          <a:lstStyle/>
          <a:p>
            <a:pPr>
              <a:defRPr/>
            </a:pPr>
            <a:fld id="{A0E27F20-EC97-4E63-85D4-D23B15A997C1}" type="slidenum">
              <a:rPr lang="en-GB" smtClean="0">
                <a:solidFill>
                  <a:prstClr val="black">
                    <a:tint val="95000"/>
                  </a:prstClr>
                </a:solidFill>
              </a:rPr>
              <a:pPr>
                <a:defRPr/>
              </a:pPr>
              <a:t>‹#›</a:t>
            </a:fld>
            <a:endParaRPr lang="en-GB">
              <a:solidFill>
                <a:prstClr val="black">
                  <a:tint val="95000"/>
                </a:prstClr>
              </a:solidFill>
            </a:endParaRPr>
          </a:p>
        </p:txBody>
      </p:sp>
    </p:spTree>
    <p:extLst>
      <p:ext uri="{BB962C8B-B14F-4D97-AF65-F5344CB8AC3E}">
        <p14:creationId xmlns:p14="http://schemas.microsoft.com/office/powerpoint/2010/main" val="22834538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fld id="{AADB85BA-E5BF-43CF-9385-D4B58FB63CCC}" type="datetimeFigureOut">
              <a:rPr lang="en-GB" smtClean="0">
                <a:solidFill>
                  <a:prstClr val="black">
                    <a:tint val="95000"/>
                  </a:prstClr>
                </a:solidFill>
              </a:rPr>
              <a:pPr>
                <a:defRPr/>
              </a:pPr>
              <a:t>22/07/2025</a:t>
            </a:fld>
            <a:endParaRPr lang="en-GB">
              <a:solidFill>
                <a:prstClr val="black">
                  <a:tint val="9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95000"/>
                </a:prstClr>
              </a:solidFill>
            </a:endParaRPr>
          </a:p>
        </p:txBody>
      </p:sp>
      <p:sp>
        <p:nvSpPr>
          <p:cNvPr id="7" name="Slide Number Placeholder 6"/>
          <p:cNvSpPr>
            <a:spLocks noGrp="1"/>
          </p:cNvSpPr>
          <p:nvPr>
            <p:ph type="sldNum" sz="quarter" idx="12"/>
          </p:nvPr>
        </p:nvSpPr>
        <p:spPr/>
        <p:txBody>
          <a:bodyPr/>
          <a:lstStyle/>
          <a:p>
            <a:pPr>
              <a:defRPr/>
            </a:pPr>
            <a:fld id="{E2913DBE-05E8-46E6-ABBB-2261D5300EAD}" type="slidenum">
              <a:rPr lang="en-GB" smtClean="0">
                <a:solidFill>
                  <a:prstClr val="black">
                    <a:tint val="95000"/>
                  </a:prstClr>
                </a:solidFill>
              </a:rPr>
              <a:pPr>
                <a:defRPr/>
              </a:pPr>
              <a:t>‹#›</a:t>
            </a:fld>
            <a:endParaRPr lang="en-GB">
              <a:solidFill>
                <a:prstClr val="black">
                  <a:tint val="95000"/>
                </a:prstClr>
              </a:solidFill>
            </a:endParaRPr>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26480142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pPr>
              <a:defRPr/>
            </a:pPr>
            <a:fld id="{08E8CAC0-36AA-4724-B7DF-96853705F814}" type="datetimeFigureOut">
              <a:rPr lang="en-GB" smtClean="0">
                <a:solidFill>
                  <a:prstClr val="black">
                    <a:tint val="95000"/>
                  </a:prstClr>
                </a:solidFill>
              </a:rPr>
              <a:pPr>
                <a:defRPr/>
              </a:pPr>
              <a:t>22/07/2025</a:t>
            </a:fld>
            <a:endParaRPr lang="en-GB">
              <a:solidFill>
                <a:prstClr val="black">
                  <a:tint val="95000"/>
                </a:prstClr>
              </a:solidFill>
            </a:endParaRPr>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pPr>
              <a:defRPr/>
            </a:pPr>
            <a:endParaRPr lang="en-GB">
              <a:solidFill>
                <a:prstClr val="white">
                  <a:shade val="50000"/>
                </a:prstClr>
              </a:solidFill>
            </a:endParaRPr>
          </a:p>
        </p:txBody>
      </p:sp>
      <p:sp>
        <p:nvSpPr>
          <p:cNvPr id="7" name="Slide Number Placeholder 6"/>
          <p:cNvSpPr>
            <a:spLocks noGrp="1"/>
          </p:cNvSpPr>
          <p:nvPr>
            <p:ph type="sldNum" sz="quarter" idx="12"/>
          </p:nvPr>
        </p:nvSpPr>
        <p:spPr>
          <a:xfrm>
            <a:off x="11119104" y="1170432"/>
            <a:ext cx="978485" cy="201168"/>
          </a:xfrm>
        </p:spPr>
        <p:txBody>
          <a:bodyPr/>
          <a:lstStyle/>
          <a:p>
            <a:pPr>
              <a:defRPr/>
            </a:pPr>
            <a:fld id="{0C3D556B-8FFF-4942-9E61-964404633324}" type="slidenum">
              <a:rPr lang="en-GB" smtClean="0">
                <a:solidFill>
                  <a:prstClr val="black">
                    <a:tint val="95000"/>
                  </a:prstClr>
                </a:solidFill>
              </a:rPr>
              <a:pPr>
                <a:defRPr/>
              </a:pPr>
              <a:t>‹#›</a:t>
            </a:fld>
            <a:endParaRPr lang="en-GB">
              <a:solidFill>
                <a:prstClr val="black">
                  <a:tint val="95000"/>
                </a:prstClr>
              </a:solidFill>
            </a:endParaRPr>
          </a:p>
        </p:txBody>
      </p:sp>
    </p:spTree>
    <p:extLst>
      <p:ext uri="{BB962C8B-B14F-4D97-AF65-F5344CB8AC3E}">
        <p14:creationId xmlns:p14="http://schemas.microsoft.com/office/powerpoint/2010/main" val="407964383"/>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B7A0A80A-7CE9-412B-96D5-5475B25FEE33}" type="datetimeFigureOut">
              <a:rPr lang="en-GB" smtClean="0">
                <a:solidFill>
                  <a:prstClr val="black">
                    <a:tint val="95000"/>
                  </a:prstClr>
                </a:solidFill>
              </a:rPr>
              <a:pPr>
                <a:defRPr/>
              </a:pPr>
              <a:t>22/07/2025</a:t>
            </a:fld>
            <a:endParaRPr lang="en-GB">
              <a:solidFill>
                <a:prstClr val="black">
                  <a:tint val="9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95000"/>
                </a:prstClr>
              </a:solidFill>
            </a:endParaRPr>
          </a:p>
        </p:txBody>
      </p:sp>
      <p:sp>
        <p:nvSpPr>
          <p:cNvPr id="6" name="Slide Number Placeholder 5"/>
          <p:cNvSpPr>
            <a:spLocks noGrp="1"/>
          </p:cNvSpPr>
          <p:nvPr>
            <p:ph type="sldNum" sz="quarter" idx="12"/>
          </p:nvPr>
        </p:nvSpPr>
        <p:spPr/>
        <p:txBody>
          <a:bodyPr/>
          <a:lstStyle/>
          <a:p>
            <a:pPr>
              <a:defRPr/>
            </a:pPr>
            <a:fld id="{311195F4-7EE0-47D6-817D-5E9348653DAB}" type="slidenum">
              <a:rPr lang="en-GB" smtClean="0">
                <a:solidFill>
                  <a:prstClr val="black">
                    <a:tint val="95000"/>
                  </a:prstClr>
                </a:solidFill>
              </a:rPr>
              <a:pPr>
                <a:defRPr/>
              </a:pPr>
              <a:t>‹#›</a:t>
            </a:fld>
            <a:endParaRPr lang="en-GB">
              <a:solidFill>
                <a:prstClr val="black">
                  <a:tint val="95000"/>
                </a:prstClr>
              </a:solidFill>
            </a:endParaRPr>
          </a:p>
        </p:txBody>
      </p:sp>
    </p:spTree>
    <p:extLst>
      <p:ext uri="{BB962C8B-B14F-4D97-AF65-F5344CB8AC3E}">
        <p14:creationId xmlns:p14="http://schemas.microsoft.com/office/powerpoint/2010/main" val="27489820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Vertical Title 1"/>
          <p:cNvSpPr>
            <a:spLocks noGrp="1"/>
          </p:cNvSpPr>
          <p:nvPr>
            <p:ph type="title" orient="vert"/>
          </p:nvPr>
        </p:nvSpPr>
        <p:spPr>
          <a:xfrm>
            <a:off x="9042400" y="274641"/>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7A3339A4-BE59-46AE-A94D-CED5AC05149E}" type="datetimeFigureOut">
              <a:rPr lang="en-GB" smtClean="0">
                <a:solidFill>
                  <a:prstClr val="black">
                    <a:tint val="95000"/>
                  </a:prstClr>
                </a:solidFill>
              </a:rPr>
              <a:pPr>
                <a:defRPr/>
              </a:pPr>
              <a:t>22/07/2025</a:t>
            </a:fld>
            <a:endParaRPr lang="en-GB">
              <a:solidFill>
                <a:prstClr val="black">
                  <a:tint val="95000"/>
                </a:prstClr>
              </a:solidFill>
            </a:endParaRPr>
          </a:p>
        </p:txBody>
      </p:sp>
      <p:sp>
        <p:nvSpPr>
          <p:cNvPr id="5" name="Footer Placeholder 4"/>
          <p:cNvSpPr>
            <a:spLocks noGrp="1"/>
          </p:cNvSpPr>
          <p:nvPr>
            <p:ph type="ftr" sz="quarter" idx="11"/>
          </p:nvPr>
        </p:nvSpPr>
        <p:spPr>
          <a:xfrm>
            <a:off x="3520796" y="6377460"/>
            <a:ext cx="5115205" cy="365125"/>
          </a:xfrm>
        </p:spPr>
        <p:txBody>
          <a:bodyPr/>
          <a:lstStyle/>
          <a:p>
            <a:pPr>
              <a:defRPr/>
            </a:pPr>
            <a:endParaRPr lang="en-GB">
              <a:solidFill>
                <a:prstClr val="black">
                  <a:tint val="95000"/>
                </a:prstClr>
              </a:solidFill>
            </a:endParaRPr>
          </a:p>
        </p:txBody>
      </p:sp>
      <p:sp>
        <p:nvSpPr>
          <p:cNvPr id="6" name="Slide Number Placeholder 5"/>
          <p:cNvSpPr>
            <a:spLocks noGrp="1"/>
          </p:cNvSpPr>
          <p:nvPr>
            <p:ph type="sldNum" sz="quarter" idx="12"/>
          </p:nvPr>
        </p:nvSpPr>
        <p:spPr/>
        <p:txBody>
          <a:bodyPr/>
          <a:lstStyle/>
          <a:p>
            <a:pPr>
              <a:defRPr/>
            </a:pPr>
            <a:fld id="{E9FC209F-5370-492E-8FC8-C43F41E75D51}" type="slidenum">
              <a:rPr lang="en-GB" smtClean="0">
                <a:solidFill>
                  <a:prstClr val="black">
                    <a:tint val="95000"/>
                  </a:prstClr>
                </a:solidFill>
              </a:rPr>
              <a:pPr>
                <a:defRPr/>
              </a:pPr>
              <a:t>‹#›</a:t>
            </a:fld>
            <a:endParaRPr lang="en-GB">
              <a:solidFill>
                <a:prstClr val="black">
                  <a:tint val="95000"/>
                </a:prstClr>
              </a:solidFill>
            </a:endParaRPr>
          </a:p>
        </p:txBody>
      </p:sp>
    </p:spTree>
    <p:extLst>
      <p:ext uri="{BB962C8B-B14F-4D97-AF65-F5344CB8AC3E}">
        <p14:creationId xmlns:p14="http://schemas.microsoft.com/office/powerpoint/2010/main" val="36406399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46D5B8BD-FBD4-4ED0-9F96-13F98D48455B}" type="datetimeFigureOut">
              <a:rPr lang="en-GB"/>
              <a:pPr>
                <a:defRPr/>
              </a:pPr>
              <a:t>22/07/2025</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FC36D6FE-2145-4E2B-9E82-F2FB7B2FD6F2}" type="slidenum">
              <a:rPr lang="en-GB"/>
              <a:pPr>
                <a:defRPr/>
              </a:pPr>
              <a:t>‹#›</a:t>
            </a:fld>
            <a:endParaRPr lang="en-GB"/>
          </a:p>
        </p:txBody>
      </p:sp>
    </p:spTree>
    <p:extLst>
      <p:ext uri="{BB962C8B-B14F-4D97-AF65-F5344CB8AC3E}">
        <p14:creationId xmlns:p14="http://schemas.microsoft.com/office/powerpoint/2010/main" val="4121985850"/>
      </p:ext>
    </p:extLst>
  </p:cSld>
  <p:clrMapOvr>
    <a:masterClrMapping/>
  </p:clrMapOvr>
  <p:transition>
    <p:wip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F9199C5F-D07D-4736-B37A-8CD9A1DAB6FD}" type="datetimeFigureOut">
              <a:rPr lang="en-GB"/>
              <a:pPr>
                <a:defRPr/>
              </a:pPr>
              <a:t>22/07/2025</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79336B9D-E95E-40EC-A303-E93D57E98BC8}" type="slidenum">
              <a:rPr lang="en-GB"/>
              <a:pPr>
                <a:defRPr/>
              </a:pPr>
              <a:t>‹#›</a:t>
            </a:fld>
            <a:endParaRPr lang="en-GB"/>
          </a:p>
        </p:txBody>
      </p:sp>
    </p:spTree>
    <p:extLst>
      <p:ext uri="{BB962C8B-B14F-4D97-AF65-F5344CB8AC3E}">
        <p14:creationId xmlns:p14="http://schemas.microsoft.com/office/powerpoint/2010/main" val="1485681241"/>
      </p:ext>
    </p:extLst>
  </p:cSld>
  <p:clrMapOvr>
    <a:masterClrMapping/>
  </p:clrMapOvr>
  <p:transition>
    <p:wip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0780A46-A9D3-4E4D-8DAB-E3551B8F5960}" type="datetimeFigureOut">
              <a:rPr lang="en-GB"/>
              <a:pPr>
                <a:defRPr/>
              </a:pPr>
              <a:t>22/07/2025</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098CDC94-968F-42B4-8D9A-12F3CDA73684}" type="slidenum">
              <a:rPr lang="en-GB"/>
              <a:pPr>
                <a:defRPr/>
              </a:pPr>
              <a:t>‹#›</a:t>
            </a:fld>
            <a:endParaRPr lang="en-GB"/>
          </a:p>
        </p:txBody>
      </p:sp>
    </p:spTree>
    <p:extLst>
      <p:ext uri="{BB962C8B-B14F-4D97-AF65-F5344CB8AC3E}">
        <p14:creationId xmlns:p14="http://schemas.microsoft.com/office/powerpoint/2010/main" val="1038088156"/>
      </p:ext>
    </p:extLst>
  </p:cSld>
  <p:clrMapOvr>
    <a:masterClrMapping/>
  </p:clrMapOvr>
  <p:transition>
    <p:wip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4FC5CC11-69C8-4E01-82C8-814A1332A097}" type="datetimeFigureOut">
              <a:rPr lang="en-GB"/>
              <a:pPr>
                <a:defRPr/>
              </a:pPr>
              <a:t>22/07/2025</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F75AC861-8DED-496D-B763-5E79DBAD5EBA}" type="slidenum">
              <a:rPr lang="en-GB"/>
              <a:pPr>
                <a:defRPr/>
              </a:pPr>
              <a:t>‹#›</a:t>
            </a:fld>
            <a:endParaRPr lang="en-GB"/>
          </a:p>
        </p:txBody>
      </p:sp>
    </p:spTree>
    <p:extLst>
      <p:ext uri="{BB962C8B-B14F-4D97-AF65-F5344CB8AC3E}">
        <p14:creationId xmlns:p14="http://schemas.microsoft.com/office/powerpoint/2010/main" val="3605948733"/>
      </p:ext>
    </p:extLst>
  </p:cSld>
  <p:clrMapOvr>
    <a:masterClrMapping/>
  </p:clrMapOvr>
  <p:transition>
    <p:wip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4A15439-8D59-48CF-A767-2AC819A138D6}" type="datetimeFigureOut">
              <a:rPr lang="en-GB"/>
              <a:pPr>
                <a:defRPr/>
              </a:pPr>
              <a:t>22/07/2025</a:t>
            </a:fld>
            <a:endParaRPr lang="en-GB"/>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AE022701-21C5-4A28-8C40-D14446A50E21}" type="slidenum">
              <a:rPr lang="en-GB"/>
              <a:pPr>
                <a:defRPr/>
              </a:pPr>
              <a:t>‹#›</a:t>
            </a:fld>
            <a:endParaRPr lang="en-GB"/>
          </a:p>
        </p:txBody>
      </p:sp>
    </p:spTree>
    <p:extLst>
      <p:ext uri="{BB962C8B-B14F-4D97-AF65-F5344CB8AC3E}">
        <p14:creationId xmlns:p14="http://schemas.microsoft.com/office/powerpoint/2010/main" val="1030235287"/>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610D41F9-3D18-49DB-AA2B-7CC9427C9D96}" type="datetimeFigureOut">
              <a:rPr lang="en-GB"/>
              <a:pPr>
                <a:defRPr/>
              </a:pPr>
              <a:t>22/07/2025</a:t>
            </a:fld>
            <a:endParaRPr lang="en-GB"/>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GB"/>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CF964BFA-47BB-44B8-9739-D1B82A349EF1}" type="slidenum">
              <a:rPr lang="en-GB"/>
              <a:pPr>
                <a:defRPr/>
              </a:pPr>
              <a:t>‹#›</a:t>
            </a:fld>
            <a:endParaRPr lang="en-GB"/>
          </a:p>
        </p:txBody>
      </p:sp>
    </p:spTree>
    <p:extLst>
      <p:ext uri="{BB962C8B-B14F-4D97-AF65-F5344CB8AC3E}">
        <p14:creationId xmlns:p14="http://schemas.microsoft.com/office/powerpoint/2010/main" val="39966720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41E7156-FBCB-4B49-8F77-D7BAE6CC07F6}" type="datetimeFigureOut">
              <a:rPr lang="en-GB"/>
              <a:pPr>
                <a:defRPr/>
              </a:pPr>
              <a:t>22/07/2025</a:t>
            </a:fld>
            <a:endParaRPr lang="en-GB"/>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4247F527-64CB-4D24-B8B1-82E9E499A3D4}" type="slidenum">
              <a:rPr lang="en-GB"/>
              <a:pPr>
                <a:defRPr/>
              </a:pPr>
              <a:t>‹#›</a:t>
            </a:fld>
            <a:endParaRPr lang="en-GB"/>
          </a:p>
        </p:txBody>
      </p:sp>
    </p:spTree>
    <p:extLst>
      <p:ext uri="{BB962C8B-B14F-4D97-AF65-F5344CB8AC3E}">
        <p14:creationId xmlns:p14="http://schemas.microsoft.com/office/powerpoint/2010/main" val="3232094575"/>
      </p:ext>
    </p:extLst>
  </p:cSld>
  <p:clrMapOvr>
    <a:masterClrMapping/>
  </p:clrMapOvr>
  <p:transition>
    <p:wip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60CDA32-668E-4C19-8A9C-5593358CB7A5}" type="datetimeFigureOut">
              <a:rPr lang="en-GB"/>
              <a:pPr>
                <a:defRPr/>
              </a:pPr>
              <a:t>22/07/2025</a:t>
            </a:fld>
            <a:endParaRPr lang="en-GB"/>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DA5C902-1BDB-4BDC-B6AD-E3500B1E0252}" type="slidenum">
              <a:rPr lang="en-GB"/>
              <a:pPr>
                <a:defRPr/>
              </a:pPr>
              <a:t>‹#›</a:t>
            </a:fld>
            <a:endParaRPr lang="en-GB"/>
          </a:p>
        </p:txBody>
      </p:sp>
    </p:spTree>
    <p:extLst>
      <p:ext uri="{BB962C8B-B14F-4D97-AF65-F5344CB8AC3E}">
        <p14:creationId xmlns:p14="http://schemas.microsoft.com/office/powerpoint/2010/main" val="3132617310"/>
      </p:ext>
    </p:extLst>
  </p:cSld>
  <p:clrMapOvr>
    <a:masterClrMapping/>
  </p:clrMapOvr>
  <p:transition>
    <p:wip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38C0885-A633-4405-B440-B9BD17E74658}" type="datetimeFigureOut">
              <a:rPr lang="en-GB"/>
              <a:pPr>
                <a:defRPr/>
              </a:pPr>
              <a:t>22/07/2025</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C3E0D8AE-4F82-48FD-937B-002F97D9D227}" type="slidenum">
              <a:rPr lang="en-GB"/>
              <a:pPr>
                <a:defRPr/>
              </a:pPr>
              <a:t>‹#›</a:t>
            </a:fld>
            <a:endParaRPr lang="en-GB"/>
          </a:p>
        </p:txBody>
      </p:sp>
    </p:spTree>
    <p:extLst>
      <p:ext uri="{BB962C8B-B14F-4D97-AF65-F5344CB8AC3E}">
        <p14:creationId xmlns:p14="http://schemas.microsoft.com/office/powerpoint/2010/main" val="2464551654"/>
      </p:ext>
    </p:extLst>
  </p:cSld>
  <p:clrMapOvr>
    <a:masterClrMapping/>
  </p:clrMapOvr>
  <p:transition>
    <p:wip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11A2EDC-D710-4ED7-B3AC-B82769D1B4BB}" type="datetimeFigureOut">
              <a:rPr lang="en-GB"/>
              <a:pPr>
                <a:defRPr/>
              </a:pPr>
              <a:t>22/07/2025</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20E2B894-AE4A-48BE-9B1A-CF4F4CA5A2DC}" type="slidenum">
              <a:rPr lang="en-GB"/>
              <a:pPr>
                <a:defRPr/>
              </a:pPr>
              <a:t>‹#›</a:t>
            </a:fld>
            <a:endParaRPr lang="en-GB"/>
          </a:p>
        </p:txBody>
      </p:sp>
    </p:spTree>
    <p:extLst>
      <p:ext uri="{BB962C8B-B14F-4D97-AF65-F5344CB8AC3E}">
        <p14:creationId xmlns:p14="http://schemas.microsoft.com/office/powerpoint/2010/main" val="1710015026"/>
      </p:ext>
    </p:extLst>
  </p:cSld>
  <p:clrMapOvr>
    <a:masterClrMapping/>
  </p:clrMapOvr>
  <p:transition>
    <p:wip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1A9A341-4603-47BB-8867-7C4E0F150617}" type="datetimeFigureOut">
              <a:rPr lang="en-GB"/>
              <a:pPr>
                <a:defRPr/>
              </a:pPr>
              <a:t>22/07/2025</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84C5CD49-70DE-474F-B207-4CF3C5FF711D}" type="slidenum">
              <a:rPr lang="en-GB"/>
              <a:pPr>
                <a:defRPr/>
              </a:pPr>
              <a:t>‹#›</a:t>
            </a:fld>
            <a:endParaRPr lang="en-GB"/>
          </a:p>
        </p:txBody>
      </p:sp>
    </p:spTree>
    <p:extLst>
      <p:ext uri="{BB962C8B-B14F-4D97-AF65-F5344CB8AC3E}">
        <p14:creationId xmlns:p14="http://schemas.microsoft.com/office/powerpoint/2010/main" val="1325059906"/>
      </p:ext>
    </p:extLst>
  </p:cSld>
  <p:clrMapOvr>
    <a:masterClrMapping/>
  </p:clrMapOvr>
  <p:transition>
    <p:wip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A1F76D2-692B-40AC-80DF-D03635D24B31}" type="datetimeFigureOut">
              <a:rPr lang="en-GB"/>
              <a:pPr>
                <a:defRPr/>
              </a:pPr>
              <a:t>22/07/2025</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79A69CE2-2A74-4D32-BBD6-D673A3AD0EC8}" type="slidenum">
              <a:rPr lang="en-GB"/>
              <a:pPr>
                <a:defRPr/>
              </a:pPr>
              <a:t>‹#›</a:t>
            </a:fld>
            <a:endParaRPr lang="en-GB"/>
          </a:p>
        </p:txBody>
      </p:sp>
    </p:spTree>
    <p:extLst>
      <p:ext uri="{BB962C8B-B14F-4D97-AF65-F5344CB8AC3E}">
        <p14:creationId xmlns:p14="http://schemas.microsoft.com/office/powerpoint/2010/main" val="1581914212"/>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0A2BAF92-24F3-4E03-BC25-269146DC1063}" type="datetimeFigureOut">
              <a:rPr lang="en-GB"/>
              <a:pPr>
                <a:defRPr/>
              </a:pPr>
              <a:t>22/07/2025</a:t>
            </a:fld>
            <a:endParaRPr lang="en-GB"/>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GB"/>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E756048D-ECA1-404A-8FCA-847469AE90F8}" type="slidenum">
              <a:rPr lang="en-GB"/>
              <a:pPr>
                <a:defRPr/>
              </a:pPr>
              <a:t>‹#›</a:t>
            </a:fld>
            <a:endParaRPr lang="en-GB"/>
          </a:p>
        </p:txBody>
      </p:sp>
    </p:spTree>
    <p:extLst>
      <p:ext uri="{BB962C8B-B14F-4D97-AF65-F5344CB8AC3E}">
        <p14:creationId xmlns:p14="http://schemas.microsoft.com/office/powerpoint/2010/main" val="3286015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D95C2DCD-63B3-42AA-A83F-B265542B0854}" type="datetimeFigureOut">
              <a:rPr lang="en-GB"/>
              <a:pPr>
                <a:defRPr/>
              </a:pPr>
              <a:t>22/07/2025</a:t>
            </a:fld>
            <a:endParaRPr lang="en-GB"/>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GB"/>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0E27F20-EC97-4E63-85D4-D23B15A997C1}" type="slidenum">
              <a:rPr lang="en-GB"/>
              <a:pPr>
                <a:defRPr/>
              </a:pPr>
              <a:t>‹#›</a:t>
            </a:fld>
            <a:endParaRPr lang="en-GB"/>
          </a:p>
        </p:txBody>
      </p:sp>
    </p:spTree>
    <p:extLst>
      <p:ext uri="{BB962C8B-B14F-4D97-AF65-F5344CB8AC3E}">
        <p14:creationId xmlns:p14="http://schemas.microsoft.com/office/powerpoint/2010/main" val="473056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AADB85BA-E5BF-43CF-9385-D4B58FB63CCC}" type="datetimeFigureOut">
              <a:rPr lang="en-GB"/>
              <a:pPr>
                <a:defRPr/>
              </a:pPr>
              <a:t>22/07/2025</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E2913DBE-05E8-46E6-ABBB-2261D5300EAD}" type="slidenum">
              <a:rPr lang="en-GB"/>
              <a:pPr>
                <a:defRPr/>
              </a:pPr>
              <a:t>‹#›</a:t>
            </a:fld>
            <a:endParaRPr lang="en-GB"/>
          </a:p>
        </p:txBody>
      </p:sp>
    </p:spTree>
    <p:extLst>
      <p:ext uri="{BB962C8B-B14F-4D97-AF65-F5344CB8AC3E}">
        <p14:creationId xmlns:p14="http://schemas.microsoft.com/office/powerpoint/2010/main" val="2005484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08E8CAC0-36AA-4724-B7DF-96853705F814}" type="datetimeFigureOut">
              <a:rPr lang="en-GB"/>
              <a:pPr>
                <a:defRPr/>
              </a:pPr>
              <a:t>22/07/2025</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0C3D556B-8FFF-4942-9E61-964404633324}" type="slidenum">
              <a:rPr lang="en-GB"/>
              <a:pPr>
                <a:defRPr/>
              </a:pPr>
              <a:t>‹#›</a:t>
            </a:fld>
            <a:endParaRPr lang="en-GB"/>
          </a:p>
        </p:txBody>
      </p:sp>
    </p:spTree>
    <p:extLst>
      <p:ext uri="{BB962C8B-B14F-4D97-AF65-F5344CB8AC3E}">
        <p14:creationId xmlns:p14="http://schemas.microsoft.com/office/powerpoint/2010/main" val="544515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717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defRPr>
            </a:lvl1pPr>
          </a:lstStyle>
          <a:p>
            <a:pPr>
              <a:defRPr/>
            </a:pPr>
            <a:fld id="{65B46CEF-CAA8-4741-AC14-0879E48073E4}" type="datetimeFigureOut">
              <a:rPr lang="en-GB"/>
              <a:pPr>
                <a:defRPr/>
              </a:pPr>
              <a:t>22/07/2025</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defRPr>
            </a:lvl1pPr>
          </a:lstStyle>
          <a:p>
            <a:pPr>
              <a:defRPr/>
            </a:pPr>
            <a:fld id="{64E11D0C-9430-4F2A-A6EA-11C6922FC90C}" type="slidenum">
              <a:rPr lang="en-GB"/>
              <a:pPr>
                <a:defRPr/>
              </a:pPr>
              <a:t>‹#›</a:t>
            </a:fld>
            <a:endParaRPr lang="en-GB"/>
          </a:p>
        </p:txBody>
      </p:sp>
      <p:sp>
        <p:nvSpPr>
          <p:cNvPr id="2" name="Footer Placeholder 2">
            <a:extLst>
              <a:ext uri="{FF2B5EF4-FFF2-40B4-BE49-F238E27FC236}">
                <a16:creationId xmlns:a16="http://schemas.microsoft.com/office/drawing/2014/main" id="{7254AAB9-E3C2-C2B6-A669-24B4D98F92F8}"/>
              </a:ext>
            </a:extLst>
          </p:cNvPr>
          <p:cNvSpPr txBox="1">
            <a:spLocks/>
          </p:cNvSpPr>
          <p:nvPr userDrawn="1"/>
        </p:nvSpPr>
        <p:spPr>
          <a:xfrm>
            <a:off x="224366" y="653807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576FC1E-7003-B6C0-2940-33062D51E06A}"/>
              </a:ext>
            </a:extLst>
          </p:cNvPr>
          <p:cNvSpPr txBox="1"/>
          <p:nvPr userDrawn="1"/>
        </p:nvSpPr>
        <p:spPr>
          <a:xfrm>
            <a:off x="9121328" y="6559359"/>
            <a:ext cx="3048000" cy="230832"/>
          </a:xfrm>
          <a:prstGeom prst="rect">
            <a:avLst/>
          </a:prstGeom>
          <a:noFill/>
        </p:spPr>
        <p:txBody>
          <a:bodyPr wrap="square" rtlCol="0">
            <a:spAutoFit/>
          </a:bodyPr>
          <a:lstStyle/>
          <a:p>
            <a:pPr algn="ctr"/>
            <a:r>
              <a:rPr lang="en-US" sz="900" b="0" i="0" dirty="0">
                <a:solidFill>
                  <a:schemeClr val="tx1"/>
                </a:solidFill>
                <a:effectLst/>
                <a:latin typeface="gg sans"/>
              </a:rPr>
              <a:t>© 2025 Exams Papers Practice. All Rights Reserved</a:t>
            </a:r>
            <a:endParaRPr lang="en-PH" sz="900" b="0" dirty="0">
              <a:solidFill>
                <a:schemeClr val="tx1"/>
              </a:solidFill>
            </a:endParaRPr>
          </a:p>
        </p:txBody>
      </p:sp>
      <p:pic>
        <p:nvPicPr>
          <p:cNvPr id="7" name="Picture 6">
            <a:extLst>
              <a:ext uri="{FF2B5EF4-FFF2-40B4-BE49-F238E27FC236}">
                <a16:creationId xmlns:a16="http://schemas.microsoft.com/office/drawing/2014/main" id="{F5CB3B7F-3C3E-D431-75F9-08C5B6542762}"/>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1905437" y="1709076"/>
            <a:ext cx="8381126" cy="3374297"/>
          </a:xfrm>
          <a:prstGeom prst="rect">
            <a:avLst/>
          </a:prstGeom>
        </p:spPr>
      </p:pic>
      <p:pic>
        <p:nvPicPr>
          <p:cNvPr id="8" name="Picture 7">
            <a:extLst>
              <a:ext uri="{FF2B5EF4-FFF2-40B4-BE49-F238E27FC236}">
                <a16:creationId xmlns:a16="http://schemas.microsoft.com/office/drawing/2014/main" id="{DB927CDA-24DA-93C6-2437-E4ACD5058489}"/>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10935825" y="223754"/>
            <a:ext cx="958371" cy="385846"/>
          </a:xfrm>
          <a:prstGeom prst="rect">
            <a:avLst/>
          </a:prstGeom>
        </p:spPr>
      </p:pic>
    </p:spTree>
    <p:extLst>
      <p:ext uri="{BB962C8B-B14F-4D97-AF65-F5344CB8AC3E}">
        <p14:creationId xmlns:p14="http://schemas.microsoft.com/office/powerpoint/2010/main" val="3067556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fontAlgn="base">
              <a:spcBef>
                <a:spcPct val="0"/>
              </a:spcBef>
              <a:spcAft>
                <a:spcPct val="0"/>
              </a:spcAft>
              <a:defRPr/>
            </a:pPr>
            <a:fld id="{09AB11C8-D829-4F80-AEAA-66EF7D3F6D54}" type="datetimeFigureOut">
              <a:rPr lang="en-GB">
                <a:solidFill>
                  <a:prstClr val="black">
                    <a:tint val="75000"/>
                  </a:prstClr>
                </a:solidFill>
              </a:rPr>
              <a:pPr fontAlgn="base">
                <a:spcBef>
                  <a:spcPct val="0"/>
                </a:spcBef>
                <a:spcAft>
                  <a:spcPct val="0"/>
                </a:spcAft>
                <a:defRPr/>
              </a:pPr>
              <a:t>22/07/2025</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fontAlgn="base">
              <a:spcBef>
                <a:spcPct val="0"/>
              </a:spcBef>
              <a:spcAft>
                <a:spcPct val="0"/>
              </a:spcAft>
              <a:defRPr/>
            </a:pPr>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fontAlgn="base">
              <a:spcBef>
                <a:spcPct val="0"/>
              </a:spcBef>
              <a:spcAft>
                <a:spcPct val="0"/>
              </a:spcAft>
              <a:defRPr/>
            </a:pPr>
            <a:fld id="{C92512E7-5C26-409B-871F-718DBCE1B83B}" type="slidenum">
              <a:rPr lang="en-GB">
                <a:solidFill>
                  <a:prstClr val="black">
                    <a:tint val="75000"/>
                  </a:prstClr>
                </a:solidFill>
              </a:rPr>
              <a:pPr fontAlgn="base">
                <a:spcBef>
                  <a:spcPct val="0"/>
                </a:spcBef>
                <a:spcAft>
                  <a:spcPct val="0"/>
                </a:spcAft>
                <a:defRPr/>
              </a:pPr>
              <a:t>‹#›</a:t>
            </a:fld>
            <a:endParaRPr lang="en-GB" dirty="0">
              <a:solidFill>
                <a:prstClr val="black">
                  <a:tint val="75000"/>
                </a:prstClr>
              </a:solidFill>
            </a:endParaRPr>
          </a:p>
        </p:txBody>
      </p:sp>
    </p:spTree>
    <p:extLst>
      <p:ext uri="{BB962C8B-B14F-4D97-AF65-F5344CB8AC3E}">
        <p14:creationId xmlns:p14="http://schemas.microsoft.com/office/powerpoint/2010/main" val="159563167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320800" y="533400"/>
            <a:ext cx="8534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Your Topic Goes Here</a:t>
            </a:r>
          </a:p>
        </p:txBody>
      </p:sp>
      <p:sp>
        <p:nvSpPr>
          <p:cNvPr id="10243" name="Rectangle 3"/>
          <p:cNvSpPr>
            <a:spLocks noGrp="1" noChangeArrowheads="1"/>
          </p:cNvSpPr>
          <p:nvPr>
            <p:ph type="body" idx="1"/>
          </p:nvPr>
        </p:nvSpPr>
        <p:spPr bwMode="auto">
          <a:xfrm>
            <a:off x="1320800" y="1828800"/>
            <a:ext cx="8026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Your Subtopics Go Here</a:t>
            </a:r>
          </a:p>
        </p:txBody>
      </p:sp>
    </p:spTree>
    <p:extLst>
      <p:ext uri="{BB962C8B-B14F-4D97-AF65-F5344CB8AC3E}">
        <p14:creationId xmlns:p14="http://schemas.microsoft.com/office/powerpoint/2010/main" val="2872432299"/>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rtl="0" eaLnBrk="1" fontAlgn="base" hangingPunct="1">
        <a:spcBef>
          <a:spcPct val="0"/>
        </a:spcBef>
        <a:spcAft>
          <a:spcPct val="0"/>
        </a:spcAft>
        <a:defRPr sz="3600">
          <a:solidFill>
            <a:srgbClr val="990000"/>
          </a:solidFill>
          <a:latin typeface="+mj-lt"/>
          <a:ea typeface="+mj-ea"/>
          <a:cs typeface="+mj-cs"/>
        </a:defRPr>
      </a:lvl1pPr>
      <a:lvl2pPr algn="l" rtl="0" eaLnBrk="1" fontAlgn="base" hangingPunct="1">
        <a:spcBef>
          <a:spcPct val="0"/>
        </a:spcBef>
        <a:spcAft>
          <a:spcPct val="0"/>
        </a:spcAft>
        <a:defRPr sz="3600">
          <a:solidFill>
            <a:srgbClr val="990000"/>
          </a:solidFill>
          <a:latin typeface="Times New Roman" pitchFamily="18" charset="0"/>
        </a:defRPr>
      </a:lvl2pPr>
      <a:lvl3pPr algn="l" rtl="0" eaLnBrk="1" fontAlgn="base" hangingPunct="1">
        <a:spcBef>
          <a:spcPct val="0"/>
        </a:spcBef>
        <a:spcAft>
          <a:spcPct val="0"/>
        </a:spcAft>
        <a:defRPr sz="3600">
          <a:solidFill>
            <a:srgbClr val="990000"/>
          </a:solidFill>
          <a:latin typeface="Times New Roman" pitchFamily="18" charset="0"/>
        </a:defRPr>
      </a:lvl3pPr>
      <a:lvl4pPr algn="l" rtl="0" eaLnBrk="1" fontAlgn="base" hangingPunct="1">
        <a:spcBef>
          <a:spcPct val="0"/>
        </a:spcBef>
        <a:spcAft>
          <a:spcPct val="0"/>
        </a:spcAft>
        <a:defRPr sz="3600">
          <a:solidFill>
            <a:srgbClr val="990000"/>
          </a:solidFill>
          <a:latin typeface="Times New Roman" pitchFamily="18" charset="0"/>
        </a:defRPr>
      </a:lvl4pPr>
      <a:lvl5pPr algn="l" rtl="0" eaLnBrk="1" fontAlgn="base" hangingPunct="1">
        <a:spcBef>
          <a:spcPct val="0"/>
        </a:spcBef>
        <a:spcAft>
          <a:spcPct val="0"/>
        </a:spcAft>
        <a:defRPr sz="3600">
          <a:solidFill>
            <a:srgbClr val="990000"/>
          </a:solidFill>
          <a:latin typeface="Times New Roman" pitchFamily="18" charset="0"/>
        </a:defRPr>
      </a:lvl5pPr>
      <a:lvl6pPr marL="457200" algn="l" rtl="0" eaLnBrk="1" fontAlgn="base" hangingPunct="1">
        <a:spcBef>
          <a:spcPct val="0"/>
        </a:spcBef>
        <a:spcAft>
          <a:spcPct val="0"/>
        </a:spcAft>
        <a:defRPr sz="3600">
          <a:solidFill>
            <a:srgbClr val="990000"/>
          </a:solidFill>
          <a:latin typeface="Times New Roman" pitchFamily="18" charset="0"/>
        </a:defRPr>
      </a:lvl6pPr>
      <a:lvl7pPr marL="914400" algn="l" rtl="0" eaLnBrk="1" fontAlgn="base" hangingPunct="1">
        <a:spcBef>
          <a:spcPct val="0"/>
        </a:spcBef>
        <a:spcAft>
          <a:spcPct val="0"/>
        </a:spcAft>
        <a:defRPr sz="3600">
          <a:solidFill>
            <a:srgbClr val="990000"/>
          </a:solidFill>
          <a:latin typeface="Times New Roman" pitchFamily="18" charset="0"/>
        </a:defRPr>
      </a:lvl7pPr>
      <a:lvl8pPr marL="1371600" algn="l" rtl="0" eaLnBrk="1" fontAlgn="base" hangingPunct="1">
        <a:spcBef>
          <a:spcPct val="0"/>
        </a:spcBef>
        <a:spcAft>
          <a:spcPct val="0"/>
        </a:spcAft>
        <a:defRPr sz="3600">
          <a:solidFill>
            <a:srgbClr val="990000"/>
          </a:solidFill>
          <a:latin typeface="Times New Roman" pitchFamily="18" charset="0"/>
        </a:defRPr>
      </a:lvl8pPr>
      <a:lvl9pPr marL="1828800" algn="l" rtl="0" eaLnBrk="1" fontAlgn="base" hangingPunct="1">
        <a:spcBef>
          <a:spcPct val="0"/>
        </a:spcBef>
        <a:spcAft>
          <a:spcPct val="0"/>
        </a:spcAft>
        <a:defRPr sz="3600">
          <a:solidFill>
            <a:srgbClr val="990000"/>
          </a:solidFill>
          <a:latin typeface="Times New Roman" pitchFamily="18" charset="0"/>
        </a:defRPr>
      </a:lvl9pPr>
    </p:titleStyle>
    <p:bodyStyle>
      <a:lvl1pPr marL="342900" indent="-342900" algn="l" rtl="0" eaLnBrk="1" fontAlgn="base" hangingPunct="1">
        <a:spcBef>
          <a:spcPct val="20000"/>
        </a:spcBef>
        <a:spcAft>
          <a:spcPct val="0"/>
        </a:spcAft>
        <a:buChar char="•"/>
        <a:defRPr sz="2800">
          <a:solidFill>
            <a:srgbClr val="FF6600"/>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fontAlgn="base">
              <a:spcBef>
                <a:spcPct val="0"/>
              </a:spcBef>
              <a:spcAft>
                <a:spcPct val="0"/>
              </a:spcAft>
            </a:pPr>
            <a:endParaRPr lang="en-GB">
              <a:solidFill>
                <a:srgbClr val="000000"/>
              </a:solidFill>
            </a:endParaRPr>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fontAlgn="base">
              <a:spcBef>
                <a:spcPct val="0"/>
              </a:spcBef>
              <a:spcAft>
                <a:spcPct val="0"/>
              </a:spcAft>
            </a:pPr>
            <a:endParaRPr lang="en-GB">
              <a:solidFill>
                <a:srgbClr val="000000"/>
              </a:solidFill>
            </a:endParaRPr>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fontAlgn="base">
              <a:spcBef>
                <a:spcPct val="0"/>
              </a:spcBef>
              <a:spcAft>
                <a:spcPct val="0"/>
              </a:spcAft>
            </a:pPr>
            <a:fld id="{94709AD0-C3FD-4628-89C9-17DEA0CA979E}" type="slidenum">
              <a:rPr lang="en-GB" smtClean="0">
                <a:solidFill>
                  <a:srgbClr val="000000"/>
                </a:solidFill>
              </a:rPr>
              <a:pPr fontAlgn="base">
                <a:spcBef>
                  <a:spcPct val="0"/>
                </a:spcBef>
                <a:spcAft>
                  <a:spcPct val="0"/>
                </a:spcAft>
              </a:pPr>
              <a:t>‹#›</a:t>
            </a:fld>
            <a:endParaRPr lang="en-GB">
              <a:solidFill>
                <a:srgbClr val="000000"/>
              </a:solidFill>
            </a:endParaRPr>
          </a:p>
        </p:txBody>
      </p:sp>
    </p:spTree>
    <p:extLst>
      <p:ext uri="{BB962C8B-B14F-4D97-AF65-F5344CB8AC3E}">
        <p14:creationId xmlns:p14="http://schemas.microsoft.com/office/powerpoint/2010/main" val="5037240"/>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819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42DA0628-F9B3-43E5-8F82-1DDAD67622A3}" type="datetimeFigureOut">
              <a:rPr lang="en-GB"/>
              <a:pPr>
                <a:defRPr/>
              </a:pPr>
              <a:t>22/07/2025</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1B6F12CF-79AE-49CA-91C7-3B133548245C}" type="slidenum">
              <a:rPr lang="en-GB"/>
              <a:pPr>
                <a:defRPr/>
              </a:pPr>
              <a:t>‹#›</a:t>
            </a:fld>
            <a:endParaRPr lang="en-GB"/>
          </a:p>
        </p:txBody>
      </p:sp>
    </p:spTree>
    <p:extLst>
      <p:ext uri="{BB962C8B-B14F-4D97-AF65-F5344CB8AC3E}">
        <p14:creationId xmlns:p14="http://schemas.microsoft.com/office/powerpoint/2010/main" val="2012058115"/>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ransition>
    <p:wip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E71A67-E646-1089-576C-B3AA3A5F9D38}"/>
              </a:ext>
            </a:extLst>
          </p:cNvPr>
          <p:cNvSpPr>
            <a:spLocks noGrp="1"/>
          </p:cNvSpPr>
          <p:nvPr>
            <p:ph type="title"/>
          </p:nvPr>
        </p:nvSpPr>
        <p:spPr/>
        <p:txBody>
          <a:bodyPr/>
          <a:lstStyle/>
          <a:p>
            <a:r>
              <a:rPr lang="en-GB" dirty="0"/>
              <a:t>What’s the opposite?</a:t>
            </a:r>
          </a:p>
        </p:txBody>
      </p:sp>
      <p:sp>
        <p:nvSpPr>
          <p:cNvPr id="10" name="Flowchart: Alternate Process 9">
            <a:extLst>
              <a:ext uri="{FF2B5EF4-FFF2-40B4-BE49-F238E27FC236}">
                <a16:creationId xmlns:a16="http://schemas.microsoft.com/office/drawing/2014/main" id="{18FEEA23-8C02-9AB0-1417-0ECAE8DE3EDC}"/>
              </a:ext>
            </a:extLst>
          </p:cNvPr>
          <p:cNvSpPr/>
          <p:nvPr/>
        </p:nvSpPr>
        <p:spPr>
          <a:xfrm>
            <a:off x="1986266" y="2420887"/>
            <a:ext cx="3240361" cy="648072"/>
          </a:xfrm>
          <a:prstGeom prst="flowChartAlternateProcess">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800" b="1" dirty="0">
                <a:solidFill>
                  <a:prstClr val="black"/>
                </a:solidFill>
                <a:latin typeface="Calibri"/>
              </a:rPr>
              <a:t>COMPETITIVE</a:t>
            </a:r>
            <a:r>
              <a:rPr lang="en-GB" sz="2800" dirty="0">
                <a:solidFill>
                  <a:prstClr val="black"/>
                </a:solidFill>
                <a:latin typeface="Calibri"/>
              </a:rPr>
              <a:t> </a:t>
            </a:r>
          </a:p>
        </p:txBody>
      </p:sp>
      <p:sp>
        <p:nvSpPr>
          <p:cNvPr id="12" name="Flowchart: Alternate Process 11">
            <a:extLst>
              <a:ext uri="{FF2B5EF4-FFF2-40B4-BE49-F238E27FC236}">
                <a16:creationId xmlns:a16="http://schemas.microsoft.com/office/drawing/2014/main" id="{EA376AA5-5E98-8D8B-8980-1EA1E4AF978A}"/>
              </a:ext>
            </a:extLst>
          </p:cNvPr>
          <p:cNvSpPr/>
          <p:nvPr/>
        </p:nvSpPr>
        <p:spPr>
          <a:xfrm>
            <a:off x="6384033" y="2420887"/>
            <a:ext cx="3240361" cy="648072"/>
          </a:xfrm>
          <a:prstGeom prst="flowChartAlternateProcess">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800" b="1" dirty="0">
                <a:solidFill>
                  <a:prstClr val="black"/>
                </a:solidFill>
                <a:latin typeface="Calibri"/>
              </a:rPr>
              <a:t>NON-COMPETITIVE</a:t>
            </a:r>
          </a:p>
        </p:txBody>
      </p:sp>
      <p:sp>
        <p:nvSpPr>
          <p:cNvPr id="15" name="Flowchart: Alternate Process 14">
            <a:extLst>
              <a:ext uri="{FF2B5EF4-FFF2-40B4-BE49-F238E27FC236}">
                <a16:creationId xmlns:a16="http://schemas.microsoft.com/office/drawing/2014/main" id="{E498EC8D-B804-6903-D52E-003E3FB3CB7D}"/>
              </a:ext>
            </a:extLst>
          </p:cNvPr>
          <p:cNvSpPr/>
          <p:nvPr/>
        </p:nvSpPr>
        <p:spPr>
          <a:xfrm>
            <a:off x="1979412" y="3415028"/>
            <a:ext cx="3240361" cy="648072"/>
          </a:xfrm>
          <a:prstGeom prst="flowChartAlternateProcess">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800" b="1" dirty="0">
                <a:solidFill>
                  <a:prstClr val="black"/>
                </a:solidFill>
                <a:latin typeface="Calibri"/>
              </a:rPr>
              <a:t>REVERSIBLE</a:t>
            </a:r>
          </a:p>
        </p:txBody>
      </p:sp>
      <p:sp>
        <p:nvSpPr>
          <p:cNvPr id="19" name="Flowchart: Alternate Process 18">
            <a:extLst>
              <a:ext uri="{FF2B5EF4-FFF2-40B4-BE49-F238E27FC236}">
                <a16:creationId xmlns:a16="http://schemas.microsoft.com/office/drawing/2014/main" id="{0E674470-F3EF-AC1F-41F7-EABA501FB5CE}"/>
              </a:ext>
            </a:extLst>
          </p:cNvPr>
          <p:cNvSpPr/>
          <p:nvPr/>
        </p:nvSpPr>
        <p:spPr>
          <a:xfrm>
            <a:off x="6390887" y="3415028"/>
            <a:ext cx="3240359" cy="648072"/>
          </a:xfrm>
          <a:prstGeom prst="flowChartAlternateProcess">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800" b="1" dirty="0">
                <a:solidFill>
                  <a:prstClr val="black"/>
                </a:solidFill>
                <a:latin typeface="Calibri"/>
              </a:rPr>
              <a:t>IRREVERSIBLE</a:t>
            </a:r>
          </a:p>
        </p:txBody>
      </p:sp>
      <p:sp>
        <p:nvSpPr>
          <p:cNvPr id="23" name="Flowchart: Alternate Process 22">
            <a:extLst>
              <a:ext uri="{FF2B5EF4-FFF2-40B4-BE49-F238E27FC236}">
                <a16:creationId xmlns:a16="http://schemas.microsoft.com/office/drawing/2014/main" id="{75B0CA8C-1F7A-FB75-971C-DFA9D2FAAC62}"/>
              </a:ext>
            </a:extLst>
          </p:cNvPr>
          <p:cNvSpPr/>
          <p:nvPr/>
        </p:nvSpPr>
        <p:spPr>
          <a:xfrm>
            <a:off x="1973910" y="4409169"/>
            <a:ext cx="3240361" cy="648072"/>
          </a:xfrm>
          <a:prstGeom prst="flowChartAlternateProcess">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800" dirty="0">
                <a:solidFill>
                  <a:prstClr val="black"/>
                </a:solidFill>
                <a:latin typeface="Calibri"/>
              </a:rPr>
              <a:t>STIMULATION</a:t>
            </a:r>
          </a:p>
        </p:txBody>
      </p:sp>
      <p:sp>
        <p:nvSpPr>
          <p:cNvPr id="27" name="Flowchart: Alternate Process 26">
            <a:extLst>
              <a:ext uri="{FF2B5EF4-FFF2-40B4-BE49-F238E27FC236}">
                <a16:creationId xmlns:a16="http://schemas.microsoft.com/office/drawing/2014/main" id="{811A92DE-4AA4-176C-F705-8A4A1B43659D}"/>
              </a:ext>
            </a:extLst>
          </p:cNvPr>
          <p:cNvSpPr/>
          <p:nvPr/>
        </p:nvSpPr>
        <p:spPr>
          <a:xfrm>
            <a:off x="6384032" y="4409169"/>
            <a:ext cx="3213762" cy="648072"/>
          </a:xfrm>
          <a:prstGeom prst="flowChartAlternateProcess">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800" b="1" dirty="0">
                <a:solidFill>
                  <a:prstClr val="black"/>
                </a:solidFill>
                <a:latin typeface="Calibri"/>
              </a:rPr>
              <a:t>INHIBITION</a:t>
            </a:r>
          </a:p>
        </p:txBody>
      </p:sp>
      <p:sp>
        <p:nvSpPr>
          <p:cNvPr id="29" name="Flowchart: Alternate Process 28">
            <a:extLst>
              <a:ext uri="{FF2B5EF4-FFF2-40B4-BE49-F238E27FC236}">
                <a16:creationId xmlns:a16="http://schemas.microsoft.com/office/drawing/2014/main" id="{177809EE-571D-D358-DEA7-325F1B0554E4}"/>
              </a:ext>
            </a:extLst>
          </p:cNvPr>
          <p:cNvSpPr/>
          <p:nvPr/>
        </p:nvSpPr>
        <p:spPr>
          <a:xfrm>
            <a:off x="6384031" y="4404176"/>
            <a:ext cx="3240361" cy="658059"/>
          </a:xfrm>
          <a:prstGeom prst="flowChartAlternateProcess">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2800" dirty="0">
              <a:solidFill>
                <a:prstClr val="black"/>
              </a:solidFill>
              <a:latin typeface="Calibri"/>
            </a:endParaRPr>
          </a:p>
        </p:txBody>
      </p:sp>
      <p:sp>
        <p:nvSpPr>
          <p:cNvPr id="30" name="Flowchart: Alternate Process 29">
            <a:extLst>
              <a:ext uri="{FF2B5EF4-FFF2-40B4-BE49-F238E27FC236}">
                <a16:creationId xmlns:a16="http://schemas.microsoft.com/office/drawing/2014/main" id="{0D939A07-0DBA-9720-0CF6-8828B48EE80D}"/>
              </a:ext>
            </a:extLst>
          </p:cNvPr>
          <p:cNvSpPr/>
          <p:nvPr/>
        </p:nvSpPr>
        <p:spPr>
          <a:xfrm>
            <a:off x="6390887" y="3410035"/>
            <a:ext cx="3240361" cy="665364"/>
          </a:xfrm>
          <a:prstGeom prst="flowChartAlternateProcess">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2800" dirty="0">
              <a:solidFill>
                <a:prstClr val="black"/>
              </a:solidFill>
              <a:latin typeface="Calibri"/>
            </a:endParaRPr>
          </a:p>
        </p:txBody>
      </p:sp>
      <p:sp>
        <p:nvSpPr>
          <p:cNvPr id="31" name="Flowchart: Alternate Process 30">
            <a:extLst>
              <a:ext uri="{FF2B5EF4-FFF2-40B4-BE49-F238E27FC236}">
                <a16:creationId xmlns:a16="http://schemas.microsoft.com/office/drawing/2014/main" id="{473AAF8C-0459-FAED-22D9-0866656BD146}"/>
              </a:ext>
            </a:extLst>
          </p:cNvPr>
          <p:cNvSpPr/>
          <p:nvPr/>
        </p:nvSpPr>
        <p:spPr>
          <a:xfrm>
            <a:off x="6384032" y="2420888"/>
            <a:ext cx="3240361" cy="658059"/>
          </a:xfrm>
          <a:prstGeom prst="flowChartAlternateProcess">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2800" dirty="0">
              <a:solidFill>
                <a:prstClr val="black"/>
              </a:solidFill>
              <a:latin typeface="Calibri"/>
            </a:endParaRPr>
          </a:p>
        </p:txBody>
      </p:sp>
    </p:spTree>
    <p:extLst>
      <p:ext uri="{BB962C8B-B14F-4D97-AF65-F5344CB8AC3E}">
        <p14:creationId xmlns:p14="http://schemas.microsoft.com/office/powerpoint/2010/main" val="264949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grpId="0" nodeType="withEffect">
                                  <p:stCondLst>
                                    <p:cond delay="0"/>
                                  </p:stCondLst>
                                  <p:childTnLst>
                                    <p:anim calcmode="lin" valueType="num">
                                      <p:cBhvr>
                                        <p:cTn id="6" dur="1000"/>
                                        <p:tgtEl>
                                          <p:spTgt spid="31"/>
                                        </p:tgtEl>
                                        <p:attrNameLst>
                                          <p:attrName>ppt_w</p:attrName>
                                        </p:attrNameLst>
                                      </p:cBhvr>
                                      <p:tavLst>
                                        <p:tav tm="0">
                                          <p:val>
                                            <p:strVal val="ppt_w"/>
                                          </p:val>
                                        </p:tav>
                                        <p:tav tm="100000">
                                          <p:val>
                                            <p:fltVal val="0"/>
                                          </p:val>
                                        </p:tav>
                                      </p:tavLst>
                                    </p:anim>
                                    <p:anim calcmode="lin" valueType="num">
                                      <p:cBhvr>
                                        <p:cTn id="7" dur="1000"/>
                                        <p:tgtEl>
                                          <p:spTgt spid="31"/>
                                        </p:tgtEl>
                                        <p:attrNameLst>
                                          <p:attrName>ppt_h</p:attrName>
                                        </p:attrNameLst>
                                      </p:cBhvr>
                                      <p:tavLst>
                                        <p:tav tm="0">
                                          <p:val>
                                            <p:strVal val="ppt_h"/>
                                          </p:val>
                                        </p:tav>
                                        <p:tav tm="100000">
                                          <p:val>
                                            <p:fltVal val="0"/>
                                          </p:val>
                                        </p:tav>
                                      </p:tavLst>
                                    </p:anim>
                                    <p:anim calcmode="lin" valueType="num">
                                      <p:cBhvr>
                                        <p:cTn id="8" dur="1000"/>
                                        <p:tgtEl>
                                          <p:spTgt spid="31"/>
                                        </p:tgtEl>
                                        <p:attrNameLst>
                                          <p:attrName>style.rotation</p:attrName>
                                        </p:attrNameLst>
                                      </p:cBhvr>
                                      <p:tavLst>
                                        <p:tav tm="0">
                                          <p:val>
                                            <p:fltVal val="0"/>
                                          </p:val>
                                        </p:tav>
                                        <p:tav tm="100000">
                                          <p:val>
                                            <p:fltVal val="90"/>
                                          </p:val>
                                        </p:tav>
                                      </p:tavLst>
                                    </p:anim>
                                    <p:animEffect transition="out" filter="fade">
                                      <p:cBhvr>
                                        <p:cTn id="9" dur="1000"/>
                                        <p:tgtEl>
                                          <p:spTgt spid="31"/>
                                        </p:tgtEl>
                                      </p:cBhvr>
                                    </p:animEffect>
                                    <p:set>
                                      <p:cBhvr>
                                        <p:cTn id="10" dur="1" fill="hold">
                                          <p:stCondLst>
                                            <p:cond delay="999"/>
                                          </p:stCondLst>
                                        </p:cTn>
                                        <p:tgtEl>
                                          <p:spTgt spid="31"/>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30"/>
                                        </p:tgtEl>
                                        <p:attrNameLst>
                                          <p:attrName>ppt_w</p:attrName>
                                        </p:attrNameLst>
                                      </p:cBhvr>
                                      <p:tavLst>
                                        <p:tav tm="0">
                                          <p:val>
                                            <p:strVal val="ppt_w"/>
                                          </p:val>
                                        </p:tav>
                                        <p:tav tm="100000">
                                          <p:val>
                                            <p:fltVal val="0"/>
                                          </p:val>
                                        </p:tav>
                                      </p:tavLst>
                                    </p:anim>
                                    <p:anim calcmode="lin" valueType="num">
                                      <p:cBhvr>
                                        <p:cTn id="13" dur="1000"/>
                                        <p:tgtEl>
                                          <p:spTgt spid="30"/>
                                        </p:tgtEl>
                                        <p:attrNameLst>
                                          <p:attrName>ppt_h</p:attrName>
                                        </p:attrNameLst>
                                      </p:cBhvr>
                                      <p:tavLst>
                                        <p:tav tm="0">
                                          <p:val>
                                            <p:strVal val="ppt_h"/>
                                          </p:val>
                                        </p:tav>
                                        <p:tav tm="100000">
                                          <p:val>
                                            <p:fltVal val="0"/>
                                          </p:val>
                                        </p:tav>
                                      </p:tavLst>
                                    </p:anim>
                                    <p:anim calcmode="lin" valueType="num">
                                      <p:cBhvr>
                                        <p:cTn id="14" dur="1000"/>
                                        <p:tgtEl>
                                          <p:spTgt spid="30"/>
                                        </p:tgtEl>
                                        <p:attrNameLst>
                                          <p:attrName>style.rotation</p:attrName>
                                        </p:attrNameLst>
                                      </p:cBhvr>
                                      <p:tavLst>
                                        <p:tav tm="0">
                                          <p:val>
                                            <p:fltVal val="0"/>
                                          </p:val>
                                        </p:tav>
                                        <p:tav tm="100000">
                                          <p:val>
                                            <p:fltVal val="90"/>
                                          </p:val>
                                        </p:tav>
                                      </p:tavLst>
                                    </p:anim>
                                    <p:animEffect transition="out" filter="fade">
                                      <p:cBhvr>
                                        <p:cTn id="15" dur="1000"/>
                                        <p:tgtEl>
                                          <p:spTgt spid="30"/>
                                        </p:tgtEl>
                                      </p:cBhvr>
                                    </p:animEffect>
                                    <p:set>
                                      <p:cBhvr>
                                        <p:cTn id="16" dur="1" fill="hold">
                                          <p:stCondLst>
                                            <p:cond delay="999"/>
                                          </p:stCondLst>
                                        </p:cTn>
                                        <p:tgtEl>
                                          <p:spTgt spid="30"/>
                                        </p:tgtEl>
                                        <p:attrNameLst>
                                          <p:attrName>style.visibility</p:attrName>
                                        </p:attrNameLst>
                                      </p:cBhvr>
                                      <p:to>
                                        <p:strVal val="hidden"/>
                                      </p:to>
                                    </p:set>
                                  </p:childTnLst>
                                </p:cTn>
                              </p:par>
                              <p:par>
                                <p:cTn id="17" presetID="31" presetClass="exit" presetSubtype="0" fill="hold" grpId="0" nodeType="withEffect">
                                  <p:stCondLst>
                                    <p:cond delay="0"/>
                                  </p:stCondLst>
                                  <p:childTnLst>
                                    <p:anim calcmode="lin" valueType="num">
                                      <p:cBhvr>
                                        <p:cTn id="18" dur="1000"/>
                                        <p:tgtEl>
                                          <p:spTgt spid="29"/>
                                        </p:tgtEl>
                                        <p:attrNameLst>
                                          <p:attrName>ppt_w</p:attrName>
                                        </p:attrNameLst>
                                      </p:cBhvr>
                                      <p:tavLst>
                                        <p:tav tm="0">
                                          <p:val>
                                            <p:strVal val="ppt_w"/>
                                          </p:val>
                                        </p:tav>
                                        <p:tav tm="100000">
                                          <p:val>
                                            <p:fltVal val="0"/>
                                          </p:val>
                                        </p:tav>
                                      </p:tavLst>
                                    </p:anim>
                                    <p:anim calcmode="lin" valueType="num">
                                      <p:cBhvr>
                                        <p:cTn id="19" dur="1000"/>
                                        <p:tgtEl>
                                          <p:spTgt spid="29"/>
                                        </p:tgtEl>
                                        <p:attrNameLst>
                                          <p:attrName>ppt_h</p:attrName>
                                        </p:attrNameLst>
                                      </p:cBhvr>
                                      <p:tavLst>
                                        <p:tav tm="0">
                                          <p:val>
                                            <p:strVal val="ppt_h"/>
                                          </p:val>
                                        </p:tav>
                                        <p:tav tm="100000">
                                          <p:val>
                                            <p:fltVal val="0"/>
                                          </p:val>
                                        </p:tav>
                                      </p:tavLst>
                                    </p:anim>
                                    <p:anim calcmode="lin" valueType="num">
                                      <p:cBhvr>
                                        <p:cTn id="20" dur="1000"/>
                                        <p:tgtEl>
                                          <p:spTgt spid="29"/>
                                        </p:tgtEl>
                                        <p:attrNameLst>
                                          <p:attrName>style.rotation</p:attrName>
                                        </p:attrNameLst>
                                      </p:cBhvr>
                                      <p:tavLst>
                                        <p:tav tm="0">
                                          <p:val>
                                            <p:fltVal val="0"/>
                                          </p:val>
                                        </p:tav>
                                        <p:tav tm="100000">
                                          <p:val>
                                            <p:fltVal val="90"/>
                                          </p:val>
                                        </p:tav>
                                      </p:tavLst>
                                    </p:anim>
                                    <p:animEffect transition="out" filter="fade">
                                      <p:cBhvr>
                                        <p:cTn id="21" dur="1000"/>
                                        <p:tgtEl>
                                          <p:spTgt spid="29"/>
                                        </p:tgtEl>
                                      </p:cBhvr>
                                    </p:animEffect>
                                    <p:set>
                                      <p:cBhvr>
                                        <p:cTn id="22" dur="1" fill="hold">
                                          <p:stCondLst>
                                            <p:cond delay="9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6" name="Rectangle 5"/>
          <p:cNvSpPr/>
          <p:nvPr/>
        </p:nvSpPr>
        <p:spPr>
          <a:xfrm>
            <a:off x="1635591" y="2221349"/>
            <a:ext cx="8784976" cy="3046716"/>
          </a:xfrm>
          <a:prstGeom prst="rect">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9" name="Rectangular Callout 8"/>
          <p:cNvSpPr/>
          <p:nvPr/>
        </p:nvSpPr>
        <p:spPr>
          <a:xfrm>
            <a:off x="4079777" y="201928"/>
            <a:ext cx="6203491" cy="1786913"/>
          </a:xfrm>
          <a:prstGeom prst="wedgeRectCallout">
            <a:avLst>
              <a:gd name="adj1" fmla="val -82613"/>
              <a:gd name="adj2" fmla="val -2767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4000" dirty="0">
                <a:solidFill>
                  <a:prstClr val="black"/>
                </a:solidFill>
                <a:latin typeface="Calibri"/>
              </a:rPr>
              <a:t>Just </a:t>
            </a:r>
            <a:r>
              <a:rPr lang="en-GB" sz="4000" b="1" i="1" u="sng" dirty="0">
                <a:solidFill>
                  <a:prstClr val="black"/>
                </a:solidFill>
                <a:latin typeface="Calibri"/>
              </a:rPr>
              <a:t>SAY WHAT YOU SEE </a:t>
            </a:r>
            <a:r>
              <a:rPr lang="en-GB" sz="4000" dirty="0">
                <a:solidFill>
                  <a:prstClr val="black"/>
                </a:solidFill>
                <a:latin typeface="Calibri"/>
              </a:rPr>
              <a:t>to get this 1 word</a:t>
            </a:r>
          </a:p>
        </p:txBody>
      </p:sp>
      <p:sp>
        <p:nvSpPr>
          <p:cNvPr id="10" name="Title 1">
            <a:extLst>
              <a:ext uri="{FF2B5EF4-FFF2-40B4-BE49-F238E27FC236}">
                <a16:creationId xmlns:a16="http://schemas.microsoft.com/office/drawing/2014/main" id="{91FB5954-9268-47D6-B16D-365B56AB2CAD}"/>
              </a:ext>
            </a:extLst>
          </p:cNvPr>
          <p:cNvSpPr>
            <a:spLocks noGrp="1"/>
          </p:cNvSpPr>
          <p:nvPr>
            <p:ph type="title"/>
          </p:nvPr>
        </p:nvSpPr>
        <p:spPr>
          <a:xfrm>
            <a:off x="1663371" y="5452463"/>
            <a:ext cx="8784976" cy="1238893"/>
          </a:xfrm>
          <a:solidFill>
            <a:srgbClr val="FFFF00"/>
          </a:solidFill>
          <a:ln>
            <a:solidFill>
              <a:schemeClr val="tx1"/>
            </a:solidFill>
          </a:ln>
        </p:spPr>
        <p:txBody>
          <a:bodyPr/>
          <a:lstStyle/>
          <a:p>
            <a:pPr eaLnBrk="1" hangingPunct="1"/>
            <a:r>
              <a:rPr lang="en-GB" altLang="en-US" sz="5400" dirty="0"/>
              <a:t>ALLOSTERIC (SITE)</a:t>
            </a:r>
            <a:endParaRPr lang="en-GB" altLang="en-US" sz="6600" i="1" dirty="0"/>
          </a:p>
        </p:txBody>
      </p:sp>
      <p:sp>
        <p:nvSpPr>
          <p:cNvPr id="13" name="TextBox 12">
            <a:extLst>
              <a:ext uri="{FF2B5EF4-FFF2-40B4-BE49-F238E27FC236}">
                <a16:creationId xmlns:a16="http://schemas.microsoft.com/office/drawing/2014/main" id="{E20980E4-E3E8-4542-944E-AC0313B467CB}"/>
              </a:ext>
            </a:extLst>
          </p:cNvPr>
          <p:cNvSpPr txBox="1"/>
          <p:nvPr/>
        </p:nvSpPr>
        <p:spPr>
          <a:xfrm>
            <a:off x="1743654" y="2931920"/>
            <a:ext cx="1964121" cy="1569660"/>
          </a:xfrm>
          <a:prstGeom prst="rect">
            <a:avLst/>
          </a:prstGeom>
          <a:solidFill>
            <a:schemeClr val="bg1"/>
          </a:solidFill>
          <a:ln>
            <a:solidFill>
              <a:schemeClr val="tx1"/>
            </a:solidFill>
          </a:ln>
        </p:spPr>
        <p:txBody>
          <a:bodyPr wrap="square" rtlCol="0">
            <a:spAutoFit/>
          </a:bodyPr>
          <a:lstStyle/>
          <a:p>
            <a:pPr algn="ctr">
              <a:defRPr/>
            </a:pPr>
            <a:r>
              <a:rPr lang="en-GB" sz="3200" dirty="0">
                <a:solidFill>
                  <a:prstClr val="black"/>
                </a:solidFill>
                <a:latin typeface="Calibri"/>
              </a:rPr>
              <a:t>Chemical symbol for aluminium</a:t>
            </a:r>
            <a:endParaRPr lang="en-GB" sz="3200" baseline="30000" dirty="0">
              <a:solidFill>
                <a:prstClr val="black"/>
              </a:solidFill>
              <a:latin typeface="Calibri"/>
            </a:endParaRPr>
          </a:p>
        </p:txBody>
      </p:sp>
      <p:sp>
        <p:nvSpPr>
          <p:cNvPr id="11" name="TextBox 10">
            <a:extLst>
              <a:ext uri="{FF2B5EF4-FFF2-40B4-BE49-F238E27FC236}">
                <a16:creationId xmlns:a16="http://schemas.microsoft.com/office/drawing/2014/main" id="{4EFD4813-6187-4E2C-BCE2-B788CD37D13A}"/>
              </a:ext>
            </a:extLst>
          </p:cNvPr>
          <p:cNvSpPr txBox="1"/>
          <p:nvPr/>
        </p:nvSpPr>
        <p:spPr>
          <a:xfrm>
            <a:off x="3828317" y="2713657"/>
            <a:ext cx="1964121" cy="2062103"/>
          </a:xfrm>
          <a:prstGeom prst="rect">
            <a:avLst/>
          </a:prstGeom>
          <a:solidFill>
            <a:schemeClr val="bg1"/>
          </a:solidFill>
          <a:ln>
            <a:solidFill>
              <a:schemeClr val="tx1"/>
            </a:solidFill>
          </a:ln>
        </p:spPr>
        <p:txBody>
          <a:bodyPr wrap="square" rtlCol="0">
            <a:spAutoFit/>
          </a:bodyPr>
          <a:lstStyle/>
          <a:p>
            <a:pPr algn="ctr">
              <a:defRPr/>
            </a:pPr>
            <a:r>
              <a:rPr lang="en-GB" sz="3200" dirty="0">
                <a:solidFill>
                  <a:prstClr val="black"/>
                </a:solidFill>
                <a:latin typeface="Calibri"/>
              </a:rPr>
              <a:t>Meaning of the prefix hypo</a:t>
            </a:r>
            <a:endParaRPr lang="en-GB" sz="3200" baseline="30000" dirty="0">
              <a:solidFill>
                <a:prstClr val="black"/>
              </a:solidFill>
              <a:latin typeface="Calibri"/>
            </a:endParaRPr>
          </a:p>
        </p:txBody>
      </p:sp>
      <p:sp>
        <p:nvSpPr>
          <p:cNvPr id="7" name="TextBox 6">
            <a:extLst>
              <a:ext uri="{FF2B5EF4-FFF2-40B4-BE49-F238E27FC236}">
                <a16:creationId xmlns:a16="http://schemas.microsoft.com/office/drawing/2014/main" id="{808A6FEE-9264-4919-9529-90471D846E41}"/>
              </a:ext>
            </a:extLst>
          </p:cNvPr>
          <p:cNvSpPr txBox="1"/>
          <p:nvPr/>
        </p:nvSpPr>
        <p:spPr>
          <a:xfrm>
            <a:off x="8403945" y="2713657"/>
            <a:ext cx="1895801" cy="2062103"/>
          </a:xfrm>
          <a:prstGeom prst="rect">
            <a:avLst/>
          </a:prstGeom>
          <a:solidFill>
            <a:schemeClr val="bg1"/>
          </a:solidFill>
          <a:ln>
            <a:solidFill>
              <a:schemeClr val="tx1"/>
            </a:solidFill>
          </a:ln>
        </p:spPr>
        <p:txBody>
          <a:bodyPr wrap="square" rtlCol="0">
            <a:spAutoFit/>
          </a:bodyPr>
          <a:lstStyle/>
          <a:p>
            <a:pPr algn="ctr">
              <a:defRPr/>
            </a:pPr>
            <a:r>
              <a:rPr lang="en-GB" sz="3200" dirty="0">
                <a:solidFill>
                  <a:prstClr val="black"/>
                </a:solidFill>
                <a:latin typeface="Calibri"/>
              </a:rPr>
              <a:t>Short version of the name Richard</a:t>
            </a:r>
            <a:endParaRPr lang="en-GB" sz="3200" baseline="30000" dirty="0">
              <a:solidFill>
                <a:prstClr val="black"/>
              </a:solidFill>
              <a:latin typeface="Calibri"/>
            </a:endParaRPr>
          </a:p>
        </p:txBody>
      </p:sp>
      <p:pic>
        <p:nvPicPr>
          <p:cNvPr id="3" name="Picture 2" descr="A large room&#10;&#10;Description automatically generated">
            <a:extLst>
              <a:ext uri="{FF2B5EF4-FFF2-40B4-BE49-F238E27FC236}">
                <a16:creationId xmlns:a16="http://schemas.microsoft.com/office/drawing/2014/main" id="{3BF1557A-5978-41F0-A01D-DAB606CFD9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6694" y="2467955"/>
            <a:ext cx="2097538" cy="2553504"/>
          </a:xfrm>
          <a:prstGeom prst="rect">
            <a:avLst/>
          </a:prstGeom>
          <a:ln>
            <a:solidFill>
              <a:schemeClr val="tx1"/>
            </a:solidFill>
          </a:ln>
        </p:spPr>
      </p:pic>
      <p:cxnSp>
        <p:nvCxnSpPr>
          <p:cNvPr id="5" name="Straight Arrow Connector 4">
            <a:extLst>
              <a:ext uri="{FF2B5EF4-FFF2-40B4-BE49-F238E27FC236}">
                <a16:creationId xmlns:a16="http://schemas.microsoft.com/office/drawing/2014/main" id="{8BA8CF9C-62C0-4225-A527-CE66FD39AEA4}"/>
              </a:ext>
            </a:extLst>
          </p:cNvPr>
          <p:cNvCxnSpPr>
            <a:cxnSpLocks/>
          </p:cNvCxnSpPr>
          <p:nvPr/>
        </p:nvCxnSpPr>
        <p:spPr>
          <a:xfrm flipV="1">
            <a:off x="5792438" y="4501581"/>
            <a:ext cx="519587" cy="5198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915843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Key Points Images – Browse 47,929 Stock Photos, Vectors, and Video | Adobe  Stock">
            <a:extLst>
              <a:ext uri="{FF2B5EF4-FFF2-40B4-BE49-F238E27FC236}">
                <a16:creationId xmlns:a16="http://schemas.microsoft.com/office/drawing/2014/main" id="{605E9B66-8A6B-EC6C-6BE4-ACD804D3A8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36"/>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66A08683-E9D4-2914-1915-D0E0695992F0}"/>
              </a:ext>
            </a:extLst>
          </p:cNvPr>
          <p:cNvSpPr>
            <a:spLocks noGrp="1"/>
          </p:cNvSpPr>
          <p:nvPr>
            <p:ph type="title"/>
          </p:nvPr>
        </p:nvSpPr>
        <p:spPr>
          <a:xfrm>
            <a:off x="7531610" y="365125"/>
            <a:ext cx="3822189" cy="1899912"/>
          </a:xfrm>
        </p:spPr>
        <p:txBody>
          <a:bodyPr>
            <a:normAutofit/>
          </a:bodyPr>
          <a:lstStyle/>
          <a:p>
            <a:r>
              <a:rPr lang="en-GB" sz="4000" dirty="0">
                <a:latin typeface="+mn-lt"/>
              </a:rPr>
              <a:t>INHIBITORS: KEY POINT </a:t>
            </a:r>
            <a:endParaRPr lang="en-GB" sz="4000" dirty="0"/>
          </a:p>
        </p:txBody>
      </p:sp>
      <p:sp>
        <p:nvSpPr>
          <p:cNvPr id="3" name="Content Placeholder 2">
            <a:extLst>
              <a:ext uri="{FF2B5EF4-FFF2-40B4-BE49-F238E27FC236}">
                <a16:creationId xmlns:a16="http://schemas.microsoft.com/office/drawing/2014/main" id="{AF46B9B6-59EF-4F96-8440-2BDBB81D04D5}"/>
              </a:ext>
            </a:extLst>
          </p:cNvPr>
          <p:cNvSpPr>
            <a:spLocks noGrp="1"/>
          </p:cNvSpPr>
          <p:nvPr>
            <p:ph idx="1"/>
          </p:nvPr>
        </p:nvSpPr>
        <p:spPr>
          <a:xfrm>
            <a:off x="7531610" y="2434201"/>
            <a:ext cx="3822189" cy="3742762"/>
          </a:xfrm>
        </p:spPr>
        <p:txBody>
          <a:bodyPr>
            <a:normAutofit/>
          </a:bodyPr>
          <a:lstStyle/>
          <a:p>
            <a:pPr marL="0" indent="0">
              <a:buNone/>
            </a:pPr>
            <a:r>
              <a:rPr lang="en-GB" sz="2000" dirty="0">
                <a:solidFill>
                  <a:schemeClr val="tx1"/>
                </a:solidFill>
                <a:latin typeface="Calibri" panose="020F0502020204030204" pitchFamily="34" charset="0"/>
                <a:cs typeface="Calibri" panose="020F0502020204030204" pitchFamily="34" charset="0"/>
              </a:rPr>
              <a:t>Non-competitive inhibitors bind to the enzyme in a region away from the active site, which is known as the allosteric site</a:t>
            </a:r>
            <a:endParaRPr lang="en-GB" sz="2000" b="1" dirty="0">
              <a:solidFill>
                <a:schemeClr val="tx1"/>
              </a:solidFill>
              <a:latin typeface="Calibri" panose="020F0502020204030204" pitchFamily="34" charset="0"/>
              <a:cs typeface="Calibri" panose="020F0502020204030204" pitchFamily="34" charset="0"/>
            </a:endParaRPr>
          </a:p>
          <a:p>
            <a:pPr marL="0" indent="0" eaLnBrk="1" fontAlgn="auto" hangingPunct="1">
              <a:spcBef>
                <a:spcPts val="0"/>
              </a:spcBef>
              <a:spcAft>
                <a:spcPts val="0"/>
              </a:spcAft>
              <a:buNone/>
              <a:defRPr/>
            </a:pPr>
            <a:endParaRPr lang="en-GB" sz="2000" b="1" dirty="0"/>
          </a:p>
          <a:p>
            <a:pPr marL="0" indent="0">
              <a:buNone/>
            </a:pPr>
            <a:endParaRPr lang="en-GB" sz="2000" dirty="0"/>
          </a:p>
        </p:txBody>
      </p:sp>
    </p:spTree>
    <p:extLst>
      <p:ext uri="{BB962C8B-B14F-4D97-AF65-F5344CB8AC3E}">
        <p14:creationId xmlns:p14="http://schemas.microsoft.com/office/powerpoint/2010/main" val="612673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1504" y="1458995"/>
            <a:ext cx="8928992" cy="5369212"/>
          </a:xfrm>
          <a:solidFill>
            <a:schemeClr val="bg1"/>
          </a:solidFill>
          <a:ln>
            <a:solidFill>
              <a:schemeClr val="tx1"/>
            </a:solidFill>
          </a:ln>
        </p:spPr>
        <p:txBody>
          <a:bodyPr/>
          <a:lstStyle/>
          <a:p>
            <a:pPr marL="0" indent="0" algn="ctr">
              <a:buNone/>
            </a:pPr>
            <a:r>
              <a:rPr lang="en-GB" sz="4400" dirty="0"/>
              <a:t>By keeping today’s 1</a:t>
            </a:r>
            <a:r>
              <a:rPr lang="en-GB" sz="4400" baseline="30000" dirty="0"/>
              <a:t>st</a:t>
            </a:r>
            <a:r>
              <a:rPr lang="en-GB" sz="4400" dirty="0"/>
              <a:t> KEY POINT at the forefront of your discussions, combine all of your brain power to come up with a plausible explanation for how it’s possible for a non-competitive inhibitor to function as an inhibitor when it doesn’t bind to the active site</a:t>
            </a:r>
          </a:p>
          <a:p>
            <a:pPr marL="0" indent="0" algn="ctr">
              <a:buNone/>
            </a:pPr>
            <a:endParaRPr lang="en-GB" sz="4000" b="1" dirty="0"/>
          </a:p>
        </p:txBody>
      </p:sp>
      <p:sp>
        <p:nvSpPr>
          <p:cNvPr id="5" name="Rectangle 4"/>
          <p:cNvSpPr/>
          <p:nvPr/>
        </p:nvSpPr>
        <p:spPr>
          <a:xfrm>
            <a:off x="1524000" y="5730"/>
            <a:ext cx="9144000" cy="147732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u="sng"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Calibri"/>
              </a:rPr>
              <a:t>1 TO THINK ABOUT</a:t>
            </a:r>
          </a:p>
          <a:p>
            <a:pPr algn="ctr">
              <a:defRPr/>
            </a:pPr>
            <a:r>
              <a:rPr lang="en-US" sz="3600" b="1"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Calibri"/>
              </a:rPr>
              <a:t>You have 5 minutes to discuss as a class</a:t>
            </a:r>
          </a:p>
        </p:txBody>
      </p:sp>
      <p:sp>
        <p:nvSpPr>
          <p:cNvPr id="4" name="Content Placeholder 2">
            <a:extLst>
              <a:ext uri="{FF2B5EF4-FFF2-40B4-BE49-F238E27FC236}">
                <a16:creationId xmlns:a16="http://schemas.microsoft.com/office/drawing/2014/main" id="{DF0707C0-FA2B-479F-802C-950E9942A9FA}"/>
              </a:ext>
            </a:extLst>
          </p:cNvPr>
          <p:cNvSpPr txBox="1">
            <a:spLocks/>
          </p:cNvSpPr>
          <p:nvPr/>
        </p:nvSpPr>
        <p:spPr bwMode="auto">
          <a:xfrm>
            <a:off x="1631504" y="1457380"/>
            <a:ext cx="8928992" cy="5369212"/>
          </a:xfrm>
          <a:prstGeom prst="rect">
            <a:avLst/>
          </a:prstGeom>
          <a:solidFill>
            <a:schemeClr val="bg1"/>
          </a:solidFill>
          <a:ln>
            <a:solidFill>
              <a:schemeClr val="tx1"/>
            </a:solid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4400" dirty="0"/>
              <a:t>The binding of a non-competitive inhibitor to the enzyme at the allosteric site changes the shape of the active site, meaning that it is no longer complementary to the substrate molecule and this prevents enzyme-substrate complexes from forming</a:t>
            </a:r>
          </a:p>
          <a:p>
            <a:pPr marL="0" indent="0" algn="ctr">
              <a:buNone/>
            </a:pPr>
            <a:endParaRPr lang="en-GB" sz="4000" b="1" dirty="0"/>
          </a:p>
        </p:txBody>
      </p:sp>
    </p:spTree>
    <p:extLst>
      <p:ext uri="{BB962C8B-B14F-4D97-AF65-F5344CB8AC3E}">
        <p14:creationId xmlns:p14="http://schemas.microsoft.com/office/powerpoint/2010/main" val="18644695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2CBB8-2FFE-499B-8D66-38511734CE14}"/>
              </a:ext>
            </a:extLst>
          </p:cNvPr>
          <p:cNvSpPr>
            <a:spLocks noGrp="1"/>
          </p:cNvSpPr>
          <p:nvPr>
            <p:ph type="title"/>
          </p:nvPr>
        </p:nvSpPr>
        <p:spPr/>
        <p:txBody>
          <a:bodyPr>
            <a:normAutofit/>
          </a:bodyPr>
          <a:lstStyle/>
          <a:p>
            <a:pPr algn="ctr"/>
            <a:r>
              <a:rPr lang="en-GB" dirty="0"/>
              <a:t>Prior knowledge check</a:t>
            </a:r>
          </a:p>
        </p:txBody>
      </p:sp>
      <p:sp>
        <p:nvSpPr>
          <p:cNvPr id="3" name="Content Placeholder 2">
            <a:extLst>
              <a:ext uri="{FF2B5EF4-FFF2-40B4-BE49-F238E27FC236}">
                <a16:creationId xmlns:a16="http://schemas.microsoft.com/office/drawing/2014/main" id="{738A3E5E-166D-4E93-848C-1DBA9E5A7A3C}"/>
              </a:ext>
            </a:extLst>
          </p:cNvPr>
          <p:cNvSpPr>
            <a:spLocks noGrp="1"/>
          </p:cNvSpPr>
          <p:nvPr>
            <p:ph idx="1"/>
          </p:nvPr>
        </p:nvSpPr>
        <p:spPr>
          <a:xfrm>
            <a:off x="1703512" y="1408177"/>
            <a:ext cx="8784976" cy="4992624"/>
          </a:xfrm>
        </p:spPr>
        <p:txBody>
          <a:bodyPr>
            <a:normAutofit/>
          </a:bodyPr>
          <a:lstStyle/>
          <a:p>
            <a:pPr marL="0" indent="0" algn="ctr">
              <a:buNone/>
            </a:pPr>
            <a:r>
              <a:rPr lang="en-GB" sz="2400" i="1" dirty="0">
                <a:solidFill>
                  <a:srgbClr val="FF0000"/>
                </a:solidFill>
              </a:rPr>
              <a:t>The binding of the non-competitive inhibitor to the enzyme at the allosteric site </a:t>
            </a:r>
            <a:r>
              <a:rPr lang="en-GB" sz="2400" i="1" u="sng" dirty="0">
                <a:solidFill>
                  <a:srgbClr val="FF0000"/>
                </a:solidFill>
              </a:rPr>
              <a:t>changes the shape of the active site</a:t>
            </a:r>
            <a:r>
              <a:rPr lang="en-GB" sz="2400" i="1" dirty="0">
                <a:solidFill>
                  <a:srgbClr val="FF0000"/>
                </a:solidFill>
              </a:rPr>
              <a:t>, meaning that it is no longer complementary to the substrate molecule and this prevents enzyme-substrate complexes from forming</a:t>
            </a:r>
          </a:p>
          <a:p>
            <a:pPr marL="0" indent="0" algn="ctr">
              <a:buNone/>
            </a:pPr>
            <a:endParaRPr lang="en-GB" sz="2800" dirty="0"/>
          </a:p>
          <a:p>
            <a:pPr marL="0" indent="0" algn="ctr">
              <a:buNone/>
            </a:pPr>
            <a:r>
              <a:rPr lang="en-GB" sz="3600" u="sng" dirty="0"/>
              <a:t>Verbalise your answers to a partner</a:t>
            </a:r>
          </a:p>
          <a:p>
            <a:pPr marL="0" indent="0" algn="ctr">
              <a:buNone/>
            </a:pPr>
            <a:endParaRPr lang="en-GB" sz="2800" u="sng" dirty="0"/>
          </a:p>
          <a:p>
            <a:pPr marL="0" indent="0" algn="ctr">
              <a:buNone/>
            </a:pPr>
            <a:r>
              <a:rPr lang="en-GB" sz="3600" dirty="0"/>
              <a:t>Identify the </a:t>
            </a:r>
            <a:r>
              <a:rPr lang="en-GB" sz="3600" b="1" dirty="0"/>
              <a:t>protein structure </a:t>
            </a:r>
            <a:r>
              <a:rPr lang="en-GB" sz="3600"/>
              <a:t>that is disrupted </a:t>
            </a:r>
            <a:r>
              <a:rPr lang="en-GB" sz="3600" dirty="0"/>
              <a:t>by the binding of the non-competitive inhibitor (1 mark)</a:t>
            </a:r>
          </a:p>
        </p:txBody>
      </p:sp>
    </p:spTree>
    <p:extLst>
      <p:ext uri="{BB962C8B-B14F-4D97-AF65-F5344CB8AC3E}">
        <p14:creationId xmlns:p14="http://schemas.microsoft.com/office/powerpoint/2010/main" val="4002468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205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Key Points Images – Browse 47,929 Stock Photos, Vectors, and Video | Adobe  Stock">
            <a:extLst>
              <a:ext uri="{FF2B5EF4-FFF2-40B4-BE49-F238E27FC236}">
                <a16:creationId xmlns:a16="http://schemas.microsoft.com/office/drawing/2014/main" id="{605E9B66-8A6B-EC6C-6BE4-ACD804D3A8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36"/>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3" name="Rectangle 205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66A08683-E9D4-2914-1915-D0E0695992F0}"/>
              </a:ext>
            </a:extLst>
          </p:cNvPr>
          <p:cNvSpPr>
            <a:spLocks noGrp="1"/>
          </p:cNvSpPr>
          <p:nvPr>
            <p:ph type="title"/>
          </p:nvPr>
        </p:nvSpPr>
        <p:spPr>
          <a:xfrm>
            <a:off x="7531610" y="365125"/>
            <a:ext cx="3822189" cy="1899912"/>
          </a:xfrm>
        </p:spPr>
        <p:txBody>
          <a:bodyPr>
            <a:normAutofit/>
          </a:bodyPr>
          <a:lstStyle/>
          <a:p>
            <a:r>
              <a:rPr lang="en-GB" sz="4000">
                <a:latin typeface="+mn-lt"/>
              </a:rPr>
              <a:t>INHIBITORS: KEY POINT </a:t>
            </a:r>
            <a:endParaRPr lang="en-GB" sz="4000"/>
          </a:p>
        </p:txBody>
      </p:sp>
      <p:sp>
        <p:nvSpPr>
          <p:cNvPr id="3" name="Content Placeholder 2">
            <a:extLst>
              <a:ext uri="{FF2B5EF4-FFF2-40B4-BE49-F238E27FC236}">
                <a16:creationId xmlns:a16="http://schemas.microsoft.com/office/drawing/2014/main" id="{AF46B9B6-59EF-4F96-8440-2BDBB81D04D5}"/>
              </a:ext>
            </a:extLst>
          </p:cNvPr>
          <p:cNvSpPr>
            <a:spLocks noGrp="1"/>
          </p:cNvSpPr>
          <p:nvPr>
            <p:ph idx="1"/>
          </p:nvPr>
        </p:nvSpPr>
        <p:spPr>
          <a:xfrm>
            <a:off x="7531610" y="2434201"/>
            <a:ext cx="3822189" cy="3742762"/>
          </a:xfrm>
        </p:spPr>
        <p:txBody>
          <a:bodyPr>
            <a:normAutofit fontScale="92500" lnSpcReduction="10000"/>
          </a:bodyPr>
          <a:lstStyle/>
          <a:p>
            <a:pPr marL="0" indent="0" eaLnBrk="1" fontAlgn="auto" hangingPunct="1">
              <a:spcBef>
                <a:spcPts val="0"/>
              </a:spcBef>
              <a:spcAft>
                <a:spcPts val="0"/>
              </a:spcAft>
              <a:buNone/>
              <a:defRPr/>
            </a:pPr>
            <a:r>
              <a:rPr lang="en-GB" sz="2000" dirty="0">
                <a:solidFill>
                  <a:prstClr val="black"/>
                </a:solidFill>
              </a:rPr>
              <a:t>A non-competitive inhibitor binds to an enzyme at the allosteric site and disrupts the tertiary structure.  This changes the shape of the active site so that it is no longer complementary to the substrate and prevents the formation of an ESC</a:t>
            </a:r>
          </a:p>
          <a:p>
            <a:pPr marL="0" indent="0" eaLnBrk="1" fontAlgn="auto" hangingPunct="1">
              <a:spcBef>
                <a:spcPts val="0"/>
              </a:spcBef>
              <a:spcAft>
                <a:spcPts val="0"/>
              </a:spcAft>
              <a:buNone/>
              <a:defRPr/>
            </a:pPr>
            <a:endParaRPr lang="en-GB" sz="2000" dirty="0">
              <a:solidFill>
                <a:prstClr val="black"/>
              </a:solidFill>
            </a:endParaRPr>
          </a:p>
          <a:p>
            <a:pPr marL="0" indent="0" eaLnBrk="1" fontAlgn="auto" hangingPunct="1">
              <a:spcBef>
                <a:spcPts val="0"/>
              </a:spcBef>
              <a:spcAft>
                <a:spcPts val="0"/>
              </a:spcAft>
              <a:buNone/>
              <a:defRPr/>
            </a:pPr>
            <a:r>
              <a:rPr lang="en-GB" sz="2000" dirty="0">
                <a:solidFill>
                  <a:schemeClr val="tx2">
                    <a:lumMod val="60000"/>
                    <a:lumOff val="40000"/>
                  </a:schemeClr>
                </a:solidFill>
              </a:rPr>
              <a:t>An </a:t>
            </a:r>
            <a:r>
              <a:rPr lang="en-GB" sz="2000" b="1" dirty="0">
                <a:solidFill>
                  <a:schemeClr val="tx2">
                    <a:lumMod val="60000"/>
                    <a:lumOff val="40000"/>
                  </a:schemeClr>
                </a:solidFill>
              </a:rPr>
              <a:t>increase in the relative concentration of non-competitive inhibitor molecules will mean that the effect of inhibition will be greater</a:t>
            </a:r>
            <a:endParaRPr lang="en-GB" sz="2000" dirty="0">
              <a:solidFill>
                <a:schemeClr val="tx2">
                  <a:lumMod val="60000"/>
                  <a:lumOff val="40000"/>
                </a:schemeClr>
              </a:solidFill>
            </a:endParaRPr>
          </a:p>
          <a:p>
            <a:pPr marL="0" indent="0" eaLnBrk="1" fontAlgn="auto" hangingPunct="1">
              <a:spcBef>
                <a:spcPts val="0"/>
              </a:spcBef>
              <a:spcAft>
                <a:spcPts val="0"/>
              </a:spcAft>
              <a:buNone/>
              <a:defRPr/>
            </a:pPr>
            <a:endParaRPr lang="en-GB" sz="2000" b="1" dirty="0"/>
          </a:p>
          <a:p>
            <a:pPr marL="0" indent="0">
              <a:buNone/>
            </a:pPr>
            <a:endParaRPr lang="en-GB" sz="2000" dirty="0"/>
          </a:p>
        </p:txBody>
      </p:sp>
    </p:spTree>
    <p:extLst>
      <p:ext uri="{BB962C8B-B14F-4D97-AF65-F5344CB8AC3E}">
        <p14:creationId xmlns:p14="http://schemas.microsoft.com/office/powerpoint/2010/main" val="2324959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67489-3F1E-D563-DAB7-2A1D1DC2106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E0471B4-B45E-87F8-0349-273FED78991B}"/>
              </a:ext>
            </a:extLst>
          </p:cNvPr>
          <p:cNvSpPr>
            <a:spLocks noGrp="1"/>
          </p:cNvSpPr>
          <p:nvPr>
            <p:ph idx="1"/>
          </p:nvPr>
        </p:nvSpPr>
        <p:spPr/>
        <p:txBody>
          <a:bodyPr/>
          <a:lstStyle/>
          <a:p>
            <a:pPr>
              <a:buFont typeface="+mj-lt"/>
              <a:buAutoNum type="arabicParenR" startAt="4"/>
            </a:pPr>
            <a:r>
              <a:rPr lang="en-GB" sz="1800" b="1" dirty="0">
                <a:effectLst/>
                <a:latin typeface="Calibri" panose="020F0502020204030204" pitchFamily="34" charset="0"/>
                <a:ea typeface="Calibri" panose="020F0502020204030204" pitchFamily="34" charset="0"/>
                <a:cs typeface="Times New Roman" panose="02020603050405020304" pitchFamily="18" charset="0"/>
              </a:rPr>
              <a:t>Describe and explain how </a:t>
            </a:r>
            <a:r>
              <a:rPr lang="en-GB" sz="1800" b="1" u="sng" dirty="0">
                <a:effectLst/>
                <a:latin typeface="Calibri" panose="020F0502020204030204" pitchFamily="34" charset="0"/>
                <a:ea typeface="Calibri" panose="020F0502020204030204" pitchFamily="34" charset="0"/>
                <a:cs typeface="Times New Roman" panose="02020603050405020304" pitchFamily="18" charset="0"/>
              </a:rPr>
              <a:t>increasing the relative concentration</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of non-competitive inhibitors affects the rate of an enzyme-controlled reaction [2 marks]</a:t>
            </a:r>
          </a:p>
          <a:p>
            <a:pPr marL="0" indent="0">
              <a:buNone/>
            </a:pPr>
            <a:endParaRPr lang="en-GB" sz="1800" b="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Increasing the relative concentration of non-competitive inhibitors reduces the rate of an enzyme-controlled reaction.  This is because as more inhibitors attach to the allosteric sites of the enzymes, more active sites are changed and more enzyme-substrate complexes are prevented from forming.</a:t>
            </a:r>
          </a:p>
          <a:p>
            <a:pPr marL="0" indent="0">
              <a:buNone/>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404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04ED3-B22A-72CC-AE24-74675392896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8BDD182-1DF8-4492-7DFA-CAFD4E3286F7}"/>
              </a:ext>
            </a:extLst>
          </p:cNvPr>
          <p:cNvSpPr>
            <a:spLocks noGrp="1"/>
          </p:cNvSpPr>
          <p:nvPr>
            <p:ph idx="1"/>
          </p:nvPr>
        </p:nvSpPr>
        <p:spPr/>
        <p:txBody>
          <a:bodyPr/>
          <a:lstStyle/>
          <a:p>
            <a:pPr>
              <a:buFont typeface="+mj-lt"/>
              <a:buAutoNum type="arabicParenR" startAt="5"/>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graph shows the effect of an increase in substrate concentration on the rate of an enzyme-controlled reaction when there are no non-competitive inhibitors present</a:t>
            </a:r>
          </a:p>
          <a:p>
            <a:pPr>
              <a:buFont typeface="+mj-lt"/>
              <a:buAutoNum type="arabicParenR" startAt="5"/>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Add a second line to show how the </a:t>
            </a:r>
            <a:r>
              <a:rPr lang="en-GB" sz="1800" b="1" u="sng" dirty="0">
                <a:effectLst/>
                <a:latin typeface="Calibri" panose="020F0502020204030204" pitchFamily="34" charset="0"/>
                <a:ea typeface="Calibri" panose="020F0502020204030204" pitchFamily="34" charset="0"/>
                <a:cs typeface="Times New Roman" panose="02020603050405020304" pitchFamily="18" charset="0"/>
              </a:rPr>
              <a:t>presence</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of a fixed 						concentration of non-competitive inhibitors affects the rate of 					reaction as substrate concentration increases.  You should briefly 					explain any differences to the graph in question 3 [3 marks]</a:t>
            </a:r>
          </a:p>
          <a:p>
            <a:pPr marL="0" indent="0">
              <a:buNone/>
            </a:pPr>
            <a:endParaRPr lang="en-GB" sz="1800" b="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b="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solidFill>
                  <a:schemeClr val="tx2">
                    <a:lumMod val="60000"/>
                    <a:lumOff val="40000"/>
                  </a:schemeClr>
                </a:solidFill>
                <a:latin typeface="Calibri" panose="020F0502020204030204" pitchFamily="34" charset="0"/>
                <a:cs typeface="Calibri" panose="020F0502020204030204" pitchFamily="34" charset="0"/>
              </a:rPr>
              <a:t>As non-competitive inhibitors change the shape of the active site, 					increasing the substrate concentration will not allow the 						uninhibited maximum rate of reaction to be attained like it did 					with competitive inhibitors</a:t>
            </a:r>
            <a:endParaRPr lang="en-GB" sz="18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4" name="Picture 3">
            <a:extLst>
              <a:ext uri="{FF2B5EF4-FFF2-40B4-BE49-F238E27FC236}">
                <a16:creationId xmlns:a16="http://schemas.microsoft.com/office/drawing/2014/main" id="{731DC23C-59C9-45BD-37D0-63CF2686EA66}"/>
              </a:ext>
            </a:extLst>
          </p:cNvPr>
          <p:cNvPicPr>
            <a:picLocks noChangeAspect="1"/>
          </p:cNvPicPr>
          <p:nvPr/>
        </p:nvPicPr>
        <p:blipFill rotWithShape="1">
          <a:blip r:embed="rId2"/>
          <a:srcRect l="18162" t="28669" r="30363" b="8066"/>
          <a:stretch/>
        </p:blipFill>
        <p:spPr bwMode="auto">
          <a:xfrm>
            <a:off x="839416" y="2380052"/>
            <a:ext cx="3008173" cy="1915434"/>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3EF5738B-7B87-A08F-D408-0343F57A4C93}"/>
              </a:ext>
            </a:extLst>
          </p:cNvPr>
          <p:cNvPicPr>
            <a:picLocks noChangeAspect="1"/>
          </p:cNvPicPr>
          <p:nvPr/>
        </p:nvPicPr>
        <p:blipFill rotWithShape="1">
          <a:blip r:embed="rId3"/>
          <a:srcRect l="16138" t="27590" r="27951" b="6579"/>
          <a:stretch/>
        </p:blipFill>
        <p:spPr>
          <a:xfrm>
            <a:off x="758216" y="4667928"/>
            <a:ext cx="3119793" cy="1915434"/>
          </a:xfrm>
          <a:prstGeom prst="rect">
            <a:avLst/>
          </a:prstGeom>
          <a:ln>
            <a:solidFill>
              <a:schemeClr val="tx1"/>
            </a:solidFill>
          </a:ln>
        </p:spPr>
      </p:pic>
    </p:spTree>
    <p:extLst>
      <p:ext uri="{BB962C8B-B14F-4D97-AF65-F5344CB8AC3E}">
        <p14:creationId xmlns:p14="http://schemas.microsoft.com/office/powerpoint/2010/main" val="247842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DFA771-D69A-4489-ABE8-694799656C78}"/>
              </a:ext>
            </a:extLst>
          </p:cNvPr>
          <p:cNvSpPr>
            <a:spLocks noGrp="1"/>
          </p:cNvSpPr>
          <p:nvPr>
            <p:ph idx="1"/>
          </p:nvPr>
        </p:nvSpPr>
        <p:spPr>
          <a:xfrm>
            <a:off x="1775520" y="332656"/>
            <a:ext cx="8712968" cy="6336704"/>
          </a:xfrm>
          <a:ln>
            <a:solidFill>
              <a:schemeClr val="tx1"/>
            </a:solidFill>
          </a:ln>
        </p:spPr>
        <p:txBody>
          <a:bodyPr/>
          <a:lstStyle/>
          <a:p>
            <a:pPr marL="0" indent="0" algn="ctr">
              <a:buNone/>
            </a:pPr>
            <a:r>
              <a:rPr lang="en-GB" sz="2800" b="1" u="sng" dirty="0"/>
              <a:t>A changed lock and a visit to the key cutters</a:t>
            </a:r>
          </a:p>
          <a:p>
            <a:pPr marL="0" indent="0" algn="ctr">
              <a:buNone/>
            </a:pPr>
            <a:r>
              <a:rPr lang="en-GB" sz="2800" dirty="0"/>
              <a:t>To try to understand why increasing the substrate concentration does not have the effect that was observed with competitive inhibitors, let’s consider this simple analogy.  </a:t>
            </a:r>
          </a:p>
          <a:p>
            <a:pPr marL="0" indent="0" algn="ctr">
              <a:buNone/>
            </a:pPr>
            <a:r>
              <a:rPr lang="en-GB" sz="2800" dirty="0"/>
              <a:t>A girl has decided that she no longer wants to be with her boyfriend so breaks up with him over the phone and rather than going through the emotional distress of meeting up with him to get the keys to her flat back, she gets the lock changed instead.  The ex-boyfriend is unaware of this and goes to the key-cutting shop and gets multiple copies of the key made.  Of course, when he tries to unlock the door to the flat, neither the original key or any of the 20 copies that he got made will work.</a:t>
            </a:r>
          </a:p>
        </p:txBody>
      </p:sp>
    </p:spTree>
    <p:extLst>
      <p:ext uri="{BB962C8B-B14F-4D97-AF65-F5344CB8AC3E}">
        <p14:creationId xmlns:p14="http://schemas.microsoft.com/office/powerpoint/2010/main" val="117160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3408C-E804-461E-AD19-6F6D6A702B96}"/>
              </a:ext>
            </a:extLst>
          </p:cNvPr>
          <p:cNvSpPr>
            <a:spLocks noGrp="1"/>
          </p:cNvSpPr>
          <p:nvPr>
            <p:ph type="title"/>
          </p:nvPr>
        </p:nvSpPr>
        <p:spPr/>
        <p:txBody>
          <a:bodyPr>
            <a:normAutofit/>
          </a:bodyPr>
          <a:lstStyle/>
          <a:p>
            <a:pPr algn="ctr"/>
            <a:r>
              <a:rPr lang="en-GB" dirty="0"/>
              <a:t>Understanding check (just for FUN)</a:t>
            </a:r>
          </a:p>
        </p:txBody>
      </p:sp>
      <p:sp>
        <p:nvSpPr>
          <p:cNvPr id="3" name="Content Placeholder 2">
            <a:extLst>
              <a:ext uri="{FF2B5EF4-FFF2-40B4-BE49-F238E27FC236}">
                <a16:creationId xmlns:a16="http://schemas.microsoft.com/office/drawing/2014/main" id="{24E9706A-A9C4-492B-8633-24900D4AA52A}"/>
              </a:ext>
            </a:extLst>
          </p:cNvPr>
          <p:cNvSpPr>
            <a:spLocks noGrp="1"/>
          </p:cNvSpPr>
          <p:nvPr>
            <p:ph idx="1"/>
          </p:nvPr>
        </p:nvSpPr>
        <p:spPr>
          <a:xfrm>
            <a:off x="1703512" y="1628802"/>
            <a:ext cx="8784976" cy="2016223"/>
          </a:xfrm>
        </p:spPr>
        <p:txBody>
          <a:bodyPr/>
          <a:lstStyle/>
          <a:p>
            <a:pPr marL="118872" indent="0" algn="ctr">
              <a:buNone/>
            </a:pPr>
            <a:r>
              <a:rPr lang="en-GB" u="sng" dirty="0"/>
              <a:t>Verbalise your answers to a partner</a:t>
            </a:r>
          </a:p>
          <a:p>
            <a:pPr marL="118872" indent="0" algn="ctr">
              <a:buNone/>
            </a:pPr>
            <a:endParaRPr lang="en-GB" sz="2000" u="sng" dirty="0"/>
          </a:p>
          <a:p>
            <a:pPr marL="118872" indent="0" algn="ctr">
              <a:buNone/>
            </a:pPr>
            <a:r>
              <a:rPr lang="en-GB" dirty="0"/>
              <a:t>Identify the biological action represented by the following parts of the story (3 marks)</a:t>
            </a:r>
          </a:p>
          <a:p>
            <a:pPr marL="118872" indent="0" algn="ctr">
              <a:buNone/>
            </a:pPr>
            <a:endParaRPr lang="en-GB" u="sng" dirty="0"/>
          </a:p>
          <a:p>
            <a:pPr marL="118872" indent="0" algn="ctr">
              <a:buNone/>
            </a:pPr>
            <a:endParaRPr lang="en-GB" u="sng" dirty="0"/>
          </a:p>
        </p:txBody>
      </p:sp>
      <p:graphicFrame>
        <p:nvGraphicFramePr>
          <p:cNvPr id="4" name="Table 4">
            <a:extLst>
              <a:ext uri="{FF2B5EF4-FFF2-40B4-BE49-F238E27FC236}">
                <a16:creationId xmlns:a16="http://schemas.microsoft.com/office/drawing/2014/main" id="{4085C2FC-13ED-4A5C-84C4-157CB82CD298}"/>
              </a:ext>
            </a:extLst>
          </p:cNvPr>
          <p:cNvGraphicFramePr>
            <a:graphicFrameLocks noGrp="1"/>
          </p:cNvGraphicFramePr>
          <p:nvPr>
            <p:extLst>
              <p:ext uri="{D42A27DB-BD31-4B8C-83A1-F6EECF244321}">
                <p14:modId xmlns:p14="http://schemas.microsoft.com/office/powerpoint/2010/main" val="1675576116"/>
              </p:ext>
            </p:extLst>
          </p:nvPr>
        </p:nvGraphicFramePr>
        <p:xfrm>
          <a:off x="1703512" y="3792545"/>
          <a:ext cx="8640960" cy="2873308"/>
        </p:xfrm>
        <a:graphic>
          <a:graphicData uri="http://schemas.openxmlformats.org/drawingml/2006/table">
            <a:tbl>
              <a:tblPr firstRow="1" bandRow="1">
                <a:tableStyleId>{5C22544A-7EE6-4342-B048-85BDC9FD1C3A}</a:tableStyleId>
              </a:tblPr>
              <a:tblGrid>
                <a:gridCol w="4968552">
                  <a:extLst>
                    <a:ext uri="{9D8B030D-6E8A-4147-A177-3AD203B41FA5}">
                      <a16:colId xmlns:a16="http://schemas.microsoft.com/office/drawing/2014/main" val="408455001"/>
                    </a:ext>
                  </a:extLst>
                </a:gridCol>
                <a:gridCol w="3672408">
                  <a:extLst>
                    <a:ext uri="{9D8B030D-6E8A-4147-A177-3AD203B41FA5}">
                      <a16:colId xmlns:a16="http://schemas.microsoft.com/office/drawing/2014/main" val="2470979167"/>
                    </a:ext>
                  </a:extLst>
                </a:gridCol>
              </a:tblGrid>
              <a:tr h="613694">
                <a:tc>
                  <a:txBody>
                    <a:bodyPr/>
                    <a:lstStyle/>
                    <a:p>
                      <a:pPr algn="ctr"/>
                      <a:r>
                        <a:rPr lang="en-GB" sz="2400" dirty="0">
                          <a:solidFill>
                            <a:schemeClr val="tx1"/>
                          </a:solidFill>
                        </a:rPr>
                        <a:t>Section of the story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400" dirty="0">
                          <a:solidFill>
                            <a:schemeClr val="tx1"/>
                          </a:solidFill>
                        </a:rPr>
                        <a:t>Biological 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74311387"/>
                  </a:ext>
                </a:extLst>
              </a:tr>
              <a:tr h="613694">
                <a:tc>
                  <a:txBody>
                    <a:bodyPr/>
                    <a:lstStyle/>
                    <a:p>
                      <a:pPr algn="ctr"/>
                      <a:r>
                        <a:rPr lang="en-GB" sz="2400" dirty="0"/>
                        <a:t>The girl gets the lock changed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2415354"/>
                  </a:ext>
                </a:extLst>
              </a:tr>
              <a:tr h="613694">
                <a:tc>
                  <a:txBody>
                    <a:bodyPr/>
                    <a:lstStyle/>
                    <a:p>
                      <a:pPr algn="ctr"/>
                      <a:r>
                        <a:rPr lang="en-GB" sz="2400" dirty="0"/>
                        <a:t>Multiple copies of the key are cut at the shop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0218573"/>
                  </a:ext>
                </a:extLst>
              </a:tr>
              <a:tr h="751205">
                <a:tc>
                  <a:txBody>
                    <a:bodyPr/>
                    <a:lstStyle/>
                    <a:p>
                      <a:pPr algn="ctr"/>
                      <a:r>
                        <a:rPr lang="en-GB" sz="2400" dirty="0"/>
                        <a:t>Neither the original key or the any of the copies will unlock the door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8423597"/>
                  </a:ext>
                </a:extLst>
              </a:tr>
            </a:tbl>
          </a:graphicData>
        </a:graphic>
      </p:graphicFrame>
      <p:sp>
        <p:nvSpPr>
          <p:cNvPr id="6" name="TextBox 5">
            <a:extLst>
              <a:ext uri="{FF2B5EF4-FFF2-40B4-BE49-F238E27FC236}">
                <a16:creationId xmlns:a16="http://schemas.microsoft.com/office/drawing/2014/main" id="{893FC6A3-3C32-4691-BAA1-9C7772B23B1A}"/>
              </a:ext>
            </a:extLst>
          </p:cNvPr>
          <p:cNvSpPr txBox="1"/>
          <p:nvPr/>
        </p:nvSpPr>
        <p:spPr>
          <a:xfrm>
            <a:off x="6672064" y="4365105"/>
            <a:ext cx="3672408" cy="646331"/>
          </a:xfrm>
          <a:prstGeom prst="rect">
            <a:avLst/>
          </a:prstGeom>
          <a:noFill/>
        </p:spPr>
        <p:txBody>
          <a:bodyPr wrap="square" rtlCol="0">
            <a:spAutoFit/>
          </a:bodyPr>
          <a:lstStyle/>
          <a:p>
            <a:pPr algn="ctr"/>
            <a:r>
              <a:rPr lang="en-GB" dirty="0">
                <a:solidFill>
                  <a:srgbClr val="FF0000"/>
                </a:solidFill>
              </a:rPr>
              <a:t>Non-competitive inhibitor binds and changes the shape of the active site</a:t>
            </a:r>
          </a:p>
        </p:txBody>
      </p:sp>
      <p:sp>
        <p:nvSpPr>
          <p:cNvPr id="7" name="TextBox 6">
            <a:extLst>
              <a:ext uri="{FF2B5EF4-FFF2-40B4-BE49-F238E27FC236}">
                <a16:creationId xmlns:a16="http://schemas.microsoft.com/office/drawing/2014/main" id="{D76A75DD-6060-4DF3-B8E9-03C4E497FAB7}"/>
              </a:ext>
            </a:extLst>
          </p:cNvPr>
          <p:cNvSpPr txBox="1"/>
          <p:nvPr/>
        </p:nvSpPr>
        <p:spPr>
          <a:xfrm>
            <a:off x="6672064" y="5155070"/>
            <a:ext cx="3672408" cy="646331"/>
          </a:xfrm>
          <a:prstGeom prst="rect">
            <a:avLst/>
          </a:prstGeom>
          <a:noFill/>
        </p:spPr>
        <p:txBody>
          <a:bodyPr wrap="square" rtlCol="0">
            <a:spAutoFit/>
          </a:bodyPr>
          <a:lstStyle/>
          <a:p>
            <a:pPr algn="ctr"/>
            <a:r>
              <a:rPr lang="en-GB" dirty="0">
                <a:solidFill>
                  <a:srgbClr val="FF0000"/>
                </a:solidFill>
              </a:rPr>
              <a:t>Increasing the substrate concentration</a:t>
            </a:r>
          </a:p>
        </p:txBody>
      </p:sp>
      <p:sp>
        <p:nvSpPr>
          <p:cNvPr id="8" name="TextBox 7">
            <a:extLst>
              <a:ext uri="{FF2B5EF4-FFF2-40B4-BE49-F238E27FC236}">
                <a16:creationId xmlns:a16="http://schemas.microsoft.com/office/drawing/2014/main" id="{90A8AA04-4E99-4E5C-A2CA-D12E171A0A87}"/>
              </a:ext>
            </a:extLst>
          </p:cNvPr>
          <p:cNvSpPr txBox="1"/>
          <p:nvPr/>
        </p:nvSpPr>
        <p:spPr>
          <a:xfrm>
            <a:off x="6672064" y="5788056"/>
            <a:ext cx="3672408" cy="923330"/>
          </a:xfrm>
          <a:prstGeom prst="rect">
            <a:avLst/>
          </a:prstGeom>
          <a:noFill/>
        </p:spPr>
        <p:txBody>
          <a:bodyPr wrap="square" rtlCol="0">
            <a:spAutoFit/>
          </a:bodyPr>
          <a:lstStyle/>
          <a:p>
            <a:pPr algn="ctr"/>
            <a:r>
              <a:rPr lang="en-GB" dirty="0">
                <a:solidFill>
                  <a:srgbClr val="FF0000"/>
                </a:solidFill>
              </a:rPr>
              <a:t>Substrate and active site are not complementary so cannot form enzyme-substrate complexes</a:t>
            </a:r>
          </a:p>
        </p:txBody>
      </p:sp>
    </p:spTree>
    <p:extLst>
      <p:ext uri="{BB962C8B-B14F-4D97-AF65-F5344CB8AC3E}">
        <p14:creationId xmlns:p14="http://schemas.microsoft.com/office/powerpoint/2010/main" val="49102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B9D3D-6FA3-48A2-AD13-6B1380FB038F}"/>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5B148A3E-51FF-41AE-B093-8EBA18B510E4}"/>
              </a:ext>
            </a:extLst>
          </p:cNvPr>
          <p:cNvSpPr>
            <a:spLocks noGrp="1"/>
          </p:cNvSpPr>
          <p:nvPr>
            <p:ph idx="1"/>
          </p:nvPr>
        </p:nvSpPr>
        <p:spPr>
          <a:xfrm>
            <a:off x="1981200" y="4983163"/>
            <a:ext cx="8229600" cy="1143000"/>
          </a:xfrm>
        </p:spPr>
        <p:txBody>
          <a:bodyPr/>
          <a:lstStyle/>
          <a:p>
            <a:endParaRPr lang="en-GB" dirty="0"/>
          </a:p>
        </p:txBody>
      </p:sp>
      <p:sp>
        <p:nvSpPr>
          <p:cNvPr id="5" name="Speech Bubble: Rectangle with Corners Rounded 4">
            <a:extLst>
              <a:ext uri="{FF2B5EF4-FFF2-40B4-BE49-F238E27FC236}">
                <a16:creationId xmlns:a16="http://schemas.microsoft.com/office/drawing/2014/main" id="{82953D93-9EC7-4B87-85C3-623759961AC0}"/>
              </a:ext>
            </a:extLst>
          </p:cNvPr>
          <p:cNvSpPr/>
          <p:nvPr/>
        </p:nvSpPr>
        <p:spPr>
          <a:xfrm>
            <a:off x="1703512" y="274638"/>
            <a:ext cx="8784976" cy="5386610"/>
          </a:xfrm>
          <a:prstGeom prst="wedgeRoundRectCallout">
            <a:avLst>
              <a:gd name="adj1" fmla="val -48056"/>
              <a:gd name="adj2" fmla="val 7007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4000" b="1" dirty="0">
              <a:solidFill>
                <a:prstClr val="black"/>
              </a:solidFill>
              <a:latin typeface="Calibri"/>
            </a:endParaRPr>
          </a:p>
          <a:p>
            <a:pPr algn="ctr">
              <a:defRPr/>
            </a:pPr>
            <a:r>
              <a:rPr lang="en-GB" sz="4000" b="1" dirty="0">
                <a:solidFill>
                  <a:prstClr val="black"/>
                </a:solidFill>
                <a:latin typeface="Calibri"/>
              </a:rPr>
              <a:t>This might just prove useful……</a:t>
            </a:r>
          </a:p>
          <a:p>
            <a:pPr algn="ctr">
              <a:defRPr/>
            </a:pPr>
            <a:endParaRPr lang="en-GB" dirty="0">
              <a:solidFill>
                <a:prstClr val="black"/>
              </a:solidFill>
              <a:latin typeface="Calibri"/>
            </a:endParaRPr>
          </a:p>
          <a:p>
            <a:pPr algn="ctr">
              <a:defRPr/>
            </a:pPr>
            <a:r>
              <a:rPr lang="en-GB" sz="3600" dirty="0">
                <a:solidFill>
                  <a:prstClr val="black"/>
                </a:solidFill>
                <a:latin typeface="Calibri"/>
              </a:rPr>
              <a:t>Make sure that you note that although increasing the substrate concentration doesn’t allow the uninhibited maximum rate of reaction to be attained, it does allow the new, lower rate of reaction to be attained</a:t>
            </a:r>
            <a:endParaRPr lang="en-GB" sz="3600" b="1" dirty="0">
              <a:solidFill>
                <a:prstClr val="black"/>
              </a:solidFill>
              <a:latin typeface="Calibri"/>
            </a:endParaRPr>
          </a:p>
          <a:p>
            <a:pPr algn="ctr">
              <a:defRPr/>
            </a:pPr>
            <a:r>
              <a:rPr lang="en-GB" sz="3200" dirty="0">
                <a:solidFill>
                  <a:prstClr val="black"/>
                </a:solidFill>
                <a:latin typeface="Calibri"/>
              </a:rPr>
              <a:t>  </a:t>
            </a:r>
          </a:p>
        </p:txBody>
      </p:sp>
    </p:spTree>
    <p:extLst>
      <p:ext uri="{BB962C8B-B14F-4D97-AF65-F5344CB8AC3E}">
        <p14:creationId xmlns:p14="http://schemas.microsoft.com/office/powerpoint/2010/main" val="3461927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Key Points Images – Browse 47,929 Stock Photos, Vectors, and Video | Adobe  Stock">
            <a:extLst>
              <a:ext uri="{FF2B5EF4-FFF2-40B4-BE49-F238E27FC236}">
                <a16:creationId xmlns:a16="http://schemas.microsoft.com/office/drawing/2014/main" id="{8530A56C-4515-AD5C-C2FF-6DA695C709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36"/>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66A08683-E9D4-2914-1915-D0E0695992F0}"/>
              </a:ext>
            </a:extLst>
          </p:cNvPr>
          <p:cNvSpPr>
            <a:spLocks noGrp="1"/>
          </p:cNvSpPr>
          <p:nvPr>
            <p:ph type="title"/>
          </p:nvPr>
        </p:nvSpPr>
        <p:spPr>
          <a:xfrm>
            <a:off x="7531610" y="365125"/>
            <a:ext cx="3822189" cy="1899912"/>
          </a:xfrm>
        </p:spPr>
        <p:txBody>
          <a:bodyPr>
            <a:normAutofit/>
          </a:bodyPr>
          <a:lstStyle/>
          <a:p>
            <a:r>
              <a:rPr lang="en-GB" sz="4000">
                <a:latin typeface="+mn-lt"/>
              </a:rPr>
              <a:t>INHIBITORS: KEY POINT </a:t>
            </a:r>
            <a:endParaRPr lang="en-GB" sz="4000"/>
          </a:p>
        </p:txBody>
      </p:sp>
      <p:sp>
        <p:nvSpPr>
          <p:cNvPr id="3" name="Content Placeholder 2">
            <a:extLst>
              <a:ext uri="{FF2B5EF4-FFF2-40B4-BE49-F238E27FC236}">
                <a16:creationId xmlns:a16="http://schemas.microsoft.com/office/drawing/2014/main" id="{AF46B9B6-59EF-4F96-8440-2BDBB81D04D5}"/>
              </a:ext>
            </a:extLst>
          </p:cNvPr>
          <p:cNvSpPr>
            <a:spLocks noGrp="1"/>
          </p:cNvSpPr>
          <p:nvPr>
            <p:ph idx="1"/>
          </p:nvPr>
        </p:nvSpPr>
        <p:spPr>
          <a:xfrm>
            <a:off x="7531610" y="2434201"/>
            <a:ext cx="3822189" cy="3742762"/>
          </a:xfrm>
        </p:spPr>
        <p:txBody>
          <a:bodyPr>
            <a:normAutofit/>
          </a:bodyPr>
          <a:lstStyle/>
          <a:p>
            <a:pPr marL="0" indent="0" eaLnBrk="1" fontAlgn="auto" hangingPunct="1">
              <a:spcBef>
                <a:spcPts val="0"/>
              </a:spcBef>
              <a:spcAft>
                <a:spcPts val="0"/>
              </a:spcAft>
              <a:buNone/>
              <a:defRPr/>
            </a:pPr>
            <a:r>
              <a:rPr lang="en-GB" sz="2000" dirty="0"/>
              <a:t>Enzyme inhibitors reduce the rate of enzyme-controlled reactions by preventing the formation of enzyme-substrate complexes</a:t>
            </a:r>
          </a:p>
          <a:p>
            <a:pPr marL="0" indent="0" eaLnBrk="1" fontAlgn="auto" hangingPunct="1">
              <a:spcBef>
                <a:spcPts val="0"/>
              </a:spcBef>
              <a:spcAft>
                <a:spcPts val="0"/>
              </a:spcAft>
              <a:buNone/>
              <a:defRPr/>
            </a:pPr>
            <a:endParaRPr lang="en-GB" sz="2000" dirty="0"/>
          </a:p>
          <a:p>
            <a:pPr marL="0" indent="0" eaLnBrk="1" fontAlgn="auto" hangingPunct="1">
              <a:spcBef>
                <a:spcPts val="0"/>
              </a:spcBef>
              <a:spcAft>
                <a:spcPts val="0"/>
              </a:spcAft>
              <a:buNone/>
              <a:defRPr/>
            </a:pPr>
            <a:r>
              <a:rPr lang="en-GB" sz="2000" dirty="0"/>
              <a:t>Inhibitors that are able to prevent the formation of an enzyme-substrate complex by fitting into the enzyme’s active site to form an enzyme-inhibitor complex, are known as </a:t>
            </a:r>
            <a:r>
              <a:rPr lang="en-GB" sz="2000" b="1" dirty="0"/>
              <a:t>competitive inhibitors</a:t>
            </a:r>
            <a:endParaRPr lang="en-GB" sz="2000" dirty="0"/>
          </a:p>
          <a:p>
            <a:pPr marL="0" indent="0">
              <a:buNone/>
            </a:pPr>
            <a:endParaRPr lang="en-GB" sz="2000" dirty="0"/>
          </a:p>
        </p:txBody>
      </p:sp>
    </p:spTree>
    <p:extLst>
      <p:ext uri="{BB962C8B-B14F-4D97-AF65-F5344CB8AC3E}">
        <p14:creationId xmlns:p14="http://schemas.microsoft.com/office/powerpoint/2010/main" val="1740185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99C6A2-08F8-4FFE-A901-AB93D782B714}"/>
              </a:ext>
            </a:extLst>
          </p:cNvPr>
          <p:cNvSpPr>
            <a:spLocks noGrp="1"/>
          </p:cNvSpPr>
          <p:nvPr>
            <p:ph idx="1"/>
          </p:nvPr>
        </p:nvSpPr>
        <p:spPr>
          <a:xfrm>
            <a:off x="1703512" y="1412776"/>
            <a:ext cx="8784976" cy="5184576"/>
          </a:xfrm>
          <a:solidFill>
            <a:schemeClr val="bg1"/>
          </a:solidFill>
          <a:ln>
            <a:solidFill>
              <a:schemeClr val="tx1"/>
            </a:solidFill>
          </a:ln>
        </p:spPr>
        <p:txBody>
          <a:bodyPr/>
          <a:lstStyle/>
          <a:p>
            <a:pPr marL="0" indent="0" algn="ctr">
              <a:buNone/>
            </a:pPr>
            <a:r>
              <a:rPr lang="en-GB" sz="3600" dirty="0"/>
              <a:t>The action of some competitive and non-competitive inhibitors is described as irreversible as the inhibitor does not dissociate from the enzyme following inhibition of the formation of the ESC.</a:t>
            </a:r>
          </a:p>
          <a:p>
            <a:pPr marL="0" indent="0" algn="ctr">
              <a:buNone/>
            </a:pPr>
            <a:r>
              <a:rPr lang="en-GB" sz="3600" dirty="0"/>
              <a:t>One particular example is diisopropyl fluorophosphate which has been used in ophthalmology in the treatment of glaucoma as it is an </a:t>
            </a:r>
            <a:r>
              <a:rPr lang="en-GB" sz="3600" b="1" dirty="0"/>
              <a:t>irreversible anti-cholinesterase</a:t>
            </a:r>
          </a:p>
        </p:txBody>
      </p:sp>
      <p:sp>
        <p:nvSpPr>
          <p:cNvPr id="4" name="Flowchart: Alternate Process 3">
            <a:extLst>
              <a:ext uri="{FF2B5EF4-FFF2-40B4-BE49-F238E27FC236}">
                <a16:creationId xmlns:a16="http://schemas.microsoft.com/office/drawing/2014/main" id="{92B818F4-3EAB-48D8-992C-AF5B0324B13E}"/>
              </a:ext>
            </a:extLst>
          </p:cNvPr>
          <p:cNvSpPr/>
          <p:nvPr/>
        </p:nvSpPr>
        <p:spPr>
          <a:xfrm>
            <a:off x="4475821" y="260648"/>
            <a:ext cx="3240359" cy="648072"/>
          </a:xfrm>
          <a:prstGeom prst="flowChartAlternateProcess">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800" b="1" dirty="0">
                <a:solidFill>
                  <a:prstClr val="black"/>
                </a:solidFill>
                <a:latin typeface="Calibri"/>
              </a:rPr>
              <a:t>IRREVERSIBLE</a:t>
            </a:r>
          </a:p>
        </p:txBody>
      </p:sp>
    </p:spTree>
    <p:extLst>
      <p:ext uri="{BB962C8B-B14F-4D97-AF65-F5344CB8AC3E}">
        <p14:creationId xmlns:p14="http://schemas.microsoft.com/office/powerpoint/2010/main" val="397430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98C62F-2E26-431A-8830-6BCD6EDA84EC}"/>
              </a:ext>
            </a:extLst>
          </p:cNvPr>
          <p:cNvSpPr txBox="1"/>
          <p:nvPr/>
        </p:nvSpPr>
        <p:spPr>
          <a:xfrm rot="1466646">
            <a:off x="2178911" y="2739714"/>
            <a:ext cx="2232248" cy="584775"/>
          </a:xfrm>
          <a:prstGeom prst="rect">
            <a:avLst/>
          </a:prstGeom>
          <a:noFill/>
        </p:spPr>
        <p:txBody>
          <a:bodyPr wrap="square" rtlCol="0">
            <a:spAutoFit/>
          </a:bodyPr>
          <a:lstStyle/>
          <a:p>
            <a:pPr algn="ctr">
              <a:defRPr/>
            </a:pPr>
            <a:r>
              <a:rPr lang="en-GB" sz="3200" dirty="0">
                <a:solidFill>
                  <a:prstClr val="white"/>
                </a:solidFill>
                <a:latin typeface="Calibri"/>
              </a:rPr>
              <a:t>LINK</a:t>
            </a:r>
          </a:p>
        </p:txBody>
      </p:sp>
      <p:sp>
        <p:nvSpPr>
          <p:cNvPr id="5" name="TextBox 4">
            <a:extLst>
              <a:ext uri="{FF2B5EF4-FFF2-40B4-BE49-F238E27FC236}">
                <a16:creationId xmlns:a16="http://schemas.microsoft.com/office/drawing/2014/main" id="{B8A43C68-B370-4807-8B3C-FB087300C65B}"/>
              </a:ext>
            </a:extLst>
          </p:cNvPr>
          <p:cNvSpPr txBox="1"/>
          <p:nvPr/>
        </p:nvSpPr>
        <p:spPr>
          <a:xfrm rot="1466646">
            <a:off x="5396868" y="2408576"/>
            <a:ext cx="2232248" cy="584775"/>
          </a:xfrm>
          <a:prstGeom prst="rect">
            <a:avLst/>
          </a:prstGeom>
          <a:noFill/>
        </p:spPr>
        <p:txBody>
          <a:bodyPr wrap="square" rtlCol="0">
            <a:spAutoFit/>
          </a:bodyPr>
          <a:lstStyle/>
          <a:p>
            <a:pPr algn="ctr">
              <a:defRPr/>
            </a:pPr>
            <a:r>
              <a:rPr lang="en-GB" sz="3200" dirty="0">
                <a:solidFill>
                  <a:prstClr val="white"/>
                </a:solidFill>
                <a:latin typeface="Calibri"/>
              </a:rPr>
              <a:t>TO THE</a:t>
            </a:r>
          </a:p>
        </p:txBody>
      </p:sp>
      <p:sp>
        <p:nvSpPr>
          <p:cNvPr id="6" name="TextBox 5">
            <a:extLst>
              <a:ext uri="{FF2B5EF4-FFF2-40B4-BE49-F238E27FC236}">
                <a16:creationId xmlns:a16="http://schemas.microsoft.com/office/drawing/2014/main" id="{B2D6FE3B-6458-4997-890A-A39E6969B8A2}"/>
              </a:ext>
            </a:extLst>
          </p:cNvPr>
          <p:cNvSpPr txBox="1"/>
          <p:nvPr/>
        </p:nvSpPr>
        <p:spPr>
          <a:xfrm rot="1466646">
            <a:off x="7125060" y="5111563"/>
            <a:ext cx="2232248" cy="584775"/>
          </a:xfrm>
          <a:prstGeom prst="rect">
            <a:avLst/>
          </a:prstGeom>
          <a:noFill/>
        </p:spPr>
        <p:txBody>
          <a:bodyPr wrap="square" rtlCol="0">
            <a:spAutoFit/>
          </a:bodyPr>
          <a:lstStyle/>
          <a:p>
            <a:pPr algn="ctr">
              <a:defRPr/>
            </a:pPr>
            <a:r>
              <a:rPr lang="en-GB" sz="3200" dirty="0">
                <a:solidFill>
                  <a:prstClr val="white"/>
                </a:solidFill>
                <a:latin typeface="Calibri"/>
              </a:rPr>
              <a:t>FUTURE</a:t>
            </a:r>
          </a:p>
        </p:txBody>
      </p:sp>
      <p:sp>
        <p:nvSpPr>
          <p:cNvPr id="3" name="Content Placeholder 2">
            <a:extLst>
              <a:ext uri="{FF2B5EF4-FFF2-40B4-BE49-F238E27FC236}">
                <a16:creationId xmlns:a16="http://schemas.microsoft.com/office/drawing/2014/main" id="{2D6BD4B1-B451-46E7-9CBB-CFDA868988B6}"/>
              </a:ext>
            </a:extLst>
          </p:cNvPr>
          <p:cNvSpPr>
            <a:spLocks noGrp="1"/>
          </p:cNvSpPr>
          <p:nvPr>
            <p:ph idx="1"/>
          </p:nvPr>
        </p:nvSpPr>
        <p:spPr>
          <a:xfrm>
            <a:off x="1631504" y="188640"/>
            <a:ext cx="8928992" cy="6552728"/>
          </a:xfrm>
          <a:solidFill>
            <a:schemeClr val="bg1"/>
          </a:solidFill>
          <a:ln>
            <a:solidFill>
              <a:schemeClr val="tx1"/>
            </a:solidFill>
          </a:ln>
        </p:spPr>
        <p:txBody>
          <a:bodyPr/>
          <a:lstStyle/>
          <a:p>
            <a:pPr marL="0" indent="0" algn="ctr">
              <a:buNone/>
            </a:pPr>
            <a:r>
              <a:rPr lang="en-GB" sz="2800" dirty="0"/>
              <a:t>In topic 15, you will learn about the conduction of impulses along neurones and the communication between the end of one neurone and the start of the next via a synapse.  Chemicals called neurotransmitters diffuse across synapses and bind to receptors on the post-synaptic membrane and acetylcholine is the neurotransmitter involved at a cholinergic synapse.  Once the binding of the acetylcholine has resulted in the initiation of an action potential in the post-synaptic neurone, the acetylcholine is broken down into choline and acetate by acetylcholinesterase and this allows the synapse to recover in preparation for the next impulse.  However, inhibition of this enzyme by drugs like diisopropyl fluorophosphate means that acetylcholine remains in the receptor for longer and this can be used in medical treatments but it also utilised in insecticides.</a:t>
            </a:r>
          </a:p>
        </p:txBody>
      </p:sp>
    </p:spTree>
    <p:extLst>
      <p:ext uri="{BB962C8B-B14F-4D97-AF65-F5344CB8AC3E}">
        <p14:creationId xmlns:p14="http://schemas.microsoft.com/office/powerpoint/2010/main" val="126822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19698-FD6A-4216-9F83-40513046F850}"/>
              </a:ext>
            </a:extLst>
          </p:cNvPr>
          <p:cNvSpPr>
            <a:spLocks noGrp="1"/>
          </p:cNvSpPr>
          <p:nvPr>
            <p:ph type="title"/>
          </p:nvPr>
        </p:nvSpPr>
        <p:spPr/>
        <p:txBody>
          <a:bodyPr/>
          <a:lstStyle/>
          <a:p>
            <a:pPr algn="ctr"/>
            <a:r>
              <a:rPr lang="en-GB" dirty="0"/>
              <a:t>Understanding check </a:t>
            </a:r>
          </a:p>
        </p:txBody>
      </p:sp>
      <p:sp>
        <p:nvSpPr>
          <p:cNvPr id="3" name="Content Placeholder 2">
            <a:extLst>
              <a:ext uri="{FF2B5EF4-FFF2-40B4-BE49-F238E27FC236}">
                <a16:creationId xmlns:a16="http://schemas.microsoft.com/office/drawing/2014/main" id="{31C135B4-7C1E-4466-A278-EBFFD28E630B}"/>
              </a:ext>
            </a:extLst>
          </p:cNvPr>
          <p:cNvSpPr>
            <a:spLocks noGrp="1"/>
          </p:cNvSpPr>
          <p:nvPr>
            <p:ph idx="1"/>
          </p:nvPr>
        </p:nvSpPr>
        <p:spPr>
          <a:xfrm>
            <a:off x="1631504" y="1556793"/>
            <a:ext cx="4824536" cy="4844008"/>
          </a:xfrm>
        </p:spPr>
        <p:txBody>
          <a:bodyPr>
            <a:normAutofit lnSpcReduction="10000"/>
          </a:bodyPr>
          <a:lstStyle/>
          <a:p>
            <a:pPr marL="118872" indent="0" algn="ctr">
              <a:lnSpc>
                <a:spcPct val="115000"/>
              </a:lnSpc>
              <a:spcAft>
                <a:spcPts val="1000"/>
              </a:spcAft>
              <a:buNone/>
            </a:pPr>
            <a:r>
              <a:rPr lang="en-GB" sz="2000" i="1" dirty="0">
                <a:solidFill>
                  <a:srgbClr val="FF0000"/>
                </a:solidFill>
                <a:latin typeface="Corbel" panose="020B0503020204020204" pitchFamily="34" charset="0"/>
                <a:ea typeface="Calibri" panose="020F0502020204030204" pitchFamily="34" charset="0"/>
                <a:cs typeface="Times New Roman" panose="02020603050405020304" pitchFamily="18" charset="0"/>
              </a:rPr>
              <a:t>The diagram on the right shows a substrate, succinate, and its two associated inhibitors, malonate and oxaloacetate.  </a:t>
            </a:r>
          </a:p>
          <a:p>
            <a:pPr marL="118872" indent="0" algn="ctr">
              <a:lnSpc>
                <a:spcPct val="115000"/>
              </a:lnSpc>
              <a:spcAft>
                <a:spcPts val="1000"/>
              </a:spcAft>
              <a:buNone/>
            </a:pPr>
            <a:endParaRPr lang="en-GB" sz="1800" dirty="0">
              <a:latin typeface="Corbel" panose="020B0503020204020204" pitchFamily="34" charset="0"/>
              <a:ea typeface="Calibri" panose="020F0502020204030204" pitchFamily="34" charset="0"/>
              <a:cs typeface="Times New Roman" panose="02020603050405020304" pitchFamily="18" charset="0"/>
            </a:endParaRPr>
          </a:p>
          <a:p>
            <a:pPr marL="118872" indent="0" algn="ctr">
              <a:lnSpc>
                <a:spcPct val="115000"/>
              </a:lnSpc>
              <a:spcAft>
                <a:spcPts val="1000"/>
              </a:spcAft>
              <a:buNone/>
            </a:pPr>
            <a:r>
              <a:rPr lang="en-GB" sz="2800" u="sng" dirty="0">
                <a:latin typeface="Corbel" panose="020B0503020204020204" pitchFamily="34" charset="0"/>
                <a:ea typeface="Calibri" panose="020F0502020204030204" pitchFamily="34" charset="0"/>
                <a:cs typeface="Times New Roman" panose="02020603050405020304" pitchFamily="18" charset="0"/>
              </a:rPr>
              <a:t>Write your answer</a:t>
            </a:r>
          </a:p>
          <a:p>
            <a:pPr marL="118872" indent="0" algn="ctr">
              <a:lnSpc>
                <a:spcPct val="115000"/>
              </a:lnSpc>
              <a:spcAft>
                <a:spcPts val="1000"/>
              </a:spcAft>
              <a:buNone/>
            </a:pPr>
            <a:r>
              <a:rPr lang="en-GB" sz="2800" dirty="0">
                <a:latin typeface="Corbel" panose="020B0503020204020204" pitchFamily="34" charset="0"/>
                <a:ea typeface="Calibri" panose="020F0502020204030204" pitchFamily="34" charset="0"/>
                <a:cs typeface="Times New Roman" panose="02020603050405020304" pitchFamily="18" charset="0"/>
              </a:rPr>
              <a:t>State whether malonate and oxaloacetate are competitive or non-competitive inhibitors and explain your decision </a:t>
            </a:r>
          </a:p>
          <a:p>
            <a:pPr marL="118872" indent="0" algn="ctr">
              <a:lnSpc>
                <a:spcPct val="115000"/>
              </a:lnSpc>
              <a:spcAft>
                <a:spcPts val="1000"/>
              </a:spcAft>
              <a:buNone/>
            </a:pPr>
            <a:r>
              <a:rPr lang="en-GB" sz="2800" dirty="0">
                <a:latin typeface="Corbel" panose="020B0503020204020204" pitchFamily="34" charset="0"/>
                <a:ea typeface="Calibri" panose="020F0502020204030204" pitchFamily="34" charset="0"/>
                <a:cs typeface="Times New Roman" panose="02020603050405020304" pitchFamily="18" charset="0"/>
              </a:rPr>
              <a:t>(3 marks)</a:t>
            </a:r>
          </a:p>
        </p:txBody>
      </p:sp>
      <p:pic>
        <p:nvPicPr>
          <p:cNvPr id="4" name="Picture 3">
            <a:extLst>
              <a:ext uri="{FF2B5EF4-FFF2-40B4-BE49-F238E27FC236}">
                <a16:creationId xmlns:a16="http://schemas.microsoft.com/office/drawing/2014/main" id="{55296A9C-21B2-41B7-8BDE-77AE1F0D9EF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2075" y="2348880"/>
            <a:ext cx="3529965" cy="3744416"/>
          </a:xfrm>
          <a:prstGeom prst="rect">
            <a:avLst/>
          </a:prstGeom>
          <a:noFill/>
          <a:ln>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57197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BA2D71AC-7819-4DC2-A717-3C5B4D249D6D}"/>
              </a:ext>
            </a:extLst>
          </p:cNvPr>
          <p:cNvSpPr txBox="1">
            <a:spLocks/>
          </p:cNvSpPr>
          <p:nvPr/>
        </p:nvSpPr>
        <p:spPr bwMode="auto">
          <a:xfrm>
            <a:off x="119336" y="188641"/>
            <a:ext cx="6336704" cy="6480720"/>
          </a:xfrm>
          <a:prstGeom prst="rect">
            <a:avLst/>
          </a:prstGeom>
          <a:solidFill>
            <a:schemeClr val="bg1"/>
          </a:solidFill>
          <a:ln>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pPr>
            <a:r>
              <a:rPr lang="en-GB" sz="3600" dirty="0">
                <a:latin typeface="Calibri" panose="020F0502020204030204" pitchFamily="34" charset="0"/>
                <a:cs typeface="Calibri" panose="020F0502020204030204" pitchFamily="34" charset="0"/>
              </a:rPr>
              <a:t>Malonate and oxaloacetate are both </a:t>
            </a:r>
            <a:r>
              <a:rPr lang="en-GB" sz="3600" dirty="0">
                <a:solidFill>
                  <a:srgbClr val="FF0000"/>
                </a:solidFill>
                <a:latin typeface="Calibri" panose="020F0502020204030204" pitchFamily="34" charset="0"/>
                <a:cs typeface="Calibri" panose="020F0502020204030204" pitchFamily="34" charset="0"/>
              </a:rPr>
              <a:t>competitive inhibitors</a:t>
            </a:r>
            <a:r>
              <a:rPr lang="en-GB" sz="3600" dirty="0">
                <a:latin typeface="Calibri" panose="020F0502020204030204" pitchFamily="34" charset="0"/>
                <a:cs typeface="Calibri" panose="020F0502020204030204" pitchFamily="34" charset="0"/>
              </a:rPr>
              <a:t>.  </a:t>
            </a:r>
          </a:p>
          <a:p>
            <a:pPr marL="0" indent="0" algn="ctr">
              <a:buNone/>
            </a:pPr>
            <a:r>
              <a:rPr lang="en-GB" sz="3600" dirty="0">
                <a:latin typeface="Calibri" panose="020F0502020204030204" pitchFamily="34" charset="0"/>
                <a:cs typeface="Calibri" panose="020F0502020204030204" pitchFamily="34" charset="0"/>
              </a:rPr>
              <a:t>These inhibitors have a </a:t>
            </a:r>
            <a:r>
              <a:rPr lang="en-GB" sz="3600" dirty="0">
                <a:solidFill>
                  <a:srgbClr val="FF0000"/>
                </a:solidFill>
                <a:latin typeface="Calibri" panose="020F0502020204030204" pitchFamily="34" charset="0"/>
                <a:cs typeface="Calibri" panose="020F0502020204030204" pitchFamily="34" charset="0"/>
              </a:rPr>
              <a:t>similar structure to the substrate </a:t>
            </a:r>
            <a:r>
              <a:rPr lang="en-GB" sz="3600" dirty="0">
                <a:latin typeface="Calibri" panose="020F0502020204030204" pitchFamily="34" charset="0"/>
                <a:cs typeface="Calibri" panose="020F0502020204030204" pitchFamily="34" charset="0"/>
              </a:rPr>
              <a:t>and this means that they are able to </a:t>
            </a:r>
            <a:r>
              <a:rPr lang="en-GB" sz="3600" dirty="0">
                <a:solidFill>
                  <a:srgbClr val="FF0000"/>
                </a:solidFill>
                <a:latin typeface="Calibri" panose="020F0502020204030204" pitchFamily="34" charset="0"/>
                <a:cs typeface="Calibri" panose="020F0502020204030204" pitchFamily="34" charset="0"/>
              </a:rPr>
              <a:t>compete with succinate for the active site </a:t>
            </a:r>
            <a:r>
              <a:rPr lang="en-GB" sz="3600" dirty="0">
                <a:latin typeface="Calibri" panose="020F0502020204030204" pitchFamily="34" charset="0"/>
                <a:cs typeface="Calibri" panose="020F0502020204030204" pitchFamily="34" charset="0"/>
              </a:rPr>
              <a:t>in order to prevent the formation of an ESC</a:t>
            </a:r>
          </a:p>
          <a:p>
            <a:pPr marL="119062" indent="0" algn="ctr">
              <a:buNone/>
              <a:defRPr/>
            </a:pPr>
            <a:endParaRPr lang="en-GB" sz="4000" kern="0" dirty="0">
              <a:solidFill>
                <a:srgbClr val="000000"/>
              </a:solidFill>
              <a:latin typeface="Calibri" panose="020F0502020204030204" pitchFamily="34" charset="0"/>
              <a:cs typeface="Calibri" panose="020F0502020204030204" pitchFamily="34" charset="0"/>
            </a:endParaRPr>
          </a:p>
          <a:p>
            <a:pPr marL="119062" indent="0" algn="ctr">
              <a:buNone/>
              <a:defRPr/>
            </a:pPr>
            <a:endParaRPr lang="en-GB" sz="4000" kern="0" baseline="-25000" dirty="0">
              <a:solidFill>
                <a:srgbClr val="000000"/>
              </a:solidFill>
              <a:latin typeface="Calibri" panose="020F0502020204030204" pitchFamily="34" charset="0"/>
              <a:cs typeface="Calibri" panose="020F0502020204030204" pitchFamily="34" charset="0"/>
            </a:endParaRPr>
          </a:p>
          <a:p>
            <a:pPr marL="119062" indent="0" algn="ctr">
              <a:buNone/>
              <a:defRPr/>
            </a:pPr>
            <a:endParaRPr lang="en-GB" kern="0" baseline="-25000" dirty="0">
              <a:solidFill>
                <a:srgbClr val="000000"/>
              </a:solidFill>
              <a:latin typeface="Calibri" panose="020F0502020204030204" pitchFamily="34" charset="0"/>
              <a:cs typeface="Calibri" panose="020F0502020204030204" pitchFamily="34" charset="0"/>
            </a:endParaRPr>
          </a:p>
          <a:p>
            <a:pPr marL="119062" indent="0" algn="ctr">
              <a:buNone/>
              <a:defRPr/>
            </a:pPr>
            <a:endParaRPr lang="en-GB" kern="0" baseline="-25000" dirty="0">
              <a:solidFill>
                <a:srgbClr val="000000"/>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FB054E63-8442-4213-9FAF-B23ABF7CD3F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8088" y="1268760"/>
            <a:ext cx="4608511" cy="3096344"/>
          </a:xfrm>
          <a:prstGeom prst="rect">
            <a:avLst/>
          </a:prstGeom>
          <a:solidFill>
            <a:schemeClr val="bg1"/>
          </a:solidFill>
          <a:ln>
            <a:solidFill>
              <a:schemeClr val="tx1"/>
            </a:solidFill>
          </a:ln>
        </p:spPr>
      </p:pic>
    </p:spTree>
    <p:extLst>
      <p:ext uri="{BB962C8B-B14F-4D97-AF65-F5344CB8AC3E}">
        <p14:creationId xmlns:p14="http://schemas.microsoft.com/office/powerpoint/2010/main" val="231355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Key Points Images – Browse 47,929 Stock Photos, Vectors, and Video | Adobe  Stock">
            <a:extLst>
              <a:ext uri="{FF2B5EF4-FFF2-40B4-BE49-F238E27FC236}">
                <a16:creationId xmlns:a16="http://schemas.microsoft.com/office/drawing/2014/main" id="{605E9B66-8A6B-EC6C-6BE4-ACD804D3A8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36"/>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66A08683-E9D4-2914-1915-D0E0695992F0}"/>
              </a:ext>
            </a:extLst>
          </p:cNvPr>
          <p:cNvSpPr>
            <a:spLocks noGrp="1"/>
          </p:cNvSpPr>
          <p:nvPr>
            <p:ph type="title"/>
          </p:nvPr>
        </p:nvSpPr>
        <p:spPr>
          <a:xfrm>
            <a:off x="7531610" y="365125"/>
            <a:ext cx="3822189" cy="1899912"/>
          </a:xfrm>
        </p:spPr>
        <p:txBody>
          <a:bodyPr>
            <a:normAutofit/>
          </a:bodyPr>
          <a:lstStyle/>
          <a:p>
            <a:r>
              <a:rPr lang="en-GB" sz="4000" dirty="0">
                <a:latin typeface="+mn-lt"/>
              </a:rPr>
              <a:t>INHIBITORS: KEY POINT </a:t>
            </a:r>
            <a:endParaRPr lang="en-GB" sz="4000" dirty="0"/>
          </a:p>
        </p:txBody>
      </p:sp>
      <p:sp>
        <p:nvSpPr>
          <p:cNvPr id="3" name="Content Placeholder 2">
            <a:extLst>
              <a:ext uri="{FF2B5EF4-FFF2-40B4-BE49-F238E27FC236}">
                <a16:creationId xmlns:a16="http://schemas.microsoft.com/office/drawing/2014/main" id="{AF46B9B6-59EF-4F96-8440-2BDBB81D04D5}"/>
              </a:ext>
            </a:extLst>
          </p:cNvPr>
          <p:cNvSpPr>
            <a:spLocks noGrp="1"/>
          </p:cNvSpPr>
          <p:nvPr>
            <p:ph idx="1"/>
          </p:nvPr>
        </p:nvSpPr>
        <p:spPr>
          <a:xfrm>
            <a:off x="7531610" y="2434201"/>
            <a:ext cx="3822189" cy="3742762"/>
          </a:xfrm>
        </p:spPr>
        <p:txBody>
          <a:bodyPr>
            <a:normAutofit/>
          </a:bodyPr>
          <a:lstStyle/>
          <a:p>
            <a:pPr marL="0" indent="0" eaLnBrk="1" fontAlgn="auto" hangingPunct="1">
              <a:lnSpc>
                <a:spcPct val="90000"/>
              </a:lnSpc>
              <a:spcBef>
                <a:spcPts val="0"/>
              </a:spcBef>
              <a:spcAft>
                <a:spcPts val="0"/>
              </a:spcAft>
              <a:buNone/>
              <a:defRPr/>
            </a:pPr>
            <a:r>
              <a:rPr lang="en-GB" sz="1900" b="1" dirty="0"/>
              <a:t>End product inhibition </a:t>
            </a:r>
            <a:r>
              <a:rPr lang="en-GB" sz="1900" dirty="0"/>
              <a:t>is a form of negative feedback by which metabolic pathways can be controlled</a:t>
            </a:r>
          </a:p>
          <a:p>
            <a:pPr marL="0" indent="0" eaLnBrk="1" fontAlgn="auto" hangingPunct="1">
              <a:lnSpc>
                <a:spcPct val="90000"/>
              </a:lnSpc>
              <a:spcBef>
                <a:spcPts val="0"/>
              </a:spcBef>
              <a:spcAft>
                <a:spcPts val="0"/>
              </a:spcAft>
              <a:buNone/>
              <a:defRPr/>
            </a:pPr>
            <a:endParaRPr lang="en-GB" sz="1900" b="1" dirty="0"/>
          </a:p>
          <a:p>
            <a:pPr marL="0" indent="0">
              <a:lnSpc>
                <a:spcPct val="90000"/>
              </a:lnSpc>
              <a:buNone/>
            </a:pPr>
            <a:endParaRPr lang="en-GB" sz="1900" dirty="0"/>
          </a:p>
        </p:txBody>
      </p:sp>
    </p:spTree>
    <p:extLst>
      <p:ext uri="{BB962C8B-B14F-4D97-AF65-F5344CB8AC3E}">
        <p14:creationId xmlns:p14="http://schemas.microsoft.com/office/powerpoint/2010/main" val="2953641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F57A4-BBDD-F4D0-1A59-D6155A6A90B1}"/>
              </a:ext>
            </a:extLst>
          </p:cNvPr>
          <p:cNvSpPr>
            <a:spLocks noGrp="1"/>
          </p:cNvSpPr>
          <p:nvPr>
            <p:ph type="title"/>
          </p:nvPr>
        </p:nvSpPr>
        <p:spPr/>
        <p:txBody>
          <a:bodyPr wrap="square" anchor="ctr">
            <a:normAutofit/>
          </a:bodyPr>
          <a:lstStyle/>
          <a:p>
            <a:r>
              <a:rPr lang="en-GB" dirty="0"/>
              <a:t>End product inhibition</a:t>
            </a:r>
          </a:p>
        </p:txBody>
      </p:sp>
      <p:sp>
        <p:nvSpPr>
          <p:cNvPr id="3" name="Content Placeholder 2">
            <a:extLst>
              <a:ext uri="{FF2B5EF4-FFF2-40B4-BE49-F238E27FC236}">
                <a16:creationId xmlns:a16="http://schemas.microsoft.com/office/drawing/2014/main" id="{E4562B5F-1125-5AD3-59CB-42354084DF70}"/>
              </a:ext>
            </a:extLst>
          </p:cNvPr>
          <p:cNvSpPr>
            <a:spLocks noGrp="1"/>
          </p:cNvSpPr>
          <p:nvPr>
            <p:ph sz="half" idx="1"/>
          </p:nvPr>
        </p:nvSpPr>
        <p:spPr/>
        <p:txBody>
          <a:bodyPr wrap="square" anchor="t">
            <a:normAutofit/>
          </a:bodyPr>
          <a:lstStyle/>
          <a:p>
            <a:pPr marL="0" indent="0">
              <a:lnSpc>
                <a:spcPct val="90000"/>
              </a:lnSpc>
              <a:buNone/>
            </a:pPr>
            <a:r>
              <a:rPr lang="en-GB" sz="2400" u="sng" dirty="0">
                <a:latin typeface="Calibri" panose="020F0502020204030204" pitchFamily="34" charset="0"/>
                <a:cs typeface="Calibri" panose="020F0502020204030204" pitchFamily="34" charset="0"/>
              </a:rPr>
              <a:t>In end-product inhibition:</a:t>
            </a:r>
          </a:p>
          <a:p>
            <a:pPr>
              <a:lnSpc>
                <a:spcPct val="90000"/>
              </a:lnSpc>
            </a:pPr>
            <a:r>
              <a:rPr lang="en-GB" sz="2400" dirty="0">
                <a:latin typeface="Calibri" panose="020F0502020204030204" pitchFamily="34" charset="0"/>
                <a:cs typeface="Calibri" panose="020F0502020204030204" pitchFamily="34" charset="0"/>
              </a:rPr>
              <a:t>The final product in a series of reactions inhibits an enzyme from an earlier step in the sequence</a:t>
            </a:r>
          </a:p>
          <a:p>
            <a:pPr>
              <a:lnSpc>
                <a:spcPct val="90000"/>
              </a:lnSpc>
            </a:pPr>
            <a:r>
              <a:rPr lang="en-GB" sz="2400" dirty="0">
                <a:latin typeface="Calibri" panose="020F0502020204030204" pitchFamily="34" charset="0"/>
                <a:cs typeface="Calibri" panose="020F0502020204030204" pitchFamily="34" charset="0"/>
              </a:rPr>
              <a:t>The product binds to an allosteric site and temporarily inactivates the enzyme (via non-competitive inhibition)</a:t>
            </a:r>
          </a:p>
          <a:p>
            <a:pPr>
              <a:lnSpc>
                <a:spcPct val="90000"/>
              </a:lnSpc>
            </a:pPr>
            <a:r>
              <a:rPr lang="en-GB" sz="2400" dirty="0">
                <a:latin typeface="Calibri" panose="020F0502020204030204" pitchFamily="34" charset="0"/>
                <a:cs typeface="Calibri" panose="020F0502020204030204" pitchFamily="34" charset="0"/>
              </a:rPr>
              <a:t>As the enzyme can no longer function, the reaction sequence is halted and the rate of product formation is decreased </a:t>
            </a:r>
          </a:p>
          <a:p>
            <a:pPr marL="0" indent="0">
              <a:lnSpc>
                <a:spcPct val="90000"/>
              </a:lnSpc>
              <a:buNone/>
            </a:pPr>
            <a:endParaRPr lang="en-GB" sz="2400" dirty="0"/>
          </a:p>
        </p:txBody>
      </p:sp>
      <p:pic>
        <p:nvPicPr>
          <p:cNvPr id="5" name="Picture 4" descr="A diagram of a pathway&#10;&#10;Description automatically generated">
            <a:extLst>
              <a:ext uri="{FF2B5EF4-FFF2-40B4-BE49-F238E27FC236}">
                <a16:creationId xmlns:a16="http://schemas.microsoft.com/office/drawing/2014/main" id="{9E8206E8-3376-B3CE-4CA4-3C190F75EA49}"/>
              </a:ext>
            </a:extLst>
          </p:cNvPr>
          <p:cNvPicPr>
            <a:picLocks noChangeAspect="1"/>
          </p:cNvPicPr>
          <p:nvPr/>
        </p:nvPicPr>
        <p:blipFill>
          <a:blip r:embed="rId2"/>
          <a:stretch>
            <a:fillRect/>
          </a:stretch>
        </p:blipFill>
        <p:spPr>
          <a:xfrm>
            <a:off x="6197600" y="2954498"/>
            <a:ext cx="5384800" cy="1817369"/>
          </a:xfrm>
          <a:prstGeom prst="rect">
            <a:avLst/>
          </a:prstGeom>
          <a:noFill/>
        </p:spPr>
      </p:pic>
    </p:spTree>
    <p:extLst>
      <p:ext uri="{BB962C8B-B14F-4D97-AF65-F5344CB8AC3E}">
        <p14:creationId xmlns:p14="http://schemas.microsoft.com/office/powerpoint/2010/main" val="2075174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6670-2AD7-B5E2-B3F5-5F53BC72110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67B6B48-5993-B65B-DE04-FC6565D14687}"/>
              </a:ext>
            </a:extLst>
          </p:cNvPr>
          <p:cNvSpPr>
            <a:spLocks noGrp="1"/>
          </p:cNvSpPr>
          <p:nvPr>
            <p:ph idx="1"/>
          </p:nvPr>
        </p:nvSpPr>
        <p:spPr/>
        <p:txBody>
          <a:bodyPr/>
          <a:lstStyle/>
          <a:p>
            <a:pPr marL="0" indent="0">
              <a:buNone/>
            </a:pPr>
            <a:r>
              <a:rPr lang="en-GB" sz="2200" b="1" dirty="0"/>
              <a:t>6. Explain why end product inhibition is an example of negative feedback (2 marks)</a:t>
            </a:r>
            <a:endParaRPr lang="en-GB" sz="2200" dirty="0"/>
          </a:p>
          <a:p>
            <a:pPr marL="0" indent="0">
              <a:buNone/>
            </a:pPr>
            <a:endParaRPr lang="en-GB" sz="2200" b="1" dirty="0"/>
          </a:p>
          <a:p>
            <a:pPr marL="0" marR="0" indent="0">
              <a:spcBef>
                <a:spcPts val="0"/>
              </a:spcBef>
              <a:spcAft>
                <a:spcPts val="0"/>
              </a:spcAft>
              <a:buNone/>
            </a:pPr>
            <a:endParaRPr lang="en-GB" sz="2200" dirty="0">
              <a:solidFill>
                <a:srgbClr val="111111"/>
              </a:solidFill>
              <a:effectLst/>
              <a:latin typeface="Corbel" panose="020B0503020204020204" pitchFamily="34" charset="0"/>
            </a:endParaRPr>
          </a:p>
          <a:p>
            <a:pPr marL="0" marR="0" indent="0">
              <a:spcBef>
                <a:spcPts val="0"/>
              </a:spcBef>
              <a:spcAft>
                <a:spcPts val="0"/>
              </a:spcAft>
              <a:buNone/>
            </a:pPr>
            <a:r>
              <a:rPr lang="en-GB" sz="2200" dirty="0">
                <a:solidFill>
                  <a:schemeClr val="tx2">
                    <a:lumMod val="60000"/>
                    <a:lumOff val="40000"/>
                  </a:schemeClr>
                </a:solidFill>
                <a:effectLst/>
                <a:latin typeface="Corbel" panose="020B0503020204020204" pitchFamily="34" charset="0"/>
              </a:rPr>
              <a:t>If product levels build up, the product inhibits the reaction pathway and hence decreases the rate of further product formation</a:t>
            </a:r>
          </a:p>
          <a:p>
            <a:pPr marL="0" marR="0" indent="0">
              <a:spcBef>
                <a:spcPts val="0"/>
              </a:spcBef>
              <a:spcAft>
                <a:spcPts val="0"/>
              </a:spcAft>
              <a:buNone/>
            </a:pPr>
            <a:endParaRPr lang="en-GB" sz="2200" dirty="0">
              <a:solidFill>
                <a:schemeClr val="tx2">
                  <a:lumMod val="60000"/>
                  <a:lumOff val="40000"/>
                </a:schemeClr>
              </a:solidFill>
              <a:effectLst/>
              <a:latin typeface="Corbel" panose="020B0503020204020204" pitchFamily="34" charset="0"/>
            </a:endParaRPr>
          </a:p>
          <a:p>
            <a:pPr marL="0" marR="0" indent="0">
              <a:spcBef>
                <a:spcPts val="0"/>
              </a:spcBef>
              <a:spcAft>
                <a:spcPts val="0"/>
              </a:spcAft>
              <a:buNone/>
            </a:pPr>
            <a:r>
              <a:rPr lang="en-GB" sz="2200" dirty="0">
                <a:solidFill>
                  <a:schemeClr val="tx2">
                    <a:lumMod val="60000"/>
                    <a:lumOff val="40000"/>
                  </a:schemeClr>
                </a:solidFill>
                <a:effectLst/>
                <a:latin typeface="Corbel" panose="020B0503020204020204" pitchFamily="34" charset="0"/>
              </a:rPr>
              <a:t>If product levels drop, the reaction pathway will proceed unhindered and the rate of product formation will increase</a:t>
            </a:r>
          </a:p>
          <a:p>
            <a:pPr marL="0" indent="0">
              <a:buNone/>
            </a:pPr>
            <a:endParaRPr lang="en-GB" sz="1800" b="1" dirty="0"/>
          </a:p>
        </p:txBody>
      </p:sp>
    </p:spTree>
    <p:extLst>
      <p:ext uri="{BB962C8B-B14F-4D97-AF65-F5344CB8AC3E}">
        <p14:creationId xmlns:p14="http://schemas.microsoft.com/office/powerpoint/2010/main" val="203635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competitive inhibiti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9" t="18187" r="515" b="21964"/>
          <a:stretch/>
        </p:blipFill>
        <p:spPr bwMode="auto">
          <a:xfrm>
            <a:off x="1925914" y="1964373"/>
            <a:ext cx="3479632" cy="158671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end product inhib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472" y="4375476"/>
            <a:ext cx="5272646" cy="177804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E2E8AD24-98DA-5945-D181-C2AB55247C22}"/>
              </a:ext>
            </a:extLst>
          </p:cNvPr>
          <p:cNvSpPr>
            <a:spLocks noGrp="1"/>
          </p:cNvSpPr>
          <p:nvPr>
            <p:ph type="title"/>
          </p:nvPr>
        </p:nvSpPr>
        <p:spPr>
          <a:xfrm>
            <a:off x="609600" y="274638"/>
            <a:ext cx="3254152" cy="1143000"/>
          </a:xfrm>
        </p:spPr>
        <p:txBody>
          <a:bodyPr/>
          <a:lstStyle/>
          <a:p>
            <a:pPr algn="l"/>
            <a:r>
              <a:rPr lang="en-GB" dirty="0"/>
              <a:t>Summary</a:t>
            </a:r>
          </a:p>
        </p:txBody>
      </p:sp>
      <p:pic>
        <p:nvPicPr>
          <p:cNvPr id="4098" name="Picture 2" descr="Image result for competitive inhibition">
            <a:extLst>
              <a:ext uri="{FF2B5EF4-FFF2-40B4-BE49-F238E27FC236}">
                <a16:creationId xmlns:a16="http://schemas.microsoft.com/office/drawing/2014/main" id="{43CB574A-1431-0AA1-22E1-A39D94AC4F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3531" y="1052736"/>
            <a:ext cx="4497103"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45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F069202-D20A-34F1-C1AB-B02B4F7D3C71}"/>
              </a:ext>
            </a:extLst>
          </p:cNvPr>
          <p:cNvGraphicFramePr>
            <a:graphicFrameLocks noGrp="1"/>
          </p:cNvGraphicFramePr>
          <p:nvPr>
            <p:extLst>
              <p:ext uri="{D42A27DB-BD31-4B8C-83A1-F6EECF244321}">
                <p14:modId xmlns:p14="http://schemas.microsoft.com/office/powerpoint/2010/main" val="2905639147"/>
              </p:ext>
            </p:extLst>
          </p:nvPr>
        </p:nvGraphicFramePr>
        <p:xfrm>
          <a:off x="2685744" y="3573016"/>
          <a:ext cx="6824168" cy="1884680"/>
        </p:xfrm>
        <a:graphic>
          <a:graphicData uri="http://schemas.openxmlformats.org/drawingml/2006/table">
            <a:tbl>
              <a:tblPr/>
              <a:tblGrid>
                <a:gridCol w="6326804">
                  <a:extLst>
                    <a:ext uri="{9D8B030D-6E8A-4147-A177-3AD203B41FA5}">
                      <a16:colId xmlns:a16="http://schemas.microsoft.com/office/drawing/2014/main" val="924397600"/>
                    </a:ext>
                  </a:extLst>
                </a:gridCol>
                <a:gridCol w="497364">
                  <a:extLst>
                    <a:ext uri="{9D8B030D-6E8A-4147-A177-3AD203B41FA5}">
                      <a16:colId xmlns:a16="http://schemas.microsoft.com/office/drawing/2014/main" val="950982533"/>
                    </a:ext>
                  </a:extLst>
                </a:gridCol>
              </a:tblGrid>
              <a:tr h="0">
                <a:tc>
                  <a:txBody>
                    <a:bodyPr/>
                    <a:lstStyle/>
                    <a:p>
                      <a:pPr marL="0" marR="0" fontAlgn="t">
                        <a:spcBef>
                          <a:spcPts val="0"/>
                        </a:spcBef>
                        <a:spcAft>
                          <a:spcPts val="0"/>
                        </a:spcAft>
                      </a:pPr>
                      <a:r>
                        <a:rPr lang="en-GB" sz="1100" dirty="0">
                          <a:effectLst/>
                          <a:latin typeface="Calibri" panose="020F0502020204030204" pitchFamily="34" charset="0"/>
                        </a:rPr>
                        <a:t>Stages</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100">
                          <a:effectLst/>
                          <a:latin typeface="Calibri" panose="020F0502020204030204" pitchFamily="34" charset="0"/>
                        </a:rPr>
                        <a:t>Order</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211754282"/>
                  </a:ext>
                </a:extLst>
              </a:tr>
              <a:tr h="0">
                <a:tc>
                  <a:txBody>
                    <a:bodyPr/>
                    <a:lstStyle/>
                    <a:p>
                      <a:pPr marL="0" marR="0" fontAlgn="t">
                        <a:spcBef>
                          <a:spcPts val="0"/>
                        </a:spcBef>
                        <a:spcAft>
                          <a:spcPts val="0"/>
                        </a:spcAft>
                      </a:pPr>
                      <a:r>
                        <a:rPr lang="en-GB" sz="1100">
                          <a:effectLst/>
                          <a:latin typeface="Calibri" panose="020F0502020204030204" pitchFamily="34" charset="0"/>
                        </a:rPr>
                        <a:t>The inhibitor binds with the enzymes active site preventing a substrate from binding</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100">
                          <a:effectLst/>
                          <a:latin typeface="Calibri" panose="020F0502020204030204" pitchFamily="34" charset="0"/>
                        </a:rPr>
                        <a:t>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139640956"/>
                  </a:ext>
                </a:extLst>
              </a:tr>
              <a:tr h="0">
                <a:tc>
                  <a:txBody>
                    <a:bodyPr/>
                    <a:lstStyle/>
                    <a:p>
                      <a:pPr marL="0" marR="0" fontAlgn="t">
                        <a:spcBef>
                          <a:spcPts val="0"/>
                        </a:spcBef>
                        <a:spcAft>
                          <a:spcPts val="0"/>
                        </a:spcAft>
                      </a:pPr>
                      <a:r>
                        <a:rPr lang="en-GB" sz="1100">
                          <a:effectLst/>
                          <a:latin typeface="Calibri" panose="020F0502020204030204" pitchFamily="34" charset="0"/>
                        </a:rPr>
                        <a:t>If the amount of inhibitor were to increase this would slow the rate further</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100">
                          <a:effectLst/>
                          <a:latin typeface="Calibri" panose="020F0502020204030204" pitchFamily="34" charset="0"/>
                        </a:rPr>
                        <a:t>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640055424"/>
                  </a:ext>
                </a:extLst>
              </a:tr>
              <a:tr h="0">
                <a:tc>
                  <a:txBody>
                    <a:bodyPr/>
                    <a:lstStyle/>
                    <a:p>
                      <a:pPr marL="0" marR="0" fontAlgn="t">
                        <a:spcBef>
                          <a:spcPts val="0"/>
                        </a:spcBef>
                        <a:spcAft>
                          <a:spcPts val="0"/>
                        </a:spcAft>
                      </a:pPr>
                      <a:r>
                        <a:rPr lang="en-GB" sz="1100" dirty="0">
                          <a:effectLst/>
                          <a:latin typeface="Calibri" panose="020F0502020204030204" pitchFamily="34" charset="0"/>
                        </a:rPr>
                        <a:t>Due to kinetic energy all of the molecules (inhibitor, enzyme and substrate) are moving around</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100">
                          <a:effectLst/>
                          <a:latin typeface="Calibri" panose="020F0502020204030204" pitchFamily="34" charset="0"/>
                        </a:rPr>
                        <a:t>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89769597"/>
                  </a:ext>
                </a:extLst>
              </a:tr>
              <a:tr h="0">
                <a:tc>
                  <a:txBody>
                    <a:bodyPr/>
                    <a:lstStyle/>
                    <a:p>
                      <a:pPr marL="0" marR="0" fontAlgn="t">
                        <a:spcBef>
                          <a:spcPts val="0"/>
                        </a:spcBef>
                        <a:spcAft>
                          <a:spcPts val="0"/>
                        </a:spcAft>
                      </a:pPr>
                      <a:r>
                        <a:rPr lang="en-GB" sz="1100">
                          <a:effectLst/>
                          <a:latin typeface="Calibri" panose="020F0502020204030204" pitchFamily="34" charset="0"/>
                        </a:rPr>
                        <a:t>The inhibitor enters the enzymes environment</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100">
                          <a:effectLst/>
                          <a:latin typeface="Calibri" panose="020F0502020204030204" pitchFamily="34" charset="0"/>
                        </a:rPr>
                        <a:t>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345172065"/>
                  </a:ext>
                </a:extLst>
              </a:tr>
              <a:tr h="0">
                <a:tc>
                  <a:txBody>
                    <a:bodyPr/>
                    <a:lstStyle/>
                    <a:p>
                      <a:pPr marL="0" marR="0" fontAlgn="t">
                        <a:spcBef>
                          <a:spcPts val="0"/>
                        </a:spcBef>
                        <a:spcAft>
                          <a:spcPts val="0"/>
                        </a:spcAft>
                      </a:pPr>
                      <a:r>
                        <a:rPr lang="en-GB" sz="1100">
                          <a:effectLst/>
                          <a:latin typeface="Calibri" panose="020F0502020204030204" pitchFamily="34" charset="0"/>
                        </a:rPr>
                        <a:t>Sometimes an inhibitor collides with an active site before a substrate</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100">
                          <a:effectLst/>
                          <a:latin typeface="Calibri" panose="020F0502020204030204" pitchFamily="34" charset="0"/>
                        </a:rPr>
                        <a:t>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074043940"/>
                  </a:ext>
                </a:extLst>
              </a:tr>
              <a:tr h="0">
                <a:tc>
                  <a:txBody>
                    <a:bodyPr/>
                    <a:lstStyle/>
                    <a:p>
                      <a:pPr marL="0" marR="0" fontAlgn="t">
                        <a:spcBef>
                          <a:spcPts val="0"/>
                        </a:spcBef>
                        <a:spcAft>
                          <a:spcPts val="0"/>
                        </a:spcAft>
                      </a:pPr>
                      <a:r>
                        <a:rPr lang="en-GB" sz="1100">
                          <a:effectLst/>
                          <a:latin typeface="Calibri" panose="020F0502020204030204" pitchFamily="34" charset="0"/>
                        </a:rPr>
                        <a:t>Other enzyme active sites are still available allowing a reaction to occur but at a slower rate</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100" dirty="0">
                          <a:effectLst/>
                          <a:latin typeface="Calibri" panose="020F0502020204030204" pitchFamily="34" charset="0"/>
                        </a:rPr>
                        <a:t>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856304478"/>
                  </a:ext>
                </a:extLst>
              </a:tr>
            </a:tbl>
          </a:graphicData>
        </a:graphic>
      </p:graphicFrame>
      <p:graphicFrame>
        <p:nvGraphicFramePr>
          <p:cNvPr id="3" name="Table 2">
            <a:extLst>
              <a:ext uri="{FF2B5EF4-FFF2-40B4-BE49-F238E27FC236}">
                <a16:creationId xmlns:a16="http://schemas.microsoft.com/office/drawing/2014/main" id="{AA7A0C1B-E6FE-E29D-2CD6-1AD000E2D266}"/>
              </a:ext>
            </a:extLst>
          </p:cNvPr>
          <p:cNvGraphicFramePr>
            <a:graphicFrameLocks noGrp="1"/>
          </p:cNvGraphicFramePr>
          <p:nvPr>
            <p:extLst>
              <p:ext uri="{D42A27DB-BD31-4B8C-83A1-F6EECF244321}">
                <p14:modId xmlns:p14="http://schemas.microsoft.com/office/powerpoint/2010/main" val="2307895412"/>
              </p:ext>
            </p:extLst>
          </p:nvPr>
        </p:nvGraphicFramePr>
        <p:xfrm>
          <a:off x="2683916" y="548680"/>
          <a:ext cx="6825996" cy="2153920"/>
        </p:xfrm>
        <a:graphic>
          <a:graphicData uri="http://schemas.openxmlformats.org/drawingml/2006/table">
            <a:tbl>
              <a:tblPr/>
              <a:tblGrid>
                <a:gridCol w="6319418">
                  <a:extLst>
                    <a:ext uri="{9D8B030D-6E8A-4147-A177-3AD203B41FA5}">
                      <a16:colId xmlns:a16="http://schemas.microsoft.com/office/drawing/2014/main" val="1655414186"/>
                    </a:ext>
                  </a:extLst>
                </a:gridCol>
                <a:gridCol w="506578">
                  <a:extLst>
                    <a:ext uri="{9D8B030D-6E8A-4147-A177-3AD203B41FA5}">
                      <a16:colId xmlns:a16="http://schemas.microsoft.com/office/drawing/2014/main" val="4135771842"/>
                    </a:ext>
                  </a:extLst>
                </a:gridCol>
              </a:tblGrid>
              <a:tr h="0">
                <a:tc>
                  <a:txBody>
                    <a:bodyPr/>
                    <a:lstStyle/>
                    <a:p>
                      <a:pPr marL="0" marR="0" fontAlgn="t">
                        <a:spcBef>
                          <a:spcPts val="0"/>
                        </a:spcBef>
                        <a:spcAft>
                          <a:spcPts val="0"/>
                        </a:spcAft>
                      </a:pPr>
                      <a:r>
                        <a:rPr lang="en-GB" sz="1100">
                          <a:effectLst/>
                          <a:latin typeface="Calibri" panose="020F0502020204030204" pitchFamily="34" charset="0"/>
                        </a:rPr>
                        <a:t>Stages</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100">
                          <a:effectLst/>
                          <a:latin typeface="Calibri" panose="020F0502020204030204" pitchFamily="34" charset="0"/>
                        </a:rPr>
                        <a:t>Order</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39105655"/>
                  </a:ext>
                </a:extLst>
              </a:tr>
              <a:tr h="0">
                <a:tc>
                  <a:txBody>
                    <a:bodyPr/>
                    <a:lstStyle/>
                    <a:p>
                      <a:pPr marL="0" marR="0" fontAlgn="t">
                        <a:spcBef>
                          <a:spcPts val="0"/>
                        </a:spcBef>
                        <a:spcAft>
                          <a:spcPts val="0"/>
                        </a:spcAft>
                      </a:pPr>
                      <a:r>
                        <a:rPr lang="en-GB" sz="1100">
                          <a:effectLst/>
                          <a:latin typeface="Calibri" panose="020F0502020204030204" pitchFamily="34" charset="0"/>
                        </a:rPr>
                        <a:t>The inhibitor binds with this site causing a reaction to occur which alters the enzymes tertiary structure</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100">
                          <a:effectLst/>
                          <a:latin typeface="Calibri" panose="020F0502020204030204" pitchFamily="34" charset="0"/>
                        </a:rPr>
                        <a:t>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589370906"/>
                  </a:ext>
                </a:extLst>
              </a:tr>
              <a:tr h="0">
                <a:tc>
                  <a:txBody>
                    <a:bodyPr/>
                    <a:lstStyle/>
                    <a:p>
                      <a:pPr marL="0" marR="0" fontAlgn="t">
                        <a:spcBef>
                          <a:spcPts val="0"/>
                        </a:spcBef>
                        <a:spcAft>
                          <a:spcPts val="0"/>
                        </a:spcAft>
                      </a:pPr>
                      <a:r>
                        <a:rPr lang="en-GB" sz="1100">
                          <a:effectLst/>
                          <a:latin typeface="Calibri" panose="020F0502020204030204" pitchFamily="34" charset="0"/>
                        </a:rPr>
                        <a:t>If the inhibitor is reversible it can dissociate with the enzyme allowing the tertiary structure to be reinstated</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100">
                          <a:effectLst/>
                          <a:latin typeface="Calibri" panose="020F0502020204030204" pitchFamily="34" charset="0"/>
                        </a:rPr>
                        <a:t>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812362337"/>
                  </a:ext>
                </a:extLst>
              </a:tr>
              <a:tr h="0">
                <a:tc>
                  <a:txBody>
                    <a:bodyPr/>
                    <a:lstStyle/>
                    <a:p>
                      <a:pPr marL="0" marR="0" fontAlgn="t">
                        <a:spcBef>
                          <a:spcPts val="0"/>
                        </a:spcBef>
                        <a:spcAft>
                          <a:spcPts val="0"/>
                        </a:spcAft>
                      </a:pPr>
                      <a:r>
                        <a:rPr lang="en-GB" sz="1100">
                          <a:effectLst/>
                          <a:latin typeface="Calibri" panose="020F0502020204030204" pitchFamily="34" charset="0"/>
                        </a:rPr>
                        <a:t>The inhibitor enters the enzyme’s environment</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100">
                          <a:effectLst/>
                          <a:latin typeface="Calibri" panose="020F0502020204030204" pitchFamily="34" charset="0"/>
                        </a:rPr>
                        <a:t>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972711872"/>
                  </a:ext>
                </a:extLst>
              </a:tr>
              <a:tr h="0">
                <a:tc>
                  <a:txBody>
                    <a:bodyPr/>
                    <a:lstStyle/>
                    <a:p>
                      <a:pPr marL="0" marR="0" fontAlgn="t">
                        <a:spcBef>
                          <a:spcPts val="0"/>
                        </a:spcBef>
                        <a:spcAft>
                          <a:spcPts val="0"/>
                        </a:spcAft>
                      </a:pPr>
                      <a:r>
                        <a:rPr lang="en-GB" sz="1100">
                          <a:effectLst/>
                          <a:latin typeface="Calibri" panose="020F0502020204030204" pitchFamily="34" charset="0"/>
                        </a:rPr>
                        <a:t>This part is called the allosteric site</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100">
                          <a:effectLst/>
                          <a:latin typeface="Calibri" panose="020F0502020204030204" pitchFamily="34" charset="0"/>
                        </a:rPr>
                        <a:t>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771555055"/>
                  </a:ext>
                </a:extLst>
              </a:tr>
              <a:tr h="0">
                <a:tc>
                  <a:txBody>
                    <a:bodyPr/>
                    <a:lstStyle/>
                    <a:p>
                      <a:pPr marL="0" marR="0" fontAlgn="t">
                        <a:spcBef>
                          <a:spcPts val="0"/>
                        </a:spcBef>
                        <a:spcAft>
                          <a:spcPts val="0"/>
                        </a:spcAft>
                      </a:pPr>
                      <a:r>
                        <a:rPr lang="en-GB" sz="1100" dirty="0">
                          <a:effectLst/>
                          <a:latin typeface="Calibri" panose="020F0502020204030204" pitchFamily="34" charset="0"/>
                        </a:rPr>
                        <a:t>The shape of the inhibitor is different from the shape of the substrate</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100">
                          <a:effectLst/>
                          <a:latin typeface="Calibri" panose="020F0502020204030204" pitchFamily="34" charset="0"/>
                        </a:rPr>
                        <a:t>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611730932"/>
                  </a:ext>
                </a:extLst>
              </a:tr>
              <a:tr h="0">
                <a:tc>
                  <a:txBody>
                    <a:bodyPr/>
                    <a:lstStyle/>
                    <a:p>
                      <a:pPr marL="0" marR="0" fontAlgn="t">
                        <a:spcBef>
                          <a:spcPts val="0"/>
                        </a:spcBef>
                        <a:spcAft>
                          <a:spcPts val="0"/>
                        </a:spcAft>
                      </a:pPr>
                      <a:r>
                        <a:rPr lang="en-GB" sz="1100">
                          <a:effectLst/>
                          <a:latin typeface="Calibri" panose="020F0502020204030204" pitchFamily="34" charset="0"/>
                        </a:rPr>
                        <a:t>The substrate can no longer fit into the active site</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100">
                          <a:effectLst/>
                          <a:latin typeface="Calibri" panose="020F0502020204030204" pitchFamily="34" charset="0"/>
                        </a:rPr>
                        <a:t>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397552131"/>
                  </a:ext>
                </a:extLst>
              </a:tr>
              <a:tr h="0">
                <a:tc>
                  <a:txBody>
                    <a:bodyPr/>
                    <a:lstStyle/>
                    <a:p>
                      <a:pPr marL="0" marR="0" fontAlgn="t">
                        <a:spcBef>
                          <a:spcPts val="0"/>
                        </a:spcBef>
                        <a:spcAft>
                          <a:spcPts val="0"/>
                        </a:spcAft>
                      </a:pPr>
                      <a:r>
                        <a:rPr lang="en-GB" sz="1100">
                          <a:effectLst/>
                          <a:latin typeface="Calibri" panose="020F0502020204030204" pitchFamily="34" charset="0"/>
                        </a:rPr>
                        <a:t>The shape of the inhibitor does match with a different site on the enzyme</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100" dirty="0">
                          <a:effectLst/>
                          <a:latin typeface="Calibri" panose="020F0502020204030204" pitchFamily="34" charset="0"/>
                        </a:rPr>
                        <a:t>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493881546"/>
                  </a:ext>
                </a:extLst>
              </a:tr>
            </a:tbl>
          </a:graphicData>
        </a:graphic>
      </p:graphicFrame>
      <p:sp>
        <p:nvSpPr>
          <p:cNvPr id="4" name="Rectangle 1">
            <a:extLst>
              <a:ext uri="{FF2B5EF4-FFF2-40B4-BE49-F238E27FC236}">
                <a16:creationId xmlns:a16="http://schemas.microsoft.com/office/drawing/2014/main" id="{E9186E76-52A2-819C-901C-D0993A99646E}"/>
              </a:ext>
            </a:extLst>
          </p:cNvPr>
          <p:cNvSpPr>
            <a:spLocks noChangeArrowheads="1"/>
          </p:cNvSpPr>
          <p:nvPr/>
        </p:nvSpPr>
        <p:spPr bwMode="auto">
          <a:xfrm>
            <a:off x="551384" y="1268760"/>
            <a:ext cx="1745991"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sng" strike="noStrike" cap="none" normalizeH="0" baseline="0" dirty="0">
                <a:ln>
                  <a:noFill/>
                </a:ln>
                <a:solidFill>
                  <a:schemeClr val="tx1"/>
                </a:solidFill>
                <a:effectLst/>
                <a:latin typeface="Calibri" panose="020F0502020204030204" pitchFamily="34" charset="0"/>
                <a:cs typeface="Calibri" panose="020F0502020204030204" pitchFamily="34" charset="0"/>
              </a:rPr>
              <a:t>Non- Competitive inhibitor</a:t>
            </a:r>
            <a:endParaRPr kumimoji="0" lang="en-GB" alt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GB" alt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1" i="0" u="sng"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b="1" u="sng"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1" i="0" u="sng"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b="1" u="sng"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1" i="0" u="sng"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b="1" u="sng"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1" i="0" u="sng"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b="1" u="sng"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1" i="0" u="sng"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b="1" u="sng"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1" i="0" u="sng"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b="1" u="sng"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1" i="0" u="sng"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b="1" u="sng"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1" i="0" u="sng"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b="1" u="sng"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1" i="0" u="sng"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b="1" u="sng"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100" b="1" u="sng" dirty="0">
                <a:latin typeface="Calibri" panose="020F0502020204030204" pitchFamily="34" charset="0"/>
                <a:cs typeface="Calibri" panose="020F0502020204030204" pitchFamily="34" charset="0"/>
              </a:rPr>
              <a:t>C</a:t>
            </a:r>
            <a:r>
              <a:rPr kumimoji="0" lang="en-GB" altLang="en-US" sz="1100" b="1" i="0" u="sng" strike="noStrike" cap="none" normalizeH="0" baseline="0" dirty="0">
                <a:ln>
                  <a:noFill/>
                </a:ln>
                <a:solidFill>
                  <a:schemeClr val="tx1"/>
                </a:solidFill>
                <a:effectLst/>
                <a:latin typeface="Calibri" panose="020F0502020204030204" pitchFamily="34" charset="0"/>
                <a:cs typeface="Calibri" panose="020F0502020204030204" pitchFamily="34" charset="0"/>
              </a:rPr>
              <a:t>ompetitive inhibitor</a:t>
            </a:r>
            <a:endParaRPr kumimoji="0" lang="en-GB" alt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14449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F069202-D20A-34F1-C1AB-B02B4F7D3C71}"/>
              </a:ext>
            </a:extLst>
          </p:cNvPr>
          <p:cNvGraphicFramePr>
            <a:graphicFrameLocks noGrp="1"/>
          </p:cNvGraphicFramePr>
          <p:nvPr>
            <p:extLst>
              <p:ext uri="{D42A27DB-BD31-4B8C-83A1-F6EECF244321}">
                <p14:modId xmlns:p14="http://schemas.microsoft.com/office/powerpoint/2010/main" val="3223112129"/>
              </p:ext>
            </p:extLst>
          </p:nvPr>
        </p:nvGraphicFramePr>
        <p:xfrm>
          <a:off x="2685744" y="3573016"/>
          <a:ext cx="6824168" cy="1884680"/>
        </p:xfrm>
        <a:graphic>
          <a:graphicData uri="http://schemas.openxmlformats.org/drawingml/2006/table">
            <a:tbl>
              <a:tblPr/>
              <a:tblGrid>
                <a:gridCol w="6326804">
                  <a:extLst>
                    <a:ext uri="{9D8B030D-6E8A-4147-A177-3AD203B41FA5}">
                      <a16:colId xmlns:a16="http://schemas.microsoft.com/office/drawing/2014/main" val="924397600"/>
                    </a:ext>
                  </a:extLst>
                </a:gridCol>
                <a:gridCol w="497364">
                  <a:extLst>
                    <a:ext uri="{9D8B030D-6E8A-4147-A177-3AD203B41FA5}">
                      <a16:colId xmlns:a16="http://schemas.microsoft.com/office/drawing/2014/main" val="950982533"/>
                    </a:ext>
                  </a:extLst>
                </a:gridCol>
              </a:tblGrid>
              <a:tr h="0">
                <a:tc>
                  <a:txBody>
                    <a:bodyPr/>
                    <a:lstStyle/>
                    <a:p>
                      <a:pPr marL="0" marR="0" fontAlgn="t">
                        <a:spcBef>
                          <a:spcPts val="0"/>
                        </a:spcBef>
                        <a:spcAft>
                          <a:spcPts val="0"/>
                        </a:spcAft>
                      </a:pPr>
                      <a:r>
                        <a:rPr lang="en-GB" sz="1100" dirty="0">
                          <a:effectLst/>
                          <a:latin typeface="Calibri" panose="020F0502020204030204" pitchFamily="34" charset="0"/>
                        </a:rPr>
                        <a:t>Stages</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100">
                          <a:effectLst/>
                          <a:latin typeface="Calibri" panose="020F0502020204030204" pitchFamily="34" charset="0"/>
                        </a:rPr>
                        <a:t>Order</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211754282"/>
                  </a:ext>
                </a:extLst>
              </a:tr>
              <a:tr h="0">
                <a:tc>
                  <a:txBody>
                    <a:bodyPr/>
                    <a:lstStyle/>
                    <a:p>
                      <a:pPr marL="0" marR="0" fontAlgn="t">
                        <a:spcBef>
                          <a:spcPts val="0"/>
                        </a:spcBef>
                        <a:spcAft>
                          <a:spcPts val="0"/>
                        </a:spcAft>
                      </a:pPr>
                      <a:r>
                        <a:rPr lang="en-GB" sz="1100">
                          <a:effectLst/>
                          <a:latin typeface="Calibri" panose="020F0502020204030204" pitchFamily="34" charset="0"/>
                        </a:rPr>
                        <a:t>The inhibitor binds with the enzymes active site preventing a substrate from binding</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100" dirty="0">
                          <a:effectLst/>
                          <a:latin typeface="Calibri" panose="020F0502020204030204" pitchFamily="34" charset="0"/>
                        </a:rPr>
                        <a:t> 4</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139640956"/>
                  </a:ext>
                </a:extLst>
              </a:tr>
              <a:tr h="0">
                <a:tc>
                  <a:txBody>
                    <a:bodyPr/>
                    <a:lstStyle/>
                    <a:p>
                      <a:pPr marL="0" marR="0" fontAlgn="t">
                        <a:spcBef>
                          <a:spcPts val="0"/>
                        </a:spcBef>
                        <a:spcAft>
                          <a:spcPts val="0"/>
                        </a:spcAft>
                      </a:pPr>
                      <a:r>
                        <a:rPr lang="en-GB" sz="1100">
                          <a:effectLst/>
                          <a:latin typeface="Calibri" panose="020F0502020204030204" pitchFamily="34" charset="0"/>
                        </a:rPr>
                        <a:t>If the amount of inhibitor were to increase this would slow the rate further</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100" dirty="0">
                          <a:effectLst/>
                          <a:latin typeface="Calibri" panose="020F0502020204030204" pitchFamily="34" charset="0"/>
                        </a:rPr>
                        <a:t> 6</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640055424"/>
                  </a:ext>
                </a:extLst>
              </a:tr>
              <a:tr h="0">
                <a:tc>
                  <a:txBody>
                    <a:bodyPr/>
                    <a:lstStyle/>
                    <a:p>
                      <a:pPr marL="0" marR="0" fontAlgn="t">
                        <a:spcBef>
                          <a:spcPts val="0"/>
                        </a:spcBef>
                        <a:spcAft>
                          <a:spcPts val="0"/>
                        </a:spcAft>
                      </a:pPr>
                      <a:r>
                        <a:rPr lang="en-GB" sz="1100" dirty="0">
                          <a:effectLst/>
                          <a:latin typeface="Calibri" panose="020F0502020204030204" pitchFamily="34" charset="0"/>
                        </a:rPr>
                        <a:t>Due to kinetic energy all of the molecules (inhibitor, enzyme and substrate) are moving around</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100" dirty="0">
                          <a:effectLst/>
                          <a:latin typeface="Calibri" panose="020F0502020204030204" pitchFamily="34" charset="0"/>
                        </a:rPr>
                        <a:t> 2</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89769597"/>
                  </a:ext>
                </a:extLst>
              </a:tr>
              <a:tr h="0">
                <a:tc>
                  <a:txBody>
                    <a:bodyPr/>
                    <a:lstStyle/>
                    <a:p>
                      <a:pPr marL="0" marR="0" fontAlgn="t">
                        <a:spcBef>
                          <a:spcPts val="0"/>
                        </a:spcBef>
                        <a:spcAft>
                          <a:spcPts val="0"/>
                        </a:spcAft>
                      </a:pPr>
                      <a:r>
                        <a:rPr lang="en-GB" sz="1100">
                          <a:effectLst/>
                          <a:latin typeface="Calibri" panose="020F0502020204030204" pitchFamily="34" charset="0"/>
                        </a:rPr>
                        <a:t>The inhibitor enters the enzymes environment</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100" dirty="0">
                          <a:effectLst/>
                          <a:latin typeface="Calibri" panose="020F0502020204030204" pitchFamily="34" charset="0"/>
                        </a:rPr>
                        <a:t> 1</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345172065"/>
                  </a:ext>
                </a:extLst>
              </a:tr>
              <a:tr h="0">
                <a:tc>
                  <a:txBody>
                    <a:bodyPr/>
                    <a:lstStyle/>
                    <a:p>
                      <a:pPr marL="0" marR="0" fontAlgn="t">
                        <a:spcBef>
                          <a:spcPts val="0"/>
                        </a:spcBef>
                        <a:spcAft>
                          <a:spcPts val="0"/>
                        </a:spcAft>
                      </a:pPr>
                      <a:r>
                        <a:rPr lang="en-GB" sz="1100">
                          <a:effectLst/>
                          <a:latin typeface="Calibri" panose="020F0502020204030204" pitchFamily="34" charset="0"/>
                        </a:rPr>
                        <a:t>Sometimes an inhibitor collides with an active site before a substrate</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100" dirty="0">
                          <a:effectLst/>
                          <a:latin typeface="Calibri" panose="020F0502020204030204" pitchFamily="34" charset="0"/>
                        </a:rPr>
                        <a:t> 3</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074043940"/>
                  </a:ext>
                </a:extLst>
              </a:tr>
              <a:tr h="0">
                <a:tc>
                  <a:txBody>
                    <a:bodyPr/>
                    <a:lstStyle/>
                    <a:p>
                      <a:pPr marL="0" marR="0" fontAlgn="t">
                        <a:spcBef>
                          <a:spcPts val="0"/>
                        </a:spcBef>
                        <a:spcAft>
                          <a:spcPts val="0"/>
                        </a:spcAft>
                      </a:pPr>
                      <a:r>
                        <a:rPr lang="en-GB" sz="1100">
                          <a:effectLst/>
                          <a:latin typeface="Calibri" panose="020F0502020204030204" pitchFamily="34" charset="0"/>
                        </a:rPr>
                        <a:t>Other enzyme active sites are still available allowing a reaction to occur but at a slower rate</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100" dirty="0">
                          <a:effectLst/>
                          <a:latin typeface="Calibri" panose="020F0502020204030204" pitchFamily="34" charset="0"/>
                        </a:rPr>
                        <a:t> 5</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856304478"/>
                  </a:ext>
                </a:extLst>
              </a:tr>
            </a:tbl>
          </a:graphicData>
        </a:graphic>
      </p:graphicFrame>
      <p:graphicFrame>
        <p:nvGraphicFramePr>
          <p:cNvPr id="3" name="Table 2">
            <a:extLst>
              <a:ext uri="{FF2B5EF4-FFF2-40B4-BE49-F238E27FC236}">
                <a16:creationId xmlns:a16="http://schemas.microsoft.com/office/drawing/2014/main" id="{AA7A0C1B-E6FE-E29D-2CD6-1AD000E2D266}"/>
              </a:ext>
            </a:extLst>
          </p:cNvPr>
          <p:cNvGraphicFramePr>
            <a:graphicFrameLocks noGrp="1"/>
          </p:cNvGraphicFramePr>
          <p:nvPr>
            <p:extLst>
              <p:ext uri="{D42A27DB-BD31-4B8C-83A1-F6EECF244321}">
                <p14:modId xmlns:p14="http://schemas.microsoft.com/office/powerpoint/2010/main" val="2471633101"/>
              </p:ext>
            </p:extLst>
          </p:nvPr>
        </p:nvGraphicFramePr>
        <p:xfrm>
          <a:off x="2683916" y="548680"/>
          <a:ext cx="6825996" cy="2153920"/>
        </p:xfrm>
        <a:graphic>
          <a:graphicData uri="http://schemas.openxmlformats.org/drawingml/2006/table">
            <a:tbl>
              <a:tblPr/>
              <a:tblGrid>
                <a:gridCol w="6319418">
                  <a:extLst>
                    <a:ext uri="{9D8B030D-6E8A-4147-A177-3AD203B41FA5}">
                      <a16:colId xmlns:a16="http://schemas.microsoft.com/office/drawing/2014/main" val="1655414186"/>
                    </a:ext>
                  </a:extLst>
                </a:gridCol>
                <a:gridCol w="506578">
                  <a:extLst>
                    <a:ext uri="{9D8B030D-6E8A-4147-A177-3AD203B41FA5}">
                      <a16:colId xmlns:a16="http://schemas.microsoft.com/office/drawing/2014/main" val="4135771842"/>
                    </a:ext>
                  </a:extLst>
                </a:gridCol>
              </a:tblGrid>
              <a:tr h="0">
                <a:tc>
                  <a:txBody>
                    <a:bodyPr/>
                    <a:lstStyle/>
                    <a:p>
                      <a:pPr marL="0" marR="0" fontAlgn="t">
                        <a:spcBef>
                          <a:spcPts val="0"/>
                        </a:spcBef>
                        <a:spcAft>
                          <a:spcPts val="0"/>
                        </a:spcAft>
                      </a:pPr>
                      <a:r>
                        <a:rPr lang="en-GB" sz="1100">
                          <a:effectLst/>
                          <a:latin typeface="Calibri" panose="020F0502020204030204" pitchFamily="34" charset="0"/>
                        </a:rPr>
                        <a:t>Stages</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100">
                          <a:effectLst/>
                          <a:latin typeface="Calibri" panose="020F0502020204030204" pitchFamily="34" charset="0"/>
                        </a:rPr>
                        <a:t>Order</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39105655"/>
                  </a:ext>
                </a:extLst>
              </a:tr>
              <a:tr h="0">
                <a:tc>
                  <a:txBody>
                    <a:bodyPr/>
                    <a:lstStyle/>
                    <a:p>
                      <a:pPr marL="0" marR="0" fontAlgn="t">
                        <a:spcBef>
                          <a:spcPts val="0"/>
                        </a:spcBef>
                        <a:spcAft>
                          <a:spcPts val="0"/>
                        </a:spcAft>
                      </a:pPr>
                      <a:r>
                        <a:rPr lang="en-GB" sz="1100">
                          <a:effectLst/>
                          <a:latin typeface="Calibri" panose="020F0502020204030204" pitchFamily="34" charset="0"/>
                        </a:rPr>
                        <a:t>The inhibitor binds with this site causing a reaction to occur which alters the enzymes tertiary structure</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100" dirty="0">
                          <a:effectLst/>
                          <a:latin typeface="Calibri" panose="020F0502020204030204" pitchFamily="34" charset="0"/>
                        </a:rPr>
                        <a:t> 5</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589370906"/>
                  </a:ext>
                </a:extLst>
              </a:tr>
              <a:tr h="0">
                <a:tc>
                  <a:txBody>
                    <a:bodyPr/>
                    <a:lstStyle/>
                    <a:p>
                      <a:pPr marL="0" marR="0" fontAlgn="t">
                        <a:spcBef>
                          <a:spcPts val="0"/>
                        </a:spcBef>
                        <a:spcAft>
                          <a:spcPts val="0"/>
                        </a:spcAft>
                      </a:pPr>
                      <a:r>
                        <a:rPr lang="en-GB" sz="1100">
                          <a:effectLst/>
                          <a:latin typeface="Calibri" panose="020F0502020204030204" pitchFamily="34" charset="0"/>
                        </a:rPr>
                        <a:t>If the inhibitor is reversible it can dissociate with the enzyme allowing the tertiary structure to be reinstated</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100" dirty="0">
                          <a:effectLst/>
                          <a:latin typeface="Calibri" panose="020F0502020204030204" pitchFamily="34" charset="0"/>
                        </a:rPr>
                        <a:t> 7</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812362337"/>
                  </a:ext>
                </a:extLst>
              </a:tr>
              <a:tr h="0">
                <a:tc>
                  <a:txBody>
                    <a:bodyPr/>
                    <a:lstStyle/>
                    <a:p>
                      <a:pPr marL="0" marR="0" fontAlgn="t">
                        <a:spcBef>
                          <a:spcPts val="0"/>
                        </a:spcBef>
                        <a:spcAft>
                          <a:spcPts val="0"/>
                        </a:spcAft>
                      </a:pPr>
                      <a:r>
                        <a:rPr lang="en-GB" sz="1100">
                          <a:effectLst/>
                          <a:latin typeface="Calibri" panose="020F0502020204030204" pitchFamily="34" charset="0"/>
                        </a:rPr>
                        <a:t>The inhibitor enters the enzyme’s environment</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100" dirty="0">
                          <a:effectLst/>
                          <a:latin typeface="Calibri" panose="020F0502020204030204" pitchFamily="34" charset="0"/>
                        </a:rPr>
                        <a:t> 1</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972711872"/>
                  </a:ext>
                </a:extLst>
              </a:tr>
              <a:tr h="0">
                <a:tc>
                  <a:txBody>
                    <a:bodyPr/>
                    <a:lstStyle/>
                    <a:p>
                      <a:pPr marL="0" marR="0" fontAlgn="t">
                        <a:spcBef>
                          <a:spcPts val="0"/>
                        </a:spcBef>
                        <a:spcAft>
                          <a:spcPts val="0"/>
                        </a:spcAft>
                      </a:pPr>
                      <a:r>
                        <a:rPr lang="en-GB" sz="1100">
                          <a:effectLst/>
                          <a:latin typeface="Calibri" panose="020F0502020204030204" pitchFamily="34" charset="0"/>
                        </a:rPr>
                        <a:t>This part is called the allosteric site</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100" dirty="0">
                          <a:effectLst/>
                          <a:latin typeface="Calibri" panose="020F0502020204030204" pitchFamily="34" charset="0"/>
                        </a:rPr>
                        <a:t> 4</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771555055"/>
                  </a:ext>
                </a:extLst>
              </a:tr>
              <a:tr h="0">
                <a:tc>
                  <a:txBody>
                    <a:bodyPr/>
                    <a:lstStyle/>
                    <a:p>
                      <a:pPr marL="0" marR="0" fontAlgn="t">
                        <a:spcBef>
                          <a:spcPts val="0"/>
                        </a:spcBef>
                        <a:spcAft>
                          <a:spcPts val="0"/>
                        </a:spcAft>
                      </a:pPr>
                      <a:r>
                        <a:rPr lang="en-GB" sz="1100" dirty="0">
                          <a:effectLst/>
                          <a:latin typeface="Calibri" panose="020F0502020204030204" pitchFamily="34" charset="0"/>
                        </a:rPr>
                        <a:t>The shape of the inhibitor is different from the shape of the substrate</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100" dirty="0">
                          <a:effectLst/>
                          <a:latin typeface="Calibri" panose="020F0502020204030204" pitchFamily="34" charset="0"/>
                        </a:rPr>
                        <a:t> 2</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611730932"/>
                  </a:ext>
                </a:extLst>
              </a:tr>
              <a:tr h="0">
                <a:tc>
                  <a:txBody>
                    <a:bodyPr/>
                    <a:lstStyle/>
                    <a:p>
                      <a:pPr marL="0" marR="0" fontAlgn="t">
                        <a:spcBef>
                          <a:spcPts val="0"/>
                        </a:spcBef>
                        <a:spcAft>
                          <a:spcPts val="0"/>
                        </a:spcAft>
                      </a:pPr>
                      <a:r>
                        <a:rPr lang="en-GB" sz="1100">
                          <a:effectLst/>
                          <a:latin typeface="Calibri" panose="020F0502020204030204" pitchFamily="34" charset="0"/>
                        </a:rPr>
                        <a:t>The substrate can no longer fit into the active site</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100" dirty="0">
                          <a:effectLst/>
                          <a:latin typeface="Calibri" panose="020F0502020204030204" pitchFamily="34" charset="0"/>
                        </a:rPr>
                        <a:t> 6</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397552131"/>
                  </a:ext>
                </a:extLst>
              </a:tr>
              <a:tr h="0">
                <a:tc>
                  <a:txBody>
                    <a:bodyPr/>
                    <a:lstStyle/>
                    <a:p>
                      <a:pPr marL="0" marR="0" fontAlgn="t">
                        <a:spcBef>
                          <a:spcPts val="0"/>
                        </a:spcBef>
                        <a:spcAft>
                          <a:spcPts val="0"/>
                        </a:spcAft>
                      </a:pPr>
                      <a:r>
                        <a:rPr lang="en-GB" sz="1100">
                          <a:effectLst/>
                          <a:latin typeface="Calibri" panose="020F0502020204030204" pitchFamily="34" charset="0"/>
                        </a:rPr>
                        <a:t>The shape of the inhibitor does match with a different site on the enzyme</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100" dirty="0">
                          <a:effectLst/>
                          <a:latin typeface="Calibri" panose="020F0502020204030204" pitchFamily="34" charset="0"/>
                        </a:rPr>
                        <a:t> 3</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493881546"/>
                  </a:ext>
                </a:extLst>
              </a:tr>
            </a:tbl>
          </a:graphicData>
        </a:graphic>
      </p:graphicFrame>
      <p:sp>
        <p:nvSpPr>
          <p:cNvPr id="4" name="Rectangle 1">
            <a:extLst>
              <a:ext uri="{FF2B5EF4-FFF2-40B4-BE49-F238E27FC236}">
                <a16:creationId xmlns:a16="http://schemas.microsoft.com/office/drawing/2014/main" id="{E9186E76-52A2-819C-901C-D0993A99646E}"/>
              </a:ext>
            </a:extLst>
          </p:cNvPr>
          <p:cNvSpPr>
            <a:spLocks noChangeArrowheads="1"/>
          </p:cNvSpPr>
          <p:nvPr/>
        </p:nvSpPr>
        <p:spPr bwMode="auto">
          <a:xfrm>
            <a:off x="551384" y="1268760"/>
            <a:ext cx="1745991"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sng" strike="noStrike" cap="none" normalizeH="0" baseline="0" dirty="0">
                <a:ln>
                  <a:noFill/>
                </a:ln>
                <a:solidFill>
                  <a:schemeClr val="tx1"/>
                </a:solidFill>
                <a:effectLst/>
                <a:latin typeface="Calibri" panose="020F0502020204030204" pitchFamily="34" charset="0"/>
                <a:cs typeface="Calibri" panose="020F0502020204030204" pitchFamily="34" charset="0"/>
              </a:rPr>
              <a:t>Non- Competitive inhibitor</a:t>
            </a:r>
            <a:endParaRPr kumimoji="0" lang="en-GB" alt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GB" alt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1" i="0" u="sng"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b="1" u="sng"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1" i="0" u="sng"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b="1" u="sng"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1" i="0" u="sng"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b="1" u="sng"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1" i="0" u="sng"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b="1" u="sng"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1" i="0" u="sng"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b="1" u="sng"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1" i="0" u="sng"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b="1" u="sng"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1" i="0" u="sng"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b="1" u="sng"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1" i="0" u="sng"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b="1" u="sng"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1" i="0" u="sng"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b="1" u="sng"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100" b="1" u="sng" dirty="0">
                <a:latin typeface="Calibri" panose="020F0502020204030204" pitchFamily="34" charset="0"/>
                <a:cs typeface="Calibri" panose="020F0502020204030204" pitchFamily="34" charset="0"/>
              </a:rPr>
              <a:t>C</a:t>
            </a:r>
            <a:r>
              <a:rPr kumimoji="0" lang="en-GB" altLang="en-US" sz="1100" b="1" i="0" u="sng" strike="noStrike" cap="none" normalizeH="0" baseline="0" dirty="0">
                <a:ln>
                  <a:noFill/>
                </a:ln>
                <a:solidFill>
                  <a:schemeClr val="tx1"/>
                </a:solidFill>
                <a:effectLst/>
                <a:latin typeface="Calibri" panose="020F0502020204030204" pitchFamily="34" charset="0"/>
                <a:cs typeface="Calibri" panose="020F0502020204030204" pitchFamily="34" charset="0"/>
              </a:rPr>
              <a:t>ompetitive inhibitor</a:t>
            </a:r>
            <a:endParaRPr kumimoji="0" lang="en-GB" alt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52868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E8C82-DC7F-0C44-049A-5162C44C03E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EB344A3-5B39-1182-0D8A-8C5FBF866CC6}"/>
              </a:ext>
            </a:extLst>
          </p:cNvPr>
          <p:cNvSpPr>
            <a:spLocks noGrp="1"/>
          </p:cNvSpPr>
          <p:nvPr>
            <p:ph idx="1"/>
          </p:nvPr>
        </p:nvSpPr>
        <p:spPr/>
        <p:txBody>
          <a:bodyPr/>
          <a:lstStyle/>
          <a:p>
            <a:pPr>
              <a:lnSpc>
                <a:spcPct val="107000"/>
              </a:lnSpc>
              <a:spcAft>
                <a:spcPts val="800"/>
              </a:spcAft>
              <a:buFont typeface="+mj-lt"/>
              <a:buAutoNum type="arabicPeriod"/>
            </a:pPr>
            <a:r>
              <a:rPr lang="en-GB" sz="1800" b="1" dirty="0">
                <a:effectLst/>
                <a:latin typeface="Calibri" panose="020F0502020204030204" pitchFamily="34" charset="0"/>
                <a:ea typeface="Calibri" panose="020F0502020204030204" pitchFamily="34" charset="0"/>
                <a:cs typeface="Times New Roman" panose="02020603050405020304" pitchFamily="18" charset="0"/>
              </a:rPr>
              <a:t>Based on the fact below, identify what can be deduced about the shape of a competitive inhibitor [1 mark]</a:t>
            </a:r>
          </a:p>
          <a:p>
            <a:pPr marL="0" indent="0">
              <a:lnSpc>
                <a:spcPct val="107000"/>
              </a:lnSpc>
              <a:spcAft>
                <a:spcPts val="800"/>
              </a:spcAft>
              <a:buNone/>
            </a:pPr>
            <a:r>
              <a:rPr lang="en-GB" sz="1800" i="1" dirty="0">
                <a:effectLst/>
                <a:latin typeface="Calibri" panose="020F0502020204030204" pitchFamily="34" charset="0"/>
                <a:ea typeface="Calibri" panose="020F0502020204030204" pitchFamily="34" charset="0"/>
                <a:cs typeface="Times New Roman" panose="02020603050405020304" pitchFamily="18" charset="0"/>
              </a:rPr>
              <a:t>Competitive inhibitors fit into the enzyme’s active site to prevent the formation of enzyme-substrate complexes</a:t>
            </a:r>
            <a:endParaRPr lang="en-GB" sz="1800" i="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Font typeface="+mj-lt"/>
              <a:buAutoNum type="arabicPeriod" startAt="2"/>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Complete the passage below which describes the effect of competitive inhibitors on reactions [4 marks]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nSpc>
                <a:spcPct val="107000"/>
              </a:lnSpc>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nSpc>
                <a:spcPct val="107000"/>
              </a:lnSpc>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A competitive inhibitor competes directly with the ___________ molecule for the enzyme’s active site and an ___________-____________ complex, that is catalytically inactive, will be formed if the competitive inhibitor occupies the active site.  The enzyme-inhibitor complexes reduce the rate of formation of enzyme substrate complexes and of _________ molecule formation and therefore reduce the rate of the __________-____________ reaction.</a:t>
            </a:r>
          </a:p>
          <a:p>
            <a:pPr marL="114300" indent="0">
              <a:lnSpc>
                <a:spcPct val="107000"/>
              </a:lnSpc>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nSpc>
                <a:spcPct val="107000"/>
              </a:lnSpc>
              <a:spcAft>
                <a:spcPts val="800"/>
              </a:spcAft>
              <a:buNone/>
            </a:pPr>
            <a:r>
              <a:rPr lang="en-GB" sz="1800" i="1" dirty="0">
                <a:effectLst/>
                <a:latin typeface="Calibri" panose="020F0502020204030204" pitchFamily="34" charset="0"/>
                <a:ea typeface="Calibri" panose="020F0502020204030204" pitchFamily="34" charset="0"/>
                <a:cs typeface="Times New Roman" panose="02020603050405020304" pitchFamily="18" charset="0"/>
              </a:rPr>
              <a:t>The collisions between enzymes and competitive inhibitors are random, just like the collisions between enzymes and substrates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34788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E8C82-DC7F-0C44-049A-5162C44C03E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EB344A3-5B39-1182-0D8A-8C5FBF866CC6}"/>
              </a:ext>
            </a:extLst>
          </p:cNvPr>
          <p:cNvSpPr>
            <a:spLocks noGrp="1"/>
          </p:cNvSpPr>
          <p:nvPr>
            <p:ph idx="1"/>
          </p:nvPr>
        </p:nvSpPr>
        <p:spPr/>
        <p:txBody>
          <a:bodyPr/>
          <a:lstStyle/>
          <a:p>
            <a:pPr>
              <a:lnSpc>
                <a:spcPct val="107000"/>
              </a:lnSpc>
              <a:spcAft>
                <a:spcPts val="800"/>
              </a:spcAft>
              <a:buFont typeface="+mj-lt"/>
              <a:buAutoNum type="arabicPeriod"/>
            </a:pPr>
            <a:r>
              <a:rPr lang="en-GB" sz="1800" b="1" dirty="0">
                <a:effectLst/>
                <a:latin typeface="Calibri" panose="020F0502020204030204" pitchFamily="34" charset="0"/>
                <a:ea typeface="Calibri" panose="020F0502020204030204" pitchFamily="34" charset="0"/>
                <a:cs typeface="Times New Roman" panose="02020603050405020304" pitchFamily="18" charset="0"/>
              </a:rPr>
              <a:t>Based on the fact below, identify what can be deduced about the shape of a competitive inhibitor [1 mark]</a:t>
            </a:r>
          </a:p>
          <a:p>
            <a:pPr marL="0" indent="0">
              <a:lnSpc>
                <a:spcPct val="107000"/>
              </a:lnSpc>
              <a:spcAft>
                <a:spcPts val="800"/>
              </a:spcAft>
              <a:buNone/>
            </a:pPr>
            <a:r>
              <a:rPr lang="en-GB" sz="1800" i="1" dirty="0">
                <a:effectLst/>
                <a:latin typeface="Calibri" panose="020F0502020204030204" pitchFamily="34" charset="0"/>
                <a:ea typeface="Calibri" panose="020F0502020204030204" pitchFamily="34" charset="0"/>
                <a:cs typeface="Times New Roman" panose="02020603050405020304" pitchFamily="18" charset="0"/>
              </a:rPr>
              <a:t>Competitive inhibitors fit into the enzyme’s active site to prevent the formation of enzyme-substrate complexes</a:t>
            </a:r>
            <a:endParaRPr lang="en-GB" sz="1800" i="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kern="0" dirty="0">
                <a:solidFill>
                  <a:schemeClr val="tx2">
                    <a:lumMod val="60000"/>
                    <a:lumOff val="40000"/>
                  </a:schemeClr>
                </a:solidFill>
                <a:latin typeface="Calibri" panose="020F0502020204030204" pitchFamily="34" charset="0"/>
                <a:cs typeface="Calibri" panose="020F0502020204030204" pitchFamily="34" charset="0"/>
              </a:rPr>
              <a:t>The inhibitor has a similar shape to the enzyme’s substrate molecule</a:t>
            </a:r>
          </a:p>
          <a:p>
            <a:pPr marL="0" indent="0">
              <a:lnSpc>
                <a:spcPct val="107000"/>
              </a:lnSpc>
              <a:spcAft>
                <a:spcPts val="800"/>
              </a:spcAft>
              <a:buNone/>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Font typeface="+mj-lt"/>
              <a:buAutoNum type="arabicPeriod" startAt="2"/>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Complete the passage below which describes the effect of competitive inhibitors on reactions [4 marks]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nSpc>
                <a:spcPct val="107000"/>
              </a:lnSpc>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nSpc>
                <a:spcPct val="107000"/>
              </a:lnSpc>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A competitive inhibitor competes directly with the </a:t>
            </a:r>
            <a:r>
              <a:rPr lang="en-GB" sz="18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_substrate_</a:t>
            </a:r>
            <a:r>
              <a:rPr lang="en-GB" sz="1800" dirty="0">
                <a:effectLst/>
                <a:latin typeface="Calibri" panose="020F0502020204030204" pitchFamily="34" charset="0"/>
                <a:ea typeface="Calibri" panose="020F0502020204030204" pitchFamily="34" charset="0"/>
                <a:cs typeface="Times New Roman" panose="02020603050405020304" pitchFamily="18" charset="0"/>
              </a:rPr>
              <a:t> molecule for the enzyme’s active site and an </a:t>
            </a:r>
            <a:r>
              <a:rPr lang="en-GB" sz="18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_enzyme_-_inhibitor_</a:t>
            </a:r>
            <a:r>
              <a:rPr lang="en-GB" sz="1800" dirty="0">
                <a:effectLst/>
                <a:latin typeface="Calibri" panose="020F0502020204030204" pitchFamily="34" charset="0"/>
                <a:ea typeface="Calibri" panose="020F0502020204030204" pitchFamily="34" charset="0"/>
                <a:cs typeface="Times New Roman" panose="02020603050405020304" pitchFamily="18" charset="0"/>
              </a:rPr>
              <a:t> complex, that is catalytically inactive, will be formed if the competitive inhibitor occupies the active site.  The enzyme-inhibitor complexes reduce the rate of formation of enzyme substrate complexes and of _</a:t>
            </a:r>
            <a:r>
              <a:rPr lang="en-GB" sz="18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product</a:t>
            </a:r>
            <a:r>
              <a:rPr lang="en-GB" sz="1800" dirty="0">
                <a:effectLst/>
                <a:latin typeface="Calibri" panose="020F0502020204030204" pitchFamily="34" charset="0"/>
                <a:ea typeface="Calibri" panose="020F0502020204030204" pitchFamily="34" charset="0"/>
                <a:cs typeface="Times New Roman" panose="02020603050405020304" pitchFamily="18" charset="0"/>
              </a:rPr>
              <a:t>_ molecule formation and therefore reduce the rate of the </a:t>
            </a:r>
            <a:r>
              <a:rPr lang="en-GB" sz="18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_enzyme_-_controlled_</a:t>
            </a:r>
            <a:r>
              <a:rPr lang="en-GB" sz="1800" dirty="0">
                <a:effectLst/>
                <a:latin typeface="Calibri" panose="020F0502020204030204" pitchFamily="34" charset="0"/>
                <a:ea typeface="Calibri" panose="020F0502020204030204" pitchFamily="34" charset="0"/>
                <a:cs typeface="Times New Roman" panose="02020603050405020304" pitchFamily="18" charset="0"/>
              </a:rPr>
              <a:t> reaction.</a:t>
            </a:r>
          </a:p>
          <a:p>
            <a:pPr marL="114300" indent="0">
              <a:lnSpc>
                <a:spcPct val="107000"/>
              </a:lnSpc>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nSpc>
                <a:spcPct val="107000"/>
              </a:lnSpc>
              <a:spcAft>
                <a:spcPts val="800"/>
              </a:spcAft>
              <a:buNone/>
            </a:pPr>
            <a:r>
              <a:rPr lang="en-GB" sz="1800" i="1" dirty="0">
                <a:effectLst/>
                <a:latin typeface="Calibri" panose="020F0502020204030204" pitchFamily="34" charset="0"/>
                <a:ea typeface="Calibri" panose="020F0502020204030204" pitchFamily="34" charset="0"/>
                <a:cs typeface="Times New Roman" panose="02020603050405020304" pitchFamily="18" charset="0"/>
              </a:rPr>
              <a:t>The collisions between enzymes and competitive inhibitors are random, just like the collisions between enzymes and substrates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84414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Key Points Images – Browse 47,929 Stock Photos, Vectors, and Video | Adobe  Stock">
            <a:extLst>
              <a:ext uri="{FF2B5EF4-FFF2-40B4-BE49-F238E27FC236}">
                <a16:creationId xmlns:a16="http://schemas.microsoft.com/office/drawing/2014/main" id="{605E9B66-8A6B-EC6C-6BE4-ACD804D3A8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36"/>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66A08683-E9D4-2914-1915-D0E0695992F0}"/>
              </a:ext>
            </a:extLst>
          </p:cNvPr>
          <p:cNvSpPr>
            <a:spLocks noGrp="1"/>
          </p:cNvSpPr>
          <p:nvPr>
            <p:ph type="title"/>
          </p:nvPr>
        </p:nvSpPr>
        <p:spPr>
          <a:xfrm>
            <a:off x="7531610" y="365125"/>
            <a:ext cx="3822189" cy="1899912"/>
          </a:xfrm>
        </p:spPr>
        <p:txBody>
          <a:bodyPr>
            <a:normAutofit/>
          </a:bodyPr>
          <a:lstStyle/>
          <a:p>
            <a:r>
              <a:rPr lang="en-GB" sz="4000">
                <a:latin typeface="+mn-lt"/>
              </a:rPr>
              <a:t>INHIBITORS: KEY POINT </a:t>
            </a:r>
            <a:endParaRPr lang="en-GB" sz="4000"/>
          </a:p>
        </p:txBody>
      </p:sp>
      <p:sp>
        <p:nvSpPr>
          <p:cNvPr id="3" name="Content Placeholder 2">
            <a:extLst>
              <a:ext uri="{FF2B5EF4-FFF2-40B4-BE49-F238E27FC236}">
                <a16:creationId xmlns:a16="http://schemas.microsoft.com/office/drawing/2014/main" id="{AF46B9B6-59EF-4F96-8440-2BDBB81D04D5}"/>
              </a:ext>
            </a:extLst>
          </p:cNvPr>
          <p:cNvSpPr>
            <a:spLocks noGrp="1"/>
          </p:cNvSpPr>
          <p:nvPr>
            <p:ph idx="1"/>
          </p:nvPr>
        </p:nvSpPr>
        <p:spPr>
          <a:xfrm>
            <a:off x="7531610" y="2434201"/>
            <a:ext cx="3822189" cy="3742762"/>
          </a:xfrm>
        </p:spPr>
        <p:txBody>
          <a:bodyPr>
            <a:normAutofit/>
          </a:bodyPr>
          <a:lstStyle/>
          <a:p>
            <a:pPr marL="0" indent="0" eaLnBrk="1" fontAlgn="auto" hangingPunct="1">
              <a:lnSpc>
                <a:spcPct val="90000"/>
              </a:lnSpc>
              <a:spcBef>
                <a:spcPts val="0"/>
              </a:spcBef>
              <a:spcAft>
                <a:spcPts val="0"/>
              </a:spcAft>
              <a:buNone/>
              <a:defRPr/>
            </a:pPr>
            <a:r>
              <a:rPr lang="en-GB" sz="1900" dirty="0"/>
              <a:t>An increase in the relative concentration of competitive inhibitor molecules will mean that more inhibitors collide with active sites and the effect of inhibition will be greater</a:t>
            </a:r>
          </a:p>
          <a:p>
            <a:pPr marL="0" indent="0" eaLnBrk="1" fontAlgn="auto" hangingPunct="1">
              <a:lnSpc>
                <a:spcPct val="90000"/>
              </a:lnSpc>
              <a:spcBef>
                <a:spcPts val="0"/>
              </a:spcBef>
              <a:spcAft>
                <a:spcPts val="0"/>
              </a:spcAft>
              <a:buNone/>
              <a:defRPr/>
            </a:pPr>
            <a:endParaRPr lang="en-GB" sz="1900" b="1" dirty="0"/>
          </a:p>
          <a:p>
            <a:pPr marL="0" indent="0" eaLnBrk="1" fontAlgn="auto" hangingPunct="1">
              <a:lnSpc>
                <a:spcPct val="90000"/>
              </a:lnSpc>
              <a:spcBef>
                <a:spcPts val="0"/>
              </a:spcBef>
              <a:spcAft>
                <a:spcPts val="0"/>
              </a:spcAft>
              <a:buNone/>
              <a:defRPr/>
            </a:pPr>
            <a:r>
              <a:rPr lang="en-GB" sz="1900" dirty="0">
                <a:solidFill>
                  <a:schemeClr val="tx2">
                    <a:lumMod val="60000"/>
                    <a:lumOff val="40000"/>
                  </a:schemeClr>
                </a:solidFill>
                <a:latin typeface="Calibri" panose="020F0502020204030204" pitchFamily="34" charset="0"/>
                <a:cs typeface="Calibri" panose="020F0502020204030204" pitchFamily="34" charset="0"/>
              </a:rPr>
              <a:t>Most of the enzyme inhibition by competitive inhibitors is </a:t>
            </a:r>
            <a:r>
              <a:rPr lang="en-GB" sz="1900" b="1" dirty="0">
                <a:solidFill>
                  <a:schemeClr val="tx2">
                    <a:lumMod val="60000"/>
                    <a:lumOff val="40000"/>
                  </a:schemeClr>
                </a:solidFill>
                <a:latin typeface="Calibri" panose="020F0502020204030204" pitchFamily="34" charset="0"/>
                <a:cs typeface="Calibri" panose="020F0502020204030204" pitchFamily="34" charset="0"/>
              </a:rPr>
              <a:t>reversible</a:t>
            </a:r>
            <a:r>
              <a:rPr lang="en-GB" sz="1900" dirty="0">
                <a:solidFill>
                  <a:schemeClr val="tx2">
                    <a:lumMod val="60000"/>
                    <a:lumOff val="40000"/>
                  </a:schemeClr>
                </a:solidFill>
                <a:latin typeface="Calibri" panose="020F0502020204030204" pitchFamily="34" charset="0"/>
                <a:cs typeface="Calibri" panose="020F0502020204030204" pitchFamily="34" charset="0"/>
              </a:rPr>
              <a:t>, meaning that the competitive inhibitor detaches and leaves the active site once the formation of the ESC has been inhibited</a:t>
            </a:r>
            <a:endParaRPr lang="en-GB" sz="1900" b="1" dirty="0">
              <a:solidFill>
                <a:schemeClr val="tx2">
                  <a:lumMod val="60000"/>
                  <a:lumOff val="40000"/>
                </a:schemeClr>
              </a:solidFill>
              <a:latin typeface="Calibri" panose="020F0502020204030204" pitchFamily="34" charset="0"/>
              <a:cs typeface="Calibri" panose="020F0502020204030204" pitchFamily="34" charset="0"/>
            </a:endParaRPr>
          </a:p>
          <a:p>
            <a:pPr marL="0" indent="0" eaLnBrk="1" fontAlgn="auto" hangingPunct="1">
              <a:lnSpc>
                <a:spcPct val="90000"/>
              </a:lnSpc>
              <a:spcBef>
                <a:spcPts val="0"/>
              </a:spcBef>
              <a:spcAft>
                <a:spcPts val="0"/>
              </a:spcAft>
              <a:buNone/>
              <a:defRPr/>
            </a:pPr>
            <a:endParaRPr lang="en-GB" sz="1900" b="1" dirty="0"/>
          </a:p>
          <a:p>
            <a:pPr marL="0" indent="0">
              <a:lnSpc>
                <a:spcPct val="90000"/>
              </a:lnSpc>
              <a:buNone/>
            </a:pPr>
            <a:endParaRPr lang="en-GB" sz="1900" dirty="0"/>
          </a:p>
        </p:txBody>
      </p:sp>
    </p:spTree>
    <p:extLst>
      <p:ext uri="{BB962C8B-B14F-4D97-AF65-F5344CB8AC3E}">
        <p14:creationId xmlns:p14="http://schemas.microsoft.com/office/powerpoint/2010/main" val="632350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C8278-86C7-F7A1-DC71-3524C404FCD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3F34207-F07C-19E8-49EF-D3CBB4A12E60}"/>
              </a:ext>
            </a:extLst>
          </p:cNvPr>
          <p:cNvSpPr>
            <a:spLocks noGrp="1"/>
          </p:cNvSpPr>
          <p:nvPr>
            <p:ph idx="1"/>
          </p:nvPr>
        </p:nvSpPr>
        <p:spPr/>
        <p:txBody>
          <a:bodyPr/>
          <a:lstStyle/>
          <a:p>
            <a:pPr>
              <a:buFont typeface="+mj-lt"/>
              <a:buAutoNum type="arabicParenR" startAt="3"/>
            </a:pPr>
            <a:r>
              <a:rPr lang="en-GB" sz="1800" b="1" dirty="0">
                <a:effectLst/>
                <a:latin typeface="Calibri" panose="020F0502020204030204" pitchFamily="34" charset="0"/>
                <a:ea typeface="Calibri" panose="020F0502020204030204" pitchFamily="34" charset="0"/>
                <a:cs typeface="Times New Roman" panose="02020603050405020304" pitchFamily="18" charset="0"/>
              </a:rPr>
              <a:t> Suggest how the effect of reversible competitive inhibition could be reduced [1 mark]</a:t>
            </a:r>
          </a:p>
          <a:p>
            <a:pPr marL="0"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kern="0" dirty="0">
                <a:solidFill>
                  <a:schemeClr val="tx2">
                    <a:lumMod val="60000"/>
                    <a:lumOff val="40000"/>
                  </a:schemeClr>
                </a:solidFill>
                <a:latin typeface="Calibri" panose="020F0502020204030204" pitchFamily="34" charset="0"/>
                <a:cs typeface="Calibri" panose="020F0502020204030204" pitchFamily="34" charset="0"/>
              </a:rPr>
              <a:t>Increasing the substrate concentration allows the uninhibited maximum rate of reaction to be attained</a:t>
            </a:r>
            <a:endParaRPr lang="en-GB" sz="2000" kern="0" dirty="0">
              <a:solidFill>
                <a:schemeClr val="tx2">
                  <a:lumMod val="60000"/>
                  <a:lumOff val="40000"/>
                </a:schemeClr>
              </a:solidFill>
              <a:latin typeface="Calibri" panose="020F0502020204030204" pitchFamily="34" charset="0"/>
              <a:cs typeface="Calibri" panose="020F0502020204030204" pitchFamily="34" charset="0"/>
            </a:endParaRPr>
          </a:p>
          <a:p>
            <a:pPr marL="0" indent="0">
              <a:buNone/>
            </a:pPr>
            <a:endParaRPr lang="en-GB" sz="18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4" name="Picture 3">
            <a:extLst>
              <a:ext uri="{FF2B5EF4-FFF2-40B4-BE49-F238E27FC236}">
                <a16:creationId xmlns:a16="http://schemas.microsoft.com/office/drawing/2014/main" id="{9EEE55B7-228C-5F17-13C0-5DC173B0A275}"/>
              </a:ext>
            </a:extLst>
          </p:cNvPr>
          <p:cNvPicPr>
            <a:picLocks noChangeAspect="1"/>
          </p:cNvPicPr>
          <p:nvPr/>
        </p:nvPicPr>
        <p:blipFill rotWithShape="1">
          <a:blip r:embed="rId2"/>
          <a:srcRect l="17839" t="28288" r="29610" b="13799"/>
          <a:stretch/>
        </p:blipFill>
        <p:spPr bwMode="auto">
          <a:xfrm>
            <a:off x="839416" y="2276872"/>
            <a:ext cx="3618230" cy="2095500"/>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E9F3BC51-A804-0D25-C85D-0D022E7CD1A8}"/>
              </a:ext>
            </a:extLst>
          </p:cNvPr>
          <p:cNvSpPr txBox="1"/>
          <p:nvPr/>
        </p:nvSpPr>
        <p:spPr>
          <a:xfrm>
            <a:off x="5607755" y="2662902"/>
            <a:ext cx="4824536" cy="1323439"/>
          </a:xfrm>
          <a:prstGeom prst="rect">
            <a:avLst/>
          </a:prstGeom>
          <a:solidFill>
            <a:schemeClr val="bg1"/>
          </a:solidFill>
          <a:ln>
            <a:solidFill>
              <a:schemeClr val="tx1"/>
            </a:solidFill>
          </a:ln>
        </p:spPr>
        <p:txBody>
          <a:bodyPr wrap="square" rtlCol="0">
            <a:spAutoFit/>
          </a:bodyPr>
          <a:lstStyle/>
          <a:p>
            <a:pPr algn="ctr"/>
            <a:r>
              <a:rPr lang="en-GB" sz="2000" i="1" u="sng" dirty="0"/>
              <a:t>HINT </a:t>
            </a:r>
          </a:p>
          <a:p>
            <a:pPr algn="ctr"/>
            <a:r>
              <a:rPr lang="en-GB" sz="2000" i="1" dirty="0"/>
              <a:t>Make sure that you study the graph as the answer is the factor which is missing from the x-axis label</a:t>
            </a:r>
          </a:p>
        </p:txBody>
      </p:sp>
    </p:spTree>
    <p:extLst>
      <p:ext uri="{BB962C8B-B14F-4D97-AF65-F5344CB8AC3E}">
        <p14:creationId xmlns:p14="http://schemas.microsoft.com/office/powerpoint/2010/main" val="107406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DFA771-D69A-4489-ABE8-694799656C78}"/>
              </a:ext>
            </a:extLst>
          </p:cNvPr>
          <p:cNvSpPr>
            <a:spLocks noGrp="1"/>
          </p:cNvSpPr>
          <p:nvPr>
            <p:ph idx="1"/>
          </p:nvPr>
        </p:nvSpPr>
        <p:spPr>
          <a:xfrm>
            <a:off x="1775520" y="332656"/>
            <a:ext cx="8712968" cy="6336704"/>
          </a:xfrm>
          <a:ln>
            <a:solidFill>
              <a:schemeClr val="tx1"/>
            </a:solidFill>
          </a:ln>
        </p:spPr>
        <p:txBody>
          <a:bodyPr/>
          <a:lstStyle/>
          <a:p>
            <a:pPr marL="0" indent="0" algn="ctr">
              <a:buNone/>
            </a:pPr>
            <a:r>
              <a:rPr lang="en-GB" sz="2800" b="1" u="sng" dirty="0"/>
              <a:t>Herd immunity and substrate concentration</a:t>
            </a:r>
          </a:p>
          <a:p>
            <a:pPr marL="0" indent="0" algn="ctr">
              <a:buNone/>
            </a:pPr>
            <a:r>
              <a:rPr lang="en-GB" sz="2800" dirty="0"/>
              <a:t>You may have heard or read about herd immunity in 2020 as some people believe that the UK government considered this as an option in response to the COVID-19 pandemic. The fundamental idea behind this form of immunity is that the greater the proportion of </a:t>
            </a:r>
            <a:r>
              <a:rPr lang="en-GB" sz="2800" dirty="0">
                <a:solidFill>
                  <a:srgbClr val="FF0000"/>
                </a:solidFill>
              </a:rPr>
              <a:t>immune individuals </a:t>
            </a:r>
            <a:r>
              <a:rPr lang="en-GB" sz="2800" dirty="0"/>
              <a:t>in a community, the smaller the probability that </a:t>
            </a:r>
            <a:r>
              <a:rPr lang="en-GB" sz="2800" dirty="0">
                <a:solidFill>
                  <a:srgbClr val="0070C0"/>
                </a:solidFill>
              </a:rPr>
              <a:t>non-immune individuals </a:t>
            </a:r>
            <a:r>
              <a:rPr lang="en-GB" sz="2800" dirty="0"/>
              <a:t>will come into contact with an </a:t>
            </a:r>
            <a:r>
              <a:rPr lang="en-GB" sz="2800" dirty="0">
                <a:solidFill>
                  <a:srgbClr val="7030A0"/>
                </a:solidFill>
              </a:rPr>
              <a:t>infectious individual</a:t>
            </a:r>
            <a:r>
              <a:rPr lang="en-GB" sz="2800" dirty="0"/>
              <a:t>.</a:t>
            </a:r>
          </a:p>
          <a:p>
            <a:pPr marL="0" indent="0" algn="ctr">
              <a:buNone/>
            </a:pPr>
            <a:r>
              <a:rPr lang="en-GB" sz="2800" dirty="0"/>
              <a:t>A similar idea can be used to explain why increasing the </a:t>
            </a:r>
            <a:r>
              <a:rPr lang="en-GB" sz="2800" dirty="0">
                <a:solidFill>
                  <a:srgbClr val="FF0000"/>
                </a:solidFill>
              </a:rPr>
              <a:t>substrate concentration </a:t>
            </a:r>
            <a:r>
              <a:rPr lang="en-GB" sz="2800" dirty="0"/>
              <a:t>will reduce the effect of reversible competitive inhibition because there is a greater likelihood of an </a:t>
            </a:r>
            <a:r>
              <a:rPr lang="en-GB" sz="2800" dirty="0">
                <a:solidFill>
                  <a:srgbClr val="0070C0"/>
                </a:solidFill>
              </a:rPr>
              <a:t>enzyme molecule </a:t>
            </a:r>
            <a:r>
              <a:rPr lang="en-GB" sz="2800" dirty="0"/>
              <a:t>colliding with a </a:t>
            </a:r>
            <a:r>
              <a:rPr lang="en-GB" sz="2800" dirty="0">
                <a:solidFill>
                  <a:srgbClr val="FF0000"/>
                </a:solidFill>
              </a:rPr>
              <a:t>substrate molecule</a:t>
            </a:r>
            <a:r>
              <a:rPr lang="en-GB" sz="2800" dirty="0"/>
              <a:t> than with an </a:t>
            </a:r>
            <a:r>
              <a:rPr lang="en-GB" sz="2800" dirty="0">
                <a:solidFill>
                  <a:srgbClr val="7030A0"/>
                </a:solidFill>
              </a:rPr>
              <a:t>inhibitor molecule</a:t>
            </a:r>
          </a:p>
          <a:p>
            <a:pPr marL="0" indent="0" algn="ctr">
              <a:buNone/>
            </a:pPr>
            <a:endParaRPr lang="en-GB" dirty="0"/>
          </a:p>
        </p:txBody>
      </p:sp>
    </p:spTree>
    <p:extLst>
      <p:ext uri="{BB962C8B-B14F-4D97-AF65-F5344CB8AC3E}">
        <p14:creationId xmlns:p14="http://schemas.microsoft.com/office/powerpoint/2010/main" val="2001234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205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Key Points Images – Browse 47,929 Stock Photos, Vectors, and Video | Adobe  Stock">
            <a:extLst>
              <a:ext uri="{FF2B5EF4-FFF2-40B4-BE49-F238E27FC236}">
                <a16:creationId xmlns:a16="http://schemas.microsoft.com/office/drawing/2014/main" id="{605E9B66-8A6B-EC6C-6BE4-ACD804D3A8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36"/>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3" name="Rectangle 205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66A08683-E9D4-2914-1915-D0E0695992F0}"/>
              </a:ext>
            </a:extLst>
          </p:cNvPr>
          <p:cNvSpPr>
            <a:spLocks noGrp="1"/>
          </p:cNvSpPr>
          <p:nvPr>
            <p:ph type="title"/>
          </p:nvPr>
        </p:nvSpPr>
        <p:spPr>
          <a:xfrm>
            <a:off x="7531610" y="365125"/>
            <a:ext cx="3822189" cy="1899912"/>
          </a:xfrm>
        </p:spPr>
        <p:txBody>
          <a:bodyPr>
            <a:normAutofit/>
          </a:bodyPr>
          <a:lstStyle/>
          <a:p>
            <a:r>
              <a:rPr lang="en-GB" sz="4000">
                <a:latin typeface="+mn-lt"/>
              </a:rPr>
              <a:t>INHIBITORS: KEY POINT </a:t>
            </a:r>
            <a:endParaRPr lang="en-GB" sz="4000"/>
          </a:p>
        </p:txBody>
      </p:sp>
      <p:sp>
        <p:nvSpPr>
          <p:cNvPr id="3" name="Content Placeholder 2">
            <a:extLst>
              <a:ext uri="{FF2B5EF4-FFF2-40B4-BE49-F238E27FC236}">
                <a16:creationId xmlns:a16="http://schemas.microsoft.com/office/drawing/2014/main" id="{AF46B9B6-59EF-4F96-8440-2BDBB81D04D5}"/>
              </a:ext>
            </a:extLst>
          </p:cNvPr>
          <p:cNvSpPr>
            <a:spLocks noGrp="1"/>
          </p:cNvSpPr>
          <p:nvPr>
            <p:ph idx="1"/>
          </p:nvPr>
        </p:nvSpPr>
        <p:spPr>
          <a:xfrm>
            <a:off x="7760072" y="2750113"/>
            <a:ext cx="3822189" cy="3742762"/>
          </a:xfrm>
        </p:spPr>
        <p:txBody>
          <a:bodyPr>
            <a:normAutofit/>
          </a:bodyPr>
          <a:lstStyle/>
          <a:p>
            <a:pPr marL="0" indent="0" eaLnBrk="1" fontAlgn="auto" hangingPunct="1">
              <a:spcBef>
                <a:spcPts val="0"/>
              </a:spcBef>
              <a:spcAft>
                <a:spcPts val="0"/>
              </a:spcAft>
              <a:buNone/>
              <a:defRPr/>
            </a:pPr>
            <a:r>
              <a:rPr lang="en-GB" sz="1800" dirty="0">
                <a:solidFill>
                  <a:prstClr val="black"/>
                </a:solidFill>
              </a:rPr>
              <a:t>An increase in substrate concentration will reduce the effect of reversible competitive inhibition as the enzyme molecule is more likely to collide with the substrate molecule than to collide with the inhibitor molecule</a:t>
            </a:r>
            <a:endParaRPr lang="en-GB" sz="1800" b="1" dirty="0">
              <a:solidFill>
                <a:prstClr val="black"/>
              </a:solidFill>
            </a:endParaRPr>
          </a:p>
          <a:p>
            <a:pPr marL="0" indent="0" eaLnBrk="1" fontAlgn="auto" hangingPunct="1">
              <a:lnSpc>
                <a:spcPct val="90000"/>
              </a:lnSpc>
              <a:spcBef>
                <a:spcPts val="0"/>
              </a:spcBef>
              <a:spcAft>
                <a:spcPts val="0"/>
              </a:spcAft>
              <a:buNone/>
              <a:defRPr/>
            </a:pPr>
            <a:endParaRPr lang="en-GB" sz="1900" b="1" dirty="0"/>
          </a:p>
          <a:p>
            <a:pPr marL="0" indent="0">
              <a:lnSpc>
                <a:spcPct val="90000"/>
              </a:lnSpc>
              <a:buNone/>
            </a:pPr>
            <a:endParaRPr lang="en-GB" sz="1900" dirty="0"/>
          </a:p>
        </p:txBody>
      </p:sp>
    </p:spTree>
    <p:extLst>
      <p:ext uri="{BB962C8B-B14F-4D97-AF65-F5344CB8AC3E}">
        <p14:creationId xmlns:p14="http://schemas.microsoft.com/office/powerpoint/2010/main" val="2824928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A5288-F542-47B5-B953-92E2688D2CCB}"/>
              </a:ext>
            </a:extLst>
          </p:cNvPr>
          <p:cNvSpPr>
            <a:spLocks noGrp="1"/>
          </p:cNvSpPr>
          <p:nvPr>
            <p:ph type="title"/>
          </p:nvPr>
        </p:nvSpPr>
        <p:spPr/>
        <p:txBody>
          <a:bodyPr/>
          <a:lstStyle/>
          <a:p>
            <a:pPr algn="ctr"/>
            <a:r>
              <a:rPr lang="en-GB" dirty="0"/>
              <a:t>Understanding check</a:t>
            </a:r>
          </a:p>
        </p:txBody>
      </p:sp>
      <p:sp>
        <p:nvSpPr>
          <p:cNvPr id="3" name="Content Placeholder 2">
            <a:extLst>
              <a:ext uri="{FF2B5EF4-FFF2-40B4-BE49-F238E27FC236}">
                <a16:creationId xmlns:a16="http://schemas.microsoft.com/office/drawing/2014/main" id="{1DE02E6B-4A09-438E-B70E-0BA1527ABD86}"/>
              </a:ext>
            </a:extLst>
          </p:cNvPr>
          <p:cNvSpPr>
            <a:spLocks noGrp="1"/>
          </p:cNvSpPr>
          <p:nvPr>
            <p:ph idx="1"/>
          </p:nvPr>
        </p:nvSpPr>
        <p:spPr>
          <a:xfrm>
            <a:off x="1613756" y="1556793"/>
            <a:ext cx="8964488" cy="3456383"/>
          </a:xfrm>
        </p:spPr>
        <p:txBody>
          <a:bodyPr/>
          <a:lstStyle/>
          <a:p>
            <a:pPr marL="118872" indent="0" algn="ctr">
              <a:buNone/>
            </a:pPr>
            <a:r>
              <a:rPr lang="en-GB" i="1" dirty="0">
                <a:solidFill>
                  <a:srgbClr val="FF0000"/>
                </a:solidFill>
              </a:rPr>
              <a:t>Some other types of inhibitors are </a:t>
            </a:r>
            <a:r>
              <a:rPr lang="en-GB" b="1" i="1" dirty="0">
                <a:solidFill>
                  <a:srgbClr val="FF0000"/>
                </a:solidFill>
              </a:rPr>
              <a:t>non-competitive</a:t>
            </a:r>
          </a:p>
          <a:p>
            <a:pPr marL="118872" indent="0" algn="ctr">
              <a:buNone/>
            </a:pPr>
            <a:endParaRPr lang="en-GB" sz="1800" u="sng" dirty="0"/>
          </a:p>
          <a:p>
            <a:pPr marL="118872" indent="0" algn="ctr">
              <a:buNone/>
            </a:pPr>
            <a:r>
              <a:rPr lang="en-GB" u="sng" dirty="0"/>
              <a:t>Verbalise your answers to a partner</a:t>
            </a:r>
          </a:p>
          <a:p>
            <a:pPr marL="118872" indent="0" algn="ctr">
              <a:buNone/>
            </a:pPr>
            <a:endParaRPr lang="en-GB" u="sng" dirty="0"/>
          </a:p>
          <a:p>
            <a:pPr marL="118872" indent="0" algn="ctr">
              <a:buNone/>
            </a:pPr>
            <a:r>
              <a:rPr lang="en-GB" dirty="0"/>
              <a:t>Identify one structural and one functional difference between a competitive and a non-competitive inhibitor (2 marks)</a:t>
            </a:r>
          </a:p>
          <a:p>
            <a:pPr marL="118872" indent="0" algn="ctr">
              <a:buNone/>
            </a:pPr>
            <a:endParaRPr lang="en-GB" u="sng" dirty="0"/>
          </a:p>
          <a:p>
            <a:pPr marL="118872" indent="0" algn="ctr">
              <a:buNone/>
            </a:pPr>
            <a:endParaRPr lang="en-GB" dirty="0"/>
          </a:p>
        </p:txBody>
      </p:sp>
      <p:sp>
        <p:nvSpPr>
          <p:cNvPr id="4" name="TextBox 3">
            <a:extLst>
              <a:ext uri="{FF2B5EF4-FFF2-40B4-BE49-F238E27FC236}">
                <a16:creationId xmlns:a16="http://schemas.microsoft.com/office/drawing/2014/main" id="{C280414B-B1C9-45CB-9A09-A715587585DD}"/>
              </a:ext>
            </a:extLst>
          </p:cNvPr>
          <p:cNvSpPr txBox="1"/>
          <p:nvPr/>
        </p:nvSpPr>
        <p:spPr>
          <a:xfrm>
            <a:off x="1613756" y="5157192"/>
            <a:ext cx="8964488" cy="1569660"/>
          </a:xfrm>
          <a:prstGeom prst="rect">
            <a:avLst/>
          </a:prstGeom>
          <a:noFill/>
        </p:spPr>
        <p:txBody>
          <a:bodyPr wrap="square" rtlCol="0">
            <a:spAutoFit/>
          </a:bodyPr>
          <a:lstStyle/>
          <a:p>
            <a:pPr algn="ctr"/>
            <a:r>
              <a:rPr lang="en-GB" sz="3200" dirty="0">
                <a:solidFill>
                  <a:srgbClr val="FF0000"/>
                </a:solidFill>
              </a:rPr>
              <a:t>Non-competitive inhibitors do not have to be a similar shape to the substrate molecule as they do not compete for the enzyme’s active site.  </a:t>
            </a:r>
          </a:p>
        </p:txBody>
      </p:sp>
    </p:spTree>
    <p:extLst>
      <p:ext uri="{BB962C8B-B14F-4D97-AF65-F5344CB8AC3E}">
        <p14:creationId xmlns:p14="http://schemas.microsoft.com/office/powerpoint/2010/main" val="106928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nspector">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4BC12256C0CA499B3F5CE8F04E9C67" ma:contentTypeVersion="34" ma:contentTypeDescription="Create a new document." ma:contentTypeScope="" ma:versionID="254a14d6e1d851e4fa30c9feb4198f1e">
  <xsd:schema xmlns:xsd="http://www.w3.org/2001/XMLSchema" xmlns:xs="http://www.w3.org/2001/XMLSchema" xmlns:p="http://schemas.microsoft.com/office/2006/metadata/properties" xmlns:ns2="b83ea8ec-d1ce-4b1c-906d-dc0b29db2502" xmlns:ns3="39a9f016-2850-430d-a9d7-5d156f797ecb" targetNamespace="http://schemas.microsoft.com/office/2006/metadata/properties" ma:root="true" ma:fieldsID="bebbb5c7b829c29f6860e404b1d0c84b" ns2:_="" ns3:_="">
    <xsd:import namespace="b83ea8ec-d1ce-4b1c-906d-dc0b29db2502"/>
    <xsd:import namespace="39a9f016-2850-430d-a9d7-5d156f797ecb"/>
    <xsd:element name="properties">
      <xsd:complexType>
        <xsd:sequence>
          <xsd:element name="documentManagement">
            <xsd:complexType>
              <xsd:all>
                <xsd:element ref="ns2:i0165b589e0f485fa6237a9400464043" minOccurs="0"/>
                <xsd:element ref="ns2:TaxCatchAll" minOccurs="0"/>
                <xsd:element ref="ns2:c429491b856c4e30abe8407934465dee" minOccurs="0"/>
                <xsd:element ref="ns2:mcfa9f6af8bf42a58d866cdfd4e11fd3" minOccurs="0"/>
                <xsd:element ref="ns2:f948e339c5fc46c8b2750cbbc9e73e24" minOccurs="0"/>
                <xsd:element ref="ns2:p0200d0debe3499c8d7b4d3006013c0c" minOccurs="0"/>
                <xsd:element ref="ns2:PersonalIdentificationData" minOccurs="0"/>
                <xsd:element ref="ns2:KeyStage" minOccurs="0"/>
                <xsd:element ref="ns2:Year" minOccurs="0"/>
                <xsd:element ref="ns2:Lesson" minOccurs="0"/>
                <xsd:element ref="ns2:CustomTags" minOccurs="0"/>
                <xsd:element ref="ns2:CurriculumSubject"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2:SharedWithUsers" minOccurs="0"/>
                <xsd:element ref="ns2:SharedWithDetails" minOccurs="0"/>
                <xsd:element ref="ns3:MediaServiceOCR" minOccurs="0"/>
                <xsd:element ref="ns3:MediaLengthInSecond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3ea8ec-d1ce-4b1c-906d-dc0b29db2502" elementFormDefault="qualified">
    <xsd:import namespace="http://schemas.microsoft.com/office/2006/documentManagement/types"/>
    <xsd:import namespace="http://schemas.microsoft.com/office/infopath/2007/PartnerControls"/>
    <xsd:element name="i0165b589e0f485fa6237a9400464043" ma:index="9" nillable="true" ma:taxonomy="true" ma:internalName="i0165b589e0f485fa6237a9400464043" ma:taxonomyFieldName="Topic" ma:displayName="Topic" ma:fieldId="{20165b58-9e0f-485f-a623-7a9400464043}" ma:sspId="9af0695c-efcd-46dd-8765-d5578b5758fe" ma:termSetId="60a57c6c-2130-4e61-9e57-098bd84272e4"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7ba7dd9-0f04-4217-893d-a73cba0aebc6}" ma:internalName="TaxCatchAll" ma:showField="CatchAllData" ma:web="b83ea8ec-d1ce-4b1c-906d-dc0b29db2502">
      <xsd:complexType>
        <xsd:complexContent>
          <xsd:extension base="dms:MultiChoiceLookup">
            <xsd:sequence>
              <xsd:element name="Value" type="dms:Lookup" maxOccurs="unbounded" minOccurs="0" nillable="true"/>
            </xsd:sequence>
          </xsd:extension>
        </xsd:complexContent>
      </xsd:complexType>
    </xsd:element>
    <xsd:element name="c429491b856c4e30abe8407934465dee" ma:index="12" nillable="true" ma:taxonomy="true" ma:internalName="c429491b856c4e30abe8407934465dee" ma:taxonomyFieldName="Staff_x0020_Category" ma:displayName="Staff Category" ma:fieldId="{c429491b-856c-4e30-abe8-407934465dee}" ma:sspId="9af0695c-efcd-46dd-8765-d5578b5758fe" ma:termSetId="3d337045-6da3-4c9d-a943-86c979c7f8db" ma:anchorId="00000000-0000-0000-0000-000000000000" ma:open="false" ma:isKeyword="false">
      <xsd:complexType>
        <xsd:sequence>
          <xsd:element ref="pc:Terms" minOccurs="0" maxOccurs="1"/>
        </xsd:sequence>
      </xsd:complexType>
    </xsd:element>
    <xsd:element name="mcfa9f6af8bf42a58d866cdfd4e11fd3" ma:index="14" nillable="true" ma:taxonomy="true" ma:internalName="mcfa9f6af8bf42a58d866cdfd4e11fd3" ma:taxonomyFieldName="Exam_x0020_Board" ma:displayName="Exam Board" ma:fieldId="{6cfa9f6a-f8bf-42a5-8d86-6cdfd4e11fd3}" ma:sspId="9af0695c-efcd-46dd-8765-d5578b5758fe" ma:termSetId="a3733284-8b89-4cee-ba61-be29b75bbad9" ma:anchorId="00000000-0000-0000-0000-000000000000" ma:open="false" ma:isKeyword="false">
      <xsd:complexType>
        <xsd:sequence>
          <xsd:element ref="pc:Terms" minOccurs="0" maxOccurs="1"/>
        </xsd:sequence>
      </xsd:complexType>
    </xsd:element>
    <xsd:element name="f948e339c5fc46c8b2750cbbc9e73e24" ma:index="16" nillable="true" ma:taxonomy="true" ma:internalName="f948e339c5fc46c8b2750cbbc9e73e24" ma:taxonomyFieldName="Week" ma:displayName="Week" ma:fieldId="{f948e339-c5fc-46c8-b275-0cbbc9e73e24}" ma:sspId="9af0695c-efcd-46dd-8765-d5578b5758fe" ma:termSetId="1d66f853-e543-47e9-b693-d49e9ff978a4" ma:anchorId="00000000-0000-0000-0000-000000000000" ma:open="false" ma:isKeyword="false">
      <xsd:complexType>
        <xsd:sequence>
          <xsd:element ref="pc:Terms" minOccurs="0" maxOccurs="1"/>
        </xsd:sequence>
      </xsd:complexType>
    </xsd:element>
    <xsd:element name="p0200d0debe3499c8d7b4d3006013c0c" ma:index="18" nillable="true" ma:taxonomy="true" ma:internalName="p0200d0debe3499c8d7b4d3006013c0c" ma:taxonomyFieldName="Term" ma:displayName="Term" ma:fieldId="{90200d0d-ebe3-499c-8d7b-4d3006013c0c}" ma:sspId="9af0695c-efcd-46dd-8765-d5578b5758fe" ma:termSetId="79b7fcde-7773-4a5a-80d2-01582845289b" ma:anchorId="00000000-0000-0000-0000-000000000000" ma:open="false" ma:isKeyword="false">
      <xsd:complexType>
        <xsd:sequence>
          <xsd:element ref="pc:Terms" minOccurs="0" maxOccurs="1"/>
        </xsd:sequence>
      </xsd:complexType>
    </xsd:element>
    <xsd:element name="PersonalIdentificationData" ma:index="19" nillable="true" ma:displayName="Personal Identification Data" ma:internalName="Personal_x0020_Identification_x0020_Data">
      <xsd:simpleType>
        <xsd:restriction base="dms:Choice">
          <xsd:enumeration value="No"/>
          <xsd:enumeration value="Yes"/>
        </xsd:restriction>
      </xsd:simpleType>
    </xsd:element>
    <xsd:element name="KeyStage" ma:index="20" nillable="true" ma:displayName="Key Stage" ma:internalName="Key_x0020_Stage">
      <xsd:simpleType>
        <xsd:restriction base="dms:Text"/>
      </xsd:simpleType>
    </xsd:element>
    <xsd:element name="Year" ma:index="21" nillable="true" ma:displayName="Year" ma:internalName="Year">
      <xsd:simpleType>
        <xsd:restriction base="dms:Text"/>
      </xsd:simpleType>
    </xsd:element>
    <xsd:element name="Lesson" ma:index="22" nillable="true" ma:displayName="Lesson" ma:internalName="Lesson">
      <xsd:simpleType>
        <xsd:restriction base="dms:Text"/>
      </xsd:simpleType>
    </xsd:element>
    <xsd:element name="CustomTags" ma:index="23" nillable="true" ma:displayName="Custom Tags" ma:internalName="Custom_x0020_Tags">
      <xsd:simpleType>
        <xsd:restriction base="dms:Text"/>
      </xsd:simpleType>
    </xsd:element>
    <xsd:element name="CurriculumSubject" ma:index="24" nillable="true" ma:displayName="Curriculum Subject" ma:default="Biology" ma:internalName="Curriculum_x0020_Subject">
      <xsd:simpleType>
        <xsd:restriction base="dms:Text"/>
      </xsd:simpleType>
    </xsd:element>
    <xsd:element name="SharedWithUsers" ma:index="3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a9f016-2850-430d-a9d7-5d156f797ecb"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DateTaken" ma:index="29" nillable="true" ma:displayName="MediaServiceDateTaken" ma:hidden="true" ma:internalName="MediaServiceDateTaken" ma:readOnly="true">
      <xsd:simpleType>
        <xsd:restriction base="dms:Text"/>
      </xsd:simpleType>
    </xsd:element>
    <xsd:element name="MediaServiceAutoTags" ma:index="30" nillable="true" ma:displayName="Tags" ma:internalName="MediaServiceAutoTags"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Location" ma:index="33" nillable="true" ma:displayName="Location" ma:internalName="MediaServiceLocation"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LengthInSeconds" ma:index="37" nillable="true" ma:displayName="Length (seconds)" ma:internalName="MediaLengthInSeconds" ma:readOnly="true">
      <xsd:simpleType>
        <xsd:restriction base="dms:Unknown"/>
      </xsd:simpleType>
    </xsd:element>
    <xsd:element name="lcf76f155ced4ddcb4097134ff3c332f" ma:index="39" nillable="true" ma:taxonomy="true" ma:internalName="lcf76f155ced4ddcb4097134ff3c332f" ma:taxonomyFieldName="MediaServiceImageTags" ma:displayName="Image Tags" ma:readOnly="false" ma:fieldId="{5cf76f15-5ced-4ddc-b409-7134ff3c332f}" ma:taxonomyMulti="true" ma:sspId="9af0695c-efcd-46dd-8765-d5578b5758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4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948e339c5fc46c8b2750cbbc9e73e24 xmlns="b83ea8ec-d1ce-4b1c-906d-dc0b29db2502">
      <Terms xmlns="http://schemas.microsoft.com/office/infopath/2007/PartnerControls"/>
    </f948e339c5fc46c8b2750cbbc9e73e24>
    <lcf76f155ced4ddcb4097134ff3c332f xmlns="39a9f016-2850-430d-a9d7-5d156f797ecb">
      <Terms xmlns="http://schemas.microsoft.com/office/infopath/2007/PartnerControls"/>
    </lcf76f155ced4ddcb4097134ff3c332f>
    <CustomTags xmlns="b83ea8ec-d1ce-4b1c-906d-dc0b29db2502" xsi:nil="true"/>
    <CurriculumSubject xmlns="b83ea8ec-d1ce-4b1c-906d-dc0b29db2502">Biology</CurriculumSubject>
    <i0165b589e0f485fa6237a9400464043 xmlns="b83ea8ec-d1ce-4b1c-906d-dc0b29db2502">
      <Terms xmlns="http://schemas.microsoft.com/office/infopath/2007/PartnerControls"/>
    </i0165b589e0f485fa6237a9400464043>
    <KeyStage xmlns="b83ea8ec-d1ce-4b1c-906d-dc0b29db2502" xsi:nil="true"/>
    <mcfa9f6af8bf42a58d866cdfd4e11fd3 xmlns="b83ea8ec-d1ce-4b1c-906d-dc0b29db2502">
      <Terms xmlns="http://schemas.microsoft.com/office/infopath/2007/PartnerControls"/>
    </mcfa9f6af8bf42a58d866cdfd4e11fd3>
    <Year xmlns="b83ea8ec-d1ce-4b1c-906d-dc0b29db2502" xsi:nil="true"/>
    <Lesson xmlns="b83ea8ec-d1ce-4b1c-906d-dc0b29db2502" xsi:nil="true"/>
    <c429491b856c4e30abe8407934465dee xmlns="b83ea8ec-d1ce-4b1c-906d-dc0b29db2502">
      <Terms xmlns="http://schemas.microsoft.com/office/infopath/2007/PartnerControls"/>
    </c429491b856c4e30abe8407934465dee>
    <p0200d0debe3499c8d7b4d3006013c0c xmlns="b83ea8ec-d1ce-4b1c-906d-dc0b29db2502">
      <Terms xmlns="http://schemas.microsoft.com/office/infopath/2007/PartnerControls"/>
    </p0200d0debe3499c8d7b4d3006013c0c>
    <PersonalIdentificationData xmlns="b83ea8ec-d1ce-4b1c-906d-dc0b29db2502" xsi:nil="true"/>
    <TaxCatchAll xmlns="b83ea8ec-d1ce-4b1c-906d-dc0b29db2502" xsi:nil="true"/>
  </documentManagement>
</p:properties>
</file>

<file path=customXml/itemProps1.xml><?xml version="1.0" encoding="utf-8"?>
<ds:datastoreItem xmlns:ds="http://schemas.openxmlformats.org/officeDocument/2006/customXml" ds:itemID="{16E2749A-6F0D-4F49-8FC1-DD7734AB8B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3ea8ec-d1ce-4b1c-906d-dc0b29db2502"/>
    <ds:schemaRef ds:uri="39a9f016-2850-430d-a9d7-5d156f797e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2813E75-893C-45DF-88CC-524AF7F01AFD}">
  <ds:schemaRefs>
    <ds:schemaRef ds:uri="http://schemas.microsoft.com/sharepoint/v3/contenttype/forms"/>
  </ds:schemaRefs>
</ds:datastoreItem>
</file>

<file path=customXml/itemProps3.xml><?xml version="1.0" encoding="utf-8"?>
<ds:datastoreItem xmlns:ds="http://schemas.openxmlformats.org/officeDocument/2006/customXml" ds:itemID="{DD136081-86CC-4627-BCD3-04D2425E2501}">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39a9f016-2850-430d-a9d7-5d156f797ecb"/>
    <ds:schemaRef ds:uri="http://purl.org/dc/elements/1.1/"/>
    <ds:schemaRef ds:uri="b83ea8ec-d1ce-4b1c-906d-dc0b29db2502"/>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14861</TotalTime>
  <Words>2257</Words>
  <Application>Microsoft Office PowerPoint</Application>
  <PresentationFormat>Widescreen</PresentationFormat>
  <Paragraphs>241</Paragraphs>
  <Slides>29</Slides>
  <Notes>1</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29</vt:i4>
      </vt:variant>
    </vt:vector>
  </HeadingPairs>
  <TitlesOfParts>
    <vt:vector size="42" baseType="lpstr">
      <vt:lpstr>Arial</vt:lpstr>
      <vt:lpstr>Calibri</vt:lpstr>
      <vt:lpstr>Corbel</vt:lpstr>
      <vt:lpstr>gg sans</vt:lpstr>
      <vt:lpstr>Times New Roman</vt:lpstr>
      <vt:lpstr>Wingdings</vt:lpstr>
      <vt:lpstr>Wingdings 2</vt:lpstr>
      <vt:lpstr>Wingdings 3</vt:lpstr>
      <vt:lpstr>6_Office Theme</vt:lpstr>
      <vt:lpstr>3_Office Theme</vt:lpstr>
      <vt:lpstr>inspector</vt:lpstr>
      <vt:lpstr>4_Module</vt:lpstr>
      <vt:lpstr>7_Office Theme</vt:lpstr>
      <vt:lpstr>What’s the opposite?</vt:lpstr>
      <vt:lpstr>INHIBITORS: KEY POINT </vt:lpstr>
      <vt:lpstr>PowerPoint Presentation</vt:lpstr>
      <vt:lpstr>PowerPoint Presentation</vt:lpstr>
      <vt:lpstr>INHIBITORS: KEY POINT </vt:lpstr>
      <vt:lpstr>PowerPoint Presentation</vt:lpstr>
      <vt:lpstr>PowerPoint Presentation</vt:lpstr>
      <vt:lpstr>INHIBITORS: KEY POINT </vt:lpstr>
      <vt:lpstr>Understanding check</vt:lpstr>
      <vt:lpstr>ALLOSTERIC (SITE)</vt:lpstr>
      <vt:lpstr>INHIBITORS: KEY POINT </vt:lpstr>
      <vt:lpstr>PowerPoint Presentation</vt:lpstr>
      <vt:lpstr>Prior knowledge check</vt:lpstr>
      <vt:lpstr>INHIBITORS: KEY POINT </vt:lpstr>
      <vt:lpstr>PowerPoint Presentation</vt:lpstr>
      <vt:lpstr>PowerPoint Presentation</vt:lpstr>
      <vt:lpstr>PowerPoint Presentation</vt:lpstr>
      <vt:lpstr>Understanding check (just for FUN)</vt:lpstr>
      <vt:lpstr>PowerPoint Presentation</vt:lpstr>
      <vt:lpstr>PowerPoint Presentation</vt:lpstr>
      <vt:lpstr>PowerPoint Presentation</vt:lpstr>
      <vt:lpstr>Understanding check </vt:lpstr>
      <vt:lpstr>PowerPoint Presentation</vt:lpstr>
      <vt:lpstr>INHIBITORS: KEY POINT </vt:lpstr>
      <vt:lpstr>End product inhibition</vt:lpstr>
      <vt:lpstr>PowerPoint Presentation</vt:lpstr>
      <vt:lpstr>Summary</vt:lpstr>
      <vt:lpstr>PowerPoint Presentation</vt:lpstr>
      <vt:lpstr>PowerPoint Presentation</vt:lpstr>
    </vt:vector>
  </TitlesOfParts>
  <Company>Authorised Users Only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Gareth Honor</dc:creator>
  <cp:lastModifiedBy>Chezka Mae Madrona</cp:lastModifiedBy>
  <cp:revision>238</cp:revision>
  <dcterms:created xsi:type="dcterms:W3CDTF">2017-10-16T12:52:47Z</dcterms:created>
  <dcterms:modified xsi:type="dcterms:W3CDTF">2025-07-22T07:28:53Z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0x0101002F4BC12256C0CA499B3F5CE8F04E9C67</vt:lpwstr>
  </property>
  <property fmtid="{D5CDD505-2E9C-101B-9397-08002B2CF9AE}" pid="3" name="Staff Category">
    <vt:lpwstr/>
  </property>
  <property fmtid="{D5CDD505-2E9C-101B-9397-08002B2CF9AE}" pid="4" name="Topic">
    <vt:lpwstr/>
  </property>
  <property fmtid="{D5CDD505-2E9C-101B-9397-08002B2CF9AE}" pid="5" name="MediaServiceImageTags">
    <vt:lpwstr/>
  </property>
  <property fmtid="{D5CDD505-2E9C-101B-9397-08002B2CF9AE}" pid="6" name="Term">
    <vt:lpwstr/>
  </property>
  <property fmtid="{D5CDD505-2E9C-101B-9397-08002B2CF9AE}" pid="7" name="Week">
    <vt:lpwstr/>
  </property>
  <property fmtid="{D5CDD505-2E9C-101B-9397-08002B2CF9AE}" pid="8" name="Exam Board">
    <vt:lpwstr/>
  </property>
</Properties>
</file>