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18"/>
  </p:notesMasterIdLst>
  <p:sldIdLst>
    <p:sldId id="306" r:id="rId5"/>
    <p:sldId id="314" r:id="rId6"/>
    <p:sldId id="264" r:id="rId7"/>
    <p:sldId id="257" r:id="rId8"/>
    <p:sldId id="263" r:id="rId9"/>
    <p:sldId id="260" r:id="rId10"/>
    <p:sldId id="313" r:id="rId11"/>
    <p:sldId id="308" r:id="rId12"/>
    <p:sldId id="309" r:id="rId13"/>
    <p:sldId id="310" r:id="rId14"/>
    <p:sldId id="311" r:id="rId15"/>
    <p:sldId id="265"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74FDB-4ED9-AEF5-9A07-0AEB0F163E92}" v="1" dt="2024-05-08T08:53:07.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Brand" userId="62f57576-6100-4425-b5e6-c2d83bb4c7ce" providerId="ADAL" clId="{75FE2C7B-3A05-40B8-9919-32094386E1CA}"/>
    <pc:docChg chg="modSld">
      <pc:chgData name="Hayley Brand" userId="62f57576-6100-4425-b5e6-c2d83bb4c7ce" providerId="ADAL" clId="{75FE2C7B-3A05-40B8-9919-32094386E1CA}" dt="2019-10-07T10:59:45.308" v="1" actId="1076"/>
      <pc:docMkLst>
        <pc:docMk/>
      </pc:docMkLst>
      <pc:sldChg chg="modSp">
        <pc:chgData name="Hayley Brand" userId="62f57576-6100-4425-b5e6-c2d83bb4c7ce" providerId="ADAL" clId="{75FE2C7B-3A05-40B8-9919-32094386E1CA}" dt="2019-10-07T10:59:45.308" v="1" actId="1076"/>
        <pc:sldMkLst>
          <pc:docMk/>
          <pc:sldMk cId="0" sldId="258"/>
        </pc:sldMkLst>
        <pc:spChg chg="mod">
          <ac:chgData name="Hayley Brand" userId="62f57576-6100-4425-b5e6-c2d83bb4c7ce" providerId="ADAL" clId="{75FE2C7B-3A05-40B8-9919-32094386E1CA}" dt="2019-10-07T10:59:45.308" v="1" actId="1076"/>
          <ac:spMkLst>
            <pc:docMk/>
            <pc:sldMk cId="0" sldId="258"/>
            <ac:spMk id="3" creationId="{4DE4EE24-8899-428C-AC85-799EA7EB2C16}"/>
          </ac:spMkLst>
        </pc:spChg>
        <pc:spChg chg="mod">
          <ac:chgData name="Hayley Brand" userId="62f57576-6100-4425-b5e6-c2d83bb4c7ce" providerId="ADAL" clId="{75FE2C7B-3A05-40B8-9919-32094386E1CA}" dt="2019-10-07T10:59:42.355" v="0" actId="1076"/>
          <ac:spMkLst>
            <pc:docMk/>
            <pc:sldMk cId="0" sldId="258"/>
            <ac:spMk id="2050" creationId="{0F7D81E2-8ABE-431E-B4FF-12EF09F6E934}"/>
          </ac:spMkLst>
        </pc:spChg>
      </pc:sldChg>
    </pc:docChg>
  </pc:docChgLst>
  <pc:docChgLst>
    <pc:chgData name="Richard Ball" userId="c2c6c2dd-6ddc-437e-8cdd-d7a74390accc" providerId="ADAL" clId="{D341B861-096D-40E1-BE43-B634FE7F7671}"/>
    <pc:docChg chg="custSel addSld modSld">
      <pc:chgData name="Richard Ball" userId="c2c6c2dd-6ddc-437e-8cdd-d7a74390accc" providerId="ADAL" clId="{D341B861-096D-40E1-BE43-B634FE7F7671}" dt="2023-10-06T11:15:24.055" v="216" actId="20577"/>
      <pc:docMkLst>
        <pc:docMk/>
      </pc:docMkLst>
      <pc:sldChg chg="delSp modSp mod modAnim">
        <pc:chgData name="Richard Ball" userId="c2c6c2dd-6ddc-437e-8cdd-d7a74390accc" providerId="ADAL" clId="{D341B861-096D-40E1-BE43-B634FE7F7671}" dt="2023-10-05T11:01:39.201" v="8"/>
        <pc:sldMkLst>
          <pc:docMk/>
          <pc:sldMk cId="0" sldId="263"/>
        </pc:sldMkLst>
        <pc:spChg chg="del mod">
          <ac:chgData name="Richard Ball" userId="c2c6c2dd-6ddc-437e-8cdd-d7a74390accc" providerId="ADAL" clId="{D341B861-096D-40E1-BE43-B634FE7F7671}" dt="2023-10-05T11:01:39.201" v="8"/>
          <ac:spMkLst>
            <pc:docMk/>
            <pc:sldMk cId="0" sldId="263"/>
            <ac:spMk id="13" creationId="{ED90A15D-5FA8-4377-A77C-BA7F02D10E4B}"/>
          </ac:spMkLst>
        </pc:spChg>
        <pc:spChg chg="mod">
          <ac:chgData name="Richard Ball" userId="c2c6c2dd-6ddc-437e-8cdd-d7a74390accc" providerId="ADAL" clId="{D341B861-096D-40E1-BE43-B634FE7F7671}" dt="2023-10-05T11:01:28.039" v="3" actId="113"/>
          <ac:spMkLst>
            <pc:docMk/>
            <pc:sldMk cId="0" sldId="263"/>
            <ac:spMk id="4102" creationId="{ADF34028-C230-42C4-8E71-2EC163AF746C}"/>
          </ac:spMkLst>
        </pc:spChg>
        <pc:spChg chg="del mod">
          <ac:chgData name="Richard Ball" userId="c2c6c2dd-6ddc-437e-8cdd-d7a74390accc" providerId="ADAL" clId="{D341B861-096D-40E1-BE43-B634FE7F7671}" dt="2023-10-05T11:01:39.196" v="6" actId="478"/>
          <ac:spMkLst>
            <pc:docMk/>
            <pc:sldMk cId="0" sldId="263"/>
            <ac:spMk id="19468" creationId="{1810695D-66DE-4843-9BC8-4C9FBF0A0C6A}"/>
          </ac:spMkLst>
        </pc:spChg>
      </pc:sldChg>
      <pc:sldChg chg="modSp mod modNotesTx">
        <pc:chgData name="Richard Ball" userId="c2c6c2dd-6ddc-437e-8cdd-d7a74390accc" providerId="ADAL" clId="{D341B861-096D-40E1-BE43-B634FE7F7671}" dt="2023-10-06T11:13:38.836" v="184" actId="20577"/>
        <pc:sldMkLst>
          <pc:docMk/>
          <pc:sldMk cId="0" sldId="308"/>
        </pc:sldMkLst>
        <pc:spChg chg="mod">
          <ac:chgData name="Richard Ball" userId="c2c6c2dd-6ddc-437e-8cdd-d7a74390accc" providerId="ADAL" clId="{D341B861-096D-40E1-BE43-B634FE7F7671}" dt="2023-10-06T11:13:38.836" v="184" actId="20577"/>
          <ac:spMkLst>
            <pc:docMk/>
            <pc:sldMk cId="0" sldId="308"/>
            <ac:spMk id="7171" creationId="{360DA5F6-69C0-4BB9-A826-C299442EC194}"/>
          </ac:spMkLst>
        </pc:spChg>
      </pc:sldChg>
      <pc:sldChg chg="modSp mod">
        <pc:chgData name="Richard Ball" userId="c2c6c2dd-6ddc-437e-8cdd-d7a74390accc" providerId="ADAL" clId="{D341B861-096D-40E1-BE43-B634FE7F7671}" dt="2023-10-06T11:15:24.055" v="216" actId="20577"/>
        <pc:sldMkLst>
          <pc:docMk/>
          <pc:sldMk cId="3190875183" sldId="311"/>
        </pc:sldMkLst>
        <pc:spChg chg="mod">
          <ac:chgData name="Richard Ball" userId="c2c6c2dd-6ddc-437e-8cdd-d7a74390accc" providerId="ADAL" clId="{D341B861-096D-40E1-BE43-B634FE7F7671}" dt="2023-10-06T11:15:24.055" v="216" actId="20577"/>
          <ac:spMkLst>
            <pc:docMk/>
            <pc:sldMk cId="3190875183" sldId="311"/>
            <ac:spMk id="5" creationId="{FAE8DB9B-C654-415C-927B-BEB0DB0E03AF}"/>
          </ac:spMkLst>
        </pc:spChg>
      </pc:sldChg>
      <pc:sldChg chg="addSp delSp modSp new mod">
        <pc:chgData name="Richard Ball" userId="c2c6c2dd-6ddc-437e-8cdd-d7a74390accc" providerId="ADAL" clId="{D341B861-096D-40E1-BE43-B634FE7F7671}" dt="2023-10-06T10:53:39.819" v="111" actId="14100"/>
        <pc:sldMkLst>
          <pc:docMk/>
          <pc:sldMk cId="349832446" sldId="315"/>
        </pc:sldMkLst>
        <pc:spChg chg="del">
          <ac:chgData name="Richard Ball" userId="c2c6c2dd-6ddc-437e-8cdd-d7a74390accc" providerId="ADAL" clId="{D341B861-096D-40E1-BE43-B634FE7F7671}" dt="2023-10-06T10:53:31.928" v="108" actId="478"/>
          <ac:spMkLst>
            <pc:docMk/>
            <pc:sldMk cId="349832446" sldId="315"/>
            <ac:spMk id="2" creationId="{7D2C0D6A-9D83-A30C-DD43-5A84CD2E7A9E}"/>
          </ac:spMkLst>
        </pc:spChg>
        <pc:spChg chg="del">
          <ac:chgData name="Richard Ball" userId="c2c6c2dd-6ddc-437e-8cdd-d7a74390accc" providerId="ADAL" clId="{D341B861-096D-40E1-BE43-B634FE7F7671}" dt="2023-10-06T10:53:31.928" v="108" actId="478"/>
          <ac:spMkLst>
            <pc:docMk/>
            <pc:sldMk cId="349832446" sldId="315"/>
            <ac:spMk id="3" creationId="{F18C5738-183E-6CAC-A753-325EEB71A226}"/>
          </ac:spMkLst>
        </pc:spChg>
        <pc:picChg chg="add mod">
          <ac:chgData name="Richard Ball" userId="c2c6c2dd-6ddc-437e-8cdd-d7a74390accc" providerId="ADAL" clId="{D341B861-096D-40E1-BE43-B634FE7F7671}" dt="2023-10-06T10:53:39.819" v="111" actId="14100"/>
          <ac:picMkLst>
            <pc:docMk/>
            <pc:sldMk cId="349832446" sldId="315"/>
            <ac:picMk id="5" creationId="{BF4AE44A-A0C8-CC73-1CCA-9C6464BC7C3E}"/>
          </ac:picMkLst>
        </pc:picChg>
      </pc:sldChg>
    </pc:docChg>
  </pc:docChgLst>
  <pc:docChgLst>
    <pc:chgData name="Richard Ball" userId="S::richard.ball@sthelens.london::c2c6c2dd-6ddc-437e-8cdd-d7a74390accc" providerId="AD" clId="Web-{48D2E371-95F4-D26E-827E-E939076A78E4}"/>
    <pc:docChg chg="modSld">
      <pc:chgData name="Richard Ball" userId="S::richard.ball@sthelens.london::c2c6c2dd-6ddc-437e-8cdd-d7a74390accc" providerId="AD" clId="Web-{48D2E371-95F4-D26E-827E-E939076A78E4}" dt="2021-11-04T10:47:22.164" v="0"/>
      <pc:docMkLst>
        <pc:docMk/>
      </pc:docMkLst>
      <pc:sldChg chg="modSp">
        <pc:chgData name="Richard Ball" userId="S::richard.ball@sthelens.london::c2c6c2dd-6ddc-437e-8cdd-d7a74390accc" providerId="AD" clId="Web-{48D2E371-95F4-D26E-827E-E939076A78E4}" dt="2021-11-04T10:47:22.164" v="0"/>
        <pc:sldMkLst>
          <pc:docMk/>
          <pc:sldMk cId="2664558677" sldId="313"/>
        </pc:sldMkLst>
        <pc:graphicFrameChg chg="modGraphic">
          <ac:chgData name="Richard Ball" userId="S::richard.ball@sthelens.london::c2c6c2dd-6ddc-437e-8cdd-d7a74390accc" providerId="AD" clId="Web-{48D2E371-95F4-D26E-827E-E939076A78E4}" dt="2021-11-04T10:47:22.164" v="0"/>
          <ac:graphicFrameMkLst>
            <pc:docMk/>
            <pc:sldMk cId="2664558677" sldId="313"/>
            <ac:graphicFrameMk id="4" creationId="{637B172D-8D36-4B84-B767-202BB6D00B0E}"/>
          </ac:graphicFrameMkLst>
        </pc:graphicFrameChg>
      </pc:sldChg>
    </pc:docChg>
  </pc:docChgLst>
  <pc:docChgLst>
    <pc:chgData name="Richard Ball" userId="S::richard.ball@sthelens.london::c2c6c2dd-6ddc-437e-8cdd-d7a74390accc" providerId="AD" clId="Web-{B1274FDB-4ED9-AEF5-9A07-0AEB0F163E92}"/>
    <pc:docChg chg="delSld">
      <pc:chgData name="Richard Ball" userId="S::richard.ball@sthelens.london::c2c6c2dd-6ddc-437e-8cdd-d7a74390accc" providerId="AD" clId="Web-{B1274FDB-4ED9-AEF5-9A07-0AEB0F163E92}" dt="2024-05-08T08:53:07.969" v="0"/>
      <pc:docMkLst>
        <pc:docMk/>
      </pc:docMkLst>
      <pc:sldChg chg="del">
        <pc:chgData name="Richard Ball" userId="S::richard.ball@sthelens.london::c2c6c2dd-6ddc-437e-8cdd-d7a74390accc" providerId="AD" clId="Web-{B1274FDB-4ED9-AEF5-9A07-0AEB0F163E92}" dt="2024-05-08T08:53:07.969" v="0"/>
        <pc:sldMkLst>
          <pc:docMk/>
          <pc:sldMk cId="349832446" sldId="315"/>
        </pc:sldMkLst>
      </pc:sldChg>
    </pc:docChg>
  </pc:docChgLst>
  <pc:docChgLst>
    <pc:chgData name="Richard Ball" userId="c2c6c2dd-6ddc-437e-8cdd-d7a74390accc" providerId="ADAL" clId="{03AA8F59-28F2-4C2A-A14B-10D8826B805D}"/>
    <pc:docChg chg="custSel addSld modSld">
      <pc:chgData name="Richard Ball" userId="c2c6c2dd-6ddc-437e-8cdd-d7a74390accc" providerId="ADAL" clId="{03AA8F59-28F2-4C2A-A14B-10D8826B805D}" dt="2022-10-06T12:09:53.446" v="232" actId="20577"/>
      <pc:docMkLst>
        <pc:docMk/>
      </pc:docMkLst>
      <pc:sldChg chg="addSp delSp modSp new mod">
        <pc:chgData name="Richard Ball" userId="c2c6c2dd-6ddc-437e-8cdd-d7a74390accc" providerId="ADAL" clId="{03AA8F59-28F2-4C2A-A14B-10D8826B805D}" dt="2022-10-06T12:09:53.446" v="232" actId="20577"/>
        <pc:sldMkLst>
          <pc:docMk/>
          <pc:sldMk cId="4085843691" sldId="314"/>
        </pc:sldMkLst>
        <pc:spChg chg="del">
          <ac:chgData name="Richard Ball" userId="c2c6c2dd-6ddc-437e-8cdd-d7a74390accc" providerId="ADAL" clId="{03AA8F59-28F2-4C2A-A14B-10D8826B805D}" dt="2022-10-06T12:08:20.634" v="1" actId="478"/>
          <ac:spMkLst>
            <pc:docMk/>
            <pc:sldMk cId="4085843691" sldId="314"/>
            <ac:spMk id="2" creationId="{BDD701E2-ABD1-1198-544A-0CF3AACA2763}"/>
          </ac:spMkLst>
        </pc:spChg>
        <pc:spChg chg="del">
          <ac:chgData name="Richard Ball" userId="c2c6c2dd-6ddc-437e-8cdd-d7a74390accc" providerId="ADAL" clId="{03AA8F59-28F2-4C2A-A14B-10D8826B805D}" dt="2022-10-06T12:08:20.634" v="1" actId="478"/>
          <ac:spMkLst>
            <pc:docMk/>
            <pc:sldMk cId="4085843691" sldId="314"/>
            <ac:spMk id="3" creationId="{72C1340F-8C03-56E6-908C-6666CC0E0FBF}"/>
          </ac:spMkLst>
        </pc:spChg>
        <pc:spChg chg="add mod">
          <ac:chgData name="Richard Ball" userId="c2c6c2dd-6ddc-437e-8cdd-d7a74390accc" providerId="ADAL" clId="{03AA8F59-28F2-4C2A-A14B-10D8826B805D}" dt="2022-10-06T12:09:53.446" v="232" actId="20577"/>
          <ac:spMkLst>
            <pc:docMk/>
            <pc:sldMk cId="4085843691" sldId="314"/>
            <ac:spMk id="4" creationId="{3FA75A4B-06D7-1D20-3979-3C7DE7F17E2B}"/>
          </ac:spMkLst>
        </pc:spChg>
      </pc:sldChg>
    </pc:docChg>
  </pc:docChgLst>
  <pc:docChgLst>
    <pc:chgData name="Richard Ball" userId="c2c6c2dd-6ddc-437e-8cdd-d7a74390accc" providerId="ADAL" clId="{42F54CAC-52C3-42A8-805F-25A771C9EC70}"/>
    <pc:docChg chg="undo redo custSel addSld delSld modSld sldOrd">
      <pc:chgData name="Richard Ball" userId="c2c6c2dd-6ddc-437e-8cdd-d7a74390accc" providerId="ADAL" clId="{42F54CAC-52C3-42A8-805F-25A771C9EC70}" dt="2021-11-05T10:54:14.586" v="1743" actId="20577"/>
      <pc:docMkLst>
        <pc:docMk/>
      </pc:docMkLst>
      <pc:sldChg chg="modSp mod">
        <pc:chgData name="Richard Ball" userId="c2c6c2dd-6ddc-437e-8cdd-d7a74390accc" providerId="ADAL" clId="{42F54CAC-52C3-42A8-805F-25A771C9EC70}" dt="2021-10-24T11:25:18.433" v="16" actId="27636"/>
        <pc:sldMkLst>
          <pc:docMk/>
          <pc:sldMk cId="0" sldId="257"/>
        </pc:sldMkLst>
        <pc:spChg chg="mod">
          <ac:chgData name="Richard Ball" userId="c2c6c2dd-6ddc-437e-8cdd-d7a74390accc" providerId="ADAL" clId="{42F54CAC-52C3-42A8-805F-25A771C9EC70}" dt="2021-10-24T11:25:18.433" v="16" actId="27636"/>
          <ac:spMkLst>
            <pc:docMk/>
            <pc:sldMk cId="0" sldId="257"/>
            <ac:spMk id="5" creationId="{0882AADF-E8D8-48FB-92F9-2ABF0023C93E}"/>
          </ac:spMkLst>
        </pc:spChg>
      </pc:sldChg>
      <pc:sldChg chg="delSp modSp del mod modAnim">
        <pc:chgData name="Richard Ball" userId="c2c6c2dd-6ddc-437e-8cdd-d7a74390accc" providerId="ADAL" clId="{42F54CAC-52C3-42A8-805F-25A771C9EC70}" dt="2021-10-24T11:24:00.855" v="9" actId="47"/>
        <pc:sldMkLst>
          <pc:docMk/>
          <pc:sldMk cId="0" sldId="258"/>
        </pc:sldMkLst>
        <pc:spChg chg="del">
          <ac:chgData name="Richard Ball" userId="c2c6c2dd-6ddc-437e-8cdd-d7a74390accc" providerId="ADAL" clId="{42F54CAC-52C3-42A8-805F-25A771C9EC70}" dt="2021-10-24T11:23:41.087" v="0" actId="478"/>
          <ac:spMkLst>
            <pc:docMk/>
            <pc:sldMk cId="0" sldId="258"/>
            <ac:spMk id="3" creationId="{4DE4EE24-8899-428C-AC85-799EA7EB2C16}"/>
          </ac:spMkLst>
        </pc:spChg>
        <pc:spChg chg="del">
          <ac:chgData name="Richard Ball" userId="c2c6c2dd-6ddc-437e-8cdd-d7a74390accc" providerId="ADAL" clId="{42F54CAC-52C3-42A8-805F-25A771C9EC70}" dt="2021-10-24T11:23:41.087" v="0" actId="478"/>
          <ac:spMkLst>
            <pc:docMk/>
            <pc:sldMk cId="0" sldId="258"/>
            <ac:spMk id="2050" creationId="{0F7D81E2-8ABE-431E-B4FF-12EF09F6E934}"/>
          </ac:spMkLst>
        </pc:spChg>
        <pc:spChg chg="mod">
          <ac:chgData name="Richard Ball" userId="c2c6c2dd-6ddc-437e-8cdd-d7a74390accc" providerId="ADAL" clId="{42F54CAC-52C3-42A8-805F-25A771C9EC70}" dt="2021-10-24T11:23:52.281" v="8" actId="1076"/>
          <ac:spMkLst>
            <pc:docMk/>
            <pc:sldMk cId="0" sldId="258"/>
            <ac:spMk id="2053" creationId="{6470F857-9F47-4062-A94E-0BB825CA41D2}"/>
          </ac:spMkLst>
        </pc:spChg>
        <pc:picChg chg="del">
          <ac:chgData name="Richard Ball" userId="c2c6c2dd-6ddc-437e-8cdd-d7a74390accc" providerId="ADAL" clId="{42F54CAC-52C3-42A8-805F-25A771C9EC70}" dt="2021-10-24T11:23:42.157" v="1" actId="478"/>
          <ac:picMkLst>
            <pc:docMk/>
            <pc:sldMk cId="0" sldId="258"/>
            <ac:picMk id="1027" creationId="{9554E982-6893-4AF1-8A35-E022C85C0618}"/>
          </ac:picMkLst>
        </pc:picChg>
      </pc:sldChg>
      <pc:sldChg chg="addSp modSp mod">
        <pc:chgData name="Richard Ball" userId="c2c6c2dd-6ddc-437e-8cdd-d7a74390accc" providerId="ADAL" clId="{42F54CAC-52C3-42A8-805F-25A771C9EC70}" dt="2021-11-05T09:58:09.426" v="1634" actId="20577"/>
        <pc:sldMkLst>
          <pc:docMk/>
          <pc:sldMk cId="0" sldId="260"/>
        </pc:sldMkLst>
        <pc:spChg chg="add mod">
          <ac:chgData name="Richard Ball" userId="c2c6c2dd-6ddc-437e-8cdd-d7a74390accc" providerId="ADAL" clId="{42F54CAC-52C3-42A8-805F-25A771C9EC70}" dt="2021-11-03T09:01:58.308" v="461" actId="255"/>
          <ac:spMkLst>
            <pc:docMk/>
            <pc:sldMk cId="0" sldId="260"/>
            <ac:spMk id="7" creationId="{BA84D2D7-9FEC-47AA-9F81-DFB19ECA8B3E}"/>
          </ac:spMkLst>
        </pc:spChg>
        <pc:spChg chg="mod">
          <ac:chgData name="Richard Ball" userId="c2c6c2dd-6ddc-437e-8cdd-d7a74390accc" providerId="ADAL" clId="{42F54CAC-52C3-42A8-805F-25A771C9EC70}" dt="2021-11-03T09:01:09.184" v="447" actId="1076"/>
          <ac:spMkLst>
            <pc:docMk/>
            <pc:sldMk cId="0" sldId="260"/>
            <ac:spMk id="5122" creationId="{57442342-839E-4C4F-A004-44E2EBF2E601}"/>
          </ac:spMkLst>
        </pc:spChg>
        <pc:spChg chg="mod">
          <ac:chgData name="Richard Ball" userId="c2c6c2dd-6ddc-437e-8cdd-d7a74390accc" providerId="ADAL" clId="{42F54CAC-52C3-42A8-805F-25A771C9EC70}" dt="2021-11-03T09:01:11.479" v="448" actId="1076"/>
          <ac:spMkLst>
            <pc:docMk/>
            <pc:sldMk cId="0" sldId="260"/>
            <ac:spMk id="5123" creationId="{FC799ADC-FD63-48F1-84BA-351444A8B73F}"/>
          </ac:spMkLst>
        </pc:spChg>
        <pc:spChg chg="mod">
          <ac:chgData name="Richard Ball" userId="c2c6c2dd-6ddc-437e-8cdd-d7a74390accc" providerId="ADAL" clId="{42F54CAC-52C3-42A8-805F-25A771C9EC70}" dt="2021-11-05T09:58:09.426" v="1634" actId="20577"/>
          <ac:spMkLst>
            <pc:docMk/>
            <pc:sldMk cId="0" sldId="260"/>
            <ac:spMk id="5124" creationId="{BED67AA2-7883-477C-99F4-48487F2DEA1B}"/>
          </ac:spMkLst>
        </pc:spChg>
        <pc:graphicFrameChg chg="mod">
          <ac:chgData name="Richard Ball" userId="c2c6c2dd-6ddc-437e-8cdd-d7a74390accc" providerId="ADAL" clId="{42F54CAC-52C3-42A8-805F-25A771C9EC70}" dt="2021-11-03T09:01:16.108" v="450" actId="1076"/>
          <ac:graphicFrameMkLst>
            <pc:docMk/>
            <pc:sldMk cId="0" sldId="260"/>
            <ac:graphicFrameMk id="3" creationId="{99CFC2C5-9E6E-4ECB-9CCB-A3B94B048160}"/>
          </ac:graphicFrameMkLst>
        </pc:graphicFrameChg>
      </pc:sldChg>
      <pc:sldChg chg="modSp del">
        <pc:chgData name="Richard Ball" userId="c2c6c2dd-6ddc-437e-8cdd-d7a74390accc" providerId="ADAL" clId="{42F54CAC-52C3-42A8-805F-25A771C9EC70}" dt="2021-10-24T11:32:41.946" v="157" actId="47"/>
        <pc:sldMkLst>
          <pc:docMk/>
          <pc:sldMk cId="0" sldId="261"/>
        </pc:sldMkLst>
        <pc:spChg chg="mod">
          <ac:chgData name="Richard Ball" userId="c2c6c2dd-6ddc-437e-8cdd-d7a74390accc" providerId="ADAL" clId="{42F54CAC-52C3-42A8-805F-25A771C9EC70}" dt="2021-10-24T11:25:18.223" v="14"/>
          <ac:spMkLst>
            <pc:docMk/>
            <pc:sldMk cId="0" sldId="261"/>
            <ac:spMk id="6146" creationId="{BCB0671C-8D27-42AB-9E12-3ECEB67DC69C}"/>
          </ac:spMkLst>
        </pc:spChg>
      </pc:sldChg>
      <pc:sldChg chg="modSp del mod">
        <pc:chgData name="Richard Ball" userId="c2c6c2dd-6ddc-437e-8cdd-d7a74390accc" providerId="ADAL" clId="{42F54CAC-52C3-42A8-805F-25A771C9EC70}" dt="2021-11-04T11:01:32.967" v="1413" actId="47"/>
        <pc:sldMkLst>
          <pc:docMk/>
          <pc:sldMk cId="0" sldId="262"/>
        </pc:sldMkLst>
        <pc:spChg chg="mod">
          <ac:chgData name="Richard Ball" userId="c2c6c2dd-6ddc-437e-8cdd-d7a74390accc" providerId="ADAL" clId="{42F54CAC-52C3-42A8-805F-25A771C9EC70}" dt="2021-10-24T11:32:50.826" v="161" actId="14100"/>
          <ac:spMkLst>
            <pc:docMk/>
            <pc:sldMk cId="0" sldId="262"/>
            <ac:spMk id="7171" creationId="{360DA5F6-69C0-4BB9-A826-C299442EC194}"/>
          </ac:spMkLst>
        </pc:spChg>
      </pc:sldChg>
      <pc:sldChg chg="addSp modSp mod modAnim">
        <pc:chgData name="Richard Ball" userId="c2c6c2dd-6ddc-437e-8cdd-d7a74390accc" providerId="ADAL" clId="{42F54CAC-52C3-42A8-805F-25A771C9EC70}" dt="2021-11-05T09:56:41.231" v="1604" actId="1076"/>
        <pc:sldMkLst>
          <pc:docMk/>
          <pc:sldMk cId="0" sldId="263"/>
        </pc:sldMkLst>
        <pc:spChg chg="add mod">
          <ac:chgData name="Richard Ball" userId="c2c6c2dd-6ddc-437e-8cdd-d7a74390accc" providerId="ADAL" clId="{42F54CAC-52C3-42A8-805F-25A771C9EC70}" dt="2021-11-05T09:56:41.231" v="1604" actId="1076"/>
          <ac:spMkLst>
            <pc:docMk/>
            <pc:sldMk cId="0" sldId="263"/>
            <ac:spMk id="13" creationId="{ED90A15D-5FA8-4377-A77C-BA7F02D10E4B}"/>
          </ac:spMkLst>
        </pc:spChg>
        <pc:spChg chg="mod">
          <ac:chgData name="Richard Ball" userId="c2c6c2dd-6ddc-437e-8cdd-d7a74390accc" providerId="ADAL" clId="{42F54CAC-52C3-42A8-805F-25A771C9EC70}" dt="2021-10-24T11:40:57.724" v="230" actId="20577"/>
          <ac:spMkLst>
            <pc:docMk/>
            <pc:sldMk cId="0" sldId="263"/>
            <ac:spMk id="4102" creationId="{ADF34028-C230-42C4-8E71-2EC163AF746C}"/>
          </ac:spMkLst>
        </pc:spChg>
        <pc:spChg chg="mod">
          <ac:chgData name="Richard Ball" userId="c2c6c2dd-6ddc-437e-8cdd-d7a74390accc" providerId="ADAL" clId="{42F54CAC-52C3-42A8-805F-25A771C9EC70}" dt="2021-10-24T11:27:55.479" v="145" actId="1076"/>
          <ac:spMkLst>
            <pc:docMk/>
            <pc:sldMk cId="0" sldId="263"/>
            <ac:spMk id="19467" creationId="{7F17493D-8201-4DA7-A5A8-33E89DA245AF}"/>
          </ac:spMkLst>
        </pc:spChg>
        <pc:spChg chg="mod">
          <ac:chgData name="Richard Ball" userId="c2c6c2dd-6ddc-437e-8cdd-d7a74390accc" providerId="ADAL" clId="{42F54CAC-52C3-42A8-805F-25A771C9EC70}" dt="2021-11-05T09:56:10.474" v="1513" actId="207"/>
          <ac:spMkLst>
            <pc:docMk/>
            <pc:sldMk cId="0" sldId="263"/>
            <ac:spMk id="19468" creationId="{1810695D-66DE-4843-9BC8-4C9FBF0A0C6A}"/>
          </ac:spMkLst>
        </pc:spChg>
        <pc:picChg chg="mod">
          <ac:chgData name="Richard Ball" userId="c2c6c2dd-6ddc-437e-8cdd-d7a74390accc" providerId="ADAL" clId="{42F54CAC-52C3-42A8-805F-25A771C9EC70}" dt="2021-10-24T11:26:52.353" v="94" actId="1076"/>
          <ac:picMkLst>
            <pc:docMk/>
            <pc:sldMk cId="0" sldId="263"/>
            <ac:picMk id="19482" creationId="{C144B7A3-C967-45C8-9DBB-4F227DCD3A35}"/>
          </ac:picMkLst>
        </pc:picChg>
        <pc:picChg chg="mod">
          <ac:chgData name="Richard Ball" userId="c2c6c2dd-6ddc-437e-8cdd-d7a74390accc" providerId="ADAL" clId="{42F54CAC-52C3-42A8-805F-25A771C9EC70}" dt="2021-10-24T11:27:57.120" v="146" actId="1076"/>
          <ac:picMkLst>
            <pc:docMk/>
            <pc:sldMk cId="0" sldId="263"/>
            <ac:picMk id="19485" creationId="{6E48F3A3-19D4-4A8C-9B0B-1B36B83E072A}"/>
          </ac:picMkLst>
        </pc:picChg>
      </pc:sldChg>
      <pc:sldChg chg="addSp delSp modSp mod">
        <pc:chgData name="Richard Ball" userId="c2c6c2dd-6ddc-437e-8cdd-d7a74390accc" providerId="ADAL" clId="{42F54CAC-52C3-42A8-805F-25A771C9EC70}" dt="2021-11-05T10:01:10.403" v="1691" actId="13926"/>
        <pc:sldMkLst>
          <pc:docMk/>
          <pc:sldMk cId="938142614" sldId="264"/>
        </pc:sldMkLst>
        <pc:spChg chg="del mod">
          <ac:chgData name="Richard Ball" userId="c2c6c2dd-6ddc-437e-8cdd-d7a74390accc" providerId="ADAL" clId="{42F54CAC-52C3-42A8-805F-25A771C9EC70}" dt="2021-11-05T09:57:18.073" v="1607" actId="478"/>
          <ac:spMkLst>
            <pc:docMk/>
            <pc:sldMk cId="938142614" sldId="264"/>
            <ac:spMk id="3" creationId="{A64DBF2C-F852-4DC1-AD07-8E1EE0CA85FF}"/>
          </ac:spMkLst>
        </pc:spChg>
        <pc:spChg chg="mod">
          <ac:chgData name="Richard Ball" userId="c2c6c2dd-6ddc-437e-8cdd-d7a74390accc" providerId="ADAL" clId="{42F54CAC-52C3-42A8-805F-25A771C9EC70}" dt="2021-11-05T10:01:10.403" v="1691" actId="13926"/>
          <ac:spMkLst>
            <pc:docMk/>
            <pc:sldMk cId="938142614" sldId="264"/>
            <ac:spMk id="4" creationId="{85B95D6F-F89B-48CA-8308-4E49F916FCBC}"/>
          </ac:spMkLst>
        </pc:spChg>
        <pc:picChg chg="add mod">
          <ac:chgData name="Richard Ball" userId="c2c6c2dd-6ddc-437e-8cdd-d7a74390accc" providerId="ADAL" clId="{42F54CAC-52C3-42A8-805F-25A771C9EC70}" dt="2021-11-05T09:57:33.093" v="1617" actId="1076"/>
          <ac:picMkLst>
            <pc:docMk/>
            <pc:sldMk cId="938142614" sldId="264"/>
            <ac:picMk id="1026" creationId="{D8753AD6-BF6C-4817-B130-17D01E599881}"/>
          </ac:picMkLst>
        </pc:picChg>
      </pc:sldChg>
      <pc:sldChg chg="modSp mod ord">
        <pc:chgData name="Richard Ball" userId="c2c6c2dd-6ddc-437e-8cdd-d7a74390accc" providerId="ADAL" clId="{42F54CAC-52C3-42A8-805F-25A771C9EC70}" dt="2021-10-24T11:53:53.627" v="332"/>
        <pc:sldMkLst>
          <pc:docMk/>
          <pc:sldMk cId="1106258461" sldId="265"/>
        </pc:sldMkLst>
        <pc:spChg chg="mod">
          <ac:chgData name="Richard Ball" userId="c2c6c2dd-6ddc-437e-8cdd-d7a74390accc" providerId="ADAL" clId="{42F54CAC-52C3-42A8-805F-25A771C9EC70}" dt="2021-10-24T11:25:18.418" v="15" actId="27636"/>
          <ac:spMkLst>
            <pc:docMk/>
            <pc:sldMk cId="1106258461" sldId="265"/>
            <ac:spMk id="5" creationId="{0882AADF-E8D8-48FB-92F9-2ABF0023C93E}"/>
          </ac:spMkLst>
        </pc:spChg>
      </pc:sldChg>
      <pc:sldChg chg="del">
        <pc:chgData name="Richard Ball" userId="c2c6c2dd-6ddc-437e-8cdd-d7a74390accc" providerId="ADAL" clId="{42F54CAC-52C3-42A8-805F-25A771C9EC70}" dt="2021-11-03T08:59:19.264" v="443" actId="47"/>
        <pc:sldMkLst>
          <pc:docMk/>
          <pc:sldMk cId="370943488" sldId="305"/>
        </pc:sldMkLst>
      </pc:sldChg>
      <pc:sldChg chg="addSp modSp mod">
        <pc:chgData name="Richard Ball" userId="c2c6c2dd-6ddc-437e-8cdd-d7a74390accc" providerId="ADAL" clId="{42F54CAC-52C3-42A8-805F-25A771C9EC70}" dt="2021-11-03T08:59:17.413" v="442" actId="1076"/>
        <pc:sldMkLst>
          <pc:docMk/>
          <pc:sldMk cId="2424486026" sldId="306"/>
        </pc:sldMkLst>
        <pc:spChg chg="mod">
          <ac:chgData name="Richard Ball" userId="c2c6c2dd-6ddc-437e-8cdd-d7a74390accc" providerId="ADAL" clId="{42F54CAC-52C3-42A8-805F-25A771C9EC70}" dt="2021-10-24T11:25:18.223" v="14"/>
          <ac:spMkLst>
            <pc:docMk/>
            <pc:sldMk cId="2424486026" sldId="306"/>
            <ac:spMk id="2" creationId="{9F295EBC-0CC8-48F5-B8BD-12AE70EF0B57}"/>
          </ac:spMkLst>
        </pc:spChg>
        <pc:spChg chg="mod">
          <ac:chgData name="Richard Ball" userId="c2c6c2dd-6ddc-437e-8cdd-d7a74390accc" providerId="ADAL" clId="{42F54CAC-52C3-42A8-805F-25A771C9EC70}" dt="2021-10-24T11:25:18.223" v="14"/>
          <ac:spMkLst>
            <pc:docMk/>
            <pc:sldMk cId="2424486026" sldId="306"/>
            <ac:spMk id="3" creationId="{0F57AF27-1B4B-4EED-A93C-9D74BD76525C}"/>
          </ac:spMkLst>
        </pc:spChg>
        <pc:spChg chg="add mod">
          <ac:chgData name="Richard Ball" userId="c2c6c2dd-6ddc-437e-8cdd-d7a74390accc" providerId="ADAL" clId="{42F54CAC-52C3-42A8-805F-25A771C9EC70}" dt="2021-11-03T08:59:13.213" v="441" actId="1076"/>
          <ac:spMkLst>
            <pc:docMk/>
            <pc:sldMk cId="2424486026" sldId="306"/>
            <ac:spMk id="5" creationId="{403AA144-4B23-4050-A025-58C7F6D3C4D9}"/>
          </ac:spMkLst>
        </pc:spChg>
        <pc:spChg chg="mod">
          <ac:chgData name="Richard Ball" userId="c2c6c2dd-6ddc-437e-8cdd-d7a74390accc" providerId="ADAL" clId="{42F54CAC-52C3-42A8-805F-25A771C9EC70}" dt="2021-11-03T08:59:17.413" v="442" actId="1076"/>
          <ac:spMkLst>
            <pc:docMk/>
            <pc:sldMk cId="2424486026" sldId="306"/>
            <ac:spMk id="6" creationId="{3BD61C57-3DED-4721-B5D4-C276348F5569}"/>
          </ac:spMkLst>
        </pc:spChg>
      </pc:sldChg>
      <pc:sldChg chg="addSp delSp modSp new del mod ord">
        <pc:chgData name="Richard Ball" userId="c2c6c2dd-6ddc-437e-8cdd-d7a74390accc" providerId="ADAL" clId="{42F54CAC-52C3-42A8-805F-25A771C9EC70}" dt="2021-11-05T10:02:17.306" v="1739" actId="47"/>
        <pc:sldMkLst>
          <pc:docMk/>
          <pc:sldMk cId="3816907465" sldId="307"/>
        </pc:sldMkLst>
        <pc:spChg chg="del">
          <ac:chgData name="Richard Ball" userId="c2c6c2dd-6ddc-437e-8cdd-d7a74390accc" providerId="ADAL" clId="{42F54CAC-52C3-42A8-805F-25A771C9EC70}" dt="2021-10-24T11:29:02.373" v="151" actId="478"/>
          <ac:spMkLst>
            <pc:docMk/>
            <pc:sldMk cId="3816907465" sldId="307"/>
            <ac:spMk id="2" creationId="{8DB96A93-C36A-4410-823C-A28B3B8B064A}"/>
          </ac:spMkLst>
        </pc:spChg>
        <pc:spChg chg="del">
          <ac:chgData name="Richard Ball" userId="c2c6c2dd-6ddc-437e-8cdd-d7a74390accc" providerId="ADAL" clId="{42F54CAC-52C3-42A8-805F-25A771C9EC70}" dt="2021-10-24T11:29:02.373" v="151" actId="478"/>
          <ac:spMkLst>
            <pc:docMk/>
            <pc:sldMk cId="3816907465" sldId="307"/>
            <ac:spMk id="3" creationId="{B81263A2-3AB0-4B28-B1F0-E925A8803B4C}"/>
          </ac:spMkLst>
        </pc:spChg>
        <pc:picChg chg="add mod">
          <ac:chgData name="Richard Ball" userId="c2c6c2dd-6ddc-437e-8cdd-d7a74390accc" providerId="ADAL" clId="{42F54CAC-52C3-42A8-805F-25A771C9EC70}" dt="2021-10-24T11:29:08.909" v="155" actId="1076"/>
          <ac:picMkLst>
            <pc:docMk/>
            <pc:sldMk cId="3816907465" sldId="307"/>
            <ac:picMk id="1026" creationId="{95885945-9B73-4CB5-9897-994EBCD66CAF}"/>
          </ac:picMkLst>
        </pc:picChg>
      </pc:sldChg>
      <pc:sldChg chg="modSp mod">
        <pc:chgData name="Richard Ball" userId="c2c6c2dd-6ddc-437e-8cdd-d7a74390accc" providerId="ADAL" clId="{42F54CAC-52C3-42A8-805F-25A771C9EC70}" dt="2021-11-05T10:04:19.132" v="1740" actId="113"/>
        <pc:sldMkLst>
          <pc:docMk/>
          <pc:sldMk cId="0" sldId="308"/>
        </pc:sldMkLst>
        <pc:spChg chg="mod">
          <ac:chgData name="Richard Ball" userId="c2c6c2dd-6ddc-437e-8cdd-d7a74390accc" providerId="ADAL" clId="{42F54CAC-52C3-42A8-805F-25A771C9EC70}" dt="2021-11-04T10:59:51.354" v="1189" actId="113"/>
          <ac:spMkLst>
            <pc:docMk/>
            <pc:sldMk cId="0" sldId="308"/>
            <ac:spMk id="7170" creationId="{C2E3816D-A1F2-4D24-B142-7ED499E687F8}"/>
          </ac:spMkLst>
        </pc:spChg>
        <pc:spChg chg="mod">
          <ac:chgData name="Richard Ball" userId="c2c6c2dd-6ddc-437e-8cdd-d7a74390accc" providerId="ADAL" clId="{42F54CAC-52C3-42A8-805F-25A771C9EC70}" dt="2021-11-05T10:04:19.132" v="1740" actId="113"/>
          <ac:spMkLst>
            <pc:docMk/>
            <pc:sldMk cId="0" sldId="308"/>
            <ac:spMk id="7171" creationId="{360DA5F6-69C0-4BB9-A826-C299442EC194}"/>
          </ac:spMkLst>
        </pc:spChg>
      </pc:sldChg>
      <pc:sldChg chg="addSp delSp modSp new mod">
        <pc:chgData name="Richard Ball" userId="c2c6c2dd-6ddc-437e-8cdd-d7a74390accc" providerId="ADAL" clId="{42F54CAC-52C3-42A8-805F-25A771C9EC70}" dt="2021-10-24T11:35:47.671" v="176" actId="14100"/>
        <pc:sldMkLst>
          <pc:docMk/>
          <pc:sldMk cId="1135977080" sldId="309"/>
        </pc:sldMkLst>
        <pc:spChg chg="del">
          <ac:chgData name="Richard Ball" userId="c2c6c2dd-6ddc-437e-8cdd-d7a74390accc" providerId="ADAL" clId="{42F54CAC-52C3-42A8-805F-25A771C9EC70}" dt="2021-10-24T11:34:14.777" v="163" actId="478"/>
          <ac:spMkLst>
            <pc:docMk/>
            <pc:sldMk cId="1135977080" sldId="309"/>
            <ac:spMk id="2" creationId="{F0061505-A6C8-46C8-A45B-CCE664CDD9F5}"/>
          </ac:spMkLst>
        </pc:spChg>
        <pc:spChg chg="del">
          <ac:chgData name="Richard Ball" userId="c2c6c2dd-6ddc-437e-8cdd-d7a74390accc" providerId="ADAL" clId="{42F54CAC-52C3-42A8-805F-25A771C9EC70}" dt="2021-10-24T11:34:14.777" v="163" actId="478"/>
          <ac:spMkLst>
            <pc:docMk/>
            <pc:sldMk cId="1135977080" sldId="309"/>
            <ac:spMk id="3" creationId="{218FD2C3-79EC-430A-A837-5062DF259CE2}"/>
          </ac:spMkLst>
        </pc:spChg>
        <pc:spChg chg="add mod">
          <ac:chgData name="Richard Ball" userId="c2c6c2dd-6ddc-437e-8cdd-d7a74390accc" providerId="ADAL" clId="{42F54CAC-52C3-42A8-805F-25A771C9EC70}" dt="2021-10-24T11:35:47.671" v="176" actId="14100"/>
          <ac:spMkLst>
            <pc:docMk/>
            <pc:sldMk cId="1135977080" sldId="309"/>
            <ac:spMk id="6" creationId="{9E148253-F75A-43BB-9F09-786CDEAE4096}"/>
          </ac:spMkLst>
        </pc:spChg>
        <pc:picChg chg="add mod">
          <ac:chgData name="Richard Ball" userId="c2c6c2dd-6ddc-437e-8cdd-d7a74390accc" providerId="ADAL" clId="{42F54CAC-52C3-42A8-805F-25A771C9EC70}" dt="2021-10-24T11:34:21.492" v="167" actId="1076"/>
          <ac:picMkLst>
            <pc:docMk/>
            <pc:sldMk cId="1135977080" sldId="309"/>
            <ac:picMk id="2050" creationId="{7307AD78-99B8-49EB-8A2D-831B47A58057}"/>
          </ac:picMkLst>
        </pc:picChg>
      </pc:sldChg>
      <pc:sldChg chg="addSp delSp modSp add mod">
        <pc:chgData name="Richard Ball" userId="c2c6c2dd-6ddc-437e-8cdd-d7a74390accc" providerId="ADAL" clId="{42F54CAC-52C3-42A8-805F-25A771C9EC70}" dt="2021-10-24T11:36:24.284" v="193" actId="20577"/>
        <pc:sldMkLst>
          <pc:docMk/>
          <pc:sldMk cId="4224352354" sldId="310"/>
        </pc:sldMkLst>
        <pc:spChg chg="add mod">
          <ac:chgData name="Richard Ball" userId="c2c6c2dd-6ddc-437e-8cdd-d7a74390accc" providerId="ADAL" clId="{42F54CAC-52C3-42A8-805F-25A771C9EC70}" dt="2021-10-24T11:36:24.284" v="193" actId="20577"/>
          <ac:spMkLst>
            <pc:docMk/>
            <pc:sldMk cId="4224352354" sldId="310"/>
            <ac:spMk id="5" creationId="{8BA215E3-3323-42AC-A034-5AE1327BA5AB}"/>
          </ac:spMkLst>
        </pc:spChg>
        <pc:spChg chg="del mod">
          <ac:chgData name="Richard Ball" userId="c2c6c2dd-6ddc-437e-8cdd-d7a74390accc" providerId="ADAL" clId="{42F54CAC-52C3-42A8-805F-25A771C9EC70}" dt="2021-10-24T11:36:04.350" v="182" actId="478"/>
          <ac:spMkLst>
            <pc:docMk/>
            <pc:sldMk cId="4224352354" sldId="310"/>
            <ac:spMk id="6" creationId="{9E148253-F75A-43BB-9F09-786CDEAE4096}"/>
          </ac:spMkLst>
        </pc:spChg>
      </pc:sldChg>
      <pc:sldChg chg="addSp delSp modSp new mod">
        <pc:chgData name="Richard Ball" userId="c2c6c2dd-6ddc-437e-8cdd-d7a74390accc" providerId="ADAL" clId="{42F54CAC-52C3-42A8-805F-25A771C9EC70}" dt="2021-11-04T11:05:10.485" v="1427" actId="20577"/>
        <pc:sldMkLst>
          <pc:docMk/>
          <pc:sldMk cId="3190875183" sldId="311"/>
        </pc:sldMkLst>
        <pc:spChg chg="add del">
          <ac:chgData name="Richard Ball" userId="c2c6c2dd-6ddc-437e-8cdd-d7a74390accc" providerId="ADAL" clId="{42F54CAC-52C3-42A8-805F-25A771C9EC70}" dt="2021-10-24T11:37:20.986" v="210" actId="478"/>
          <ac:spMkLst>
            <pc:docMk/>
            <pc:sldMk cId="3190875183" sldId="311"/>
            <ac:spMk id="2" creationId="{1717FBA5-72A5-404E-8DCA-5D4B3CDEE4FE}"/>
          </ac:spMkLst>
        </pc:spChg>
        <pc:spChg chg="add del">
          <ac:chgData name="Richard Ball" userId="c2c6c2dd-6ddc-437e-8cdd-d7a74390accc" providerId="ADAL" clId="{42F54CAC-52C3-42A8-805F-25A771C9EC70}" dt="2021-10-24T11:37:20.986" v="210" actId="478"/>
          <ac:spMkLst>
            <pc:docMk/>
            <pc:sldMk cId="3190875183" sldId="311"/>
            <ac:spMk id="3" creationId="{6D57C9E8-49B2-46E5-8AD9-073014D1B266}"/>
          </ac:spMkLst>
        </pc:spChg>
        <pc:spChg chg="add del mod">
          <ac:chgData name="Richard Ball" userId="c2c6c2dd-6ddc-437e-8cdd-d7a74390accc" providerId="ADAL" clId="{42F54CAC-52C3-42A8-805F-25A771C9EC70}" dt="2021-11-04T11:05:10.485" v="1427" actId="20577"/>
          <ac:spMkLst>
            <pc:docMk/>
            <pc:sldMk cId="3190875183" sldId="311"/>
            <ac:spMk id="5" creationId="{FAE8DB9B-C654-415C-927B-BEB0DB0E03AF}"/>
          </ac:spMkLst>
        </pc:spChg>
      </pc:sldChg>
      <pc:sldChg chg="modSp new mod ord">
        <pc:chgData name="Richard Ball" userId="c2c6c2dd-6ddc-437e-8cdd-d7a74390accc" providerId="ADAL" clId="{42F54CAC-52C3-42A8-805F-25A771C9EC70}" dt="2021-11-04T11:07:54.354" v="1495" actId="20577"/>
        <pc:sldMkLst>
          <pc:docMk/>
          <pc:sldMk cId="3310457182" sldId="312"/>
        </pc:sldMkLst>
        <pc:spChg chg="mod">
          <ac:chgData name="Richard Ball" userId="c2c6c2dd-6ddc-437e-8cdd-d7a74390accc" providerId="ADAL" clId="{42F54CAC-52C3-42A8-805F-25A771C9EC70}" dt="2021-10-24T11:53:37.295" v="286" actId="5793"/>
          <ac:spMkLst>
            <pc:docMk/>
            <pc:sldMk cId="3310457182" sldId="312"/>
            <ac:spMk id="2" creationId="{2C0C3602-3CF6-49EE-871E-5E34C89125A0}"/>
          </ac:spMkLst>
        </pc:spChg>
        <pc:spChg chg="mod">
          <ac:chgData name="Richard Ball" userId="c2c6c2dd-6ddc-437e-8cdd-d7a74390accc" providerId="ADAL" clId="{42F54CAC-52C3-42A8-805F-25A771C9EC70}" dt="2021-11-04T11:07:54.354" v="1495" actId="20577"/>
          <ac:spMkLst>
            <pc:docMk/>
            <pc:sldMk cId="3310457182" sldId="312"/>
            <ac:spMk id="3" creationId="{8E12E738-6090-47FB-A3B8-923BFCEA132F}"/>
          </ac:spMkLst>
        </pc:spChg>
      </pc:sldChg>
      <pc:sldChg chg="addSp delSp modSp new mod">
        <pc:chgData name="Richard Ball" userId="c2c6c2dd-6ddc-437e-8cdd-d7a74390accc" providerId="ADAL" clId="{42F54CAC-52C3-42A8-805F-25A771C9EC70}" dt="2021-11-05T10:54:14.586" v="1743" actId="20577"/>
        <pc:sldMkLst>
          <pc:docMk/>
          <pc:sldMk cId="2664558677" sldId="313"/>
        </pc:sldMkLst>
        <pc:spChg chg="mod">
          <ac:chgData name="Richard Ball" userId="c2c6c2dd-6ddc-437e-8cdd-d7a74390accc" providerId="ADAL" clId="{42F54CAC-52C3-42A8-805F-25A771C9EC70}" dt="2021-11-04T10:52:37.561" v="747" actId="1076"/>
          <ac:spMkLst>
            <pc:docMk/>
            <pc:sldMk cId="2664558677" sldId="313"/>
            <ac:spMk id="2" creationId="{9C3B3C05-98E3-4FAF-B14F-E7E1845F68B7}"/>
          </ac:spMkLst>
        </pc:spChg>
        <pc:spChg chg="del mod">
          <ac:chgData name="Richard Ball" userId="c2c6c2dd-6ddc-437e-8cdd-d7a74390accc" providerId="ADAL" clId="{42F54CAC-52C3-42A8-805F-25A771C9EC70}" dt="2021-11-03T09:02:43.175" v="479" actId="478"/>
          <ac:spMkLst>
            <pc:docMk/>
            <pc:sldMk cId="2664558677" sldId="313"/>
            <ac:spMk id="3" creationId="{09893F91-4145-4E5E-8194-890F64BFBE03}"/>
          </ac:spMkLst>
        </pc:spChg>
        <pc:spChg chg="add mod">
          <ac:chgData name="Richard Ball" userId="c2c6c2dd-6ddc-437e-8cdd-d7a74390accc" providerId="ADAL" clId="{42F54CAC-52C3-42A8-805F-25A771C9EC70}" dt="2021-11-04T10:53:07.742" v="805" actId="1076"/>
          <ac:spMkLst>
            <pc:docMk/>
            <pc:sldMk cId="2664558677" sldId="313"/>
            <ac:spMk id="6" creationId="{AF4D69D5-7CAC-4BA5-A764-2F415AC85181}"/>
          </ac:spMkLst>
        </pc:spChg>
        <pc:spChg chg="add mod">
          <ac:chgData name="Richard Ball" userId="c2c6c2dd-6ddc-437e-8cdd-d7a74390accc" providerId="ADAL" clId="{42F54CAC-52C3-42A8-805F-25A771C9EC70}" dt="2021-11-05T10:54:14.586" v="1743" actId="20577"/>
          <ac:spMkLst>
            <pc:docMk/>
            <pc:sldMk cId="2664558677" sldId="313"/>
            <ac:spMk id="7" creationId="{1E2D36BB-2871-479F-9129-133BB7B6C5D5}"/>
          </ac:spMkLst>
        </pc:spChg>
        <pc:graphicFrameChg chg="add del mod modGraphic">
          <ac:chgData name="Richard Ball" userId="c2c6c2dd-6ddc-437e-8cdd-d7a74390accc" providerId="ADAL" clId="{42F54CAC-52C3-42A8-805F-25A771C9EC70}" dt="2021-11-05T09:59:45.157" v="1690" actId="122"/>
          <ac:graphicFrameMkLst>
            <pc:docMk/>
            <pc:sldMk cId="2664558677" sldId="313"/>
            <ac:graphicFrameMk id="4" creationId="{637B172D-8D36-4B84-B767-202BB6D00B0E}"/>
          </ac:graphicFrameMkLst>
        </pc:graphicFrameChg>
        <pc:cxnChg chg="add">
          <ac:chgData name="Richard Ball" userId="c2c6c2dd-6ddc-437e-8cdd-d7a74390accc" providerId="ADAL" clId="{42F54CAC-52C3-42A8-805F-25A771C9EC70}" dt="2021-11-04T10:52:45.892" v="749" actId="11529"/>
          <ac:cxnSpMkLst>
            <pc:docMk/>
            <pc:sldMk cId="2664558677" sldId="313"/>
            <ac:cxnSpMk id="5" creationId="{9D592A4A-E1C9-439D-87B7-D497FCD322B4}"/>
          </ac:cxnSpMkLst>
        </pc:cxnChg>
        <pc:cxnChg chg="add mod">
          <ac:chgData name="Richard Ball" userId="c2c6c2dd-6ddc-437e-8cdd-d7a74390accc" providerId="ADAL" clId="{42F54CAC-52C3-42A8-805F-25A771C9EC70}" dt="2021-11-05T09:59:39.205" v="1689" actId="14100"/>
          <ac:cxnSpMkLst>
            <pc:docMk/>
            <pc:sldMk cId="2664558677" sldId="313"/>
            <ac:cxnSpMk id="8" creationId="{CD75CDA3-CC81-4A8D-82BF-CC5B5A6B57D2}"/>
          </ac:cxnSpMkLst>
        </pc:cxnChg>
      </pc:sldChg>
    </pc:docChg>
  </pc:docChgLst>
  <pc:docChgLst>
    <pc:chgData name="Richard Ball" userId="S::richard.ball@sthelens.london::c2c6c2dd-6ddc-437e-8cdd-d7a74390accc" providerId="AD" clId="Web-{E8866912-78B8-B2DF-F4BF-55DE3ED5798E}"/>
    <pc:docChg chg="sldOrd">
      <pc:chgData name="Richard Ball" userId="S::richard.ball@sthelens.london::c2c6c2dd-6ddc-437e-8cdd-d7a74390accc" providerId="AD" clId="Web-{E8866912-78B8-B2DF-F4BF-55DE3ED5798E}" dt="2022-10-08T09:34:44.179" v="1"/>
      <pc:docMkLst>
        <pc:docMk/>
      </pc:docMkLst>
      <pc:sldChg chg="ord">
        <pc:chgData name="Richard Ball" userId="S::richard.ball@sthelens.london::c2c6c2dd-6ddc-437e-8cdd-d7a74390accc" providerId="AD" clId="Web-{E8866912-78B8-B2DF-F4BF-55DE3ED5798E}" dt="2022-10-08T09:34:44.179" v="1"/>
        <pc:sldMkLst>
          <pc:docMk/>
          <pc:sldMk cId="2424486026" sldId="306"/>
        </pc:sldMkLst>
      </pc:sldChg>
      <pc:sldChg chg="ord">
        <pc:chgData name="Richard Ball" userId="S::richard.ball@sthelens.london::c2c6c2dd-6ddc-437e-8cdd-d7a74390accc" providerId="AD" clId="Web-{E8866912-78B8-B2DF-F4BF-55DE3ED5798E}" dt="2022-10-08T09:34:38.757" v="0"/>
        <pc:sldMkLst>
          <pc:docMk/>
          <pc:sldMk cId="4085843691" sldId="314"/>
        </pc:sldMkLst>
      </pc:sldChg>
    </pc:docChg>
  </pc:docChgLst>
  <pc:docChgLst>
    <pc:chgData name="Hayley Brand" userId="62f57576-6100-4425-b5e6-c2d83bb4c7ce" providerId="ADAL" clId="{D0441B32-953A-472B-B323-2B3E1C7229B2}"/>
    <pc:docChg chg="modSld">
      <pc:chgData name="Hayley Brand" userId="62f57576-6100-4425-b5e6-c2d83bb4c7ce" providerId="ADAL" clId="{D0441B32-953A-472B-B323-2B3E1C7229B2}" dt="2019-10-15T08:45:19.640" v="88" actId="1076"/>
      <pc:docMkLst>
        <pc:docMk/>
      </pc:docMkLst>
      <pc:sldChg chg="modSp">
        <pc:chgData name="Hayley Brand" userId="62f57576-6100-4425-b5e6-c2d83bb4c7ce" providerId="ADAL" clId="{D0441B32-953A-472B-B323-2B3E1C7229B2}" dt="2019-10-15T08:29:50.149" v="0" actId="20577"/>
        <pc:sldMkLst>
          <pc:docMk/>
          <pc:sldMk cId="0" sldId="261"/>
        </pc:sldMkLst>
        <pc:spChg chg="mod">
          <ac:chgData name="Hayley Brand" userId="62f57576-6100-4425-b5e6-c2d83bb4c7ce" providerId="ADAL" clId="{D0441B32-953A-472B-B323-2B3E1C7229B2}" dt="2019-10-15T08:29:50.149" v="0" actId="20577"/>
          <ac:spMkLst>
            <pc:docMk/>
            <pc:sldMk cId="0" sldId="261"/>
            <ac:spMk id="6147" creationId="{D173DE7D-2F92-4B65-AE90-18402E15C426}"/>
          </ac:spMkLst>
        </pc:spChg>
      </pc:sldChg>
      <pc:sldChg chg="modSp">
        <pc:chgData name="Hayley Brand" userId="62f57576-6100-4425-b5e6-c2d83bb4c7ce" providerId="ADAL" clId="{D0441B32-953A-472B-B323-2B3E1C7229B2}" dt="2019-10-15T08:45:19.640" v="88" actId="1076"/>
        <pc:sldMkLst>
          <pc:docMk/>
          <pc:sldMk cId="0" sldId="262"/>
        </pc:sldMkLst>
        <pc:spChg chg="mod">
          <ac:chgData name="Hayley Brand" userId="62f57576-6100-4425-b5e6-c2d83bb4c7ce" providerId="ADAL" clId="{D0441B32-953A-472B-B323-2B3E1C7229B2}" dt="2019-10-15T08:45:19.640" v="88" actId="1076"/>
          <ac:spMkLst>
            <pc:docMk/>
            <pc:sldMk cId="0" sldId="262"/>
            <ac:spMk id="7171" creationId="{360DA5F6-69C0-4BB9-A826-C299442EC1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F8AAF-A350-4879-8E74-FB65F17D0F83}"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E82B5-A60D-41FE-BE28-5B945555F713}" type="slidenum">
              <a:rPr lang="en-GB" smtClean="0"/>
              <a:t>‹#›</a:t>
            </a:fld>
            <a:endParaRPr lang="en-GB"/>
          </a:p>
        </p:txBody>
      </p:sp>
    </p:spTree>
    <p:extLst>
      <p:ext uri="{BB962C8B-B14F-4D97-AF65-F5344CB8AC3E}">
        <p14:creationId xmlns:p14="http://schemas.microsoft.com/office/powerpoint/2010/main" val="376440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Frosted side left and right – 440 wavelength </a:t>
            </a:r>
          </a:p>
        </p:txBody>
      </p:sp>
      <p:sp>
        <p:nvSpPr>
          <p:cNvPr id="4" name="Slide Number Placeholder 3"/>
          <p:cNvSpPr>
            <a:spLocks noGrp="1"/>
          </p:cNvSpPr>
          <p:nvPr>
            <p:ph type="sldNum" sz="quarter" idx="5"/>
          </p:nvPr>
        </p:nvSpPr>
        <p:spPr/>
        <p:txBody>
          <a:bodyPr/>
          <a:lstStyle/>
          <a:p>
            <a:fld id="{105E82B5-A60D-41FE-BE28-5B945555F713}" type="slidenum">
              <a:rPr lang="en-GB" smtClean="0"/>
              <a:t>8</a:t>
            </a:fld>
            <a:endParaRPr lang="en-GB"/>
          </a:p>
        </p:txBody>
      </p:sp>
    </p:spTree>
    <p:extLst>
      <p:ext uri="{BB962C8B-B14F-4D97-AF65-F5344CB8AC3E}">
        <p14:creationId xmlns:p14="http://schemas.microsoft.com/office/powerpoint/2010/main" val="160386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47AC-A9C0-491F-81FF-99AE05380D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8A2F2A-878D-49D4-BBEA-980AD1B19B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B212A3-B062-4973-948D-40F99D479E69}"/>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5" name="Footer Placeholder 4">
            <a:extLst>
              <a:ext uri="{FF2B5EF4-FFF2-40B4-BE49-F238E27FC236}">
                <a16:creationId xmlns:a16="http://schemas.microsoft.com/office/drawing/2014/main" id="{23A14655-F8A0-4A24-8175-5959E2E26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67BBA-7402-4650-88C9-81D9FFFD719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306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14E4-A436-4524-8864-DB910100B7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64C20E-F512-4652-9996-3616E8DC9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A6E400-A187-416F-BAB8-95D96D742FE0}"/>
              </a:ext>
            </a:extLst>
          </p:cNvPr>
          <p:cNvSpPr>
            <a:spLocks noGrp="1"/>
          </p:cNvSpPr>
          <p:nvPr>
            <p:ph type="dt" sz="half" idx="10"/>
          </p:nvPr>
        </p:nvSpPr>
        <p:spPr/>
        <p:txBody>
          <a:bodyPr/>
          <a:lstStyle/>
          <a:p>
            <a:fld id="{55C6B4A9-1611-4792-9094-5F34BCA07E0B}" type="datetimeFigureOut">
              <a:rPr lang="en-US" smtClean="0"/>
              <a:t>7/22/2025</a:t>
            </a:fld>
            <a:endParaRPr lang="en-US"/>
          </a:p>
        </p:txBody>
      </p:sp>
      <p:sp>
        <p:nvSpPr>
          <p:cNvPr id="5" name="Footer Placeholder 4">
            <a:extLst>
              <a:ext uri="{FF2B5EF4-FFF2-40B4-BE49-F238E27FC236}">
                <a16:creationId xmlns:a16="http://schemas.microsoft.com/office/drawing/2014/main" id="{DD71EE59-A51E-4042-8EA4-698F15553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18C11-EC7A-45B6-A620-6889E5405A62}"/>
              </a:ext>
            </a:extLst>
          </p:cNvPr>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58589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EEA87-3CD0-4E1A-A464-A8D7F0F038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8B4030-0386-4C58-B7C6-78D3C54075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F5B634-47B6-4702-9182-2A7066FBC395}"/>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5" name="Footer Placeholder 4">
            <a:extLst>
              <a:ext uri="{FF2B5EF4-FFF2-40B4-BE49-F238E27FC236}">
                <a16:creationId xmlns:a16="http://schemas.microsoft.com/office/drawing/2014/main" id="{E8E300ED-2EB2-4DD3-8D45-6F5867C76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2DBED-4675-4A28-9CD1-80617BF2D41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9017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D69B-84D2-4D18-9906-510C8ADD5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21D6F2-2D60-4347-86F5-81BD051F5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032657-0FDB-497B-BC51-9558D55540F3}"/>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5" name="Footer Placeholder 4">
            <a:extLst>
              <a:ext uri="{FF2B5EF4-FFF2-40B4-BE49-F238E27FC236}">
                <a16:creationId xmlns:a16="http://schemas.microsoft.com/office/drawing/2014/main" id="{D449484E-16F6-4AB7-B2BD-4B2C1B0DF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3A97F-E05F-4C7A-9DF5-757C05BBB40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5114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26ABD-8880-4293-8FF9-574AC9A64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791E23-5CF1-4F08-9CA6-5780D8720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9B09FB-97F3-4256-BD05-C486F368AE1A}"/>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5" name="Footer Placeholder 4">
            <a:extLst>
              <a:ext uri="{FF2B5EF4-FFF2-40B4-BE49-F238E27FC236}">
                <a16:creationId xmlns:a16="http://schemas.microsoft.com/office/drawing/2014/main" id="{D05FDCF8-DFDC-4529-B212-36439117E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78939-9685-48EC-93B2-53287243372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8805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08422-0373-4109-B608-F7179B2277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C94621-33BB-4CE3-AED2-2C99802EA3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EE23AD-8E6B-441E-A9DF-F882AE03C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E00BBB-69A6-4681-AE73-6C09757E0DC6}"/>
              </a:ext>
            </a:extLst>
          </p:cNvPr>
          <p:cNvSpPr>
            <a:spLocks noGrp="1"/>
          </p:cNvSpPr>
          <p:nvPr>
            <p:ph type="dt" sz="half" idx="10"/>
          </p:nvPr>
        </p:nvSpPr>
        <p:spPr/>
        <p:txBody>
          <a:bodyPr/>
          <a:lstStyle/>
          <a:p>
            <a:fld id="{EB712588-04B1-427B-82EE-E8DB90309F08}" type="datetimeFigureOut">
              <a:rPr lang="en-US" smtClean="0"/>
              <a:t>7/22/2025</a:t>
            </a:fld>
            <a:endParaRPr lang="en-US"/>
          </a:p>
        </p:txBody>
      </p:sp>
      <p:sp>
        <p:nvSpPr>
          <p:cNvPr id="6" name="Footer Placeholder 5">
            <a:extLst>
              <a:ext uri="{FF2B5EF4-FFF2-40B4-BE49-F238E27FC236}">
                <a16:creationId xmlns:a16="http://schemas.microsoft.com/office/drawing/2014/main" id="{8A7EC9D6-F1A3-4E40-A400-208FE0D75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4B3BF-A8EA-49C3-B438-9CCC9AAC8FC4}"/>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94716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95F1-BFD4-42DD-91B3-44E525A76C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D4E118-3AF6-4F19-B82B-BAD9FE46A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8FBBC8-24EE-4C7E-8090-EFF73DE6A2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9051D3-F257-433A-ADAD-7B6479E4C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D77D85-D044-4207-A404-9277906C05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4631A0-D609-4184-BD3A-11A42CF12807}"/>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8" name="Footer Placeholder 7">
            <a:extLst>
              <a:ext uri="{FF2B5EF4-FFF2-40B4-BE49-F238E27FC236}">
                <a16:creationId xmlns:a16="http://schemas.microsoft.com/office/drawing/2014/main" id="{FAFA189B-E70F-4665-9248-63F6AE29A4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56CD1E-4868-4B8D-AAFA-2DBB44EDE49B}"/>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111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7BFCD-C86C-4472-ABFC-FD8E2A0A3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DCC854-EC5C-40A4-A705-4FEB1D3218A8}"/>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4" name="Footer Placeholder 3">
            <a:extLst>
              <a:ext uri="{FF2B5EF4-FFF2-40B4-BE49-F238E27FC236}">
                <a16:creationId xmlns:a16="http://schemas.microsoft.com/office/drawing/2014/main" id="{105A3407-119D-4FED-ADDD-D05919771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108876-E8F2-4D1F-9FC0-D4A37C5DCF3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2876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D764E-FB1F-406E-8157-0262E373199C}"/>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3" name="Footer Placeholder 2">
            <a:extLst>
              <a:ext uri="{FF2B5EF4-FFF2-40B4-BE49-F238E27FC236}">
                <a16:creationId xmlns:a16="http://schemas.microsoft.com/office/drawing/2014/main" id="{8B3AD5F3-FAE5-4952-96D0-5A7A029543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6777F-323F-4F96-80F4-5B3A835AAA9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5328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645A8-4231-4A7F-ABF0-448560E40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6CB3FD-3B7E-4F66-871E-1A48DE008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E50987-BCED-4D1C-8038-BD18F331B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A8FD3A-9123-4ACC-AA91-1CAF1C94ED7E}"/>
              </a:ext>
            </a:extLst>
          </p:cNvPr>
          <p:cNvSpPr>
            <a:spLocks noGrp="1"/>
          </p:cNvSpPr>
          <p:nvPr>
            <p:ph type="dt" sz="half" idx="10"/>
          </p:nvPr>
        </p:nvSpPr>
        <p:spPr/>
        <p:txBody>
          <a:bodyPr/>
          <a:lstStyle/>
          <a:p>
            <a:fld id="{42A54C80-263E-416B-A8E0-580EDEADCBDC}" type="datetimeFigureOut">
              <a:rPr lang="en-US" smtClean="0"/>
              <a:t>7/22/2025</a:t>
            </a:fld>
            <a:endParaRPr lang="en-US"/>
          </a:p>
        </p:txBody>
      </p:sp>
      <p:sp>
        <p:nvSpPr>
          <p:cNvPr id="6" name="Footer Placeholder 5">
            <a:extLst>
              <a:ext uri="{FF2B5EF4-FFF2-40B4-BE49-F238E27FC236}">
                <a16:creationId xmlns:a16="http://schemas.microsoft.com/office/drawing/2014/main" id="{80C9DEE4-ADEC-401F-8957-F6B33BD18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9A0FB-6B93-452E-B7E8-86F456CC5179}"/>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41639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E075-105F-46C8-94AB-A1F8265D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93685B-6EFC-4520-9BD7-087DBC2B0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0312DF-FB4C-49AF-966E-D16DAE0A2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E8A01-AB90-4954-A53E-85037E4C072E}"/>
              </a:ext>
            </a:extLst>
          </p:cNvPr>
          <p:cNvSpPr>
            <a:spLocks noGrp="1"/>
          </p:cNvSpPr>
          <p:nvPr>
            <p:ph type="dt" sz="half" idx="10"/>
          </p:nvPr>
        </p:nvSpPr>
        <p:spPr/>
        <p:txBody>
          <a:bodyPr/>
          <a:lstStyle/>
          <a:p>
            <a:fld id="{B61BEF0D-F0BB-DE4B-95CE-6DB70DBA9567}" type="datetimeFigureOut">
              <a:rPr lang="en-US" smtClean="0"/>
              <a:pPr/>
              <a:t>7/22/2025</a:t>
            </a:fld>
            <a:endParaRPr lang="en-US"/>
          </a:p>
        </p:txBody>
      </p:sp>
      <p:sp>
        <p:nvSpPr>
          <p:cNvPr id="6" name="Footer Placeholder 5">
            <a:extLst>
              <a:ext uri="{FF2B5EF4-FFF2-40B4-BE49-F238E27FC236}">
                <a16:creationId xmlns:a16="http://schemas.microsoft.com/office/drawing/2014/main" id="{007B0D0B-C6BE-4E3C-BE36-0E57A883D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14483-6158-45A8-A2CD-D4E1B5C0D6A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839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7867C-8C54-489E-AB1E-FBB7A2A33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24A905-7E68-469D-8F6E-35C5E8673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009C2A-DA65-4276-B136-95279C6AC0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7/22/2025</a:t>
            </a:fld>
            <a:endParaRPr lang="en-US"/>
          </a:p>
        </p:txBody>
      </p:sp>
      <p:sp>
        <p:nvSpPr>
          <p:cNvPr id="5" name="Footer Placeholder 4">
            <a:extLst>
              <a:ext uri="{FF2B5EF4-FFF2-40B4-BE49-F238E27FC236}">
                <a16:creationId xmlns:a16="http://schemas.microsoft.com/office/drawing/2014/main" id="{27A803E6-8CFA-4127-9A7D-B32C927BC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60C6FB-02B2-4C5C-9080-DA4252ADA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
        <p:nvSpPr>
          <p:cNvPr id="7" name="Footer Placeholder 2">
            <a:extLst>
              <a:ext uri="{FF2B5EF4-FFF2-40B4-BE49-F238E27FC236}">
                <a16:creationId xmlns:a16="http://schemas.microsoft.com/office/drawing/2014/main" id="{FF7B4343-3CD8-3C06-1802-1E56B7E3DB95}"/>
              </a:ext>
            </a:extLst>
          </p:cNvPr>
          <p:cNvSpPr txBox="1">
            <a:spLocks/>
          </p:cNvSpPr>
          <p:nvPr userDrawn="1"/>
        </p:nvSpPr>
        <p:spPr>
          <a:xfrm>
            <a:off x="224366" y="653807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0D805D-E8BB-FE9E-0F99-22329D7576EC}"/>
              </a:ext>
            </a:extLst>
          </p:cNvPr>
          <p:cNvSpPr txBox="1"/>
          <p:nvPr userDrawn="1"/>
        </p:nvSpPr>
        <p:spPr>
          <a:xfrm>
            <a:off x="9121328" y="6559359"/>
            <a:ext cx="3048000" cy="230832"/>
          </a:xfrm>
          <a:prstGeom prst="rect">
            <a:avLst/>
          </a:prstGeom>
          <a:noFill/>
        </p:spPr>
        <p:txBody>
          <a:bodyPr wrap="square" rtlCol="0">
            <a:spAutoFit/>
          </a:bodyPr>
          <a:lstStyle/>
          <a:p>
            <a:pPr algn="ctr"/>
            <a:r>
              <a:rPr lang="en-US" sz="900" b="0" i="0" dirty="0">
                <a:solidFill>
                  <a:schemeClr val="tx1"/>
                </a:solidFill>
                <a:effectLst/>
                <a:latin typeface="gg sans"/>
              </a:rPr>
              <a:t>© 2025 Exams Papers Practice. All Rights Reserved</a:t>
            </a:r>
            <a:endParaRPr lang="en-PH" sz="900" b="0" dirty="0">
              <a:solidFill>
                <a:schemeClr val="tx1"/>
              </a:solidFill>
            </a:endParaRPr>
          </a:p>
        </p:txBody>
      </p:sp>
      <p:pic>
        <p:nvPicPr>
          <p:cNvPr id="9" name="Picture 8">
            <a:extLst>
              <a:ext uri="{FF2B5EF4-FFF2-40B4-BE49-F238E27FC236}">
                <a16:creationId xmlns:a16="http://schemas.microsoft.com/office/drawing/2014/main" id="{FB61CB5E-833B-230E-A05A-0CFB5CCD0A9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1905437" y="1709076"/>
            <a:ext cx="8381126" cy="3374297"/>
          </a:xfrm>
          <a:prstGeom prst="rect">
            <a:avLst/>
          </a:prstGeom>
        </p:spPr>
      </p:pic>
      <p:pic>
        <p:nvPicPr>
          <p:cNvPr id="10" name="Picture 9">
            <a:extLst>
              <a:ext uri="{FF2B5EF4-FFF2-40B4-BE49-F238E27FC236}">
                <a16:creationId xmlns:a16="http://schemas.microsoft.com/office/drawing/2014/main" id="{3D88B14E-7FDB-DA92-1CBD-BC254302CD0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10935825" y="223754"/>
            <a:ext cx="958371" cy="385846"/>
          </a:xfrm>
          <a:prstGeom prst="rect">
            <a:avLst/>
          </a:prstGeom>
        </p:spPr>
      </p:pic>
    </p:spTree>
    <p:extLst>
      <p:ext uri="{BB962C8B-B14F-4D97-AF65-F5344CB8AC3E}">
        <p14:creationId xmlns:p14="http://schemas.microsoft.com/office/powerpoint/2010/main" val="24920003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uk/url?q=http://www.greeninbio.com/en/product/Beetroot-Extract.html&amp;sa=U&amp;ved=0ahUKEwiImMzvm5bPAhVIQBoKHcCMDY0QwW4IHDAC&amp;usg=AFQjCNG_gu-CSV5k8k4dlmp2X2ST1zQCHQ"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s://www.google.co.uk/url?q=https://en.wikipedia.org/wiki/Vacuole&amp;sa=U&amp;ved=0ahUKEwipypninJbPAhXFiRoKHR3fD-QQwW4IMDAM&amp;usg=AFQjCNHy0eEPnbe4SeS92MldFAw5yosiM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5EBC-0CC8-48F5-B8BD-12AE70EF0B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57AF27-1B4B-4EED-A93C-9D74BD76525C}"/>
              </a:ext>
            </a:extLst>
          </p:cNvPr>
          <p:cNvSpPr>
            <a:spLocks noGrp="1"/>
          </p:cNvSpPr>
          <p:nvPr>
            <p:ph idx="1"/>
          </p:nvPr>
        </p:nvSpPr>
        <p:spPr/>
        <p:txBody>
          <a:bodyPr/>
          <a:lstStyle/>
          <a:p>
            <a:endParaRPr lang="en-GB"/>
          </a:p>
        </p:txBody>
      </p:sp>
      <p:pic>
        <p:nvPicPr>
          <p:cNvPr id="2050" name="Picture 2" descr="See the source image">
            <a:extLst>
              <a:ext uri="{FF2B5EF4-FFF2-40B4-BE49-F238E27FC236}">
                <a16:creationId xmlns:a16="http://schemas.microsoft.com/office/drawing/2014/main" id="{F867560F-9BEC-4F9A-AC3B-61E207CFC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588"/>
            <a:ext cx="12192000" cy="6091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D5A8150-9EA3-465F-A078-1D2CFC3BCC7F}"/>
              </a:ext>
            </a:extLst>
          </p:cNvPr>
          <p:cNvSpPr/>
          <p:nvPr/>
        </p:nvSpPr>
        <p:spPr>
          <a:xfrm>
            <a:off x="80866" y="3596951"/>
            <a:ext cx="4005943" cy="317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BD61C57-3DED-4721-B5D4-C276348F5569}"/>
              </a:ext>
            </a:extLst>
          </p:cNvPr>
          <p:cNvSpPr/>
          <p:nvPr/>
        </p:nvSpPr>
        <p:spPr>
          <a:xfrm>
            <a:off x="4153678" y="3596951"/>
            <a:ext cx="4005943" cy="317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120937F-9201-4A35-B336-5380DA5797B6}"/>
              </a:ext>
            </a:extLst>
          </p:cNvPr>
          <p:cNvSpPr/>
          <p:nvPr/>
        </p:nvSpPr>
        <p:spPr>
          <a:xfrm>
            <a:off x="8226491" y="3596951"/>
            <a:ext cx="3884644" cy="317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03AA144-4B23-4050-A025-58C7F6D3C4D9}"/>
              </a:ext>
            </a:extLst>
          </p:cNvPr>
          <p:cNvSpPr txBox="1"/>
          <p:nvPr/>
        </p:nvSpPr>
        <p:spPr>
          <a:xfrm>
            <a:off x="1436914" y="19152"/>
            <a:ext cx="10077439" cy="369332"/>
          </a:xfrm>
          <a:prstGeom prst="rect">
            <a:avLst/>
          </a:prstGeom>
          <a:noFill/>
        </p:spPr>
        <p:txBody>
          <a:bodyPr wrap="none" rtlCol="0">
            <a:spAutoFit/>
          </a:bodyPr>
          <a:lstStyle/>
          <a:p>
            <a:r>
              <a:rPr lang="en-GB"/>
              <a:t>RECAP WITH PARTNER USING THE WORDS: WATER POTENTIAL / SHAPE OF CELL / HYPERTONIC HYPOTONIC</a:t>
            </a:r>
          </a:p>
        </p:txBody>
      </p:sp>
    </p:spTree>
    <p:extLst>
      <p:ext uri="{BB962C8B-B14F-4D97-AF65-F5344CB8AC3E}">
        <p14:creationId xmlns:p14="http://schemas.microsoft.com/office/powerpoint/2010/main" val="242448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307AD78-99B8-49EB-8A2D-831B47A58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0" y="150552"/>
            <a:ext cx="7915498" cy="4238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A215E3-3323-42AC-A034-5AE1327BA5AB}"/>
              </a:ext>
            </a:extLst>
          </p:cNvPr>
          <p:cNvSpPr txBox="1"/>
          <p:nvPr/>
        </p:nvSpPr>
        <p:spPr>
          <a:xfrm>
            <a:off x="165052" y="4568606"/>
            <a:ext cx="11861895" cy="1569660"/>
          </a:xfrm>
          <a:prstGeom prst="rect">
            <a:avLst/>
          </a:prstGeom>
          <a:noFill/>
        </p:spPr>
        <p:txBody>
          <a:bodyPr wrap="square">
            <a:spAutoFit/>
          </a:bodyPr>
          <a:lstStyle/>
          <a:p>
            <a:r>
              <a:rPr lang="en-GB" sz="2400"/>
              <a:t>(a) With reference to the graph, describe the effect of temperature on the absorbance of light in the colorimeter (3 marks)</a:t>
            </a:r>
          </a:p>
          <a:p>
            <a:r>
              <a:rPr lang="en-GB" sz="2400"/>
              <a:t>(b) With reference to the structure of cell membranes, explain the effects you have described in (a)  (4 marks)</a:t>
            </a:r>
          </a:p>
        </p:txBody>
      </p:sp>
    </p:spTree>
    <p:extLst>
      <p:ext uri="{BB962C8B-B14F-4D97-AF65-F5344CB8AC3E}">
        <p14:creationId xmlns:p14="http://schemas.microsoft.com/office/powerpoint/2010/main" val="422435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E8DB9B-C654-415C-927B-BEB0DB0E03AF}"/>
              </a:ext>
            </a:extLst>
          </p:cNvPr>
          <p:cNvSpPr txBox="1"/>
          <p:nvPr/>
        </p:nvSpPr>
        <p:spPr>
          <a:xfrm>
            <a:off x="653143" y="612845"/>
            <a:ext cx="8490857" cy="4524315"/>
          </a:xfrm>
          <a:prstGeom prst="rect">
            <a:avLst/>
          </a:prstGeom>
          <a:noFill/>
        </p:spPr>
        <p:txBody>
          <a:bodyPr wrap="square">
            <a:spAutoFit/>
          </a:bodyPr>
          <a:lstStyle/>
          <a:p>
            <a:r>
              <a:rPr lang="en-GB" dirty="0"/>
              <a:t>(a) The general trend is that the higher the temperature, the greater the absorbance. Between 0 and 30°C, the absorbance increases very slightly  from about 16 to 18 arbitrary units. Above 40°C it increases much more steeply,   levelling off at about 70°C . The maximum absorbance is 98 arbitrary units.</a:t>
            </a:r>
          </a:p>
          <a:p>
            <a:endParaRPr lang="en-GB" dirty="0"/>
          </a:p>
          <a:p>
            <a:r>
              <a:rPr lang="en-GB" dirty="0"/>
              <a:t>*A good answer. However, although the candidate has quoted some figures from the graph, he or she has not manipulated them in any way - for example, he or she could have calculated the increase in absorbance between 0 and 30°C.3/3</a:t>
            </a:r>
          </a:p>
          <a:p>
            <a:endParaRPr lang="en-GB" dirty="0"/>
          </a:p>
          <a:p>
            <a:r>
              <a:rPr lang="en-GB" dirty="0"/>
              <a:t>(b) As temperature increases, the phospholipids and protein molecules in the membrane move about faster and with more energy. This leaves gaps in the membrane, so the beetroot pigment molecules can get through and escape from the cell. The protein molecules start to lose their shape at high temperatures because their hydrogen bonds break (denture) so the protein pores get wider which increases permeability.</a:t>
            </a:r>
          </a:p>
          <a:p>
            <a:endParaRPr lang="en-GB" dirty="0"/>
          </a:p>
          <a:p>
            <a:endParaRPr lang="en-GB" dirty="0"/>
          </a:p>
        </p:txBody>
      </p:sp>
    </p:spTree>
    <p:extLst>
      <p:ext uri="{BB962C8B-B14F-4D97-AF65-F5344CB8AC3E}">
        <p14:creationId xmlns:p14="http://schemas.microsoft.com/office/powerpoint/2010/main" val="319087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a:extLst>
              <a:ext uri="{FF2B5EF4-FFF2-40B4-BE49-F238E27FC236}">
                <a16:creationId xmlns:a16="http://schemas.microsoft.com/office/drawing/2014/main" id="{55CB5E9D-802A-4B37-AA07-E75168A59324}"/>
              </a:ext>
            </a:extLst>
          </p:cNvPr>
          <p:cNvSpPr txBox="1">
            <a:spLocks noChangeArrowheads="1"/>
          </p:cNvSpPr>
          <p:nvPr/>
        </p:nvSpPr>
        <p:spPr bwMode="auto">
          <a:xfrm>
            <a:off x="2782888" y="333376"/>
            <a:ext cx="7345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chemeClr val="bg1"/>
                </a:solidFill>
                <a:latin typeface="Arial" panose="020B0604020202020204" pitchFamily="34" charset="0"/>
              </a:rPr>
              <a:t>Why does the colour leak out of cooked beetroot?</a:t>
            </a:r>
          </a:p>
        </p:txBody>
      </p:sp>
      <p:sp>
        <p:nvSpPr>
          <p:cNvPr id="3" name="Title 2">
            <a:extLst>
              <a:ext uri="{FF2B5EF4-FFF2-40B4-BE49-F238E27FC236}">
                <a16:creationId xmlns:a16="http://schemas.microsoft.com/office/drawing/2014/main" id="{20B223A9-691C-408A-BAF0-DA8B934700E1}"/>
              </a:ext>
            </a:extLst>
          </p:cNvPr>
          <p:cNvSpPr>
            <a:spLocks noGrp="1"/>
          </p:cNvSpPr>
          <p:nvPr>
            <p:ph type="title"/>
          </p:nvPr>
        </p:nvSpPr>
        <p:spPr>
          <a:xfrm>
            <a:off x="475316" y="971107"/>
            <a:ext cx="8596668" cy="1320800"/>
          </a:xfrm>
        </p:spPr>
        <p:txBody>
          <a:bodyPr/>
          <a:lstStyle/>
          <a:p>
            <a:r>
              <a:rPr lang="en-GB"/>
              <a:t>Learning Outcomes</a:t>
            </a:r>
          </a:p>
        </p:txBody>
      </p:sp>
      <p:sp>
        <p:nvSpPr>
          <p:cNvPr id="5" name="Content Placeholder 4">
            <a:extLst>
              <a:ext uri="{FF2B5EF4-FFF2-40B4-BE49-F238E27FC236}">
                <a16:creationId xmlns:a16="http://schemas.microsoft.com/office/drawing/2014/main" id="{0882AADF-E8D8-48FB-92F9-2ABF0023C93E}"/>
              </a:ext>
            </a:extLst>
          </p:cNvPr>
          <p:cNvSpPr>
            <a:spLocks noGrp="1"/>
          </p:cNvSpPr>
          <p:nvPr>
            <p:ph idx="1"/>
          </p:nvPr>
        </p:nvSpPr>
        <p:spPr>
          <a:xfrm>
            <a:off x="592273" y="2107427"/>
            <a:ext cx="4862229" cy="3880773"/>
          </a:xfrm>
        </p:spPr>
        <p:txBody>
          <a:bodyPr>
            <a:normAutofit fontScale="85000" lnSpcReduction="10000"/>
          </a:bodyPr>
          <a:lstStyle/>
          <a:p>
            <a:pPr>
              <a:buFont typeface="Wingdings" panose="05000000000000000000" pitchFamily="2" charset="2"/>
              <a:buChar char="ü"/>
              <a:defRPr/>
            </a:pPr>
            <a:r>
              <a:rPr lang="en-GB">
                <a:solidFill>
                  <a:schemeClr val="tx1"/>
                </a:solidFill>
              </a:rPr>
              <a:t>Describe how membrane structure can be investigated  practically and safely carry out procedure</a:t>
            </a:r>
          </a:p>
          <a:p>
            <a:pPr marL="0" indent="0">
              <a:buNone/>
              <a:defRPr/>
            </a:pPr>
            <a:endParaRPr lang="en-GB">
              <a:solidFill>
                <a:schemeClr val="tx1"/>
              </a:solidFill>
            </a:endParaRPr>
          </a:p>
          <a:p>
            <a:pPr>
              <a:buFont typeface="Wingdings" panose="05000000000000000000" pitchFamily="2" charset="2"/>
              <a:buChar char="ü"/>
              <a:defRPr/>
            </a:pPr>
            <a:r>
              <a:rPr lang="en-GB">
                <a:solidFill>
                  <a:schemeClr val="tx1"/>
                </a:solidFill>
              </a:rPr>
              <a:t>Explain the reasons for different steps in an experimental procedure</a:t>
            </a:r>
          </a:p>
          <a:p>
            <a:pPr marL="0" indent="0">
              <a:buNone/>
              <a:defRPr/>
            </a:pPr>
            <a:endParaRPr lang="en-GB">
              <a:solidFill>
                <a:schemeClr val="tx1"/>
              </a:solidFill>
            </a:endParaRPr>
          </a:p>
          <a:p>
            <a:pPr>
              <a:buFont typeface="Wingdings" panose="05000000000000000000" pitchFamily="2" charset="2"/>
              <a:buChar char="ü"/>
              <a:defRPr/>
            </a:pPr>
            <a:r>
              <a:rPr lang="en-GB">
                <a:solidFill>
                  <a:schemeClr val="tx1"/>
                </a:solidFill>
              </a:rPr>
              <a:t>Apply knowledge and understanding of  the experimental procedure to consider whether </a:t>
            </a:r>
            <a:r>
              <a:rPr lang="en-GB">
                <a:solidFill>
                  <a:schemeClr val="bg1"/>
                </a:solidFill>
              </a:rPr>
              <a:t>it will provide valid results</a:t>
            </a:r>
          </a:p>
          <a:p>
            <a:endParaRPr lang="en-GB"/>
          </a:p>
        </p:txBody>
      </p:sp>
      <p:pic>
        <p:nvPicPr>
          <p:cNvPr id="7" name="Picture 6">
            <a:extLst>
              <a:ext uri="{FF2B5EF4-FFF2-40B4-BE49-F238E27FC236}">
                <a16:creationId xmlns:a16="http://schemas.microsoft.com/office/drawing/2014/main" id="{7B065801-B19A-47EA-8B38-0B0BA920B129}"/>
              </a:ext>
            </a:extLst>
          </p:cNvPr>
          <p:cNvPicPr>
            <a:picLocks noChangeAspect="1"/>
          </p:cNvPicPr>
          <p:nvPr/>
        </p:nvPicPr>
        <p:blipFill>
          <a:blip r:embed="rId2"/>
          <a:stretch>
            <a:fillRect/>
          </a:stretch>
        </p:blipFill>
        <p:spPr>
          <a:xfrm>
            <a:off x="6096000" y="1410143"/>
            <a:ext cx="4219575" cy="4476750"/>
          </a:xfrm>
          <a:prstGeom prst="rect">
            <a:avLst/>
          </a:prstGeom>
          <a:ln w="57150">
            <a:solidFill>
              <a:schemeClr val="accent1"/>
            </a:solidFill>
          </a:ln>
        </p:spPr>
      </p:pic>
    </p:spTree>
    <p:extLst>
      <p:ext uri="{BB962C8B-B14F-4D97-AF65-F5344CB8AC3E}">
        <p14:creationId xmlns:p14="http://schemas.microsoft.com/office/powerpoint/2010/main" val="110625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3602-3CF6-49EE-871E-5E34C89125A0}"/>
              </a:ext>
            </a:extLst>
          </p:cNvPr>
          <p:cNvSpPr>
            <a:spLocks noGrp="1"/>
          </p:cNvSpPr>
          <p:nvPr>
            <p:ph type="title"/>
          </p:nvPr>
        </p:nvSpPr>
        <p:spPr/>
        <p:txBody>
          <a:bodyPr/>
          <a:lstStyle/>
          <a:p>
            <a:r>
              <a:rPr lang="en-GB"/>
              <a:t>Affect of alcohol on plasma membrane permeability </a:t>
            </a:r>
          </a:p>
        </p:txBody>
      </p:sp>
      <p:sp>
        <p:nvSpPr>
          <p:cNvPr id="3" name="Content Placeholder 2">
            <a:extLst>
              <a:ext uri="{FF2B5EF4-FFF2-40B4-BE49-F238E27FC236}">
                <a16:creationId xmlns:a16="http://schemas.microsoft.com/office/drawing/2014/main" id="{8E12E738-6090-47FB-A3B8-923BFCEA132F}"/>
              </a:ext>
            </a:extLst>
          </p:cNvPr>
          <p:cNvSpPr>
            <a:spLocks noGrp="1"/>
          </p:cNvSpPr>
          <p:nvPr>
            <p:ph idx="1"/>
          </p:nvPr>
        </p:nvSpPr>
        <p:spPr/>
        <p:txBody>
          <a:bodyPr/>
          <a:lstStyle/>
          <a:p>
            <a:pPr marL="0" indent="0">
              <a:buNone/>
            </a:pPr>
            <a:r>
              <a:rPr lang="en-GB" b="0" i="0">
                <a:solidFill>
                  <a:srgbClr val="00B0F0"/>
                </a:solidFill>
                <a:effectLst/>
                <a:latin typeface="Roboto" panose="02000000000000000000" pitchFamily="2" charset="0"/>
              </a:rPr>
              <a:t>Ethanol is a </a:t>
            </a:r>
            <a:r>
              <a:rPr lang="en-GB" b="1" i="0">
                <a:solidFill>
                  <a:srgbClr val="00B0F0"/>
                </a:solidFill>
                <a:effectLst/>
                <a:latin typeface="Roboto" panose="02000000000000000000" pitchFamily="2" charset="0"/>
              </a:rPr>
              <a:t>non-polar solvent</a:t>
            </a:r>
            <a:r>
              <a:rPr lang="en-GB" b="0" i="0">
                <a:solidFill>
                  <a:srgbClr val="00B0F0"/>
                </a:solidFill>
                <a:effectLst/>
                <a:latin typeface="Roboto" panose="02000000000000000000" pitchFamily="2" charset="0"/>
              </a:rPr>
              <a:t> so it is able to dissolve non-polar substances such as lipids. This means that if you place a cell in ethanol, its membrane will become permeable and allow substances to leak into and out of the cell. As the ethanol concentration increases, membrane permeability will increase.</a:t>
            </a:r>
            <a:endParaRPr lang="en-GB">
              <a:solidFill>
                <a:srgbClr val="00B0F0"/>
              </a:solidFill>
            </a:endParaRPr>
          </a:p>
          <a:p>
            <a:pPr marL="0" indent="0">
              <a:buNone/>
            </a:pPr>
            <a:endParaRPr lang="en-GB"/>
          </a:p>
          <a:p>
            <a:pPr marL="0" indent="0">
              <a:buNone/>
            </a:pPr>
            <a:r>
              <a:rPr lang="en-GB"/>
              <a:t>Exam styles questions in folder if required</a:t>
            </a:r>
          </a:p>
        </p:txBody>
      </p:sp>
    </p:spTree>
    <p:extLst>
      <p:ext uri="{BB962C8B-B14F-4D97-AF65-F5344CB8AC3E}">
        <p14:creationId xmlns:p14="http://schemas.microsoft.com/office/powerpoint/2010/main" val="331045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75A4B-06D7-1D20-3979-3C7DE7F17E2B}"/>
              </a:ext>
            </a:extLst>
          </p:cNvPr>
          <p:cNvSpPr txBox="1"/>
          <p:nvPr/>
        </p:nvSpPr>
        <p:spPr>
          <a:xfrm>
            <a:off x="283028" y="1012372"/>
            <a:ext cx="11770723" cy="2400657"/>
          </a:xfrm>
          <a:prstGeom prst="rect">
            <a:avLst/>
          </a:prstGeom>
          <a:noFill/>
        </p:spPr>
        <p:txBody>
          <a:bodyPr wrap="none" rtlCol="0">
            <a:spAutoFit/>
          </a:bodyPr>
          <a:lstStyle/>
          <a:p>
            <a:r>
              <a:rPr lang="en-GB" sz="3000"/>
              <a:t>Please copy your PAG 1.2 Microscope PAG from the YR12BIOKS5 notebook</a:t>
            </a:r>
          </a:p>
          <a:p>
            <a:endParaRPr lang="en-GB" sz="3000"/>
          </a:p>
          <a:p>
            <a:r>
              <a:rPr lang="en-GB" sz="3000"/>
              <a:t>Into the PAG section in you 12B notebook</a:t>
            </a:r>
          </a:p>
          <a:p>
            <a:endParaRPr lang="en-GB" sz="3000"/>
          </a:p>
          <a:p>
            <a:r>
              <a:rPr lang="en-GB" sz="3000"/>
              <a:t>All PAGS will be completed in our usual Team in future </a:t>
            </a:r>
          </a:p>
        </p:txBody>
      </p:sp>
    </p:spTree>
    <p:extLst>
      <p:ext uri="{BB962C8B-B14F-4D97-AF65-F5344CB8AC3E}">
        <p14:creationId xmlns:p14="http://schemas.microsoft.com/office/powerpoint/2010/main" val="408584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85B95D6F-F89B-48CA-8308-4E49F916FCBC}"/>
              </a:ext>
            </a:extLst>
          </p:cNvPr>
          <p:cNvSpPr>
            <a:spLocks noGrp="1" noChangeArrowheads="1"/>
          </p:cNvSpPr>
          <p:nvPr>
            <p:ph type="ctrTitle"/>
          </p:nvPr>
        </p:nvSpPr>
        <p:spPr bwMode="auto">
          <a:xfrm>
            <a:off x="1722790" y="454326"/>
            <a:ext cx="8990703" cy="185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800" b="1">
                <a:latin typeface="Verdana" panose="020B0604030504040204" pitchFamily="34" charset="0"/>
              </a:rPr>
              <a:t>PAG 3</a:t>
            </a:r>
          </a:p>
          <a:p>
            <a:pPr eaLnBrk="1" hangingPunct="1">
              <a:spcBef>
                <a:spcPct val="50000"/>
              </a:spcBef>
              <a:buFontTx/>
              <a:buNone/>
            </a:pPr>
            <a:r>
              <a:rPr lang="en-GB" altLang="en-US" sz="2800" b="1">
                <a:latin typeface="Verdana" panose="020B0604030504040204" pitchFamily="34" charset="0"/>
              </a:rPr>
              <a:t>Investigate membrane structure, including the effect of alcohol concentration or </a:t>
            </a:r>
            <a:r>
              <a:rPr lang="en-GB" altLang="en-US" sz="2800" b="1">
                <a:highlight>
                  <a:srgbClr val="FFFF00"/>
                </a:highlight>
                <a:latin typeface="Verdana" panose="020B0604030504040204" pitchFamily="34" charset="0"/>
              </a:rPr>
              <a:t>temperature</a:t>
            </a:r>
            <a:r>
              <a:rPr lang="en-GB" altLang="en-US" sz="2800" b="1">
                <a:latin typeface="Verdana" panose="020B0604030504040204" pitchFamily="34" charset="0"/>
              </a:rPr>
              <a:t> on membrane permeability.</a:t>
            </a:r>
          </a:p>
        </p:txBody>
      </p:sp>
      <p:pic>
        <p:nvPicPr>
          <p:cNvPr id="1026" name="Picture 2" descr="See the source image">
            <a:extLst>
              <a:ext uri="{FF2B5EF4-FFF2-40B4-BE49-F238E27FC236}">
                <a16:creationId xmlns:a16="http://schemas.microsoft.com/office/drawing/2014/main" id="{D8753AD6-BF6C-4817-B130-17D01E599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405" y="2759478"/>
            <a:ext cx="4858928" cy="364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4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a:extLst>
              <a:ext uri="{FF2B5EF4-FFF2-40B4-BE49-F238E27FC236}">
                <a16:creationId xmlns:a16="http://schemas.microsoft.com/office/drawing/2014/main" id="{55CB5E9D-802A-4B37-AA07-E75168A59324}"/>
              </a:ext>
            </a:extLst>
          </p:cNvPr>
          <p:cNvSpPr txBox="1">
            <a:spLocks noChangeArrowheads="1"/>
          </p:cNvSpPr>
          <p:nvPr/>
        </p:nvSpPr>
        <p:spPr bwMode="auto">
          <a:xfrm>
            <a:off x="2782888" y="333376"/>
            <a:ext cx="7345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chemeClr val="bg1"/>
                </a:solidFill>
                <a:latin typeface="Arial" panose="020B0604020202020204" pitchFamily="34" charset="0"/>
              </a:rPr>
              <a:t>Why does the colour leak out of cooked beetroot?</a:t>
            </a:r>
          </a:p>
        </p:txBody>
      </p:sp>
      <p:sp>
        <p:nvSpPr>
          <p:cNvPr id="3" name="Title 2">
            <a:extLst>
              <a:ext uri="{FF2B5EF4-FFF2-40B4-BE49-F238E27FC236}">
                <a16:creationId xmlns:a16="http://schemas.microsoft.com/office/drawing/2014/main" id="{20B223A9-691C-408A-BAF0-DA8B934700E1}"/>
              </a:ext>
            </a:extLst>
          </p:cNvPr>
          <p:cNvSpPr>
            <a:spLocks noGrp="1"/>
          </p:cNvSpPr>
          <p:nvPr>
            <p:ph type="title"/>
          </p:nvPr>
        </p:nvSpPr>
        <p:spPr>
          <a:xfrm>
            <a:off x="475316" y="971107"/>
            <a:ext cx="8596668" cy="1320800"/>
          </a:xfrm>
        </p:spPr>
        <p:txBody>
          <a:bodyPr/>
          <a:lstStyle/>
          <a:p>
            <a:r>
              <a:rPr lang="en-GB"/>
              <a:t>Learning Outcomes</a:t>
            </a:r>
          </a:p>
        </p:txBody>
      </p:sp>
      <p:sp>
        <p:nvSpPr>
          <p:cNvPr id="5" name="Content Placeholder 4">
            <a:extLst>
              <a:ext uri="{FF2B5EF4-FFF2-40B4-BE49-F238E27FC236}">
                <a16:creationId xmlns:a16="http://schemas.microsoft.com/office/drawing/2014/main" id="{0882AADF-E8D8-48FB-92F9-2ABF0023C93E}"/>
              </a:ext>
            </a:extLst>
          </p:cNvPr>
          <p:cNvSpPr>
            <a:spLocks noGrp="1"/>
          </p:cNvSpPr>
          <p:nvPr>
            <p:ph idx="1"/>
          </p:nvPr>
        </p:nvSpPr>
        <p:spPr>
          <a:xfrm>
            <a:off x="592273" y="2107427"/>
            <a:ext cx="4862229" cy="3880773"/>
          </a:xfrm>
        </p:spPr>
        <p:txBody>
          <a:bodyPr>
            <a:normAutofit fontScale="85000" lnSpcReduction="10000"/>
          </a:bodyPr>
          <a:lstStyle/>
          <a:p>
            <a:pPr>
              <a:buFont typeface="Wingdings" panose="05000000000000000000" pitchFamily="2" charset="2"/>
              <a:buChar char="ü"/>
              <a:defRPr/>
            </a:pPr>
            <a:r>
              <a:rPr lang="en-GB">
                <a:solidFill>
                  <a:schemeClr val="tx1"/>
                </a:solidFill>
              </a:rPr>
              <a:t>Describe how membrane structure can be investigated  practically and safely carry out procedure</a:t>
            </a:r>
          </a:p>
          <a:p>
            <a:pPr marL="0" indent="0">
              <a:buNone/>
              <a:defRPr/>
            </a:pPr>
            <a:endParaRPr lang="en-GB">
              <a:solidFill>
                <a:schemeClr val="tx1"/>
              </a:solidFill>
            </a:endParaRPr>
          </a:p>
          <a:p>
            <a:pPr>
              <a:buFont typeface="Wingdings" panose="05000000000000000000" pitchFamily="2" charset="2"/>
              <a:buChar char="ü"/>
              <a:defRPr/>
            </a:pPr>
            <a:r>
              <a:rPr lang="en-GB">
                <a:solidFill>
                  <a:schemeClr val="tx1"/>
                </a:solidFill>
              </a:rPr>
              <a:t>Explain the reasons for different steps in an experimental procedure</a:t>
            </a:r>
          </a:p>
          <a:p>
            <a:pPr marL="0" indent="0">
              <a:buNone/>
              <a:defRPr/>
            </a:pPr>
            <a:endParaRPr lang="en-GB">
              <a:solidFill>
                <a:schemeClr val="tx1"/>
              </a:solidFill>
            </a:endParaRPr>
          </a:p>
          <a:p>
            <a:pPr>
              <a:buFont typeface="Wingdings" panose="05000000000000000000" pitchFamily="2" charset="2"/>
              <a:buChar char="ü"/>
              <a:defRPr/>
            </a:pPr>
            <a:r>
              <a:rPr lang="en-GB">
                <a:solidFill>
                  <a:schemeClr val="tx1"/>
                </a:solidFill>
              </a:rPr>
              <a:t>Apply knowledge and understanding of  the experimental procedure to consider whether </a:t>
            </a:r>
            <a:r>
              <a:rPr lang="en-GB">
                <a:solidFill>
                  <a:schemeClr val="bg1"/>
                </a:solidFill>
              </a:rPr>
              <a:t>it will provide valid results</a:t>
            </a:r>
          </a:p>
          <a:p>
            <a:endParaRPr lang="en-GB"/>
          </a:p>
        </p:txBody>
      </p:sp>
      <p:pic>
        <p:nvPicPr>
          <p:cNvPr id="7" name="Picture 6">
            <a:extLst>
              <a:ext uri="{FF2B5EF4-FFF2-40B4-BE49-F238E27FC236}">
                <a16:creationId xmlns:a16="http://schemas.microsoft.com/office/drawing/2014/main" id="{7B065801-B19A-47EA-8B38-0B0BA920B129}"/>
              </a:ext>
            </a:extLst>
          </p:cNvPr>
          <p:cNvPicPr>
            <a:picLocks noChangeAspect="1"/>
          </p:cNvPicPr>
          <p:nvPr/>
        </p:nvPicPr>
        <p:blipFill>
          <a:blip r:embed="rId2"/>
          <a:stretch>
            <a:fillRect/>
          </a:stretch>
        </p:blipFill>
        <p:spPr>
          <a:xfrm>
            <a:off x="6096000" y="1410143"/>
            <a:ext cx="4219575" cy="4476750"/>
          </a:xfrm>
          <a:prstGeom prst="rect">
            <a:avLst/>
          </a:prstGeom>
          <a:ln w="57150">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027" descr="Image result for beetroot">
            <a:extLst>
              <a:ext uri="{FF2B5EF4-FFF2-40B4-BE49-F238E27FC236}">
                <a16:creationId xmlns:a16="http://schemas.microsoft.com/office/drawing/2014/main" id="{8227A6A1-B464-4E1D-A47E-5ABBC0198209}"/>
              </a:ext>
            </a:extLst>
          </p:cNvPr>
          <p:cNvSpPr>
            <a:spLocks noChangeAspect="1" noChangeArrowheads="1"/>
          </p:cNvSpPr>
          <p:nvPr/>
        </p:nvSpPr>
        <p:spPr bwMode="auto">
          <a:xfrm>
            <a:off x="517218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4099" name="Rectangle 1030">
            <a:extLst>
              <a:ext uri="{FF2B5EF4-FFF2-40B4-BE49-F238E27FC236}">
                <a16:creationId xmlns:a16="http://schemas.microsoft.com/office/drawing/2014/main" id="{FE08C56E-F30E-49A6-86A5-9B49845B650A}"/>
              </a:ext>
            </a:extLst>
          </p:cNvPr>
          <p:cNvSpPr>
            <a:spLocks noChangeArrowheads="1"/>
          </p:cNvSpPr>
          <p:nvPr/>
        </p:nvSpPr>
        <p:spPr bwMode="auto">
          <a:xfrm>
            <a:off x="4484796" y="2879725"/>
            <a:ext cx="3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sp>
        <p:nvSpPr>
          <p:cNvPr id="4100" name="Rectangle 1033">
            <a:extLst>
              <a:ext uri="{FF2B5EF4-FFF2-40B4-BE49-F238E27FC236}">
                <a16:creationId xmlns:a16="http://schemas.microsoft.com/office/drawing/2014/main" id="{7769AD69-DD8E-4D75-A2BE-4D955EE60A10}"/>
              </a:ext>
            </a:extLst>
          </p:cNvPr>
          <p:cNvSpPr>
            <a:spLocks noChangeArrowheads="1"/>
          </p:cNvSpPr>
          <p:nvPr/>
        </p:nvSpPr>
        <p:spPr bwMode="auto">
          <a:xfrm>
            <a:off x="4376846" y="2600325"/>
            <a:ext cx="3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pic>
        <p:nvPicPr>
          <p:cNvPr id="4101" name="Picture 1032" descr="Image result for beetroot">
            <a:hlinkClick r:id="rId2"/>
            <a:extLst>
              <a:ext uri="{FF2B5EF4-FFF2-40B4-BE49-F238E27FC236}">
                <a16:creationId xmlns:a16="http://schemas.microsoft.com/office/drawing/2014/main" id="{9505B8A8-06E8-4EFF-8FEA-0ADF37F49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653" y="0"/>
            <a:ext cx="29718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034">
            <a:extLst>
              <a:ext uri="{FF2B5EF4-FFF2-40B4-BE49-F238E27FC236}">
                <a16:creationId xmlns:a16="http://schemas.microsoft.com/office/drawing/2014/main" id="{ADF34028-C230-42C4-8E71-2EC163AF746C}"/>
              </a:ext>
            </a:extLst>
          </p:cNvPr>
          <p:cNvSpPr txBox="1">
            <a:spLocks noChangeArrowheads="1"/>
          </p:cNvSpPr>
          <p:nvPr/>
        </p:nvSpPr>
        <p:spPr bwMode="auto">
          <a:xfrm>
            <a:off x="5091219" y="533400"/>
            <a:ext cx="673837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dirty="0">
                <a:latin typeface="Arial" panose="020B0604020202020204" pitchFamily="34" charset="0"/>
              </a:rPr>
              <a:t>Beetroot contains a dark red pigment known as betalains.</a:t>
            </a:r>
          </a:p>
          <a:p>
            <a:pPr>
              <a:spcBef>
                <a:spcPct val="50000"/>
              </a:spcBef>
              <a:buNone/>
            </a:pPr>
            <a:r>
              <a:rPr lang="en-GB" altLang="en-US" sz="2000" dirty="0" err="1">
                <a:latin typeface="Arial" panose="020B0604020202020204" pitchFamily="34" charset="0"/>
              </a:rPr>
              <a:t>Betalin</a:t>
            </a:r>
            <a:r>
              <a:rPr lang="en-GB" altLang="en-US" sz="2000" dirty="0">
                <a:latin typeface="Arial" panose="020B0604020202020204" pitchFamily="34" charset="0"/>
              </a:rPr>
              <a:t> is found in the </a:t>
            </a:r>
            <a:r>
              <a:rPr lang="en-GB" altLang="en-US" sz="2000" b="1" dirty="0">
                <a:latin typeface="Arial" panose="020B0604020202020204" pitchFamily="34" charset="0"/>
              </a:rPr>
              <a:t>vacuole</a:t>
            </a:r>
            <a:r>
              <a:rPr lang="en-GB" altLang="en-US" sz="2000" dirty="0">
                <a:latin typeface="Arial" panose="020B0604020202020204" pitchFamily="34" charset="0"/>
              </a:rPr>
              <a:t> of beetroot cell</a:t>
            </a:r>
          </a:p>
        </p:txBody>
      </p:sp>
      <p:sp>
        <p:nvSpPr>
          <p:cNvPr id="19467" name="Text Box 1035">
            <a:extLst>
              <a:ext uri="{FF2B5EF4-FFF2-40B4-BE49-F238E27FC236}">
                <a16:creationId xmlns:a16="http://schemas.microsoft.com/office/drawing/2014/main" id="{7F17493D-8201-4DA7-A5A8-33E89DA245AF}"/>
              </a:ext>
            </a:extLst>
          </p:cNvPr>
          <p:cNvSpPr txBox="1">
            <a:spLocks noChangeArrowheads="1"/>
          </p:cNvSpPr>
          <p:nvPr/>
        </p:nvSpPr>
        <p:spPr bwMode="auto">
          <a:xfrm>
            <a:off x="86850" y="2893769"/>
            <a:ext cx="917348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dirty="0">
                <a:latin typeface="Arial" panose="020B0604020202020204" pitchFamily="34" charset="0"/>
              </a:rPr>
              <a:t>To leave the beetroot, how many cell membranes must the pigment cross?</a:t>
            </a:r>
          </a:p>
          <a:p>
            <a:pPr eaLnBrk="1" hangingPunct="1">
              <a:spcBef>
                <a:spcPct val="50000"/>
              </a:spcBef>
              <a:buFontTx/>
              <a:buNone/>
            </a:pPr>
            <a:r>
              <a:rPr lang="en-GB" altLang="en-US" sz="1800" dirty="0">
                <a:solidFill>
                  <a:srgbClr val="00B0F0"/>
                </a:solidFill>
                <a:latin typeface="Arial" panose="020B0604020202020204" pitchFamily="34" charset="0"/>
              </a:rPr>
              <a:t>Two – tonoplast (vacuole membrane) and cell surface membrane (plasma membrane)</a:t>
            </a:r>
          </a:p>
        </p:txBody>
      </p:sp>
      <p:sp>
        <p:nvSpPr>
          <p:cNvPr id="4105" name="Rectangle 1051">
            <a:extLst>
              <a:ext uri="{FF2B5EF4-FFF2-40B4-BE49-F238E27FC236}">
                <a16:creationId xmlns:a16="http://schemas.microsoft.com/office/drawing/2014/main" id="{9C118B8C-E98D-406C-A1E1-CE72B022523C}"/>
              </a:ext>
            </a:extLst>
          </p:cNvPr>
          <p:cNvSpPr>
            <a:spLocks noChangeArrowheads="1"/>
          </p:cNvSpPr>
          <p:nvPr/>
        </p:nvSpPr>
        <p:spPr bwMode="auto">
          <a:xfrm>
            <a:off x="4370496" y="2593975"/>
            <a:ext cx="3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pic>
        <p:nvPicPr>
          <p:cNvPr id="19482" name="Picture 1050" descr="Image result for tonoplast in plant cell">
            <a:hlinkClick r:id="rId4"/>
            <a:extLst>
              <a:ext uri="{FF2B5EF4-FFF2-40B4-BE49-F238E27FC236}">
                <a16:creationId xmlns:a16="http://schemas.microsoft.com/office/drawing/2014/main" id="{C144B7A3-C967-45C8-9DBB-4F227DCD3A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5763" y="2164616"/>
            <a:ext cx="2438400"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1053" descr="Image result for vacuole tonoplast">
            <a:extLst>
              <a:ext uri="{FF2B5EF4-FFF2-40B4-BE49-F238E27FC236}">
                <a16:creationId xmlns:a16="http://schemas.microsoft.com/office/drawing/2014/main" id="{6E48F3A3-19D4-4A8C-9B0B-1B36B83E0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707" y="4047899"/>
            <a:ext cx="320992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7">
                                            <p:txEl>
                                              <p:pRg st="1" end="1"/>
                                            </p:txEl>
                                          </p:spTgt>
                                        </p:tgtEl>
                                        <p:attrNameLst>
                                          <p:attrName>style.visibility</p:attrName>
                                        </p:attrNameLst>
                                      </p:cBhvr>
                                      <p:to>
                                        <p:strVal val="visible"/>
                                      </p:to>
                                    </p:set>
                                    <p:anim calcmode="lin" valueType="num">
                                      <p:cBhvr additive="base">
                                        <p:cTn id="7" dur="500" fill="hold"/>
                                        <p:tgtEl>
                                          <p:spTgt spid="194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a:extLst>
              <a:ext uri="{FF2B5EF4-FFF2-40B4-BE49-F238E27FC236}">
                <a16:creationId xmlns:a16="http://schemas.microsoft.com/office/drawing/2014/main" id="{57442342-839E-4C4F-A004-44E2EBF2E601}"/>
              </a:ext>
            </a:extLst>
          </p:cNvPr>
          <p:cNvSpPr>
            <a:spLocks noGrp="1"/>
          </p:cNvSpPr>
          <p:nvPr>
            <p:ph type="title"/>
          </p:nvPr>
        </p:nvSpPr>
        <p:spPr>
          <a:xfrm>
            <a:off x="0" y="-342446"/>
            <a:ext cx="10515600" cy="1325563"/>
          </a:xfrm>
        </p:spPr>
        <p:txBody>
          <a:bodyPr/>
          <a:lstStyle/>
          <a:p>
            <a:pPr eaLnBrk="1" hangingPunct="1"/>
            <a:r>
              <a:rPr lang="en-GB" altLang="en-US"/>
              <a:t>First…</a:t>
            </a:r>
          </a:p>
        </p:txBody>
      </p:sp>
      <p:sp>
        <p:nvSpPr>
          <p:cNvPr id="5123" name="Rectangle 1027">
            <a:extLst>
              <a:ext uri="{FF2B5EF4-FFF2-40B4-BE49-F238E27FC236}">
                <a16:creationId xmlns:a16="http://schemas.microsoft.com/office/drawing/2014/main" id="{FC799ADC-FD63-48F1-84BA-351444A8B73F}"/>
              </a:ext>
            </a:extLst>
          </p:cNvPr>
          <p:cNvSpPr>
            <a:spLocks noGrp="1"/>
          </p:cNvSpPr>
          <p:nvPr>
            <p:ph idx="1"/>
          </p:nvPr>
        </p:nvSpPr>
        <p:spPr>
          <a:xfrm>
            <a:off x="190825" y="873789"/>
            <a:ext cx="7809858" cy="3880773"/>
          </a:xfrm>
        </p:spPr>
        <p:txBody>
          <a:bodyPr/>
          <a:lstStyle/>
          <a:p>
            <a:pPr eaLnBrk="1" hangingPunct="1"/>
            <a:r>
              <a:rPr lang="en-GB" altLang="en-US" sz="2400"/>
              <a:t>Read through steps 1-6 of the method</a:t>
            </a:r>
          </a:p>
          <a:p>
            <a:pPr eaLnBrk="1" hangingPunct="1"/>
            <a:r>
              <a:rPr lang="en-GB" altLang="en-US" sz="2400"/>
              <a:t>Complete these as quickly as possible so that the beetroot can be left to wash.</a:t>
            </a:r>
          </a:p>
          <a:p>
            <a:pPr eaLnBrk="1" hangingPunct="1"/>
            <a:endParaRPr lang="en-US" altLang="en-US" sz="2400"/>
          </a:p>
          <a:p>
            <a:pPr eaLnBrk="1" hangingPunct="1"/>
            <a:endParaRPr lang="en-US" altLang="en-US" sz="2400"/>
          </a:p>
          <a:p>
            <a:pPr eaLnBrk="1" hangingPunct="1"/>
            <a:r>
              <a:rPr lang="en-US" altLang="en-US" sz="2400"/>
              <a:t>U</a:t>
            </a:r>
            <a:r>
              <a:rPr lang="en-GB" altLang="en-US" sz="2400"/>
              <a:t>se this format to write a risk assessment. Include at least 3 hazards</a:t>
            </a:r>
          </a:p>
        </p:txBody>
      </p:sp>
      <p:sp>
        <p:nvSpPr>
          <p:cNvPr id="5124" name="Rectangle 1">
            <a:extLst>
              <a:ext uri="{FF2B5EF4-FFF2-40B4-BE49-F238E27FC236}">
                <a16:creationId xmlns:a16="http://schemas.microsoft.com/office/drawing/2014/main" id="{BED67AA2-7883-477C-99F4-48487F2DEA1B}"/>
              </a:ext>
            </a:extLst>
          </p:cNvPr>
          <p:cNvSpPr>
            <a:spLocks noChangeArrowheads="1"/>
          </p:cNvSpPr>
          <p:nvPr/>
        </p:nvSpPr>
        <p:spPr bwMode="auto">
          <a:xfrm>
            <a:off x="459585" y="2199352"/>
            <a:ext cx="7272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solidFill>
                  <a:schemeClr val="accent1">
                    <a:lumMod val="75000"/>
                  </a:schemeClr>
                </a:solidFill>
              </a:rPr>
              <a:t> Demonstrate how to use a colorimeter we will use a green filter as we only want to measure the (absorbance, blue/green filter)</a:t>
            </a:r>
          </a:p>
          <a:p>
            <a:pPr algn="ctr" eaLnBrk="1" hangingPunct="1"/>
            <a:r>
              <a:rPr lang="en-GB" altLang="en-US">
                <a:solidFill>
                  <a:schemeClr val="accent1">
                    <a:lumMod val="75000"/>
                  </a:schemeClr>
                </a:solidFill>
              </a:rPr>
              <a:t>5:20 and green</a:t>
            </a:r>
          </a:p>
        </p:txBody>
      </p:sp>
      <p:graphicFrame>
        <p:nvGraphicFramePr>
          <p:cNvPr id="3" name="Table 2">
            <a:extLst>
              <a:ext uri="{FF2B5EF4-FFF2-40B4-BE49-F238E27FC236}">
                <a16:creationId xmlns:a16="http://schemas.microsoft.com/office/drawing/2014/main" id="{99CFC2C5-9E6E-4ECB-9CCB-A3B94B048160}"/>
              </a:ext>
            </a:extLst>
          </p:cNvPr>
          <p:cNvGraphicFramePr>
            <a:graphicFrameLocks noGrp="1"/>
          </p:cNvGraphicFramePr>
          <p:nvPr>
            <p:extLst>
              <p:ext uri="{D42A27DB-BD31-4B8C-83A1-F6EECF244321}">
                <p14:modId xmlns:p14="http://schemas.microsoft.com/office/powerpoint/2010/main" val="1789604354"/>
              </p:ext>
            </p:extLst>
          </p:nvPr>
        </p:nvGraphicFramePr>
        <p:xfrm>
          <a:off x="794340" y="4224799"/>
          <a:ext cx="6096000" cy="148431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218344748"/>
                    </a:ext>
                  </a:extLst>
                </a:gridCol>
                <a:gridCol w="2032000">
                  <a:extLst>
                    <a:ext uri="{9D8B030D-6E8A-4147-A177-3AD203B41FA5}">
                      <a16:colId xmlns:a16="http://schemas.microsoft.com/office/drawing/2014/main" val="3038751983"/>
                    </a:ext>
                  </a:extLst>
                </a:gridCol>
                <a:gridCol w="2032000">
                  <a:extLst>
                    <a:ext uri="{9D8B030D-6E8A-4147-A177-3AD203B41FA5}">
                      <a16:colId xmlns:a16="http://schemas.microsoft.com/office/drawing/2014/main" val="50001261"/>
                    </a:ext>
                  </a:extLst>
                </a:gridCol>
              </a:tblGrid>
              <a:tr h="371078">
                <a:tc>
                  <a:txBody>
                    <a:bodyPr/>
                    <a:lstStyle/>
                    <a:p>
                      <a:r>
                        <a:rPr lang="en-US" sz="1800"/>
                        <a:t>Hazard</a:t>
                      </a:r>
                      <a:endParaRPr lang="en-GB" sz="1800"/>
                    </a:p>
                  </a:txBody>
                  <a:tcPr marT="45749" marB="45749"/>
                </a:tc>
                <a:tc>
                  <a:txBody>
                    <a:bodyPr/>
                    <a:lstStyle/>
                    <a:p>
                      <a:r>
                        <a:rPr lang="en-US" sz="1800"/>
                        <a:t>Risk</a:t>
                      </a:r>
                      <a:endParaRPr lang="en-GB" sz="1800"/>
                    </a:p>
                  </a:txBody>
                  <a:tcPr marT="45749" marB="45749"/>
                </a:tc>
                <a:tc>
                  <a:txBody>
                    <a:bodyPr/>
                    <a:lstStyle/>
                    <a:p>
                      <a:r>
                        <a:rPr lang="en-US" sz="1800"/>
                        <a:t>Precaution</a:t>
                      </a:r>
                      <a:endParaRPr lang="en-GB" sz="1800"/>
                    </a:p>
                  </a:txBody>
                  <a:tcPr marT="45749" marB="45749"/>
                </a:tc>
                <a:extLst>
                  <a:ext uri="{0D108BD9-81ED-4DB2-BD59-A6C34878D82A}">
                    <a16:rowId xmlns:a16="http://schemas.microsoft.com/office/drawing/2014/main" val="3033384927"/>
                  </a:ext>
                </a:extLst>
              </a:tr>
              <a:tr h="371078">
                <a:tc>
                  <a:txBody>
                    <a:bodyPr/>
                    <a:lstStyle/>
                    <a:p>
                      <a:endParaRPr lang="en-GB" sz="1800"/>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903235728"/>
                  </a:ext>
                </a:extLst>
              </a:tr>
              <a:tr h="371078">
                <a:tc>
                  <a:txBody>
                    <a:bodyPr/>
                    <a:lstStyle/>
                    <a:p>
                      <a:endParaRPr lang="en-GB" sz="1800"/>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1038699796"/>
                  </a:ext>
                </a:extLst>
              </a:tr>
              <a:tr h="371078">
                <a:tc>
                  <a:txBody>
                    <a:bodyPr/>
                    <a:lstStyle/>
                    <a:p>
                      <a:endParaRPr lang="en-GB" sz="1800"/>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2251603625"/>
                  </a:ext>
                </a:extLst>
              </a:tr>
            </a:tbl>
          </a:graphicData>
        </a:graphic>
      </p:graphicFrame>
      <p:sp>
        <p:nvSpPr>
          <p:cNvPr id="7" name="TextBox 6">
            <a:extLst>
              <a:ext uri="{FF2B5EF4-FFF2-40B4-BE49-F238E27FC236}">
                <a16:creationId xmlns:a16="http://schemas.microsoft.com/office/drawing/2014/main" id="{BA84D2D7-9FEC-47AA-9F81-DFB19ECA8B3E}"/>
              </a:ext>
            </a:extLst>
          </p:cNvPr>
          <p:cNvSpPr txBox="1"/>
          <p:nvPr/>
        </p:nvSpPr>
        <p:spPr>
          <a:xfrm>
            <a:off x="8060554" y="136456"/>
            <a:ext cx="4042680" cy="6740307"/>
          </a:xfrm>
          <a:prstGeom prst="rect">
            <a:avLst/>
          </a:prstGeom>
          <a:noFill/>
        </p:spPr>
        <p:txBody>
          <a:bodyPr wrap="square">
            <a:spAutoFit/>
          </a:bodyPr>
          <a:lstStyle/>
          <a:p>
            <a:r>
              <a:rPr lang="en-GB" sz="1200" b="1">
                <a:effectLst/>
                <a:latin typeface="Calibri" panose="020F0502020204030204" pitchFamily="34" charset="0"/>
                <a:ea typeface="Calibri" panose="020F0502020204030204" pitchFamily="34" charset="0"/>
                <a:cs typeface="Times New Roman" panose="02020603050405020304" pitchFamily="18" charset="0"/>
              </a:rPr>
              <a:t>Procedure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Take the six test tubes and label each with one of the temperatures from 20</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C to 60</a:t>
            </a:r>
            <a:r>
              <a:rPr lang="en-GB" sz="120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GB" sz="1200">
                <a:effectLst/>
                <a:latin typeface="Calibri" panose="020F0502020204030204" pitchFamily="34" charset="0"/>
                <a:ea typeface="Calibri" panose="020F0502020204030204" pitchFamily="34" charset="0"/>
                <a:cs typeface="Times New Roman" panose="02020603050405020304" pitchFamily="18" charset="0"/>
              </a:rPr>
              <a:t>C.</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Add 10 cm</a:t>
            </a:r>
            <a:r>
              <a:rPr lang="en-GB" sz="1200" baseline="30000">
                <a:effectLst/>
                <a:latin typeface="Calibri" panose="020F0502020204030204" pitchFamily="34" charset="0"/>
                <a:ea typeface="Calibri" panose="020F0502020204030204" pitchFamily="34" charset="0"/>
                <a:cs typeface="Times New Roman" panose="02020603050405020304" pitchFamily="18" charset="0"/>
              </a:rPr>
              <a:t>3</a:t>
            </a:r>
            <a:r>
              <a:rPr lang="en-GB" sz="1200">
                <a:effectLst/>
                <a:latin typeface="Calibri" panose="020F0502020204030204" pitchFamily="34" charset="0"/>
                <a:ea typeface="Calibri" panose="020F0502020204030204" pitchFamily="34" charset="0"/>
                <a:cs typeface="Times New Roman" panose="02020603050405020304" pitchFamily="18" charset="0"/>
              </a:rPr>
              <a:t> distilled water to each tube using the syringe.</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Place the correctly labelled test tube in its corresponding water bath for 5 minutes to allow the water to equilibrate to the correct temperature. Record the actual temperature with the thermometer. Leave the tubes in the water baths.</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Cut the beetroot cylinder to give six 5 mm cylinders using the knife and ruler on the white tile.</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Rinse the cylinders under a running tap and pat dry using paper towel.</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Add one 5 mm beetroot cylinder to a tube in each temperature and leave for 15 minutes.</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Remove the tubes from the water bath, carefully swirl once and use the forceps to remove the cylinders. Throw the cylinders into a waste receptacle.</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One tube at a time, carefully pour the remaining liquid into a cuvette.</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Use the colorimeter to measure the absorption for each temperature and record this information in a suitably designed table. The absorption is measured in arbitrary units (AU).</a:t>
            </a:r>
            <a:br>
              <a:rPr lang="en-GB" sz="1200">
                <a:effectLst/>
                <a:latin typeface="Calibri" panose="020F0502020204030204" pitchFamily="34" charset="0"/>
                <a:ea typeface="Calibri" panose="020F0502020204030204" pitchFamily="34" charset="0"/>
                <a:cs typeface="Times New Roman" panose="02020603050405020304" pitchFamily="18" charset="0"/>
              </a:rPr>
            </a:b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GB" sz="1200">
                <a:effectLst/>
                <a:latin typeface="Calibri" panose="020F0502020204030204" pitchFamily="34" charset="0"/>
                <a:ea typeface="Calibri" panose="020F0502020204030204" pitchFamily="34" charset="0"/>
                <a:cs typeface="Times New Roman" panose="02020603050405020304" pitchFamily="18" charset="0"/>
              </a:rPr>
              <a:t>Plot a graph of temperature against absorption and draw an appropriate line.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3C05-98E3-4FAF-B14F-E7E1845F68B7}"/>
              </a:ext>
            </a:extLst>
          </p:cNvPr>
          <p:cNvSpPr>
            <a:spLocks noGrp="1"/>
          </p:cNvSpPr>
          <p:nvPr>
            <p:ph type="title"/>
          </p:nvPr>
        </p:nvSpPr>
        <p:spPr>
          <a:xfrm>
            <a:off x="0" y="-228147"/>
            <a:ext cx="10515600" cy="1325563"/>
          </a:xfrm>
        </p:spPr>
        <p:txBody>
          <a:bodyPr/>
          <a:lstStyle/>
          <a:p>
            <a:r>
              <a:rPr lang="en-GB"/>
              <a:t>Results table</a:t>
            </a:r>
          </a:p>
        </p:txBody>
      </p:sp>
      <p:graphicFrame>
        <p:nvGraphicFramePr>
          <p:cNvPr id="4" name="Table 3">
            <a:extLst>
              <a:ext uri="{FF2B5EF4-FFF2-40B4-BE49-F238E27FC236}">
                <a16:creationId xmlns:a16="http://schemas.microsoft.com/office/drawing/2014/main" id="{637B172D-8D36-4B84-B767-202BB6D00B0E}"/>
              </a:ext>
            </a:extLst>
          </p:cNvPr>
          <p:cNvGraphicFramePr>
            <a:graphicFrameLocks noGrp="1"/>
          </p:cNvGraphicFramePr>
          <p:nvPr>
            <p:extLst>
              <p:ext uri="{D42A27DB-BD31-4B8C-83A1-F6EECF244321}">
                <p14:modId xmlns:p14="http://schemas.microsoft.com/office/powerpoint/2010/main" val="1804712492"/>
              </p:ext>
            </p:extLst>
          </p:nvPr>
        </p:nvGraphicFramePr>
        <p:xfrm>
          <a:off x="2422071" y="1443498"/>
          <a:ext cx="6273195" cy="4447412"/>
        </p:xfrm>
        <a:graphic>
          <a:graphicData uri="http://schemas.openxmlformats.org/drawingml/2006/table">
            <a:tbl>
              <a:tblPr firstRow="1" bandRow="1">
                <a:tableStyleId>{5C22544A-7EE6-4342-B048-85BDC9FD1C3A}</a:tableStyleId>
              </a:tblPr>
              <a:tblGrid>
                <a:gridCol w="2091065">
                  <a:extLst>
                    <a:ext uri="{9D8B030D-6E8A-4147-A177-3AD203B41FA5}">
                      <a16:colId xmlns:a16="http://schemas.microsoft.com/office/drawing/2014/main" val="3018664634"/>
                    </a:ext>
                  </a:extLst>
                </a:gridCol>
                <a:gridCol w="2091065">
                  <a:extLst>
                    <a:ext uri="{9D8B030D-6E8A-4147-A177-3AD203B41FA5}">
                      <a16:colId xmlns:a16="http://schemas.microsoft.com/office/drawing/2014/main" val="4218344748"/>
                    </a:ext>
                  </a:extLst>
                </a:gridCol>
                <a:gridCol w="2091065">
                  <a:extLst>
                    <a:ext uri="{9D8B030D-6E8A-4147-A177-3AD203B41FA5}">
                      <a16:colId xmlns:a16="http://schemas.microsoft.com/office/drawing/2014/main" val="3038751983"/>
                    </a:ext>
                  </a:extLst>
                </a:gridCol>
              </a:tblGrid>
              <a:tr h="1472032">
                <a:tc>
                  <a:txBody>
                    <a:bodyPr/>
                    <a:lstStyle/>
                    <a:p>
                      <a:r>
                        <a:rPr lang="en-GB" sz="1800"/>
                        <a:t>Water bath temperature </a:t>
                      </a:r>
                      <a:r>
                        <a:rPr lang="en-US" sz="1800"/>
                        <a:t>(</a:t>
                      </a:r>
                      <a:r>
                        <a:rPr lang="en-US" sz="1800" baseline="30000"/>
                        <a:t>O</a:t>
                      </a:r>
                      <a:r>
                        <a:rPr lang="en-US" sz="1800"/>
                        <a:t>C)</a:t>
                      </a:r>
                      <a:endParaRPr lang="en-GB" sz="1800"/>
                    </a:p>
                  </a:txBody>
                  <a:tcPr marT="45749" marB="45749"/>
                </a:tc>
                <a:tc>
                  <a:txBody>
                    <a:bodyPr/>
                    <a:lstStyle/>
                    <a:p>
                      <a:r>
                        <a:rPr lang="en-US" sz="1800">
                          <a:solidFill>
                            <a:srgbClr val="002060"/>
                          </a:solidFill>
                          <a:highlight>
                            <a:srgbClr val="FFFF00"/>
                          </a:highlight>
                        </a:rPr>
                        <a:t>Actual</a:t>
                      </a:r>
                      <a:r>
                        <a:rPr lang="en-US" sz="1800"/>
                        <a:t> temperature in the water bath the test tube was in (</a:t>
                      </a:r>
                      <a:r>
                        <a:rPr lang="en-US" sz="1800" baseline="30000"/>
                        <a:t>O</a:t>
                      </a:r>
                      <a:r>
                        <a:rPr lang="en-US" sz="1800"/>
                        <a:t>C)</a:t>
                      </a:r>
                      <a:endParaRPr lang="en-GB" sz="1800"/>
                    </a:p>
                  </a:txBody>
                  <a:tcPr marT="45749" marB="45749"/>
                </a:tc>
                <a:tc>
                  <a:txBody>
                    <a:bodyPr/>
                    <a:lstStyle/>
                    <a:p>
                      <a:r>
                        <a:rPr lang="en-US" sz="1800"/>
                        <a:t>Absorbance of light (Au)</a:t>
                      </a:r>
                      <a:endParaRPr lang="en-GB" sz="1800"/>
                    </a:p>
                  </a:txBody>
                  <a:tcPr marT="45749" marB="45749"/>
                </a:tc>
                <a:extLst>
                  <a:ext uri="{0D108BD9-81ED-4DB2-BD59-A6C34878D82A}">
                    <a16:rowId xmlns:a16="http://schemas.microsoft.com/office/drawing/2014/main" val="3033384927"/>
                  </a:ext>
                </a:extLst>
              </a:tr>
              <a:tr h="595076">
                <a:tc>
                  <a:txBody>
                    <a:bodyPr/>
                    <a:lstStyle/>
                    <a:p>
                      <a:pPr algn="ctr"/>
                      <a:r>
                        <a:rPr lang="en-GB" sz="1800" dirty="0"/>
                        <a:t>30</a:t>
                      </a:r>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903235728"/>
                  </a:ext>
                </a:extLst>
              </a:tr>
              <a:tr h="595076">
                <a:tc>
                  <a:txBody>
                    <a:bodyPr/>
                    <a:lstStyle/>
                    <a:p>
                      <a:pPr algn="ctr"/>
                      <a:r>
                        <a:rPr lang="en-GB" sz="1800"/>
                        <a:t>40</a:t>
                      </a:r>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1038699796"/>
                  </a:ext>
                </a:extLst>
              </a:tr>
              <a:tr h="595076">
                <a:tc>
                  <a:txBody>
                    <a:bodyPr/>
                    <a:lstStyle/>
                    <a:p>
                      <a:pPr algn="ctr"/>
                      <a:r>
                        <a:rPr lang="en-GB" sz="1800"/>
                        <a:t>50</a:t>
                      </a:r>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2251603625"/>
                  </a:ext>
                </a:extLst>
              </a:tr>
              <a:tr h="595076">
                <a:tc>
                  <a:txBody>
                    <a:bodyPr/>
                    <a:lstStyle/>
                    <a:p>
                      <a:pPr algn="ctr"/>
                      <a:r>
                        <a:rPr lang="en-GB" sz="1800"/>
                        <a:t>60</a:t>
                      </a:r>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2276522583"/>
                  </a:ext>
                </a:extLst>
              </a:tr>
              <a:tr h="595076">
                <a:tc>
                  <a:txBody>
                    <a:bodyPr/>
                    <a:lstStyle/>
                    <a:p>
                      <a:pPr algn="ctr"/>
                      <a:r>
                        <a:rPr lang="en-GB" sz="1800"/>
                        <a:t>70</a:t>
                      </a:r>
                    </a:p>
                  </a:txBody>
                  <a:tcPr marT="45749" marB="45749"/>
                </a:tc>
                <a:tc>
                  <a:txBody>
                    <a:bodyPr/>
                    <a:lstStyle/>
                    <a:p>
                      <a:endParaRPr lang="en-GB" sz="1800"/>
                    </a:p>
                  </a:txBody>
                  <a:tcPr marT="45749" marB="45749"/>
                </a:tc>
                <a:tc>
                  <a:txBody>
                    <a:bodyPr/>
                    <a:lstStyle/>
                    <a:p>
                      <a:endParaRPr lang="en-GB" sz="1800" dirty="0"/>
                    </a:p>
                  </a:txBody>
                  <a:tcPr marT="45749" marB="45749"/>
                </a:tc>
                <a:extLst>
                  <a:ext uri="{0D108BD9-81ED-4DB2-BD59-A6C34878D82A}">
                    <a16:rowId xmlns:a16="http://schemas.microsoft.com/office/drawing/2014/main" val="2729231740"/>
                  </a:ext>
                </a:extLst>
              </a:tr>
            </a:tbl>
          </a:graphicData>
        </a:graphic>
      </p:graphicFrame>
      <p:cxnSp>
        <p:nvCxnSpPr>
          <p:cNvPr id="5" name="Straight Arrow Connector 4">
            <a:extLst>
              <a:ext uri="{FF2B5EF4-FFF2-40B4-BE49-F238E27FC236}">
                <a16:creationId xmlns:a16="http://schemas.microsoft.com/office/drawing/2014/main" id="{9D592A4A-E1C9-439D-87B7-D497FCD322B4}"/>
              </a:ext>
            </a:extLst>
          </p:cNvPr>
          <p:cNvCxnSpPr/>
          <p:nvPr/>
        </p:nvCxnSpPr>
        <p:spPr>
          <a:xfrm flipH="1">
            <a:off x="5758543" y="930729"/>
            <a:ext cx="244928" cy="386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F4D69D5-7CAC-4BA5-A764-2F415AC85181}"/>
              </a:ext>
            </a:extLst>
          </p:cNvPr>
          <p:cNvSpPr txBox="1"/>
          <p:nvPr/>
        </p:nvSpPr>
        <p:spPr>
          <a:xfrm>
            <a:off x="6096000" y="653296"/>
            <a:ext cx="4781950" cy="369332"/>
          </a:xfrm>
          <a:prstGeom prst="rect">
            <a:avLst/>
          </a:prstGeom>
          <a:noFill/>
        </p:spPr>
        <p:txBody>
          <a:bodyPr wrap="none" rtlCol="0">
            <a:spAutoFit/>
          </a:bodyPr>
          <a:lstStyle/>
          <a:p>
            <a:r>
              <a:rPr lang="en-GB"/>
              <a:t>These are the results you will plot on your graph!</a:t>
            </a:r>
          </a:p>
        </p:txBody>
      </p:sp>
      <p:sp>
        <p:nvSpPr>
          <p:cNvPr id="7" name="TextBox 6">
            <a:extLst>
              <a:ext uri="{FF2B5EF4-FFF2-40B4-BE49-F238E27FC236}">
                <a16:creationId xmlns:a16="http://schemas.microsoft.com/office/drawing/2014/main" id="{1E2D36BB-2871-479F-9129-133BB7B6C5D5}"/>
              </a:ext>
            </a:extLst>
          </p:cNvPr>
          <p:cNvSpPr txBox="1"/>
          <p:nvPr/>
        </p:nvSpPr>
        <p:spPr>
          <a:xfrm>
            <a:off x="31096" y="716459"/>
            <a:ext cx="3648819" cy="369332"/>
          </a:xfrm>
          <a:prstGeom prst="rect">
            <a:avLst/>
          </a:prstGeom>
          <a:noFill/>
        </p:spPr>
        <p:txBody>
          <a:bodyPr wrap="none" rtlCol="0">
            <a:spAutoFit/>
          </a:bodyPr>
          <a:lstStyle/>
          <a:p>
            <a:r>
              <a:rPr lang="en-GB"/>
              <a:t>This will be your X axis on the graph!</a:t>
            </a:r>
          </a:p>
        </p:txBody>
      </p:sp>
      <p:cxnSp>
        <p:nvCxnSpPr>
          <p:cNvPr id="8" name="Straight Arrow Connector 7">
            <a:extLst>
              <a:ext uri="{FF2B5EF4-FFF2-40B4-BE49-F238E27FC236}">
                <a16:creationId xmlns:a16="http://schemas.microsoft.com/office/drawing/2014/main" id="{CD75CDA3-CC81-4A8D-82BF-CC5B5A6B57D2}"/>
              </a:ext>
            </a:extLst>
          </p:cNvPr>
          <p:cNvCxnSpPr>
            <a:cxnSpLocks/>
          </p:cNvCxnSpPr>
          <p:nvPr/>
        </p:nvCxnSpPr>
        <p:spPr>
          <a:xfrm>
            <a:off x="2160814" y="1123950"/>
            <a:ext cx="764722" cy="21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5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C2E3816D-A1F2-4D24-B142-7ED499E687F8}"/>
              </a:ext>
            </a:extLst>
          </p:cNvPr>
          <p:cNvSpPr>
            <a:spLocks noGrp="1"/>
          </p:cNvSpPr>
          <p:nvPr>
            <p:ph type="title"/>
          </p:nvPr>
        </p:nvSpPr>
        <p:spPr>
          <a:xfrm>
            <a:off x="191006" y="0"/>
            <a:ext cx="8229600" cy="715963"/>
          </a:xfrm>
        </p:spPr>
        <p:txBody>
          <a:bodyPr/>
          <a:lstStyle/>
          <a:p>
            <a:pPr eaLnBrk="1" hangingPunct="1"/>
            <a:r>
              <a:rPr lang="en-GB" altLang="en-US" b="1"/>
              <a:t>Tasks</a:t>
            </a:r>
          </a:p>
        </p:txBody>
      </p:sp>
      <p:sp>
        <p:nvSpPr>
          <p:cNvPr id="7171" name="Rectangle 1027">
            <a:extLst>
              <a:ext uri="{FF2B5EF4-FFF2-40B4-BE49-F238E27FC236}">
                <a16:creationId xmlns:a16="http://schemas.microsoft.com/office/drawing/2014/main" id="{360DA5F6-69C0-4BB9-A826-C299442EC194}"/>
              </a:ext>
            </a:extLst>
          </p:cNvPr>
          <p:cNvSpPr>
            <a:spLocks noGrp="1"/>
          </p:cNvSpPr>
          <p:nvPr>
            <p:ph type="body" idx="1"/>
          </p:nvPr>
        </p:nvSpPr>
        <p:spPr>
          <a:xfrm>
            <a:off x="191006" y="715963"/>
            <a:ext cx="11784001" cy="6019800"/>
          </a:xfrm>
        </p:spPr>
        <p:txBody>
          <a:bodyPr>
            <a:normAutofit/>
          </a:bodyPr>
          <a:lstStyle/>
          <a:p>
            <a:pPr marL="514350" indent="-514350" eaLnBrk="1" hangingPunct="1">
              <a:lnSpc>
                <a:spcPct val="90000"/>
              </a:lnSpc>
              <a:buFont typeface="+mj-lt"/>
              <a:buAutoNum type="arabicPeriod"/>
            </a:pPr>
            <a:r>
              <a:rPr lang="en-GB" altLang="en-US" b="1" dirty="0"/>
              <a:t>DATE YOUR WORK</a:t>
            </a:r>
            <a:endParaRPr lang="en-GB" altLang="en-US" sz="2800" b="1" dirty="0"/>
          </a:p>
          <a:p>
            <a:pPr marL="514350" indent="-514350" eaLnBrk="1" hangingPunct="1">
              <a:lnSpc>
                <a:spcPct val="90000"/>
              </a:lnSpc>
              <a:buFont typeface="+mj-lt"/>
              <a:buAutoNum type="arabicPeriod"/>
            </a:pPr>
            <a:r>
              <a:rPr lang="en-GB" altLang="en-US" sz="2800" dirty="0"/>
              <a:t>Complete the risk assessment on your </a:t>
            </a:r>
            <a:r>
              <a:rPr lang="en-GB" altLang="en-US" dirty="0"/>
              <a:t>PAG</a:t>
            </a:r>
            <a:endParaRPr lang="en-GB" altLang="en-US" sz="2800" dirty="0"/>
          </a:p>
          <a:p>
            <a:pPr marL="514350" indent="-514350" eaLnBrk="1" hangingPunct="1">
              <a:lnSpc>
                <a:spcPct val="90000"/>
              </a:lnSpc>
              <a:buFont typeface="+mj-lt"/>
              <a:buAutoNum type="arabicPeriod"/>
            </a:pPr>
            <a:r>
              <a:rPr lang="en-GB" altLang="en-US" sz="2800" dirty="0"/>
              <a:t>Complete your results table on your PAG</a:t>
            </a:r>
          </a:p>
          <a:p>
            <a:pPr marL="514350" indent="-514350" eaLnBrk="1" hangingPunct="1">
              <a:lnSpc>
                <a:spcPct val="90000"/>
              </a:lnSpc>
              <a:buFont typeface="+mj-lt"/>
              <a:buAutoNum type="arabicPeriod"/>
            </a:pPr>
            <a:r>
              <a:rPr lang="en-GB" altLang="en-US" dirty="0"/>
              <a:t>Complete practical to collect your results (</a:t>
            </a:r>
            <a:r>
              <a:rPr lang="en-GB" altLang="en-US" b="1" dirty="0"/>
              <a:t>TAKE PHOTOS AS YOU GO</a:t>
            </a:r>
            <a:r>
              <a:rPr lang="en-GB" altLang="en-US" dirty="0"/>
              <a:t>!)</a:t>
            </a:r>
          </a:p>
          <a:p>
            <a:pPr marL="514350" indent="-514350" eaLnBrk="1" hangingPunct="1">
              <a:lnSpc>
                <a:spcPct val="90000"/>
              </a:lnSpc>
              <a:buFont typeface="+mj-lt"/>
              <a:buAutoNum type="arabicPeriod"/>
            </a:pPr>
            <a:r>
              <a:rPr lang="en-GB" altLang="en-US" dirty="0"/>
              <a:t>Use 440 wavelength on the colorimeter </a:t>
            </a:r>
          </a:p>
          <a:p>
            <a:pPr marL="514350" indent="-514350" eaLnBrk="1" hangingPunct="1">
              <a:lnSpc>
                <a:spcPct val="90000"/>
              </a:lnSpc>
              <a:buFont typeface="+mj-lt"/>
              <a:buAutoNum type="arabicPeriod"/>
            </a:pPr>
            <a:r>
              <a:rPr lang="en-GB" altLang="en-US" sz="2800" dirty="0"/>
              <a:t>Complete the graph (on graph </a:t>
            </a:r>
            <a:r>
              <a:rPr lang="en-GB" altLang="en-US" dirty="0"/>
              <a:t>paper) and upload (</a:t>
            </a:r>
            <a:r>
              <a:rPr lang="en-GB" altLang="en-US" b="1" dirty="0"/>
              <a:t>curved line </a:t>
            </a:r>
            <a:r>
              <a:rPr lang="en-GB" altLang="en-US" dirty="0"/>
              <a:t>of Best fit)</a:t>
            </a:r>
          </a:p>
          <a:p>
            <a:pPr marL="514350" indent="-514350" eaLnBrk="1" hangingPunct="1">
              <a:lnSpc>
                <a:spcPct val="90000"/>
              </a:lnSpc>
              <a:buFont typeface="+mj-lt"/>
              <a:buAutoNum type="arabicPeriod"/>
            </a:pPr>
            <a:r>
              <a:rPr lang="en-GB" altLang="en-US" sz="2800" dirty="0"/>
              <a:t>Analyse to explain the graph – 5 marks (calculate increases between values to support your answer)</a:t>
            </a:r>
          </a:p>
          <a:p>
            <a:pPr marL="0" indent="0" eaLnBrk="1" hangingPunct="1">
              <a:lnSpc>
                <a:spcPct val="90000"/>
              </a:lnSpc>
              <a:buNone/>
            </a:pPr>
            <a:r>
              <a:rPr lang="en-GB" altLang="en-US" sz="2800" dirty="0"/>
              <a:t>8. Write a conclusion for the experiment. Are the results as you expected? Link in your biological theories here!</a:t>
            </a:r>
          </a:p>
          <a:p>
            <a:pPr marL="0" indent="0" eaLnBrk="1" hangingPunct="1">
              <a:lnSpc>
                <a:spcPct val="90000"/>
              </a:lnSpc>
              <a:buNone/>
            </a:pPr>
            <a:r>
              <a:rPr lang="en-GB" altLang="en-US" dirty="0"/>
              <a:t>9. Complete the extension questions in your lab book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307AD78-99B8-49EB-8A2D-831B47A58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0" y="150552"/>
            <a:ext cx="7915498" cy="4238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148253-F75A-43BB-9F09-786CDEAE4096}"/>
              </a:ext>
            </a:extLst>
          </p:cNvPr>
          <p:cNvSpPr txBox="1"/>
          <p:nvPr/>
        </p:nvSpPr>
        <p:spPr>
          <a:xfrm>
            <a:off x="204920" y="4790692"/>
            <a:ext cx="11709494" cy="954107"/>
          </a:xfrm>
          <a:prstGeom prst="rect">
            <a:avLst/>
          </a:prstGeom>
          <a:noFill/>
        </p:spPr>
        <p:txBody>
          <a:bodyPr wrap="square">
            <a:spAutoFit/>
          </a:bodyPr>
          <a:lstStyle/>
          <a:p>
            <a:r>
              <a:rPr lang="en-GB" sz="2800" b="0" i="0">
                <a:solidFill>
                  <a:srgbClr val="000000"/>
                </a:solidFill>
                <a:effectLst/>
                <a:latin typeface="Verdana" panose="020B0604030504040204" pitchFamily="34" charset="0"/>
              </a:rPr>
              <a:t>The greater the absorbance, the more red pigment had leaked out of the beetroot cells. The graph above shows her results.</a:t>
            </a:r>
            <a:endParaRPr lang="en-GB" sz="2800"/>
          </a:p>
        </p:txBody>
      </p:sp>
    </p:spTree>
    <p:extLst>
      <p:ext uri="{BB962C8B-B14F-4D97-AF65-F5344CB8AC3E}">
        <p14:creationId xmlns:p14="http://schemas.microsoft.com/office/powerpoint/2010/main" val="1135977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948e339c5fc46c8b2750cbbc9e73e24 xmlns="b83ea8ec-d1ce-4b1c-906d-dc0b29db2502">
      <Terms xmlns="http://schemas.microsoft.com/office/infopath/2007/PartnerControls"/>
    </f948e339c5fc46c8b2750cbbc9e73e24>
    <CustomTags xmlns="b83ea8ec-d1ce-4b1c-906d-dc0b29db2502" xsi:nil="true"/>
    <CurriculumSubject xmlns="b83ea8ec-d1ce-4b1c-906d-dc0b29db2502">Biology</CurriculumSubject>
    <i0165b589e0f485fa6237a9400464043 xmlns="b83ea8ec-d1ce-4b1c-906d-dc0b29db2502">
      <Terms xmlns="http://schemas.microsoft.com/office/infopath/2007/PartnerControls"/>
    </i0165b589e0f485fa6237a9400464043>
    <KeyStage xmlns="b83ea8ec-d1ce-4b1c-906d-dc0b29db2502" xsi:nil="true"/>
    <mcfa9f6af8bf42a58d866cdfd4e11fd3 xmlns="b83ea8ec-d1ce-4b1c-906d-dc0b29db2502">
      <Terms xmlns="http://schemas.microsoft.com/office/infopath/2007/PartnerControls"/>
    </mcfa9f6af8bf42a58d866cdfd4e11fd3>
    <Year xmlns="b83ea8ec-d1ce-4b1c-906d-dc0b29db2502" xsi:nil="true"/>
    <Lesson xmlns="b83ea8ec-d1ce-4b1c-906d-dc0b29db2502" xsi:nil="true"/>
    <c429491b856c4e30abe8407934465dee xmlns="b83ea8ec-d1ce-4b1c-906d-dc0b29db2502">
      <Terms xmlns="http://schemas.microsoft.com/office/infopath/2007/PartnerControls"/>
    </c429491b856c4e30abe8407934465dee>
    <p0200d0debe3499c8d7b4d3006013c0c xmlns="b83ea8ec-d1ce-4b1c-906d-dc0b29db2502">
      <Terms xmlns="http://schemas.microsoft.com/office/infopath/2007/PartnerControls"/>
    </p0200d0debe3499c8d7b4d3006013c0c>
    <PersonalIdentificationData xmlns="b83ea8ec-d1ce-4b1c-906d-dc0b29db2502" xsi:nil="true"/>
    <TaxCatchAll xmlns="b83ea8ec-d1ce-4b1c-906d-dc0b29db2502" xsi:nil="true"/>
    <lcf76f155ced4ddcb4097134ff3c332f xmlns="39a9f016-2850-430d-a9d7-5d156f797e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4BC12256C0CA499B3F5CE8F04E9C67" ma:contentTypeVersion="34" ma:contentTypeDescription="Create a new document." ma:contentTypeScope="" ma:versionID="254a14d6e1d851e4fa30c9feb4198f1e">
  <xsd:schema xmlns:xsd="http://www.w3.org/2001/XMLSchema" xmlns:xs="http://www.w3.org/2001/XMLSchema" xmlns:p="http://schemas.microsoft.com/office/2006/metadata/properties" xmlns:ns2="b83ea8ec-d1ce-4b1c-906d-dc0b29db2502" xmlns:ns3="39a9f016-2850-430d-a9d7-5d156f797ecb" targetNamespace="http://schemas.microsoft.com/office/2006/metadata/properties" ma:root="true" ma:fieldsID="bebbb5c7b829c29f6860e404b1d0c84b" ns2:_="" ns3:_="">
    <xsd:import namespace="b83ea8ec-d1ce-4b1c-906d-dc0b29db2502"/>
    <xsd:import namespace="39a9f016-2850-430d-a9d7-5d156f797ecb"/>
    <xsd:element name="properties">
      <xsd:complexType>
        <xsd:sequence>
          <xsd:element name="documentManagement">
            <xsd:complexType>
              <xsd:all>
                <xsd:element ref="ns2:i0165b589e0f485fa6237a9400464043" minOccurs="0"/>
                <xsd:element ref="ns2:TaxCatchAll" minOccurs="0"/>
                <xsd:element ref="ns2:c429491b856c4e30abe8407934465dee" minOccurs="0"/>
                <xsd:element ref="ns2:mcfa9f6af8bf42a58d866cdfd4e11fd3" minOccurs="0"/>
                <xsd:element ref="ns2:f948e339c5fc46c8b2750cbbc9e73e24" minOccurs="0"/>
                <xsd:element ref="ns2:p0200d0debe3499c8d7b4d3006013c0c" minOccurs="0"/>
                <xsd:element ref="ns2:PersonalIdentificationData" minOccurs="0"/>
                <xsd:element ref="ns2:KeyStage"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ServiceOCR"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a8ec-d1ce-4b1c-906d-dc0b29db2502" elementFormDefault="qualified">
    <xsd:import namespace="http://schemas.microsoft.com/office/2006/documentManagement/types"/>
    <xsd:import namespace="http://schemas.microsoft.com/office/infopath/2007/PartnerControls"/>
    <xsd:element name="i0165b589e0f485fa6237a9400464043" ma:index="9" nillable="true" ma:taxonomy="true" ma:internalName="i0165b589e0f485fa6237a9400464043" ma:taxonomyFieldName="Topic" ma:displayName="Topic" ma:fieldId="{20165b58-9e0f-485f-a623-7a9400464043}" ma:sspId="9af0695c-efcd-46dd-8765-d5578b5758fe" ma:termSetId="60a57c6c-2130-4e61-9e57-098bd84272e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7ba7dd9-0f04-4217-893d-a73cba0aebc6}" ma:internalName="TaxCatchAll" ma:showField="CatchAllData" ma:web="b83ea8ec-d1ce-4b1c-906d-dc0b29db2502">
      <xsd:complexType>
        <xsd:complexContent>
          <xsd:extension base="dms:MultiChoiceLookup">
            <xsd:sequence>
              <xsd:element name="Value" type="dms:Lookup" maxOccurs="unbounded" minOccurs="0" nillable="true"/>
            </xsd:sequence>
          </xsd:extension>
        </xsd:complexContent>
      </xsd:complexType>
    </xsd:element>
    <xsd:element name="c429491b856c4e30abe8407934465dee" ma:index="12" nillable="true" ma:taxonomy="true" ma:internalName="c429491b856c4e30abe8407934465dee" ma:taxonomyFieldName="Staff_x0020_Category" ma:displayName="Staff Category" ma:fieldId="{c429491b-856c-4e30-abe8-407934465dee}" ma:sspId="9af0695c-efcd-46dd-8765-d5578b5758fe" ma:termSetId="3d337045-6da3-4c9d-a943-86c979c7f8db" ma:anchorId="00000000-0000-0000-0000-000000000000" ma:open="false" ma:isKeyword="false">
      <xsd:complexType>
        <xsd:sequence>
          <xsd:element ref="pc:Terms" minOccurs="0" maxOccurs="1"/>
        </xsd:sequence>
      </xsd:complexType>
    </xsd:element>
    <xsd:element name="mcfa9f6af8bf42a58d866cdfd4e11fd3" ma:index="14" nillable="true" ma:taxonomy="true" ma:internalName="mcfa9f6af8bf42a58d866cdfd4e11fd3" ma:taxonomyFieldName="Exam_x0020_Board" ma:displayName="Exam Board" ma:fieldId="{6cfa9f6a-f8bf-42a5-8d86-6cdfd4e11fd3}" ma:sspId="9af0695c-efcd-46dd-8765-d5578b5758fe" ma:termSetId="a3733284-8b89-4cee-ba61-be29b75bbad9" ma:anchorId="00000000-0000-0000-0000-000000000000" ma:open="false" ma:isKeyword="false">
      <xsd:complexType>
        <xsd:sequence>
          <xsd:element ref="pc:Terms" minOccurs="0" maxOccurs="1"/>
        </xsd:sequence>
      </xsd:complexType>
    </xsd:element>
    <xsd:element name="f948e339c5fc46c8b2750cbbc9e73e24" ma:index="16" nillable="true" ma:taxonomy="true" ma:internalName="f948e339c5fc46c8b2750cbbc9e73e24" ma:taxonomyFieldName="Week" ma:displayName="Week" ma:fieldId="{f948e339-c5fc-46c8-b275-0cbbc9e73e24}" ma:sspId="9af0695c-efcd-46dd-8765-d5578b5758fe" ma:termSetId="1d66f853-e543-47e9-b693-d49e9ff978a4" ma:anchorId="00000000-0000-0000-0000-000000000000" ma:open="false" ma:isKeyword="false">
      <xsd:complexType>
        <xsd:sequence>
          <xsd:element ref="pc:Terms" minOccurs="0" maxOccurs="1"/>
        </xsd:sequence>
      </xsd:complexType>
    </xsd:element>
    <xsd:element name="p0200d0debe3499c8d7b4d3006013c0c" ma:index="18" nillable="true" ma:taxonomy="true" ma:internalName="p0200d0debe3499c8d7b4d3006013c0c" ma:taxonomyFieldName="Term" ma:displayName="Term" ma:fieldId="{90200d0d-ebe3-499c-8d7b-4d3006013c0c}" ma:sspId="9af0695c-efcd-46dd-8765-d5578b5758fe" ma:termSetId="79b7fcde-7773-4a5a-80d2-01582845289b" ma:anchorId="00000000-0000-0000-0000-000000000000" ma:open="false" ma:isKeyword="false">
      <xsd:complexType>
        <xsd:sequence>
          <xsd:element ref="pc:Terms" minOccurs="0" maxOccurs="1"/>
        </xsd:sequence>
      </xsd:complexType>
    </xsd:element>
    <xsd:element name="PersonalIdentificationData" ma:index="19" nillable="true" ma:displayName="Personal Identification Data" ma:internalName="Personal_x0020_Identification_x0020_Data">
      <xsd:simpleType>
        <xsd:restriction base="dms:Choice">
          <xsd:enumeration value="No"/>
          <xsd:enumeration value="Yes"/>
        </xsd:restriction>
      </xsd:simpleType>
    </xsd:element>
    <xsd:element name="KeyStage" ma:index="20" nillable="true" ma:displayName="Key Stage" ma:internalName="Key_x0020_Stage">
      <xsd:simpleType>
        <xsd:restriction base="dms:Text"/>
      </xsd:simpleType>
    </xsd:element>
    <xsd:element name="Year" ma:index="21" nillable="true" ma:displayName="Year" ma:internalName="Year">
      <xsd:simpleType>
        <xsd:restriction base="dms:Text"/>
      </xsd:simpleType>
    </xsd:element>
    <xsd:element name="Lesson" ma:index="22" nillable="true" ma:displayName="Lesson" ma:internalName="Lesson">
      <xsd:simpleType>
        <xsd:restriction base="dms:Text"/>
      </xsd:simpleType>
    </xsd:element>
    <xsd:element name="CustomTags" ma:index="23" nillable="true" ma:displayName="Custom Tags" ma:internalName="Custom_x0020_Tags">
      <xsd:simpleType>
        <xsd:restriction base="dms:Text"/>
      </xsd:simpleType>
    </xsd:element>
    <xsd:element name="CurriculumSubject" ma:index="24" nillable="true" ma:displayName="Curriculum Subject" ma:default="Biology" ma:internalName="Curriculum_x0020_Subject">
      <xsd:simpleType>
        <xsd:restriction base="dms:Text"/>
      </xsd:simple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9f016-2850-430d-a9d7-5d156f797ecb"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9af0695c-efcd-46dd-8765-d5578b575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E101E-A74D-43FD-BFD7-AEB1CB0BF094}">
  <ds:schemaRefs>
    <ds:schemaRef ds:uri="39a9f016-2850-430d-a9d7-5d156f797ecb"/>
    <ds:schemaRef ds:uri="b83ea8ec-d1ce-4b1c-906d-dc0b29db250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D492582-21ED-453D-9D63-169998885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ea8ec-d1ce-4b1c-906d-dc0b29db2502"/>
    <ds:schemaRef ds:uri="39a9f016-2850-430d-a9d7-5d156f797e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4C1D5-CA61-4685-89F6-73312EE6A3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1012</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gg sans</vt:lpstr>
      <vt:lpstr>Roboto</vt:lpstr>
      <vt:lpstr>Times New Roman</vt:lpstr>
      <vt:lpstr>Verdana</vt:lpstr>
      <vt:lpstr>Wingdings</vt:lpstr>
      <vt:lpstr>Office Theme</vt:lpstr>
      <vt:lpstr>PowerPoint Presentation</vt:lpstr>
      <vt:lpstr>PowerPoint Presentation</vt:lpstr>
      <vt:lpstr>PAG 3 Investigate membrane structure, including the effect of alcohol concentration or temperature on membrane permeability.</vt:lpstr>
      <vt:lpstr>Learning Outcomes</vt:lpstr>
      <vt:lpstr>PowerPoint Presentation</vt:lpstr>
      <vt:lpstr>First…</vt:lpstr>
      <vt:lpstr>Results table</vt:lpstr>
      <vt:lpstr>Tasks</vt:lpstr>
      <vt:lpstr>PowerPoint Presentation</vt:lpstr>
      <vt:lpstr>PowerPoint Presentation</vt:lpstr>
      <vt:lpstr>PowerPoint Presentation</vt:lpstr>
      <vt:lpstr>Learning Outcomes</vt:lpstr>
      <vt:lpstr>Affect of alcohol on plasma membrane permeability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Brand</dc:creator>
  <cp:lastModifiedBy>Chezka Mae Madrona</cp:lastModifiedBy>
  <cp:revision>3</cp:revision>
  <dcterms:created xsi:type="dcterms:W3CDTF">2019-10-07T10:48:03Z</dcterms:created>
  <dcterms:modified xsi:type="dcterms:W3CDTF">2025-07-22T07:28:39Z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0x0101002F4BC12256C0CA499B3F5CE8F04E9C67</vt:lpwstr>
  </property>
  <property fmtid="{D5CDD505-2E9C-101B-9397-08002B2CF9AE}" pid="3" name="Topic">
    <vt:lpwstr/>
  </property>
  <property fmtid="{D5CDD505-2E9C-101B-9397-08002B2CF9AE}" pid="4" name="Term">
    <vt:lpwstr/>
  </property>
  <property fmtid="{D5CDD505-2E9C-101B-9397-08002B2CF9AE}" pid="5" name="Exam Board">
    <vt:lpwstr/>
  </property>
  <property fmtid="{D5CDD505-2E9C-101B-9397-08002B2CF9AE}" pid="6" name="Week">
    <vt:lpwstr/>
  </property>
  <property fmtid="{D5CDD505-2E9C-101B-9397-08002B2CF9AE}" pid="7" name="Staff Category">
    <vt:lpwstr/>
  </property>
  <property fmtid="{D5CDD505-2E9C-101B-9397-08002B2CF9AE}" pid="8" name="MediaServiceImageTags">
    <vt:lpwstr/>
  </property>
</Properties>
</file>