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8" r:id="rId2"/>
    <p:sldId id="280" r:id="rId3"/>
    <p:sldId id="292" r:id="rId4"/>
    <p:sldId id="350" r:id="rId5"/>
    <p:sldId id="272" r:id="rId6"/>
    <p:sldId id="257" r:id="rId7"/>
    <p:sldId id="296" r:id="rId8"/>
    <p:sldId id="349" r:id="rId9"/>
    <p:sldId id="270" r:id="rId10"/>
    <p:sldId id="290" r:id="rId11"/>
    <p:sldId id="283" r:id="rId12"/>
    <p:sldId id="313" r:id="rId13"/>
    <p:sldId id="282" r:id="rId14"/>
    <p:sldId id="320" r:id="rId15"/>
    <p:sldId id="321" r:id="rId16"/>
    <p:sldId id="322" r:id="rId17"/>
    <p:sldId id="314" r:id="rId18"/>
    <p:sldId id="323" r:id="rId19"/>
    <p:sldId id="308" r:id="rId20"/>
    <p:sldId id="287" r:id="rId21"/>
    <p:sldId id="305" r:id="rId22"/>
    <p:sldId id="306" r:id="rId23"/>
    <p:sldId id="271"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0049DA"/>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1C6D06-FE81-4708-8C35-8E65D3210157}" v="45" dt="2022-10-28T20:27:54.4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824" autoAdjust="0"/>
    <p:restoredTop sz="94660"/>
  </p:normalViewPr>
  <p:slideViewPr>
    <p:cSldViewPr snapToGrid="0">
      <p:cViewPr varScale="1">
        <p:scale>
          <a:sx n="49" d="100"/>
          <a:sy n="49" d="100"/>
        </p:scale>
        <p:origin x="48" y="1098"/>
      </p:cViewPr>
      <p:guideLst/>
    </p:cSldViewPr>
  </p:slideViewPr>
  <p:notesTextViewPr>
    <p:cViewPr>
      <p:scale>
        <a:sx n="1" d="1"/>
        <a:sy n="1" d="1"/>
      </p:scale>
      <p:origin x="0" y="0"/>
    </p:cViewPr>
  </p:notesTextViewPr>
  <p:sorterViewPr>
    <p:cViewPr>
      <p:scale>
        <a:sx n="130" d="100"/>
        <a:sy n="130" d="100"/>
      </p:scale>
      <p:origin x="0" y="-173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5B4E0F3E-3C97-4DD8-812E-58ADD1982D5A}"/>
    <pc:docChg chg="modSld">
      <pc:chgData name="William Grey" userId="37b73424-c081-4fc2-b1af-363f4f3fd4f3" providerId="ADAL" clId="{5B4E0F3E-3C97-4DD8-812E-58ADD1982D5A}" dt="2020-12-10T14:23:08.784" v="199" actId="20577"/>
      <pc:docMkLst>
        <pc:docMk/>
      </pc:docMkLst>
      <pc:sldChg chg="modSp">
        <pc:chgData name="William Grey" userId="37b73424-c081-4fc2-b1af-363f4f3fd4f3" providerId="ADAL" clId="{5B4E0F3E-3C97-4DD8-812E-58ADD1982D5A}" dt="2020-12-10T14:10:46.627" v="76" actId="20577"/>
        <pc:sldMkLst>
          <pc:docMk/>
          <pc:sldMk cId="1531992207" sldId="283"/>
        </pc:sldMkLst>
        <pc:spChg chg="mod">
          <ac:chgData name="William Grey" userId="37b73424-c081-4fc2-b1af-363f4f3fd4f3" providerId="ADAL" clId="{5B4E0F3E-3C97-4DD8-812E-58ADD1982D5A}" dt="2020-12-10T14:10:46.627" v="76" actId="20577"/>
          <ac:spMkLst>
            <pc:docMk/>
            <pc:sldMk cId="1531992207" sldId="283"/>
            <ac:spMk id="3" creationId="{00000000-0000-0000-0000-000000000000}"/>
          </ac:spMkLst>
        </pc:spChg>
      </pc:sldChg>
      <pc:sldChg chg="modSp">
        <pc:chgData name="William Grey" userId="37b73424-c081-4fc2-b1af-363f4f3fd4f3" providerId="ADAL" clId="{5B4E0F3E-3C97-4DD8-812E-58ADD1982D5A}" dt="2020-12-10T12:02:17.288" v="11" actId="20577"/>
        <pc:sldMkLst>
          <pc:docMk/>
          <pc:sldMk cId="246750427" sldId="290"/>
        </pc:sldMkLst>
        <pc:graphicFrameChg chg="mod">
          <ac:chgData name="William Grey" userId="37b73424-c081-4fc2-b1af-363f4f3fd4f3" providerId="ADAL" clId="{5B4E0F3E-3C97-4DD8-812E-58ADD1982D5A}" dt="2020-12-10T12:02:17.288" v="11" actId="20577"/>
          <ac:graphicFrameMkLst>
            <pc:docMk/>
            <pc:sldMk cId="246750427" sldId="290"/>
            <ac:graphicFrameMk id="4" creationId="{C644136E-B768-4BE0-B219-C4F3F4DDAB5A}"/>
          </ac:graphicFrameMkLst>
        </pc:graphicFrameChg>
      </pc:sldChg>
      <pc:sldChg chg="modSp mod">
        <pc:chgData name="William Grey" userId="37b73424-c081-4fc2-b1af-363f4f3fd4f3" providerId="ADAL" clId="{5B4E0F3E-3C97-4DD8-812E-58ADD1982D5A}" dt="2020-12-10T14:23:08.784" v="199" actId="20577"/>
        <pc:sldMkLst>
          <pc:docMk/>
          <pc:sldMk cId="3896682255" sldId="303"/>
        </pc:sldMkLst>
        <pc:spChg chg="mod">
          <ac:chgData name="William Grey" userId="37b73424-c081-4fc2-b1af-363f4f3fd4f3" providerId="ADAL" clId="{5B4E0F3E-3C97-4DD8-812E-58ADD1982D5A}" dt="2020-12-10T14:23:08.784" v="199" actId="20577"/>
          <ac:spMkLst>
            <pc:docMk/>
            <pc:sldMk cId="3896682255" sldId="303"/>
            <ac:spMk id="3" creationId="{C9EB7DAC-D26B-4875-852B-0317D66F17A5}"/>
          </ac:spMkLst>
        </pc:spChg>
      </pc:sldChg>
      <pc:sldChg chg="modSp mod">
        <pc:chgData name="William Grey" userId="37b73424-c081-4fc2-b1af-363f4f3fd4f3" providerId="ADAL" clId="{5B4E0F3E-3C97-4DD8-812E-58ADD1982D5A}" dt="2020-12-10T12:12:31.035" v="32" actId="20577"/>
        <pc:sldMkLst>
          <pc:docMk/>
          <pc:sldMk cId="2635372443" sldId="308"/>
        </pc:sldMkLst>
        <pc:spChg chg="mod">
          <ac:chgData name="William Grey" userId="37b73424-c081-4fc2-b1af-363f4f3fd4f3" providerId="ADAL" clId="{5B4E0F3E-3C97-4DD8-812E-58ADD1982D5A}" dt="2020-12-10T12:12:31.035" v="32" actId="20577"/>
          <ac:spMkLst>
            <pc:docMk/>
            <pc:sldMk cId="2635372443" sldId="308"/>
            <ac:spMk id="3" creationId="{00000000-0000-0000-0000-000000000000}"/>
          </ac:spMkLst>
        </pc:spChg>
      </pc:sldChg>
    </pc:docChg>
  </pc:docChgLst>
  <pc:docChgLst>
    <pc:chgData name="William Grey" userId="37b73424-c081-4fc2-b1af-363f4f3fd4f3" providerId="ADAL" clId="{2030B3D0-A2C5-435D-83E8-14272E09EA91}"/>
    <pc:docChg chg="custSel addSld modSld">
      <pc:chgData name="William Grey" userId="37b73424-c081-4fc2-b1af-363f4f3fd4f3" providerId="ADAL" clId="{2030B3D0-A2C5-435D-83E8-14272E09EA91}" dt="2019-04-30T10:44:11.136" v="367" actId="20577"/>
      <pc:docMkLst>
        <pc:docMk/>
      </pc:docMkLst>
      <pc:sldChg chg="modSp modAnim">
        <pc:chgData name="William Grey" userId="37b73424-c081-4fc2-b1af-363f4f3fd4f3" providerId="ADAL" clId="{2030B3D0-A2C5-435D-83E8-14272E09EA91}" dt="2019-04-30T10:39:12.968" v="52" actId="20577"/>
        <pc:sldMkLst>
          <pc:docMk/>
          <pc:sldMk cId="2271399456" sldId="282"/>
        </pc:sldMkLst>
        <pc:spChg chg="mod">
          <ac:chgData name="William Grey" userId="37b73424-c081-4fc2-b1af-363f4f3fd4f3" providerId="ADAL" clId="{2030B3D0-A2C5-435D-83E8-14272E09EA91}" dt="2019-04-30T10:39:12.968" v="52" actId="20577"/>
          <ac:spMkLst>
            <pc:docMk/>
            <pc:sldMk cId="2271399456" sldId="282"/>
            <ac:spMk id="3" creationId="{00000000-0000-0000-0000-000000000000}"/>
          </ac:spMkLst>
        </pc:spChg>
      </pc:sldChg>
      <pc:sldChg chg="modSp add">
        <pc:chgData name="William Grey" userId="37b73424-c081-4fc2-b1af-363f4f3fd4f3" providerId="ADAL" clId="{2030B3D0-A2C5-435D-83E8-14272E09EA91}" dt="2019-04-30T10:40:37.912" v="266" actId="20577"/>
        <pc:sldMkLst>
          <pc:docMk/>
          <pc:sldMk cId="2679102755" sldId="313"/>
        </pc:sldMkLst>
        <pc:spChg chg="mod">
          <ac:chgData name="William Grey" userId="37b73424-c081-4fc2-b1af-363f4f3fd4f3" providerId="ADAL" clId="{2030B3D0-A2C5-435D-83E8-14272E09EA91}" dt="2019-04-30T10:39:44.626" v="110" actId="20577"/>
          <ac:spMkLst>
            <pc:docMk/>
            <pc:sldMk cId="2679102755" sldId="313"/>
            <ac:spMk id="2" creationId="{61BA3471-1706-4018-A117-9FB9C9E854E1}"/>
          </ac:spMkLst>
        </pc:spChg>
        <pc:spChg chg="mod">
          <ac:chgData name="William Grey" userId="37b73424-c081-4fc2-b1af-363f4f3fd4f3" providerId="ADAL" clId="{2030B3D0-A2C5-435D-83E8-14272E09EA91}" dt="2019-04-30T10:40:37.912" v="266" actId="20577"/>
          <ac:spMkLst>
            <pc:docMk/>
            <pc:sldMk cId="2679102755" sldId="313"/>
            <ac:spMk id="3" creationId="{7E1B7CD8-344C-4D5C-B5C5-895DF1EE2E97}"/>
          </ac:spMkLst>
        </pc:spChg>
      </pc:sldChg>
      <pc:sldChg chg="modSp add">
        <pc:chgData name="William Grey" userId="37b73424-c081-4fc2-b1af-363f4f3fd4f3" providerId="ADAL" clId="{2030B3D0-A2C5-435D-83E8-14272E09EA91}" dt="2019-04-30T10:44:11.136" v="367" actId="20577"/>
        <pc:sldMkLst>
          <pc:docMk/>
          <pc:sldMk cId="1223222635" sldId="314"/>
        </pc:sldMkLst>
        <pc:spChg chg="mod">
          <ac:chgData name="William Grey" userId="37b73424-c081-4fc2-b1af-363f4f3fd4f3" providerId="ADAL" clId="{2030B3D0-A2C5-435D-83E8-14272E09EA91}" dt="2019-04-30T10:43:12.729" v="291" actId="20577"/>
          <ac:spMkLst>
            <pc:docMk/>
            <pc:sldMk cId="1223222635" sldId="314"/>
            <ac:spMk id="2" creationId="{00000000-0000-0000-0000-000000000000}"/>
          </ac:spMkLst>
        </pc:spChg>
        <pc:spChg chg="mod">
          <ac:chgData name="William Grey" userId="37b73424-c081-4fc2-b1af-363f4f3fd4f3" providerId="ADAL" clId="{2030B3D0-A2C5-435D-83E8-14272E09EA91}" dt="2019-04-30T10:44:11.136" v="367" actId="20577"/>
          <ac:spMkLst>
            <pc:docMk/>
            <pc:sldMk cId="1223222635" sldId="314"/>
            <ac:spMk id="3" creationId="{00000000-0000-0000-0000-000000000000}"/>
          </ac:spMkLst>
        </pc:spChg>
      </pc:sldChg>
    </pc:docChg>
  </pc:docChgLst>
  <pc:docChgLst>
    <pc:chgData name="William Grey" userId="37b73424-c081-4fc2-b1af-363f4f3fd4f3" providerId="ADAL" clId="{D12FBBBD-B044-4707-AD6E-A3A1B66DFB34}"/>
    <pc:docChg chg="custSel addSld modSld">
      <pc:chgData name="William Grey" userId="37b73424-c081-4fc2-b1af-363f4f3fd4f3" providerId="ADAL" clId="{D12FBBBD-B044-4707-AD6E-A3A1B66DFB34}" dt="2022-03-10T14:00:19.255" v="91" actId="20577"/>
      <pc:docMkLst>
        <pc:docMk/>
      </pc:docMkLst>
      <pc:sldChg chg="modSp mod">
        <pc:chgData name="William Grey" userId="37b73424-c081-4fc2-b1af-363f4f3fd4f3" providerId="ADAL" clId="{D12FBBBD-B044-4707-AD6E-A3A1B66DFB34}" dt="2022-03-10T13:31:35.739" v="8" actId="20577"/>
        <pc:sldMkLst>
          <pc:docMk/>
          <pc:sldMk cId="2271399456" sldId="282"/>
        </pc:sldMkLst>
        <pc:spChg chg="mod">
          <ac:chgData name="William Grey" userId="37b73424-c081-4fc2-b1af-363f4f3fd4f3" providerId="ADAL" clId="{D12FBBBD-B044-4707-AD6E-A3A1B66DFB34}" dt="2022-03-10T13:31:35.739" v="8" actId="20577"/>
          <ac:spMkLst>
            <pc:docMk/>
            <pc:sldMk cId="2271399456" sldId="282"/>
            <ac:spMk id="3" creationId="{00000000-0000-0000-0000-000000000000}"/>
          </ac:spMkLst>
        </pc:spChg>
      </pc:sldChg>
      <pc:sldChg chg="modSp mod">
        <pc:chgData name="William Grey" userId="37b73424-c081-4fc2-b1af-363f4f3fd4f3" providerId="ADAL" clId="{D12FBBBD-B044-4707-AD6E-A3A1B66DFB34}" dt="2022-03-10T14:00:19.255" v="91" actId="20577"/>
        <pc:sldMkLst>
          <pc:docMk/>
          <pc:sldMk cId="192327018" sldId="297"/>
        </pc:sldMkLst>
        <pc:spChg chg="mod">
          <ac:chgData name="William Grey" userId="37b73424-c081-4fc2-b1af-363f4f3fd4f3" providerId="ADAL" clId="{D12FBBBD-B044-4707-AD6E-A3A1B66DFB34}" dt="2022-03-10T14:00:19.255" v="91" actId="20577"/>
          <ac:spMkLst>
            <pc:docMk/>
            <pc:sldMk cId="192327018" sldId="297"/>
            <ac:spMk id="3" creationId="{00000000-0000-0000-0000-000000000000}"/>
          </ac:spMkLst>
        </pc:spChg>
      </pc:sldChg>
      <pc:sldChg chg="addSp delSp modSp new mod">
        <pc:chgData name="William Grey" userId="37b73424-c081-4fc2-b1af-363f4f3fd4f3" providerId="ADAL" clId="{D12FBBBD-B044-4707-AD6E-A3A1B66DFB34}" dt="2022-03-10T13:34:33.631" v="88" actId="20577"/>
        <pc:sldMkLst>
          <pc:docMk/>
          <pc:sldMk cId="981064380" sldId="315"/>
        </pc:sldMkLst>
        <pc:spChg chg="del">
          <ac:chgData name="William Grey" userId="37b73424-c081-4fc2-b1af-363f4f3fd4f3" providerId="ADAL" clId="{D12FBBBD-B044-4707-AD6E-A3A1B66DFB34}" dt="2022-03-10T13:34:00.146" v="10" actId="3680"/>
          <ac:spMkLst>
            <pc:docMk/>
            <pc:sldMk cId="981064380" sldId="315"/>
            <ac:spMk id="3" creationId="{E8B01A12-27AD-4A23-8505-77B6FD29D44E}"/>
          </ac:spMkLst>
        </pc:spChg>
        <pc:graphicFrameChg chg="add mod ord modGraphic">
          <ac:chgData name="William Grey" userId="37b73424-c081-4fc2-b1af-363f4f3fd4f3" providerId="ADAL" clId="{D12FBBBD-B044-4707-AD6E-A3A1B66DFB34}" dt="2022-03-10T13:34:33.631" v="88" actId="20577"/>
          <ac:graphicFrameMkLst>
            <pc:docMk/>
            <pc:sldMk cId="981064380" sldId="315"/>
            <ac:graphicFrameMk id="4" creationId="{C606A38C-76F2-4FDB-A7E5-52BF12A984B2}"/>
          </ac:graphicFrameMkLst>
        </pc:graphicFrameChg>
      </pc:sldChg>
    </pc:docChg>
  </pc:docChgLst>
  <pc:docChgLst>
    <pc:chgData name="William Grey" userId="37b73424-c081-4fc2-b1af-363f4f3fd4f3" providerId="ADAL" clId="{731C6D06-FE81-4708-8C35-8E65D3210157}"/>
    <pc:docChg chg="custSel addSld modSld">
      <pc:chgData name="William Grey" userId="37b73424-c081-4fc2-b1af-363f4f3fd4f3" providerId="ADAL" clId="{731C6D06-FE81-4708-8C35-8E65D3210157}" dt="2022-10-28T20:27:54.461" v="658" actId="20577"/>
      <pc:docMkLst>
        <pc:docMk/>
      </pc:docMkLst>
      <pc:sldChg chg="modSp mod">
        <pc:chgData name="William Grey" userId="37b73424-c081-4fc2-b1af-363f4f3fd4f3" providerId="ADAL" clId="{731C6D06-FE81-4708-8C35-8E65D3210157}" dt="2022-10-28T20:13:55.487" v="150" actId="20577"/>
        <pc:sldMkLst>
          <pc:docMk/>
          <pc:sldMk cId="3291743255" sldId="270"/>
        </pc:sldMkLst>
        <pc:spChg chg="mod">
          <ac:chgData name="William Grey" userId="37b73424-c081-4fc2-b1af-363f4f3fd4f3" providerId="ADAL" clId="{731C6D06-FE81-4708-8C35-8E65D3210157}" dt="2022-10-28T20:13:55.487" v="150" actId="20577"/>
          <ac:spMkLst>
            <pc:docMk/>
            <pc:sldMk cId="3291743255" sldId="270"/>
            <ac:spMk id="3" creationId="{00000000-0000-0000-0000-000000000000}"/>
          </ac:spMkLst>
        </pc:spChg>
      </pc:sldChg>
      <pc:sldChg chg="modSp mod">
        <pc:chgData name="William Grey" userId="37b73424-c081-4fc2-b1af-363f4f3fd4f3" providerId="ADAL" clId="{731C6D06-FE81-4708-8C35-8E65D3210157}" dt="2022-10-28T20:17:58.022" v="168" actId="20577"/>
        <pc:sldMkLst>
          <pc:docMk/>
          <pc:sldMk cId="4209395121" sldId="271"/>
        </pc:sldMkLst>
        <pc:spChg chg="mod">
          <ac:chgData name="William Grey" userId="37b73424-c081-4fc2-b1af-363f4f3fd4f3" providerId="ADAL" clId="{731C6D06-FE81-4708-8C35-8E65D3210157}" dt="2022-10-28T20:17:58.022" v="168" actId="20577"/>
          <ac:spMkLst>
            <pc:docMk/>
            <pc:sldMk cId="4209395121" sldId="271"/>
            <ac:spMk id="3" creationId="{BAB16C3A-6930-4B89-B42D-0CFDEE883CDC}"/>
          </ac:spMkLst>
        </pc:spChg>
      </pc:sldChg>
      <pc:sldChg chg="modSp mod">
        <pc:chgData name="William Grey" userId="37b73424-c081-4fc2-b1af-363f4f3fd4f3" providerId="ADAL" clId="{731C6D06-FE81-4708-8C35-8E65D3210157}" dt="2022-10-28T20:18:32.865" v="170" actId="20577"/>
        <pc:sldMkLst>
          <pc:docMk/>
          <pc:sldMk cId="3619663419" sldId="272"/>
        </pc:sldMkLst>
        <pc:spChg chg="mod">
          <ac:chgData name="William Grey" userId="37b73424-c081-4fc2-b1af-363f4f3fd4f3" providerId="ADAL" clId="{731C6D06-FE81-4708-8C35-8E65D3210157}" dt="2022-10-28T20:18:32.865" v="170" actId="20577"/>
          <ac:spMkLst>
            <pc:docMk/>
            <pc:sldMk cId="3619663419" sldId="272"/>
            <ac:spMk id="3" creationId="{331104DD-E6E0-43A5-B907-9787CCFA782E}"/>
          </ac:spMkLst>
        </pc:spChg>
      </pc:sldChg>
      <pc:sldChg chg="modSp">
        <pc:chgData name="William Grey" userId="37b73424-c081-4fc2-b1af-363f4f3fd4f3" providerId="ADAL" clId="{731C6D06-FE81-4708-8C35-8E65D3210157}" dt="2022-10-28T20:27:54.461" v="658" actId="20577"/>
        <pc:sldMkLst>
          <pc:docMk/>
          <pc:sldMk cId="246750427" sldId="290"/>
        </pc:sldMkLst>
        <pc:graphicFrameChg chg="mod">
          <ac:chgData name="William Grey" userId="37b73424-c081-4fc2-b1af-363f4f3fd4f3" providerId="ADAL" clId="{731C6D06-FE81-4708-8C35-8E65D3210157}" dt="2022-10-28T20:27:54.461" v="658" actId="20577"/>
          <ac:graphicFrameMkLst>
            <pc:docMk/>
            <pc:sldMk cId="246750427" sldId="290"/>
            <ac:graphicFrameMk id="4" creationId="{C644136E-B768-4BE0-B219-C4F3F4DDAB5A}"/>
          </ac:graphicFrameMkLst>
        </pc:graphicFrameChg>
      </pc:sldChg>
      <pc:sldChg chg="modSp mod">
        <pc:chgData name="William Grey" userId="37b73424-c081-4fc2-b1af-363f4f3fd4f3" providerId="ADAL" clId="{731C6D06-FE81-4708-8C35-8E65D3210157}" dt="2022-10-28T20:25:23.994" v="613" actId="20577"/>
        <pc:sldMkLst>
          <pc:docMk/>
          <pc:sldMk cId="1672115787" sldId="296"/>
        </pc:sldMkLst>
        <pc:spChg chg="mod">
          <ac:chgData name="William Grey" userId="37b73424-c081-4fc2-b1af-363f4f3fd4f3" providerId="ADAL" clId="{731C6D06-FE81-4708-8C35-8E65D3210157}" dt="2022-10-28T20:25:23.994" v="613" actId="20577"/>
          <ac:spMkLst>
            <pc:docMk/>
            <pc:sldMk cId="1672115787" sldId="296"/>
            <ac:spMk id="3" creationId="{00000000-0000-0000-0000-000000000000}"/>
          </ac:spMkLst>
        </pc:spChg>
      </pc:sldChg>
      <pc:sldChg chg="modSp mod">
        <pc:chgData name="William Grey" userId="37b73424-c081-4fc2-b1af-363f4f3fd4f3" providerId="ADAL" clId="{731C6D06-FE81-4708-8C35-8E65D3210157}" dt="2022-10-28T20:16:54.700" v="166" actId="20577"/>
        <pc:sldMkLst>
          <pc:docMk/>
          <pc:sldMk cId="348209128" sldId="349"/>
        </pc:sldMkLst>
        <pc:spChg chg="mod">
          <ac:chgData name="William Grey" userId="37b73424-c081-4fc2-b1af-363f4f3fd4f3" providerId="ADAL" clId="{731C6D06-FE81-4708-8C35-8E65D3210157}" dt="2022-10-28T20:16:54.700" v="166" actId="20577"/>
          <ac:spMkLst>
            <pc:docMk/>
            <pc:sldMk cId="348209128" sldId="349"/>
            <ac:spMk id="3" creationId="{7295FED4-6B35-40DD-A6AF-4DA685844B04}"/>
          </ac:spMkLst>
        </pc:spChg>
      </pc:sldChg>
      <pc:sldChg chg="modSp new mod">
        <pc:chgData name="William Grey" userId="37b73424-c081-4fc2-b1af-363f4f3fd4f3" providerId="ADAL" clId="{731C6D06-FE81-4708-8C35-8E65D3210157}" dt="2022-10-28T20:23:33.725" v="517" actId="12"/>
        <pc:sldMkLst>
          <pc:docMk/>
          <pc:sldMk cId="2866562648" sldId="350"/>
        </pc:sldMkLst>
        <pc:spChg chg="mod">
          <ac:chgData name="William Grey" userId="37b73424-c081-4fc2-b1af-363f4f3fd4f3" providerId="ADAL" clId="{731C6D06-FE81-4708-8C35-8E65D3210157}" dt="2022-10-28T20:20:47.050" v="216" actId="20577"/>
          <ac:spMkLst>
            <pc:docMk/>
            <pc:sldMk cId="2866562648" sldId="350"/>
            <ac:spMk id="2" creationId="{ADED4EDA-E28E-4053-9A79-D6FB8913C529}"/>
          </ac:spMkLst>
        </pc:spChg>
        <pc:spChg chg="mod">
          <ac:chgData name="William Grey" userId="37b73424-c081-4fc2-b1af-363f4f3fd4f3" providerId="ADAL" clId="{731C6D06-FE81-4708-8C35-8E65D3210157}" dt="2022-10-28T20:23:33.725" v="517" actId="12"/>
          <ac:spMkLst>
            <pc:docMk/>
            <pc:sldMk cId="2866562648" sldId="350"/>
            <ac:spMk id="3" creationId="{69D7363F-F9A3-4DE2-A6F2-409A12C03638}"/>
          </ac:spMkLst>
        </pc:spChg>
      </pc:sldChg>
    </pc:docChg>
  </pc:docChgLst>
  <pc:docChgLst>
    <pc:chgData name="William Grey" userId="37b73424-c081-4fc2-b1af-363f4f3fd4f3" providerId="ADAL" clId="{D2F7CB5A-0498-4F05-BC33-E58717556753}"/>
    <pc:docChg chg="modSld">
      <pc:chgData name="William Grey" userId="37b73424-c081-4fc2-b1af-363f4f3fd4f3" providerId="ADAL" clId="{D2F7CB5A-0498-4F05-BC33-E58717556753}" dt="2019-05-13T09:21:49.199" v="33" actId="20577"/>
      <pc:docMkLst>
        <pc:docMk/>
      </pc:docMkLst>
      <pc:sldChg chg="modSp">
        <pc:chgData name="William Grey" userId="37b73424-c081-4fc2-b1af-363f4f3fd4f3" providerId="ADAL" clId="{D2F7CB5A-0498-4F05-BC33-E58717556753}" dt="2019-05-13T09:19:43.214" v="19" actId="20577"/>
        <pc:sldMkLst>
          <pc:docMk/>
          <pc:sldMk cId="3699102901" sldId="291"/>
        </pc:sldMkLst>
        <pc:spChg chg="mod">
          <ac:chgData name="William Grey" userId="37b73424-c081-4fc2-b1af-363f4f3fd4f3" providerId="ADAL" clId="{D2F7CB5A-0498-4F05-BC33-E58717556753}" dt="2019-05-13T09:19:43.214" v="19" actId="20577"/>
          <ac:spMkLst>
            <pc:docMk/>
            <pc:sldMk cId="3699102901" sldId="291"/>
            <ac:spMk id="3" creationId="{00000000-0000-0000-0000-000000000000}"/>
          </ac:spMkLst>
        </pc:spChg>
      </pc:sldChg>
      <pc:sldChg chg="modSp">
        <pc:chgData name="William Grey" userId="37b73424-c081-4fc2-b1af-363f4f3fd4f3" providerId="ADAL" clId="{D2F7CB5A-0498-4F05-BC33-E58717556753}" dt="2019-05-13T09:21:49.199" v="33" actId="20577"/>
        <pc:sldMkLst>
          <pc:docMk/>
          <pc:sldMk cId="482839910" sldId="298"/>
        </pc:sldMkLst>
        <pc:spChg chg="mod">
          <ac:chgData name="William Grey" userId="37b73424-c081-4fc2-b1af-363f4f3fd4f3" providerId="ADAL" clId="{D2F7CB5A-0498-4F05-BC33-E58717556753}" dt="2019-05-13T09:21:49.199" v="33" actId="20577"/>
          <ac:spMkLst>
            <pc:docMk/>
            <pc:sldMk cId="482839910" sldId="298"/>
            <ac:spMk id="2" creationId="{00000000-0000-0000-0000-000000000000}"/>
          </ac:spMkLst>
        </pc:spChg>
      </pc:sldChg>
    </pc:docChg>
  </pc:docChgLst>
  <pc:docChgLst>
    <pc:chgData name="William Grey" userId="37b73424-c081-4fc2-b1af-363f4f3fd4f3" providerId="ADAL" clId="{F9DF36AA-8D61-4A65-836C-550B38104A12}"/>
    <pc:docChg chg="undo custSel addSld delSld modSld sldOrd modMainMaster">
      <pc:chgData name="William Grey" userId="37b73424-c081-4fc2-b1af-363f4f3fd4f3" providerId="ADAL" clId="{F9DF36AA-8D61-4A65-836C-550B38104A12}" dt="2022-08-17T21:14:17.718" v="5596" actId="47"/>
      <pc:docMkLst>
        <pc:docMk/>
      </pc:docMkLst>
      <pc:sldChg chg="modSp add mod">
        <pc:chgData name="William Grey" userId="37b73424-c081-4fc2-b1af-363f4f3fd4f3" providerId="ADAL" clId="{F9DF36AA-8D61-4A65-836C-550B38104A12}" dt="2022-08-17T07:16:19.998" v="4556" actId="27636"/>
        <pc:sldMkLst>
          <pc:docMk/>
          <pc:sldMk cId="852052307" sldId="257"/>
        </pc:sldMkLst>
        <pc:spChg chg="mod">
          <ac:chgData name="William Grey" userId="37b73424-c081-4fc2-b1af-363f4f3fd4f3" providerId="ADAL" clId="{F9DF36AA-8D61-4A65-836C-550B38104A12}" dt="2022-08-17T07:16:19.998" v="4556" actId="27636"/>
          <ac:spMkLst>
            <pc:docMk/>
            <pc:sldMk cId="852052307" sldId="257"/>
            <ac:spMk id="3" creationId="{00000000-0000-0000-0000-000000000000}"/>
          </ac:spMkLst>
        </pc:spChg>
      </pc:sldChg>
      <pc:sldChg chg="modSp add del mod">
        <pc:chgData name="William Grey" userId="37b73424-c081-4fc2-b1af-363f4f3fd4f3" providerId="ADAL" clId="{F9DF36AA-8D61-4A65-836C-550B38104A12}" dt="2022-08-17T07:01:07.258" v="4022" actId="2696"/>
        <pc:sldMkLst>
          <pc:docMk/>
          <pc:sldMk cId="1566512949" sldId="257"/>
        </pc:sldMkLst>
        <pc:spChg chg="mod">
          <ac:chgData name="William Grey" userId="37b73424-c081-4fc2-b1af-363f4f3fd4f3" providerId="ADAL" clId="{F9DF36AA-8D61-4A65-836C-550B38104A12}" dt="2022-08-17T06:58:09.316" v="3880" actId="27636"/>
          <ac:spMkLst>
            <pc:docMk/>
            <pc:sldMk cId="1566512949" sldId="257"/>
            <ac:spMk id="2" creationId="{00000000-0000-0000-0000-000000000000}"/>
          </ac:spMkLst>
        </pc:spChg>
        <pc:spChg chg="mod">
          <ac:chgData name="William Grey" userId="37b73424-c081-4fc2-b1af-363f4f3fd4f3" providerId="ADAL" clId="{F9DF36AA-8D61-4A65-836C-550B38104A12}" dt="2022-08-17T07:00:51.236" v="4021" actId="20577"/>
          <ac:spMkLst>
            <pc:docMk/>
            <pc:sldMk cId="1566512949" sldId="257"/>
            <ac:spMk id="3" creationId="{00000000-0000-0000-0000-000000000000}"/>
          </ac:spMkLst>
        </pc:spChg>
      </pc:sldChg>
      <pc:sldChg chg="modSp add mod">
        <pc:chgData name="William Grey" userId="37b73424-c081-4fc2-b1af-363f4f3fd4f3" providerId="ADAL" clId="{F9DF36AA-8D61-4A65-836C-550B38104A12}" dt="2022-08-17T07:43:21.940" v="5214" actId="1076"/>
        <pc:sldMkLst>
          <pc:docMk/>
          <pc:sldMk cId="3291743255" sldId="270"/>
        </pc:sldMkLst>
        <pc:spChg chg="mod">
          <ac:chgData name="William Grey" userId="37b73424-c081-4fc2-b1af-363f4f3fd4f3" providerId="ADAL" clId="{F9DF36AA-8D61-4A65-836C-550B38104A12}" dt="2022-08-17T07:33:36.714" v="4857" actId="20577"/>
          <ac:spMkLst>
            <pc:docMk/>
            <pc:sldMk cId="3291743255" sldId="270"/>
            <ac:spMk id="2" creationId="{00000000-0000-0000-0000-000000000000}"/>
          </ac:spMkLst>
        </pc:spChg>
        <pc:spChg chg="mod">
          <ac:chgData name="William Grey" userId="37b73424-c081-4fc2-b1af-363f4f3fd4f3" providerId="ADAL" clId="{F9DF36AA-8D61-4A65-836C-550B38104A12}" dt="2022-08-17T07:43:21.940" v="5214" actId="1076"/>
          <ac:spMkLst>
            <pc:docMk/>
            <pc:sldMk cId="3291743255" sldId="270"/>
            <ac:spMk id="3" creationId="{00000000-0000-0000-0000-000000000000}"/>
          </ac:spMkLst>
        </pc:spChg>
      </pc:sldChg>
      <pc:sldChg chg="modSp add del mod ord">
        <pc:chgData name="William Grey" userId="37b73424-c081-4fc2-b1af-363f4f3fd4f3" providerId="ADAL" clId="{F9DF36AA-8D61-4A65-836C-550B38104A12}" dt="2022-08-17T21:06:18.558" v="5457" actId="2696"/>
        <pc:sldMkLst>
          <pc:docMk/>
          <pc:sldMk cId="503375528" sldId="271"/>
        </pc:sldMkLst>
        <pc:spChg chg="mod">
          <ac:chgData name="William Grey" userId="37b73424-c081-4fc2-b1af-363f4f3fd4f3" providerId="ADAL" clId="{F9DF36AA-8D61-4A65-836C-550B38104A12}" dt="2022-08-17T06:58:09.339" v="3884" actId="27636"/>
          <ac:spMkLst>
            <pc:docMk/>
            <pc:sldMk cId="503375528" sldId="271"/>
            <ac:spMk id="2" creationId="{3386EB8B-31DA-4EF7-B516-5766AC6A2B57}"/>
          </ac:spMkLst>
        </pc:spChg>
        <pc:spChg chg="mod">
          <ac:chgData name="William Grey" userId="37b73424-c081-4fc2-b1af-363f4f3fd4f3" providerId="ADAL" clId="{F9DF36AA-8D61-4A65-836C-550B38104A12}" dt="2022-08-17T13:57:37.209" v="5410" actId="1076"/>
          <ac:spMkLst>
            <pc:docMk/>
            <pc:sldMk cId="503375528" sldId="271"/>
            <ac:spMk id="3" creationId="{BAB16C3A-6930-4B89-B42D-0CFDEE883CDC}"/>
          </ac:spMkLst>
        </pc:spChg>
      </pc:sldChg>
      <pc:sldChg chg="modSp add mod">
        <pc:chgData name="William Grey" userId="37b73424-c081-4fc2-b1af-363f4f3fd4f3" providerId="ADAL" clId="{F9DF36AA-8D61-4A65-836C-550B38104A12}" dt="2022-08-17T21:13:14.468" v="5573" actId="20577"/>
        <pc:sldMkLst>
          <pc:docMk/>
          <pc:sldMk cId="4209395121" sldId="271"/>
        </pc:sldMkLst>
        <pc:spChg chg="mod">
          <ac:chgData name="William Grey" userId="37b73424-c081-4fc2-b1af-363f4f3fd4f3" providerId="ADAL" clId="{F9DF36AA-8D61-4A65-836C-550B38104A12}" dt="2022-08-17T21:06:33.069" v="5468" actId="20577"/>
          <ac:spMkLst>
            <pc:docMk/>
            <pc:sldMk cId="4209395121" sldId="271"/>
            <ac:spMk id="2" creationId="{3386EB8B-31DA-4EF7-B516-5766AC6A2B57}"/>
          </ac:spMkLst>
        </pc:spChg>
        <pc:spChg chg="mod">
          <ac:chgData name="William Grey" userId="37b73424-c081-4fc2-b1af-363f4f3fd4f3" providerId="ADAL" clId="{F9DF36AA-8D61-4A65-836C-550B38104A12}" dt="2022-08-17T21:13:14.468" v="5573" actId="20577"/>
          <ac:spMkLst>
            <pc:docMk/>
            <pc:sldMk cId="4209395121" sldId="271"/>
            <ac:spMk id="3" creationId="{BAB16C3A-6930-4B89-B42D-0CFDEE883CDC}"/>
          </ac:spMkLst>
        </pc:spChg>
      </pc:sldChg>
      <pc:sldChg chg="modSp add mod">
        <pc:chgData name="William Grey" userId="37b73424-c081-4fc2-b1af-363f4f3fd4f3" providerId="ADAL" clId="{F9DF36AA-8D61-4A65-836C-550B38104A12}" dt="2022-08-17T07:44:05.380" v="5232" actId="20577"/>
        <pc:sldMkLst>
          <pc:docMk/>
          <pc:sldMk cId="3619663419" sldId="272"/>
        </pc:sldMkLst>
        <pc:spChg chg="mod">
          <ac:chgData name="William Grey" userId="37b73424-c081-4fc2-b1af-363f4f3fd4f3" providerId="ADAL" clId="{F9DF36AA-8D61-4A65-836C-550B38104A12}" dt="2022-08-17T06:58:09.296" v="3879" actId="27636"/>
          <ac:spMkLst>
            <pc:docMk/>
            <pc:sldMk cId="3619663419" sldId="272"/>
            <ac:spMk id="2" creationId="{4A48E56D-EB3C-4E3C-9641-D028C4A1A77C}"/>
          </ac:spMkLst>
        </pc:spChg>
        <pc:spChg chg="mod">
          <ac:chgData name="William Grey" userId="37b73424-c081-4fc2-b1af-363f4f3fd4f3" providerId="ADAL" clId="{F9DF36AA-8D61-4A65-836C-550B38104A12}" dt="2022-08-17T07:44:05.380" v="5232" actId="20577"/>
          <ac:spMkLst>
            <pc:docMk/>
            <pc:sldMk cId="3619663419" sldId="272"/>
            <ac:spMk id="3" creationId="{331104DD-E6E0-43A5-B907-9787CCFA782E}"/>
          </ac:spMkLst>
        </pc:spChg>
      </pc:sldChg>
      <pc:sldChg chg="modSp add del mod">
        <pc:chgData name="William Grey" userId="37b73424-c081-4fc2-b1af-363f4f3fd4f3" providerId="ADAL" clId="{F9DF36AA-8D61-4A65-836C-550B38104A12}" dt="2022-08-17T07:07:04.006" v="4253" actId="47"/>
        <pc:sldMkLst>
          <pc:docMk/>
          <pc:sldMk cId="2151247269" sldId="273"/>
        </pc:sldMkLst>
        <pc:spChg chg="mod">
          <ac:chgData name="William Grey" userId="37b73424-c081-4fc2-b1af-363f4f3fd4f3" providerId="ADAL" clId="{F9DF36AA-8D61-4A65-836C-550B38104A12}" dt="2022-08-17T06:58:09.336" v="3883" actId="27636"/>
          <ac:spMkLst>
            <pc:docMk/>
            <pc:sldMk cId="2151247269" sldId="273"/>
            <ac:spMk id="2" creationId="{D44DB9CB-5497-4001-92C4-A74C110A888E}"/>
          </ac:spMkLst>
        </pc:spChg>
      </pc:sldChg>
      <pc:sldChg chg="modSp add del mod">
        <pc:chgData name="William Grey" userId="37b73424-c081-4fc2-b1af-363f4f3fd4f3" providerId="ADAL" clId="{F9DF36AA-8D61-4A65-836C-550B38104A12}" dt="2022-08-17T07:24:17.023" v="4816" actId="47"/>
        <pc:sldMkLst>
          <pc:docMk/>
          <pc:sldMk cId="3896707308" sldId="274"/>
        </pc:sldMkLst>
        <pc:spChg chg="mod">
          <ac:chgData name="William Grey" userId="37b73424-c081-4fc2-b1af-363f4f3fd4f3" providerId="ADAL" clId="{F9DF36AA-8D61-4A65-836C-550B38104A12}" dt="2022-08-17T06:58:09.322" v="3882" actId="27636"/>
          <ac:spMkLst>
            <pc:docMk/>
            <pc:sldMk cId="3896707308" sldId="274"/>
            <ac:spMk id="2" creationId="{00000000-0000-0000-0000-000000000000}"/>
          </ac:spMkLst>
        </pc:spChg>
      </pc:sldChg>
      <pc:sldChg chg="modSp">
        <pc:chgData name="William Grey" userId="37b73424-c081-4fc2-b1af-363f4f3fd4f3" providerId="ADAL" clId="{F9DF36AA-8D61-4A65-836C-550B38104A12}" dt="2022-08-07T20:35:51.038" v="13"/>
        <pc:sldMkLst>
          <pc:docMk/>
          <pc:sldMk cId="222047521" sldId="280"/>
        </pc:sldMkLst>
        <pc:spChg chg="mod">
          <ac:chgData name="William Grey" userId="37b73424-c081-4fc2-b1af-363f4f3fd4f3" providerId="ADAL" clId="{F9DF36AA-8D61-4A65-836C-550B38104A12}" dt="2022-08-07T20:35:51.038" v="13"/>
          <ac:spMkLst>
            <pc:docMk/>
            <pc:sldMk cId="222047521" sldId="280"/>
            <ac:spMk id="2" creationId="{00000000-0000-0000-0000-000000000000}"/>
          </ac:spMkLst>
        </pc:spChg>
        <pc:spChg chg="mod">
          <ac:chgData name="William Grey" userId="37b73424-c081-4fc2-b1af-363f4f3fd4f3" providerId="ADAL" clId="{F9DF36AA-8D61-4A65-836C-550B38104A12}" dt="2022-08-07T20:35:51.038" v="13"/>
          <ac:spMkLst>
            <pc:docMk/>
            <pc:sldMk cId="222047521" sldId="280"/>
            <ac:spMk id="3" creationId="{00000000-0000-0000-0000-000000000000}"/>
          </ac:spMkLst>
        </pc:spChg>
      </pc:sldChg>
      <pc:sldChg chg="add">
        <pc:chgData name="William Grey" userId="37b73424-c081-4fc2-b1af-363f4f3fd4f3" providerId="ADAL" clId="{F9DF36AA-8D61-4A65-836C-550B38104A12}" dt="2022-08-07T21:45:36.322" v="380"/>
        <pc:sldMkLst>
          <pc:docMk/>
          <pc:sldMk cId="1416499194" sldId="282"/>
        </pc:sldMkLst>
      </pc:sldChg>
      <pc:sldChg chg="modSp del mod">
        <pc:chgData name="William Grey" userId="37b73424-c081-4fc2-b1af-363f4f3fd4f3" providerId="ADAL" clId="{F9DF36AA-8D61-4A65-836C-550B38104A12}" dt="2022-08-07T21:45:18.036" v="379" actId="2696"/>
        <pc:sldMkLst>
          <pc:docMk/>
          <pc:sldMk cId="2271399456" sldId="282"/>
        </pc:sldMkLst>
        <pc:spChg chg="mod">
          <ac:chgData name="William Grey" userId="37b73424-c081-4fc2-b1af-363f4f3fd4f3" providerId="ADAL" clId="{F9DF36AA-8D61-4A65-836C-550B38104A12}" dt="2022-08-07T20:35:51.125" v="21" actId="27636"/>
          <ac:spMkLst>
            <pc:docMk/>
            <pc:sldMk cId="2271399456" sldId="282"/>
            <ac:spMk id="2" creationId="{00000000-0000-0000-0000-000000000000}"/>
          </ac:spMkLst>
        </pc:spChg>
        <pc:spChg chg="mod">
          <ac:chgData name="William Grey" userId="37b73424-c081-4fc2-b1af-363f4f3fd4f3" providerId="ADAL" clId="{F9DF36AA-8D61-4A65-836C-550B38104A12}" dt="2022-08-07T21:45:00.572" v="378" actId="27636"/>
          <ac:spMkLst>
            <pc:docMk/>
            <pc:sldMk cId="2271399456" sldId="282"/>
            <ac:spMk id="3" creationId="{00000000-0000-0000-0000-000000000000}"/>
          </ac:spMkLst>
        </pc:spChg>
      </pc:sldChg>
      <pc:sldChg chg="modSp del mod">
        <pc:chgData name="William Grey" userId="37b73424-c081-4fc2-b1af-363f4f3fd4f3" providerId="ADAL" clId="{F9DF36AA-8D61-4A65-836C-550B38104A12}" dt="2022-08-07T21:45:18.036" v="379" actId="2696"/>
        <pc:sldMkLst>
          <pc:docMk/>
          <pc:sldMk cId="1531992207" sldId="283"/>
        </pc:sldMkLst>
        <pc:spChg chg="mod">
          <ac:chgData name="William Grey" userId="37b73424-c081-4fc2-b1af-363f4f3fd4f3" providerId="ADAL" clId="{F9DF36AA-8D61-4A65-836C-550B38104A12}" dt="2022-08-07T20:35:51.097" v="16" actId="27636"/>
          <ac:spMkLst>
            <pc:docMk/>
            <pc:sldMk cId="1531992207" sldId="283"/>
            <ac:spMk id="2" creationId="{00000000-0000-0000-0000-000000000000}"/>
          </ac:spMkLst>
        </pc:spChg>
        <pc:spChg chg="mod">
          <ac:chgData name="William Grey" userId="37b73424-c081-4fc2-b1af-363f4f3fd4f3" providerId="ADAL" clId="{F9DF36AA-8D61-4A65-836C-550B38104A12}" dt="2022-08-07T21:19:20.906" v="242" actId="12"/>
          <ac:spMkLst>
            <pc:docMk/>
            <pc:sldMk cId="1531992207" sldId="283"/>
            <ac:spMk id="3" creationId="{00000000-0000-0000-0000-000000000000}"/>
          </ac:spMkLst>
        </pc:spChg>
      </pc:sldChg>
      <pc:sldChg chg="add">
        <pc:chgData name="William Grey" userId="37b73424-c081-4fc2-b1af-363f4f3fd4f3" providerId="ADAL" clId="{F9DF36AA-8D61-4A65-836C-550B38104A12}" dt="2022-08-07T21:45:36.322" v="380"/>
        <pc:sldMkLst>
          <pc:docMk/>
          <pc:sldMk cId="1907990174" sldId="283"/>
        </pc:sldMkLst>
      </pc:sldChg>
      <pc:sldChg chg="modSp del mod">
        <pc:chgData name="William Grey" userId="37b73424-c081-4fc2-b1af-363f4f3fd4f3" providerId="ADAL" clId="{F9DF36AA-8D61-4A65-836C-550B38104A12}" dt="2022-08-07T21:28:22.185" v="288" actId="47"/>
        <pc:sldMkLst>
          <pc:docMk/>
          <pc:sldMk cId="3363231784" sldId="286"/>
        </pc:sldMkLst>
        <pc:spChg chg="mod">
          <ac:chgData name="William Grey" userId="37b73424-c081-4fc2-b1af-363f4f3fd4f3" providerId="ADAL" clId="{F9DF36AA-8D61-4A65-836C-550B38104A12}" dt="2022-08-07T20:35:51.105" v="17" actId="27636"/>
          <ac:spMkLst>
            <pc:docMk/>
            <pc:sldMk cId="3363231784" sldId="286"/>
            <ac:spMk id="2" creationId="{00000000-0000-0000-0000-000000000000}"/>
          </ac:spMkLst>
        </pc:spChg>
        <pc:spChg chg="mod">
          <ac:chgData name="William Grey" userId="37b73424-c081-4fc2-b1af-363f4f3fd4f3" providerId="ADAL" clId="{F9DF36AA-8D61-4A65-836C-550B38104A12}" dt="2022-08-07T20:35:51.038" v="13"/>
          <ac:spMkLst>
            <pc:docMk/>
            <pc:sldMk cId="3363231784" sldId="286"/>
            <ac:spMk id="3" creationId="{00000000-0000-0000-0000-000000000000}"/>
          </ac:spMkLst>
        </pc:spChg>
      </pc:sldChg>
      <pc:sldChg chg="modSp del mod">
        <pc:chgData name="William Grey" userId="37b73424-c081-4fc2-b1af-363f4f3fd4f3" providerId="ADAL" clId="{F9DF36AA-8D61-4A65-836C-550B38104A12}" dt="2022-08-07T21:16:54.156" v="237" actId="2696"/>
        <pc:sldMkLst>
          <pc:docMk/>
          <pc:sldMk cId="551272294" sldId="287"/>
        </pc:sldMkLst>
        <pc:spChg chg="mod">
          <ac:chgData name="William Grey" userId="37b73424-c081-4fc2-b1af-363f4f3fd4f3" providerId="ADAL" clId="{F9DF36AA-8D61-4A65-836C-550B38104A12}" dt="2022-08-07T21:15:41.714" v="227" actId="20577"/>
          <ac:spMkLst>
            <pc:docMk/>
            <pc:sldMk cId="551272294" sldId="287"/>
            <ac:spMk id="2" creationId="{00000000-0000-0000-0000-000000000000}"/>
          </ac:spMkLst>
        </pc:spChg>
        <pc:spChg chg="mod">
          <ac:chgData name="William Grey" userId="37b73424-c081-4fc2-b1af-363f4f3fd4f3" providerId="ADAL" clId="{F9DF36AA-8D61-4A65-836C-550B38104A12}" dt="2022-08-07T21:16:17.504" v="234" actId="12"/>
          <ac:spMkLst>
            <pc:docMk/>
            <pc:sldMk cId="551272294" sldId="287"/>
            <ac:spMk id="3" creationId="{00000000-0000-0000-0000-000000000000}"/>
          </ac:spMkLst>
        </pc:spChg>
      </pc:sldChg>
      <pc:sldChg chg="modSp add del mod">
        <pc:chgData name="William Grey" userId="37b73424-c081-4fc2-b1af-363f4f3fd4f3" providerId="ADAL" clId="{F9DF36AA-8D61-4A65-836C-550B38104A12}" dt="2022-08-17T07:47:10.526" v="5300" actId="2696"/>
        <pc:sldMkLst>
          <pc:docMk/>
          <pc:sldMk cId="2366946788" sldId="287"/>
        </pc:sldMkLst>
        <pc:spChg chg="mod">
          <ac:chgData name="William Grey" userId="37b73424-c081-4fc2-b1af-363f4f3fd4f3" providerId="ADAL" clId="{F9DF36AA-8D61-4A65-836C-550B38104A12}" dt="2022-08-07T21:25:11.125" v="283" actId="20577"/>
          <ac:spMkLst>
            <pc:docMk/>
            <pc:sldMk cId="2366946788" sldId="287"/>
            <ac:spMk id="2" creationId="{00000000-0000-0000-0000-000000000000}"/>
          </ac:spMkLst>
        </pc:spChg>
      </pc:sldChg>
      <pc:sldChg chg="add">
        <pc:chgData name="William Grey" userId="37b73424-c081-4fc2-b1af-363f4f3fd4f3" providerId="ADAL" clId="{F9DF36AA-8D61-4A65-836C-550B38104A12}" dt="2022-08-17T07:47:17.542" v="5301"/>
        <pc:sldMkLst>
          <pc:docMk/>
          <pc:sldMk cId="2522968325" sldId="287"/>
        </pc:sldMkLst>
      </pc:sldChg>
      <pc:sldChg chg="modSp del mod">
        <pc:chgData name="William Grey" userId="37b73424-c081-4fc2-b1af-363f4f3fd4f3" providerId="ADAL" clId="{F9DF36AA-8D61-4A65-836C-550B38104A12}" dt="2022-08-07T21:36:27.537" v="315" actId="47"/>
        <pc:sldMkLst>
          <pc:docMk/>
          <pc:sldMk cId="4168296206" sldId="288"/>
        </pc:sldMkLst>
        <pc:spChg chg="mod">
          <ac:chgData name="William Grey" userId="37b73424-c081-4fc2-b1af-363f4f3fd4f3" providerId="ADAL" clId="{F9DF36AA-8D61-4A65-836C-550B38104A12}" dt="2022-08-07T20:35:51.154" v="29" actId="27636"/>
          <ac:spMkLst>
            <pc:docMk/>
            <pc:sldMk cId="4168296206" sldId="288"/>
            <ac:spMk id="2" creationId="{00000000-0000-0000-0000-000000000000}"/>
          </ac:spMkLst>
        </pc:spChg>
        <pc:spChg chg="mod">
          <ac:chgData name="William Grey" userId="37b73424-c081-4fc2-b1af-363f4f3fd4f3" providerId="ADAL" clId="{F9DF36AA-8D61-4A65-836C-550B38104A12}" dt="2022-08-07T20:35:51.038" v="13"/>
          <ac:spMkLst>
            <pc:docMk/>
            <pc:sldMk cId="4168296206" sldId="288"/>
            <ac:spMk id="3" creationId="{00000000-0000-0000-0000-000000000000}"/>
          </ac:spMkLst>
        </pc:spChg>
      </pc:sldChg>
      <pc:sldChg chg="add del">
        <pc:chgData name="William Grey" userId="37b73424-c081-4fc2-b1af-363f4f3fd4f3" providerId="ADAL" clId="{F9DF36AA-8D61-4A65-836C-550B38104A12}" dt="2022-08-07T21:22:59.888" v="246" actId="47"/>
        <pc:sldMkLst>
          <pc:docMk/>
          <pc:sldMk cId="486519621" sldId="289"/>
        </pc:sldMkLst>
      </pc:sldChg>
      <pc:sldChg chg="modSp del mod">
        <pc:chgData name="William Grey" userId="37b73424-c081-4fc2-b1af-363f4f3fd4f3" providerId="ADAL" clId="{F9DF36AA-8D61-4A65-836C-550B38104A12}" dt="2022-08-07T21:16:54.156" v="237" actId="2696"/>
        <pc:sldMkLst>
          <pc:docMk/>
          <pc:sldMk cId="3353281076" sldId="289"/>
        </pc:sldMkLst>
        <pc:spChg chg="mod">
          <ac:chgData name="William Grey" userId="37b73424-c081-4fc2-b1af-363f4f3fd4f3" providerId="ADAL" clId="{F9DF36AA-8D61-4A65-836C-550B38104A12}" dt="2022-08-07T21:15:32.356" v="225" actId="20577"/>
          <ac:spMkLst>
            <pc:docMk/>
            <pc:sldMk cId="3353281076" sldId="289"/>
            <ac:spMk id="2" creationId="{00000000-0000-0000-0000-000000000000}"/>
          </ac:spMkLst>
        </pc:spChg>
        <pc:spChg chg="mod">
          <ac:chgData name="William Grey" userId="37b73424-c081-4fc2-b1af-363f4f3fd4f3" providerId="ADAL" clId="{F9DF36AA-8D61-4A65-836C-550B38104A12}" dt="2022-08-07T21:16:30.770" v="235" actId="12"/>
          <ac:spMkLst>
            <pc:docMk/>
            <pc:sldMk cId="3353281076" sldId="289"/>
            <ac:spMk id="3" creationId="{00000000-0000-0000-0000-000000000000}"/>
          </ac:spMkLst>
        </pc:spChg>
      </pc:sldChg>
      <pc:sldChg chg="modSp mod">
        <pc:chgData name="William Grey" userId="37b73424-c081-4fc2-b1af-363f4f3fd4f3" providerId="ADAL" clId="{F9DF36AA-8D61-4A65-836C-550B38104A12}" dt="2022-08-17T07:06:43.101" v="4252" actId="20577"/>
        <pc:sldMkLst>
          <pc:docMk/>
          <pc:sldMk cId="246750427" sldId="290"/>
        </pc:sldMkLst>
        <pc:spChg chg="mod">
          <ac:chgData name="William Grey" userId="37b73424-c081-4fc2-b1af-363f4f3fd4f3" providerId="ADAL" clId="{F9DF36AA-8D61-4A65-836C-550B38104A12}" dt="2022-08-07T20:35:51.092" v="15" actId="27636"/>
          <ac:spMkLst>
            <pc:docMk/>
            <pc:sldMk cId="246750427" sldId="290"/>
            <ac:spMk id="2" creationId="{00000000-0000-0000-0000-000000000000}"/>
          </ac:spMkLst>
        </pc:spChg>
        <pc:spChg chg="mod">
          <ac:chgData name="William Grey" userId="37b73424-c081-4fc2-b1af-363f4f3fd4f3" providerId="ADAL" clId="{F9DF36AA-8D61-4A65-836C-550B38104A12}" dt="2022-08-17T07:06:43.101" v="4252" actId="20577"/>
          <ac:spMkLst>
            <pc:docMk/>
            <pc:sldMk cId="246750427" sldId="290"/>
            <ac:spMk id="3" creationId="{00000000-0000-0000-0000-000000000000}"/>
          </ac:spMkLst>
        </pc:spChg>
        <pc:graphicFrameChg chg="mod">
          <ac:chgData name="William Grey" userId="37b73424-c081-4fc2-b1af-363f4f3fd4f3" providerId="ADAL" clId="{F9DF36AA-8D61-4A65-836C-550B38104A12}" dt="2022-08-17T07:05:58.118" v="4166" actId="20577"/>
          <ac:graphicFrameMkLst>
            <pc:docMk/>
            <pc:sldMk cId="246750427" sldId="290"/>
            <ac:graphicFrameMk id="4" creationId="{C644136E-B768-4BE0-B219-C4F3F4DDAB5A}"/>
          </ac:graphicFrameMkLst>
        </pc:graphicFrameChg>
      </pc:sldChg>
      <pc:sldChg chg="modSp del mod">
        <pc:chgData name="William Grey" userId="37b73424-c081-4fc2-b1af-363f4f3fd4f3" providerId="ADAL" clId="{F9DF36AA-8D61-4A65-836C-550B38104A12}" dt="2022-08-07T21:29:46.873" v="291" actId="47"/>
        <pc:sldMkLst>
          <pc:docMk/>
          <pc:sldMk cId="3699102901" sldId="291"/>
        </pc:sldMkLst>
        <pc:spChg chg="mod">
          <ac:chgData name="William Grey" userId="37b73424-c081-4fc2-b1af-363f4f3fd4f3" providerId="ADAL" clId="{F9DF36AA-8D61-4A65-836C-550B38104A12}" dt="2022-08-07T20:35:51.109" v="19" actId="27636"/>
          <ac:spMkLst>
            <pc:docMk/>
            <pc:sldMk cId="3699102901" sldId="291"/>
            <ac:spMk id="2" creationId="{00000000-0000-0000-0000-000000000000}"/>
          </ac:spMkLst>
        </pc:spChg>
        <pc:spChg chg="mod">
          <ac:chgData name="William Grey" userId="37b73424-c081-4fc2-b1af-363f4f3fd4f3" providerId="ADAL" clId="{F9DF36AA-8D61-4A65-836C-550B38104A12}" dt="2022-08-07T20:35:51.038" v="13"/>
          <ac:spMkLst>
            <pc:docMk/>
            <pc:sldMk cId="3699102901" sldId="291"/>
            <ac:spMk id="3" creationId="{00000000-0000-0000-0000-000000000000}"/>
          </ac:spMkLst>
        </pc:spChg>
      </pc:sldChg>
      <pc:sldChg chg="modSp mod">
        <pc:chgData name="William Grey" userId="37b73424-c081-4fc2-b1af-363f4f3fd4f3" providerId="ADAL" clId="{F9DF36AA-8D61-4A65-836C-550B38104A12}" dt="2022-08-17T21:13:44.554" v="5577" actId="20577"/>
        <pc:sldMkLst>
          <pc:docMk/>
          <pc:sldMk cId="1931834278" sldId="292"/>
        </pc:sldMkLst>
        <pc:spChg chg="mod">
          <ac:chgData name="William Grey" userId="37b73424-c081-4fc2-b1af-363f4f3fd4f3" providerId="ADAL" clId="{F9DF36AA-8D61-4A65-836C-550B38104A12}" dt="2022-08-07T20:35:51.088" v="14" actId="27636"/>
          <ac:spMkLst>
            <pc:docMk/>
            <pc:sldMk cId="1931834278" sldId="292"/>
            <ac:spMk id="2" creationId="{00000000-0000-0000-0000-000000000000}"/>
          </ac:spMkLst>
        </pc:spChg>
        <pc:spChg chg="mod">
          <ac:chgData name="William Grey" userId="37b73424-c081-4fc2-b1af-363f4f3fd4f3" providerId="ADAL" clId="{F9DF36AA-8D61-4A65-836C-550B38104A12}" dt="2022-08-17T21:13:44.554" v="5577" actId="20577"/>
          <ac:spMkLst>
            <pc:docMk/>
            <pc:sldMk cId="1931834278" sldId="292"/>
            <ac:spMk id="3" creationId="{00000000-0000-0000-0000-000000000000}"/>
          </ac:spMkLst>
        </pc:spChg>
      </pc:sldChg>
      <pc:sldChg chg="modSp del mod">
        <pc:chgData name="William Grey" userId="37b73424-c081-4fc2-b1af-363f4f3fd4f3" providerId="ADAL" clId="{F9DF36AA-8D61-4A65-836C-550B38104A12}" dt="2022-08-07T21:39:31.004" v="329" actId="2696"/>
        <pc:sldMkLst>
          <pc:docMk/>
          <pc:sldMk cId="324855142" sldId="293"/>
        </pc:sldMkLst>
        <pc:spChg chg="mod">
          <ac:chgData name="William Grey" userId="37b73424-c081-4fc2-b1af-363f4f3fd4f3" providerId="ADAL" clId="{F9DF36AA-8D61-4A65-836C-550B38104A12}" dt="2022-08-07T20:35:51.149" v="28" actId="27636"/>
          <ac:spMkLst>
            <pc:docMk/>
            <pc:sldMk cId="324855142" sldId="293"/>
            <ac:spMk id="2" creationId="{00000000-0000-0000-0000-000000000000}"/>
          </ac:spMkLst>
        </pc:spChg>
        <pc:spChg chg="mod">
          <ac:chgData name="William Grey" userId="37b73424-c081-4fc2-b1af-363f4f3fd4f3" providerId="ADAL" clId="{F9DF36AA-8D61-4A65-836C-550B38104A12}" dt="2022-08-07T21:39:13.068" v="328" actId="12"/>
          <ac:spMkLst>
            <pc:docMk/>
            <pc:sldMk cId="324855142" sldId="293"/>
            <ac:spMk id="5" creationId="{C6A6AA39-52DE-4E3B-B622-50B4C0A611BE}"/>
          </ac:spMkLst>
        </pc:spChg>
        <pc:picChg chg="mod">
          <ac:chgData name="William Grey" userId="37b73424-c081-4fc2-b1af-363f4f3fd4f3" providerId="ADAL" clId="{F9DF36AA-8D61-4A65-836C-550B38104A12}" dt="2022-08-07T21:39:02.631" v="326" actId="14100"/>
          <ac:picMkLst>
            <pc:docMk/>
            <pc:sldMk cId="324855142" sldId="293"/>
            <ac:picMk id="4" creationId="{00000000-0000-0000-0000-000000000000}"/>
          </ac:picMkLst>
        </pc:picChg>
      </pc:sldChg>
      <pc:sldChg chg="add del">
        <pc:chgData name="William Grey" userId="37b73424-c081-4fc2-b1af-363f4f3fd4f3" providerId="ADAL" clId="{F9DF36AA-8D61-4A65-836C-550B38104A12}" dt="2022-08-17T21:14:17.718" v="5596" actId="47"/>
        <pc:sldMkLst>
          <pc:docMk/>
          <pc:sldMk cId="756837449" sldId="293"/>
        </pc:sldMkLst>
      </pc:sldChg>
      <pc:sldChg chg="add del">
        <pc:chgData name="William Grey" userId="37b73424-c081-4fc2-b1af-363f4f3fd4f3" providerId="ADAL" clId="{F9DF36AA-8D61-4A65-836C-550B38104A12}" dt="2022-08-17T07:01:07.258" v="4022" actId="2696"/>
        <pc:sldMkLst>
          <pc:docMk/>
          <pc:sldMk cId="381901513" sldId="296"/>
        </pc:sldMkLst>
      </pc:sldChg>
      <pc:sldChg chg="modSp add mod">
        <pc:chgData name="William Grey" userId="37b73424-c081-4fc2-b1af-363f4f3fd4f3" providerId="ADAL" clId="{F9DF36AA-8D61-4A65-836C-550B38104A12}" dt="2022-08-17T07:44:59.259" v="5297" actId="20577"/>
        <pc:sldMkLst>
          <pc:docMk/>
          <pc:sldMk cId="1672115787" sldId="296"/>
        </pc:sldMkLst>
        <pc:spChg chg="mod">
          <ac:chgData name="William Grey" userId="37b73424-c081-4fc2-b1af-363f4f3fd4f3" providerId="ADAL" clId="{F9DF36AA-8D61-4A65-836C-550B38104A12}" dt="2022-08-17T07:44:59.259" v="5297" actId="20577"/>
          <ac:spMkLst>
            <pc:docMk/>
            <pc:sldMk cId="1672115787" sldId="296"/>
            <ac:spMk id="2" creationId="{00000000-0000-0000-0000-000000000000}"/>
          </ac:spMkLst>
        </pc:spChg>
        <pc:spChg chg="mod">
          <ac:chgData name="William Grey" userId="37b73424-c081-4fc2-b1af-363f4f3fd4f3" providerId="ADAL" clId="{F9DF36AA-8D61-4A65-836C-550B38104A12}" dt="2022-08-17T07:24:10.376" v="4815" actId="20577"/>
          <ac:spMkLst>
            <pc:docMk/>
            <pc:sldMk cId="1672115787" sldId="296"/>
            <ac:spMk id="3" creationId="{00000000-0000-0000-0000-000000000000}"/>
          </ac:spMkLst>
        </pc:spChg>
      </pc:sldChg>
      <pc:sldChg chg="modSp del">
        <pc:chgData name="William Grey" userId="37b73424-c081-4fc2-b1af-363f4f3fd4f3" providerId="ADAL" clId="{F9DF36AA-8D61-4A65-836C-550B38104A12}" dt="2022-08-07T21:31:47.102" v="303" actId="47"/>
        <pc:sldMkLst>
          <pc:docMk/>
          <pc:sldMk cId="192327018" sldId="297"/>
        </pc:sldMkLst>
        <pc:spChg chg="mod">
          <ac:chgData name="William Grey" userId="37b73424-c081-4fc2-b1af-363f4f3fd4f3" providerId="ADAL" clId="{F9DF36AA-8D61-4A65-836C-550B38104A12}" dt="2022-08-07T20:35:51.038" v="13"/>
          <ac:spMkLst>
            <pc:docMk/>
            <pc:sldMk cId="192327018" sldId="297"/>
            <ac:spMk id="2" creationId="{00000000-0000-0000-0000-000000000000}"/>
          </ac:spMkLst>
        </pc:spChg>
        <pc:spChg chg="mod">
          <ac:chgData name="William Grey" userId="37b73424-c081-4fc2-b1af-363f4f3fd4f3" providerId="ADAL" clId="{F9DF36AA-8D61-4A65-836C-550B38104A12}" dt="2022-08-07T20:35:51.038" v="13"/>
          <ac:spMkLst>
            <pc:docMk/>
            <pc:sldMk cId="192327018" sldId="297"/>
            <ac:spMk id="3" creationId="{00000000-0000-0000-0000-000000000000}"/>
          </ac:spMkLst>
        </pc:spChg>
      </pc:sldChg>
      <pc:sldChg chg="modSp del mod">
        <pc:chgData name="William Grey" userId="37b73424-c081-4fc2-b1af-363f4f3fd4f3" providerId="ADAL" clId="{F9DF36AA-8D61-4A65-836C-550B38104A12}" dt="2022-08-07T21:30:52.874" v="302" actId="47"/>
        <pc:sldMkLst>
          <pc:docMk/>
          <pc:sldMk cId="482839910" sldId="298"/>
        </pc:sldMkLst>
        <pc:spChg chg="mod">
          <ac:chgData name="William Grey" userId="37b73424-c081-4fc2-b1af-363f4f3fd4f3" providerId="ADAL" clId="{F9DF36AA-8D61-4A65-836C-550B38104A12}" dt="2022-08-07T20:35:51.114" v="20" actId="27636"/>
          <ac:spMkLst>
            <pc:docMk/>
            <pc:sldMk cId="482839910" sldId="298"/>
            <ac:spMk id="2" creationId="{00000000-0000-0000-0000-000000000000}"/>
          </ac:spMkLst>
        </pc:spChg>
      </pc:sldChg>
      <pc:sldChg chg="modSp del mod ord">
        <pc:chgData name="William Grey" userId="37b73424-c081-4fc2-b1af-363f4f3fd4f3" providerId="ADAL" clId="{F9DF36AA-8D61-4A65-836C-550B38104A12}" dt="2022-08-17T21:13:56.990" v="5581" actId="47"/>
        <pc:sldMkLst>
          <pc:docMk/>
          <pc:sldMk cId="4261956275" sldId="299"/>
        </pc:sldMkLst>
        <pc:spChg chg="mod">
          <ac:chgData name="William Grey" userId="37b73424-c081-4fc2-b1af-363f4f3fd4f3" providerId="ADAL" clId="{F9DF36AA-8D61-4A65-836C-550B38104A12}" dt="2022-08-07T20:35:51.179" v="34" actId="27636"/>
          <ac:spMkLst>
            <pc:docMk/>
            <pc:sldMk cId="4261956275" sldId="299"/>
            <ac:spMk id="2" creationId="{6989F2F6-B133-428F-B17B-8108DFDD9BC8}"/>
          </ac:spMkLst>
        </pc:spChg>
        <pc:spChg chg="mod">
          <ac:chgData name="William Grey" userId="37b73424-c081-4fc2-b1af-363f4f3fd4f3" providerId="ADAL" clId="{F9DF36AA-8D61-4A65-836C-550B38104A12}" dt="2022-08-07T21:43:28.510" v="368" actId="20577"/>
          <ac:spMkLst>
            <pc:docMk/>
            <pc:sldMk cId="4261956275" sldId="299"/>
            <ac:spMk id="3" creationId="{096E78E2-2292-4EA2-9A75-FBA08E7F04DF}"/>
          </ac:spMkLst>
        </pc:spChg>
      </pc:sldChg>
      <pc:sldChg chg="add del">
        <pc:chgData name="William Grey" userId="37b73424-c081-4fc2-b1af-363f4f3fd4f3" providerId="ADAL" clId="{F9DF36AA-8D61-4A65-836C-550B38104A12}" dt="2022-08-07T21:18:02.598" v="239" actId="2696"/>
        <pc:sldMkLst>
          <pc:docMk/>
          <pc:sldMk cId="490756937" sldId="300"/>
        </pc:sldMkLst>
      </pc:sldChg>
      <pc:sldChg chg="add del">
        <pc:chgData name="William Grey" userId="37b73424-c081-4fc2-b1af-363f4f3fd4f3" providerId="ADAL" clId="{F9DF36AA-8D61-4A65-836C-550B38104A12}" dt="2022-08-17T21:13:56.107" v="5579" actId="47"/>
        <pc:sldMkLst>
          <pc:docMk/>
          <pc:sldMk cId="1970615316" sldId="300"/>
        </pc:sldMkLst>
      </pc:sldChg>
      <pc:sldChg chg="add del ord">
        <pc:chgData name="William Grey" userId="37b73424-c081-4fc2-b1af-363f4f3fd4f3" providerId="ADAL" clId="{F9DF36AA-8D61-4A65-836C-550B38104A12}" dt="2022-08-07T21:47:26.628" v="381" actId="2696"/>
        <pc:sldMkLst>
          <pc:docMk/>
          <pc:sldMk cId="2097681200" sldId="300"/>
        </pc:sldMkLst>
      </pc:sldChg>
      <pc:sldChg chg="modSp del mod">
        <pc:chgData name="William Grey" userId="37b73424-c081-4fc2-b1af-363f4f3fd4f3" providerId="ADAL" clId="{F9DF36AA-8D61-4A65-836C-550B38104A12}" dt="2022-08-07T21:14:03.893" v="211" actId="2696"/>
        <pc:sldMkLst>
          <pc:docMk/>
          <pc:sldMk cId="3800822868" sldId="300"/>
        </pc:sldMkLst>
        <pc:spChg chg="mod">
          <ac:chgData name="William Grey" userId="37b73424-c081-4fc2-b1af-363f4f3fd4f3" providerId="ADAL" clId="{F9DF36AA-8D61-4A65-836C-550B38104A12}" dt="2022-08-07T20:35:51.248" v="47" actId="27636"/>
          <ac:spMkLst>
            <pc:docMk/>
            <pc:sldMk cId="3800822868" sldId="300"/>
            <ac:spMk id="2" creationId="{5DDBD648-4B5B-45B2-8F25-64964603E72C}"/>
          </ac:spMkLst>
        </pc:spChg>
        <pc:spChg chg="mod">
          <ac:chgData name="William Grey" userId="37b73424-c081-4fc2-b1af-363f4f3fd4f3" providerId="ADAL" clId="{F9DF36AA-8D61-4A65-836C-550B38104A12}" dt="2022-08-07T21:09:10.307" v="64" actId="12"/>
          <ac:spMkLst>
            <pc:docMk/>
            <pc:sldMk cId="3800822868" sldId="300"/>
            <ac:spMk id="3" creationId="{DE113123-2D42-4163-9AC0-1DF7C8776892}"/>
          </ac:spMkLst>
        </pc:spChg>
        <pc:spChg chg="mod">
          <ac:chgData name="William Grey" userId="37b73424-c081-4fc2-b1af-363f4f3fd4f3" providerId="ADAL" clId="{F9DF36AA-8D61-4A65-836C-550B38104A12}" dt="2022-08-07T21:09:20.839" v="65" actId="12"/>
          <ac:spMkLst>
            <pc:docMk/>
            <pc:sldMk cId="3800822868" sldId="300"/>
            <ac:spMk id="4" creationId="{CCAA59AB-EF66-45DB-919E-781FC78B6A7B}"/>
          </ac:spMkLst>
        </pc:spChg>
      </pc:sldChg>
      <pc:sldChg chg="add del">
        <pc:chgData name="William Grey" userId="37b73424-c081-4fc2-b1af-363f4f3fd4f3" providerId="ADAL" clId="{F9DF36AA-8D61-4A65-836C-550B38104A12}" dt="2022-08-07T21:18:02.598" v="239" actId="2696"/>
        <pc:sldMkLst>
          <pc:docMk/>
          <pc:sldMk cId="422769687" sldId="302"/>
        </pc:sldMkLst>
      </pc:sldChg>
      <pc:sldChg chg="add del">
        <pc:chgData name="William Grey" userId="37b73424-c081-4fc2-b1af-363f4f3fd4f3" providerId="ADAL" clId="{F9DF36AA-8D61-4A65-836C-550B38104A12}" dt="2022-08-07T21:24:15.383" v="248" actId="47"/>
        <pc:sldMkLst>
          <pc:docMk/>
          <pc:sldMk cId="942514372" sldId="302"/>
        </pc:sldMkLst>
      </pc:sldChg>
      <pc:sldChg chg="add del">
        <pc:chgData name="William Grey" userId="37b73424-c081-4fc2-b1af-363f4f3fd4f3" providerId="ADAL" clId="{F9DF36AA-8D61-4A65-836C-550B38104A12}" dt="2022-08-07T21:22:03.925" v="244" actId="2696"/>
        <pc:sldMkLst>
          <pc:docMk/>
          <pc:sldMk cId="2274510336" sldId="302"/>
        </pc:sldMkLst>
      </pc:sldChg>
      <pc:sldChg chg="modSp add del mod">
        <pc:chgData name="William Grey" userId="37b73424-c081-4fc2-b1af-363f4f3fd4f3" providerId="ADAL" clId="{F9DF36AA-8D61-4A65-836C-550B38104A12}" dt="2022-08-17T21:13:56.582" v="5580" actId="47"/>
        <pc:sldMkLst>
          <pc:docMk/>
          <pc:sldMk cId="4102735310" sldId="302"/>
        </pc:sldMkLst>
        <pc:spChg chg="mod">
          <ac:chgData name="William Grey" userId="37b73424-c081-4fc2-b1af-363f4f3fd4f3" providerId="ADAL" clId="{F9DF36AA-8D61-4A65-836C-550B38104A12}" dt="2022-08-16T22:08:12.047" v="3668" actId="20577"/>
          <ac:spMkLst>
            <pc:docMk/>
            <pc:sldMk cId="4102735310" sldId="302"/>
            <ac:spMk id="2" creationId="{F7647EC6-7890-4571-A3D4-9FBB1A6C162E}"/>
          </ac:spMkLst>
        </pc:spChg>
      </pc:sldChg>
      <pc:sldChg chg="modSp add del mod">
        <pc:chgData name="William Grey" userId="37b73424-c081-4fc2-b1af-363f4f3fd4f3" providerId="ADAL" clId="{F9DF36AA-8D61-4A65-836C-550B38104A12}" dt="2022-08-17T21:14:02.500" v="5585" actId="47"/>
        <pc:sldMkLst>
          <pc:docMk/>
          <pc:sldMk cId="2776652459" sldId="303"/>
        </pc:sldMkLst>
        <pc:spChg chg="mod">
          <ac:chgData name="William Grey" userId="37b73424-c081-4fc2-b1af-363f4f3fd4f3" providerId="ADAL" clId="{F9DF36AA-8D61-4A65-836C-550B38104A12}" dt="2022-08-07T21:41:29.470" v="337" actId="1076"/>
          <ac:spMkLst>
            <pc:docMk/>
            <pc:sldMk cId="2776652459" sldId="303"/>
            <ac:spMk id="3" creationId="{C9EB7DAC-D26B-4875-852B-0317D66F17A5}"/>
          </ac:spMkLst>
        </pc:spChg>
      </pc:sldChg>
      <pc:sldChg chg="modSp del mod">
        <pc:chgData name="William Grey" userId="37b73424-c081-4fc2-b1af-363f4f3fd4f3" providerId="ADAL" clId="{F9DF36AA-8D61-4A65-836C-550B38104A12}" dt="2022-08-07T21:33:21.860" v="310" actId="2696"/>
        <pc:sldMkLst>
          <pc:docMk/>
          <pc:sldMk cId="3896682255" sldId="303"/>
        </pc:sldMkLst>
        <pc:spChg chg="mod">
          <ac:chgData name="William Grey" userId="37b73424-c081-4fc2-b1af-363f4f3fd4f3" providerId="ADAL" clId="{F9DF36AA-8D61-4A65-836C-550B38104A12}" dt="2022-08-07T21:32:26.387" v="307" actId="20578"/>
          <ac:spMkLst>
            <pc:docMk/>
            <pc:sldMk cId="3896682255" sldId="303"/>
            <ac:spMk id="2" creationId="{F746A0D8-4706-4FAD-B8EA-D71E9FAF0B80}"/>
          </ac:spMkLst>
        </pc:spChg>
        <pc:spChg chg="mod">
          <ac:chgData name="William Grey" userId="37b73424-c081-4fc2-b1af-363f4f3fd4f3" providerId="ADAL" clId="{F9DF36AA-8D61-4A65-836C-550B38104A12}" dt="2022-08-07T21:32:31.425" v="308" actId="1076"/>
          <ac:spMkLst>
            <pc:docMk/>
            <pc:sldMk cId="3896682255" sldId="303"/>
            <ac:spMk id="3" creationId="{C9EB7DAC-D26B-4875-852B-0317D66F17A5}"/>
          </ac:spMkLst>
        </pc:spChg>
        <pc:graphicFrameChg chg="mod">
          <ac:chgData name="William Grey" userId="37b73424-c081-4fc2-b1af-363f4f3fd4f3" providerId="ADAL" clId="{F9DF36AA-8D61-4A65-836C-550B38104A12}" dt="2022-08-07T21:32:49.237" v="309" actId="12100"/>
          <ac:graphicFrameMkLst>
            <pc:docMk/>
            <pc:sldMk cId="3896682255" sldId="303"/>
            <ac:graphicFrameMk id="4" creationId="{DEDF22FD-30B9-4DB1-A0D2-547187989057}"/>
          </ac:graphicFrameMkLst>
        </pc:graphicFrameChg>
      </pc:sldChg>
      <pc:sldChg chg="add">
        <pc:chgData name="William Grey" userId="37b73424-c081-4fc2-b1af-363f4f3fd4f3" providerId="ADAL" clId="{F9DF36AA-8D61-4A65-836C-550B38104A12}" dt="2022-08-17T07:47:17.542" v="5301"/>
        <pc:sldMkLst>
          <pc:docMk/>
          <pc:sldMk cId="817984532" sldId="305"/>
        </pc:sldMkLst>
      </pc:sldChg>
      <pc:sldChg chg="add del">
        <pc:chgData name="William Grey" userId="37b73424-c081-4fc2-b1af-363f4f3fd4f3" providerId="ADAL" clId="{F9DF36AA-8D61-4A65-836C-550B38104A12}" dt="2022-08-07T21:18:02.598" v="239" actId="2696"/>
        <pc:sldMkLst>
          <pc:docMk/>
          <pc:sldMk cId="1001136237" sldId="305"/>
        </pc:sldMkLst>
      </pc:sldChg>
      <pc:sldChg chg="add del">
        <pc:chgData name="William Grey" userId="37b73424-c081-4fc2-b1af-363f4f3fd4f3" providerId="ADAL" clId="{F9DF36AA-8D61-4A65-836C-550B38104A12}" dt="2022-08-17T07:47:10.526" v="5300" actId="2696"/>
        <pc:sldMkLst>
          <pc:docMk/>
          <pc:sldMk cId="2792961709" sldId="305"/>
        </pc:sldMkLst>
      </pc:sldChg>
      <pc:sldChg chg="add del">
        <pc:chgData name="William Grey" userId="37b73424-c081-4fc2-b1af-363f4f3fd4f3" providerId="ADAL" clId="{F9DF36AA-8D61-4A65-836C-550B38104A12}" dt="2022-08-07T21:22:03.925" v="244" actId="2696"/>
        <pc:sldMkLst>
          <pc:docMk/>
          <pc:sldMk cId="2867074606" sldId="305"/>
        </pc:sldMkLst>
      </pc:sldChg>
      <pc:sldChg chg="add del">
        <pc:chgData name="William Grey" userId="37b73424-c081-4fc2-b1af-363f4f3fd4f3" providerId="ADAL" clId="{F9DF36AA-8D61-4A65-836C-550B38104A12}" dt="2022-08-07T21:18:02.598" v="239" actId="2696"/>
        <pc:sldMkLst>
          <pc:docMk/>
          <pc:sldMk cId="661848714" sldId="306"/>
        </pc:sldMkLst>
      </pc:sldChg>
      <pc:sldChg chg="add">
        <pc:chgData name="William Grey" userId="37b73424-c081-4fc2-b1af-363f4f3fd4f3" providerId="ADAL" clId="{F9DF36AA-8D61-4A65-836C-550B38104A12}" dt="2022-08-17T07:47:17.542" v="5301"/>
        <pc:sldMkLst>
          <pc:docMk/>
          <pc:sldMk cId="1399795881" sldId="306"/>
        </pc:sldMkLst>
      </pc:sldChg>
      <pc:sldChg chg="add del">
        <pc:chgData name="William Grey" userId="37b73424-c081-4fc2-b1af-363f4f3fd4f3" providerId="ADAL" clId="{F9DF36AA-8D61-4A65-836C-550B38104A12}" dt="2022-08-17T07:47:10.526" v="5300" actId="2696"/>
        <pc:sldMkLst>
          <pc:docMk/>
          <pc:sldMk cId="3609825578" sldId="306"/>
        </pc:sldMkLst>
      </pc:sldChg>
      <pc:sldChg chg="add del">
        <pc:chgData name="William Grey" userId="37b73424-c081-4fc2-b1af-363f4f3fd4f3" providerId="ADAL" clId="{F9DF36AA-8D61-4A65-836C-550B38104A12}" dt="2022-08-07T21:22:03.925" v="244" actId="2696"/>
        <pc:sldMkLst>
          <pc:docMk/>
          <pc:sldMk cId="3929825829" sldId="306"/>
        </pc:sldMkLst>
      </pc:sldChg>
      <pc:sldChg chg="add del">
        <pc:chgData name="William Grey" userId="37b73424-c081-4fc2-b1af-363f4f3fd4f3" providerId="ADAL" clId="{F9DF36AA-8D61-4A65-836C-550B38104A12}" dt="2022-08-07T21:18:02.598" v="239" actId="2696"/>
        <pc:sldMkLst>
          <pc:docMk/>
          <pc:sldMk cId="656033713" sldId="307"/>
        </pc:sldMkLst>
      </pc:sldChg>
      <pc:sldChg chg="add del">
        <pc:chgData name="William Grey" userId="37b73424-c081-4fc2-b1af-363f4f3fd4f3" providerId="ADAL" clId="{F9DF36AA-8D61-4A65-836C-550B38104A12}" dt="2022-08-07T21:22:03.925" v="244" actId="2696"/>
        <pc:sldMkLst>
          <pc:docMk/>
          <pc:sldMk cId="2955462864" sldId="307"/>
        </pc:sldMkLst>
      </pc:sldChg>
      <pc:sldChg chg="add del">
        <pc:chgData name="William Grey" userId="37b73424-c081-4fc2-b1af-363f4f3fd4f3" providerId="ADAL" clId="{F9DF36AA-8D61-4A65-836C-550B38104A12}" dt="2022-08-07T21:24:39.719" v="249" actId="47"/>
        <pc:sldMkLst>
          <pc:docMk/>
          <pc:sldMk cId="3556550003" sldId="307"/>
        </pc:sldMkLst>
      </pc:sldChg>
      <pc:sldChg chg="modSp add del mod">
        <pc:chgData name="William Grey" userId="37b73424-c081-4fc2-b1af-363f4f3fd4f3" providerId="ADAL" clId="{F9DF36AA-8D61-4A65-836C-550B38104A12}" dt="2022-08-17T07:47:10.526" v="5300" actId="2696"/>
        <pc:sldMkLst>
          <pc:docMk/>
          <pc:sldMk cId="1717970146" sldId="308"/>
        </pc:sldMkLst>
        <pc:spChg chg="mod">
          <ac:chgData name="William Grey" userId="37b73424-c081-4fc2-b1af-363f4f3fd4f3" providerId="ADAL" clId="{F9DF36AA-8D61-4A65-836C-550B38104A12}" dt="2022-08-07T21:25:02.647" v="271" actId="20577"/>
          <ac:spMkLst>
            <pc:docMk/>
            <pc:sldMk cId="1717970146" sldId="308"/>
            <ac:spMk id="2" creationId="{00000000-0000-0000-0000-000000000000}"/>
          </ac:spMkLst>
        </pc:spChg>
      </pc:sldChg>
      <pc:sldChg chg="add">
        <pc:chgData name="William Grey" userId="37b73424-c081-4fc2-b1af-363f4f3fd4f3" providerId="ADAL" clId="{F9DF36AA-8D61-4A65-836C-550B38104A12}" dt="2022-08-17T07:47:17.542" v="5301"/>
        <pc:sldMkLst>
          <pc:docMk/>
          <pc:sldMk cId="2581367811" sldId="308"/>
        </pc:sldMkLst>
      </pc:sldChg>
      <pc:sldChg chg="modSp del mod">
        <pc:chgData name="William Grey" userId="37b73424-c081-4fc2-b1af-363f4f3fd4f3" providerId="ADAL" clId="{F9DF36AA-8D61-4A65-836C-550B38104A12}" dt="2022-08-07T21:16:54.156" v="237" actId="2696"/>
        <pc:sldMkLst>
          <pc:docMk/>
          <pc:sldMk cId="2635372443" sldId="308"/>
        </pc:sldMkLst>
        <pc:spChg chg="mod">
          <ac:chgData name="William Grey" userId="37b73424-c081-4fc2-b1af-363f4f3fd4f3" providerId="ADAL" clId="{F9DF36AA-8D61-4A65-836C-550B38104A12}" dt="2022-08-07T21:15:49.109" v="229" actId="20577"/>
          <ac:spMkLst>
            <pc:docMk/>
            <pc:sldMk cId="2635372443" sldId="308"/>
            <ac:spMk id="2" creationId="{00000000-0000-0000-0000-000000000000}"/>
          </ac:spMkLst>
        </pc:spChg>
        <pc:spChg chg="mod">
          <ac:chgData name="William Grey" userId="37b73424-c081-4fc2-b1af-363f4f3fd4f3" providerId="ADAL" clId="{F9DF36AA-8D61-4A65-836C-550B38104A12}" dt="2022-08-07T21:15:58.142" v="231" actId="1076"/>
          <ac:spMkLst>
            <pc:docMk/>
            <pc:sldMk cId="2635372443" sldId="308"/>
            <ac:spMk id="3" creationId="{00000000-0000-0000-0000-000000000000}"/>
          </ac:spMkLst>
        </pc:spChg>
      </pc:sldChg>
      <pc:sldChg chg="modSp del mod">
        <pc:chgData name="William Grey" userId="37b73424-c081-4fc2-b1af-363f4f3fd4f3" providerId="ADAL" clId="{F9DF36AA-8D61-4A65-836C-550B38104A12}" dt="2022-08-07T21:16:54.156" v="237" actId="2696"/>
        <pc:sldMkLst>
          <pc:docMk/>
          <pc:sldMk cId="1869409785" sldId="309"/>
        </pc:sldMkLst>
        <pc:spChg chg="mod">
          <ac:chgData name="William Grey" userId="37b73424-c081-4fc2-b1af-363f4f3fd4f3" providerId="ADAL" clId="{F9DF36AA-8D61-4A65-836C-550B38104A12}" dt="2022-08-07T21:15:27.368" v="223" actId="20577"/>
          <ac:spMkLst>
            <pc:docMk/>
            <pc:sldMk cId="1869409785" sldId="309"/>
            <ac:spMk id="2" creationId="{00000000-0000-0000-0000-000000000000}"/>
          </ac:spMkLst>
        </pc:spChg>
        <pc:spChg chg="mod">
          <ac:chgData name="William Grey" userId="37b73424-c081-4fc2-b1af-363f4f3fd4f3" providerId="ADAL" clId="{F9DF36AA-8D61-4A65-836C-550B38104A12}" dt="2022-08-07T21:16:42.128" v="236" actId="12"/>
          <ac:spMkLst>
            <pc:docMk/>
            <pc:sldMk cId="1869409785" sldId="309"/>
            <ac:spMk id="3" creationId="{00000000-0000-0000-0000-000000000000}"/>
          </ac:spMkLst>
        </pc:spChg>
      </pc:sldChg>
      <pc:sldChg chg="add del">
        <pc:chgData name="William Grey" userId="37b73424-c081-4fc2-b1af-363f4f3fd4f3" providerId="ADAL" clId="{F9DF36AA-8D61-4A65-836C-550B38104A12}" dt="2022-08-07T21:23:33.621" v="247" actId="47"/>
        <pc:sldMkLst>
          <pc:docMk/>
          <pc:sldMk cId="1998739208" sldId="309"/>
        </pc:sldMkLst>
      </pc:sldChg>
      <pc:sldChg chg="modSp del mod ord">
        <pc:chgData name="William Grey" userId="37b73424-c081-4fc2-b1af-363f4f3fd4f3" providerId="ADAL" clId="{F9DF36AA-8D61-4A65-836C-550B38104A12}" dt="2022-08-07T21:39:31.004" v="329" actId="2696"/>
        <pc:sldMkLst>
          <pc:docMk/>
          <pc:sldMk cId="244232703" sldId="310"/>
        </pc:sldMkLst>
        <pc:spChg chg="mod">
          <ac:chgData name="William Grey" userId="37b73424-c081-4fc2-b1af-363f4f3fd4f3" providerId="ADAL" clId="{F9DF36AA-8D61-4A65-836C-550B38104A12}" dt="2022-08-07T20:35:51.163" v="30" actId="27636"/>
          <ac:spMkLst>
            <pc:docMk/>
            <pc:sldMk cId="244232703" sldId="310"/>
            <ac:spMk id="2" creationId="{00000000-0000-0000-0000-000000000000}"/>
          </ac:spMkLst>
        </pc:spChg>
        <pc:spChg chg="mod">
          <ac:chgData name="William Grey" userId="37b73424-c081-4fc2-b1af-363f4f3fd4f3" providerId="ADAL" clId="{F9DF36AA-8D61-4A65-836C-550B38104A12}" dt="2022-08-07T21:38:40.969" v="323" actId="1076"/>
          <ac:spMkLst>
            <pc:docMk/>
            <pc:sldMk cId="244232703" sldId="310"/>
            <ac:spMk id="3" creationId="{00000000-0000-0000-0000-000000000000}"/>
          </ac:spMkLst>
        </pc:spChg>
      </pc:sldChg>
      <pc:sldChg chg="add del">
        <pc:chgData name="William Grey" userId="37b73424-c081-4fc2-b1af-363f4f3fd4f3" providerId="ADAL" clId="{F9DF36AA-8D61-4A65-836C-550B38104A12}" dt="2022-08-17T21:14:14.102" v="5594" actId="47"/>
        <pc:sldMkLst>
          <pc:docMk/>
          <pc:sldMk cId="2468994775" sldId="310"/>
        </pc:sldMkLst>
      </pc:sldChg>
      <pc:sldChg chg="modSp del mod">
        <pc:chgData name="William Grey" userId="37b73424-c081-4fc2-b1af-363f4f3fd4f3" providerId="ADAL" clId="{F9DF36AA-8D61-4A65-836C-550B38104A12}" dt="2022-08-07T21:34:35.546" v="312" actId="47"/>
        <pc:sldMkLst>
          <pc:docMk/>
          <pc:sldMk cId="3736573730" sldId="311"/>
        </pc:sldMkLst>
        <pc:spChg chg="mod">
          <ac:chgData name="William Grey" userId="37b73424-c081-4fc2-b1af-363f4f3fd4f3" providerId="ADAL" clId="{F9DF36AA-8D61-4A65-836C-550B38104A12}" dt="2022-08-07T20:35:51.166" v="31" actId="27636"/>
          <ac:spMkLst>
            <pc:docMk/>
            <pc:sldMk cId="3736573730" sldId="311"/>
            <ac:spMk id="2" creationId="{00000000-0000-0000-0000-000000000000}"/>
          </ac:spMkLst>
        </pc:spChg>
        <pc:spChg chg="mod">
          <ac:chgData name="William Grey" userId="37b73424-c081-4fc2-b1af-363f4f3fd4f3" providerId="ADAL" clId="{F9DF36AA-8D61-4A65-836C-550B38104A12}" dt="2022-08-07T20:35:51.038" v="13"/>
          <ac:spMkLst>
            <pc:docMk/>
            <pc:sldMk cId="3736573730" sldId="311"/>
            <ac:spMk id="3" creationId="{00000000-0000-0000-0000-000000000000}"/>
          </ac:spMkLst>
        </pc:spChg>
      </pc:sldChg>
      <pc:sldChg chg="modSp add del mod">
        <pc:chgData name="William Grey" userId="37b73424-c081-4fc2-b1af-363f4f3fd4f3" providerId="ADAL" clId="{F9DF36AA-8D61-4A65-836C-550B38104A12}" dt="2022-08-17T21:14:11.517" v="5591" actId="47"/>
        <pc:sldMkLst>
          <pc:docMk/>
          <pc:sldMk cId="396972210" sldId="312"/>
        </pc:sldMkLst>
        <pc:spChg chg="mod">
          <ac:chgData name="William Grey" userId="37b73424-c081-4fc2-b1af-363f4f3fd4f3" providerId="ADAL" clId="{F9DF36AA-8D61-4A65-836C-550B38104A12}" dt="2022-08-08T20:59:34.385" v="988" actId="20577"/>
          <ac:spMkLst>
            <pc:docMk/>
            <pc:sldMk cId="396972210" sldId="312"/>
            <ac:spMk id="3" creationId="{16A286EE-6200-499D-9D5F-B4687793CBF0}"/>
          </ac:spMkLst>
        </pc:spChg>
      </pc:sldChg>
      <pc:sldChg chg="modSp del mod">
        <pc:chgData name="William Grey" userId="37b73424-c081-4fc2-b1af-363f4f3fd4f3" providerId="ADAL" clId="{F9DF36AA-8D61-4A65-836C-550B38104A12}" dt="2022-08-07T21:33:21.860" v="310" actId="2696"/>
        <pc:sldMkLst>
          <pc:docMk/>
          <pc:sldMk cId="1655918079" sldId="312"/>
        </pc:sldMkLst>
        <pc:spChg chg="mod">
          <ac:chgData name="William Grey" userId="37b73424-c081-4fc2-b1af-363f4f3fd4f3" providerId="ADAL" clId="{F9DF36AA-8D61-4A65-836C-550B38104A12}" dt="2022-08-07T20:35:51.171" v="32" actId="27636"/>
          <ac:spMkLst>
            <pc:docMk/>
            <pc:sldMk cId="1655918079" sldId="312"/>
            <ac:spMk id="2" creationId="{335152CE-DC2D-40E9-AA31-B43330A3F89E}"/>
          </ac:spMkLst>
        </pc:spChg>
        <pc:spChg chg="mod">
          <ac:chgData name="William Grey" userId="37b73424-c081-4fc2-b1af-363f4f3fd4f3" providerId="ADAL" clId="{F9DF36AA-8D61-4A65-836C-550B38104A12}" dt="2022-08-07T21:32:15.356" v="305" actId="1076"/>
          <ac:spMkLst>
            <pc:docMk/>
            <pc:sldMk cId="1655918079" sldId="312"/>
            <ac:spMk id="3" creationId="{16A286EE-6200-499D-9D5F-B4687793CBF0}"/>
          </ac:spMkLst>
        </pc:spChg>
      </pc:sldChg>
      <pc:sldChg chg="modSp add mod ord">
        <pc:chgData name="William Grey" userId="37b73424-c081-4fc2-b1af-363f4f3fd4f3" providerId="ADAL" clId="{F9DF36AA-8D61-4A65-836C-550B38104A12}" dt="2022-08-17T13:55:09.830" v="5383" actId="20577"/>
        <pc:sldMkLst>
          <pc:docMk/>
          <pc:sldMk cId="2156622184" sldId="313"/>
        </pc:sldMkLst>
        <pc:spChg chg="mod">
          <ac:chgData name="William Grey" userId="37b73424-c081-4fc2-b1af-363f4f3fd4f3" providerId="ADAL" clId="{F9DF36AA-8D61-4A65-836C-550B38104A12}" dt="2022-08-17T13:55:09.830" v="5383" actId="20577"/>
          <ac:spMkLst>
            <pc:docMk/>
            <pc:sldMk cId="2156622184" sldId="313"/>
            <ac:spMk id="3" creationId="{7E1B7CD8-344C-4D5C-B5C5-895DF1EE2E97}"/>
          </ac:spMkLst>
        </pc:spChg>
      </pc:sldChg>
      <pc:sldChg chg="modSp del mod">
        <pc:chgData name="William Grey" userId="37b73424-c081-4fc2-b1af-363f4f3fd4f3" providerId="ADAL" clId="{F9DF36AA-8D61-4A65-836C-550B38104A12}" dt="2022-08-07T21:45:18.036" v="379" actId="2696"/>
        <pc:sldMkLst>
          <pc:docMk/>
          <pc:sldMk cId="2679102755" sldId="313"/>
        </pc:sldMkLst>
        <pc:spChg chg="mod">
          <ac:chgData name="William Grey" userId="37b73424-c081-4fc2-b1af-363f4f3fd4f3" providerId="ADAL" clId="{F9DF36AA-8D61-4A65-836C-550B38104A12}" dt="2022-08-07T20:35:51.127" v="22" actId="27636"/>
          <ac:spMkLst>
            <pc:docMk/>
            <pc:sldMk cId="2679102755" sldId="313"/>
            <ac:spMk id="2" creationId="{61BA3471-1706-4018-A117-9FB9C9E854E1}"/>
          </ac:spMkLst>
        </pc:spChg>
        <pc:spChg chg="mod">
          <ac:chgData name="William Grey" userId="37b73424-c081-4fc2-b1af-363f4f3fd4f3" providerId="ADAL" clId="{F9DF36AA-8D61-4A65-836C-550B38104A12}" dt="2022-08-07T21:44:29.778" v="369" actId="12"/>
          <ac:spMkLst>
            <pc:docMk/>
            <pc:sldMk cId="2679102755" sldId="313"/>
            <ac:spMk id="3" creationId="{7E1B7CD8-344C-4D5C-B5C5-895DF1EE2E97}"/>
          </ac:spMkLst>
        </pc:spChg>
      </pc:sldChg>
      <pc:sldChg chg="modSp mod ord">
        <pc:chgData name="William Grey" userId="37b73424-c081-4fc2-b1af-363f4f3fd4f3" providerId="ADAL" clId="{F9DF36AA-8D61-4A65-836C-550B38104A12}" dt="2022-08-07T21:30:32.707" v="299"/>
        <pc:sldMkLst>
          <pc:docMk/>
          <pc:sldMk cId="1223222635" sldId="314"/>
        </pc:sldMkLst>
        <pc:spChg chg="mod">
          <ac:chgData name="William Grey" userId="37b73424-c081-4fc2-b1af-363f4f3fd4f3" providerId="ADAL" clId="{F9DF36AA-8D61-4A65-836C-550B38104A12}" dt="2022-08-07T20:35:51.107" v="18" actId="27636"/>
          <ac:spMkLst>
            <pc:docMk/>
            <pc:sldMk cId="1223222635" sldId="314"/>
            <ac:spMk id="2" creationId="{00000000-0000-0000-0000-000000000000}"/>
          </ac:spMkLst>
        </pc:spChg>
      </pc:sldChg>
      <pc:sldChg chg="modSp del mod">
        <pc:chgData name="William Grey" userId="37b73424-c081-4fc2-b1af-363f4f3fd4f3" providerId="ADAL" clId="{F9DF36AA-8D61-4A65-836C-550B38104A12}" dt="2022-08-07T21:41:54.065" v="338" actId="47"/>
        <pc:sldMkLst>
          <pc:docMk/>
          <pc:sldMk cId="981064380" sldId="315"/>
        </pc:sldMkLst>
        <pc:spChg chg="mod">
          <ac:chgData name="William Grey" userId="37b73424-c081-4fc2-b1af-363f4f3fd4f3" providerId="ADAL" clId="{F9DF36AA-8D61-4A65-836C-550B38104A12}" dt="2022-08-07T20:35:51.130" v="23" actId="27636"/>
          <ac:spMkLst>
            <pc:docMk/>
            <pc:sldMk cId="981064380" sldId="315"/>
            <ac:spMk id="2" creationId="{7FBC8DC7-50F9-4236-8E9D-689BB6260835}"/>
          </ac:spMkLst>
        </pc:spChg>
        <pc:graphicFrameChg chg="mod">
          <ac:chgData name="William Grey" userId="37b73424-c081-4fc2-b1af-363f4f3fd4f3" providerId="ADAL" clId="{F9DF36AA-8D61-4A65-836C-550B38104A12}" dt="2022-08-07T20:35:51.038" v="13"/>
          <ac:graphicFrameMkLst>
            <pc:docMk/>
            <pc:sldMk cId="981064380" sldId="315"/>
            <ac:graphicFrameMk id="4" creationId="{C606A38C-76F2-4FDB-A7E5-52BF12A984B2}"/>
          </ac:graphicFrameMkLst>
        </pc:graphicFrameChg>
      </pc:sldChg>
      <pc:sldChg chg="modSp add del mod">
        <pc:chgData name="William Grey" userId="37b73424-c081-4fc2-b1af-363f4f3fd4f3" providerId="ADAL" clId="{F9DF36AA-8D61-4A65-836C-550B38104A12}" dt="2022-08-07T21:08:49.173" v="63" actId="47"/>
        <pc:sldMkLst>
          <pc:docMk/>
          <pc:sldMk cId="166210844" sldId="316"/>
        </pc:sldMkLst>
        <pc:spChg chg="mod">
          <ac:chgData name="William Grey" userId="37b73424-c081-4fc2-b1af-363f4f3fd4f3" providerId="ADAL" clId="{F9DF36AA-8D61-4A65-836C-550B38104A12}" dt="2022-08-07T20:35:51.185" v="35" actId="27636"/>
          <ac:spMkLst>
            <pc:docMk/>
            <pc:sldMk cId="166210844" sldId="316"/>
            <ac:spMk id="2" creationId="{CB38C736-B033-4FB2-82BF-9E059858993A}"/>
          </ac:spMkLst>
        </pc:spChg>
        <pc:spChg chg="mod">
          <ac:chgData name="William Grey" userId="37b73424-c081-4fc2-b1af-363f4f3fd4f3" providerId="ADAL" clId="{F9DF36AA-8D61-4A65-836C-550B38104A12}" dt="2022-08-07T20:35:51.038" v="13"/>
          <ac:spMkLst>
            <pc:docMk/>
            <pc:sldMk cId="166210844" sldId="316"/>
            <ac:spMk id="3" creationId="{E4108A29-BF6D-4E38-A166-C9D83268831E}"/>
          </ac:spMkLst>
        </pc:spChg>
      </pc:sldChg>
      <pc:sldChg chg="modSp add del ord">
        <pc:chgData name="William Grey" userId="37b73424-c081-4fc2-b1af-363f4f3fd4f3" providerId="ADAL" clId="{F9DF36AA-8D61-4A65-836C-550B38104A12}" dt="2022-08-07T21:08:35.136" v="62" actId="47"/>
        <pc:sldMkLst>
          <pc:docMk/>
          <pc:sldMk cId="2747062741" sldId="317"/>
        </pc:sldMkLst>
        <pc:spChg chg="mod">
          <ac:chgData name="William Grey" userId="37b73424-c081-4fc2-b1af-363f4f3fd4f3" providerId="ADAL" clId="{F9DF36AA-8D61-4A65-836C-550B38104A12}" dt="2022-08-07T20:35:51.038" v="13"/>
          <ac:spMkLst>
            <pc:docMk/>
            <pc:sldMk cId="2747062741" sldId="317"/>
            <ac:spMk id="2" creationId="{00000000-0000-0000-0000-000000000000}"/>
          </ac:spMkLst>
        </pc:spChg>
        <pc:spChg chg="mod">
          <ac:chgData name="William Grey" userId="37b73424-c081-4fc2-b1af-363f4f3fd4f3" providerId="ADAL" clId="{F9DF36AA-8D61-4A65-836C-550B38104A12}" dt="2022-08-07T20:35:51.038" v="13"/>
          <ac:spMkLst>
            <pc:docMk/>
            <pc:sldMk cId="2747062741" sldId="317"/>
            <ac:spMk id="3" creationId="{00000000-0000-0000-0000-000000000000}"/>
          </ac:spMkLst>
        </pc:spChg>
      </pc:sldChg>
      <pc:sldChg chg="modSp add del mod">
        <pc:chgData name="William Grey" userId="37b73424-c081-4fc2-b1af-363f4f3fd4f3" providerId="ADAL" clId="{F9DF36AA-8D61-4A65-836C-550B38104A12}" dt="2022-08-07T21:44:32.839" v="370" actId="47"/>
        <pc:sldMkLst>
          <pc:docMk/>
          <pc:sldMk cId="1619005637" sldId="318"/>
        </pc:sldMkLst>
        <pc:spChg chg="mod">
          <ac:chgData name="William Grey" userId="37b73424-c081-4fc2-b1af-363f4f3fd4f3" providerId="ADAL" clId="{F9DF36AA-8D61-4A65-836C-550B38104A12}" dt="2022-08-07T20:35:51.191" v="36" actId="27636"/>
          <ac:spMkLst>
            <pc:docMk/>
            <pc:sldMk cId="1619005637" sldId="318"/>
            <ac:spMk id="2" creationId="{00000000-0000-0000-0000-000000000000}"/>
          </ac:spMkLst>
        </pc:spChg>
      </pc:sldChg>
      <pc:sldChg chg="add del">
        <pc:chgData name="William Grey" userId="37b73424-c081-4fc2-b1af-363f4f3fd4f3" providerId="ADAL" clId="{F9DF36AA-8D61-4A65-836C-550B38104A12}" dt="2022-08-07T21:19:33.094" v="243" actId="47"/>
        <pc:sldMkLst>
          <pc:docMk/>
          <pc:sldMk cId="1782695647" sldId="319"/>
        </pc:sldMkLst>
      </pc:sldChg>
      <pc:sldChg chg="modSp add del mod">
        <pc:chgData name="William Grey" userId="37b73424-c081-4fc2-b1af-363f4f3fd4f3" providerId="ADAL" clId="{F9DF36AA-8D61-4A65-836C-550B38104A12}" dt="2022-08-07T21:18:02.598" v="239" actId="2696"/>
        <pc:sldMkLst>
          <pc:docMk/>
          <pc:sldMk cId="2310009279" sldId="319"/>
        </pc:sldMkLst>
        <pc:spChg chg="mod">
          <ac:chgData name="William Grey" userId="37b73424-c081-4fc2-b1af-363f4f3fd4f3" providerId="ADAL" clId="{F9DF36AA-8D61-4A65-836C-550B38104A12}" dt="2022-08-07T20:35:51.195" v="37" actId="27636"/>
          <ac:spMkLst>
            <pc:docMk/>
            <pc:sldMk cId="2310009279" sldId="319"/>
            <ac:spMk id="2" creationId="{00000000-0000-0000-0000-000000000000}"/>
          </ac:spMkLst>
        </pc:spChg>
      </pc:sldChg>
      <pc:sldChg chg="modSp add mod ord">
        <pc:chgData name="William Grey" userId="37b73424-c081-4fc2-b1af-363f4f3fd4f3" providerId="ADAL" clId="{F9DF36AA-8D61-4A65-836C-550B38104A12}" dt="2022-08-17T07:47:39.248" v="5321" actId="20577"/>
        <pc:sldMkLst>
          <pc:docMk/>
          <pc:sldMk cId="492299239" sldId="320"/>
        </pc:sldMkLst>
        <pc:spChg chg="mod">
          <ac:chgData name="William Grey" userId="37b73424-c081-4fc2-b1af-363f4f3fd4f3" providerId="ADAL" clId="{F9DF36AA-8D61-4A65-836C-550B38104A12}" dt="2022-08-17T07:47:39.248" v="5321" actId="20577"/>
          <ac:spMkLst>
            <pc:docMk/>
            <pc:sldMk cId="492299239" sldId="320"/>
            <ac:spMk id="2" creationId="{00000000-0000-0000-0000-000000000000}"/>
          </ac:spMkLst>
        </pc:spChg>
      </pc:sldChg>
      <pc:sldChg chg="add del">
        <pc:chgData name="William Grey" userId="37b73424-c081-4fc2-b1af-363f4f3fd4f3" providerId="ADAL" clId="{F9DF36AA-8D61-4A65-836C-550B38104A12}" dt="2022-08-07T21:22:03.925" v="244" actId="2696"/>
        <pc:sldMkLst>
          <pc:docMk/>
          <pc:sldMk cId="2709204594" sldId="320"/>
        </pc:sldMkLst>
      </pc:sldChg>
      <pc:sldChg chg="modSp add del mod">
        <pc:chgData name="William Grey" userId="37b73424-c081-4fc2-b1af-363f4f3fd4f3" providerId="ADAL" clId="{F9DF36AA-8D61-4A65-836C-550B38104A12}" dt="2022-08-07T21:18:02.598" v="239" actId="2696"/>
        <pc:sldMkLst>
          <pc:docMk/>
          <pc:sldMk cId="4003924230" sldId="320"/>
        </pc:sldMkLst>
        <pc:spChg chg="mod">
          <ac:chgData name="William Grey" userId="37b73424-c081-4fc2-b1af-363f4f3fd4f3" providerId="ADAL" clId="{F9DF36AA-8D61-4A65-836C-550B38104A12}" dt="2022-08-07T20:35:51.197" v="38" actId="27636"/>
          <ac:spMkLst>
            <pc:docMk/>
            <pc:sldMk cId="4003924230" sldId="320"/>
            <ac:spMk id="2" creationId="{00000000-0000-0000-0000-000000000000}"/>
          </ac:spMkLst>
        </pc:spChg>
      </pc:sldChg>
      <pc:sldChg chg="add ord">
        <pc:chgData name="William Grey" userId="37b73424-c081-4fc2-b1af-363f4f3fd4f3" providerId="ADAL" clId="{F9DF36AA-8D61-4A65-836C-550B38104A12}" dt="2022-08-07T21:30:38.304" v="301"/>
        <pc:sldMkLst>
          <pc:docMk/>
          <pc:sldMk cId="2800331210" sldId="321"/>
        </pc:sldMkLst>
      </pc:sldChg>
      <pc:sldChg chg="modSp add del mod">
        <pc:chgData name="William Grey" userId="37b73424-c081-4fc2-b1af-363f4f3fd4f3" providerId="ADAL" clId="{F9DF36AA-8D61-4A65-836C-550B38104A12}" dt="2022-08-07T21:18:02.598" v="239" actId="2696"/>
        <pc:sldMkLst>
          <pc:docMk/>
          <pc:sldMk cId="4136757471" sldId="321"/>
        </pc:sldMkLst>
        <pc:spChg chg="mod">
          <ac:chgData name="William Grey" userId="37b73424-c081-4fc2-b1af-363f4f3fd4f3" providerId="ADAL" clId="{F9DF36AA-8D61-4A65-836C-550B38104A12}" dt="2022-08-07T20:35:51.204" v="39" actId="27636"/>
          <ac:spMkLst>
            <pc:docMk/>
            <pc:sldMk cId="4136757471" sldId="321"/>
            <ac:spMk id="2" creationId="{00000000-0000-0000-0000-000000000000}"/>
          </ac:spMkLst>
        </pc:spChg>
      </pc:sldChg>
      <pc:sldChg chg="modSp add mod ord">
        <pc:chgData name="William Grey" userId="37b73424-c081-4fc2-b1af-363f4f3fd4f3" providerId="ADAL" clId="{F9DF36AA-8D61-4A65-836C-550B38104A12}" dt="2022-08-17T07:48:09.103" v="5351" actId="20577"/>
        <pc:sldMkLst>
          <pc:docMk/>
          <pc:sldMk cId="498359270" sldId="322"/>
        </pc:sldMkLst>
        <pc:spChg chg="mod">
          <ac:chgData name="William Grey" userId="37b73424-c081-4fc2-b1af-363f4f3fd4f3" providerId="ADAL" clId="{F9DF36AA-8D61-4A65-836C-550B38104A12}" dt="2022-08-17T07:48:01.089" v="5334" actId="20577"/>
          <ac:spMkLst>
            <pc:docMk/>
            <pc:sldMk cId="498359270" sldId="322"/>
            <ac:spMk id="2" creationId="{00000000-0000-0000-0000-000000000000}"/>
          </ac:spMkLst>
        </pc:spChg>
        <pc:spChg chg="mod">
          <ac:chgData name="William Grey" userId="37b73424-c081-4fc2-b1af-363f4f3fd4f3" providerId="ADAL" clId="{F9DF36AA-8D61-4A65-836C-550B38104A12}" dt="2022-08-17T07:48:09.103" v="5351" actId="20577"/>
          <ac:spMkLst>
            <pc:docMk/>
            <pc:sldMk cId="498359270" sldId="322"/>
            <ac:spMk id="3" creationId="{00000000-0000-0000-0000-000000000000}"/>
          </ac:spMkLst>
        </pc:spChg>
      </pc:sldChg>
      <pc:sldChg chg="modSp add del mod">
        <pc:chgData name="William Grey" userId="37b73424-c081-4fc2-b1af-363f4f3fd4f3" providerId="ADAL" clId="{F9DF36AA-8D61-4A65-836C-550B38104A12}" dt="2022-08-07T21:18:02.598" v="239" actId="2696"/>
        <pc:sldMkLst>
          <pc:docMk/>
          <pc:sldMk cId="1508251510" sldId="322"/>
        </pc:sldMkLst>
        <pc:spChg chg="mod">
          <ac:chgData name="William Grey" userId="37b73424-c081-4fc2-b1af-363f4f3fd4f3" providerId="ADAL" clId="{F9DF36AA-8D61-4A65-836C-550B38104A12}" dt="2022-08-07T20:35:51.207" v="40" actId="27636"/>
          <ac:spMkLst>
            <pc:docMk/>
            <pc:sldMk cId="1508251510" sldId="322"/>
            <ac:spMk id="2" creationId="{00000000-0000-0000-0000-000000000000}"/>
          </ac:spMkLst>
        </pc:spChg>
      </pc:sldChg>
      <pc:sldChg chg="add ord">
        <pc:chgData name="William Grey" userId="37b73424-c081-4fc2-b1af-363f4f3fd4f3" providerId="ADAL" clId="{F9DF36AA-8D61-4A65-836C-550B38104A12}" dt="2022-08-07T21:30:20.294" v="297"/>
        <pc:sldMkLst>
          <pc:docMk/>
          <pc:sldMk cId="1916777594" sldId="323"/>
        </pc:sldMkLst>
      </pc:sldChg>
      <pc:sldChg chg="add del">
        <pc:chgData name="William Grey" userId="37b73424-c081-4fc2-b1af-363f4f3fd4f3" providerId="ADAL" clId="{F9DF36AA-8D61-4A65-836C-550B38104A12}" dt="2022-08-07T21:18:02.598" v="239" actId="2696"/>
        <pc:sldMkLst>
          <pc:docMk/>
          <pc:sldMk cId="3760819515" sldId="323"/>
        </pc:sldMkLst>
      </pc:sldChg>
      <pc:sldChg chg="modSp add del mod">
        <pc:chgData name="William Grey" userId="37b73424-c081-4fc2-b1af-363f4f3fd4f3" providerId="ADAL" clId="{F9DF36AA-8D61-4A65-836C-550B38104A12}" dt="2022-08-07T21:40:24.700" v="331" actId="47"/>
        <pc:sldMkLst>
          <pc:docMk/>
          <pc:sldMk cId="2827669350" sldId="324"/>
        </pc:sldMkLst>
        <pc:spChg chg="mod">
          <ac:chgData name="William Grey" userId="37b73424-c081-4fc2-b1af-363f4f3fd4f3" providerId="ADAL" clId="{F9DF36AA-8D61-4A65-836C-550B38104A12}" dt="2022-08-07T20:35:51.221" v="41" actId="27636"/>
          <ac:spMkLst>
            <pc:docMk/>
            <pc:sldMk cId="2827669350" sldId="324"/>
            <ac:spMk id="2" creationId="{00000000-0000-0000-0000-000000000000}"/>
          </ac:spMkLst>
        </pc:spChg>
      </pc:sldChg>
      <pc:sldChg chg="modSp add del mod">
        <pc:chgData name="William Grey" userId="37b73424-c081-4fc2-b1af-363f4f3fd4f3" providerId="ADAL" clId="{F9DF36AA-8D61-4A65-836C-550B38104A12}" dt="2022-08-07T21:40:29.657" v="332" actId="2696"/>
        <pc:sldMkLst>
          <pc:docMk/>
          <pc:sldMk cId="478703188" sldId="325"/>
        </pc:sldMkLst>
        <pc:spChg chg="mod">
          <ac:chgData name="William Grey" userId="37b73424-c081-4fc2-b1af-363f4f3fd4f3" providerId="ADAL" clId="{F9DF36AA-8D61-4A65-836C-550B38104A12}" dt="2022-08-07T20:35:51.225" v="42" actId="27636"/>
          <ac:spMkLst>
            <pc:docMk/>
            <pc:sldMk cId="478703188" sldId="325"/>
            <ac:spMk id="2" creationId="{00000000-0000-0000-0000-000000000000}"/>
          </ac:spMkLst>
        </pc:spChg>
        <pc:spChg chg="mod">
          <ac:chgData name="William Grey" userId="37b73424-c081-4fc2-b1af-363f4f3fd4f3" providerId="ADAL" clId="{F9DF36AA-8D61-4A65-836C-550B38104A12}" dt="2022-08-07T20:35:51.038" v="13"/>
          <ac:spMkLst>
            <pc:docMk/>
            <pc:sldMk cId="478703188" sldId="325"/>
            <ac:spMk id="3" creationId="{00000000-0000-0000-0000-000000000000}"/>
          </ac:spMkLst>
        </pc:spChg>
      </pc:sldChg>
      <pc:sldChg chg="add del">
        <pc:chgData name="William Grey" userId="37b73424-c081-4fc2-b1af-363f4f3fd4f3" providerId="ADAL" clId="{F9DF36AA-8D61-4A65-836C-550B38104A12}" dt="2022-08-17T21:14:12.771" v="5592" actId="47"/>
        <pc:sldMkLst>
          <pc:docMk/>
          <pc:sldMk cId="4218794470" sldId="325"/>
        </pc:sldMkLst>
      </pc:sldChg>
      <pc:sldChg chg="modSp add del mod ord">
        <pc:chgData name="William Grey" userId="37b73424-c081-4fc2-b1af-363f4f3fd4f3" providerId="ADAL" clId="{F9DF36AA-8D61-4A65-836C-550B38104A12}" dt="2022-08-07T21:38:47.016" v="324" actId="47"/>
        <pc:sldMkLst>
          <pc:docMk/>
          <pc:sldMk cId="1013973531" sldId="326"/>
        </pc:sldMkLst>
        <pc:spChg chg="mod">
          <ac:chgData name="William Grey" userId="37b73424-c081-4fc2-b1af-363f4f3fd4f3" providerId="ADAL" clId="{F9DF36AA-8D61-4A65-836C-550B38104A12}" dt="2022-08-07T20:35:51.230" v="43" actId="27636"/>
          <ac:spMkLst>
            <pc:docMk/>
            <pc:sldMk cId="1013973531" sldId="326"/>
            <ac:spMk id="2" creationId="{00000000-0000-0000-0000-000000000000}"/>
          </ac:spMkLst>
        </pc:spChg>
      </pc:sldChg>
      <pc:sldChg chg="modSp add del mod">
        <pc:chgData name="William Grey" userId="37b73424-c081-4fc2-b1af-363f4f3fd4f3" providerId="ADAL" clId="{F9DF36AA-8D61-4A65-836C-550B38104A12}" dt="2022-08-07T21:34:54.500" v="313" actId="2696"/>
        <pc:sldMkLst>
          <pc:docMk/>
          <pc:sldMk cId="1932790887" sldId="327"/>
        </pc:sldMkLst>
        <pc:spChg chg="mod">
          <ac:chgData name="William Grey" userId="37b73424-c081-4fc2-b1af-363f4f3fd4f3" providerId="ADAL" clId="{F9DF36AA-8D61-4A65-836C-550B38104A12}" dt="2022-08-07T20:35:51.235" v="44" actId="27636"/>
          <ac:spMkLst>
            <pc:docMk/>
            <pc:sldMk cId="1932790887" sldId="327"/>
            <ac:spMk id="2" creationId="{8D9BBF23-F53A-4750-BFBE-7DAA673ABA95}"/>
          </ac:spMkLst>
        </pc:spChg>
      </pc:sldChg>
      <pc:sldChg chg="addSp modSp add del mod">
        <pc:chgData name="William Grey" userId="37b73424-c081-4fc2-b1af-363f4f3fd4f3" providerId="ADAL" clId="{F9DF36AA-8D61-4A65-836C-550B38104A12}" dt="2022-08-17T21:14:13.538" v="5593" actId="47"/>
        <pc:sldMkLst>
          <pc:docMk/>
          <pc:sldMk cId="2820388624" sldId="327"/>
        </pc:sldMkLst>
        <pc:spChg chg="mod">
          <ac:chgData name="William Grey" userId="37b73424-c081-4fc2-b1af-363f4f3fd4f3" providerId="ADAL" clId="{F9DF36AA-8D61-4A65-836C-550B38104A12}" dt="2022-08-17T13:56:34.213" v="5409" actId="20577"/>
          <ac:spMkLst>
            <pc:docMk/>
            <pc:sldMk cId="2820388624" sldId="327"/>
            <ac:spMk id="3" creationId="{9657D4EE-03D3-4682-BEFD-B18B8955BF3E}"/>
          </ac:spMkLst>
        </pc:spChg>
        <pc:graphicFrameChg chg="add mod modGraphic">
          <ac:chgData name="William Grey" userId="37b73424-c081-4fc2-b1af-363f4f3fd4f3" providerId="ADAL" clId="{F9DF36AA-8D61-4A65-836C-550B38104A12}" dt="2022-08-08T21:32:47.321" v="1520" actId="12100"/>
          <ac:graphicFrameMkLst>
            <pc:docMk/>
            <pc:sldMk cId="2820388624" sldId="327"/>
            <ac:graphicFrameMk id="4" creationId="{554129AC-E714-4BB0-90F7-07FF455623B2}"/>
          </ac:graphicFrameMkLst>
        </pc:graphicFrameChg>
      </pc:sldChg>
      <pc:sldChg chg="add del">
        <pc:chgData name="William Grey" userId="37b73424-c081-4fc2-b1af-363f4f3fd4f3" providerId="ADAL" clId="{F9DF36AA-8D61-4A65-836C-550B38104A12}" dt="2022-08-17T21:14:15.015" v="5595" actId="47"/>
        <pc:sldMkLst>
          <pc:docMk/>
          <pc:sldMk cId="408142970" sldId="328"/>
        </pc:sldMkLst>
      </pc:sldChg>
      <pc:sldChg chg="modSp add del mod">
        <pc:chgData name="William Grey" userId="37b73424-c081-4fc2-b1af-363f4f3fd4f3" providerId="ADAL" clId="{F9DF36AA-8D61-4A65-836C-550B38104A12}" dt="2022-08-07T21:34:54.500" v="313" actId="2696"/>
        <pc:sldMkLst>
          <pc:docMk/>
          <pc:sldMk cId="2493163698" sldId="328"/>
        </pc:sldMkLst>
        <pc:spChg chg="mod">
          <ac:chgData name="William Grey" userId="37b73424-c081-4fc2-b1af-363f4f3fd4f3" providerId="ADAL" clId="{F9DF36AA-8D61-4A65-836C-550B38104A12}" dt="2022-08-07T20:35:51.240" v="45" actId="27636"/>
          <ac:spMkLst>
            <pc:docMk/>
            <pc:sldMk cId="2493163698" sldId="328"/>
            <ac:spMk id="2" creationId="{00000000-0000-0000-0000-000000000000}"/>
          </ac:spMkLst>
        </pc:spChg>
      </pc:sldChg>
      <pc:sldChg chg="add del">
        <pc:chgData name="William Grey" userId="37b73424-c081-4fc2-b1af-363f4f3fd4f3" providerId="ADAL" clId="{F9DF36AA-8D61-4A65-836C-550B38104A12}" dt="2022-08-07T21:40:58.294" v="334" actId="2696"/>
        <pc:sldMkLst>
          <pc:docMk/>
          <pc:sldMk cId="3979819563" sldId="328"/>
        </pc:sldMkLst>
      </pc:sldChg>
      <pc:sldChg chg="modSp add del mod">
        <pc:chgData name="William Grey" userId="37b73424-c081-4fc2-b1af-363f4f3fd4f3" providerId="ADAL" clId="{F9DF36AA-8D61-4A65-836C-550B38104A12}" dt="2022-08-17T21:13:57.890" v="5583" actId="47"/>
        <pc:sldMkLst>
          <pc:docMk/>
          <pc:sldMk cId="443152659" sldId="329"/>
        </pc:sldMkLst>
        <pc:spChg chg="mod">
          <ac:chgData name="William Grey" userId="37b73424-c081-4fc2-b1af-363f4f3fd4f3" providerId="ADAL" clId="{F9DF36AA-8D61-4A65-836C-550B38104A12}" dt="2022-08-07T20:35:51.038" v="13"/>
          <ac:spMkLst>
            <pc:docMk/>
            <pc:sldMk cId="443152659" sldId="329"/>
            <ac:spMk id="2" creationId="{00000000-0000-0000-0000-000000000000}"/>
          </ac:spMkLst>
        </pc:spChg>
        <pc:graphicFrameChg chg="modGraphic">
          <ac:chgData name="William Grey" userId="37b73424-c081-4fc2-b1af-363f4f3fd4f3" providerId="ADAL" clId="{F9DF36AA-8D61-4A65-836C-550B38104A12}" dt="2022-08-17T14:01:27.156" v="5455" actId="20577"/>
          <ac:graphicFrameMkLst>
            <pc:docMk/>
            <pc:sldMk cId="443152659" sldId="329"/>
            <ac:graphicFrameMk id="5" creationId="{2637300A-6E1A-46AF-B716-32FB17470A26}"/>
          </ac:graphicFrameMkLst>
        </pc:graphicFrameChg>
      </pc:sldChg>
      <pc:sldChg chg="modSp add del">
        <pc:chgData name="William Grey" userId="37b73424-c081-4fc2-b1af-363f4f3fd4f3" providerId="ADAL" clId="{F9DF36AA-8D61-4A65-836C-550B38104A12}" dt="2022-08-17T21:13:57.367" v="5582" actId="47"/>
        <pc:sldMkLst>
          <pc:docMk/>
          <pc:sldMk cId="2073892137" sldId="330"/>
        </pc:sldMkLst>
        <pc:spChg chg="mod">
          <ac:chgData name="William Grey" userId="37b73424-c081-4fc2-b1af-363f4f3fd4f3" providerId="ADAL" clId="{F9DF36AA-8D61-4A65-836C-550B38104A12}" dt="2022-08-07T20:35:51.038" v="13"/>
          <ac:spMkLst>
            <pc:docMk/>
            <pc:sldMk cId="2073892137" sldId="330"/>
            <ac:spMk id="2" creationId="{00000000-0000-0000-0000-000000000000}"/>
          </ac:spMkLst>
        </pc:spChg>
      </pc:sldChg>
      <pc:sldChg chg="modSp add del mod">
        <pc:chgData name="William Grey" userId="37b73424-c081-4fc2-b1af-363f4f3fd4f3" providerId="ADAL" clId="{F9DF36AA-8D61-4A65-836C-550B38104A12}" dt="2022-08-07T21:42:08.448" v="339" actId="47"/>
        <pc:sldMkLst>
          <pc:docMk/>
          <pc:sldMk cId="1489620767" sldId="331"/>
        </pc:sldMkLst>
        <pc:spChg chg="mod">
          <ac:chgData name="William Grey" userId="37b73424-c081-4fc2-b1af-363f4f3fd4f3" providerId="ADAL" clId="{F9DF36AA-8D61-4A65-836C-550B38104A12}" dt="2022-08-07T20:35:51.245" v="46" actId="27636"/>
          <ac:spMkLst>
            <pc:docMk/>
            <pc:sldMk cId="1489620767" sldId="331"/>
            <ac:spMk id="2" creationId="{DC04CEF8-B3C0-42A6-B2FB-8B4FDB406042}"/>
          </ac:spMkLst>
        </pc:spChg>
        <pc:spChg chg="mod">
          <ac:chgData name="William Grey" userId="37b73424-c081-4fc2-b1af-363f4f3fd4f3" providerId="ADAL" clId="{F9DF36AA-8D61-4A65-836C-550B38104A12}" dt="2022-08-07T20:35:51.038" v="13"/>
          <ac:spMkLst>
            <pc:docMk/>
            <pc:sldMk cId="1489620767" sldId="331"/>
            <ac:spMk id="3" creationId="{6423D30B-47B3-442F-9408-FFCF3FC8C2A4}"/>
          </ac:spMkLst>
        </pc:spChg>
      </pc:sldChg>
      <pc:sldChg chg="add del">
        <pc:chgData name="William Grey" userId="37b73424-c081-4fc2-b1af-363f4f3fd4f3" providerId="ADAL" clId="{F9DF36AA-8D61-4A65-836C-550B38104A12}" dt="2022-08-17T21:13:54.765" v="5578" actId="47"/>
        <pc:sldMkLst>
          <pc:docMk/>
          <pc:sldMk cId="2053348027" sldId="331"/>
        </pc:sldMkLst>
      </pc:sldChg>
      <pc:sldChg chg="addSp modSp add del mod">
        <pc:chgData name="William Grey" userId="37b73424-c081-4fc2-b1af-363f4f3fd4f3" providerId="ADAL" clId="{F9DF36AA-8D61-4A65-836C-550B38104A12}" dt="2022-08-17T21:14:09.264" v="5590" actId="47"/>
        <pc:sldMkLst>
          <pc:docMk/>
          <pc:sldMk cId="3693063035" sldId="332"/>
        </pc:sldMkLst>
        <pc:spChg chg="mod">
          <ac:chgData name="William Grey" userId="37b73424-c081-4fc2-b1af-363f4f3fd4f3" providerId="ADAL" clId="{F9DF36AA-8D61-4A65-836C-550B38104A12}" dt="2022-08-08T21:04:01.403" v="1107" actId="20577"/>
          <ac:spMkLst>
            <pc:docMk/>
            <pc:sldMk cId="3693063035" sldId="332"/>
            <ac:spMk id="2" creationId="{335152CE-DC2D-40E9-AA31-B43330A3F89E}"/>
          </ac:spMkLst>
        </pc:spChg>
        <pc:spChg chg="mod">
          <ac:chgData name="William Grey" userId="37b73424-c081-4fc2-b1af-363f4f3fd4f3" providerId="ADAL" clId="{F9DF36AA-8D61-4A65-836C-550B38104A12}" dt="2022-08-08T21:03:46.385" v="1103"/>
          <ac:spMkLst>
            <pc:docMk/>
            <pc:sldMk cId="3693063035" sldId="332"/>
            <ac:spMk id="3" creationId="{16A286EE-6200-499D-9D5F-B4687793CBF0}"/>
          </ac:spMkLst>
        </pc:spChg>
        <pc:graphicFrameChg chg="add mod modGraphic">
          <ac:chgData name="William Grey" userId="37b73424-c081-4fc2-b1af-363f4f3fd4f3" providerId="ADAL" clId="{F9DF36AA-8D61-4A65-836C-550B38104A12}" dt="2022-08-08T21:03:58.109" v="1105" actId="1076"/>
          <ac:graphicFrameMkLst>
            <pc:docMk/>
            <pc:sldMk cId="3693063035" sldId="332"/>
            <ac:graphicFrameMk id="4" creationId="{EEEE40EE-68CD-4903-A096-1AC7E734FF38}"/>
          </ac:graphicFrameMkLst>
        </pc:graphicFrameChg>
      </pc:sldChg>
      <pc:sldChg chg="modSp new del mod">
        <pc:chgData name="William Grey" userId="37b73424-c081-4fc2-b1af-363f4f3fd4f3" providerId="ADAL" clId="{F9DF36AA-8D61-4A65-836C-550B38104A12}" dt="2022-08-08T22:17:00.348" v="2707" actId="47"/>
        <pc:sldMkLst>
          <pc:docMk/>
          <pc:sldMk cId="2214177281" sldId="333"/>
        </pc:sldMkLst>
        <pc:spChg chg="mod">
          <ac:chgData name="William Grey" userId="37b73424-c081-4fc2-b1af-363f4f3fd4f3" providerId="ADAL" clId="{F9DF36AA-8D61-4A65-836C-550B38104A12}" dt="2022-08-08T20:54:24.446" v="678" actId="20577"/>
          <ac:spMkLst>
            <pc:docMk/>
            <pc:sldMk cId="2214177281" sldId="333"/>
            <ac:spMk id="2" creationId="{A8BF4C73-87FE-4FC9-9512-71BFBDE525D1}"/>
          </ac:spMkLst>
        </pc:spChg>
        <pc:spChg chg="mod">
          <ac:chgData name="William Grey" userId="37b73424-c081-4fc2-b1af-363f4f3fd4f3" providerId="ADAL" clId="{F9DF36AA-8D61-4A65-836C-550B38104A12}" dt="2022-08-08T22:16:22.001" v="2706" actId="20577"/>
          <ac:spMkLst>
            <pc:docMk/>
            <pc:sldMk cId="2214177281" sldId="333"/>
            <ac:spMk id="3" creationId="{A763DD23-8849-4305-9C41-144BEA2579D1}"/>
          </ac:spMkLst>
        </pc:spChg>
      </pc:sldChg>
      <pc:sldChg chg="modSp new del mod">
        <pc:chgData name="William Grey" userId="37b73424-c081-4fc2-b1af-363f4f3fd4f3" providerId="ADAL" clId="{F9DF36AA-8D61-4A65-836C-550B38104A12}" dt="2022-08-17T21:14:07.723" v="5588" actId="47"/>
        <pc:sldMkLst>
          <pc:docMk/>
          <pc:sldMk cId="2376115084" sldId="334"/>
        </pc:sldMkLst>
        <pc:spChg chg="mod">
          <ac:chgData name="William Grey" userId="37b73424-c081-4fc2-b1af-363f4f3fd4f3" providerId="ADAL" clId="{F9DF36AA-8D61-4A65-836C-550B38104A12}" dt="2022-08-08T22:05:58.646" v="2594" actId="14100"/>
          <ac:spMkLst>
            <pc:docMk/>
            <pc:sldMk cId="2376115084" sldId="334"/>
            <ac:spMk id="2" creationId="{4E73E944-6127-40BC-9006-D3CE8EAD6AFD}"/>
          </ac:spMkLst>
        </pc:spChg>
        <pc:spChg chg="mod">
          <ac:chgData name="William Grey" userId="37b73424-c081-4fc2-b1af-363f4f3fd4f3" providerId="ADAL" clId="{F9DF36AA-8D61-4A65-836C-550B38104A12}" dt="2022-08-08T22:05:49.963" v="2593" actId="27636"/>
          <ac:spMkLst>
            <pc:docMk/>
            <pc:sldMk cId="2376115084" sldId="334"/>
            <ac:spMk id="3" creationId="{D13498ED-062C-4E96-A3C9-A3AF653796C3}"/>
          </ac:spMkLst>
        </pc:spChg>
      </pc:sldChg>
      <pc:sldChg chg="modSp add del mod">
        <pc:chgData name="William Grey" userId="37b73424-c081-4fc2-b1af-363f4f3fd4f3" providerId="ADAL" clId="{F9DF36AA-8D61-4A65-836C-550B38104A12}" dt="2022-08-17T21:14:07.005" v="5587" actId="47"/>
        <pc:sldMkLst>
          <pc:docMk/>
          <pc:sldMk cId="262911281" sldId="335"/>
        </pc:sldMkLst>
        <pc:spChg chg="mod">
          <ac:chgData name="William Grey" userId="37b73424-c081-4fc2-b1af-363f4f3fd4f3" providerId="ADAL" clId="{F9DF36AA-8D61-4A65-836C-550B38104A12}" dt="2022-08-08T20:54:57.210" v="699" actId="20577"/>
          <ac:spMkLst>
            <pc:docMk/>
            <pc:sldMk cId="262911281" sldId="335"/>
            <ac:spMk id="2" creationId="{4E73E944-6127-40BC-9006-D3CE8EAD6AFD}"/>
          </ac:spMkLst>
        </pc:spChg>
        <pc:spChg chg="mod">
          <ac:chgData name="William Grey" userId="37b73424-c081-4fc2-b1af-363f4f3fd4f3" providerId="ADAL" clId="{F9DF36AA-8D61-4A65-836C-550B38104A12}" dt="2022-08-08T21:54:25.562" v="1902" actId="5793"/>
          <ac:spMkLst>
            <pc:docMk/>
            <pc:sldMk cId="262911281" sldId="335"/>
            <ac:spMk id="3" creationId="{D13498ED-062C-4E96-A3C9-A3AF653796C3}"/>
          </ac:spMkLst>
        </pc:spChg>
      </pc:sldChg>
      <pc:sldChg chg="modSp add mod">
        <pc:chgData name="William Grey" userId="37b73424-c081-4fc2-b1af-363f4f3fd4f3" providerId="ADAL" clId="{F9DF36AA-8D61-4A65-836C-550B38104A12}" dt="2022-08-08T21:45:58.993" v="1608"/>
        <pc:sldMkLst>
          <pc:docMk/>
          <pc:sldMk cId="1342725301" sldId="336"/>
        </pc:sldMkLst>
        <pc:spChg chg="mod">
          <ac:chgData name="William Grey" userId="37b73424-c081-4fc2-b1af-363f4f3fd4f3" providerId="ADAL" clId="{F9DF36AA-8D61-4A65-836C-550B38104A12}" dt="2022-08-08T20:55:12.028" v="715" actId="20577"/>
          <ac:spMkLst>
            <pc:docMk/>
            <pc:sldMk cId="1342725301" sldId="336"/>
            <ac:spMk id="2" creationId="{4E73E944-6127-40BC-9006-D3CE8EAD6AFD}"/>
          </ac:spMkLst>
        </pc:spChg>
        <pc:spChg chg="mod">
          <ac:chgData name="William Grey" userId="37b73424-c081-4fc2-b1af-363f4f3fd4f3" providerId="ADAL" clId="{F9DF36AA-8D61-4A65-836C-550B38104A12}" dt="2022-08-08T21:45:58.993" v="1608"/>
          <ac:spMkLst>
            <pc:docMk/>
            <pc:sldMk cId="1342725301" sldId="336"/>
            <ac:spMk id="3" creationId="{D13498ED-062C-4E96-A3C9-A3AF653796C3}"/>
          </ac:spMkLst>
        </pc:spChg>
      </pc:sldChg>
      <pc:sldChg chg="add del">
        <pc:chgData name="William Grey" userId="37b73424-c081-4fc2-b1af-363f4f3fd4f3" providerId="ADAL" clId="{F9DF36AA-8D61-4A65-836C-550B38104A12}" dt="2022-08-17T21:14:08.590" v="5589" actId="47"/>
        <pc:sldMkLst>
          <pc:docMk/>
          <pc:sldMk cId="1616911609" sldId="337"/>
        </pc:sldMkLst>
      </pc:sldChg>
      <pc:sldChg chg="modSp add del mod">
        <pc:chgData name="William Grey" userId="37b73424-c081-4fc2-b1af-363f4f3fd4f3" providerId="ADAL" clId="{F9DF36AA-8D61-4A65-836C-550B38104A12}" dt="2022-08-08T21:04:05.004" v="1108" actId="47"/>
        <pc:sldMkLst>
          <pc:docMk/>
          <pc:sldMk cId="2893561676" sldId="337"/>
        </pc:sldMkLst>
        <pc:spChg chg="mod">
          <ac:chgData name="William Grey" userId="37b73424-c081-4fc2-b1af-363f4f3fd4f3" providerId="ADAL" clId="{F9DF36AA-8D61-4A65-836C-550B38104A12}" dt="2022-08-08T21:02:06.312" v="1011" actId="20577"/>
          <ac:spMkLst>
            <pc:docMk/>
            <pc:sldMk cId="2893561676" sldId="337"/>
            <ac:spMk id="2" creationId="{335152CE-DC2D-40E9-AA31-B43330A3F89E}"/>
          </ac:spMkLst>
        </pc:spChg>
        <pc:spChg chg="mod">
          <ac:chgData name="William Grey" userId="37b73424-c081-4fc2-b1af-363f4f3fd4f3" providerId="ADAL" clId="{F9DF36AA-8D61-4A65-836C-550B38104A12}" dt="2022-08-08T21:03:36.597" v="1101" actId="21"/>
          <ac:spMkLst>
            <pc:docMk/>
            <pc:sldMk cId="2893561676" sldId="337"/>
            <ac:spMk id="3" creationId="{16A286EE-6200-499D-9D5F-B4687793CBF0}"/>
          </ac:spMkLst>
        </pc:spChg>
      </pc:sldChg>
      <pc:sldChg chg="modSp add del mod">
        <pc:chgData name="William Grey" userId="37b73424-c081-4fc2-b1af-363f4f3fd4f3" providerId="ADAL" clId="{F9DF36AA-8D61-4A65-836C-550B38104A12}" dt="2022-08-08T22:17:08.228" v="2708" actId="47"/>
        <pc:sldMkLst>
          <pc:docMk/>
          <pc:sldMk cId="2060571633" sldId="338"/>
        </pc:sldMkLst>
        <pc:spChg chg="mod">
          <ac:chgData name="William Grey" userId="37b73424-c081-4fc2-b1af-363f4f3fd4f3" providerId="ADAL" clId="{F9DF36AA-8D61-4A65-836C-550B38104A12}" dt="2022-08-08T21:46:06.379" v="1610" actId="20577"/>
          <ac:spMkLst>
            <pc:docMk/>
            <pc:sldMk cId="2060571633" sldId="338"/>
            <ac:spMk id="3" creationId="{D13498ED-062C-4E96-A3C9-A3AF653796C3}"/>
          </ac:spMkLst>
        </pc:spChg>
      </pc:sldChg>
      <pc:sldChg chg="modSp add del mod">
        <pc:chgData name="William Grey" userId="37b73424-c081-4fc2-b1af-363f4f3fd4f3" providerId="ADAL" clId="{F9DF36AA-8D61-4A65-836C-550B38104A12}" dt="2022-08-17T21:14:06.131" v="5586" actId="47"/>
        <pc:sldMkLst>
          <pc:docMk/>
          <pc:sldMk cId="4061817709" sldId="338"/>
        </pc:sldMkLst>
        <pc:spChg chg="mod">
          <ac:chgData name="William Grey" userId="37b73424-c081-4fc2-b1af-363f4f3fd4f3" providerId="ADAL" clId="{F9DF36AA-8D61-4A65-836C-550B38104A12}" dt="2022-08-09T21:31:23.313" v="3657" actId="20577"/>
          <ac:spMkLst>
            <pc:docMk/>
            <pc:sldMk cId="4061817709" sldId="338"/>
            <ac:spMk id="3" creationId="{D13498ED-062C-4E96-A3C9-A3AF653796C3}"/>
          </ac:spMkLst>
        </pc:spChg>
      </pc:sldChg>
      <pc:sldChg chg="modSp add del mod ord">
        <pc:chgData name="William Grey" userId="37b73424-c081-4fc2-b1af-363f4f3fd4f3" providerId="ADAL" clId="{F9DF36AA-8D61-4A65-836C-550B38104A12}" dt="2022-08-17T21:14:01.421" v="5584" actId="47"/>
        <pc:sldMkLst>
          <pc:docMk/>
          <pc:sldMk cId="1533700586" sldId="339"/>
        </pc:sldMkLst>
        <pc:spChg chg="mod">
          <ac:chgData name="William Grey" userId="37b73424-c081-4fc2-b1af-363f4f3fd4f3" providerId="ADAL" clId="{F9DF36AA-8D61-4A65-836C-550B38104A12}" dt="2022-08-09T20:51:45.787" v="3086" actId="20577"/>
          <ac:spMkLst>
            <pc:docMk/>
            <pc:sldMk cId="1533700586" sldId="339"/>
            <ac:spMk id="3" creationId="{D13498ED-062C-4E96-A3C9-A3AF653796C3}"/>
          </ac:spMkLst>
        </pc:spChg>
      </pc:sldChg>
      <pc:sldChg chg="add del">
        <pc:chgData name="William Grey" userId="37b73424-c081-4fc2-b1af-363f4f3fd4f3" providerId="ADAL" clId="{F9DF36AA-8D61-4A65-836C-550B38104A12}" dt="2022-08-17T07:23:09.896" v="4804" actId="47"/>
        <pc:sldMkLst>
          <pc:docMk/>
          <pc:sldMk cId="1285196555" sldId="347"/>
        </pc:sldMkLst>
      </pc:sldChg>
      <pc:sldChg chg="add del">
        <pc:chgData name="William Grey" userId="37b73424-c081-4fc2-b1af-363f4f3fd4f3" providerId="ADAL" clId="{F9DF36AA-8D61-4A65-836C-550B38104A12}" dt="2022-08-17T07:01:07.258" v="4022" actId="2696"/>
        <pc:sldMkLst>
          <pc:docMk/>
          <pc:sldMk cId="2550278984" sldId="347"/>
        </pc:sldMkLst>
      </pc:sldChg>
      <pc:sldChg chg="modSp new mod ord">
        <pc:chgData name="William Grey" userId="37b73424-c081-4fc2-b1af-363f4f3fd4f3" providerId="ADAL" clId="{F9DF36AA-8D61-4A65-836C-550B38104A12}" dt="2022-08-17T07:33:11.033" v="4853" actId="20577"/>
        <pc:sldMkLst>
          <pc:docMk/>
          <pc:sldMk cId="75039566" sldId="348"/>
        </pc:sldMkLst>
        <pc:spChg chg="mod">
          <ac:chgData name="William Grey" userId="37b73424-c081-4fc2-b1af-363f4f3fd4f3" providerId="ADAL" clId="{F9DF36AA-8D61-4A65-836C-550B38104A12}" dt="2022-08-17T07:33:11.033" v="4853" actId="20577"/>
          <ac:spMkLst>
            <pc:docMk/>
            <pc:sldMk cId="75039566" sldId="348"/>
            <ac:spMk id="2" creationId="{3AC75470-F1BF-4A74-B924-48EF32944DBD}"/>
          </ac:spMkLst>
        </pc:spChg>
        <pc:spChg chg="mod">
          <ac:chgData name="William Grey" userId="37b73424-c081-4fc2-b1af-363f4f3fd4f3" providerId="ADAL" clId="{F9DF36AA-8D61-4A65-836C-550B38104A12}" dt="2022-08-17T07:32:32.895" v="4820" actId="20577"/>
          <ac:spMkLst>
            <pc:docMk/>
            <pc:sldMk cId="75039566" sldId="348"/>
            <ac:spMk id="3" creationId="{8D64A3A8-3D58-47EA-8E83-8C9DA53E0CF0}"/>
          </ac:spMkLst>
        </pc:spChg>
      </pc:sldChg>
      <pc:sldChg chg="modSp new del mod">
        <pc:chgData name="William Grey" userId="37b73424-c081-4fc2-b1af-363f4f3fd4f3" providerId="ADAL" clId="{F9DF36AA-8D61-4A65-836C-550B38104A12}" dt="2022-08-17T07:01:10.177" v="4023" actId="47"/>
        <pc:sldMkLst>
          <pc:docMk/>
          <pc:sldMk cId="2298283826" sldId="348"/>
        </pc:sldMkLst>
        <pc:spChg chg="mod">
          <ac:chgData name="William Grey" userId="37b73424-c081-4fc2-b1af-363f4f3fd4f3" providerId="ADAL" clId="{F9DF36AA-8D61-4A65-836C-550B38104A12}" dt="2022-08-17T06:51:17.710" v="3705" actId="20577"/>
          <ac:spMkLst>
            <pc:docMk/>
            <pc:sldMk cId="2298283826" sldId="348"/>
            <ac:spMk id="2" creationId="{9A049A66-5398-43D8-A19F-CFD59F82AFBE}"/>
          </ac:spMkLst>
        </pc:spChg>
      </pc:sldChg>
      <pc:sldChg chg="modSp add mod">
        <pc:chgData name="William Grey" userId="37b73424-c081-4fc2-b1af-363f4f3fd4f3" providerId="ADAL" clId="{F9DF36AA-8D61-4A65-836C-550B38104A12}" dt="2022-08-17T07:44:44.017" v="5296" actId="20577"/>
        <pc:sldMkLst>
          <pc:docMk/>
          <pc:sldMk cId="348209128" sldId="349"/>
        </pc:sldMkLst>
        <pc:spChg chg="mod">
          <ac:chgData name="William Grey" userId="37b73424-c081-4fc2-b1af-363f4f3fd4f3" providerId="ADAL" clId="{F9DF36AA-8D61-4A65-836C-550B38104A12}" dt="2022-08-17T07:44:44.017" v="5296" actId="20577"/>
          <ac:spMkLst>
            <pc:docMk/>
            <pc:sldMk cId="348209128" sldId="349"/>
            <ac:spMk id="3" creationId="{7295FED4-6B35-40DD-A6AF-4DA685844B04}"/>
          </ac:spMkLst>
        </pc:spChg>
      </pc:sldChg>
      <pc:sldChg chg="modSp new del mod">
        <pc:chgData name="William Grey" userId="37b73424-c081-4fc2-b1af-363f4f3fd4f3" providerId="ADAL" clId="{F9DF36AA-8D61-4A65-836C-550B38104A12}" dt="2022-08-17T07:01:07.258" v="4022" actId="2696"/>
        <pc:sldMkLst>
          <pc:docMk/>
          <pc:sldMk cId="2675972631" sldId="349"/>
        </pc:sldMkLst>
        <pc:spChg chg="mod">
          <ac:chgData name="William Grey" userId="37b73424-c081-4fc2-b1af-363f4f3fd4f3" providerId="ADAL" clId="{F9DF36AA-8D61-4A65-836C-550B38104A12}" dt="2022-08-17T06:51:30.976" v="3728" actId="20577"/>
          <ac:spMkLst>
            <pc:docMk/>
            <pc:sldMk cId="2675972631" sldId="349"/>
            <ac:spMk id="2" creationId="{3946BDE7-2C9C-4B45-A584-A9E9F261471C}"/>
          </ac:spMkLst>
        </pc:spChg>
        <pc:spChg chg="mod">
          <ac:chgData name="William Grey" userId="37b73424-c081-4fc2-b1af-363f4f3fd4f3" providerId="ADAL" clId="{F9DF36AA-8D61-4A65-836C-550B38104A12}" dt="2022-08-17T06:53:12.172" v="3877" actId="20577"/>
          <ac:spMkLst>
            <pc:docMk/>
            <pc:sldMk cId="2675972631" sldId="349"/>
            <ac:spMk id="3" creationId="{09411EB8-7106-46ED-B2FC-C2766A24950F}"/>
          </ac:spMkLst>
        </pc:spChg>
      </pc:sldChg>
      <pc:sldChg chg="add del">
        <pc:chgData name="William Grey" userId="37b73424-c081-4fc2-b1af-363f4f3fd4f3" providerId="ADAL" clId="{F9DF36AA-8D61-4A65-836C-550B38104A12}" dt="2022-08-17T07:16:47.947" v="4557" actId="47"/>
        <pc:sldMkLst>
          <pc:docMk/>
          <pc:sldMk cId="2734780190" sldId="349"/>
        </pc:sldMkLst>
      </pc:sldChg>
      <pc:sldChg chg="modSp new del mod">
        <pc:chgData name="William Grey" userId="37b73424-c081-4fc2-b1af-363f4f3fd4f3" providerId="ADAL" clId="{F9DF36AA-8D61-4A65-836C-550B38104A12}" dt="2022-08-17T21:13:27.554" v="5574" actId="47"/>
        <pc:sldMkLst>
          <pc:docMk/>
          <pc:sldMk cId="3901633342" sldId="350"/>
        </pc:sldMkLst>
        <pc:spChg chg="mod">
          <ac:chgData name="William Grey" userId="37b73424-c081-4fc2-b1af-363f4f3fd4f3" providerId="ADAL" clId="{F9DF36AA-8D61-4A65-836C-550B38104A12}" dt="2022-08-17T21:06:27.005" v="5459" actId="27636"/>
          <ac:spMkLst>
            <pc:docMk/>
            <pc:sldMk cId="3901633342" sldId="350"/>
            <ac:spMk id="2" creationId="{BF98B23A-9170-4E83-8C3B-FF1355154DF5}"/>
          </ac:spMkLst>
        </pc:spChg>
      </pc:sldChg>
      <pc:sldMasterChg chg="modSldLayout">
        <pc:chgData name="William Grey" userId="37b73424-c081-4fc2-b1af-363f4f3fd4f3" providerId="ADAL" clId="{F9DF36AA-8D61-4A65-836C-550B38104A12}" dt="2022-08-07T20:37:44.606" v="59" actId="1038"/>
        <pc:sldMasterMkLst>
          <pc:docMk/>
          <pc:sldMasterMk cId="3027763087" sldId="2147483660"/>
        </pc:sldMasterMkLst>
        <pc:sldLayoutChg chg="addSp delSp modSp mod">
          <pc:chgData name="William Grey" userId="37b73424-c081-4fc2-b1af-363f4f3fd4f3" providerId="ADAL" clId="{F9DF36AA-8D61-4A65-836C-550B38104A12}" dt="2022-08-07T20:37:44.606" v="59" actId="1038"/>
          <pc:sldLayoutMkLst>
            <pc:docMk/>
            <pc:sldMasterMk cId="3027763087" sldId="2147483660"/>
            <pc:sldLayoutMk cId="946212333" sldId="2147483661"/>
          </pc:sldLayoutMkLst>
          <pc:picChg chg="del">
            <ac:chgData name="William Grey" userId="37b73424-c081-4fc2-b1af-363f4f3fd4f3" providerId="ADAL" clId="{F9DF36AA-8D61-4A65-836C-550B38104A12}" dt="2022-08-07T20:37:30.772" v="48" actId="478"/>
            <ac:picMkLst>
              <pc:docMk/>
              <pc:sldMasterMk cId="3027763087" sldId="2147483660"/>
              <pc:sldLayoutMk cId="946212333" sldId="2147483661"/>
              <ac:picMk id="8" creationId="{63B928B6-3DF2-476E-85F1-8814FADB2AE5}"/>
            </ac:picMkLst>
          </pc:picChg>
          <pc:picChg chg="add mod">
            <ac:chgData name="William Grey" userId="37b73424-c081-4fc2-b1af-363f4f3fd4f3" providerId="ADAL" clId="{F9DF36AA-8D61-4A65-836C-550B38104A12}" dt="2022-08-07T20:37:44.606" v="59" actId="1038"/>
            <ac:picMkLst>
              <pc:docMk/>
              <pc:sldMasterMk cId="3027763087" sldId="2147483660"/>
              <pc:sldLayoutMk cId="946212333" sldId="2147483661"/>
              <ac:picMk id="10" creationId="{B4E4A59F-A701-473F-9793-F63DB6E550A6}"/>
            </ac:picMkLst>
          </pc:pic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7F7E20-7567-49BF-92EC-63F960A69554}" type="doc">
      <dgm:prSet loTypeId="urn:microsoft.com/office/officeart/2005/8/layout/process3" loCatId="process" qsTypeId="urn:microsoft.com/office/officeart/2005/8/quickstyle/simple1" qsCatId="simple" csTypeId="urn:microsoft.com/office/officeart/2005/8/colors/colorful4" csCatId="colorful" phldr="1"/>
      <dgm:spPr/>
      <dgm:t>
        <a:bodyPr/>
        <a:lstStyle/>
        <a:p>
          <a:endParaRPr lang="en-GB"/>
        </a:p>
      </dgm:t>
    </dgm:pt>
    <dgm:pt modelId="{8989DC52-91AE-494F-AFA4-0B840EC8E991}">
      <dgm:prSet phldrT="[Text]"/>
      <dgm:spPr/>
      <dgm:t>
        <a:bodyPr/>
        <a:lstStyle/>
        <a:p>
          <a:r>
            <a:rPr lang="en-GB" dirty="0"/>
            <a:t>First Generation</a:t>
          </a:r>
        </a:p>
      </dgm:t>
    </dgm:pt>
    <dgm:pt modelId="{A768C03A-3DB2-49A7-B3EE-9F34188FBA1F}" type="parTrans" cxnId="{7E956EB6-02A6-4BF4-B943-B1BBB6FE45FF}">
      <dgm:prSet/>
      <dgm:spPr/>
      <dgm:t>
        <a:bodyPr/>
        <a:lstStyle/>
        <a:p>
          <a:endParaRPr lang="en-GB"/>
        </a:p>
      </dgm:t>
    </dgm:pt>
    <dgm:pt modelId="{59A15E7D-84AD-48EA-9DF6-261983957E08}" type="sibTrans" cxnId="{7E956EB6-02A6-4BF4-B943-B1BBB6FE45FF}">
      <dgm:prSet/>
      <dgm:spPr/>
      <dgm:t>
        <a:bodyPr/>
        <a:lstStyle/>
        <a:p>
          <a:endParaRPr lang="en-GB"/>
        </a:p>
      </dgm:t>
    </dgm:pt>
    <dgm:pt modelId="{A63BA262-3D13-4368-990A-00D729A8D677}">
      <dgm:prSet phldrT="[Text]"/>
      <dgm:spPr/>
      <dgm:t>
        <a:bodyPr/>
        <a:lstStyle/>
        <a:p>
          <a:r>
            <a:rPr lang="en-GB" dirty="0"/>
            <a:t>Second Generation</a:t>
          </a:r>
        </a:p>
      </dgm:t>
    </dgm:pt>
    <dgm:pt modelId="{8D951184-9EDF-4CD0-905D-1FD8315F27BE}" type="parTrans" cxnId="{CB052977-0B46-44EF-BAFD-35A3F4EC27CC}">
      <dgm:prSet/>
      <dgm:spPr/>
      <dgm:t>
        <a:bodyPr/>
        <a:lstStyle/>
        <a:p>
          <a:endParaRPr lang="en-GB"/>
        </a:p>
      </dgm:t>
    </dgm:pt>
    <dgm:pt modelId="{034DB2C5-4B71-4D8F-B075-6D91A6B740BC}" type="sibTrans" cxnId="{CB052977-0B46-44EF-BAFD-35A3F4EC27CC}">
      <dgm:prSet/>
      <dgm:spPr/>
      <dgm:t>
        <a:bodyPr/>
        <a:lstStyle/>
        <a:p>
          <a:endParaRPr lang="en-GB"/>
        </a:p>
      </dgm:t>
    </dgm:pt>
    <dgm:pt modelId="{3499E660-433B-4BF8-A80D-CCA30DCA73CF}">
      <dgm:prSet phldrT="[Text]"/>
      <dgm:spPr/>
      <dgm:t>
        <a:bodyPr/>
        <a:lstStyle/>
        <a:p>
          <a:pPr>
            <a:buNone/>
          </a:pPr>
          <a:r>
            <a:rPr lang="en-GB" dirty="0"/>
            <a:t>Assembly</a:t>
          </a:r>
        </a:p>
      </dgm:t>
    </dgm:pt>
    <dgm:pt modelId="{718AD6DE-DC7A-429E-9A5B-208FE24B1195}" type="parTrans" cxnId="{DFDC8665-05B6-412C-9554-575ED68019D2}">
      <dgm:prSet/>
      <dgm:spPr/>
      <dgm:t>
        <a:bodyPr/>
        <a:lstStyle/>
        <a:p>
          <a:endParaRPr lang="en-GB"/>
        </a:p>
      </dgm:t>
    </dgm:pt>
    <dgm:pt modelId="{A2B0F01C-572E-4E85-9033-7937F0D37CB5}" type="sibTrans" cxnId="{DFDC8665-05B6-412C-9554-575ED68019D2}">
      <dgm:prSet/>
      <dgm:spPr/>
      <dgm:t>
        <a:bodyPr/>
        <a:lstStyle/>
        <a:p>
          <a:endParaRPr lang="en-GB"/>
        </a:p>
      </dgm:t>
    </dgm:pt>
    <dgm:pt modelId="{72BDF479-FEF4-4892-BCEF-963F737B3606}">
      <dgm:prSet phldrT="[Text]"/>
      <dgm:spPr/>
      <dgm:t>
        <a:bodyPr/>
        <a:lstStyle/>
        <a:p>
          <a:r>
            <a:rPr lang="en-GB" dirty="0"/>
            <a:t>Third Generation</a:t>
          </a:r>
        </a:p>
      </dgm:t>
    </dgm:pt>
    <dgm:pt modelId="{5BC0EA0E-7AE8-4378-8BA6-43802DECB527}" type="parTrans" cxnId="{FE9F3B4E-4F64-40EA-BD44-43E7411147AB}">
      <dgm:prSet/>
      <dgm:spPr/>
      <dgm:t>
        <a:bodyPr/>
        <a:lstStyle/>
        <a:p>
          <a:endParaRPr lang="en-GB"/>
        </a:p>
      </dgm:t>
    </dgm:pt>
    <dgm:pt modelId="{DE595670-018D-488F-B745-A7120169F6E8}" type="sibTrans" cxnId="{FE9F3B4E-4F64-40EA-BD44-43E7411147AB}">
      <dgm:prSet/>
      <dgm:spPr/>
      <dgm:t>
        <a:bodyPr/>
        <a:lstStyle/>
        <a:p>
          <a:endParaRPr lang="en-GB"/>
        </a:p>
      </dgm:t>
    </dgm:pt>
    <dgm:pt modelId="{6B5B9F62-9088-4335-86EF-27F6C482D8FE}">
      <dgm:prSet phldrT="[Text]"/>
      <dgm:spPr/>
      <dgm:t>
        <a:bodyPr/>
        <a:lstStyle/>
        <a:p>
          <a:pPr>
            <a:buNone/>
          </a:pPr>
          <a:r>
            <a:rPr lang="en-GB" dirty="0"/>
            <a:t>Imperative high level </a:t>
          </a:r>
          <a:r>
            <a:rPr lang="en-GB" dirty="0" err="1"/>
            <a:t>eg</a:t>
          </a:r>
          <a:r>
            <a:rPr lang="en-GB"/>
            <a:t> procedural</a:t>
          </a:r>
          <a:endParaRPr lang="en-GB" dirty="0"/>
        </a:p>
      </dgm:t>
    </dgm:pt>
    <dgm:pt modelId="{CF63A9F2-A205-4BB9-A350-208E99223A26}" type="parTrans" cxnId="{BEBD0A8C-C3C4-4BAF-B19A-950FE935744D}">
      <dgm:prSet/>
      <dgm:spPr/>
      <dgm:t>
        <a:bodyPr/>
        <a:lstStyle/>
        <a:p>
          <a:endParaRPr lang="en-GB"/>
        </a:p>
      </dgm:t>
    </dgm:pt>
    <dgm:pt modelId="{D517A6A0-F9C3-4245-94A0-FA7E4F413C2A}" type="sibTrans" cxnId="{BEBD0A8C-C3C4-4BAF-B19A-950FE935744D}">
      <dgm:prSet/>
      <dgm:spPr/>
      <dgm:t>
        <a:bodyPr/>
        <a:lstStyle/>
        <a:p>
          <a:endParaRPr lang="en-GB"/>
        </a:p>
      </dgm:t>
    </dgm:pt>
    <dgm:pt modelId="{169DE59C-63D0-49FD-9924-10C66449FB1C}">
      <dgm:prSet phldrT="[Text]"/>
      <dgm:spPr/>
      <dgm:t>
        <a:bodyPr/>
        <a:lstStyle/>
        <a:p>
          <a:pPr>
            <a:buNone/>
          </a:pPr>
          <a:r>
            <a:rPr lang="en-GB" dirty="0"/>
            <a:t>Machine code</a:t>
          </a:r>
        </a:p>
      </dgm:t>
    </dgm:pt>
    <dgm:pt modelId="{233A4A14-414A-44D7-AC1B-307FA33DE39D}" type="sibTrans" cxnId="{C4C2620C-2880-4704-8009-2CFBC0013491}">
      <dgm:prSet/>
      <dgm:spPr/>
      <dgm:t>
        <a:bodyPr/>
        <a:lstStyle/>
        <a:p>
          <a:endParaRPr lang="en-GB"/>
        </a:p>
      </dgm:t>
    </dgm:pt>
    <dgm:pt modelId="{7E9E66BE-77BB-4740-9219-AE14B3A8E265}" type="parTrans" cxnId="{C4C2620C-2880-4704-8009-2CFBC0013491}">
      <dgm:prSet/>
      <dgm:spPr/>
      <dgm:t>
        <a:bodyPr/>
        <a:lstStyle/>
        <a:p>
          <a:endParaRPr lang="en-GB"/>
        </a:p>
      </dgm:t>
    </dgm:pt>
    <dgm:pt modelId="{20425A12-7C93-40F9-A405-70253BB2EF94}">
      <dgm:prSet phldrT="[Text]"/>
      <dgm:spPr/>
      <dgm:t>
        <a:bodyPr/>
        <a:lstStyle/>
        <a:p>
          <a:pPr>
            <a:buNone/>
          </a:pPr>
          <a:r>
            <a:rPr lang="en-GB" dirty="0"/>
            <a:t>Language</a:t>
          </a:r>
        </a:p>
      </dgm:t>
    </dgm:pt>
    <dgm:pt modelId="{CF39707B-EDB9-447B-97E6-E01199A907D0}" type="parTrans" cxnId="{748F4059-7F46-4295-AAA6-8A174B25CB88}">
      <dgm:prSet/>
      <dgm:spPr/>
      <dgm:t>
        <a:bodyPr/>
        <a:lstStyle/>
        <a:p>
          <a:endParaRPr lang="en-GB"/>
        </a:p>
      </dgm:t>
    </dgm:pt>
    <dgm:pt modelId="{11E0F402-856E-49EF-BEF2-7A7CE755BF62}" type="sibTrans" cxnId="{748F4059-7F46-4295-AAA6-8A174B25CB88}">
      <dgm:prSet/>
      <dgm:spPr/>
      <dgm:t>
        <a:bodyPr/>
        <a:lstStyle/>
        <a:p>
          <a:endParaRPr lang="en-GB"/>
        </a:p>
      </dgm:t>
    </dgm:pt>
    <dgm:pt modelId="{3852EC58-2D9C-42A4-8545-2C58AC531AB2}">
      <dgm:prSet phldrT="[Text]"/>
      <dgm:spPr/>
      <dgm:t>
        <a:bodyPr/>
        <a:lstStyle/>
        <a:p>
          <a:pPr>
            <a:buNone/>
          </a:pPr>
          <a:r>
            <a:rPr lang="en-GB" dirty="0"/>
            <a:t>Fourth Generation</a:t>
          </a:r>
        </a:p>
      </dgm:t>
    </dgm:pt>
    <dgm:pt modelId="{9FC63041-0B70-4A34-8AE2-E07D188EF09E}" type="parTrans" cxnId="{F7138B1F-7169-4F04-91BE-DB8A4BDAD3F0}">
      <dgm:prSet/>
      <dgm:spPr/>
      <dgm:t>
        <a:bodyPr/>
        <a:lstStyle/>
        <a:p>
          <a:endParaRPr lang="en-GB"/>
        </a:p>
      </dgm:t>
    </dgm:pt>
    <dgm:pt modelId="{ECBC9BBD-6D9F-4365-8E2F-1A48D3CFD3EB}" type="sibTrans" cxnId="{F7138B1F-7169-4F04-91BE-DB8A4BDAD3F0}">
      <dgm:prSet/>
      <dgm:spPr/>
      <dgm:t>
        <a:bodyPr/>
        <a:lstStyle/>
        <a:p>
          <a:endParaRPr lang="en-GB"/>
        </a:p>
      </dgm:t>
    </dgm:pt>
    <dgm:pt modelId="{F3ECE9A8-D74D-4DE3-8151-AE0F37135B87}">
      <dgm:prSet phldrT="[Text]"/>
      <dgm:spPr/>
      <dgm:t>
        <a:bodyPr/>
        <a:lstStyle/>
        <a:p>
          <a:pPr>
            <a:buNone/>
          </a:pPr>
          <a:r>
            <a:rPr lang="en-GB" dirty="0"/>
            <a:t>Declarative Languages </a:t>
          </a:r>
          <a:r>
            <a:rPr lang="en-GB" dirty="0" err="1"/>
            <a:t>eg</a:t>
          </a:r>
          <a:r>
            <a:rPr lang="en-GB" dirty="0"/>
            <a:t> SQL, functional</a:t>
          </a:r>
        </a:p>
      </dgm:t>
    </dgm:pt>
    <dgm:pt modelId="{7DD7272F-CF5E-42FC-B166-969856F53518}" type="parTrans" cxnId="{AFDDBAA3-C33D-41DF-ADAF-DB373E795A95}">
      <dgm:prSet/>
      <dgm:spPr/>
      <dgm:t>
        <a:bodyPr/>
        <a:lstStyle/>
        <a:p>
          <a:endParaRPr lang="en-GB"/>
        </a:p>
      </dgm:t>
    </dgm:pt>
    <dgm:pt modelId="{7F3CFAA3-2394-4E1A-A5BE-8D205EFD2AA9}" type="sibTrans" cxnId="{AFDDBAA3-C33D-41DF-ADAF-DB373E795A95}">
      <dgm:prSet/>
      <dgm:spPr/>
      <dgm:t>
        <a:bodyPr/>
        <a:lstStyle/>
        <a:p>
          <a:endParaRPr lang="en-GB"/>
        </a:p>
      </dgm:t>
    </dgm:pt>
    <dgm:pt modelId="{C923AFDD-AD8B-4B73-A817-797ECFA0F638}" type="pres">
      <dgm:prSet presAssocID="{5F7F7E20-7567-49BF-92EC-63F960A69554}" presName="linearFlow" presStyleCnt="0">
        <dgm:presLayoutVars>
          <dgm:dir/>
          <dgm:animLvl val="lvl"/>
          <dgm:resizeHandles val="exact"/>
        </dgm:presLayoutVars>
      </dgm:prSet>
      <dgm:spPr/>
    </dgm:pt>
    <dgm:pt modelId="{399867E1-1B81-4870-B807-A782BFBFCE90}" type="pres">
      <dgm:prSet presAssocID="{8989DC52-91AE-494F-AFA4-0B840EC8E991}" presName="composite" presStyleCnt="0"/>
      <dgm:spPr/>
    </dgm:pt>
    <dgm:pt modelId="{9CADD4D7-45C6-40D6-85B2-5ECA3075ED6E}" type="pres">
      <dgm:prSet presAssocID="{8989DC52-91AE-494F-AFA4-0B840EC8E991}" presName="parTx" presStyleLbl="node1" presStyleIdx="0" presStyleCnt="4">
        <dgm:presLayoutVars>
          <dgm:chMax val="0"/>
          <dgm:chPref val="0"/>
          <dgm:bulletEnabled val="1"/>
        </dgm:presLayoutVars>
      </dgm:prSet>
      <dgm:spPr/>
    </dgm:pt>
    <dgm:pt modelId="{87115C08-7CC9-4B0E-92A8-304957B4F0F5}" type="pres">
      <dgm:prSet presAssocID="{8989DC52-91AE-494F-AFA4-0B840EC8E991}" presName="parSh" presStyleLbl="node1" presStyleIdx="0" presStyleCnt="4"/>
      <dgm:spPr/>
    </dgm:pt>
    <dgm:pt modelId="{EC5741DD-AE66-4BDE-A616-81B4BA48E226}" type="pres">
      <dgm:prSet presAssocID="{8989DC52-91AE-494F-AFA4-0B840EC8E991}" presName="desTx" presStyleLbl="fgAcc1" presStyleIdx="0" presStyleCnt="4">
        <dgm:presLayoutVars>
          <dgm:bulletEnabled val="1"/>
        </dgm:presLayoutVars>
      </dgm:prSet>
      <dgm:spPr/>
    </dgm:pt>
    <dgm:pt modelId="{3968B0A5-7F54-439E-AAF2-6AD7C5DDE586}" type="pres">
      <dgm:prSet presAssocID="{59A15E7D-84AD-48EA-9DF6-261983957E08}" presName="sibTrans" presStyleLbl="sibTrans2D1" presStyleIdx="0" presStyleCnt="3"/>
      <dgm:spPr/>
    </dgm:pt>
    <dgm:pt modelId="{7A272FB8-D24E-4573-A31E-11891CB00DC9}" type="pres">
      <dgm:prSet presAssocID="{59A15E7D-84AD-48EA-9DF6-261983957E08}" presName="connTx" presStyleLbl="sibTrans2D1" presStyleIdx="0" presStyleCnt="3"/>
      <dgm:spPr/>
    </dgm:pt>
    <dgm:pt modelId="{88EEDCB1-942F-45E1-A851-E652156314B3}" type="pres">
      <dgm:prSet presAssocID="{A63BA262-3D13-4368-990A-00D729A8D677}" presName="composite" presStyleCnt="0"/>
      <dgm:spPr/>
    </dgm:pt>
    <dgm:pt modelId="{CD3D480A-1782-40FC-9758-2D9B98F7EBDD}" type="pres">
      <dgm:prSet presAssocID="{A63BA262-3D13-4368-990A-00D729A8D677}" presName="parTx" presStyleLbl="node1" presStyleIdx="0" presStyleCnt="4">
        <dgm:presLayoutVars>
          <dgm:chMax val="0"/>
          <dgm:chPref val="0"/>
          <dgm:bulletEnabled val="1"/>
        </dgm:presLayoutVars>
      </dgm:prSet>
      <dgm:spPr/>
    </dgm:pt>
    <dgm:pt modelId="{8C0B4E65-6C38-43B5-8E33-76CDFDB9B416}" type="pres">
      <dgm:prSet presAssocID="{A63BA262-3D13-4368-990A-00D729A8D677}" presName="parSh" presStyleLbl="node1" presStyleIdx="1" presStyleCnt="4"/>
      <dgm:spPr/>
    </dgm:pt>
    <dgm:pt modelId="{6E6C1E98-BF68-4E2E-95F4-3F960EF63C46}" type="pres">
      <dgm:prSet presAssocID="{A63BA262-3D13-4368-990A-00D729A8D677}" presName="desTx" presStyleLbl="fgAcc1" presStyleIdx="1" presStyleCnt="4">
        <dgm:presLayoutVars>
          <dgm:bulletEnabled val="1"/>
        </dgm:presLayoutVars>
      </dgm:prSet>
      <dgm:spPr/>
    </dgm:pt>
    <dgm:pt modelId="{59D46A42-9823-4B0D-A217-E9A7B96F9BC2}" type="pres">
      <dgm:prSet presAssocID="{034DB2C5-4B71-4D8F-B075-6D91A6B740BC}" presName="sibTrans" presStyleLbl="sibTrans2D1" presStyleIdx="1" presStyleCnt="3"/>
      <dgm:spPr/>
    </dgm:pt>
    <dgm:pt modelId="{20080D73-C201-42A5-87EA-524539F173F8}" type="pres">
      <dgm:prSet presAssocID="{034DB2C5-4B71-4D8F-B075-6D91A6B740BC}" presName="connTx" presStyleLbl="sibTrans2D1" presStyleIdx="1" presStyleCnt="3"/>
      <dgm:spPr/>
    </dgm:pt>
    <dgm:pt modelId="{08FE0709-C42A-43E6-A1B8-E18C68BD0FAB}" type="pres">
      <dgm:prSet presAssocID="{72BDF479-FEF4-4892-BCEF-963F737B3606}" presName="composite" presStyleCnt="0"/>
      <dgm:spPr/>
    </dgm:pt>
    <dgm:pt modelId="{2CB635D2-DFD2-44E9-8F6C-4B5A695EBBF2}" type="pres">
      <dgm:prSet presAssocID="{72BDF479-FEF4-4892-BCEF-963F737B3606}" presName="parTx" presStyleLbl="node1" presStyleIdx="1" presStyleCnt="4">
        <dgm:presLayoutVars>
          <dgm:chMax val="0"/>
          <dgm:chPref val="0"/>
          <dgm:bulletEnabled val="1"/>
        </dgm:presLayoutVars>
      </dgm:prSet>
      <dgm:spPr/>
    </dgm:pt>
    <dgm:pt modelId="{846E1B2A-9FF9-4D95-B290-4FA9B5581198}" type="pres">
      <dgm:prSet presAssocID="{72BDF479-FEF4-4892-BCEF-963F737B3606}" presName="parSh" presStyleLbl="node1" presStyleIdx="2" presStyleCnt="4"/>
      <dgm:spPr/>
    </dgm:pt>
    <dgm:pt modelId="{CD447FCE-15A0-4AE9-B4E5-E4B6E869059F}" type="pres">
      <dgm:prSet presAssocID="{72BDF479-FEF4-4892-BCEF-963F737B3606}" presName="desTx" presStyleLbl="fgAcc1" presStyleIdx="2" presStyleCnt="4">
        <dgm:presLayoutVars>
          <dgm:bulletEnabled val="1"/>
        </dgm:presLayoutVars>
      </dgm:prSet>
      <dgm:spPr/>
    </dgm:pt>
    <dgm:pt modelId="{279758DF-6A81-440E-B3E2-2637E95010F9}" type="pres">
      <dgm:prSet presAssocID="{DE595670-018D-488F-B745-A7120169F6E8}" presName="sibTrans" presStyleLbl="sibTrans2D1" presStyleIdx="2" presStyleCnt="3"/>
      <dgm:spPr/>
    </dgm:pt>
    <dgm:pt modelId="{89A3C04E-F1C9-4C7A-A74D-3BA3B59F05B0}" type="pres">
      <dgm:prSet presAssocID="{DE595670-018D-488F-B745-A7120169F6E8}" presName="connTx" presStyleLbl="sibTrans2D1" presStyleIdx="2" presStyleCnt="3"/>
      <dgm:spPr/>
    </dgm:pt>
    <dgm:pt modelId="{86BBA38D-F96F-4F6F-8971-5D4DF83AC79D}" type="pres">
      <dgm:prSet presAssocID="{3852EC58-2D9C-42A4-8545-2C58AC531AB2}" presName="composite" presStyleCnt="0"/>
      <dgm:spPr/>
    </dgm:pt>
    <dgm:pt modelId="{80FF5FF3-BC89-401C-8F59-9EF9BA07EAF8}" type="pres">
      <dgm:prSet presAssocID="{3852EC58-2D9C-42A4-8545-2C58AC531AB2}" presName="parTx" presStyleLbl="node1" presStyleIdx="2" presStyleCnt="4">
        <dgm:presLayoutVars>
          <dgm:chMax val="0"/>
          <dgm:chPref val="0"/>
          <dgm:bulletEnabled val="1"/>
        </dgm:presLayoutVars>
      </dgm:prSet>
      <dgm:spPr/>
    </dgm:pt>
    <dgm:pt modelId="{22B07A04-888F-42FD-AF41-C933D1FC9952}" type="pres">
      <dgm:prSet presAssocID="{3852EC58-2D9C-42A4-8545-2C58AC531AB2}" presName="parSh" presStyleLbl="node1" presStyleIdx="3" presStyleCnt="4"/>
      <dgm:spPr/>
    </dgm:pt>
    <dgm:pt modelId="{1489ADC9-8B7A-4FD4-804D-61BD7769818F}" type="pres">
      <dgm:prSet presAssocID="{3852EC58-2D9C-42A4-8545-2C58AC531AB2}" presName="desTx" presStyleLbl="fgAcc1" presStyleIdx="3" presStyleCnt="4">
        <dgm:presLayoutVars>
          <dgm:bulletEnabled val="1"/>
        </dgm:presLayoutVars>
      </dgm:prSet>
      <dgm:spPr/>
    </dgm:pt>
  </dgm:ptLst>
  <dgm:cxnLst>
    <dgm:cxn modelId="{C6310F06-0E48-4FC4-86A3-D8143582761F}" type="presOf" srcId="{3499E660-433B-4BF8-A80D-CCA30DCA73CF}" destId="{6E6C1E98-BF68-4E2E-95F4-3F960EF63C46}" srcOrd="0" destOrd="0" presId="urn:microsoft.com/office/officeart/2005/8/layout/process3"/>
    <dgm:cxn modelId="{C4C2620C-2880-4704-8009-2CFBC0013491}" srcId="{8989DC52-91AE-494F-AFA4-0B840EC8E991}" destId="{169DE59C-63D0-49FD-9924-10C66449FB1C}" srcOrd="0" destOrd="0" parTransId="{7E9E66BE-77BB-4740-9219-AE14B3A8E265}" sibTransId="{233A4A14-414A-44D7-AC1B-307FA33DE39D}"/>
    <dgm:cxn modelId="{79F34116-A019-4DE9-964B-3A6EBD2CCA7B}" type="presOf" srcId="{3852EC58-2D9C-42A4-8545-2C58AC531AB2}" destId="{22B07A04-888F-42FD-AF41-C933D1FC9952}" srcOrd="1" destOrd="0" presId="urn:microsoft.com/office/officeart/2005/8/layout/process3"/>
    <dgm:cxn modelId="{77E7C416-BC40-4872-8ACC-9DD942E3E0B6}" type="presOf" srcId="{20425A12-7C93-40F9-A405-70253BB2EF94}" destId="{6E6C1E98-BF68-4E2E-95F4-3F960EF63C46}" srcOrd="0" destOrd="1" presId="urn:microsoft.com/office/officeart/2005/8/layout/process3"/>
    <dgm:cxn modelId="{43774617-73C4-4B57-9278-89F654800D50}" type="presOf" srcId="{72BDF479-FEF4-4892-BCEF-963F737B3606}" destId="{2CB635D2-DFD2-44E9-8F6C-4B5A695EBBF2}" srcOrd="0" destOrd="0" presId="urn:microsoft.com/office/officeart/2005/8/layout/process3"/>
    <dgm:cxn modelId="{F7138B1F-7169-4F04-91BE-DB8A4BDAD3F0}" srcId="{5F7F7E20-7567-49BF-92EC-63F960A69554}" destId="{3852EC58-2D9C-42A4-8545-2C58AC531AB2}" srcOrd="3" destOrd="0" parTransId="{9FC63041-0B70-4A34-8AE2-E07D188EF09E}" sibTransId="{ECBC9BBD-6D9F-4365-8E2F-1A48D3CFD3EB}"/>
    <dgm:cxn modelId="{6F73CC28-7469-4B4D-8C32-CC7502FEFF40}" type="presOf" srcId="{8989DC52-91AE-494F-AFA4-0B840EC8E991}" destId="{87115C08-7CC9-4B0E-92A8-304957B4F0F5}" srcOrd="1" destOrd="0" presId="urn:microsoft.com/office/officeart/2005/8/layout/process3"/>
    <dgm:cxn modelId="{AFDEDB31-B5BB-443B-AE59-3FBA9D43045B}" type="presOf" srcId="{5F7F7E20-7567-49BF-92EC-63F960A69554}" destId="{C923AFDD-AD8B-4B73-A817-797ECFA0F638}" srcOrd="0" destOrd="0" presId="urn:microsoft.com/office/officeart/2005/8/layout/process3"/>
    <dgm:cxn modelId="{101E435C-6120-4581-A923-FD02CDD241DB}" type="presOf" srcId="{8989DC52-91AE-494F-AFA4-0B840EC8E991}" destId="{9CADD4D7-45C6-40D6-85B2-5ECA3075ED6E}" srcOrd="0" destOrd="0" presId="urn:microsoft.com/office/officeart/2005/8/layout/process3"/>
    <dgm:cxn modelId="{DFDC8665-05B6-412C-9554-575ED68019D2}" srcId="{A63BA262-3D13-4368-990A-00D729A8D677}" destId="{3499E660-433B-4BF8-A80D-CCA30DCA73CF}" srcOrd="0" destOrd="0" parTransId="{718AD6DE-DC7A-429E-9A5B-208FE24B1195}" sibTransId="{A2B0F01C-572E-4E85-9033-7937F0D37CB5}"/>
    <dgm:cxn modelId="{5EB3D566-7130-46FF-B42E-A50863419736}" type="presOf" srcId="{034DB2C5-4B71-4D8F-B075-6D91A6B740BC}" destId="{20080D73-C201-42A5-87EA-524539F173F8}" srcOrd="1" destOrd="0" presId="urn:microsoft.com/office/officeart/2005/8/layout/process3"/>
    <dgm:cxn modelId="{FE9F3B4E-4F64-40EA-BD44-43E7411147AB}" srcId="{5F7F7E20-7567-49BF-92EC-63F960A69554}" destId="{72BDF479-FEF4-4892-BCEF-963F737B3606}" srcOrd="2" destOrd="0" parTransId="{5BC0EA0E-7AE8-4378-8BA6-43802DECB527}" sibTransId="{DE595670-018D-488F-B745-A7120169F6E8}"/>
    <dgm:cxn modelId="{0469E34E-C6BC-435D-A32A-3A3715628353}" type="presOf" srcId="{A63BA262-3D13-4368-990A-00D729A8D677}" destId="{CD3D480A-1782-40FC-9758-2D9B98F7EBDD}" srcOrd="0" destOrd="0" presId="urn:microsoft.com/office/officeart/2005/8/layout/process3"/>
    <dgm:cxn modelId="{34655B74-BFC9-46E2-8075-DD5763DE37FB}" type="presOf" srcId="{59A15E7D-84AD-48EA-9DF6-261983957E08}" destId="{7A272FB8-D24E-4573-A31E-11891CB00DC9}" srcOrd="1" destOrd="0" presId="urn:microsoft.com/office/officeart/2005/8/layout/process3"/>
    <dgm:cxn modelId="{CB052977-0B46-44EF-BAFD-35A3F4EC27CC}" srcId="{5F7F7E20-7567-49BF-92EC-63F960A69554}" destId="{A63BA262-3D13-4368-990A-00D729A8D677}" srcOrd="1" destOrd="0" parTransId="{8D951184-9EDF-4CD0-905D-1FD8315F27BE}" sibTransId="{034DB2C5-4B71-4D8F-B075-6D91A6B740BC}"/>
    <dgm:cxn modelId="{9B593C77-A13D-4CCC-96E5-C94F63155D2D}" type="presOf" srcId="{3852EC58-2D9C-42A4-8545-2C58AC531AB2}" destId="{80FF5FF3-BC89-401C-8F59-9EF9BA07EAF8}" srcOrd="0" destOrd="0" presId="urn:microsoft.com/office/officeart/2005/8/layout/process3"/>
    <dgm:cxn modelId="{748F4059-7F46-4295-AAA6-8A174B25CB88}" srcId="{A63BA262-3D13-4368-990A-00D729A8D677}" destId="{20425A12-7C93-40F9-A405-70253BB2EF94}" srcOrd="1" destOrd="0" parTransId="{CF39707B-EDB9-447B-97E6-E01199A907D0}" sibTransId="{11E0F402-856E-49EF-BEF2-7A7CE755BF62}"/>
    <dgm:cxn modelId="{7C24B080-B76C-4559-BFE8-9799807F3A62}" type="presOf" srcId="{169DE59C-63D0-49FD-9924-10C66449FB1C}" destId="{EC5741DD-AE66-4BDE-A616-81B4BA48E226}" srcOrd="0" destOrd="0" presId="urn:microsoft.com/office/officeart/2005/8/layout/process3"/>
    <dgm:cxn modelId="{0E7C8F87-88CC-4324-8A69-9DC8029DA015}" type="presOf" srcId="{DE595670-018D-488F-B745-A7120169F6E8}" destId="{89A3C04E-F1C9-4C7A-A74D-3BA3B59F05B0}" srcOrd="1" destOrd="0" presId="urn:microsoft.com/office/officeart/2005/8/layout/process3"/>
    <dgm:cxn modelId="{2CE0A687-4413-4C26-97DD-2F278926E543}" type="presOf" srcId="{F3ECE9A8-D74D-4DE3-8151-AE0F37135B87}" destId="{1489ADC9-8B7A-4FD4-804D-61BD7769818F}" srcOrd="0" destOrd="0" presId="urn:microsoft.com/office/officeart/2005/8/layout/process3"/>
    <dgm:cxn modelId="{1C433C88-2587-4D03-A61F-7CF5E0259401}" type="presOf" srcId="{034DB2C5-4B71-4D8F-B075-6D91A6B740BC}" destId="{59D46A42-9823-4B0D-A217-E9A7B96F9BC2}" srcOrd="0" destOrd="0" presId="urn:microsoft.com/office/officeart/2005/8/layout/process3"/>
    <dgm:cxn modelId="{BEBD0A8C-C3C4-4BAF-B19A-950FE935744D}" srcId="{72BDF479-FEF4-4892-BCEF-963F737B3606}" destId="{6B5B9F62-9088-4335-86EF-27F6C482D8FE}" srcOrd="0" destOrd="0" parTransId="{CF63A9F2-A205-4BB9-A350-208E99223A26}" sibTransId="{D517A6A0-F9C3-4245-94A0-FA7E4F413C2A}"/>
    <dgm:cxn modelId="{33E85F91-9C8F-4DB3-9AEF-14AD4A359A13}" type="presOf" srcId="{A63BA262-3D13-4368-990A-00D729A8D677}" destId="{8C0B4E65-6C38-43B5-8E33-76CDFDB9B416}" srcOrd="1" destOrd="0" presId="urn:microsoft.com/office/officeart/2005/8/layout/process3"/>
    <dgm:cxn modelId="{AFDDBAA3-C33D-41DF-ADAF-DB373E795A95}" srcId="{3852EC58-2D9C-42A4-8545-2C58AC531AB2}" destId="{F3ECE9A8-D74D-4DE3-8151-AE0F37135B87}" srcOrd="0" destOrd="0" parTransId="{7DD7272F-CF5E-42FC-B166-969856F53518}" sibTransId="{7F3CFAA3-2394-4E1A-A5BE-8D205EFD2AA9}"/>
    <dgm:cxn modelId="{7E956EB6-02A6-4BF4-B943-B1BBB6FE45FF}" srcId="{5F7F7E20-7567-49BF-92EC-63F960A69554}" destId="{8989DC52-91AE-494F-AFA4-0B840EC8E991}" srcOrd="0" destOrd="0" parTransId="{A768C03A-3DB2-49A7-B3EE-9F34188FBA1F}" sibTransId="{59A15E7D-84AD-48EA-9DF6-261983957E08}"/>
    <dgm:cxn modelId="{DA72B6BD-60E4-4EFE-AC94-00FACE5C6725}" type="presOf" srcId="{DE595670-018D-488F-B745-A7120169F6E8}" destId="{279758DF-6A81-440E-B3E2-2637E95010F9}" srcOrd="0" destOrd="0" presId="urn:microsoft.com/office/officeart/2005/8/layout/process3"/>
    <dgm:cxn modelId="{25F7FAC3-CE34-4F4B-AAB5-B5ED309964DD}" type="presOf" srcId="{72BDF479-FEF4-4892-BCEF-963F737B3606}" destId="{846E1B2A-9FF9-4D95-B290-4FA9B5581198}" srcOrd="1" destOrd="0" presId="urn:microsoft.com/office/officeart/2005/8/layout/process3"/>
    <dgm:cxn modelId="{746C05E0-1D58-4BBF-A242-7B00A7E5FB02}" type="presOf" srcId="{59A15E7D-84AD-48EA-9DF6-261983957E08}" destId="{3968B0A5-7F54-439E-AAF2-6AD7C5DDE586}" srcOrd="0" destOrd="0" presId="urn:microsoft.com/office/officeart/2005/8/layout/process3"/>
    <dgm:cxn modelId="{E7C37CE8-08CB-4AB3-A913-8DEF0FFFD7AE}" type="presOf" srcId="{6B5B9F62-9088-4335-86EF-27F6C482D8FE}" destId="{CD447FCE-15A0-4AE9-B4E5-E4B6E869059F}" srcOrd="0" destOrd="0" presId="urn:microsoft.com/office/officeart/2005/8/layout/process3"/>
    <dgm:cxn modelId="{E0525F67-A16E-4E06-B9F9-6061B9DF157D}" type="presParOf" srcId="{C923AFDD-AD8B-4B73-A817-797ECFA0F638}" destId="{399867E1-1B81-4870-B807-A782BFBFCE90}" srcOrd="0" destOrd="0" presId="urn:microsoft.com/office/officeart/2005/8/layout/process3"/>
    <dgm:cxn modelId="{5306D3A1-18D3-4D29-BA27-BDC67AD86C53}" type="presParOf" srcId="{399867E1-1B81-4870-B807-A782BFBFCE90}" destId="{9CADD4D7-45C6-40D6-85B2-5ECA3075ED6E}" srcOrd="0" destOrd="0" presId="urn:microsoft.com/office/officeart/2005/8/layout/process3"/>
    <dgm:cxn modelId="{6906E8F1-B7B1-4431-8753-DA3C8AF4EDA5}" type="presParOf" srcId="{399867E1-1B81-4870-B807-A782BFBFCE90}" destId="{87115C08-7CC9-4B0E-92A8-304957B4F0F5}" srcOrd="1" destOrd="0" presId="urn:microsoft.com/office/officeart/2005/8/layout/process3"/>
    <dgm:cxn modelId="{18131681-4C31-484E-93D8-A57AD6BF572F}" type="presParOf" srcId="{399867E1-1B81-4870-B807-A782BFBFCE90}" destId="{EC5741DD-AE66-4BDE-A616-81B4BA48E226}" srcOrd="2" destOrd="0" presId="urn:microsoft.com/office/officeart/2005/8/layout/process3"/>
    <dgm:cxn modelId="{B23E18B0-56C4-455D-A648-D04B9C3D2EA9}" type="presParOf" srcId="{C923AFDD-AD8B-4B73-A817-797ECFA0F638}" destId="{3968B0A5-7F54-439E-AAF2-6AD7C5DDE586}" srcOrd="1" destOrd="0" presId="urn:microsoft.com/office/officeart/2005/8/layout/process3"/>
    <dgm:cxn modelId="{7E6C87B6-209C-4899-8692-3EC4A0F4193A}" type="presParOf" srcId="{3968B0A5-7F54-439E-AAF2-6AD7C5DDE586}" destId="{7A272FB8-D24E-4573-A31E-11891CB00DC9}" srcOrd="0" destOrd="0" presId="urn:microsoft.com/office/officeart/2005/8/layout/process3"/>
    <dgm:cxn modelId="{B4979A43-360B-4663-B51B-DCCED882065A}" type="presParOf" srcId="{C923AFDD-AD8B-4B73-A817-797ECFA0F638}" destId="{88EEDCB1-942F-45E1-A851-E652156314B3}" srcOrd="2" destOrd="0" presId="urn:microsoft.com/office/officeart/2005/8/layout/process3"/>
    <dgm:cxn modelId="{E0C33E62-1792-4B17-B601-1AA69151839A}" type="presParOf" srcId="{88EEDCB1-942F-45E1-A851-E652156314B3}" destId="{CD3D480A-1782-40FC-9758-2D9B98F7EBDD}" srcOrd="0" destOrd="0" presId="urn:microsoft.com/office/officeart/2005/8/layout/process3"/>
    <dgm:cxn modelId="{F92A6448-C232-42CD-A7A8-210344EA59B0}" type="presParOf" srcId="{88EEDCB1-942F-45E1-A851-E652156314B3}" destId="{8C0B4E65-6C38-43B5-8E33-76CDFDB9B416}" srcOrd="1" destOrd="0" presId="urn:microsoft.com/office/officeart/2005/8/layout/process3"/>
    <dgm:cxn modelId="{D10182D6-086F-40B3-8418-6A335E7D7A60}" type="presParOf" srcId="{88EEDCB1-942F-45E1-A851-E652156314B3}" destId="{6E6C1E98-BF68-4E2E-95F4-3F960EF63C46}" srcOrd="2" destOrd="0" presId="urn:microsoft.com/office/officeart/2005/8/layout/process3"/>
    <dgm:cxn modelId="{FAC30F72-500A-4512-AAAF-972400280C02}" type="presParOf" srcId="{C923AFDD-AD8B-4B73-A817-797ECFA0F638}" destId="{59D46A42-9823-4B0D-A217-E9A7B96F9BC2}" srcOrd="3" destOrd="0" presId="urn:microsoft.com/office/officeart/2005/8/layout/process3"/>
    <dgm:cxn modelId="{F3629061-2789-404D-BE90-4C4F846CC365}" type="presParOf" srcId="{59D46A42-9823-4B0D-A217-E9A7B96F9BC2}" destId="{20080D73-C201-42A5-87EA-524539F173F8}" srcOrd="0" destOrd="0" presId="urn:microsoft.com/office/officeart/2005/8/layout/process3"/>
    <dgm:cxn modelId="{E27719BE-D402-4FF3-AD5F-C9B5C333E64A}" type="presParOf" srcId="{C923AFDD-AD8B-4B73-A817-797ECFA0F638}" destId="{08FE0709-C42A-43E6-A1B8-E18C68BD0FAB}" srcOrd="4" destOrd="0" presId="urn:microsoft.com/office/officeart/2005/8/layout/process3"/>
    <dgm:cxn modelId="{7AF8B842-92CF-4AFA-9EFA-6740CAD33640}" type="presParOf" srcId="{08FE0709-C42A-43E6-A1B8-E18C68BD0FAB}" destId="{2CB635D2-DFD2-44E9-8F6C-4B5A695EBBF2}" srcOrd="0" destOrd="0" presId="urn:microsoft.com/office/officeart/2005/8/layout/process3"/>
    <dgm:cxn modelId="{BB9332C6-4C92-4E76-9C64-290FD8FB646F}" type="presParOf" srcId="{08FE0709-C42A-43E6-A1B8-E18C68BD0FAB}" destId="{846E1B2A-9FF9-4D95-B290-4FA9B5581198}" srcOrd="1" destOrd="0" presId="urn:microsoft.com/office/officeart/2005/8/layout/process3"/>
    <dgm:cxn modelId="{EE000A61-A14E-49EE-AB1A-B65BE536E723}" type="presParOf" srcId="{08FE0709-C42A-43E6-A1B8-E18C68BD0FAB}" destId="{CD447FCE-15A0-4AE9-B4E5-E4B6E869059F}" srcOrd="2" destOrd="0" presId="urn:microsoft.com/office/officeart/2005/8/layout/process3"/>
    <dgm:cxn modelId="{FB58BD0C-2157-4A20-AF4B-201C5052F3A0}" type="presParOf" srcId="{C923AFDD-AD8B-4B73-A817-797ECFA0F638}" destId="{279758DF-6A81-440E-B3E2-2637E95010F9}" srcOrd="5" destOrd="0" presId="urn:microsoft.com/office/officeart/2005/8/layout/process3"/>
    <dgm:cxn modelId="{43E18702-5EBC-4F19-B7A4-BC26C77EA15D}" type="presParOf" srcId="{279758DF-6A81-440E-B3E2-2637E95010F9}" destId="{89A3C04E-F1C9-4C7A-A74D-3BA3B59F05B0}" srcOrd="0" destOrd="0" presId="urn:microsoft.com/office/officeart/2005/8/layout/process3"/>
    <dgm:cxn modelId="{04A88609-0D3E-4D2F-81B8-10E206CC6A09}" type="presParOf" srcId="{C923AFDD-AD8B-4B73-A817-797ECFA0F638}" destId="{86BBA38D-F96F-4F6F-8971-5D4DF83AC79D}" srcOrd="6" destOrd="0" presId="urn:microsoft.com/office/officeart/2005/8/layout/process3"/>
    <dgm:cxn modelId="{1FBC50F8-D1CD-43B3-8C99-345B6ED32DDE}" type="presParOf" srcId="{86BBA38D-F96F-4F6F-8971-5D4DF83AC79D}" destId="{80FF5FF3-BC89-401C-8F59-9EF9BA07EAF8}" srcOrd="0" destOrd="0" presId="urn:microsoft.com/office/officeart/2005/8/layout/process3"/>
    <dgm:cxn modelId="{CABF6466-DDBD-4EC6-9229-1251E9092952}" type="presParOf" srcId="{86BBA38D-F96F-4F6F-8971-5D4DF83AC79D}" destId="{22B07A04-888F-42FD-AF41-C933D1FC9952}" srcOrd="1" destOrd="0" presId="urn:microsoft.com/office/officeart/2005/8/layout/process3"/>
    <dgm:cxn modelId="{4D8B84A0-6210-4E1A-BA1B-95E939CA82AB}" type="presParOf" srcId="{86BBA38D-F96F-4F6F-8971-5D4DF83AC79D}" destId="{1489ADC9-8B7A-4FD4-804D-61BD7769818F}"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115C08-7CC9-4B0E-92A8-304957B4F0F5}">
      <dsp:nvSpPr>
        <dsp:cNvPr id="0" name=""/>
        <dsp:cNvSpPr/>
      </dsp:nvSpPr>
      <dsp:spPr>
        <a:xfrm>
          <a:off x="1073" y="1970215"/>
          <a:ext cx="1348918" cy="762897"/>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First Generation</a:t>
          </a:r>
        </a:p>
      </dsp:txBody>
      <dsp:txXfrm>
        <a:off x="1073" y="1970215"/>
        <a:ext cx="1348918" cy="508598"/>
      </dsp:txXfrm>
    </dsp:sp>
    <dsp:sp modelId="{EC5741DD-AE66-4BDE-A616-81B4BA48E226}">
      <dsp:nvSpPr>
        <dsp:cNvPr id="0" name=""/>
        <dsp:cNvSpPr/>
      </dsp:nvSpPr>
      <dsp:spPr>
        <a:xfrm>
          <a:off x="277357" y="2478814"/>
          <a:ext cx="1348918" cy="96963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None/>
          </a:pPr>
          <a:r>
            <a:rPr lang="en-GB" sz="1300" kern="1200" dirty="0"/>
            <a:t>Machine code</a:t>
          </a:r>
        </a:p>
      </dsp:txBody>
      <dsp:txXfrm>
        <a:off x="305757" y="2507214"/>
        <a:ext cx="1292118" cy="912837"/>
      </dsp:txXfrm>
    </dsp:sp>
    <dsp:sp modelId="{3968B0A5-7F54-439E-AAF2-6AD7C5DDE586}">
      <dsp:nvSpPr>
        <dsp:cNvPr id="0" name=""/>
        <dsp:cNvSpPr/>
      </dsp:nvSpPr>
      <dsp:spPr>
        <a:xfrm>
          <a:off x="1554483" y="2056593"/>
          <a:ext cx="433521" cy="33584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554483" y="2123761"/>
        <a:ext cx="332769" cy="201505"/>
      </dsp:txXfrm>
    </dsp:sp>
    <dsp:sp modelId="{8C0B4E65-6C38-43B5-8E33-76CDFDB9B416}">
      <dsp:nvSpPr>
        <dsp:cNvPr id="0" name=""/>
        <dsp:cNvSpPr/>
      </dsp:nvSpPr>
      <dsp:spPr>
        <a:xfrm>
          <a:off x="2167956" y="1970215"/>
          <a:ext cx="1348918" cy="762897"/>
        </a:xfrm>
        <a:prstGeom prst="roundRect">
          <a:avLst>
            <a:gd name="adj" fmla="val 10000"/>
          </a:avLst>
        </a:prstGeom>
        <a:solidFill>
          <a:schemeClr val="accent4">
            <a:hueOff val="3465231"/>
            <a:satOff val="-15989"/>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Second Generation</a:t>
          </a:r>
        </a:p>
      </dsp:txBody>
      <dsp:txXfrm>
        <a:off x="2167956" y="1970215"/>
        <a:ext cx="1348918" cy="508598"/>
      </dsp:txXfrm>
    </dsp:sp>
    <dsp:sp modelId="{6E6C1E98-BF68-4E2E-95F4-3F960EF63C46}">
      <dsp:nvSpPr>
        <dsp:cNvPr id="0" name=""/>
        <dsp:cNvSpPr/>
      </dsp:nvSpPr>
      <dsp:spPr>
        <a:xfrm>
          <a:off x="2444241" y="2478814"/>
          <a:ext cx="1348918" cy="96963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3465231"/>
              <a:satOff val="-15989"/>
              <a:lumOff val="58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None/>
          </a:pPr>
          <a:r>
            <a:rPr lang="en-GB" sz="1300" kern="1200" dirty="0"/>
            <a:t>Assembly</a:t>
          </a:r>
        </a:p>
        <a:p>
          <a:pPr marL="114300" lvl="1" indent="-114300" algn="l" defTabSz="577850">
            <a:lnSpc>
              <a:spcPct val="90000"/>
            </a:lnSpc>
            <a:spcBef>
              <a:spcPct val="0"/>
            </a:spcBef>
            <a:spcAft>
              <a:spcPct val="15000"/>
            </a:spcAft>
            <a:buNone/>
          </a:pPr>
          <a:r>
            <a:rPr lang="en-GB" sz="1300" kern="1200" dirty="0"/>
            <a:t>Language</a:t>
          </a:r>
        </a:p>
      </dsp:txBody>
      <dsp:txXfrm>
        <a:off x="2472641" y="2507214"/>
        <a:ext cx="1292118" cy="912837"/>
      </dsp:txXfrm>
    </dsp:sp>
    <dsp:sp modelId="{59D46A42-9823-4B0D-A217-E9A7B96F9BC2}">
      <dsp:nvSpPr>
        <dsp:cNvPr id="0" name=""/>
        <dsp:cNvSpPr/>
      </dsp:nvSpPr>
      <dsp:spPr>
        <a:xfrm>
          <a:off x="3721366" y="2056593"/>
          <a:ext cx="433521" cy="335841"/>
        </a:xfrm>
        <a:prstGeom prst="rightArrow">
          <a:avLst>
            <a:gd name="adj1" fmla="val 60000"/>
            <a:gd name="adj2" fmla="val 50000"/>
          </a:avLst>
        </a:prstGeom>
        <a:solidFill>
          <a:schemeClr val="accent4">
            <a:hueOff val="5197846"/>
            <a:satOff val="-23984"/>
            <a:lumOff val="8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721366" y="2123761"/>
        <a:ext cx="332769" cy="201505"/>
      </dsp:txXfrm>
    </dsp:sp>
    <dsp:sp modelId="{846E1B2A-9FF9-4D95-B290-4FA9B5581198}">
      <dsp:nvSpPr>
        <dsp:cNvPr id="0" name=""/>
        <dsp:cNvSpPr/>
      </dsp:nvSpPr>
      <dsp:spPr>
        <a:xfrm>
          <a:off x="4334840" y="1970215"/>
          <a:ext cx="1348918" cy="762897"/>
        </a:xfrm>
        <a:prstGeom prst="roundRect">
          <a:avLst>
            <a:gd name="adj" fmla="val 10000"/>
          </a:avLst>
        </a:prstGeom>
        <a:solidFill>
          <a:schemeClr val="accent4">
            <a:hueOff val="6930461"/>
            <a:satOff val="-31979"/>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Third Generation</a:t>
          </a:r>
        </a:p>
      </dsp:txBody>
      <dsp:txXfrm>
        <a:off x="4334840" y="1970215"/>
        <a:ext cx="1348918" cy="508598"/>
      </dsp:txXfrm>
    </dsp:sp>
    <dsp:sp modelId="{CD447FCE-15A0-4AE9-B4E5-E4B6E869059F}">
      <dsp:nvSpPr>
        <dsp:cNvPr id="0" name=""/>
        <dsp:cNvSpPr/>
      </dsp:nvSpPr>
      <dsp:spPr>
        <a:xfrm>
          <a:off x="4611124" y="2478814"/>
          <a:ext cx="1348918" cy="96963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6930461"/>
              <a:satOff val="-31979"/>
              <a:lumOff val="117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None/>
          </a:pPr>
          <a:r>
            <a:rPr lang="en-GB" sz="1300" kern="1200" dirty="0"/>
            <a:t>Imperative high level </a:t>
          </a:r>
          <a:r>
            <a:rPr lang="en-GB" sz="1300" kern="1200" dirty="0" err="1"/>
            <a:t>eg</a:t>
          </a:r>
          <a:r>
            <a:rPr lang="en-GB" sz="1300" kern="1200"/>
            <a:t> procedural</a:t>
          </a:r>
          <a:endParaRPr lang="en-GB" sz="1300" kern="1200" dirty="0"/>
        </a:p>
      </dsp:txBody>
      <dsp:txXfrm>
        <a:off x="4639524" y="2507214"/>
        <a:ext cx="1292118" cy="912837"/>
      </dsp:txXfrm>
    </dsp:sp>
    <dsp:sp modelId="{279758DF-6A81-440E-B3E2-2637E95010F9}">
      <dsp:nvSpPr>
        <dsp:cNvPr id="0" name=""/>
        <dsp:cNvSpPr/>
      </dsp:nvSpPr>
      <dsp:spPr>
        <a:xfrm>
          <a:off x="5888249" y="2056593"/>
          <a:ext cx="433521" cy="335841"/>
        </a:xfrm>
        <a:prstGeom prst="rightArrow">
          <a:avLst>
            <a:gd name="adj1" fmla="val 60000"/>
            <a:gd name="adj2" fmla="val 50000"/>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5888249" y="2123761"/>
        <a:ext cx="332769" cy="201505"/>
      </dsp:txXfrm>
    </dsp:sp>
    <dsp:sp modelId="{22B07A04-888F-42FD-AF41-C933D1FC9952}">
      <dsp:nvSpPr>
        <dsp:cNvPr id="0" name=""/>
        <dsp:cNvSpPr/>
      </dsp:nvSpPr>
      <dsp:spPr>
        <a:xfrm>
          <a:off x="6501723" y="1970215"/>
          <a:ext cx="1348918" cy="762897"/>
        </a:xfrm>
        <a:prstGeom prst="roundRect">
          <a:avLst>
            <a:gd name="adj" fmla="val 1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lang="en-GB" sz="1300" kern="1200" dirty="0"/>
            <a:t>Fourth Generation</a:t>
          </a:r>
        </a:p>
      </dsp:txBody>
      <dsp:txXfrm>
        <a:off x="6501723" y="1970215"/>
        <a:ext cx="1348918" cy="508598"/>
      </dsp:txXfrm>
    </dsp:sp>
    <dsp:sp modelId="{1489ADC9-8B7A-4FD4-804D-61BD7769818F}">
      <dsp:nvSpPr>
        <dsp:cNvPr id="0" name=""/>
        <dsp:cNvSpPr/>
      </dsp:nvSpPr>
      <dsp:spPr>
        <a:xfrm>
          <a:off x="6778007" y="2478814"/>
          <a:ext cx="1348918" cy="969637"/>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None/>
          </a:pPr>
          <a:r>
            <a:rPr lang="en-GB" sz="1300" kern="1200" dirty="0"/>
            <a:t>Declarative Languages </a:t>
          </a:r>
          <a:r>
            <a:rPr lang="en-GB" sz="1300" kern="1200" dirty="0" err="1"/>
            <a:t>eg</a:t>
          </a:r>
          <a:r>
            <a:rPr lang="en-GB" sz="1300" kern="1200" dirty="0"/>
            <a:t> SQL, functional</a:t>
          </a:r>
        </a:p>
      </dsp:txBody>
      <dsp:txXfrm>
        <a:off x="6806407" y="2507214"/>
        <a:ext cx="1292118" cy="912837"/>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46212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701935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65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405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40443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51880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76337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85607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96053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653724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783128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CA3B07C2-561D-6830-EFE9-A8D781C94F2B}"/>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44E94F1A-8E5F-0963-3043-06C0DE36577D}"/>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691D0CED-8EAF-1525-C4CF-C2DA98327912}"/>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22AB8999-DDDC-2989-D7E5-C618B01338C4}"/>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30277630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75470-F1BF-4A74-B924-48EF32944DBD}"/>
              </a:ext>
            </a:extLst>
          </p:cNvPr>
          <p:cNvSpPr>
            <a:spLocks noGrp="1"/>
          </p:cNvSpPr>
          <p:nvPr>
            <p:ph type="title"/>
          </p:nvPr>
        </p:nvSpPr>
        <p:spPr/>
        <p:txBody>
          <a:bodyPr>
            <a:normAutofit fontScale="90000"/>
          </a:bodyPr>
          <a:lstStyle/>
          <a:p>
            <a:r>
              <a:rPr lang="en-GB" dirty="0"/>
              <a:t>Think, Pair, Share</a:t>
            </a:r>
          </a:p>
        </p:txBody>
      </p:sp>
      <p:sp>
        <p:nvSpPr>
          <p:cNvPr id="3" name="Content Placeholder 2">
            <a:extLst>
              <a:ext uri="{FF2B5EF4-FFF2-40B4-BE49-F238E27FC236}">
                <a16:creationId xmlns:a16="http://schemas.microsoft.com/office/drawing/2014/main" id="{8D64A3A8-3D58-47EA-8E83-8C9DA53E0CF0}"/>
              </a:ext>
            </a:extLst>
          </p:cNvPr>
          <p:cNvSpPr>
            <a:spLocks noGrp="1"/>
          </p:cNvSpPr>
          <p:nvPr>
            <p:ph idx="1"/>
          </p:nvPr>
        </p:nvSpPr>
        <p:spPr/>
        <p:txBody>
          <a:bodyPr/>
          <a:lstStyle/>
          <a:p>
            <a:pPr>
              <a:buFont typeface="Wingdings" panose="05000000000000000000" pitchFamily="2" charset="2"/>
              <a:buChar char="ü"/>
            </a:pPr>
            <a:r>
              <a:rPr lang="en-GB" dirty="0"/>
              <a:t>Make a list of all the programming languages you can think of.</a:t>
            </a:r>
          </a:p>
          <a:p>
            <a:pPr>
              <a:buFont typeface="Wingdings" panose="05000000000000000000" pitchFamily="2" charset="2"/>
              <a:buChar char="ü"/>
            </a:pPr>
            <a:r>
              <a:rPr lang="en-GB" dirty="0"/>
              <a:t>Why are there so many languages?</a:t>
            </a:r>
          </a:p>
        </p:txBody>
      </p:sp>
    </p:spTree>
    <p:extLst>
      <p:ext uri="{BB962C8B-B14F-4D97-AF65-F5344CB8AC3E}">
        <p14:creationId xmlns:p14="http://schemas.microsoft.com/office/powerpoint/2010/main" val="75039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Generations of programming languages</a:t>
            </a:r>
          </a:p>
        </p:txBody>
      </p:sp>
      <p:sp>
        <p:nvSpPr>
          <p:cNvPr id="3" name="Content Placeholder 2"/>
          <p:cNvSpPr>
            <a:spLocks noGrp="1"/>
          </p:cNvSpPr>
          <p:nvPr>
            <p:ph idx="1"/>
          </p:nvPr>
        </p:nvSpPr>
        <p:spPr>
          <a:xfrm>
            <a:off x="838200" y="1077911"/>
            <a:ext cx="10515600" cy="4351338"/>
          </a:xfrm>
        </p:spPr>
        <p:txBody>
          <a:bodyPr/>
          <a:lstStyle/>
          <a:p>
            <a:pPr marL="0" indent="0">
              <a:lnSpc>
                <a:spcPct val="100000"/>
              </a:lnSpc>
              <a:buNone/>
            </a:pPr>
            <a:r>
              <a:rPr lang="en-GB" sz="2400" dirty="0"/>
              <a:t>In the early days of computing, a computer could only be programmed using machine code. This was a difficult and tedious task even to code up the most simple algorithms.  Then the assembly language was developed by Kathleen Booth in 1947. It was easier to code using Assembly than machine code but it was still difficult. Later imperative high level programming languages were developed that made coding accessible to many more people as programming was now much easier with a higher level of abstraction.  Machine code, assembler and imperative high level programming languages are referred to as first, second and third generation programming languages respectively. As we progress through the generations there is an increasing level of abstraction.</a:t>
            </a:r>
          </a:p>
          <a:p>
            <a:pPr marL="0" indent="0">
              <a:buNone/>
            </a:pPr>
            <a:endParaRPr lang="en-GB" dirty="0"/>
          </a:p>
        </p:txBody>
      </p:sp>
      <p:graphicFrame>
        <p:nvGraphicFramePr>
          <p:cNvPr id="4" name="Diagram 3">
            <a:extLst>
              <a:ext uri="{FF2B5EF4-FFF2-40B4-BE49-F238E27FC236}">
                <a16:creationId xmlns:a16="http://schemas.microsoft.com/office/drawing/2014/main" id="{C644136E-B768-4BE0-B219-C4F3F4DDAB5A}"/>
              </a:ext>
            </a:extLst>
          </p:cNvPr>
          <p:cNvGraphicFramePr/>
          <p:nvPr>
            <p:extLst>
              <p:ext uri="{D42A27DB-BD31-4B8C-83A1-F6EECF244321}">
                <p14:modId xmlns:p14="http://schemas.microsoft.com/office/powerpoint/2010/main" val="2666062709"/>
              </p:ext>
            </p:extLst>
          </p:nvPr>
        </p:nvGraphicFramePr>
        <p:xfrm>
          <a:off x="2032000" y="294851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750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Low level programming language</a:t>
            </a:r>
          </a:p>
        </p:txBody>
      </p:sp>
      <p:sp>
        <p:nvSpPr>
          <p:cNvPr id="3" name="Content Placeholder 2"/>
          <p:cNvSpPr>
            <a:spLocks noGrp="1"/>
          </p:cNvSpPr>
          <p:nvPr>
            <p:ph idx="1"/>
          </p:nvPr>
        </p:nvSpPr>
        <p:spPr>
          <a:xfrm>
            <a:off x="838200" y="1467373"/>
            <a:ext cx="10515600" cy="4351338"/>
          </a:xfrm>
        </p:spPr>
        <p:txBody>
          <a:bodyPr>
            <a:normAutofit fontScale="77500" lnSpcReduction="20000"/>
          </a:bodyPr>
          <a:lstStyle/>
          <a:p>
            <a:pPr>
              <a:lnSpc>
                <a:spcPct val="120000"/>
              </a:lnSpc>
              <a:buFont typeface="Wingdings" panose="05000000000000000000" pitchFamily="2" charset="2"/>
              <a:buChar char="ü"/>
            </a:pPr>
            <a:r>
              <a:rPr lang="en-GB" dirty="0"/>
              <a:t>Low level programming languages refer to machine code and assembly language.  </a:t>
            </a:r>
          </a:p>
          <a:p>
            <a:pPr>
              <a:lnSpc>
                <a:spcPct val="120000"/>
              </a:lnSpc>
              <a:buFont typeface="Wingdings" panose="05000000000000000000" pitchFamily="2" charset="2"/>
              <a:buChar char="ü"/>
            </a:pPr>
            <a:r>
              <a:rPr lang="en-GB" dirty="0"/>
              <a:t>The low level refers to a low level of abstraction. </a:t>
            </a:r>
          </a:p>
          <a:p>
            <a:pPr>
              <a:lnSpc>
                <a:spcPct val="120000"/>
              </a:lnSpc>
              <a:buFont typeface="Wingdings" panose="05000000000000000000" pitchFamily="2" charset="2"/>
              <a:buChar char="ü"/>
            </a:pPr>
            <a:r>
              <a:rPr lang="en-GB" dirty="0"/>
              <a:t>The low level language is close to the language understood by the computer where one operations maps to one instruction in the processor instruction set. </a:t>
            </a:r>
          </a:p>
          <a:p>
            <a:pPr>
              <a:lnSpc>
                <a:spcPct val="120000"/>
              </a:lnSpc>
              <a:buFont typeface="Wingdings" panose="05000000000000000000" pitchFamily="2" charset="2"/>
              <a:buChar char="ü"/>
            </a:pPr>
            <a:r>
              <a:rPr lang="en-GB" dirty="0"/>
              <a:t>Low level programming languages can control the hardware of the computer.  </a:t>
            </a:r>
          </a:p>
          <a:p>
            <a:pPr>
              <a:lnSpc>
                <a:spcPct val="120000"/>
              </a:lnSpc>
              <a:buFont typeface="Wingdings" panose="05000000000000000000" pitchFamily="2" charset="2"/>
              <a:buChar char="ü"/>
            </a:pPr>
            <a:r>
              <a:rPr lang="en-GB" dirty="0"/>
              <a:t>Low level languages are not portable because they depend on the architecture of the processor as each processor has different instruction sets.</a:t>
            </a:r>
          </a:p>
          <a:p>
            <a:pPr>
              <a:lnSpc>
                <a:spcPct val="120000"/>
              </a:lnSpc>
              <a:buFont typeface="Wingdings" panose="05000000000000000000" pitchFamily="2" charset="2"/>
              <a:buChar char="ü"/>
            </a:pPr>
            <a:r>
              <a:rPr lang="en-GB" dirty="0"/>
              <a:t>Low level programming languages is difficult for humans to understand. </a:t>
            </a:r>
          </a:p>
          <a:p>
            <a:pPr>
              <a:lnSpc>
                <a:spcPct val="120000"/>
              </a:lnSpc>
              <a:buFont typeface="Wingdings" panose="05000000000000000000" pitchFamily="2" charset="2"/>
              <a:buChar char="ü"/>
            </a:pPr>
            <a:r>
              <a:rPr lang="en-GB" dirty="0"/>
              <a:t>Low level languages are appropriate for developing new operating systems, embedded systems and hardware device drivers and translators.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907990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A3471-1706-4018-A117-9FB9C9E854E1}"/>
              </a:ext>
            </a:extLst>
          </p:cNvPr>
          <p:cNvSpPr>
            <a:spLocks noGrp="1"/>
          </p:cNvSpPr>
          <p:nvPr>
            <p:ph type="title"/>
          </p:nvPr>
        </p:nvSpPr>
        <p:spPr/>
        <p:txBody>
          <a:bodyPr>
            <a:normAutofit fontScale="90000"/>
          </a:bodyPr>
          <a:lstStyle/>
          <a:p>
            <a:r>
              <a:rPr lang="en-GB" dirty="0"/>
              <a:t>Declarative high level programming languages</a:t>
            </a:r>
          </a:p>
        </p:txBody>
      </p:sp>
      <p:sp>
        <p:nvSpPr>
          <p:cNvPr id="3" name="Content Placeholder 2">
            <a:extLst>
              <a:ext uri="{FF2B5EF4-FFF2-40B4-BE49-F238E27FC236}">
                <a16:creationId xmlns:a16="http://schemas.microsoft.com/office/drawing/2014/main" id="{7E1B7CD8-344C-4D5C-B5C5-895DF1EE2E97}"/>
              </a:ext>
            </a:extLst>
          </p:cNvPr>
          <p:cNvSpPr>
            <a:spLocks noGrp="1"/>
          </p:cNvSpPr>
          <p:nvPr>
            <p:ph idx="1"/>
          </p:nvPr>
        </p:nvSpPr>
        <p:spPr/>
        <p:txBody>
          <a:bodyPr/>
          <a:lstStyle/>
          <a:p>
            <a:pPr>
              <a:buFont typeface="Wingdings" panose="05000000000000000000" pitchFamily="2" charset="2"/>
              <a:buChar char="ü"/>
            </a:pPr>
            <a:r>
              <a:rPr lang="en-GB" dirty="0"/>
              <a:t>Declarative programming languages determines the logic of what is to be computed rather than how it is computed.</a:t>
            </a:r>
          </a:p>
          <a:p>
            <a:pPr>
              <a:buFont typeface="Wingdings" panose="05000000000000000000" pitchFamily="2" charset="2"/>
              <a:buChar char="ü"/>
            </a:pPr>
            <a:r>
              <a:rPr lang="en-GB" dirty="0"/>
              <a:t>Includes SQL and Functional programming</a:t>
            </a:r>
          </a:p>
          <a:p>
            <a:endParaRPr lang="en-GB" dirty="0"/>
          </a:p>
        </p:txBody>
      </p:sp>
    </p:spTree>
    <p:extLst>
      <p:ext uri="{BB962C8B-B14F-4D97-AF65-F5344CB8AC3E}">
        <p14:creationId xmlns:p14="http://schemas.microsoft.com/office/powerpoint/2010/main" val="2156622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Imperative High Level Programming Language</a:t>
            </a:r>
          </a:p>
        </p:txBody>
      </p:sp>
      <p:sp>
        <p:nvSpPr>
          <p:cNvPr id="3" name="Content Placeholder 2"/>
          <p:cNvSpPr>
            <a:spLocks noGrp="1"/>
          </p:cNvSpPr>
          <p:nvPr>
            <p:ph idx="1"/>
          </p:nvPr>
        </p:nvSpPr>
        <p:spPr>
          <a:xfrm>
            <a:off x="808672" y="1253331"/>
            <a:ext cx="10515600" cy="4890294"/>
          </a:xfrm>
        </p:spPr>
        <p:txBody>
          <a:bodyPr>
            <a:normAutofit fontScale="77500" lnSpcReduction="20000"/>
          </a:bodyPr>
          <a:lstStyle/>
          <a:p>
            <a:pPr>
              <a:lnSpc>
                <a:spcPct val="120000"/>
              </a:lnSpc>
              <a:buFont typeface="Wingdings" panose="05000000000000000000" pitchFamily="2" charset="2"/>
              <a:buChar char="ü"/>
            </a:pPr>
            <a:r>
              <a:rPr lang="en-GB" dirty="0"/>
              <a:t>Imperative in this context means Command.</a:t>
            </a:r>
          </a:p>
          <a:p>
            <a:pPr>
              <a:lnSpc>
                <a:spcPct val="120000"/>
              </a:lnSpc>
              <a:buFont typeface="Wingdings" panose="05000000000000000000" pitchFamily="2" charset="2"/>
              <a:buChar char="ü"/>
            </a:pPr>
            <a:r>
              <a:rPr lang="en-GB" dirty="0"/>
              <a:t>High-level programming language is closer to natural language and is therefore easier to understand.  </a:t>
            </a:r>
          </a:p>
          <a:p>
            <a:pPr>
              <a:lnSpc>
                <a:spcPct val="120000"/>
              </a:lnSpc>
              <a:buFont typeface="Wingdings" panose="05000000000000000000" pitchFamily="2" charset="2"/>
              <a:buChar char="ü"/>
            </a:pPr>
            <a:r>
              <a:rPr lang="en-GB" dirty="0"/>
              <a:t>A translator is used to convert the instructions into code that the computer understand.  </a:t>
            </a:r>
          </a:p>
          <a:p>
            <a:pPr>
              <a:lnSpc>
                <a:spcPct val="120000"/>
              </a:lnSpc>
              <a:buFont typeface="Wingdings" panose="05000000000000000000" pitchFamily="2" charset="2"/>
              <a:buChar char="ü"/>
            </a:pPr>
            <a:r>
              <a:rPr lang="en-GB" dirty="0"/>
              <a:t>High level languages allow programs to be written that is independent of the processor architecture so offer greater portability. It is up to the compiler to translate the code into the right machine code for a particular architecture.</a:t>
            </a:r>
          </a:p>
          <a:p>
            <a:pPr>
              <a:lnSpc>
                <a:spcPct val="120000"/>
              </a:lnSpc>
              <a:buFont typeface="Wingdings" panose="05000000000000000000" pitchFamily="2" charset="2"/>
              <a:buChar char="ü"/>
            </a:pPr>
            <a:r>
              <a:rPr lang="en-GB" dirty="0"/>
              <a:t>There is a huge variety of high-level programming languages, and the choice depends on the specific application. </a:t>
            </a:r>
          </a:p>
          <a:p>
            <a:pPr>
              <a:lnSpc>
                <a:spcPct val="120000"/>
              </a:lnSpc>
              <a:buFont typeface="Wingdings" panose="05000000000000000000" pitchFamily="2" charset="2"/>
              <a:buChar char="ü"/>
            </a:pPr>
            <a:r>
              <a:rPr lang="en-GB" dirty="0"/>
              <a:t>One instruction maps onto several machine code instructions</a:t>
            </a:r>
          </a:p>
          <a:p>
            <a:pPr>
              <a:lnSpc>
                <a:spcPct val="120000"/>
              </a:lnSpc>
              <a:buFont typeface="Wingdings" panose="05000000000000000000" pitchFamily="2" charset="2"/>
              <a:buChar char="ü"/>
            </a:pPr>
            <a:r>
              <a:rPr lang="en-GB" dirty="0"/>
              <a:t>Supports programming constructs such as sequencing, selection, iteration, assignment and functions for instance.</a:t>
            </a:r>
          </a:p>
          <a:p>
            <a:pPr>
              <a:lnSpc>
                <a:spcPct val="120000"/>
              </a:lnSpc>
            </a:pPr>
            <a:endParaRPr lang="en-GB" dirty="0"/>
          </a:p>
          <a:p>
            <a:endParaRPr lang="en-GB" dirty="0"/>
          </a:p>
        </p:txBody>
      </p:sp>
    </p:spTree>
    <p:extLst>
      <p:ext uri="{BB962C8B-B14F-4D97-AF65-F5344CB8AC3E}">
        <p14:creationId xmlns:p14="http://schemas.microsoft.com/office/powerpoint/2010/main" val="1416499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Low level language: Machine code</a:t>
            </a:r>
          </a:p>
        </p:txBody>
      </p:sp>
      <p:sp>
        <p:nvSpPr>
          <p:cNvPr id="3" name="Content Placeholder 2"/>
          <p:cNvSpPr>
            <a:spLocks noGrp="1"/>
          </p:cNvSpPr>
          <p:nvPr>
            <p:ph idx="1"/>
          </p:nvPr>
        </p:nvSpPr>
        <p:spPr>
          <a:xfrm>
            <a:off x="596637" y="1046824"/>
            <a:ext cx="10515600" cy="4351338"/>
          </a:xfrm>
        </p:spPr>
        <p:txBody>
          <a:bodyPr>
            <a:normAutofit fontScale="85000" lnSpcReduction="20000"/>
          </a:bodyPr>
          <a:lstStyle/>
          <a:p>
            <a:pPr>
              <a:lnSpc>
                <a:spcPct val="110000"/>
              </a:lnSpc>
              <a:buFont typeface="Wingdings" panose="05000000000000000000" pitchFamily="2" charset="2"/>
              <a:buChar char="ü"/>
            </a:pPr>
            <a:r>
              <a:rPr lang="en-GB" dirty="0"/>
              <a:t>Machine code is expressed in binary values 0 and 1.   This is the language that computers understand. </a:t>
            </a:r>
          </a:p>
          <a:p>
            <a:pPr>
              <a:lnSpc>
                <a:spcPct val="110000"/>
              </a:lnSpc>
              <a:buFont typeface="Wingdings" panose="05000000000000000000" pitchFamily="2" charset="2"/>
              <a:buChar char="ü"/>
            </a:pPr>
            <a:r>
              <a:rPr lang="en-GB" dirty="0"/>
              <a:t> All codes whether assembly language or high-level programming languages need to be translated into machine code. </a:t>
            </a:r>
          </a:p>
          <a:p>
            <a:pPr>
              <a:lnSpc>
                <a:spcPct val="110000"/>
              </a:lnSpc>
              <a:buFont typeface="Wingdings" panose="05000000000000000000" pitchFamily="2" charset="2"/>
              <a:buChar char="ü"/>
            </a:pPr>
            <a:r>
              <a:rPr lang="en-GB" dirty="0"/>
              <a:t> Machine code is specific to a processor.</a:t>
            </a:r>
          </a:p>
          <a:p>
            <a:pPr>
              <a:lnSpc>
                <a:spcPct val="110000"/>
              </a:lnSpc>
              <a:buFont typeface="Wingdings" panose="05000000000000000000" pitchFamily="2" charset="2"/>
              <a:buChar char="ü"/>
            </a:pPr>
            <a:r>
              <a:rPr lang="en-GB" dirty="0"/>
              <a:t>Machine code instructions are made up of two parts the operator and the operand. </a:t>
            </a:r>
          </a:p>
          <a:p>
            <a:pPr>
              <a:lnSpc>
                <a:spcPct val="110000"/>
              </a:lnSpc>
              <a:buFont typeface="Wingdings" panose="05000000000000000000" pitchFamily="2" charset="2"/>
              <a:buChar char="ü"/>
            </a:pPr>
            <a:r>
              <a:rPr lang="en-GB" dirty="0"/>
              <a:t>The processor decodes the operator to identify the task that is to be carried out (</a:t>
            </a:r>
            <a:r>
              <a:rPr lang="en-GB" dirty="0" err="1"/>
              <a:t>eg.</a:t>
            </a:r>
            <a:r>
              <a:rPr lang="en-GB" dirty="0"/>
              <a:t> Add, load).  </a:t>
            </a:r>
          </a:p>
          <a:p>
            <a:pPr>
              <a:lnSpc>
                <a:spcPct val="110000"/>
              </a:lnSpc>
              <a:buFont typeface="Wingdings" panose="05000000000000000000" pitchFamily="2" charset="2"/>
              <a:buChar char="ü"/>
            </a:pPr>
            <a:r>
              <a:rPr lang="en-GB" dirty="0"/>
              <a:t>The operand is the value or memory address that that instruction is to be operated on</a:t>
            </a:r>
          </a:p>
          <a:p>
            <a:endParaRPr lang="en-GB" dirty="0"/>
          </a:p>
          <a:p>
            <a:pPr marL="0" indent="0">
              <a:buNone/>
            </a:pPr>
            <a:endParaRPr lang="en-GB" dirty="0"/>
          </a:p>
        </p:txBody>
      </p:sp>
      <p:graphicFrame>
        <p:nvGraphicFramePr>
          <p:cNvPr id="4" name="Table 3"/>
          <p:cNvGraphicFramePr>
            <a:graphicFrameLocks noGrp="1"/>
          </p:cNvGraphicFramePr>
          <p:nvPr/>
        </p:nvGraphicFramePr>
        <p:xfrm>
          <a:off x="5265530" y="5398162"/>
          <a:ext cx="3017078" cy="1112520"/>
        </p:xfrm>
        <a:graphic>
          <a:graphicData uri="http://schemas.openxmlformats.org/drawingml/2006/table">
            <a:tbl>
              <a:tblPr firstRow="1" bandRow="1">
                <a:tableStyleId>{93296810-A885-4BE3-A3E7-6D5BEEA58F35}</a:tableStyleId>
              </a:tblPr>
              <a:tblGrid>
                <a:gridCol w="1095513">
                  <a:extLst>
                    <a:ext uri="{9D8B030D-6E8A-4147-A177-3AD203B41FA5}">
                      <a16:colId xmlns:a16="http://schemas.microsoft.com/office/drawing/2014/main" val="3617992247"/>
                    </a:ext>
                  </a:extLst>
                </a:gridCol>
                <a:gridCol w="1921565">
                  <a:extLst>
                    <a:ext uri="{9D8B030D-6E8A-4147-A177-3AD203B41FA5}">
                      <a16:colId xmlns:a16="http://schemas.microsoft.com/office/drawing/2014/main" val="591781664"/>
                    </a:ext>
                  </a:extLst>
                </a:gridCol>
              </a:tblGrid>
              <a:tr h="370840">
                <a:tc gridSpan="2">
                  <a:txBody>
                    <a:bodyPr/>
                    <a:lstStyle/>
                    <a:p>
                      <a:r>
                        <a:rPr lang="en-US" dirty="0"/>
                        <a:t>Machine code instruction</a:t>
                      </a:r>
                    </a:p>
                  </a:txBody>
                  <a:tcPr/>
                </a:tc>
                <a:tc hMerge="1">
                  <a:txBody>
                    <a:bodyPr/>
                    <a:lstStyle/>
                    <a:p>
                      <a:endParaRPr lang="en-US" dirty="0"/>
                    </a:p>
                  </a:txBody>
                  <a:tcPr/>
                </a:tc>
                <a:extLst>
                  <a:ext uri="{0D108BD9-81ED-4DB2-BD59-A6C34878D82A}">
                    <a16:rowId xmlns:a16="http://schemas.microsoft.com/office/drawing/2014/main" val="1565282526"/>
                  </a:ext>
                </a:extLst>
              </a:tr>
              <a:tr h="370840">
                <a:tc>
                  <a:txBody>
                    <a:bodyPr/>
                    <a:lstStyle/>
                    <a:p>
                      <a:r>
                        <a:rPr lang="en-US" dirty="0"/>
                        <a:t>Operator</a:t>
                      </a:r>
                    </a:p>
                  </a:txBody>
                  <a:tcPr/>
                </a:tc>
                <a:tc>
                  <a:txBody>
                    <a:bodyPr/>
                    <a:lstStyle/>
                    <a:p>
                      <a:r>
                        <a:rPr lang="en-US" dirty="0"/>
                        <a:t>Operand</a:t>
                      </a:r>
                    </a:p>
                  </a:txBody>
                  <a:tcPr/>
                </a:tc>
                <a:extLst>
                  <a:ext uri="{0D108BD9-81ED-4DB2-BD59-A6C34878D82A}">
                    <a16:rowId xmlns:a16="http://schemas.microsoft.com/office/drawing/2014/main" val="2471274698"/>
                  </a:ext>
                </a:extLst>
              </a:tr>
              <a:tr h="370840">
                <a:tc>
                  <a:txBody>
                    <a:bodyPr/>
                    <a:lstStyle/>
                    <a:p>
                      <a:r>
                        <a:rPr lang="en-US" dirty="0"/>
                        <a:t>0011</a:t>
                      </a:r>
                    </a:p>
                  </a:txBody>
                  <a:tcPr/>
                </a:tc>
                <a:tc>
                  <a:txBody>
                    <a:bodyPr/>
                    <a:lstStyle/>
                    <a:p>
                      <a:r>
                        <a:rPr lang="en-US" dirty="0"/>
                        <a:t>10010100</a:t>
                      </a:r>
                    </a:p>
                  </a:txBody>
                  <a:tcPr/>
                </a:tc>
                <a:extLst>
                  <a:ext uri="{0D108BD9-81ED-4DB2-BD59-A6C34878D82A}">
                    <a16:rowId xmlns:a16="http://schemas.microsoft.com/office/drawing/2014/main" val="1485246701"/>
                  </a:ext>
                </a:extLst>
              </a:tr>
            </a:tbl>
          </a:graphicData>
        </a:graphic>
      </p:graphicFrame>
    </p:spTree>
    <p:extLst>
      <p:ext uri="{BB962C8B-B14F-4D97-AF65-F5344CB8AC3E}">
        <p14:creationId xmlns:p14="http://schemas.microsoft.com/office/powerpoint/2010/main" val="49229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Machine code - example</a:t>
            </a:r>
          </a:p>
        </p:txBody>
      </p:sp>
      <p:sp>
        <p:nvSpPr>
          <p:cNvPr id="3" name="Content Placeholder 2"/>
          <p:cNvSpPr>
            <a:spLocks noGrp="1"/>
          </p:cNvSpPr>
          <p:nvPr>
            <p:ph idx="1"/>
          </p:nvPr>
        </p:nvSpPr>
        <p:spPr>
          <a:xfrm>
            <a:off x="596637" y="1046824"/>
            <a:ext cx="10515600" cy="4351338"/>
          </a:xfrm>
        </p:spPr>
        <p:txBody>
          <a:bodyPr>
            <a:normAutofit/>
          </a:bodyPr>
          <a:lstStyle/>
          <a:p>
            <a:pPr marL="0" indent="0">
              <a:buNone/>
            </a:pPr>
            <a:r>
              <a:rPr lang="en-GB" dirty="0"/>
              <a:t>0011 1001 </a:t>
            </a:r>
          </a:p>
          <a:p>
            <a:pPr marL="0" indent="0">
              <a:buNone/>
            </a:pPr>
            <a:r>
              <a:rPr lang="en-GB" dirty="0"/>
              <a:t>1100 1010 </a:t>
            </a:r>
          </a:p>
          <a:p>
            <a:pPr marL="0" indent="0">
              <a:buNone/>
            </a:pPr>
            <a:r>
              <a:rPr lang="en-GB" dirty="0"/>
              <a:t>1101 1010</a:t>
            </a:r>
          </a:p>
          <a:p>
            <a:pPr marL="0" indent="0">
              <a:buNone/>
            </a:pPr>
            <a:r>
              <a:rPr lang="en-GB" dirty="0"/>
              <a:t>1001 1101</a:t>
            </a:r>
          </a:p>
          <a:p>
            <a:pPr marL="0" indent="0">
              <a:buNone/>
            </a:pPr>
            <a:r>
              <a:rPr lang="en-GB" dirty="0"/>
              <a:t>0100 1010</a:t>
            </a:r>
          </a:p>
          <a:p>
            <a:pPr marL="0" indent="0">
              <a:buNone/>
            </a:pPr>
            <a:r>
              <a:rPr lang="en-GB" dirty="0"/>
              <a:t>0101 0010 </a:t>
            </a:r>
          </a:p>
          <a:p>
            <a:pPr marL="0" indent="0">
              <a:buNone/>
            </a:pPr>
            <a:r>
              <a:rPr lang="en-GB" dirty="0"/>
              <a:t>0101 0010</a:t>
            </a:r>
          </a:p>
          <a:p>
            <a:pPr marL="0" indent="0">
              <a:buNone/>
            </a:pPr>
            <a:r>
              <a:rPr lang="en-GB" dirty="0"/>
              <a:t>1001 0010</a:t>
            </a:r>
          </a:p>
          <a:p>
            <a:pPr marL="0" indent="0">
              <a:buNone/>
            </a:pPr>
            <a:endParaRPr lang="en-GB" dirty="0"/>
          </a:p>
        </p:txBody>
      </p:sp>
    </p:spTree>
    <p:extLst>
      <p:ext uri="{BB962C8B-B14F-4D97-AF65-F5344CB8AC3E}">
        <p14:creationId xmlns:p14="http://schemas.microsoft.com/office/powerpoint/2010/main" val="2800331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Low level: Assembly language</a:t>
            </a:r>
          </a:p>
        </p:txBody>
      </p:sp>
      <p:sp>
        <p:nvSpPr>
          <p:cNvPr id="3" name="Content Placeholder 2"/>
          <p:cNvSpPr>
            <a:spLocks noGrp="1"/>
          </p:cNvSpPr>
          <p:nvPr>
            <p:ph idx="1"/>
          </p:nvPr>
        </p:nvSpPr>
        <p:spPr>
          <a:xfrm>
            <a:off x="427383" y="975035"/>
            <a:ext cx="10515600" cy="5319748"/>
          </a:xfrm>
        </p:spPr>
        <p:txBody>
          <a:bodyPr>
            <a:normAutofit fontScale="92500" lnSpcReduction="10000"/>
          </a:bodyPr>
          <a:lstStyle/>
          <a:p>
            <a:pPr>
              <a:lnSpc>
                <a:spcPct val="120000"/>
              </a:lnSpc>
              <a:buFont typeface="Wingdings" panose="05000000000000000000" pitchFamily="2" charset="2"/>
              <a:buChar char="ü"/>
            </a:pPr>
            <a:r>
              <a:rPr lang="en-GB" dirty="0"/>
              <a:t>Assembly language is also </a:t>
            </a:r>
            <a:r>
              <a:rPr lang="en-GB" dirty="0" err="1"/>
              <a:t>considere</a:t>
            </a:r>
            <a:r>
              <a:rPr lang="en-GB" dirty="0"/>
              <a:t> a low-level language</a:t>
            </a:r>
          </a:p>
          <a:p>
            <a:pPr>
              <a:lnSpc>
                <a:spcPct val="110000"/>
              </a:lnSpc>
              <a:buFont typeface="Wingdings" panose="05000000000000000000" pitchFamily="2" charset="2"/>
              <a:buChar char="ü"/>
            </a:pPr>
            <a:r>
              <a:rPr lang="en-GB" dirty="0"/>
              <a:t>Code close to the hardware and have direct control over the hardware. For instance, you can specify the exact location in memory where you want to store values</a:t>
            </a:r>
          </a:p>
          <a:p>
            <a:pPr>
              <a:lnSpc>
                <a:spcPct val="110000"/>
              </a:lnSpc>
              <a:buFont typeface="Wingdings" panose="05000000000000000000" pitchFamily="2" charset="2"/>
              <a:buChar char="ü"/>
            </a:pPr>
            <a:r>
              <a:rPr lang="en-GB" dirty="0"/>
              <a:t>Assembly languages use mnemonics to represent machine code instructions</a:t>
            </a:r>
          </a:p>
          <a:p>
            <a:pPr>
              <a:lnSpc>
                <a:spcPct val="110000"/>
              </a:lnSpc>
              <a:buFont typeface="Wingdings" panose="05000000000000000000" pitchFamily="2" charset="2"/>
              <a:buChar char="ü"/>
            </a:pPr>
            <a:r>
              <a:rPr lang="en-GB" dirty="0"/>
              <a:t>Mnemonics make it much easier to remember the operators than their binary equivalent in machine code</a:t>
            </a:r>
          </a:p>
          <a:p>
            <a:pPr>
              <a:lnSpc>
                <a:spcPct val="110000"/>
              </a:lnSpc>
              <a:buFont typeface="Wingdings" panose="05000000000000000000" pitchFamily="2" charset="2"/>
              <a:buChar char="ü"/>
            </a:pPr>
            <a:r>
              <a:rPr lang="en-GB" dirty="0"/>
              <a:t>Every processor architecture has its own assembly language instruction set</a:t>
            </a:r>
          </a:p>
          <a:p>
            <a:pPr>
              <a:lnSpc>
                <a:spcPct val="110000"/>
              </a:lnSpc>
              <a:buFont typeface="Wingdings" panose="05000000000000000000" pitchFamily="2" charset="2"/>
              <a:buChar char="ü"/>
            </a:pPr>
            <a:r>
              <a:rPr lang="en-GB" dirty="0"/>
              <a:t>Therefore, assembly code written for one type of processor will not run on another.</a:t>
            </a:r>
          </a:p>
        </p:txBody>
      </p:sp>
    </p:spTree>
    <p:extLst>
      <p:ext uri="{BB962C8B-B14F-4D97-AF65-F5344CB8AC3E}">
        <p14:creationId xmlns:p14="http://schemas.microsoft.com/office/powerpoint/2010/main" val="498359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Decode</a:t>
            </a:r>
          </a:p>
        </p:txBody>
      </p:sp>
      <p:sp>
        <p:nvSpPr>
          <p:cNvPr id="3" name="Content Placeholder 2"/>
          <p:cNvSpPr>
            <a:spLocks noGrp="1"/>
          </p:cNvSpPr>
          <p:nvPr>
            <p:ph idx="1"/>
          </p:nvPr>
        </p:nvSpPr>
        <p:spPr>
          <a:xfrm>
            <a:off x="342900" y="1825625"/>
            <a:ext cx="11849100" cy="4351338"/>
          </a:xfrm>
        </p:spPr>
        <p:txBody>
          <a:bodyPr/>
          <a:lstStyle/>
          <a:p>
            <a:pPr marL="0" indent="0">
              <a:buNone/>
            </a:pPr>
            <a:r>
              <a:rPr lang="en-GB" dirty="0">
                <a:latin typeface="Courier New" panose="02070309020205020404" pitchFamily="49" charset="0"/>
                <a:cs typeface="Courier New" panose="02070309020205020404" pitchFamily="49" charset="0"/>
              </a:rPr>
              <a:t>LOAD			0 1 1 1</a:t>
            </a:r>
          </a:p>
          <a:p>
            <a:pPr marL="0" indent="0">
              <a:buNone/>
            </a:pPr>
            <a:r>
              <a:rPr lang="en-GB" dirty="0">
                <a:latin typeface="Courier New" panose="02070309020205020404" pitchFamily="49" charset="0"/>
                <a:cs typeface="Courier New" panose="02070309020205020404" pitchFamily="49" charset="0"/>
              </a:rPr>
              <a:t>MOV  		1 0 1 0</a:t>
            </a:r>
          </a:p>
          <a:p>
            <a:pPr marL="0" indent="0">
              <a:buNone/>
            </a:pPr>
            <a:r>
              <a:rPr lang="en-GB" dirty="0">
                <a:latin typeface="Courier New" panose="02070309020205020404" pitchFamily="49" charset="0"/>
                <a:cs typeface="Courier New" panose="02070309020205020404" pitchFamily="49" charset="0"/>
              </a:rPr>
              <a:t>ADD 			0 0 0 1</a:t>
            </a:r>
          </a:p>
          <a:p>
            <a:pPr marL="0" indent="0">
              <a:buNone/>
            </a:pPr>
            <a:r>
              <a:rPr lang="en-GB" dirty="0">
                <a:latin typeface="Courier New" panose="02070309020205020404" pitchFamily="49" charset="0"/>
                <a:cs typeface="Courier New" panose="02070309020205020404" pitchFamily="49" charset="0"/>
              </a:rPr>
              <a:t>STORE   		0 0 1 1</a:t>
            </a:r>
          </a:p>
          <a:p>
            <a:pPr algn="just"/>
            <a:endParaRPr lang="en-GB" dirty="0"/>
          </a:p>
        </p:txBody>
      </p:sp>
    </p:spTree>
    <p:extLst>
      <p:ext uri="{BB962C8B-B14F-4D97-AF65-F5344CB8AC3E}">
        <p14:creationId xmlns:p14="http://schemas.microsoft.com/office/powerpoint/2010/main" val="1223222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2426" y="98033"/>
            <a:ext cx="10863470" cy="662781"/>
          </a:xfrm>
        </p:spPr>
        <p:txBody>
          <a:bodyPr>
            <a:normAutofit fontScale="90000"/>
          </a:bodyPr>
          <a:lstStyle/>
          <a:p>
            <a:r>
              <a:rPr lang="en-GB" dirty="0"/>
              <a:t>Examples of some assembler language Instructions</a:t>
            </a:r>
          </a:p>
        </p:txBody>
      </p:sp>
      <p:sp>
        <p:nvSpPr>
          <p:cNvPr id="3" name="Content Placeholder 2"/>
          <p:cNvSpPr>
            <a:spLocks noGrp="1"/>
          </p:cNvSpPr>
          <p:nvPr>
            <p:ph idx="1"/>
          </p:nvPr>
        </p:nvSpPr>
        <p:spPr>
          <a:xfrm>
            <a:off x="344555" y="1253331"/>
            <a:ext cx="11582401" cy="4351338"/>
          </a:xfrm>
        </p:spPr>
        <p:txBody>
          <a:bodyPr>
            <a:normAutofit/>
          </a:bodyPr>
          <a:lstStyle/>
          <a:p>
            <a:pPr marL="0" indent="0">
              <a:buNone/>
            </a:pPr>
            <a:r>
              <a:rPr lang="en-GB" dirty="0">
                <a:latin typeface="Courier New" panose="02070309020205020404" pitchFamily="49" charset="0"/>
                <a:cs typeface="Courier New" panose="02070309020205020404" pitchFamily="49" charset="0"/>
              </a:rPr>
              <a:t>// Get value from memory location 20 and store in R1</a:t>
            </a:r>
          </a:p>
          <a:p>
            <a:pPr marL="0" indent="0">
              <a:buNone/>
            </a:pPr>
            <a:r>
              <a:rPr lang="en-GB" dirty="0">
                <a:latin typeface="Courier New" panose="02070309020205020404" pitchFamily="49" charset="0"/>
                <a:cs typeface="Courier New" panose="02070309020205020404" pitchFamily="49" charset="0"/>
              </a:rPr>
              <a:t>LDR R1, 20</a:t>
            </a:r>
          </a:p>
          <a:p>
            <a:pPr marL="0" indent="0">
              <a:buNone/>
            </a:pPr>
            <a:r>
              <a:rPr lang="en-GB" dirty="0">
                <a:latin typeface="Courier New" panose="02070309020205020404" pitchFamily="49" charset="0"/>
                <a:cs typeface="Courier New" panose="02070309020205020404" pitchFamily="49" charset="0"/>
              </a:rPr>
              <a:t>// Move number into register</a:t>
            </a:r>
          </a:p>
          <a:p>
            <a:pPr marL="0" indent="0">
              <a:buNone/>
            </a:pPr>
            <a:r>
              <a:rPr lang="en-GB" dirty="0">
                <a:latin typeface="Courier New" panose="02070309020205020404" pitchFamily="49" charset="0"/>
                <a:cs typeface="Courier New" panose="02070309020205020404" pitchFamily="49" charset="0"/>
              </a:rPr>
              <a:t>MOV R1, #23</a:t>
            </a:r>
          </a:p>
          <a:p>
            <a:pPr marL="0" indent="0">
              <a:buNone/>
            </a:pPr>
            <a:r>
              <a:rPr lang="en-GB" dirty="0">
                <a:latin typeface="Courier New" panose="02070309020205020404" pitchFamily="49" charset="0"/>
                <a:cs typeface="Courier New" panose="02070309020205020404" pitchFamily="49" charset="0"/>
              </a:rPr>
              <a:t>// Add 2 values</a:t>
            </a:r>
          </a:p>
          <a:p>
            <a:pPr marL="0" indent="0">
              <a:buNone/>
            </a:pPr>
            <a:r>
              <a:rPr lang="en-GB" dirty="0">
                <a:latin typeface="Courier New" panose="02070309020205020404" pitchFamily="49" charset="0"/>
                <a:cs typeface="Courier New" panose="02070309020205020404" pitchFamily="49" charset="0"/>
              </a:rPr>
              <a:t>ADD R1, R1, #3</a:t>
            </a:r>
          </a:p>
          <a:p>
            <a:pPr marL="0" indent="0">
              <a:buNone/>
            </a:pPr>
            <a:r>
              <a:rPr lang="en-GB" dirty="0">
                <a:latin typeface="Courier New" panose="02070309020205020404" pitchFamily="49" charset="0"/>
                <a:cs typeface="Courier New" panose="02070309020205020404" pitchFamily="49" charset="0"/>
              </a:rPr>
              <a:t>// store data in RAM</a:t>
            </a:r>
          </a:p>
          <a:p>
            <a:pPr marL="0" indent="0">
              <a:buNone/>
            </a:pPr>
            <a:r>
              <a:rPr lang="en-GB">
                <a:latin typeface="Courier New" panose="02070309020205020404" pitchFamily="49" charset="0"/>
                <a:cs typeface="Courier New" panose="02070309020205020404" pitchFamily="49" charset="0"/>
              </a:rPr>
              <a:t>STORE R1, 100</a:t>
            </a:r>
            <a:endParaRPr lang="en-GB" dirty="0">
              <a:latin typeface="Courier New" panose="02070309020205020404" pitchFamily="49" charset="0"/>
              <a:cs typeface="Courier New" panose="02070309020205020404" pitchFamily="49" charset="0"/>
            </a:endParaRPr>
          </a:p>
          <a:p>
            <a:pPr algn="just"/>
            <a:endParaRPr lang="en-GB" dirty="0"/>
          </a:p>
        </p:txBody>
      </p:sp>
    </p:spTree>
    <p:extLst>
      <p:ext uri="{BB962C8B-B14F-4D97-AF65-F5344CB8AC3E}">
        <p14:creationId xmlns:p14="http://schemas.microsoft.com/office/powerpoint/2010/main" val="1916777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dirty="0"/>
              <a:t>Advantages of low-level language compared to high level language</a:t>
            </a:r>
          </a:p>
        </p:txBody>
      </p:sp>
      <p:sp>
        <p:nvSpPr>
          <p:cNvPr id="3" name="Content Placeholder 2"/>
          <p:cNvSpPr>
            <a:spLocks noGrp="1"/>
          </p:cNvSpPr>
          <p:nvPr>
            <p:ph idx="1"/>
          </p:nvPr>
        </p:nvSpPr>
        <p:spPr>
          <a:xfrm>
            <a:off x="838200" y="1395935"/>
            <a:ext cx="10515600" cy="4351338"/>
          </a:xfrm>
        </p:spPr>
        <p:txBody>
          <a:bodyPr>
            <a:normAutofit/>
          </a:bodyPr>
          <a:lstStyle/>
          <a:p>
            <a:pPr>
              <a:buFont typeface="Wingdings" panose="05000000000000000000" pitchFamily="2" charset="2"/>
              <a:buChar char="ü"/>
            </a:pPr>
            <a:r>
              <a:rPr lang="en-GB" dirty="0"/>
              <a:t>Low level languages produce code are better optimised and therefore are more efficient than high level languages because they are directly controlling the hardware</a:t>
            </a:r>
          </a:p>
          <a:p>
            <a:pPr>
              <a:buFont typeface="Wingdings" panose="05000000000000000000" pitchFamily="2" charset="2"/>
              <a:buChar char="ü"/>
            </a:pPr>
            <a:r>
              <a:rPr lang="en-GB" dirty="0"/>
              <a:t>Thus low level languages are appropriate for developing new operating systems, embedded systems, hardware device drivers, and translator </a:t>
            </a:r>
          </a:p>
          <a:p>
            <a:pPr>
              <a:buFont typeface="Wingdings" panose="05000000000000000000" pitchFamily="2" charset="2"/>
              <a:buChar char="ü"/>
            </a:pPr>
            <a:r>
              <a:rPr lang="en-GB" dirty="0"/>
              <a:t>Some embedded systems many not have an interpreter or compiler so coding in a low level language in the only possibility.</a:t>
            </a:r>
          </a:p>
        </p:txBody>
      </p:sp>
    </p:spTree>
    <p:extLst>
      <p:ext uri="{BB962C8B-B14F-4D97-AF65-F5344CB8AC3E}">
        <p14:creationId xmlns:p14="http://schemas.microsoft.com/office/powerpoint/2010/main" val="2581367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Classification of programming languages</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2047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dirty="0"/>
              <a:t>Disadvantages of low-level language compared to high level language</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GB" dirty="0"/>
              <a:t>Low level languages are very difficult to understand and modify</a:t>
            </a:r>
          </a:p>
          <a:p>
            <a:pPr>
              <a:buFont typeface="Wingdings" panose="05000000000000000000" pitchFamily="2" charset="2"/>
              <a:buChar char="ü"/>
            </a:pPr>
            <a:r>
              <a:rPr lang="en-GB" dirty="0"/>
              <a:t>Assembly code is written for a specific processor architecture, and so is not portable to other computer architectures</a:t>
            </a:r>
          </a:p>
          <a:p>
            <a:pPr>
              <a:buFont typeface="Wingdings" panose="05000000000000000000" pitchFamily="2" charset="2"/>
              <a:buChar char="ü"/>
            </a:pPr>
            <a:r>
              <a:rPr lang="en-GB" dirty="0"/>
              <a:t>There is a one-to-one correspondence with the machine code and instruction so writing code is time consuming compared with writing code in a high-level language </a:t>
            </a:r>
          </a:p>
        </p:txBody>
      </p:sp>
    </p:spTree>
    <p:extLst>
      <p:ext uri="{BB962C8B-B14F-4D97-AF65-F5344CB8AC3E}">
        <p14:creationId xmlns:p14="http://schemas.microsoft.com/office/powerpoint/2010/main" val="25229683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F57BCBA-C58F-4A5F-BE42-15B77C0E01F9}"/>
              </a:ext>
            </a:extLst>
          </p:cNvPr>
          <p:cNvSpPr>
            <a:spLocks noGrp="1"/>
          </p:cNvSpPr>
          <p:nvPr>
            <p:ph type="title"/>
          </p:nvPr>
        </p:nvSpPr>
        <p:spPr>
          <a:xfrm>
            <a:off x="0" y="71528"/>
            <a:ext cx="11353800" cy="662781"/>
          </a:xfrm>
        </p:spPr>
        <p:txBody>
          <a:bodyPr>
            <a:normAutofit fontScale="90000"/>
          </a:bodyPr>
          <a:lstStyle/>
          <a:p>
            <a:r>
              <a:rPr lang="en-GB" sz="3200" dirty="0"/>
              <a:t> Advantages of high-level languages compared to low-level languages</a:t>
            </a:r>
          </a:p>
        </p:txBody>
      </p:sp>
      <p:sp>
        <p:nvSpPr>
          <p:cNvPr id="3" name="Content Placeholder 2"/>
          <p:cNvSpPr>
            <a:spLocks noGrp="1"/>
          </p:cNvSpPr>
          <p:nvPr>
            <p:ph idx="1"/>
          </p:nvPr>
        </p:nvSpPr>
        <p:spPr>
          <a:xfrm>
            <a:off x="619835" y="1402759"/>
            <a:ext cx="10515600" cy="4351338"/>
          </a:xfrm>
        </p:spPr>
        <p:txBody>
          <a:bodyPr>
            <a:normAutofit/>
          </a:bodyPr>
          <a:lstStyle/>
          <a:p>
            <a:pPr>
              <a:lnSpc>
                <a:spcPct val="100000"/>
              </a:lnSpc>
              <a:buFont typeface="Wingdings" panose="05000000000000000000" pitchFamily="2" charset="2"/>
              <a:buChar char="ü"/>
            </a:pPr>
            <a:r>
              <a:rPr lang="en-GB" dirty="0"/>
              <a:t>High level programming languages allow code to be written that is more portable.  This means that the code can be run on different of the types of computer system with different processor architecture. </a:t>
            </a:r>
          </a:p>
          <a:p>
            <a:pPr>
              <a:lnSpc>
                <a:spcPct val="100000"/>
              </a:lnSpc>
              <a:buFont typeface="Wingdings" panose="05000000000000000000" pitchFamily="2" charset="2"/>
              <a:buChar char="ü"/>
            </a:pPr>
            <a:r>
              <a:rPr lang="en-GB" dirty="0"/>
              <a:t>High level languages are easier to understand</a:t>
            </a:r>
          </a:p>
          <a:p>
            <a:pPr>
              <a:lnSpc>
                <a:spcPct val="100000"/>
              </a:lnSpc>
              <a:buFont typeface="Wingdings" panose="05000000000000000000" pitchFamily="2" charset="2"/>
              <a:buChar char="ü"/>
            </a:pPr>
            <a:r>
              <a:rPr lang="en-GB" dirty="0"/>
              <a:t>High level languages are easier to modify</a:t>
            </a:r>
          </a:p>
          <a:p>
            <a:pPr>
              <a:lnSpc>
                <a:spcPct val="100000"/>
              </a:lnSpc>
              <a:buFont typeface="Wingdings" panose="05000000000000000000" pitchFamily="2" charset="2"/>
              <a:buChar char="ü"/>
            </a:pPr>
            <a:r>
              <a:rPr lang="en-GB" dirty="0"/>
              <a:t>High level languages require less code for the same task</a:t>
            </a:r>
          </a:p>
          <a:p>
            <a:pPr>
              <a:lnSpc>
                <a:spcPct val="100000"/>
              </a:lnSpc>
              <a:buFont typeface="Wingdings" panose="05000000000000000000" pitchFamily="2" charset="2"/>
              <a:buChar char="ü"/>
            </a:pPr>
            <a:r>
              <a:rPr lang="en-GB" dirty="0"/>
              <a:t>High level languages allow the use of libraries </a:t>
            </a:r>
            <a:r>
              <a:rPr lang="en-GB"/>
              <a:t>(pre-written code)</a:t>
            </a:r>
            <a:endParaRPr lang="en-GB" dirty="0"/>
          </a:p>
        </p:txBody>
      </p:sp>
    </p:spTree>
    <p:extLst>
      <p:ext uri="{BB962C8B-B14F-4D97-AF65-F5344CB8AC3E}">
        <p14:creationId xmlns:p14="http://schemas.microsoft.com/office/powerpoint/2010/main" val="8179845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603" y="112471"/>
            <a:ext cx="11353800" cy="662781"/>
          </a:xfrm>
        </p:spPr>
        <p:txBody>
          <a:bodyPr>
            <a:normAutofit fontScale="90000"/>
          </a:bodyPr>
          <a:lstStyle/>
          <a:p>
            <a:r>
              <a:rPr lang="en-GB" sz="3200" dirty="0"/>
              <a:t>Disadvantages of high-level languages compared to low-level languages</a:t>
            </a:r>
          </a:p>
        </p:txBody>
      </p:sp>
      <p:sp>
        <p:nvSpPr>
          <p:cNvPr id="3" name="Content Placeholder 2"/>
          <p:cNvSpPr>
            <a:spLocks noGrp="1"/>
          </p:cNvSpPr>
          <p:nvPr>
            <p:ph idx="1"/>
          </p:nvPr>
        </p:nvSpPr>
        <p:spPr>
          <a:xfrm>
            <a:off x="592541" y="1143452"/>
            <a:ext cx="10515600" cy="4351338"/>
          </a:xfrm>
        </p:spPr>
        <p:txBody>
          <a:bodyPr>
            <a:normAutofit/>
          </a:bodyPr>
          <a:lstStyle/>
          <a:p>
            <a:pPr marL="0" indent="0">
              <a:buNone/>
            </a:pPr>
            <a:r>
              <a:rPr lang="en-GB" dirty="0"/>
              <a:t> </a:t>
            </a:r>
          </a:p>
          <a:p>
            <a:pPr>
              <a:lnSpc>
                <a:spcPct val="100000"/>
              </a:lnSpc>
              <a:buFont typeface="Wingdings" panose="05000000000000000000" pitchFamily="2" charset="2"/>
              <a:buChar char="ü"/>
            </a:pPr>
            <a:r>
              <a:rPr lang="en-GB" dirty="0"/>
              <a:t>Needs a translator. Some embedded systems may not have a translator, so there is no option but to program in a low-level language.</a:t>
            </a:r>
          </a:p>
          <a:p>
            <a:pPr>
              <a:lnSpc>
                <a:spcPct val="100000"/>
              </a:lnSpc>
              <a:buFont typeface="Wingdings" panose="05000000000000000000" pitchFamily="2" charset="2"/>
              <a:buChar char="ü"/>
            </a:pPr>
            <a:r>
              <a:rPr lang="en-GB" dirty="0"/>
              <a:t>high level languages run slower because of the layers of abstraction and there is inefficiency in translator.</a:t>
            </a:r>
          </a:p>
        </p:txBody>
      </p:sp>
    </p:spTree>
    <p:extLst>
      <p:ext uri="{BB962C8B-B14F-4D97-AF65-F5344CB8AC3E}">
        <p14:creationId xmlns:p14="http://schemas.microsoft.com/office/powerpoint/2010/main" val="1399795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6EB8B-31DA-4EF7-B516-5766AC6A2B57}"/>
              </a:ext>
            </a:extLst>
          </p:cNvPr>
          <p:cNvSpPr>
            <a:spLocks noGrp="1"/>
          </p:cNvSpPr>
          <p:nvPr>
            <p:ph type="title"/>
          </p:nvPr>
        </p:nvSpPr>
        <p:spPr/>
        <p:txBody>
          <a:bodyPr>
            <a:normAutofit fontScale="90000"/>
          </a:bodyPr>
          <a:lstStyle/>
          <a:p>
            <a:r>
              <a:rPr lang="en-GB" dirty="0"/>
              <a:t>Plenary: Extended response question</a:t>
            </a:r>
          </a:p>
        </p:txBody>
      </p:sp>
      <p:sp>
        <p:nvSpPr>
          <p:cNvPr id="3" name="Content Placeholder 2">
            <a:extLst>
              <a:ext uri="{FF2B5EF4-FFF2-40B4-BE49-F238E27FC236}">
                <a16:creationId xmlns:a16="http://schemas.microsoft.com/office/drawing/2014/main" id="{BAB16C3A-6930-4B89-B42D-0CFDEE883CDC}"/>
              </a:ext>
            </a:extLst>
          </p:cNvPr>
          <p:cNvSpPr>
            <a:spLocks noGrp="1"/>
          </p:cNvSpPr>
          <p:nvPr>
            <p:ph idx="1"/>
          </p:nvPr>
        </p:nvSpPr>
        <p:spPr>
          <a:xfrm>
            <a:off x="808672" y="1435691"/>
            <a:ext cx="10515600" cy="4351338"/>
          </a:xfrm>
        </p:spPr>
        <p:txBody>
          <a:bodyPr/>
          <a:lstStyle/>
          <a:p>
            <a:pPr marL="0" indent="0">
              <a:buNone/>
            </a:pPr>
            <a:r>
              <a:rPr lang="en-GB" dirty="0"/>
              <a:t>Discuss and compare high and low-level languages and explain the different paradigms. [8 marks]</a:t>
            </a:r>
          </a:p>
        </p:txBody>
      </p:sp>
    </p:spTree>
    <p:extLst>
      <p:ext uri="{BB962C8B-B14F-4D97-AF65-F5344CB8AC3E}">
        <p14:creationId xmlns:p14="http://schemas.microsoft.com/office/powerpoint/2010/main" val="4209395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a:xfrm>
            <a:off x="838200" y="1554961"/>
            <a:ext cx="10515600" cy="4351338"/>
          </a:xfrm>
        </p:spPr>
        <p:txBody>
          <a:bodyPr/>
          <a:lstStyle/>
          <a:p>
            <a:pPr>
              <a:buFont typeface="Wingdings" panose="05000000000000000000" pitchFamily="2" charset="2"/>
              <a:buChar char="ü"/>
            </a:pPr>
            <a:r>
              <a:rPr lang="en-GB" dirty="0"/>
              <a:t>Discuss a range of programming paradigms</a:t>
            </a:r>
          </a:p>
          <a:p>
            <a:pPr>
              <a:buFont typeface="Wingdings" panose="05000000000000000000" pitchFamily="2" charset="2"/>
              <a:buChar char="ü"/>
            </a:pPr>
            <a:r>
              <a:rPr lang="en-GB" dirty="0"/>
              <a:t>Discuss high level and low level programming languages including:</a:t>
            </a:r>
          </a:p>
          <a:p>
            <a:pPr lvl="1">
              <a:buFont typeface="Wingdings" panose="05000000000000000000" pitchFamily="2" charset="2"/>
              <a:buChar char="ü"/>
            </a:pPr>
            <a:r>
              <a:rPr lang="en-GB" dirty="0"/>
              <a:t>Imperative high level languages </a:t>
            </a:r>
          </a:p>
          <a:p>
            <a:pPr lvl="1">
              <a:buFont typeface="Wingdings" panose="05000000000000000000" pitchFamily="2" charset="2"/>
              <a:buChar char="ü"/>
            </a:pPr>
            <a:r>
              <a:rPr lang="en-GB" dirty="0"/>
              <a:t>Assembly Language</a:t>
            </a:r>
          </a:p>
          <a:p>
            <a:pPr lvl="1">
              <a:buFont typeface="Wingdings" panose="05000000000000000000" pitchFamily="2" charset="2"/>
              <a:buChar char="ü"/>
            </a:pPr>
            <a:r>
              <a:rPr lang="en-GB" dirty="0"/>
              <a:t>Machine code</a:t>
            </a:r>
          </a:p>
        </p:txBody>
      </p:sp>
    </p:spTree>
    <p:extLst>
      <p:ext uri="{BB962C8B-B14F-4D97-AF65-F5344CB8AC3E}">
        <p14:creationId xmlns:p14="http://schemas.microsoft.com/office/powerpoint/2010/main" val="1931834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D4EDA-E28E-4053-9A79-D6FB8913C529}"/>
              </a:ext>
            </a:extLst>
          </p:cNvPr>
          <p:cNvSpPr>
            <a:spLocks noGrp="1"/>
          </p:cNvSpPr>
          <p:nvPr>
            <p:ph type="title"/>
          </p:nvPr>
        </p:nvSpPr>
        <p:spPr/>
        <p:txBody>
          <a:bodyPr>
            <a:normAutofit fontScale="90000"/>
          </a:bodyPr>
          <a:lstStyle/>
          <a:p>
            <a:r>
              <a:rPr lang="en-GB" dirty="0"/>
              <a:t>Why are there so many programming languages?</a:t>
            </a:r>
          </a:p>
        </p:txBody>
      </p:sp>
      <p:sp>
        <p:nvSpPr>
          <p:cNvPr id="3" name="Content Placeholder 2">
            <a:extLst>
              <a:ext uri="{FF2B5EF4-FFF2-40B4-BE49-F238E27FC236}">
                <a16:creationId xmlns:a16="http://schemas.microsoft.com/office/drawing/2014/main" id="{69D7363F-F9A3-4DE2-A6F2-409A12C03638}"/>
              </a:ext>
            </a:extLst>
          </p:cNvPr>
          <p:cNvSpPr>
            <a:spLocks noGrp="1"/>
          </p:cNvSpPr>
          <p:nvPr>
            <p:ph idx="1"/>
          </p:nvPr>
        </p:nvSpPr>
        <p:spPr/>
        <p:txBody>
          <a:bodyPr/>
          <a:lstStyle/>
          <a:p>
            <a:pPr>
              <a:buFont typeface="Wingdings" panose="05000000000000000000" pitchFamily="2" charset="2"/>
              <a:buChar char="ü"/>
            </a:pPr>
            <a:r>
              <a:rPr lang="en-GB" dirty="0"/>
              <a:t>There are many different programming languages</a:t>
            </a:r>
          </a:p>
          <a:p>
            <a:pPr>
              <a:buFont typeface="Wingdings" panose="05000000000000000000" pitchFamily="2" charset="2"/>
              <a:buChar char="ü"/>
            </a:pPr>
            <a:r>
              <a:rPr lang="en-GB" dirty="0"/>
              <a:t>New languages are developed to solve specific problems that currently existing languages cannot solve optimally.</a:t>
            </a:r>
          </a:p>
          <a:p>
            <a:pPr marL="0" indent="0">
              <a:buNone/>
            </a:pPr>
            <a:endParaRPr lang="en-GB" dirty="0"/>
          </a:p>
        </p:txBody>
      </p:sp>
    </p:spTree>
    <p:extLst>
      <p:ext uri="{BB962C8B-B14F-4D97-AF65-F5344CB8AC3E}">
        <p14:creationId xmlns:p14="http://schemas.microsoft.com/office/powerpoint/2010/main" val="2866562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8E56D-EB3C-4E3C-9641-D028C4A1A77C}"/>
              </a:ext>
            </a:extLst>
          </p:cNvPr>
          <p:cNvSpPr>
            <a:spLocks noGrp="1"/>
          </p:cNvSpPr>
          <p:nvPr>
            <p:ph type="title"/>
          </p:nvPr>
        </p:nvSpPr>
        <p:spPr/>
        <p:txBody>
          <a:bodyPr>
            <a:normAutofit fontScale="90000"/>
          </a:bodyPr>
          <a:lstStyle/>
          <a:p>
            <a:r>
              <a:rPr lang="en-GB" dirty="0"/>
              <a:t>Paradigm</a:t>
            </a:r>
          </a:p>
        </p:txBody>
      </p:sp>
      <p:sp>
        <p:nvSpPr>
          <p:cNvPr id="3" name="Content Placeholder 2">
            <a:extLst>
              <a:ext uri="{FF2B5EF4-FFF2-40B4-BE49-F238E27FC236}">
                <a16:creationId xmlns:a16="http://schemas.microsoft.com/office/drawing/2014/main" id="{331104DD-E6E0-43A5-B907-9787CCFA782E}"/>
              </a:ext>
            </a:extLst>
          </p:cNvPr>
          <p:cNvSpPr>
            <a:spLocks noGrp="1"/>
          </p:cNvSpPr>
          <p:nvPr>
            <p:ph idx="1"/>
          </p:nvPr>
        </p:nvSpPr>
        <p:spPr>
          <a:xfrm>
            <a:off x="808672" y="1253331"/>
            <a:ext cx="10515600" cy="4351338"/>
          </a:xfrm>
        </p:spPr>
        <p:txBody>
          <a:bodyPr/>
          <a:lstStyle/>
          <a:p>
            <a:pPr marL="0" indent="0">
              <a:buNone/>
            </a:pPr>
            <a:r>
              <a:rPr lang="en-GB" dirty="0"/>
              <a:t>A paradigm is a way of doing something.  Therefore a programming paradigm is a way of writing code.  The main high-level programming paradigms you need to know about are:</a:t>
            </a:r>
          </a:p>
          <a:p>
            <a:pPr>
              <a:buFont typeface="Wingdings" panose="05000000000000000000" pitchFamily="2" charset="2"/>
              <a:buChar char="ü"/>
            </a:pPr>
            <a:r>
              <a:rPr lang="en-GB" dirty="0"/>
              <a:t>Procedural</a:t>
            </a:r>
          </a:p>
          <a:p>
            <a:pPr>
              <a:buFont typeface="Wingdings" panose="05000000000000000000" pitchFamily="2" charset="2"/>
              <a:buChar char="ü"/>
            </a:pPr>
            <a:r>
              <a:rPr lang="en-GB" dirty="0"/>
              <a:t>Functional</a:t>
            </a:r>
          </a:p>
          <a:p>
            <a:pPr>
              <a:buFont typeface="Wingdings" panose="05000000000000000000" pitchFamily="2" charset="2"/>
              <a:buChar char="ü"/>
            </a:pPr>
            <a:r>
              <a:rPr lang="en-GB" dirty="0"/>
              <a:t>Object Oriented</a:t>
            </a:r>
          </a:p>
          <a:p>
            <a:pPr>
              <a:buFont typeface="Wingdings" panose="05000000000000000000" pitchFamily="2" charset="2"/>
              <a:buChar char="ü"/>
            </a:pPr>
            <a:r>
              <a:rPr lang="en-GB" dirty="0"/>
              <a:t>Event driven</a:t>
            </a:r>
          </a:p>
        </p:txBody>
      </p:sp>
    </p:spTree>
    <p:extLst>
      <p:ext uri="{BB962C8B-B14F-4D97-AF65-F5344CB8AC3E}">
        <p14:creationId xmlns:p14="http://schemas.microsoft.com/office/powerpoint/2010/main" val="3619663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Procedural programming</a:t>
            </a:r>
          </a:p>
        </p:txBody>
      </p:sp>
      <p:sp>
        <p:nvSpPr>
          <p:cNvPr id="3" name="Content Placeholder 2"/>
          <p:cNvSpPr>
            <a:spLocks noGrp="1"/>
          </p:cNvSpPr>
          <p:nvPr>
            <p:ph idx="1"/>
          </p:nvPr>
        </p:nvSpPr>
        <p:spPr>
          <a:xfrm>
            <a:off x="838200" y="1110008"/>
            <a:ext cx="10515600" cy="5529331"/>
          </a:xfrm>
        </p:spPr>
        <p:txBody>
          <a:bodyPr>
            <a:normAutofit fontScale="85000" lnSpcReduction="20000"/>
          </a:bodyPr>
          <a:lstStyle/>
          <a:p>
            <a:pPr marL="0" indent="0">
              <a:lnSpc>
                <a:spcPct val="120000"/>
              </a:lnSpc>
              <a:buNone/>
            </a:pPr>
            <a:r>
              <a:rPr lang="en-GB" dirty="0"/>
              <a:t>We are already familiar with procedural programs.</a:t>
            </a:r>
          </a:p>
          <a:p>
            <a:pPr marL="0" indent="0">
              <a:lnSpc>
                <a:spcPct val="120000"/>
              </a:lnSpc>
              <a:buNone/>
            </a:pPr>
            <a:r>
              <a:rPr lang="en-GB" dirty="0"/>
              <a:t>The main characteristics of procedural programming are</a:t>
            </a:r>
          </a:p>
          <a:p>
            <a:pPr>
              <a:lnSpc>
                <a:spcPct val="120000"/>
              </a:lnSpc>
              <a:buFont typeface="Wingdings" panose="05000000000000000000" pitchFamily="2" charset="2"/>
              <a:buChar char="ü"/>
            </a:pPr>
            <a:r>
              <a:rPr lang="en-GB" dirty="0"/>
              <a:t>Sequencing - The instructions are executed in order</a:t>
            </a:r>
          </a:p>
          <a:p>
            <a:pPr>
              <a:lnSpc>
                <a:spcPct val="120000"/>
              </a:lnSpc>
              <a:buFont typeface="Wingdings" panose="05000000000000000000" pitchFamily="2" charset="2"/>
              <a:buChar char="ü"/>
            </a:pPr>
            <a:r>
              <a:rPr lang="en-GB" dirty="0"/>
              <a:t>Assignment - Variables are either global accessible by the entire program or local to a particular function.</a:t>
            </a:r>
          </a:p>
          <a:p>
            <a:pPr>
              <a:lnSpc>
                <a:spcPct val="120000"/>
              </a:lnSpc>
              <a:buFont typeface="Wingdings" panose="05000000000000000000" pitchFamily="2" charset="2"/>
              <a:buChar char="ü"/>
            </a:pPr>
            <a:r>
              <a:rPr lang="en-GB" dirty="0"/>
              <a:t>Iteration (looping),</a:t>
            </a:r>
          </a:p>
          <a:p>
            <a:pPr>
              <a:lnSpc>
                <a:spcPct val="120000"/>
              </a:lnSpc>
              <a:buFont typeface="Wingdings" panose="05000000000000000000" pitchFamily="2" charset="2"/>
              <a:buChar char="ü"/>
            </a:pPr>
            <a:r>
              <a:rPr lang="en-GB" dirty="0"/>
              <a:t>Selection (if else)</a:t>
            </a:r>
          </a:p>
          <a:p>
            <a:pPr marL="0" indent="0">
              <a:lnSpc>
                <a:spcPct val="120000"/>
              </a:lnSpc>
              <a:buNone/>
            </a:pPr>
            <a:endParaRPr lang="en-GB" dirty="0"/>
          </a:p>
          <a:p>
            <a:pPr marL="0" indent="0">
              <a:lnSpc>
                <a:spcPct val="120000"/>
              </a:lnSpc>
              <a:buNone/>
            </a:pPr>
            <a:r>
              <a:rPr lang="en-GB" dirty="0"/>
              <a:t>Contains subroutines where you pass data and parameters as arguments : </a:t>
            </a:r>
          </a:p>
          <a:p>
            <a:pPr marL="0" indent="0">
              <a:lnSpc>
                <a:spcPct val="120000"/>
              </a:lnSpc>
              <a:buNone/>
            </a:pPr>
            <a:r>
              <a:rPr lang="en-GB" dirty="0"/>
              <a:t>	</a:t>
            </a:r>
            <a:r>
              <a:rPr lang="en-GB" dirty="0">
                <a:latin typeface="Courier New" panose="02070309020205020404" pitchFamily="49" charset="0"/>
                <a:cs typeface="Courier New" panose="02070309020205020404" pitchFamily="49" charset="0"/>
              </a:rPr>
              <a:t>	subroutines(parameter, </a:t>
            </a:r>
            <a:r>
              <a:rPr lang="en-GB" dirty="0" err="1">
                <a:latin typeface="Courier New" panose="02070309020205020404" pitchFamily="49" charset="0"/>
                <a:cs typeface="Courier New" panose="02070309020205020404" pitchFamily="49" charset="0"/>
              </a:rPr>
              <a:t>someData</a:t>
            </a:r>
            <a:r>
              <a:rPr lang="en-GB" dirty="0">
                <a:latin typeface="Courier New" panose="02070309020205020404" pitchFamily="49" charset="0"/>
                <a:cs typeface="Courier New" panose="02070309020205020404" pitchFamily="49" charset="0"/>
              </a:rPr>
              <a:t>)</a:t>
            </a:r>
            <a:endParaRPr lang="en-GB" dirty="0"/>
          </a:p>
          <a:p>
            <a:pPr marL="0" indent="0">
              <a:lnSpc>
                <a:spcPct val="120000"/>
              </a:lnSpc>
              <a:buNone/>
            </a:pPr>
            <a:r>
              <a:rPr lang="en-GB" dirty="0"/>
              <a:t>Code is a series of calls to functions that may call other functions.</a:t>
            </a:r>
          </a:p>
        </p:txBody>
      </p:sp>
    </p:spTree>
    <p:extLst>
      <p:ext uri="{BB962C8B-B14F-4D97-AF65-F5344CB8AC3E}">
        <p14:creationId xmlns:p14="http://schemas.microsoft.com/office/powerpoint/2010/main" val="852052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Functional programming</a:t>
            </a:r>
          </a:p>
        </p:txBody>
      </p:sp>
      <p:sp>
        <p:nvSpPr>
          <p:cNvPr id="3" name="Content Placeholder 2"/>
          <p:cNvSpPr>
            <a:spLocks noGrp="1"/>
          </p:cNvSpPr>
          <p:nvPr>
            <p:ph idx="1"/>
          </p:nvPr>
        </p:nvSpPr>
        <p:spPr>
          <a:xfrm>
            <a:off x="639417" y="1414806"/>
            <a:ext cx="10515600" cy="4853471"/>
          </a:xfrm>
        </p:spPr>
        <p:txBody>
          <a:bodyPr>
            <a:normAutofit fontScale="77500" lnSpcReduction="20000"/>
          </a:bodyPr>
          <a:lstStyle/>
          <a:p>
            <a:pPr>
              <a:lnSpc>
                <a:spcPct val="120000"/>
              </a:lnSpc>
              <a:buFont typeface="Wingdings" panose="05000000000000000000" pitchFamily="2" charset="2"/>
              <a:buChar char="ü"/>
            </a:pPr>
            <a:r>
              <a:rPr lang="en-GB" dirty="0"/>
              <a:t>Functional programming languages use functions as their fundamental programming construct </a:t>
            </a:r>
          </a:p>
          <a:p>
            <a:pPr>
              <a:lnSpc>
                <a:spcPct val="120000"/>
              </a:lnSpc>
              <a:buFont typeface="Wingdings" panose="05000000000000000000" pitchFamily="2" charset="2"/>
              <a:buChar char="ü"/>
            </a:pPr>
            <a:r>
              <a:rPr lang="en-GB" dirty="0"/>
              <a:t>Functions can be passed into functions and returned from functions.</a:t>
            </a:r>
          </a:p>
          <a:p>
            <a:pPr>
              <a:lnSpc>
                <a:spcPct val="120000"/>
              </a:lnSpc>
              <a:buFont typeface="Wingdings" panose="05000000000000000000" pitchFamily="2" charset="2"/>
              <a:buChar char="ü"/>
            </a:pPr>
            <a:r>
              <a:rPr lang="en-GB" dirty="0"/>
              <a:t>Functional languages rely on </a:t>
            </a:r>
            <a:r>
              <a:rPr lang="en-GB" b="1" dirty="0"/>
              <a:t>recursion</a:t>
            </a:r>
            <a:r>
              <a:rPr lang="en-GB" dirty="0"/>
              <a:t> (</a:t>
            </a:r>
            <a:r>
              <a:rPr lang="en-GB" dirty="0" err="1"/>
              <a:t>ie</a:t>
            </a:r>
            <a:r>
              <a:rPr lang="en-GB" dirty="0"/>
              <a:t> the function calling itself).</a:t>
            </a:r>
          </a:p>
          <a:p>
            <a:pPr>
              <a:lnSpc>
                <a:spcPct val="120000"/>
              </a:lnSpc>
              <a:buFont typeface="Wingdings" panose="05000000000000000000" pitchFamily="2" charset="2"/>
              <a:buChar char="ü"/>
            </a:pPr>
            <a:r>
              <a:rPr lang="en-GB" dirty="0"/>
              <a:t>Functional languages have a high level of </a:t>
            </a:r>
            <a:r>
              <a:rPr lang="en-GB" b="1" dirty="0"/>
              <a:t>abstraction</a:t>
            </a:r>
            <a:endParaRPr lang="en-GB" dirty="0"/>
          </a:p>
          <a:p>
            <a:pPr>
              <a:lnSpc>
                <a:spcPct val="120000"/>
              </a:lnSpc>
              <a:buFont typeface="Wingdings" panose="05000000000000000000" pitchFamily="2" charset="2"/>
              <a:buChar char="ü"/>
            </a:pPr>
            <a:r>
              <a:rPr lang="en-GB" dirty="0"/>
              <a:t>Functional languages are </a:t>
            </a:r>
            <a:r>
              <a:rPr lang="en-GB" b="1" dirty="0"/>
              <a:t>declarative</a:t>
            </a:r>
            <a:r>
              <a:rPr lang="en-GB" dirty="0"/>
              <a:t> which means they are concerned with </a:t>
            </a:r>
            <a:r>
              <a:rPr lang="en-GB" b="1" dirty="0"/>
              <a:t>what</a:t>
            </a:r>
            <a:r>
              <a:rPr lang="en-GB" dirty="0"/>
              <a:t> needs to be calculated as opposed to</a:t>
            </a:r>
            <a:r>
              <a:rPr lang="en-GB" b="1" dirty="0"/>
              <a:t> how </a:t>
            </a:r>
            <a:r>
              <a:rPr lang="en-GB" dirty="0"/>
              <a:t>it should be calculated</a:t>
            </a:r>
            <a:endParaRPr lang="en-GB" b="1" dirty="0"/>
          </a:p>
          <a:p>
            <a:pPr>
              <a:lnSpc>
                <a:spcPct val="120000"/>
              </a:lnSpc>
              <a:buFont typeface="Wingdings" panose="05000000000000000000" pitchFamily="2" charset="2"/>
              <a:buChar char="ü"/>
            </a:pPr>
            <a:r>
              <a:rPr lang="en-GB" dirty="0"/>
              <a:t>Functional programs are shorter than codes written in procedural languages.  This results in code that is likely to contain fewer errors because there are fewer lines of source code and opportunities to introduce errors, thereby making debugging easier.</a:t>
            </a:r>
          </a:p>
          <a:p>
            <a:pPr>
              <a:lnSpc>
                <a:spcPct val="120000"/>
              </a:lnSpc>
              <a:buFont typeface="Wingdings" panose="05000000000000000000" pitchFamily="2" charset="2"/>
              <a:buChar char="ü"/>
            </a:pPr>
            <a:r>
              <a:rPr lang="en-GB" dirty="0"/>
              <a:t>Functional programs </a:t>
            </a:r>
            <a:r>
              <a:rPr lang="en-GB"/>
              <a:t>are thread safe</a:t>
            </a:r>
            <a:r>
              <a:rPr lang="en-GB" dirty="0"/>
              <a:t>, so ideal for </a:t>
            </a:r>
            <a:r>
              <a:rPr lang="en-GB"/>
              <a:t>parallel processing.</a:t>
            </a:r>
            <a:endParaRPr lang="en-GB" dirty="0"/>
          </a:p>
          <a:p>
            <a:pPr>
              <a:lnSpc>
                <a:spcPct val="120000"/>
              </a:lnSpc>
              <a:buFont typeface="Wingdings" panose="05000000000000000000" pitchFamily="2" charset="2"/>
              <a:buChar char="ü"/>
            </a:pPr>
            <a:endParaRPr lang="en-GB" dirty="0"/>
          </a:p>
          <a:p>
            <a:pPr>
              <a:lnSpc>
                <a:spcPct val="120000"/>
              </a:lnSpc>
              <a:buFont typeface="Wingdings" panose="05000000000000000000" pitchFamily="2" charset="2"/>
              <a:buChar char="ü"/>
            </a:pPr>
            <a:endParaRPr lang="en-GB" dirty="0"/>
          </a:p>
        </p:txBody>
      </p:sp>
    </p:spTree>
    <p:extLst>
      <p:ext uri="{BB962C8B-B14F-4D97-AF65-F5344CB8AC3E}">
        <p14:creationId xmlns:p14="http://schemas.microsoft.com/office/powerpoint/2010/main" val="1672115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E877B-BE1E-474F-906F-DD0D6E6CE459}"/>
              </a:ext>
            </a:extLst>
          </p:cNvPr>
          <p:cNvSpPr>
            <a:spLocks noGrp="1"/>
          </p:cNvSpPr>
          <p:nvPr>
            <p:ph type="title"/>
          </p:nvPr>
        </p:nvSpPr>
        <p:spPr/>
        <p:txBody>
          <a:bodyPr>
            <a:normAutofit fontScale="90000"/>
          </a:bodyPr>
          <a:lstStyle/>
          <a:p>
            <a:r>
              <a:rPr lang="en-GB" dirty="0"/>
              <a:t>Event drive programming</a:t>
            </a:r>
          </a:p>
        </p:txBody>
      </p:sp>
      <p:sp>
        <p:nvSpPr>
          <p:cNvPr id="3" name="Content Placeholder 2">
            <a:extLst>
              <a:ext uri="{FF2B5EF4-FFF2-40B4-BE49-F238E27FC236}">
                <a16:creationId xmlns:a16="http://schemas.microsoft.com/office/drawing/2014/main" id="{7295FED4-6B35-40DD-A6AF-4DA685844B04}"/>
              </a:ext>
            </a:extLst>
          </p:cNvPr>
          <p:cNvSpPr>
            <a:spLocks noGrp="1"/>
          </p:cNvSpPr>
          <p:nvPr>
            <p:ph idx="1"/>
          </p:nvPr>
        </p:nvSpPr>
        <p:spPr/>
        <p:txBody>
          <a:bodyPr>
            <a:normAutofit/>
          </a:bodyPr>
          <a:lstStyle/>
          <a:p>
            <a:pPr>
              <a:lnSpc>
                <a:spcPct val="100000"/>
              </a:lnSpc>
              <a:buFont typeface="Wingdings" panose="05000000000000000000" pitchFamily="2" charset="2"/>
              <a:buChar char="ü"/>
            </a:pPr>
            <a:r>
              <a:rPr lang="en-GB" dirty="0"/>
              <a:t>Event drive programming is used for graphical user interfaces</a:t>
            </a:r>
          </a:p>
          <a:p>
            <a:pPr>
              <a:lnSpc>
                <a:spcPct val="100000"/>
              </a:lnSpc>
              <a:buFont typeface="Wingdings" panose="05000000000000000000" pitchFamily="2" charset="2"/>
              <a:buChar char="ü"/>
            </a:pPr>
            <a:r>
              <a:rPr lang="en-GB" dirty="0"/>
              <a:t>Program flow is determined by </a:t>
            </a:r>
            <a:r>
              <a:rPr lang="en-GB" b="1" dirty="0"/>
              <a:t>events</a:t>
            </a:r>
            <a:r>
              <a:rPr lang="en-GB" dirty="0"/>
              <a:t> such as key press and mouse click</a:t>
            </a:r>
          </a:p>
          <a:p>
            <a:pPr>
              <a:lnSpc>
                <a:spcPct val="100000"/>
              </a:lnSpc>
              <a:buFont typeface="Wingdings" panose="05000000000000000000" pitchFamily="2" charset="2"/>
              <a:buChar char="ü"/>
            </a:pPr>
            <a:r>
              <a:rPr lang="en-GB" dirty="0"/>
              <a:t>There is a </a:t>
            </a:r>
            <a:r>
              <a:rPr lang="en-GB" b="1" dirty="0"/>
              <a:t>main loop</a:t>
            </a:r>
            <a:r>
              <a:rPr lang="en-GB" dirty="0"/>
              <a:t> listening for events</a:t>
            </a:r>
          </a:p>
          <a:p>
            <a:pPr>
              <a:lnSpc>
                <a:spcPct val="100000"/>
              </a:lnSpc>
              <a:buFont typeface="Wingdings" panose="05000000000000000000" pitchFamily="2" charset="2"/>
              <a:buChar char="ü"/>
            </a:pPr>
            <a:r>
              <a:rPr lang="en-GB" dirty="0"/>
              <a:t>When an event occurs the </a:t>
            </a:r>
            <a:r>
              <a:rPr lang="en-GB" b="1" dirty="0" err="1"/>
              <a:t>callback</a:t>
            </a:r>
            <a:r>
              <a:rPr lang="en-GB" dirty="0"/>
              <a:t> function is executed</a:t>
            </a:r>
          </a:p>
          <a:p>
            <a:pPr>
              <a:lnSpc>
                <a:spcPct val="100000"/>
              </a:lnSpc>
              <a:buFont typeface="Wingdings" panose="05000000000000000000" pitchFamily="2" charset="2"/>
              <a:buChar char="ü"/>
            </a:pPr>
            <a:r>
              <a:rPr lang="en-GB" dirty="0"/>
              <a:t>A </a:t>
            </a:r>
            <a:r>
              <a:rPr lang="en-GB" dirty="0" err="1"/>
              <a:t>callback</a:t>
            </a:r>
            <a:r>
              <a:rPr lang="en-GB" dirty="0"/>
              <a:t> function is a function passed to another function that is run later when the corresponding event occurs</a:t>
            </a:r>
          </a:p>
          <a:p>
            <a:pPr>
              <a:buFont typeface="Wingdings" panose="05000000000000000000" pitchFamily="2" charset="2"/>
              <a:buChar char="ü"/>
            </a:pPr>
            <a:endParaRPr lang="en-GB" dirty="0"/>
          </a:p>
        </p:txBody>
      </p:sp>
    </p:spTree>
    <p:extLst>
      <p:ext uri="{BB962C8B-B14F-4D97-AF65-F5344CB8AC3E}">
        <p14:creationId xmlns:p14="http://schemas.microsoft.com/office/powerpoint/2010/main" val="348209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Object Oriented Programming (OOP)</a:t>
            </a:r>
          </a:p>
        </p:txBody>
      </p:sp>
      <p:sp>
        <p:nvSpPr>
          <p:cNvPr id="3" name="Content Placeholder 2"/>
          <p:cNvSpPr>
            <a:spLocks noGrp="1"/>
          </p:cNvSpPr>
          <p:nvPr>
            <p:ph idx="1"/>
          </p:nvPr>
        </p:nvSpPr>
        <p:spPr>
          <a:xfrm>
            <a:off x="838200" y="1594718"/>
            <a:ext cx="10515600" cy="4351338"/>
          </a:xfrm>
        </p:spPr>
        <p:txBody>
          <a:bodyPr>
            <a:normAutofit/>
          </a:bodyPr>
          <a:lstStyle/>
          <a:p>
            <a:pPr>
              <a:buFont typeface="Wingdings" panose="05000000000000000000" pitchFamily="2" charset="2"/>
              <a:buChar char="ü"/>
            </a:pPr>
            <a:r>
              <a:rPr lang="en-GB" dirty="0"/>
              <a:t>In OOP classes and objects are the core components.</a:t>
            </a:r>
          </a:p>
          <a:p>
            <a:pPr>
              <a:buFont typeface="Wingdings" panose="05000000000000000000" pitchFamily="2" charset="2"/>
              <a:buChar char="ü"/>
            </a:pPr>
            <a:r>
              <a:rPr lang="en-GB" dirty="0"/>
              <a:t>A person, animal or place might be considered objects, for instance</a:t>
            </a:r>
          </a:p>
          <a:p>
            <a:pPr>
              <a:buFont typeface="Wingdings" panose="05000000000000000000" pitchFamily="2" charset="2"/>
              <a:buChar char="ü"/>
            </a:pPr>
            <a:r>
              <a:rPr lang="en-GB" dirty="0"/>
              <a:t>Objects model the real world more closely by handling characteristics and behaviour together.</a:t>
            </a:r>
          </a:p>
          <a:p>
            <a:pPr>
              <a:buFont typeface="Wingdings" panose="05000000000000000000" pitchFamily="2" charset="2"/>
              <a:buChar char="ü"/>
            </a:pPr>
            <a:r>
              <a:rPr lang="en-GB" dirty="0"/>
              <a:t>Objects are encapsulated and contain both data and procedures</a:t>
            </a:r>
          </a:p>
          <a:p>
            <a:pPr>
              <a:buFont typeface="Wingdings" panose="05000000000000000000" pitchFamily="2" charset="2"/>
              <a:buChar char="ü"/>
            </a:pPr>
            <a:r>
              <a:rPr lang="en-GB" dirty="0"/>
              <a:t>Procedures are represented as methods and data as attributes</a:t>
            </a:r>
          </a:p>
          <a:p>
            <a:pPr>
              <a:buFont typeface="Wingdings" panose="05000000000000000000" pitchFamily="2" charset="2"/>
              <a:buChar char="ü"/>
            </a:pPr>
            <a:endParaRPr lang="en-GB" dirty="0"/>
          </a:p>
        </p:txBody>
      </p:sp>
    </p:spTree>
    <p:extLst>
      <p:ext uri="{BB962C8B-B14F-4D97-AF65-F5344CB8AC3E}">
        <p14:creationId xmlns:p14="http://schemas.microsoft.com/office/powerpoint/2010/main" val="329174325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9427</TotalTime>
  <Words>1481</Words>
  <Application>Microsoft Office PowerPoint</Application>
  <PresentationFormat>Widescreen</PresentationFormat>
  <Paragraphs>142</Paragraphs>
  <Slides>23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Calibri Light</vt:lpstr>
      <vt:lpstr>Courier New</vt:lpstr>
      <vt:lpstr>gg sans</vt:lpstr>
      <vt:lpstr>Times New Roman</vt:lpstr>
      <vt:lpstr>Wingdings</vt:lpstr>
      <vt:lpstr>1_Office Theme</vt:lpstr>
      <vt:lpstr>Think, Pair, Share</vt:lpstr>
      <vt:lpstr>Classification of programming languages</vt:lpstr>
      <vt:lpstr>Learning objectives</vt:lpstr>
      <vt:lpstr>Why are there so many programming languages?</vt:lpstr>
      <vt:lpstr>Paradigm</vt:lpstr>
      <vt:lpstr>Procedural programming</vt:lpstr>
      <vt:lpstr>Functional programming</vt:lpstr>
      <vt:lpstr>Event drive programming</vt:lpstr>
      <vt:lpstr>Object Oriented Programming (OOP)</vt:lpstr>
      <vt:lpstr>Generations of programming languages</vt:lpstr>
      <vt:lpstr>Low level programming language</vt:lpstr>
      <vt:lpstr>Declarative high level programming languages</vt:lpstr>
      <vt:lpstr>Imperative High Level Programming Language</vt:lpstr>
      <vt:lpstr>Low level language: Machine code</vt:lpstr>
      <vt:lpstr>Machine code - example</vt:lpstr>
      <vt:lpstr>Low level: Assembly language</vt:lpstr>
      <vt:lpstr>Decode</vt:lpstr>
      <vt:lpstr>Examples of some assembler language Instructions</vt:lpstr>
      <vt:lpstr>Advantages of low-level language compared to high level language</vt:lpstr>
      <vt:lpstr>Disadvantages of low-level language compared to high level language</vt:lpstr>
      <vt:lpstr> Advantages of high-level languages compared to low-level languages</vt:lpstr>
      <vt:lpstr>Disadvantages of high-level languages compared to low-level languages</vt:lpstr>
      <vt:lpstr>Plenary: Extended response question</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176</cp:revision>
  <cp:lastPrinted>2016-09-16T11:32:46Z</cp:lastPrinted>
  <dcterms:created xsi:type="dcterms:W3CDTF">2016-09-09T07:37:57Z</dcterms:created>
  <dcterms:modified xsi:type="dcterms:W3CDTF">2025-03-26T09:40:26Z</dcterms:modified>
</cp:coreProperties>
</file>