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3" r:id="rId2"/>
    <p:sldId id="280" r:id="rId3"/>
    <p:sldId id="302" r:id="rId4"/>
    <p:sldId id="378" r:id="rId5"/>
    <p:sldId id="341" r:id="rId6"/>
    <p:sldId id="342" r:id="rId7"/>
    <p:sldId id="356" r:id="rId8"/>
    <p:sldId id="343" r:id="rId9"/>
    <p:sldId id="357" r:id="rId10"/>
    <p:sldId id="358" r:id="rId11"/>
    <p:sldId id="344" r:id="rId12"/>
    <p:sldId id="359" r:id="rId13"/>
    <p:sldId id="360" r:id="rId14"/>
    <p:sldId id="346" r:id="rId15"/>
    <p:sldId id="361" r:id="rId16"/>
    <p:sldId id="362" r:id="rId17"/>
    <p:sldId id="347" r:id="rId18"/>
    <p:sldId id="345" r:id="rId19"/>
    <p:sldId id="377" r:id="rId20"/>
    <p:sldId id="291" r:id="rId21"/>
    <p:sldId id="285" r:id="rId22"/>
    <p:sldId id="295" r:id="rId23"/>
    <p:sldId id="292" r:id="rId24"/>
    <p:sldId id="283" r:id="rId25"/>
    <p:sldId id="300" r:id="rId26"/>
    <p:sldId id="301" r:id="rId27"/>
    <p:sldId id="287" r:id="rId28"/>
    <p:sldId id="296" r:id="rId29"/>
    <p:sldId id="297" r:id="rId30"/>
    <p:sldId id="298" r:id="rId31"/>
    <p:sldId id="284" r:id="rId32"/>
    <p:sldId id="299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0049DA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7955919-6515-4FC7-8541-5EFCBFD7EADF}" v="1" dt="2023-02-18T21:06:28.4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990" autoAdjust="0"/>
    <p:restoredTop sz="94660"/>
  </p:normalViewPr>
  <p:slideViewPr>
    <p:cSldViewPr snapToGrid="0">
      <p:cViewPr varScale="1">
        <p:scale>
          <a:sx n="52" d="100"/>
          <a:sy n="52" d="100"/>
        </p:scale>
        <p:origin x="102" y="10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D7955919-6515-4FC7-8541-5EFCBFD7EADF}"/>
    <pc:docChg chg="custSel addSld modSld">
      <pc:chgData name="William Grey" userId="37b73424-c081-4fc2-b1af-363f4f3fd4f3" providerId="ADAL" clId="{D7955919-6515-4FC7-8541-5EFCBFD7EADF}" dt="2023-02-18T21:07:54.298" v="101" actId="20577"/>
      <pc:docMkLst>
        <pc:docMk/>
      </pc:docMkLst>
      <pc:sldChg chg="modSp mod">
        <pc:chgData name="William Grey" userId="37b73424-c081-4fc2-b1af-363f4f3fd4f3" providerId="ADAL" clId="{D7955919-6515-4FC7-8541-5EFCBFD7EADF}" dt="2023-02-18T21:07:54.298" v="101" actId="20577"/>
        <pc:sldMkLst>
          <pc:docMk/>
          <pc:sldMk cId="222047521" sldId="280"/>
        </pc:sldMkLst>
        <pc:spChg chg="mod">
          <ac:chgData name="William Grey" userId="37b73424-c081-4fc2-b1af-363f4f3fd4f3" providerId="ADAL" clId="{D7955919-6515-4FC7-8541-5EFCBFD7EADF}" dt="2023-02-18T21:07:54.298" v="101" actId="20577"/>
          <ac:spMkLst>
            <pc:docMk/>
            <pc:sldMk cId="222047521" sldId="280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D7955919-6515-4FC7-8541-5EFCBFD7EADF}" dt="2023-02-18T21:05:03.032" v="55" actId="20577"/>
        <pc:sldMkLst>
          <pc:docMk/>
          <pc:sldMk cId="2986965814" sldId="302"/>
        </pc:sldMkLst>
        <pc:spChg chg="mod">
          <ac:chgData name="William Grey" userId="37b73424-c081-4fc2-b1af-363f4f3fd4f3" providerId="ADAL" clId="{D7955919-6515-4FC7-8541-5EFCBFD7EADF}" dt="2023-02-18T21:05:03.032" v="55" actId="20577"/>
          <ac:spMkLst>
            <pc:docMk/>
            <pc:sldMk cId="2986965814" sldId="302"/>
            <ac:spMk id="3" creationId="{86B4568F-9259-4AD0-9B15-8AF8B7FEC6B0}"/>
          </ac:spMkLst>
        </pc:spChg>
      </pc:sldChg>
      <pc:sldChg chg="add">
        <pc:chgData name="William Grey" userId="37b73424-c081-4fc2-b1af-363f4f3fd4f3" providerId="ADAL" clId="{D7955919-6515-4FC7-8541-5EFCBFD7EADF}" dt="2023-02-18T21:06:28.457" v="56"/>
        <pc:sldMkLst>
          <pc:docMk/>
          <pc:sldMk cId="2161675654" sldId="341"/>
        </pc:sldMkLst>
      </pc:sldChg>
      <pc:sldChg chg="addSp modSp add mod">
        <pc:chgData name="William Grey" userId="37b73424-c081-4fc2-b1af-363f4f3fd4f3" providerId="ADAL" clId="{D7955919-6515-4FC7-8541-5EFCBFD7EADF}" dt="2023-02-18T21:06:54.099" v="73" actId="1076"/>
        <pc:sldMkLst>
          <pc:docMk/>
          <pc:sldMk cId="3821141124" sldId="342"/>
        </pc:sldMkLst>
        <pc:spChg chg="add mod">
          <ac:chgData name="William Grey" userId="37b73424-c081-4fc2-b1af-363f4f3fd4f3" providerId="ADAL" clId="{D7955919-6515-4FC7-8541-5EFCBFD7EADF}" dt="2023-02-18T21:06:54.099" v="73" actId="1076"/>
          <ac:spMkLst>
            <pc:docMk/>
            <pc:sldMk cId="3821141124" sldId="342"/>
            <ac:spMk id="10" creationId="{24674360-B1B8-4C58-8E91-F94B4872FF3A}"/>
          </ac:spMkLst>
        </pc:spChg>
      </pc:sldChg>
      <pc:sldChg chg="add">
        <pc:chgData name="William Grey" userId="37b73424-c081-4fc2-b1af-363f4f3fd4f3" providerId="ADAL" clId="{D7955919-6515-4FC7-8541-5EFCBFD7EADF}" dt="2023-02-18T21:06:28.457" v="56"/>
        <pc:sldMkLst>
          <pc:docMk/>
          <pc:sldMk cId="1265732571" sldId="343"/>
        </pc:sldMkLst>
      </pc:sldChg>
      <pc:sldChg chg="add">
        <pc:chgData name="William Grey" userId="37b73424-c081-4fc2-b1af-363f4f3fd4f3" providerId="ADAL" clId="{D7955919-6515-4FC7-8541-5EFCBFD7EADF}" dt="2023-02-18T21:06:28.457" v="56"/>
        <pc:sldMkLst>
          <pc:docMk/>
          <pc:sldMk cId="1479945802" sldId="344"/>
        </pc:sldMkLst>
      </pc:sldChg>
      <pc:sldChg chg="add">
        <pc:chgData name="William Grey" userId="37b73424-c081-4fc2-b1af-363f4f3fd4f3" providerId="ADAL" clId="{D7955919-6515-4FC7-8541-5EFCBFD7EADF}" dt="2023-02-18T21:06:28.457" v="56"/>
        <pc:sldMkLst>
          <pc:docMk/>
          <pc:sldMk cId="2032533621" sldId="345"/>
        </pc:sldMkLst>
      </pc:sldChg>
      <pc:sldChg chg="add">
        <pc:chgData name="William Grey" userId="37b73424-c081-4fc2-b1af-363f4f3fd4f3" providerId="ADAL" clId="{D7955919-6515-4FC7-8541-5EFCBFD7EADF}" dt="2023-02-18T21:06:28.457" v="56"/>
        <pc:sldMkLst>
          <pc:docMk/>
          <pc:sldMk cId="3824900836" sldId="346"/>
        </pc:sldMkLst>
      </pc:sldChg>
      <pc:sldChg chg="add">
        <pc:chgData name="William Grey" userId="37b73424-c081-4fc2-b1af-363f4f3fd4f3" providerId="ADAL" clId="{D7955919-6515-4FC7-8541-5EFCBFD7EADF}" dt="2023-02-18T21:06:28.457" v="56"/>
        <pc:sldMkLst>
          <pc:docMk/>
          <pc:sldMk cId="1088377361" sldId="347"/>
        </pc:sldMkLst>
      </pc:sldChg>
      <pc:sldChg chg="add">
        <pc:chgData name="William Grey" userId="37b73424-c081-4fc2-b1af-363f4f3fd4f3" providerId="ADAL" clId="{D7955919-6515-4FC7-8541-5EFCBFD7EADF}" dt="2023-02-18T21:06:28.457" v="56"/>
        <pc:sldMkLst>
          <pc:docMk/>
          <pc:sldMk cId="3397742054" sldId="356"/>
        </pc:sldMkLst>
      </pc:sldChg>
      <pc:sldChg chg="add">
        <pc:chgData name="William Grey" userId="37b73424-c081-4fc2-b1af-363f4f3fd4f3" providerId="ADAL" clId="{D7955919-6515-4FC7-8541-5EFCBFD7EADF}" dt="2023-02-18T21:06:28.457" v="56"/>
        <pc:sldMkLst>
          <pc:docMk/>
          <pc:sldMk cId="385265699" sldId="357"/>
        </pc:sldMkLst>
      </pc:sldChg>
      <pc:sldChg chg="add">
        <pc:chgData name="William Grey" userId="37b73424-c081-4fc2-b1af-363f4f3fd4f3" providerId="ADAL" clId="{D7955919-6515-4FC7-8541-5EFCBFD7EADF}" dt="2023-02-18T21:06:28.457" v="56"/>
        <pc:sldMkLst>
          <pc:docMk/>
          <pc:sldMk cId="1691130955" sldId="358"/>
        </pc:sldMkLst>
      </pc:sldChg>
      <pc:sldChg chg="add">
        <pc:chgData name="William Grey" userId="37b73424-c081-4fc2-b1af-363f4f3fd4f3" providerId="ADAL" clId="{D7955919-6515-4FC7-8541-5EFCBFD7EADF}" dt="2023-02-18T21:06:28.457" v="56"/>
        <pc:sldMkLst>
          <pc:docMk/>
          <pc:sldMk cId="689383237" sldId="359"/>
        </pc:sldMkLst>
      </pc:sldChg>
      <pc:sldChg chg="add">
        <pc:chgData name="William Grey" userId="37b73424-c081-4fc2-b1af-363f4f3fd4f3" providerId="ADAL" clId="{D7955919-6515-4FC7-8541-5EFCBFD7EADF}" dt="2023-02-18T21:06:28.457" v="56"/>
        <pc:sldMkLst>
          <pc:docMk/>
          <pc:sldMk cId="2534539182" sldId="360"/>
        </pc:sldMkLst>
      </pc:sldChg>
      <pc:sldChg chg="add">
        <pc:chgData name="William Grey" userId="37b73424-c081-4fc2-b1af-363f4f3fd4f3" providerId="ADAL" clId="{D7955919-6515-4FC7-8541-5EFCBFD7EADF}" dt="2023-02-18T21:06:28.457" v="56"/>
        <pc:sldMkLst>
          <pc:docMk/>
          <pc:sldMk cId="2662512064" sldId="361"/>
        </pc:sldMkLst>
      </pc:sldChg>
      <pc:sldChg chg="add">
        <pc:chgData name="William Grey" userId="37b73424-c081-4fc2-b1af-363f4f3fd4f3" providerId="ADAL" clId="{D7955919-6515-4FC7-8541-5EFCBFD7EADF}" dt="2023-02-18T21:06:28.457" v="56"/>
        <pc:sldMkLst>
          <pc:docMk/>
          <pc:sldMk cId="410915711" sldId="362"/>
        </pc:sldMkLst>
      </pc:sldChg>
      <pc:sldChg chg="add">
        <pc:chgData name="William Grey" userId="37b73424-c081-4fc2-b1af-363f4f3fd4f3" providerId="ADAL" clId="{D7955919-6515-4FC7-8541-5EFCBFD7EADF}" dt="2023-02-18T21:06:28.457" v="56"/>
        <pc:sldMkLst>
          <pc:docMk/>
          <pc:sldMk cId="2554928172" sldId="377"/>
        </pc:sldMkLst>
      </pc:sldChg>
      <pc:sldChg chg="add">
        <pc:chgData name="William Grey" userId="37b73424-c081-4fc2-b1af-363f4f3fd4f3" providerId="ADAL" clId="{D7955919-6515-4FC7-8541-5EFCBFD7EADF}" dt="2023-02-18T21:06:28.457" v="56"/>
        <pc:sldMkLst>
          <pc:docMk/>
          <pc:sldMk cId="850511418" sldId="378"/>
        </pc:sldMkLst>
      </pc:sldChg>
    </pc:docChg>
  </pc:docChgLst>
  <pc:docChgLst>
    <pc:chgData name="William Grey" userId="37b73424-c081-4fc2-b1af-363f4f3fd4f3" providerId="ADAL" clId="{6C29ACC8-D792-4BB3-9BB0-A9F0713B5629}"/>
    <pc:docChg chg="undo custSel mod addSld delSld modSld">
      <pc:chgData name="William Grey" userId="37b73424-c081-4fc2-b1af-363f4f3fd4f3" providerId="ADAL" clId="{6C29ACC8-D792-4BB3-9BB0-A9F0713B5629}" dt="2021-01-11T20:58:31.179" v="1038" actId="478"/>
      <pc:docMkLst>
        <pc:docMk/>
      </pc:docMkLst>
      <pc:sldChg chg="addSp delSp modSp mod setBg delAnim modAnim setClrOvrMap">
        <pc:chgData name="William Grey" userId="37b73424-c081-4fc2-b1af-363f4f3fd4f3" providerId="ADAL" clId="{6C29ACC8-D792-4BB3-9BB0-A9F0713B5629}" dt="2021-01-11T20:58:31.179" v="1038" actId="478"/>
        <pc:sldMkLst>
          <pc:docMk/>
          <pc:sldMk cId="222047521" sldId="280"/>
        </pc:sldMkLst>
        <pc:spChg chg="mod">
          <ac:chgData name="William Grey" userId="37b73424-c081-4fc2-b1af-363f4f3fd4f3" providerId="ADAL" clId="{6C29ACC8-D792-4BB3-9BB0-A9F0713B5629}" dt="2021-01-11T12:48:16.768" v="1019" actId="26606"/>
          <ac:spMkLst>
            <pc:docMk/>
            <pc:sldMk cId="222047521" sldId="280"/>
            <ac:spMk id="2" creationId="{00000000-0000-0000-0000-000000000000}"/>
          </ac:spMkLst>
        </pc:spChg>
        <pc:spChg chg="mod">
          <ac:chgData name="William Grey" userId="37b73424-c081-4fc2-b1af-363f4f3fd4f3" providerId="ADAL" clId="{6C29ACC8-D792-4BB3-9BB0-A9F0713B5629}" dt="2021-01-11T12:48:16.768" v="1019" actId="26606"/>
          <ac:spMkLst>
            <pc:docMk/>
            <pc:sldMk cId="222047521" sldId="280"/>
            <ac:spMk id="3" creationId="{00000000-0000-0000-0000-000000000000}"/>
          </ac:spMkLst>
        </pc:spChg>
        <pc:spChg chg="add del">
          <ac:chgData name="William Grey" userId="37b73424-c081-4fc2-b1af-363f4f3fd4f3" providerId="ADAL" clId="{6C29ACC8-D792-4BB3-9BB0-A9F0713B5629}" dt="2021-01-11T12:48:16.768" v="1019" actId="26606"/>
          <ac:spMkLst>
            <pc:docMk/>
            <pc:sldMk cId="222047521" sldId="280"/>
            <ac:spMk id="10" creationId="{E49CC64F-7275-4E33-961B-0C5CDC439875}"/>
          </ac:spMkLst>
        </pc:spChg>
        <pc:picChg chg="add mod modCrop">
          <ac:chgData name="William Grey" userId="37b73424-c081-4fc2-b1af-363f4f3fd4f3" providerId="ADAL" clId="{6C29ACC8-D792-4BB3-9BB0-A9F0713B5629}" dt="2021-01-11T12:49:27.167" v="1030" actId="14100"/>
          <ac:picMkLst>
            <pc:docMk/>
            <pc:sldMk cId="222047521" sldId="280"/>
            <ac:picMk id="5" creationId="{D962669A-5894-471B-8B73-5EE7AA5DC0A0}"/>
          </ac:picMkLst>
        </pc:picChg>
        <pc:picChg chg="add del mod">
          <ac:chgData name="William Grey" userId="37b73424-c081-4fc2-b1af-363f4f3fd4f3" providerId="ADAL" clId="{6C29ACC8-D792-4BB3-9BB0-A9F0713B5629}" dt="2021-01-11T13:41:05.626" v="1032" actId="478"/>
          <ac:picMkLst>
            <pc:docMk/>
            <pc:sldMk cId="222047521" sldId="280"/>
            <ac:picMk id="6" creationId="{B2EBA08C-DAEF-46D8-A228-ADADF78CE3A0}"/>
          </ac:picMkLst>
        </pc:picChg>
        <pc:picChg chg="add del mod">
          <ac:chgData name="William Grey" userId="37b73424-c081-4fc2-b1af-363f4f3fd4f3" providerId="ADAL" clId="{6C29ACC8-D792-4BB3-9BB0-A9F0713B5629}" dt="2021-01-11T13:42:17.226" v="1034" actId="478"/>
          <ac:picMkLst>
            <pc:docMk/>
            <pc:sldMk cId="222047521" sldId="280"/>
            <ac:picMk id="7" creationId="{B8A49396-CDA2-4AA5-91F3-FBE21333A0BE}"/>
          </ac:picMkLst>
        </pc:picChg>
        <pc:picChg chg="add del mod">
          <ac:chgData name="William Grey" userId="37b73424-c081-4fc2-b1af-363f4f3fd4f3" providerId="ADAL" clId="{6C29ACC8-D792-4BB3-9BB0-A9F0713B5629}" dt="2021-01-11T13:42:51.901" v="1036" actId="478"/>
          <ac:picMkLst>
            <pc:docMk/>
            <pc:sldMk cId="222047521" sldId="280"/>
            <ac:picMk id="8" creationId="{DFDDFB8B-84A6-4492-9803-7CB7A53EDDEC}"/>
          </ac:picMkLst>
        </pc:picChg>
        <pc:picChg chg="add del mod">
          <ac:chgData name="William Grey" userId="37b73424-c081-4fc2-b1af-363f4f3fd4f3" providerId="ADAL" clId="{6C29ACC8-D792-4BB3-9BB0-A9F0713B5629}" dt="2021-01-11T20:58:31.179" v="1038" actId="478"/>
          <ac:picMkLst>
            <pc:docMk/>
            <pc:sldMk cId="222047521" sldId="280"/>
            <ac:picMk id="9" creationId="{18AF4A2A-E130-4772-9C83-2E25A89FE6DD}"/>
          </ac:picMkLst>
        </pc:picChg>
      </pc:sldChg>
      <pc:sldChg chg="addSp delSp modSp mod">
        <pc:chgData name="William Grey" userId="37b73424-c081-4fc2-b1af-363f4f3fd4f3" providerId="ADAL" clId="{6C29ACC8-D792-4BB3-9BB0-A9F0713B5629}" dt="2021-01-11T12:45:58.438" v="1013" actId="255"/>
        <pc:sldMkLst>
          <pc:docMk/>
          <pc:sldMk cId="3145672337" sldId="291"/>
        </pc:sldMkLst>
        <pc:spChg chg="add del">
          <ac:chgData name="William Grey" userId="37b73424-c081-4fc2-b1af-363f4f3fd4f3" providerId="ADAL" clId="{6C29ACC8-D792-4BB3-9BB0-A9F0713B5629}" dt="2021-01-11T12:44:22.710" v="858" actId="478"/>
          <ac:spMkLst>
            <pc:docMk/>
            <pc:sldMk cId="3145672337" sldId="291"/>
            <ac:spMk id="3" creationId="{EDEC7667-082D-4ED0-A6C1-0E8B03339F8C}"/>
          </ac:spMkLst>
        </pc:spChg>
        <pc:spChg chg="add del">
          <ac:chgData name="William Grey" userId="37b73424-c081-4fc2-b1af-363f4f3fd4f3" providerId="ADAL" clId="{6C29ACC8-D792-4BB3-9BB0-A9F0713B5629}" dt="2021-01-11T12:44:32.487" v="860" actId="478"/>
          <ac:spMkLst>
            <pc:docMk/>
            <pc:sldMk cId="3145672337" sldId="291"/>
            <ac:spMk id="5" creationId="{F940809F-06BF-492F-91DD-8A7276827B57}"/>
          </ac:spMkLst>
        </pc:spChg>
        <pc:spChg chg="add mod">
          <ac:chgData name="William Grey" userId="37b73424-c081-4fc2-b1af-363f4f3fd4f3" providerId="ADAL" clId="{6C29ACC8-D792-4BB3-9BB0-A9F0713B5629}" dt="2021-01-11T12:45:58.438" v="1013" actId="255"/>
          <ac:spMkLst>
            <pc:docMk/>
            <pc:sldMk cId="3145672337" sldId="291"/>
            <ac:spMk id="6" creationId="{F9AA5812-BBD3-40B3-8450-D53602D9C6BC}"/>
          </ac:spMkLst>
        </pc:spChg>
      </pc:sldChg>
      <pc:sldChg chg="modSp mod">
        <pc:chgData name="William Grey" userId="37b73424-c081-4fc2-b1af-363f4f3fd4f3" providerId="ADAL" clId="{6C29ACC8-D792-4BB3-9BB0-A9F0713B5629}" dt="2021-01-11T12:37:58.503" v="651" actId="1076"/>
        <pc:sldMkLst>
          <pc:docMk/>
          <pc:sldMk cId="3011063238" sldId="292"/>
        </pc:sldMkLst>
        <pc:spChg chg="mod">
          <ac:chgData name="William Grey" userId="37b73424-c081-4fc2-b1af-363f4f3fd4f3" providerId="ADAL" clId="{6C29ACC8-D792-4BB3-9BB0-A9F0713B5629}" dt="2021-01-11T12:37:58.503" v="651" actId="1076"/>
          <ac:spMkLst>
            <pc:docMk/>
            <pc:sldMk cId="3011063238" sldId="292"/>
            <ac:spMk id="3" creationId="{00000000-0000-0000-0000-000000000000}"/>
          </ac:spMkLst>
        </pc:spChg>
      </pc:sldChg>
      <pc:sldChg chg="addSp delSp modSp new mod">
        <pc:chgData name="William Grey" userId="37b73424-c081-4fc2-b1af-363f4f3fd4f3" providerId="ADAL" clId="{6C29ACC8-D792-4BB3-9BB0-A9F0713B5629}" dt="2021-01-11T12:44:00.846" v="856" actId="1076"/>
        <pc:sldMkLst>
          <pc:docMk/>
          <pc:sldMk cId="54815585" sldId="300"/>
        </pc:sldMkLst>
        <pc:spChg chg="mod">
          <ac:chgData name="William Grey" userId="37b73424-c081-4fc2-b1af-363f4f3fd4f3" providerId="ADAL" clId="{6C29ACC8-D792-4BB3-9BB0-A9F0713B5629}" dt="2021-01-11T12:41:02.517" v="714" actId="20577"/>
          <ac:spMkLst>
            <pc:docMk/>
            <pc:sldMk cId="54815585" sldId="300"/>
            <ac:spMk id="2" creationId="{C8AD5AB1-D96C-4A7B-946D-A642AA19ECF4}"/>
          </ac:spMkLst>
        </pc:spChg>
        <pc:spChg chg="del">
          <ac:chgData name="William Grey" userId="37b73424-c081-4fc2-b1af-363f4f3fd4f3" providerId="ADAL" clId="{6C29ACC8-D792-4BB3-9BB0-A9F0713B5629}" dt="2021-01-11T12:38:09.269" v="653" actId="478"/>
          <ac:spMkLst>
            <pc:docMk/>
            <pc:sldMk cId="54815585" sldId="300"/>
            <ac:spMk id="3" creationId="{E80A8F50-D09D-40C0-BBE2-AECB6371D180}"/>
          </ac:spMkLst>
        </pc:spChg>
        <pc:spChg chg="add mod">
          <ac:chgData name="William Grey" userId="37b73424-c081-4fc2-b1af-363f4f3fd4f3" providerId="ADAL" clId="{6C29ACC8-D792-4BB3-9BB0-A9F0713B5629}" dt="2021-01-11T12:44:00.846" v="856" actId="1076"/>
          <ac:spMkLst>
            <pc:docMk/>
            <pc:sldMk cId="54815585" sldId="300"/>
            <ac:spMk id="4" creationId="{263226F7-1E1C-4AFE-B7C2-6F205F692EEB}"/>
          </ac:spMkLst>
        </pc:spChg>
        <pc:spChg chg="add del mod">
          <ac:chgData name="William Grey" userId="37b73424-c081-4fc2-b1af-363f4f3fd4f3" providerId="ADAL" clId="{6C29ACC8-D792-4BB3-9BB0-A9F0713B5629}" dt="2021-01-11T12:39:38.126" v="671" actId="478"/>
          <ac:spMkLst>
            <pc:docMk/>
            <pc:sldMk cId="54815585" sldId="300"/>
            <ac:spMk id="5" creationId="{C57288C1-2AE6-4808-879D-69E8E41F91E0}"/>
          </ac:spMkLst>
        </pc:spChg>
        <pc:spChg chg="add mod">
          <ac:chgData name="William Grey" userId="37b73424-c081-4fc2-b1af-363f4f3fd4f3" providerId="ADAL" clId="{6C29ACC8-D792-4BB3-9BB0-A9F0713B5629}" dt="2021-01-11T12:44:00.846" v="856" actId="1076"/>
          <ac:spMkLst>
            <pc:docMk/>
            <pc:sldMk cId="54815585" sldId="300"/>
            <ac:spMk id="6" creationId="{B7F5B0C2-9CA3-40ED-BC9F-69563DF604DB}"/>
          </ac:spMkLst>
        </pc:spChg>
        <pc:spChg chg="add del">
          <ac:chgData name="William Grey" userId="37b73424-c081-4fc2-b1af-363f4f3fd4f3" providerId="ADAL" clId="{6C29ACC8-D792-4BB3-9BB0-A9F0713B5629}" dt="2021-01-11T12:38:42.641" v="656" actId="478"/>
          <ac:spMkLst>
            <pc:docMk/>
            <pc:sldMk cId="54815585" sldId="300"/>
            <ac:spMk id="7" creationId="{EF9E2C75-C329-4F48-A0AC-DCC622B33D34}"/>
          </ac:spMkLst>
        </pc:spChg>
        <pc:spChg chg="add del">
          <ac:chgData name="William Grey" userId="37b73424-c081-4fc2-b1af-363f4f3fd4f3" providerId="ADAL" clId="{6C29ACC8-D792-4BB3-9BB0-A9F0713B5629}" dt="2021-01-11T12:38:40.833" v="655" actId="478"/>
          <ac:spMkLst>
            <pc:docMk/>
            <pc:sldMk cId="54815585" sldId="300"/>
            <ac:spMk id="8" creationId="{1D4E6075-0B16-4C01-8196-54EA29A56D5A}"/>
          </ac:spMkLst>
        </pc:spChg>
        <pc:spChg chg="add mod">
          <ac:chgData name="William Grey" userId="37b73424-c081-4fc2-b1af-363f4f3fd4f3" providerId="ADAL" clId="{6C29ACC8-D792-4BB3-9BB0-A9F0713B5629}" dt="2021-01-11T12:44:00.846" v="856" actId="1076"/>
          <ac:spMkLst>
            <pc:docMk/>
            <pc:sldMk cId="54815585" sldId="300"/>
            <ac:spMk id="9" creationId="{107A418D-92DA-47A2-8B2E-957F5456D0E8}"/>
          </ac:spMkLst>
        </pc:spChg>
        <pc:spChg chg="add mod">
          <ac:chgData name="William Grey" userId="37b73424-c081-4fc2-b1af-363f4f3fd4f3" providerId="ADAL" clId="{6C29ACC8-D792-4BB3-9BB0-A9F0713B5629}" dt="2021-01-11T12:44:00.846" v="856" actId="1076"/>
          <ac:spMkLst>
            <pc:docMk/>
            <pc:sldMk cId="54815585" sldId="300"/>
            <ac:spMk id="10" creationId="{BDC00EAE-D4A0-4E84-9561-16303BEEDA46}"/>
          </ac:spMkLst>
        </pc:spChg>
        <pc:spChg chg="add del mod">
          <ac:chgData name="William Grey" userId="37b73424-c081-4fc2-b1af-363f4f3fd4f3" providerId="ADAL" clId="{6C29ACC8-D792-4BB3-9BB0-A9F0713B5629}" dt="2021-01-11T12:39:41.480" v="672" actId="478"/>
          <ac:spMkLst>
            <pc:docMk/>
            <pc:sldMk cId="54815585" sldId="300"/>
            <ac:spMk id="11" creationId="{2A3A8019-424B-4067-90DE-FF523EC1B65B}"/>
          </ac:spMkLst>
        </pc:spChg>
        <pc:spChg chg="add del">
          <ac:chgData name="William Grey" userId="37b73424-c081-4fc2-b1af-363f4f3fd4f3" providerId="ADAL" clId="{6C29ACC8-D792-4BB3-9BB0-A9F0713B5629}" dt="2021-01-11T12:38:45.817" v="657" actId="478"/>
          <ac:spMkLst>
            <pc:docMk/>
            <pc:sldMk cId="54815585" sldId="300"/>
            <ac:spMk id="12" creationId="{5484EFBF-0D3B-4F48-8851-FA161734AD06}"/>
          </ac:spMkLst>
        </pc:spChg>
        <pc:spChg chg="add del">
          <ac:chgData name="William Grey" userId="37b73424-c081-4fc2-b1af-363f4f3fd4f3" providerId="ADAL" clId="{6C29ACC8-D792-4BB3-9BB0-A9F0713B5629}" dt="2021-01-11T12:38:39.420" v="654" actId="478"/>
          <ac:spMkLst>
            <pc:docMk/>
            <pc:sldMk cId="54815585" sldId="300"/>
            <ac:spMk id="13" creationId="{4BA687FD-0E5C-4F9B-AD81-4BC1EC5C1B11}"/>
          </ac:spMkLst>
        </pc:spChg>
        <pc:spChg chg="add mod">
          <ac:chgData name="William Grey" userId="37b73424-c081-4fc2-b1af-363f4f3fd4f3" providerId="ADAL" clId="{6C29ACC8-D792-4BB3-9BB0-A9F0713B5629}" dt="2021-01-11T12:44:00.846" v="856" actId="1076"/>
          <ac:spMkLst>
            <pc:docMk/>
            <pc:sldMk cId="54815585" sldId="300"/>
            <ac:spMk id="14" creationId="{DCE4B408-2397-4104-8C0D-21D93F989C17}"/>
          </ac:spMkLst>
        </pc:spChg>
        <pc:spChg chg="add mod">
          <ac:chgData name="William Grey" userId="37b73424-c081-4fc2-b1af-363f4f3fd4f3" providerId="ADAL" clId="{6C29ACC8-D792-4BB3-9BB0-A9F0713B5629}" dt="2021-01-11T12:44:00.846" v="856" actId="1076"/>
          <ac:spMkLst>
            <pc:docMk/>
            <pc:sldMk cId="54815585" sldId="300"/>
            <ac:spMk id="15" creationId="{20E34C0D-7B38-4619-BA95-115425A385C9}"/>
          </ac:spMkLst>
        </pc:spChg>
        <pc:spChg chg="add mod">
          <ac:chgData name="William Grey" userId="37b73424-c081-4fc2-b1af-363f4f3fd4f3" providerId="ADAL" clId="{6C29ACC8-D792-4BB3-9BB0-A9F0713B5629}" dt="2021-01-11T12:44:00.846" v="856" actId="1076"/>
          <ac:spMkLst>
            <pc:docMk/>
            <pc:sldMk cId="54815585" sldId="300"/>
            <ac:spMk id="16" creationId="{0DD2E934-9284-4A92-B63C-24489CBC43DA}"/>
          </ac:spMkLst>
        </pc:spChg>
        <pc:spChg chg="add mod">
          <ac:chgData name="William Grey" userId="37b73424-c081-4fc2-b1af-363f4f3fd4f3" providerId="ADAL" clId="{6C29ACC8-D792-4BB3-9BB0-A9F0713B5629}" dt="2021-01-11T12:44:00.846" v="856" actId="1076"/>
          <ac:spMkLst>
            <pc:docMk/>
            <pc:sldMk cId="54815585" sldId="300"/>
            <ac:spMk id="17" creationId="{9C19BECE-EC1D-4740-970B-86B5A403B363}"/>
          </ac:spMkLst>
        </pc:spChg>
        <pc:spChg chg="add mod">
          <ac:chgData name="William Grey" userId="37b73424-c081-4fc2-b1af-363f4f3fd4f3" providerId="ADAL" clId="{6C29ACC8-D792-4BB3-9BB0-A9F0713B5629}" dt="2021-01-11T12:44:00.846" v="856" actId="1076"/>
          <ac:spMkLst>
            <pc:docMk/>
            <pc:sldMk cId="54815585" sldId="300"/>
            <ac:spMk id="18" creationId="{44310749-711E-43C2-BEB9-B999733DC8A3}"/>
          </ac:spMkLst>
        </pc:spChg>
        <pc:spChg chg="add mod">
          <ac:chgData name="William Grey" userId="37b73424-c081-4fc2-b1af-363f4f3fd4f3" providerId="ADAL" clId="{6C29ACC8-D792-4BB3-9BB0-A9F0713B5629}" dt="2021-01-11T12:44:00.846" v="856" actId="1076"/>
          <ac:spMkLst>
            <pc:docMk/>
            <pc:sldMk cId="54815585" sldId="300"/>
            <ac:spMk id="19" creationId="{B69605C3-48CC-4B21-8FD4-36BE60FE3A70}"/>
          </ac:spMkLst>
        </pc:spChg>
        <pc:spChg chg="add mod">
          <ac:chgData name="William Grey" userId="37b73424-c081-4fc2-b1af-363f4f3fd4f3" providerId="ADAL" clId="{6C29ACC8-D792-4BB3-9BB0-A9F0713B5629}" dt="2021-01-11T12:44:00.846" v="856" actId="1076"/>
          <ac:spMkLst>
            <pc:docMk/>
            <pc:sldMk cId="54815585" sldId="300"/>
            <ac:spMk id="20" creationId="{A1F27B71-746E-4D5D-9B84-454614CE1EB4}"/>
          </ac:spMkLst>
        </pc:spChg>
        <pc:spChg chg="add mod">
          <ac:chgData name="William Grey" userId="37b73424-c081-4fc2-b1af-363f4f3fd4f3" providerId="ADAL" clId="{6C29ACC8-D792-4BB3-9BB0-A9F0713B5629}" dt="2021-01-11T12:44:00.846" v="856" actId="1076"/>
          <ac:spMkLst>
            <pc:docMk/>
            <pc:sldMk cId="54815585" sldId="300"/>
            <ac:spMk id="21" creationId="{2CDC8E69-14F9-4EF7-A4EE-BDEA8332F099}"/>
          </ac:spMkLst>
        </pc:spChg>
        <pc:spChg chg="add mod">
          <ac:chgData name="William Grey" userId="37b73424-c081-4fc2-b1af-363f4f3fd4f3" providerId="ADAL" clId="{6C29ACC8-D792-4BB3-9BB0-A9F0713B5629}" dt="2021-01-11T12:44:00.846" v="856" actId="1076"/>
          <ac:spMkLst>
            <pc:docMk/>
            <pc:sldMk cId="54815585" sldId="300"/>
            <ac:spMk id="22" creationId="{A22942EA-5A53-470A-AB9F-439DB9FE7D06}"/>
          </ac:spMkLst>
        </pc:spChg>
      </pc:sldChg>
      <pc:sldChg chg="delSp modSp new del mod">
        <pc:chgData name="William Grey" userId="37b73424-c081-4fc2-b1af-363f4f3fd4f3" providerId="ADAL" clId="{6C29ACC8-D792-4BB3-9BB0-A9F0713B5629}" dt="2021-01-11T11:35:29.715" v="88" actId="47"/>
        <pc:sldMkLst>
          <pc:docMk/>
          <pc:sldMk cId="3492809896" sldId="300"/>
        </pc:sldMkLst>
        <pc:spChg chg="mod">
          <ac:chgData name="William Grey" userId="37b73424-c081-4fc2-b1af-363f4f3fd4f3" providerId="ADAL" clId="{6C29ACC8-D792-4BB3-9BB0-A9F0713B5629}" dt="2021-01-11T10:48:02.769" v="86" actId="1076"/>
          <ac:spMkLst>
            <pc:docMk/>
            <pc:sldMk cId="3492809896" sldId="300"/>
            <ac:spMk id="2" creationId="{1F658956-723F-4563-8379-27486BBD050C}"/>
          </ac:spMkLst>
        </pc:spChg>
        <pc:spChg chg="del">
          <ac:chgData name="William Grey" userId="37b73424-c081-4fc2-b1af-363f4f3fd4f3" providerId="ADAL" clId="{6C29ACC8-D792-4BB3-9BB0-A9F0713B5629}" dt="2021-01-11T10:48:05.014" v="87" actId="478"/>
          <ac:spMkLst>
            <pc:docMk/>
            <pc:sldMk cId="3492809896" sldId="300"/>
            <ac:spMk id="3" creationId="{77C85E1C-A2C1-454D-AFAF-F7593DFA6C31}"/>
          </ac:spMkLst>
        </pc:spChg>
      </pc:sldChg>
      <pc:sldChg chg="modSp new mod">
        <pc:chgData name="William Grey" userId="37b73424-c081-4fc2-b1af-363f4f3fd4f3" providerId="ADAL" clId="{6C29ACC8-D792-4BB3-9BB0-A9F0713B5629}" dt="2021-01-11T12:43:49.079" v="855" actId="20577"/>
        <pc:sldMkLst>
          <pc:docMk/>
          <pc:sldMk cId="274974508" sldId="301"/>
        </pc:sldMkLst>
        <pc:spChg chg="mod">
          <ac:chgData name="William Grey" userId="37b73424-c081-4fc2-b1af-363f4f3fd4f3" providerId="ADAL" clId="{6C29ACC8-D792-4BB3-9BB0-A9F0713B5629}" dt="2021-01-11T12:30:32.622" v="136" actId="20577"/>
          <ac:spMkLst>
            <pc:docMk/>
            <pc:sldMk cId="274974508" sldId="301"/>
            <ac:spMk id="2" creationId="{D8660DC1-C461-476E-A340-323FA45069D7}"/>
          </ac:spMkLst>
        </pc:spChg>
        <pc:spChg chg="mod">
          <ac:chgData name="William Grey" userId="37b73424-c081-4fc2-b1af-363f4f3fd4f3" providerId="ADAL" clId="{6C29ACC8-D792-4BB3-9BB0-A9F0713B5629}" dt="2021-01-11T12:43:49.079" v="855" actId="20577"/>
          <ac:spMkLst>
            <pc:docMk/>
            <pc:sldMk cId="274974508" sldId="301"/>
            <ac:spMk id="3" creationId="{FE8EB0EC-1F8E-42A6-876B-FA99CAE1F985}"/>
          </ac:spMkLst>
        </pc:spChg>
      </pc:sldChg>
    </pc:docChg>
  </pc:docChgLst>
  <pc:docChgLst>
    <pc:chgData name="William Grey" userId="37b73424-c081-4fc2-b1af-363f4f3fd4f3" providerId="ADAL" clId="{115C943F-C70E-408B-8ADA-CCDB03B98005}"/>
    <pc:docChg chg="undo custSel addSld modSld sldOrd">
      <pc:chgData name="William Grey" userId="37b73424-c081-4fc2-b1af-363f4f3fd4f3" providerId="ADAL" clId="{115C943F-C70E-408B-8ADA-CCDB03B98005}" dt="2022-11-30T09:27:17.890" v="635" actId="20577"/>
      <pc:docMkLst>
        <pc:docMk/>
      </pc:docMkLst>
      <pc:sldChg chg="addSp delSp modSp mod">
        <pc:chgData name="William Grey" userId="37b73424-c081-4fc2-b1af-363f4f3fd4f3" providerId="ADAL" clId="{115C943F-C70E-408B-8ADA-CCDB03B98005}" dt="2022-11-30T08:52:07.154" v="37" actId="478"/>
        <pc:sldMkLst>
          <pc:docMk/>
          <pc:sldMk cId="222047521" sldId="280"/>
        </pc:sldMkLst>
        <pc:spChg chg="mod">
          <ac:chgData name="William Grey" userId="37b73424-c081-4fc2-b1af-363f4f3fd4f3" providerId="ADAL" clId="{115C943F-C70E-408B-8ADA-CCDB03B98005}" dt="2022-11-28T12:09:05.798" v="0"/>
          <ac:spMkLst>
            <pc:docMk/>
            <pc:sldMk cId="222047521" sldId="280"/>
            <ac:spMk id="2" creationId="{00000000-0000-0000-0000-000000000000}"/>
          </ac:spMkLst>
        </pc:spChg>
        <pc:spChg chg="del mod">
          <ac:chgData name="William Grey" userId="37b73424-c081-4fc2-b1af-363f4f3fd4f3" providerId="ADAL" clId="{115C943F-C70E-408B-8ADA-CCDB03B98005}" dt="2022-11-30T08:52:07.154" v="37" actId="478"/>
          <ac:spMkLst>
            <pc:docMk/>
            <pc:sldMk cId="222047521" sldId="280"/>
            <ac:spMk id="3" creationId="{00000000-0000-0000-0000-000000000000}"/>
          </ac:spMkLst>
        </pc:spChg>
        <pc:spChg chg="add mod">
          <ac:chgData name="William Grey" userId="37b73424-c081-4fc2-b1af-363f4f3fd4f3" providerId="ADAL" clId="{115C943F-C70E-408B-8ADA-CCDB03B98005}" dt="2022-11-30T08:52:07.154" v="37" actId="478"/>
          <ac:spMkLst>
            <pc:docMk/>
            <pc:sldMk cId="222047521" sldId="280"/>
            <ac:spMk id="6" creationId="{91B35187-AAF9-4D8E-A07B-0683B4865EE0}"/>
          </ac:spMkLst>
        </pc:spChg>
        <pc:picChg chg="del">
          <ac:chgData name="William Grey" userId="37b73424-c081-4fc2-b1af-363f4f3fd4f3" providerId="ADAL" clId="{115C943F-C70E-408B-8ADA-CCDB03B98005}" dt="2022-11-30T08:52:03.591" v="36" actId="478"/>
          <ac:picMkLst>
            <pc:docMk/>
            <pc:sldMk cId="222047521" sldId="280"/>
            <ac:picMk id="5" creationId="{D962669A-5894-471B-8B73-5EE7AA5DC0A0}"/>
          </ac:picMkLst>
        </pc:picChg>
      </pc:sldChg>
      <pc:sldChg chg="modSp mod">
        <pc:chgData name="William Grey" userId="37b73424-c081-4fc2-b1af-363f4f3fd4f3" providerId="ADAL" clId="{115C943F-C70E-408B-8ADA-CCDB03B98005}" dt="2022-11-30T09:00:26.468" v="496" actId="1076"/>
        <pc:sldMkLst>
          <pc:docMk/>
          <pc:sldMk cId="1789569790" sldId="283"/>
        </pc:sldMkLst>
        <pc:spChg chg="mod">
          <ac:chgData name="William Grey" userId="37b73424-c081-4fc2-b1af-363f4f3fd4f3" providerId="ADAL" clId="{115C943F-C70E-408B-8ADA-CCDB03B98005}" dt="2022-11-28T12:09:05.860" v="4" actId="27636"/>
          <ac:spMkLst>
            <pc:docMk/>
            <pc:sldMk cId="1789569790" sldId="283"/>
            <ac:spMk id="2" creationId="{00000000-0000-0000-0000-000000000000}"/>
          </ac:spMkLst>
        </pc:spChg>
        <pc:spChg chg="mod">
          <ac:chgData name="William Grey" userId="37b73424-c081-4fc2-b1af-363f4f3fd4f3" providerId="ADAL" clId="{115C943F-C70E-408B-8ADA-CCDB03B98005}" dt="2022-11-30T09:00:26.468" v="496" actId="1076"/>
          <ac:spMkLst>
            <pc:docMk/>
            <pc:sldMk cId="1789569790" sldId="283"/>
            <ac:spMk id="3" creationId="{00000000-0000-0000-0000-000000000000}"/>
          </ac:spMkLst>
        </pc:spChg>
      </pc:sldChg>
      <pc:sldChg chg="addSp modSp mod">
        <pc:chgData name="William Grey" userId="37b73424-c081-4fc2-b1af-363f4f3fd4f3" providerId="ADAL" clId="{115C943F-C70E-408B-8ADA-CCDB03B98005}" dt="2022-11-30T09:14:24.124" v="603" actId="255"/>
        <pc:sldMkLst>
          <pc:docMk/>
          <pc:sldMk cId="3387038025" sldId="284"/>
        </pc:sldMkLst>
        <pc:spChg chg="mod">
          <ac:chgData name="William Grey" userId="37b73424-c081-4fc2-b1af-363f4f3fd4f3" providerId="ADAL" clId="{115C943F-C70E-408B-8ADA-CCDB03B98005}" dt="2022-11-28T12:09:05.885" v="12" actId="27636"/>
          <ac:spMkLst>
            <pc:docMk/>
            <pc:sldMk cId="3387038025" sldId="284"/>
            <ac:spMk id="2" creationId="{00000000-0000-0000-0000-000000000000}"/>
          </ac:spMkLst>
        </pc:spChg>
        <pc:spChg chg="mod">
          <ac:chgData name="William Grey" userId="37b73424-c081-4fc2-b1af-363f4f3fd4f3" providerId="ADAL" clId="{115C943F-C70E-408B-8ADA-CCDB03B98005}" dt="2022-11-30T09:14:24.124" v="603" actId="255"/>
          <ac:spMkLst>
            <pc:docMk/>
            <pc:sldMk cId="3387038025" sldId="284"/>
            <ac:spMk id="3" creationId="{00000000-0000-0000-0000-000000000000}"/>
          </ac:spMkLst>
        </pc:spChg>
        <pc:picChg chg="add mod">
          <ac:chgData name="William Grey" userId="37b73424-c081-4fc2-b1af-363f4f3fd4f3" providerId="ADAL" clId="{115C943F-C70E-408B-8ADA-CCDB03B98005}" dt="2022-11-30T09:14:01.647" v="600" actId="1076"/>
          <ac:picMkLst>
            <pc:docMk/>
            <pc:sldMk cId="3387038025" sldId="284"/>
            <ac:picMk id="5" creationId="{2649130F-5D80-438C-997C-44FDBB6303DE}"/>
          </ac:picMkLst>
        </pc:picChg>
      </pc:sldChg>
      <pc:sldChg chg="modSp mod">
        <pc:chgData name="William Grey" userId="37b73424-c081-4fc2-b1af-363f4f3fd4f3" providerId="ADAL" clId="{115C943F-C70E-408B-8ADA-CCDB03B98005}" dt="2022-11-30T08:55:29.851" v="268" actId="12"/>
        <pc:sldMkLst>
          <pc:docMk/>
          <pc:sldMk cId="3769970218" sldId="285"/>
        </pc:sldMkLst>
        <pc:spChg chg="mod">
          <ac:chgData name="William Grey" userId="37b73424-c081-4fc2-b1af-363f4f3fd4f3" providerId="ADAL" clId="{115C943F-C70E-408B-8ADA-CCDB03B98005}" dt="2022-11-28T12:09:05.848" v="1" actId="27636"/>
          <ac:spMkLst>
            <pc:docMk/>
            <pc:sldMk cId="3769970218" sldId="285"/>
            <ac:spMk id="2" creationId="{00000000-0000-0000-0000-000000000000}"/>
          </ac:spMkLst>
        </pc:spChg>
        <pc:spChg chg="mod">
          <ac:chgData name="William Grey" userId="37b73424-c081-4fc2-b1af-363f4f3fd4f3" providerId="ADAL" clId="{115C943F-C70E-408B-8ADA-CCDB03B98005}" dt="2022-11-30T08:55:29.851" v="268" actId="12"/>
          <ac:spMkLst>
            <pc:docMk/>
            <pc:sldMk cId="3769970218" sldId="28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115C943F-C70E-408B-8ADA-CCDB03B98005}" dt="2022-11-30T09:01:34.900" v="500" actId="12"/>
        <pc:sldMkLst>
          <pc:docMk/>
          <pc:sldMk cId="863640887" sldId="287"/>
        </pc:sldMkLst>
        <pc:spChg chg="mod">
          <ac:chgData name="William Grey" userId="37b73424-c081-4fc2-b1af-363f4f3fd4f3" providerId="ADAL" clId="{115C943F-C70E-408B-8ADA-CCDB03B98005}" dt="2022-11-28T12:09:05.867" v="7" actId="27636"/>
          <ac:spMkLst>
            <pc:docMk/>
            <pc:sldMk cId="863640887" sldId="287"/>
            <ac:spMk id="2" creationId="{00000000-0000-0000-0000-000000000000}"/>
          </ac:spMkLst>
        </pc:spChg>
        <pc:spChg chg="mod">
          <ac:chgData name="William Grey" userId="37b73424-c081-4fc2-b1af-363f4f3fd4f3" providerId="ADAL" clId="{115C943F-C70E-408B-8ADA-CCDB03B98005}" dt="2022-11-30T09:01:34.900" v="500" actId="12"/>
          <ac:spMkLst>
            <pc:docMk/>
            <pc:sldMk cId="863640887" sldId="287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115C943F-C70E-408B-8ADA-CCDB03B98005}" dt="2022-11-30T08:55:23.647" v="267" actId="1076"/>
        <pc:sldMkLst>
          <pc:docMk/>
          <pc:sldMk cId="3145672337" sldId="291"/>
        </pc:sldMkLst>
        <pc:spChg chg="mod">
          <ac:chgData name="William Grey" userId="37b73424-c081-4fc2-b1af-363f4f3fd4f3" providerId="ADAL" clId="{115C943F-C70E-408B-8ADA-CCDB03B98005}" dt="2022-11-30T08:55:16.901" v="265" actId="1076"/>
          <ac:spMkLst>
            <pc:docMk/>
            <pc:sldMk cId="3145672337" sldId="291"/>
            <ac:spMk id="2" creationId="{00000000-0000-0000-0000-000000000000}"/>
          </ac:spMkLst>
        </pc:spChg>
        <pc:spChg chg="mod">
          <ac:chgData name="William Grey" userId="37b73424-c081-4fc2-b1af-363f4f3fd4f3" providerId="ADAL" clId="{115C943F-C70E-408B-8ADA-CCDB03B98005}" dt="2022-11-30T08:55:23.647" v="267" actId="1076"/>
          <ac:spMkLst>
            <pc:docMk/>
            <pc:sldMk cId="3145672337" sldId="291"/>
            <ac:spMk id="6" creationId="{F9AA5812-BBD3-40B3-8450-D53602D9C6BC}"/>
          </ac:spMkLst>
        </pc:spChg>
        <pc:graphicFrameChg chg="mod">
          <ac:chgData name="William Grey" userId="37b73424-c081-4fc2-b1af-363f4f3fd4f3" providerId="ADAL" clId="{115C943F-C70E-408B-8ADA-CCDB03B98005}" dt="2022-11-30T08:55:20.702" v="266" actId="1076"/>
          <ac:graphicFrameMkLst>
            <pc:docMk/>
            <pc:sldMk cId="3145672337" sldId="291"/>
            <ac:graphicFrameMk id="4" creationId="{00000000-0000-0000-0000-000000000000}"/>
          </ac:graphicFrameMkLst>
        </pc:graphicFrameChg>
      </pc:sldChg>
      <pc:sldChg chg="modSp mod">
        <pc:chgData name="William Grey" userId="37b73424-c081-4fc2-b1af-363f4f3fd4f3" providerId="ADAL" clId="{115C943F-C70E-408B-8ADA-CCDB03B98005}" dt="2022-11-30T08:59:47.851" v="491" actId="1076"/>
        <pc:sldMkLst>
          <pc:docMk/>
          <pc:sldMk cId="3011063238" sldId="292"/>
        </pc:sldMkLst>
        <pc:spChg chg="mod">
          <ac:chgData name="William Grey" userId="37b73424-c081-4fc2-b1af-363f4f3fd4f3" providerId="ADAL" clId="{115C943F-C70E-408B-8ADA-CCDB03B98005}" dt="2022-11-28T12:09:05.857" v="3" actId="27636"/>
          <ac:spMkLst>
            <pc:docMk/>
            <pc:sldMk cId="3011063238" sldId="292"/>
            <ac:spMk id="2" creationId="{00000000-0000-0000-0000-000000000000}"/>
          </ac:spMkLst>
        </pc:spChg>
        <pc:spChg chg="mod">
          <ac:chgData name="William Grey" userId="37b73424-c081-4fc2-b1af-363f4f3fd4f3" providerId="ADAL" clId="{115C943F-C70E-408B-8ADA-CCDB03B98005}" dt="2022-11-30T08:59:32.869" v="488" actId="27636"/>
          <ac:spMkLst>
            <pc:docMk/>
            <pc:sldMk cId="3011063238" sldId="292"/>
            <ac:spMk id="3" creationId="{00000000-0000-0000-0000-000000000000}"/>
          </ac:spMkLst>
        </pc:spChg>
        <pc:spChg chg="mod">
          <ac:chgData name="William Grey" userId="37b73424-c081-4fc2-b1af-363f4f3fd4f3" providerId="ADAL" clId="{115C943F-C70E-408B-8ADA-CCDB03B98005}" dt="2022-11-30T08:59:47.851" v="491" actId="1076"/>
          <ac:spMkLst>
            <pc:docMk/>
            <pc:sldMk cId="3011063238" sldId="292"/>
            <ac:spMk id="4" creationId="{00000000-0000-0000-0000-000000000000}"/>
          </ac:spMkLst>
        </pc:spChg>
        <pc:spChg chg="mod">
          <ac:chgData name="William Grey" userId="37b73424-c081-4fc2-b1af-363f4f3fd4f3" providerId="ADAL" clId="{115C943F-C70E-408B-8ADA-CCDB03B98005}" dt="2022-11-30T08:59:47.851" v="491" actId="1076"/>
          <ac:spMkLst>
            <pc:docMk/>
            <pc:sldMk cId="3011063238" sldId="292"/>
            <ac:spMk id="5" creationId="{00000000-0000-0000-0000-000000000000}"/>
          </ac:spMkLst>
        </pc:spChg>
        <pc:spChg chg="mod">
          <ac:chgData name="William Grey" userId="37b73424-c081-4fc2-b1af-363f4f3fd4f3" providerId="ADAL" clId="{115C943F-C70E-408B-8ADA-CCDB03B98005}" dt="2022-11-30T08:59:47.851" v="491" actId="1076"/>
          <ac:spMkLst>
            <pc:docMk/>
            <pc:sldMk cId="3011063238" sldId="292"/>
            <ac:spMk id="6" creationId="{00000000-0000-0000-0000-000000000000}"/>
          </ac:spMkLst>
        </pc:spChg>
        <pc:spChg chg="mod">
          <ac:chgData name="William Grey" userId="37b73424-c081-4fc2-b1af-363f4f3fd4f3" providerId="ADAL" clId="{115C943F-C70E-408B-8ADA-CCDB03B98005}" dt="2022-11-30T08:59:47.851" v="491" actId="1076"/>
          <ac:spMkLst>
            <pc:docMk/>
            <pc:sldMk cId="3011063238" sldId="292"/>
            <ac:spMk id="7" creationId="{00000000-0000-0000-0000-000000000000}"/>
          </ac:spMkLst>
        </pc:spChg>
        <pc:spChg chg="mod">
          <ac:chgData name="William Grey" userId="37b73424-c081-4fc2-b1af-363f4f3fd4f3" providerId="ADAL" clId="{115C943F-C70E-408B-8ADA-CCDB03B98005}" dt="2022-11-30T08:59:47.851" v="491" actId="1076"/>
          <ac:spMkLst>
            <pc:docMk/>
            <pc:sldMk cId="3011063238" sldId="292"/>
            <ac:spMk id="8" creationId="{00000000-0000-0000-0000-000000000000}"/>
          </ac:spMkLst>
        </pc:spChg>
        <pc:spChg chg="mod">
          <ac:chgData name="William Grey" userId="37b73424-c081-4fc2-b1af-363f4f3fd4f3" providerId="ADAL" clId="{115C943F-C70E-408B-8ADA-CCDB03B98005}" dt="2022-11-30T08:59:47.851" v="491" actId="1076"/>
          <ac:spMkLst>
            <pc:docMk/>
            <pc:sldMk cId="3011063238" sldId="292"/>
            <ac:spMk id="9" creationId="{00000000-0000-0000-0000-000000000000}"/>
          </ac:spMkLst>
        </pc:spChg>
        <pc:spChg chg="mod">
          <ac:chgData name="William Grey" userId="37b73424-c081-4fc2-b1af-363f4f3fd4f3" providerId="ADAL" clId="{115C943F-C70E-408B-8ADA-CCDB03B98005}" dt="2022-11-30T08:59:47.851" v="491" actId="1076"/>
          <ac:spMkLst>
            <pc:docMk/>
            <pc:sldMk cId="3011063238" sldId="292"/>
            <ac:spMk id="10" creationId="{00000000-0000-0000-0000-000000000000}"/>
          </ac:spMkLst>
        </pc:spChg>
        <pc:spChg chg="mod">
          <ac:chgData name="William Grey" userId="37b73424-c081-4fc2-b1af-363f4f3fd4f3" providerId="ADAL" clId="{115C943F-C70E-408B-8ADA-CCDB03B98005}" dt="2022-11-30T08:59:47.851" v="491" actId="1076"/>
          <ac:spMkLst>
            <pc:docMk/>
            <pc:sldMk cId="3011063238" sldId="292"/>
            <ac:spMk id="11" creationId="{00000000-0000-0000-0000-000000000000}"/>
          </ac:spMkLst>
        </pc:spChg>
        <pc:spChg chg="mod">
          <ac:chgData name="William Grey" userId="37b73424-c081-4fc2-b1af-363f4f3fd4f3" providerId="ADAL" clId="{115C943F-C70E-408B-8ADA-CCDB03B98005}" dt="2022-11-30T08:59:47.851" v="491" actId="1076"/>
          <ac:spMkLst>
            <pc:docMk/>
            <pc:sldMk cId="3011063238" sldId="292"/>
            <ac:spMk id="12" creationId="{00000000-0000-0000-0000-000000000000}"/>
          </ac:spMkLst>
        </pc:spChg>
        <pc:spChg chg="mod">
          <ac:chgData name="William Grey" userId="37b73424-c081-4fc2-b1af-363f4f3fd4f3" providerId="ADAL" clId="{115C943F-C70E-408B-8ADA-CCDB03B98005}" dt="2022-11-30T08:59:47.851" v="491" actId="1076"/>
          <ac:spMkLst>
            <pc:docMk/>
            <pc:sldMk cId="3011063238" sldId="292"/>
            <ac:spMk id="13" creationId="{00000000-0000-0000-0000-000000000000}"/>
          </ac:spMkLst>
        </pc:spChg>
      </pc:sldChg>
      <pc:sldChg chg="modSp mod">
        <pc:chgData name="William Grey" userId="37b73424-c081-4fc2-b1af-363f4f3fd4f3" providerId="ADAL" clId="{115C943F-C70E-408B-8ADA-CCDB03B98005}" dt="2022-11-30T08:55:39.638" v="269" actId="12"/>
        <pc:sldMkLst>
          <pc:docMk/>
          <pc:sldMk cId="4147560879" sldId="295"/>
        </pc:sldMkLst>
        <pc:spChg chg="mod">
          <ac:chgData name="William Grey" userId="37b73424-c081-4fc2-b1af-363f4f3fd4f3" providerId="ADAL" clId="{115C943F-C70E-408B-8ADA-CCDB03B98005}" dt="2022-11-28T12:09:05.851" v="2" actId="27636"/>
          <ac:spMkLst>
            <pc:docMk/>
            <pc:sldMk cId="4147560879" sldId="295"/>
            <ac:spMk id="2" creationId="{2F39AFCB-4907-4F01-BF7E-73D0F1ED89DD}"/>
          </ac:spMkLst>
        </pc:spChg>
        <pc:spChg chg="mod">
          <ac:chgData name="William Grey" userId="37b73424-c081-4fc2-b1af-363f4f3fd4f3" providerId="ADAL" clId="{115C943F-C70E-408B-8ADA-CCDB03B98005}" dt="2022-11-30T08:55:39.638" v="269" actId="12"/>
          <ac:spMkLst>
            <pc:docMk/>
            <pc:sldMk cId="4147560879" sldId="295"/>
            <ac:spMk id="3" creationId="{8EE28CEA-250F-41FE-85C2-8BDAFD5C97F7}"/>
          </ac:spMkLst>
        </pc:spChg>
      </pc:sldChg>
      <pc:sldChg chg="modSp mod">
        <pc:chgData name="William Grey" userId="37b73424-c081-4fc2-b1af-363f4f3fd4f3" providerId="ADAL" clId="{115C943F-C70E-408B-8ADA-CCDB03B98005}" dt="2022-11-30T09:02:03.536" v="512" actId="20577"/>
        <pc:sldMkLst>
          <pc:docMk/>
          <pc:sldMk cId="299453846" sldId="296"/>
        </pc:sldMkLst>
        <pc:spChg chg="mod">
          <ac:chgData name="William Grey" userId="37b73424-c081-4fc2-b1af-363f4f3fd4f3" providerId="ADAL" clId="{115C943F-C70E-408B-8ADA-CCDB03B98005}" dt="2022-11-28T12:09:05.870" v="8" actId="27636"/>
          <ac:spMkLst>
            <pc:docMk/>
            <pc:sldMk cId="299453846" sldId="296"/>
            <ac:spMk id="2" creationId="{5DD420F6-B592-4061-852E-F52CE8689C1E}"/>
          </ac:spMkLst>
        </pc:spChg>
        <pc:spChg chg="mod">
          <ac:chgData name="William Grey" userId="37b73424-c081-4fc2-b1af-363f4f3fd4f3" providerId="ADAL" clId="{115C943F-C70E-408B-8ADA-CCDB03B98005}" dt="2022-11-30T09:02:03.536" v="512" actId="20577"/>
          <ac:spMkLst>
            <pc:docMk/>
            <pc:sldMk cId="299453846" sldId="296"/>
            <ac:spMk id="3" creationId="{D1921D3D-2827-4E9E-B71B-5427D5D5B4EB}"/>
          </ac:spMkLst>
        </pc:spChg>
      </pc:sldChg>
      <pc:sldChg chg="modSp mod">
        <pc:chgData name="William Grey" userId="37b73424-c081-4fc2-b1af-363f4f3fd4f3" providerId="ADAL" clId="{115C943F-C70E-408B-8ADA-CCDB03B98005}" dt="2022-11-30T09:11:37.843" v="522" actId="12"/>
        <pc:sldMkLst>
          <pc:docMk/>
          <pc:sldMk cId="3939736746" sldId="297"/>
        </pc:sldMkLst>
        <pc:spChg chg="mod">
          <ac:chgData name="William Grey" userId="37b73424-c081-4fc2-b1af-363f4f3fd4f3" providerId="ADAL" clId="{115C943F-C70E-408B-8ADA-CCDB03B98005}" dt="2022-11-28T12:09:05.876" v="9" actId="27636"/>
          <ac:spMkLst>
            <pc:docMk/>
            <pc:sldMk cId="3939736746" sldId="297"/>
            <ac:spMk id="2" creationId="{4B22270F-CA5A-4147-9EC7-37C71F55417D}"/>
          </ac:spMkLst>
        </pc:spChg>
        <pc:spChg chg="mod">
          <ac:chgData name="William Grey" userId="37b73424-c081-4fc2-b1af-363f4f3fd4f3" providerId="ADAL" clId="{115C943F-C70E-408B-8ADA-CCDB03B98005}" dt="2022-11-30T09:11:37.843" v="522" actId="12"/>
          <ac:spMkLst>
            <pc:docMk/>
            <pc:sldMk cId="3939736746" sldId="297"/>
            <ac:spMk id="3" creationId="{DA0C78CA-61FE-4167-A1BD-8C1D4B679D1F}"/>
          </ac:spMkLst>
        </pc:spChg>
      </pc:sldChg>
      <pc:sldChg chg="modSp mod">
        <pc:chgData name="William Grey" userId="37b73424-c081-4fc2-b1af-363f4f3fd4f3" providerId="ADAL" clId="{115C943F-C70E-408B-8ADA-CCDB03B98005}" dt="2022-11-30T09:11:53.519" v="523" actId="12"/>
        <pc:sldMkLst>
          <pc:docMk/>
          <pc:sldMk cId="393037972" sldId="298"/>
        </pc:sldMkLst>
        <pc:spChg chg="mod">
          <ac:chgData name="William Grey" userId="37b73424-c081-4fc2-b1af-363f4f3fd4f3" providerId="ADAL" clId="{115C943F-C70E-408B-8ADA-CCDB03B98005}" dt="2022-11-28T12:09:05.879" v="10" actId="27636"/>
          <ac:spMkLst>
            <pc:docMk/>
            <pc:sldMk cId="393037972" sldId="298"/>
            <ac:spMk id="2" creationId="{6E48A3E4-D978-4A37-98E9-78352B744E3E}"/>
          </ac:spMkLst>
        </pc:spChg>
        <pc:spChg chg="mod">
          <ac:chgData name="William Grey" userId="37b73424-c081-4fc2-b1af-363f4f3fd4f3" providerId="ADAL" clId="{115C943F-C70E-408B-8ADA-CCDB03B98005}" dt="2022-11-30T09:11:53.519" v="523" actId="12"/>
          <ac:spMkLst>
            <pc:docMk/>
            <pc:sldMk cId="393037972" sldId="298"/>
            <ac:spMk id="3" creationId="{3A5DC675-19F5-4521-8657-D84178762373}"/>
          </ac:spMkLst>
        </pc:spChg>
      </pc:sldChg>
      <pc:sldChg chg="modSp mod ord">
        <pc:chgData name="William Grey" userId="37b73424-c081-4fc2-b1af-363f4f3fd4f3" providerId="ADAL" clId="{115C943F-C70E-408B-8ADA-CCDB03B98005}" dt="2022-11-30T09:12:07.800" v="526"/>
        <pc:sldMkLst>
          <pc:docMk/>
          <pc:sldMk cId="2564813009" sldId="299"/>
        </pc:sldMkLst>
        <pc:spChg chg="mod">
          <ac:chgData name="William Grey" userId="37b73424-c081-4fc2-b1af-363f4f3fd4f3" providerId="ADAL" clId="{115C943F-C70E-408B-8ADA-CCDB03B98005}" dt="2022-11-28T12:09:05.882" v="11" actId="27636"/>
          <ac:spMkLst>
            <pc:docMk/>
            <pc:sldMk cId="2564813009" sldId="299"/>
            <ac:spMk id="2" creationId="{123E4021-00EA-4A31-8B78-914779A80F20}"/>
          </ac:spMkLst>
        </pc:spChg>
        <pc:spChg chg="mod">
          <ac:chgData name="William Grey" userId="37b73424-c081-4fc2-b1af-363f4f3fd4f3" providerId="ADAL" clId="{115C943F-C70E-408B-8ADA-CCDB03B98005}" dt="2022-11-30T09:12:04.150" v="524" actId="12"/>
          <ac:spMkLst>
            <pc:docMk/>
            <pc:sldMk cId="2564813009" sldId="299"/>
            <ac:spMk id="3" creationId="{DE658C03-7734-4BF5-9E0A-6E8837471504}"/>
          </ac:spMkLst>
        </pc:spChg>
      </pc:sldChg>
      <pc:sldChg chg="modSp mod">
        <pc:chgData name="William Grey" userId="37b73424-c081-4fc2-b1af-363f4f3fd4f3" providerId="ADAL" clId="{115C943F-C70E-408B-8ADA-CCDB03B98005}" dt="2022-11-30T09:00:41.885" v="498" actId="1076"/>
        <pc:sldMkLst>
          <pc:docMk/>
          <pc:sldMk cId="54815585" sldId="300"/>
        </pc:sldMkLst>
        <pc:spChg chg="mod">
          <ac:chgData name="William Grey" userId="37b73424-c081-4fc2-b1af-363f4f3fd4f3" providerId="ADAL" clId="{115C943F-C70E-408B-8ADA-CCDB03B98005}" dt="2022-11-28T12:09:05.861" v="5" actId="27636"/>
          <ac:spMkLst>
            <pc:docMk/>
            <pc:sldMk cId="54815585" sldId="300"/>
            <ac:spMk id="2" creationId="{C8AD5AB1-D96C-4A7B-946D-A642AA19ECF4}"/>
          </ac:spMkLst>
        </pc:spChg>
        <pc:spChg chg="mod">
          <ac:chgData name="William Grey" userId="37b73424-c081-4fc2-b1af-363f4f3fd4f3" providerId="ADAL" clId="{115C943F-C70E-408B-8ADA-CCDB03B98005}" dt="2022-11-30T09:00:41.885" v="498" actId="1076"/>
          <ac:spMkLst>
            <pc:docMk/>
            <pc:sldMk cId="54815585" sldId="300"/>
            <ac:spMk id="4" creationId="{263226F7-1E1C-4AFE-B7C2-6F205F692EEB}"/>
          </ac:spMkLst>
        </pc:spChg>
        <pc:spChg chg="mod">
          <ac:chgData name="William Grey" userId="37b73424-c081-4fc2-b1af-363f4f3fd4f3" providerId="ADAL" clId="{115C943F-C70E-408B-8ADA-CCDB03B98005}" dt="2022-11-30T09:00:41.885" v="498" actId="1076"/>
          <ac:spMkLst>
            <pc:docMk/>
            <pc:sldMk cId="54815585" sldId="300"/>
            <ac:spMk id="6" creationId="{B7F5B0C2-9CA3-40ED-BC9F-69563DF604DB}"/>
          </ac:spMkLst>
        </pc:spChg>
        <pc:spChg chg="mod">
          <ac:chgData name="William Grey" userId="37b73424-c081-4fc2-b1af-363f4f3fd4f3" providerId="ADAL" clId="{115C943F-C70E-408B-8ADA-CCDB03B98005}" dt="2022-11-30T09:00:41.885" v="498" actId="1076"/>
          <ac:spMkLst>
            <pc:docMk/>
            <pc:sldMk cId="54815585" sldId="300"/>
            <ac:spMk id="9" creationId="{107A418D-92DA-47A2-8B2E-957F5456D0E8}"/>
          </ac:spMkLst>
        </pc:spChg>
        <pc:spChg chg="mod">
          <ac:chgData name="William Grey" userId="37b73424-c081-4fc2-b1af-363f4f3fd4f3" providerId="ADAL" clId="{115C943F-C70E-408B-8ADA-CCDB03B98005}" dt="2022-11-30T09:00:41.885" v="498" actId="1076"/>
          <ac:spMkLst>
            <pc:docMk/>
            <pc:sldMk cId="54815585" sldId="300"/>
            <ac:spMk id="10" creationId="{BDC00EAE-D4A0-4E84-9561-16303BEEDA46}"/>
          </ac:spMkLst>
        </pc:spChg>
        <pc:spChg chg="mod">
          <ac:chgData name="William Grey" userId="37b73424-c081-4fc2-b1af-363f4f3fd4f3" providerId="ADAL" clId="{115C943F-C70E-408B-8ADA-CCDB03B98005}" dt="2022-11-30T09:00:41.885" v="498" actId="1076"/>
          <ac:spMkLst>
            <pc:docMk/>
            <pc:sldMk cId="54815585" sldId="300"/>
            <ac:spMk id="14" creationId="{DCE4B408-2397-4104-8C0D-21D93F989C17}"/>
          </ac:spMkLst>
        </pc:spChg>
        <pc:spChg chg="mod">
          <ac:chgData name="William Grey" userId="37b73424-c081-4fc2-b1af-363f4f3fd4f3" providerId="ADAL" clId="{115C943F-C70E-408B-8ADA-CCDB03B98005}" dt="2022-11-30T09:00:41.885" v="498" actId="1076"/>
          <ac:spMkLst>
            <pc:docMk/>
            <pc:sldMk cId="54815585" sldId="300"/>
            <ac:spMk id="15" creationId="{20E34C0D-7B38-4619-BA95-115425A385C9}"/>
          </ac:spMkLst>
        </pc:spChg>
        <pc:spChg chg="mod">
          <ac:chgData name="William Grey" userId="37b73424-c081-4fc2-b1af-363f4f3fd4f3" providerId="ADAL" clId="{115C943F-C70E-408B-8ADA-CCDB03B98005}" dt="2022-11-30T09:00:41.885" v="498" actId="1076"/>
          <ac:spMkLst>
            <pc:docMk/>
            <pc:sldMk cId="54815585" sldId="300"/>
            <ac:spMk id="16" creationId="{0DD2E934-9284-4A92-B63C-24489CBC43DA}"/>
          </ac:spMkLst>
        </pc:spChg>
        <pc:spChg chg="mod">
          <ac:chgData name="William Grey" userId="37b73424-c081-4fc2-b1af-363f4f3fd4f3" providerId="ADAL" clId="{115C943F-C70E-408B-8ADA-CCDB03B98005}" dt="2022-11-30T09:00:41.885" v="498" actId="1076"/>
          <ac:spMkLst>
            <pc:docMk/>
            <pc:sldMk cId="54815585" sldId="300"/>
            <ac:spMk id="17" creationId="{9C19BECE-EC1D-4740-970B-86B5A403B363}"/>
          </ac:spMkLst>
        </pc:spChg>
        <pc:spChg chg="mod">
          <ac:chgData name="William Grey" userId="37b73424-c081-4fc2-b1af-363f4f3fd4f3" providerId="ADAL" clId="{115C943F-C70E-408B-8ADA-CCDB03B98005}" dt="2022-11-30T09:00:41.885" v="498" actId="1076"/>
          <ac:spMkLst>
            <pc:docMk/>
            <pc:sldMk cId="54815585" sldId="300"/>
            <ac:spMk id="18" creationId="{44310749-711E-43C2-BEB9-B999733DC8A3}"/>
          </ac:spMkLst>
        </pc:spChg>
        <pc:spChg chg="mod">
          <ac:chgData name="William Grey" userId="37b73424-c081-4fc2-b1af-363f4f3fd4f3" providerId="ADAL" clId="{115C943F-C70E-408B-8ADA-CCDB03B98005}" dt="2022-11-30T09:00:41.885" v="498" actId="1076"/>
          <ac:spMkLst>
            <pc:docMk/>
            <pc:sldMk cId="54815585" sldId="300"/>
            <ac:spMk id="19" creationId="{B69605C3-48CC-4B21-8FD4-36BE60FE3A70}"/>
          </ac:spMkLst>
        </pc:spChg>
        <pc:spChg chg="mod">
          <ac:chgData name="William Grey" userId="37b73424-c081-4fc2-b1af-363f4f3fd4f3" providerId="ADAL" clId="{115C943F-C70E-408B-8ADA-CCDB03B98005}" dt="2022-11-30T09:00:41.885" v="498" actId="1076"/>
          <ac:spMkLst>
            <pc:docMk/>
            <pc:sldMk cId="54815585" sldId="300"/>
            <ac:spMk id="20" creationId="{A1F27B71-746E-4D5D-9B84-454614CE1EB4}"/>
          </ac:spMkLst>
        </pc:spChg>
        <pc:spChg chg="mod">
          <ac:chgData name="William Grey" userId="37b73424-c081-4fc2-b1af-363f4f3fd4f3" providerId="ADAL" clId="{115C943F-C70E-408B-8ADA-CCDB03B98005}" dt="2022-11-30T09:00:41.885" v="498" actId="1076"/>
          <ac:spMkLst>
            <pc:docMk/>
            <pc:sldMk cId="54815585" sldId="300"/>
            <ac:spMk id="21" creationId="{2CDC8E69-14F9-4EF7-A4EE-BDEA8332F099}"/>
          </ac:spMkLst>
        </pc:spChg>
        <pc:spChg chg="mod">
          <ac:chgData name="William Grey" userId="37b73424-c081-4fc2-b1af-363f4f3fd4f3" providerId="ADAL" clId="{115C943F-C70E-408B-8ADA-CCDB03B98005}" dt="2022-11-30T09:00:41.885" v="498" actId="1076"/>
          <ac:spMkLst>
            <pc:docMk/>
            <pc:sldMk cId="54815585" sldId="300"/>
            <ac:spMk id="22" creationId="{A22942EA-5A53-470A-AB9F-439DB9FE7D06}"/>
          </ac:spMkLst>
        </pc:spChg>
      </pc:sldChg>
      <pc:sldChg chg="modSp mod">
        <pc:chgData name="William Grey" userId="37b73424-c081-4fc2-b1af-363f4f3fd4f3" providerId="ADAL" clId="{115C943F-C70E-408B-8ADA-CCDB03B98005}" dt="2022-11-30T09:11:23.825" v="521" actId="20577"/>
        <pc:sldMkLst>
          <pc:docMk/>
          <pc:sldMk cId="274974508" sldId="301"/>
        </pc:sldMkLst>
        <pc:spChg chg="mod">
          <ac:chgData name="William Grey" userId="37b73424-c081-4fc2-b1af-363f4f3fd4f3" providerId="ADAL" clId="{115C943F-C70E-408B-8ADA-CCDB03B98005}" dt="2022-11-28T12:09:05.863" v="6" actId="27636"/>
          <ac:spMkLst>
            <pc:docMk/>
            <pc:sldMk cId="274974508" sldId="301"/>
            <ac:spMk id="2" creationId="{D8660DC1-C461-476E-A340-323FA45069D7}"/>
          </ac:spMkLst>
        </pc:spChg>
        <pc:spChg chg="mod">
          <ac:chgData name="William Grey" userId="37b73424-c081-4fc2-b1af-363f4f3fd4f3" providerId="ADAL" clId="{115C943F-C70E-408B-8ADA-CCDB03B98005}" dt="2022-11-30T09:11:23.825" v="521" actId="20577"/>
          <ac:spMkLst>
            <pc:docMk/>
            <pc:sldMk cId="274974508" sldId="301"/>
            <ac:spMk id="3" creationId="{FE8EB0EC-1F8E-42A6-876B-FA99CAE1F985}"/>
          </ac:spMkLst>
        </pc:spChg>
      </pc:sldChg>
      <pc:sldChg chg="modSp new mod">
        <pc:chgData name="William Grey" userId="37b73424-c081-4fc2-b1af-363f4f3fd4f3" providerId="ADAL" clId="{115C943F-C70E-408B-8ADA-CCDB03B98005}" dt="2022-11-30T08:51:51.577" v="35" actId="20577"/>
        <pc:sldMkLst>
          <pc:docMk/>
          <pc:sldMk cId="2986965814" sldId="302"/>
        </pc:sldMkLst>
        <pc:spChg chg="mod">
          <ac:chgData name="William Grey" userId="37b73424-c081-4fc2-b1af-363f4f3fd4f3" providerId="ADAL" clId="{115C943F-C70E-408B-8ADA-CCDB03B98005}" dt="2022-11-30T08:51:51.577" v="35" actId="20577"/>
          <ac:spMkLst>
            <pc:docMk/>
            <pc:sldMk cId="2986965814" sldId="302"/>
            <ac:spMk id="2" creationId="{2BBE9CA7-2473-4D55-BC57-30C484783C5C}"/>
          </ac:spMkLst>
        </pc:spChg>
        <pc:spChg chg="mod">
          <ac:chgData name="William Grey" userId="37b73424-c081-4fc2-b1af-363f4f3fd4f3" providerId="ADAL" clId="{115C943F-C70E-408B-8ADA-CCDB03B98005}" dt="2022-11-30T08:51:44.342" v="15" actId="12"/>
          <ac:spMkLst>
            <pc:docMk/>
            <pc:sldMk cId="2986965814" sldId="302"/>
            <ac:spMk id="3" creationId="{86B4568F-9259-4AD0-9B15-8AF8B7FEC6B0}"/>
          </ac:spMkLst>
        </pc:spChg>
      </pc:sldChg>
      <pc:sldChg chg="modSp new mod">
        <pc:chgData name="William Grey" userId="37b73424-c081-4fc2-b1af-363f4f3fd4f3" providerId="ADAL" clId="{115C943F-C70E-408B-8ADA-CCDB03B98005}" dt="2022-11-30T09:27:17.890" v="635" actId="20577"/>
        <pc:sldMkLst>
          <pc:docMk/>
          <pc:sldMk cId="376655522" sldId="303"/>
        </pc:sldMkLst>
        <pc:spChg chg="mod">
          <ac:chgData name="William Grey" userId="37b73424-c081-4fc2-b1af-363f4f3fd4f3" providerId="ADAL" clId="{115C943F-C70E-408B-8ADA-CCDB03B98005}" dt="2022-11-30T08:54:02.655" v="114" actId="20577"/>
          <ac:spMkLst>
            <pc:docMk/>
            <pc:sldMk cId="376655522" sldId="303"/>
            <ac:spMk id="2" creationId="{04807F63-27C4-4E6C-82FD-D73AE620D6AC}"/>
          </ac:spMkLst>
        </pc:spChg>
        <pc:spChg chg="mod">
          <ac:chgData name="William Grey" userId="37b73424-c081-4fc2-b1af-363f4f3fd4f3" providerId="ADAL" clId="{115C943F-C70E-408B-8ADA-CCDB03B98005}" dt="2022-11-30T09:27:17.890" v="635" actId="20577"/>
          <ac:spMkLst>
            <pc:docMk/>
            <pc:sldMk cId="376655522" sldId="303"/>
            <ac:spMk id="3" creationId="{D0678D71-8A92-48B4-88E9-78F0AD363024}"/>
          </ac:spMkLst>
        </pc:spChg>
      </pc:sldChg>
    </pc:docChg>
  </pc:docChgLst>
  <pc:docChgLst>
    <pc:chgData name="William Grey" userId="37b73424-c081-4fc2-b1af-363f4f3fd4f3" providerId="ADAL" clId="{7C0FC59F-6F8A-483B-B4BB-08D7B85F5161}"/>
    <pc:docChg chg="custSel addSld delSld modSld sldOrd modMainMaster">
      <pc:chgData name="William Grey" userId="37b73424-c081-4fc2-b1af-363f4f3fd4f3" providerId="ADAL" clId="{7C0FC59F-6F8A-483B-B4BB-08D7B85F5161}" dt="2019-02-26T10:10:48.295" v="2685" actId="20577"/>
      <pc:docMkLst>
        <pc:docMk/>
      </pc:docMkLst>
      <pc:sldChg chg="modSp">
        <pc:chgData name="William Grey" userId="37b73424-c081-4fc2-b1af-363f4f3fd4f3" providerId="ADAL" clId="{7C0FC59F-6F8A-483B-B4BB-08D7B85F5161}" dt="2019-02-23T21:07:13.444" v="221" actId="207"/>
        <pc:sldMkLst>
          <pc:docMk/>
          <pc:sldMk cId="222047521" sldId="280"/>
        </pc:sldMkLst>
        <pc:spChg chg="mod">
          <ac:chgData name="William Grey" userId="37b73424-c081-4fc2-b1af-363f4f3fd4f3" providerId="ADAL" clId="{7C0FC59F-6F8A-483B-B4BB-08D7B85F5161}" dt="2019-02-23T21:04:14.993" v="38" actId="20577"/>
          <ac:spMkLst>
            <pc:docMk/>
            <pc:sldMk cId="222047521" sldId="280"/>
            <ac:spMk id="2" creationId="{00000000-0000-0000-0000-000000000000}"/>
          </ac:spMkLst>
        </pc:spChg>
        <pc:spChg chg="mod">
          <ac:chgData name="William Grey" userId="37b73424-c081-4fc2-b1af-363f4f3fd4f3" providerId="ADAL" clId="{7C0FC59F-6F8A-483B-B4BB-08D7B85F5161}" dt="2019-02-23T21:07:13.444" v="221" actId="207"/>
          <ac:spMkLst>
            <pc:docMk/>
            <pc:sldMk cId="222047521" sldId="280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7C0FC59F-6F8A-483B-B4BB-08D7B85F5161}" dt="2019-02-23T21:24:48.934" v="1267" actId="20577"/>
        <pc:sldMkLst>
          <pc:docMk/>
          <pc:sldMk cId="1789569790" sldId="283"/>
        </pc:sldMkLst>
        <pc:spChg chg="mod">
          <ac:chgData name="William Grey" userId="37b73424-c081-4fc2-b1af-363f4f3fd4f3" providerId="ADAL" clId="{7C0FC59F-6F8A-483B-B4BB-08D7B85F5161}" dt="2019-02-23T21:24:42.148" v="1254" actId="20577"/>
          <ac:spMkLst>
            <pc:docMk/>
            <pc:sldMk cId="1789569790" sldId="283"/>
            <ac:spMk id="2" creationId="{00000000-0000-0000-0000-000000000000}"/>
          </ac:spMkLst>
        </pc:spChg>
        <pc:spChg chg="mod">
          <ac:chgData name="William Grey" userId="37b73424-c081-4fc2-b1af-363f4f3fd4f3" providerId="ADAL" clId="{7C0FC59F-6F8A-483B-B4BB-08D7B85F5161}" dt="2019-02-23T21:24:48.934" v="1267" actId="20577"/>
          <ac:spMkLst>
            <pc:docMk/>
            <pc:sldMk cId="1789569790" sldId="283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7C0FC59F-6F8A-483B-B4BB-08D7B85F5161}" dt="2019-02-26T09:45:21.335" v="2623" actId="20577"/>
        <pc:sldMkLst>
          <pc:docMk/>
          <pc:sldMk cId="3387038025" sldId="284"/>
        </pc:sldMkLst>
        <pc:spChg chg="mod">
          <ac:chgData name="William Grey" userId="37b73424-c081-4fc2-b1af-363f4f3fd4f3" providerId="ADAL" clId="{7C0FC59F-6F8A-483B-B4BB-08D7B85F5161}" dt="2019-02-26T09:45:21.335" v="2623" actId="20577"/>
          <ac:spMkLst>
            <pc:docMk/>
            <pc:sldMk cId="3387038025" sldId="284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7C0FC59F-6F8A-483B-B4BB-08D7B85F5161}" dt="2019-02-23T21:20:37.692" v="801"/>
        <pc:sldMkLst>
          <pc:docMk/>
          <pc:sldMk cId="3769970218" sldId="285"/>
        </pc:sldMkLst>
        <pc:spChg chg="mod">
          <ac:chgData name="William Grey" userId="37b73424-c081-4fc2-b1af-363f4f3fd4f3" providerId="ADAL" clId="{7C0FC59F-6F8A-483B-B4BB-08D7B85F5161}" dt="2019-02-23T21:08:51.306" v="314"/>
          <ac:spMkLst>
            <pc:docMk/>
            <pc:sldMk cId="3769970218" sldId="285"/>
            <ac:spMk id="2" creationId="{00000000-0000-0000-0000-000000000000}"/>
          </ac:spMkLst>
        </pc:spChg>
        <pc:spChg chg="mod">
          <ac:chgData name="William Grey" userId="37b73424-c081-4fc2-b1af-363f4f3fd4f3" providerId="ADAL" clId="{7C0FC59F-6F8A-483B-B4BB-08D7B85F5161}" dt="2019-02-23T21:20:37.692" v="801"/>
          <ac:spMkLst>
            <pc:docMk/>
            <pc:sldMk cId="3769970218" sldId="285"/>
            <ac:spMk id="3" creationId="{00000000-0000-0000-0000-000000000000}"/>
          </ac:spMkLst>
        </pc:spChg>
      </pc:sldChg>
      <pc:sldChg chg="addSp delSp modSp">
        <pc:chgData name="William Grey" userId="37b73424-c081-4fc2-b1af-363f4f3fd4f3" providerId="ADAL" clId="{7C0FC59F-6F8A-483B-B4BB-08D7B85F5161}" dt="2019-02-23T21:25:25.264" v="1295" actId="20577"/>
        <pc:sldMkLst>
          <pc:docMk/>
          <pc:sldMk cId="863640887" sldId="287"/>
        </pc:sldMkLst>
        <pc:spChg chg="mod">
          <ac:chgData name="William Grey" userId="37b73424-c081-4fc2-b1af-363f4f3fd4f3" providerId="ADAL" clId="{7C0FC59F-6F8A-483B-B4BB-08D7B85F5161}" dt="2019-02-23T21:25:04.475" v="1285" actId="20577"/>
          <ac:spMkLst>
            <pc:docMk/>
            <pc:sldMk cId="863640887" sldId="287"/>
            <ac:spMk id="2" creationId="{00000000-0000-0000-0000-000000000000}"/>
          </ac:spMkLst>
        </pc:spChg>
        <pc:spChg chg="mod">
          <ac:chgData name="William Grey" userId="37b73424-c081-4fc2-b1af-363f4f3fd4f3" providerId="ADAL" clId="{7C0FC59F-6F8A-483B-B4BB-08D7B85F5161}" dt="2019-02-23T21:25:25.264" v="1295" actId="20577"/>
          <ac:spMkLst>
            <pc:docMk/>
            <pc:sldMk cId="863640887" sldId="287"/>
            <ac:spMk id="3" creationId="{00000000-0000-0000-0000-000000000000}"/>
          </ac:spMkLst>
        </pc:spChg>
        <pc:spChg chg="add del">
          <ac:chgData name="William Grey" userId="37b73424-c081-4fc2-b1af-363f4f3fd4f3" providerId="ADAL" clId="{7C0FC59F-6F8A-483B-B4BB-08D7B85F5161}" dt="2019-02-23T21:20:45.208" v="803"/>
          <ac:spMkLst>
            <pc:docMk/>
            <pc:sldMk cId="863640887" sldId="287"/>
            <ac:spMk id="4" creationId="{D2A28995-79DF-4016-A55D-1F011F10AE4A}"/>
          </ac:spMkLst>
        </pc:spChg>
      </pc:sldChg>
      <pc:sldChg chg="modSp">
        <pc:chgData name="William Grey" userId="37b73424-c081-4fc2-b1af-363f4f3fd4f3" providerId="ADAL" clId="{7C0FC59F-6F8A-483B-B4BB-08D7B85F5161}" dt="2019-02-23T21:08:29.900" v="311" actId="20577"/>
        <pc:sldMkLst>
          <pc:docMk/>
          <pc:sldMk cId="3145672337" sldId="291"/>
        </pc:sldMkLst>
        <pc:spChg chg="mod">
          <ac:chgData name="William Grey" userId="37b73424-c081-4fc2-b1af-363f4f3fd4f3" providerId="ADAL" clId="{7C0FC59F-6F8A-483B-B4BB-08D7B85F5161}" dt="2019-02-23T21:08:23.620" v="297" actId="20577"/>
          <ac:spMkLst>
            <pc:docMk/>
            <pc:sldMk cId="3145672337" sldId="291"/>
            <ac:spMk id="2" creationId="{00000000-0000-0000-0000-000000000000}"/>
          </ac:spMkLst>
        </pc:spChg>
        <pc:graphicFrameChg chg="mod">
          <ac:chgData name="William Grey" userId="37b73424-c081-4fc2-b1af-363f4f3fd4f3" providerId="ADAL" clId="{7C0FC59F-6F8A-483B-B4BB-08D7B85F5161}" dt="2019-02-23T21:08:29.900" v="311" actId="20577"/>
          <ac:graphicFrameMkLst>
            <pc:docMk/>
            <pc:sldMk cId="3145672337" sldId="291"/>
            <ac:graphicFrameMk id="4" creationId="{00000000-0000-0000-0000-000000000000}"/>
          </ac:graphicFrameMkLst>
        </pc:graphicFrameChg>
      </pc:sldChg>
      <pc:sldChg chg="modSp">
        <pc:chgData name="William Grey" userId="37b73424-c081-4fc2-b1af-363f4f3fd4f3" providerId="ADAL" clId="{7C0FC59F-6F8A-483B-B4BB-08D7B85F5161}" dt="2019-02-23T21:24:10.892" v="1236" actId="20577"/>
        <pc:sldMkLst>
          <pc:docMk/>
          <pc:sldMk cId="3011063238" sldId="292"/>
        </pc:sldMkLst>
        <pc:spChg chg="mod">
          <ac:chgData name="William Grey" userId="37b73424-c081-4fc2-b1af-363f4f3fd4f3" providerId="ADAL" clId="{7C0FC59F-6F8A-483B-B4BB-08D7B85F5161}" dt="2019-02-23T21:24:10.892" v="1236" actId="20577"/>
          <ac:spMkLst>
            <pc:docMk/>
            <pc:sldMk cId="3011063238" sldId="292"/>
            <ac:spMk id="3" creationId="{00000000-0000-0000-0000-000000000000}"/>
          </ac:spMkLst>
        </pc:spChg>
      </pc:sldChg>
      <pc:sldChg chg="modSp add ord">
        <pc:chgData name="William Grey" userId="37b73424-c081-4fc2-b1af-363f4f3fd4f3" providerId="ADAL" clId="{7C0FC59F-6F8A-483B-B4BB-08D7B85F5161}" dt="2019-02-23T21:23:22.119" v="1176" actId="20577"/>
        <pc:sldMkLst>
          <pc:docMk/>
          <pc:sldMk cId="4147560879" sldId="295"/>
        </pc:sldMkLst>
        <pc:spChg chg="mod">
          <ac:chgData name="William Grey" userId="37b73424-c081-4fc2-b1af-363f4f3fd4f3" providerId="ADAL" clId="{7C0FC59F-6F8A-483B-B4BB-08D7B85F5161}" dt="2019-02-23T21:23:22.119" v="1176" actId="20577"/>
          <ac:spMkLst>
            <pc:docMk/>
            <pc:sldMk cId="4147560879" sldId="295"/>
            <ac:spMk id="2" creationId="{2F39AFCB-4907-4F01-BF7E-73D0F1ED89DD}"/>
          </ac:spMkLst>
        </pc:spChg>
        <pc:spChg chg="mod">
          <ac:chgData name="William Grey" userId="37b73424-c081-4fc2-b1af-363f4f3fd4f3" providerId="ADAL" clId="{7C0FC59F-6F8A-483B-B4BB-08D7B85F5161}" dt="2019-02-23T21:23:04.697" v="1168" actId="20577"/>
          <ac:spMkLst>
            <pc:docMk/>
            <pc:sldMk cId="4147560879" sldId="295"/>
            <ac:spMk id="3" creationId="{8EE28CEA-250F-41FE-85C2-8BDAFD5C97F7}"/>
          </ac:spMkLst>
        </pc:spChg>
      </pc:sldChg>
      <pc:sldChg chg="modSp add">
        <pc:chgData name="William Grey" userId="37b73424-c081-4fc2-b1af-363f4f3fd4f3" providerId="ADAL" clId="{7C0FC59F-6F8A-483B-B4BB-08D7B85F5161}" dt="2019-02-23T21:39:57.952" v="1624" actId="20577"/>
        <pc:sldMkLst>
          <pc:docMk/>
          <pc:sldMk cId="299453846" sldId="296"/>
        </pc:sldMkLst>
        <pc:spChg chg="mod">
          <ac:chgData name="William Grey" userId="37b73424-c081-4fc2-b1af-363f4f3fd4f3" providerId="ADAL" clId="{7C0FC59F-6F8A-483B-B4BB-08D7B85F5161}" dt="2019-02-23T21:25:45.164" v="1307" actId="20577"/>
          <ac:spMkLst>
            <pc:docMk/>
            <pc:sldMk cId="299453846" sldId="296"/>
            <ac:spMk id="2" creationId="{5DD420F6-B592-4061-852E-F52CE8689C1E}"/>
          </ac:spMkLst>
        </pc:spChg>
        <pc:spChg chg="mod">
          <ac:chgData name="William Grey" userId="37b73424-c081-4fc2-b1af-363f4f3fd4f3" providerId="ADAL" clId="{7C0FC59F-6F8A-483B-B4BB-08D7B85F5161}" dt="2019-02-23T21:39:57.952" v="1624" actId="20577"/>
          <ac:spMkLst>
            <pc:docMk/>
            <pc:sldMk cId="299453846" sldId="296"/>
            <ac:spMk id="3" creationId="{D1921D3D-2827-4E9E-B71B-5427D5D5B4EB}"/>
          </ac:spMkLst>
        </pc:spChg>
      </pc:sldChg>
      <pc:sldChg chg="modSp add">
        <pc:chgData name="William Grey" userId="37b73424-c081-4fc2-b1af-363f4f3fd4f3" providerId="ADAL" clId="{7C0FC59F-6F8A-483B-B4BB-08D7B85F5161}" dt="2019-02-23T21:49:23.462" v="2591" actId="947"/>
        <pc:sldMkLst>
          <pc:docMk/>
          <pc:sldMk cId="3939736746" sldId="297"/>
        </pc:sldMkLst>
        <pc:spChg chg="mod">
          <ac:chgData name="William Grey" userId="37b73424-c081-4fc2-b1af-363f4f3fd4f3" providerId="ADAL" clId="{7C0FC59F-6F8A-483B-B4BB-08D7B85F5161}" dt="2019-02-23T21:25:58.622" v="1329" actId="20577"/>
          <ac:spMkLst>
            <pc:docMk/>
            <pc:sldMk cId="3939736746" sldId="297"/>
            <ac:spMk id="2" creationId="{4B22270F-CA5A-4147-9EC7-37C71F55417D}"/>
          </ac:spMkLst>
        </pc:spChg>
        <pc:spChg chg="mod">
          <ac:chgData name="William Grey" userId="37b73424-c081-4fc2-b1af-363f4f3fd4f3" providerId="ADAL" clId="{7C0FC59F-6F8A-483B-B4BB-08D7B85F5161}" dt="2019-02-23T21:49:23.462" v="2591" actId="947"/>
          <ac:spMkLst>
            <pc:docMk/>
            <pc:sldMk cId="3939736746" sldId="297"/>
            <ac:spMk id="3" creationId="{DA0C78CA-61FE-4167-A1BD-8C1D4B679D1F}"/>
          </ac:spMkLst>
        </pc:spChg>
      </pc:sldChg>
      <pc:sldChg chg="modSp add">
        <pc:chgData name="William Grey" userId="37b73424-c081-4fc2-b1af-363f4f3fd4f3" providerId="ADAL" clId="{7C0FC59F-6F8A-483B-B4BB-08D7B85F5161}" dt="2019-02-23T21:46:28.628" v="2357" actId="12"/>
        <pc:sldMkLst>
          <pc:docMk/>
          <pc:sldMk cId="393037972" sldId="298"/>
        </pc:sldMkLst>
        <pc:spChg chg="mod">
          <ac:chgData name="William Grey" userId="37b73424-c081-4fc2-b1af-363f4f3fd4f3" providerId="ADAL" clId="{7C0FC59F-6F8A-483B-B4BB-08D7B85F5161}" dt="2019-02-23T21:26:08.986" v="1344" actId="20577"/>
          <ac:spMkLst>
            <pc:docMk/>
            <pc:sldMk cId="393037972" sldId="298"/>
            <ac:spMk id="2" creationId="{6E48A3E4-D978-4A37-98E9-78352B744E3E}"/>
          </ac:spMkLst>
        </pc:spChg>
        <pc:spChg chg="mod">
          <ac:chgData name="William Grey" userId="37b73424-c081-4fc2-b1af-363f4f3fd4f3" providerId="ADAL" clId="{7C0FC59F-6F8A-483B-B4BB-08D7B85F5161}" dt="2019-02-23T21:46:28.628" v="2357" actId="12"/>
          <ac:spMkLst>
            <pc:docMk/>
            <pc:sldMk cId="393037972" sldId="298"/>
            <ac:spMk id="3" creationId="{3A5DC675-19F5-4521-8657-D84178762373}"/>
          </ac:spMkLst>
        </pc:spChg>
      </pc:sldChg>
      <pc:sldChg chg="modSp add">
        <pc:chgData name="William Grey" userId="37b73424-c081-4fc2-b1af-363f4f3fd4f3" providerId="ADAL" clId="{7C0FC59F-6F8A-483B-B4BB-08D7B85F5161}" dt="2019-02-26T10:10:48.295" v="2685" actId="20577"/>
        <pc:sldMkLst>
          <pc:docMk/>
          <pc:sldMk cId="2564813009" sldId="299"/>
        </pc:sldMkLst>
        <pc:spChg chg="mod">
          <ac:chgData name="William Grey" userId="37b73424-c081-4fc2-b1af-363f4f3fd4f3" providerId="ADAL" clId="{7C0FC59F-6F8A-483B-B4BB-08D7B85F5161}" dt="2019-02-26T09:41:31.149" v="2619" actId="20577"/>
          <ac:spMkLst>
            <pc:docMk/>
            <pc:sldMk cId="2564813009" sldId="299"/>
            <ac:spMk id="2" creationId="{123E4021-00EA-4A31-8B78-914779A80F20}"/>
          </ac:spMkLst>
        </pc:spChg>
        <pc:spChg chg="mod">
          <ac:chgData name="William Grey" userId="37b73424-c081-4fc2-b1af-363f4f3fd4f3" providerId="ADAL" clId="{7C0FC59F-6F8A-483B-B4BB-08D7B85F5161}" dt="2019-02-26T10:10:48.295" v="2685" actId="20577"/>
          <ac:spMkLst>
            <pc:docMk/>
            <pc:sldMk cId="2564813009" sldId="299"/>
            <ac:spMk id="3" creationId="{DE658C03-7734-4BF5-9E0A-6E8837471504}"/>
          </ac:spMkLst>
        </pc:spChg>
      </pc:sldChg>
      <pc:sldMasterChg chg="modSldLayout">
        <pc:chgData name="William Grey" userId="37b73424-c081-4fc2-b1af-363f4f3fd4f3" providerId="ADAL" clId="{7C0FC59F-6F8A-483B-B4BB-08D7B85F5161}" dt="2019-02-23T21:05:45.081" v="148" actId="207"/>
        <pc:sldMasterMkLst>
          <pc:docMk/>
          <pc:sldMasterMk cId="334048063" sldId="2147483648"/>
        </pc:sldMasterMkLst>
        <pc:sldLayoutChg chg="modSp">
          <pc:chgData name="William Grey" userId="37b73424-c081-4fc2-b1af-363f4f3fd4f3" providerId="ADAL" clId="{7C0FC59F-6F8A-483B-B4BB-08D7B85F5161}" dt="2019-02-23T21:05:45.081" v="148" actId="207"/>
          <pc:sldLayoutMkLst>
            <pc:docMk/>
            <pc:sldMasterMk cId="334048063" sldId="2147483648"/>
            <pc:sldLayoutMk cId="2247436394" sldId="2147483650"/>
          </pc:sldLayoutMkLst>
          <pc:spChg chg="mod">
            <ac:chgData name="William Grey" userId="37b73424-c081-4fc2-b1af-363f4f3fd4f3" providerId="ADAL" clId="{7C0FC59F-6F8A-483B-B4BB-08D7B85F5161}" dt="2019-02-23T21:05:45.081" v="148" actId="207"/>
            <ac:spMkLst>
              <pc:docMk/>
              <pc:sldMasterMk cId="334048063" sldId="2147483648"/>
              <pc:sldLayoutMk cId="2247436394" sldId="2147483650"/>
              <ac:spMk id="2" creationId="{00000000-0000-0000-0000-000000000000}"/>
            </ac:spMkLst>
          </pc:spChg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8936F1-59E6-47A3-B9FF-00D627C92921}" type="doc">
      <dgm:prSet loTypeId="urn:microsoft.com/office/officeart/2008/layout/RadialCluster" loCatId="cycle" qsTypeId="urn:microsoft.com/office/officeart/2005/8/quickstyle/simple5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AD157B6A-1862-455E-B203-07BC9A098B76}">
      <dgm:prSet phldrT="[Text]"/>
      <dgm:spPr/>
      <dgm:t>
        <a:bodyPr/>
        <a:lstStyle/>
        <a:p>
          <a:r>
            <a:rPr lang="en-US" dirty="0"/>
            <a:t>Performance of processor</a:t>
          </a:r>
        </a:p>
      </dgm:t>
    </dgm:pt>
    <dgm:pt modelId="{396BC6C4-0533-4035-BDA1-DC6418EC024F}" type="parTrans" cxnId="{D9265E38-88BB-46BE-A220-90D7B91CECE6}">
      <dgm:prSet/>
      <dgm:spPr/>
      <dgm:t>
        <a:bodyPr/>
        <a:lstStyle/>
        <a:p>
          <a:endParaRPr lang="en-US"/>
        </a:p>
      </dgm:t>
    </dgm:pt>
    <dgm:pt modelId="{F01122FF-94DA-4D0F-8BBC-77DC99C7D458}" type="sibTrans" cxnId="{D9265E38-88BB-46BE-A220-90D7B91CECE6}">
      <dgm:prSet/>
      <dgm:spPr/>
      <dgm:t>
        <a:bodyPr/>
        <a:lstStyle/>
        <a:p>
          <a:endParaRPr lang="en-US"/>
        </a:p>
      </dgm:t>
    </dgm:pt>
    <dgm:pt modelId="{AF173C43-3B9B-43B3-94DD-DC5FEDB136C5}">
      <dgm:prSet phldrT="[Text]"/>
      <dgm:spPr/>
      <dgm:t>
        <a:bodyPr/>
        <a:lstStyle/>
        <a:p>
          <a:r>
            <a:rPr lang="en-US" dirty="0"/>
            <a:t>Clock speed</a:t>
          </a:r>
        </a:p>
      </dgm:t>
    </dgm:pt>
    <dgm:pt modelId="{C3B994E7-14DB-414E-B87C-1FFEDF268BE1}" type="parTrans" cxnId="{E184AABD-9FDE-4BB7-AD58-D908408B449A}">
      <dgm:prSet/>
      <dgm:spPr/>
      <dgm:t>
        <a:bodyPr/>
        <a:lstStyle/>
        <a:p>
          <a:endParaRPr lang="en-US"/>
        </a:p>
      </dgm:t>
    </dgm:pt>
    <dgm:pt modelId="{76CEBDDB-9CAD-4F04-8578-939674DEE9E7}" type="sibTrans" cxnId="{E184AABD-9FDE-4BB7-AD58-D908408B449A}">
      <dgm:prSet/>
      <dgm:spPr/>
      <dgm:t>
        <a:bodyPr/>
        <a:lstStyle/>
        <a:p>
          <a:endParaRPr lang="en-US"/>
        </a:p>
      </dgm:t>
    </dgm:pt>
    <dgm:pt modelId="{5429D13D-50F5-4139-9A5E-3D656D4ED06F}">
      <dgm:prSet phldrT="[Text]"/>
      <dgm:spPr/>
      <dgm:t>
        <a:bodyPr/>
        <a:lstStyle/>
        <a:p>
          <a:r>
            <a:rPr lang="en-US" dirty="0"/>
            <a:t>Number of processor cores</a:t>
          </a:r>
        </a:p>
      </dgm:t>
    </dgm:pt>
    <dgm:pt modelId="{67279131-D39B-41FB-BCF7-D0ABF3AD80B9}" type="parTrans" cxnId="{BF730577-D5C3-4CEC-8688-16C0DF2B8683}">
      <dgm:prSet/>
      <dgm:spPr/>
      <dgm:t>
        <a:bodyPr/>
        <a:lstStyle/>
        <a:p>
          <a:endParaRPr lang="en-US"/>
        </a:p>
      </dgm:t>
    </dgm:pt>
    <dgm:pt modelId="{9B4387BC-7D52-4A72-9F7C-406BFBF7A5C4}" type="sibTrans" cxnId="{BF730577-D5C3-4CEC-8688-16C0DF2B8683}">
      <dgm:prSet/>
      <dgm:spPr/>
      <dgm:t>
        <a:bodyPr/>
        <a:lstStyle/>
        <a:p>
          <a:endParaRPr lang="en-US"/>
        </a:p>
      </dgm:t>
    </dgm:pt>
    <dgm:pt modelId="{D947ACA7-E19A-439A-B581-16B2DE24625E}">
      <dgm:prSet phldrT="[Text]"/>
      <dgm:spPr/>
      <dgm:t>
        <a:bodyPr/>
        <a:lstStyle/>
        <a:p>
          <a:r>
            <a:rPr lang="en-US" dirty="0"/>
            <a:t>Cache size and type</a:t>
          </a:r>
        </a:p>
      </dgm:t>
    </dgm:pt>
    <dgm:pt modelId="{21AC0B7E-CEBB-4BD7-8A94-BF32C9B6F0F8}" type="parTrans" cxnId="{0E63B6B2-C0BF-426E-BA8B-B02D5F3877E9}">
      <dgm:prSet/>
      <dgm:spPr/>
      <dgm:t>
        <a:bodyPr/>
        <a:lstStyle/>
        <a:p>
          <a:endParaRPr lang="en-US"/>
        </a:p>
      </dgm:t>
    </dgm:pt>
    <dgm:pt modelId="{24046A12-DB8A-4C00-A266-1520FCA7DF08}" type="sibTrans" cxnId="{0E63B6B2-C0BF-426E-BA8B-B02D5F3877E9}">
      <dgm:prSet/>
      <dgm:spPr/>
      <dgm:t>
        <a:bodyPr/>
        <a:lstStyle/>
        <a:p>
          <a:endParaRPr lang="en-US"/>
        </a:p>
      </dgm:t>
    </dgm:pt>
    <dgm:pt modelId="{3BB87248-3286-4E78-B47A-CD6E63ECBC44}">
      <dgm:prSet phldrT="[Text]"/>
      <dgm:spPr/>
      <dgm:t>
        <a:bodyPr/>
        <a:lstStyle/>
        <a:p>
          <a:r>
            <a:rPr lang="en-US" dirty="0"/>
            <a:t>Word Length</a:t>
          </a:r>
        </a:p>
      </dgm:t>
    </dgm:pt>
    <dgm:pt modelId="{F57DD7A4-937B-4505-AE3C-7FDB57D83F4D}" type="parTrans" cxnId="{179EA95E-E0CD-4F6C-A326-0AC45FBCE01F}">
      <dgm:prSet/>
      <dgm:spPr/>
      <dgm:t>
        <a:bodyPr/>
        <a:lstStyle/>
        <a:p>
          <a:endParaRPr lang="en-GB"/>
        </a:p>
      </dgm:t>
    </dgm:pt>
    <dgm:pt modelId="{F7C663CD-F5BF-4F3C-B1F6-5BA3EBBD60C1}" type="sibTrans" cxnId="{179EA95E-E0CD-4F6C-A326-0AC45FBCE01F}">
      <dgm:prSet/>
      <dgm:spPr/>
      <dgm:t>
        <a:bodyPr/>
        <a:lstStyle/>
        <a:p>
          <a:endParaRPr lang="en-GB"/>
        </a:p>
      </dgm:t>
    </dgm:pt>
    <dgm:pt modelId="{63CFD7F5-4584-4670-B09C-F4A501429324}">
      <dgm:prSet phldrT="[Text]"/>
      <dgm:spPr/>
      <dgm:t>
        <a:bodyPr/>
        <a:lstStyle/>
        <a:p>
          <a:r>
            <a:rPr lang="en-US" dirty="0"/>
            <a:t>Address bus width</a:t>
          </a:r>
        </a:p>
      </dgm:t>
    </dgm:pt>
    <dgm:pt modelId="{801D4BE9-96ED-4BBB-B2A0-DDBC8D940AA3}" type="parTrans" cxnId="{5858C58D-6873-40DC-B9F0-C9C0BC929555}">
      <dgm:prSet/>
      <dgm:spPr/>
      <dgm:t>
        <a:bodyPr/>
        <a:lstStyle/>
        <a:p>
          <a:endParaRPr lang="en-GB"/>
        </a:p>
      </dgm:t>
    </dgm:pt>
    <dgm:pt modelId="{461630F8-258F-45E7-AA6A-D9769B7A5767}" type="sibTrans" cxnId="{5858C58D-6873-40DC-B9F0-C9C0BC929555}">
      <dgm:prSet/>
      <dgm:spPr/>
      <dgm:t>
        <a:bodyPr/>
        <a:lstStyle/>
        <a:p>
          <a:endParaRPr lang="en-GB"/>
        </a:p>
      </dgm:t>
    </dgm:pt>
    <dgm:pt modelId="{A0161CE1-CEE4-4750-A8AD-FAAD3E614BBB}">
      <dgm:prSet phldrT="[Text]"/>
      <dgm:spPr/>
      <dgm:t>
        <a:bodyPr/>
        <a:lstStyle/>
        <a:p>
          <a:r>
            <a:rPr lang="en-US" dirty="0"/>
            <a:t>Data bus width</a:t>
          </a:r>
        </a:p>
      </dgm:t>
    </dgm:pt>
    <dgm:pt modelId="{592FC540-2EFD-4474-B8DC-1E34991EC889}" type="parTrans" cxnId="{73C01A23-4899-44B1-A7C6-62A7FB060934}">
      <dgm:prSet/>
      <dgm:spPr/>
      <dgm:t>
        <a:bodyPr/>
        <a:lstStyle/>
        <a:p>
          <a:endParaRPr lang="en-GB"/>
        </a:p>
      </dgm:t>
    </dgm:pt>
    <dgm:pt modelId="{CA30818C-F92E-410A-8D5B-41E29C6B1923}" type="sibTrans" cxnId="{73C01A23-4899-44B1-A7C6-62A7FB060934}">
      <dgm:prSet/>
      <dgm:spPr/>
      <dgm:t>
        <a:bodyPr/>
        <a:lstStyle/>
        <a:p>
          <a:endParaRPr lang="en-GB"/>
        </a:p>
      </dgm:t>
    </dgm:pt>
    <dgm:pt modelId="{A61C19EC-8089-4D20-8674-423BB413F496}" type="pres">
      <dgm:prSet presAssocID="{438936F1-59E6-47A3-B9FF-00D627C92921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6B8762B7-F710-424D-9C95-D515E82A77FF}" type="pres">
      <dgm:prSet presAssocID="{AD157B6A-1862-455E-B203-07BC9A098B76}" presName="singleCycle" presStyleCnt="0"/>
      <dgm:spPr/>
    </dgm:pt>
    <dgm:pt modelId="{0D498B2C-DBF9-43A4-9B16-AA15349EF247}" type="pres">
      <dgm:prSet presAssocID="{AD157B6A-1862-455E-B203-07BC9A098B76}" presName="singleCenter" presStyleLbl="node1" presStyleIdx="0" presStyleCnt="7">
        <dgm:presLayoutVars>
          <dgm:chMax val="7"/>
          <dgm:chPref val="7"/>
        </dgm:presLayoutVars>
      </dgm:prSet>
      <dgm:spPr/>
    </dgm:pt>
    <dgm:pt modelId="{9F179F5E-5829-4C10-ADB7-40C3EAB7DCE5}" type="pres">
      <dgm:prSet presAssocID="{C3B994E7-14DB-414E-B87C-1FFEDF268BE1}" presName="Name56" presStyleLbl="parChTrans1D2" presStyleIdx="0" presStyleCnt="6"/>
      <dgm:spPr/>
    </dgm:pt>
    <dgm:pt modelId="{E9971E3D-BD2F-4D87-92F7-D9F5D6AFE65C}" type="pres">
      <dgm:prSet presAssocID="{AF173C43-3B9B-43B3-94DD-DC5FEDB136C5}" presName="text0" presStyleLbl="node1" presStyleIdx="1" presStyleCnt="7">
        <dgm:presLayoutVars>
          <dgm:bulletEnabled val="1"/>
        </dgm:presLayoutVars>
      </dgm:prSet>
      <dgm:spPr/>
    </dgm:pt>
    <dgm:pt modelId="{F5F580D2-109C-431C-A9B1-17F9950F78B4}" type="pres">
      <dgm:prSet presAssocID="{67279131-D39B-41FB-BCF7-D0ABF3AD80B9}" presName="Name56" presStyleLbl="parChTrans1D2" presStyleIdx="1" presStyleCnt="6"/>
      <dgm:spPr/>
    </dgm:pt>
    <dgm:pt modelId="{6F976047-5551-456A-AD7B-A44BBFB23B4A}" type="pres">
      <dgm:prSet presAssocID="{5429D13D-50F5-4139-9A5E-3D656D4ED06F}" presName="text0" presStyleLbl="node1" presStyleIdx="2" presStyleCnt="7">
        <dgm:presLayoutVars>
          <dgm:bulletEnabled val="1"/>
        </dgm:presLayoutVars>
      </dgm:prSet>
      <dgm:spPr/>
    </dgm:pt>
    <dgm:pt modelId="{541B67D8-CD37-4C9A-A077-F05777E24F89}" type="pres">
      <dgm:prSet presAssocID="{21AC0B7E-CEBB-4BD7-8A94-BF32C9B6F0F8}" presName="Name56" presStyleLbl="parChTrans1D2" presStyleIdx="2" presStyleCnt="6"/>
      <dgm:spPr/>
    </dgm:pt>
    <dgm:pt modelId="{743ADF24-BEC9-407C-A723-27CB1E5BC51D}" type="pres">
      <dgm:prSet presAssocID="{D947ACA7-E19A-439A-B581-16B2DE24625E}" presName="text0" presStyleLbl="node1" presStyleIdx="3" presStyleCnt="7">
        <dgm:presLayoutVars>
          <dgm:bulletEnabled val="1"/>
        </dgm:presLayoutVars>
      </dgm:prSet>
      <dgm:spPr/>
    </dgm:pt>
    <dgm:pt modelId="{05524253-182C-4F8B-9541-E013FE93597E}" type="pres">
      <dgm:prSet presAssocID="{F57DD7A4-937B-4505-AE3C-7FDB57D83F4D}" presName="Name56" presStyleLbl="parChTrans1D2" presStyleIdx="3" presStyleCnt="6"/>
      <dgm:spPr/>
    </dgm:pt>
    <dgm:pt modelId="{86790FDE-BF00-40D3-B63B-E279BC0485B6}" type="pres">
      <dgm:prSet presAssocID="{3BB87248-3286-4E78-B47A-CD6E63ECBC44}" presName="text0" presStyleLbl="node1" presStyleIdx="4" presStyleCnt="7">
        <dgm:presLayoutVars>
          <dgm:bulletEnabled val="1"/>
        </dgm:presLayoutVars>
      </dgm:prSet>
      <dgm:spPr/>
    </dgm:pt>
    <dgm:pt modelId="{8795F322-C77A-4C8A-862A-14F29BD18A86}" type="pres">
      <dgm:prSet presAssocID="{801D4BE9-96ED-4BBB-B2A0-DDBC8D940AA3}" presName="Name56" presStyleLbl="parChTrans1D2" presStyleIdx="4" presStyleCnt="6"/>
      <dgm:spPr/>
    </dgm:pt>
    <dgm:pt modelId="{D18FCA84-7138-4090-8989-7820E15B316B}" type="pres">
      <dgm:prSet presAssocID="{63CFD7F5-4584-4670-B09C-F4A501429324}" presName="text0" presStyleLbl="node1" presStyleIdx="5" presStyleCnt="7">
        <dgm:presLayoutVars>
          <dgm:bulletEnabled val="1"/>
        </dgm:presLayoutVars>
      </dgm:prSet>
      <dgm:spPr/>
    </dgm:pt>
    <dgm:pt modelId="{5BBFEE3B-1B76-4199-B283-3FC6524095F7}" type="pres">
      <dgm:prSet presAssocID="{592FC540-2EFD-4474-B8DC-1E34991EC889}" presName="Name56" presStyleLbl="parChTrans1D2" presStyleIdx="5" presStyleCnt="6"/>
      <dgm:spPr/>
    </dgm:pt>
    <dgm:pt modelId="{A3955FB1-9AA1-4678-BAF7-322332FAF6D5}" type="pres">
      <dgm:prSet presAssocID="{A0161CE1-CEE4-4750-A8AD-FAAD3E614BBB}" presName="text0" presStyleLbl="node1" presStyleIdx="6" presStyleCnt="7">
        <dgm:presLayoutVars>
          <dgm:bulletEnabled val="1"/>
        </dgm:presLayoutVars>
      </dgm:prSet>
      <dgm:spPr/>
    </dgm:pt>
  </dgm:ptLst>
  <dgm:cxnLst>
    <dgm:cxn modelId="{98989C16-6B90-42A2-A339-DAC5ED380861}" type="presOf" srcId="{21AC0B7E-CEBB-4BD7-8A94-BF32C9B6F0F8}" destId="{541B67D8-CD37-4C9A-A077-F05777E24F89}" srcOrd="0" destOrd="0" presId="urn:microsoft.com/office/officeart/2008/layout/RadialCluster"/>
    <dgm:cxn modelId="{13374A1A-D90C-42B9-BF0F-27BA881C797B}" type="presOf" srcId="{A0161CE1-CEE4-4750-A8AD-FAAD3E614BBB}" destId="{A3955FB1-9AA1-4678-BAF7-322332FAF6D5}" srcOrd="0" destOrd="0" presId="urn:microsoft.com/office/officeart/2008/layout/RadialCluster"/>
    <dgm:cxn modelId="{0237C01B-6C5D-414F-8ADE-B4A50DF0507C}" type="presOf" srcId="{C3B994E7-14DB-414E-B87C-1FFEDF268BE1}" destId="{9F179F5E-5829-4C10-ADB7-40C3EAB7DCE5}" srcOrd="0" destOrd="0" presId="urn:microsoft.com/office/officeart/2008/layout/RadialCluster"/>
    <dgm:cxn modelId="{E2BA4320-C541-4BF2-B26B-3FEEAB70D774}" type="presOf" srcId="{3BB87248-3286-4E78-B47A-CD6E63ECBC44}" destId="{86790FDE-BF00-40D3-B63B-E279BC0485B6}" srcOrd="0" destOrd="0" presId="urn:microsoft.com/office/officeart/2008/layout/RadialCluster"/>
    <dgm:cxn modelId="{73C01A23-4899-44B1-A7C6-62A7FB060934}" srcId="{AD157B6A-1862-455E-B203-07BC9A098B76}" destId="{A0161CE1-CEE4-4750-A8AD-FAAD3E614BBB}" srcOrd="5" destOrd="0" parTransId="{592FC540-2EFD-4474-B8DC-1E34991EC889}" sibTransId="{CA30818C-F92E-410A-8D5B-41E29C6B1923}"/>
    <dgm:cxn modelId="{D9265E38-88BB-46BE-A220-90D7B91CECE6}" srcId="{438936F1-59E6-47A3-B9FF-00D627C92921}" destId="{AD157B6A-1862-455E-B203-07BC9A098B76}" srcOrd="0" destOrd="0" parTransId="{396BC6C4-0533-4035-BDA1-DC6418EC024F}" sibTransId="{F01122FF-94DA-4D0F-8BBC-77DC99C7D458}"/>
    <dgm:cxn modelId="{179EA95E-E0CD-4F6C-A326-0AC45FBCE01F}" srcId="{AD157B6A-1862-455E-B203-07BC9A098B76}" destId="{3BB87248-3286-4E78-B47A-CD6E63ECBC44}" srcOrd="3" destOrd="0" parTransId="{F57DD7A4-937B-4505-AE3C-7FDB57D83F4D}" sibTransId="{F7C663CD-F5BF-4F3C-B1F6-5BA3EBBD60C1}"/>
    <dgm:cxn modelId="{27558A60-F301-46EF-BB00-49F5A4074F28}" type="presOf" srcId="{438936F1-59E6-47A3-B9FF-00D627C92921}" destId="{A61C19EC-8089-4D20-8674-423BB413F496}" srcOrd="0" destOrd="0" presId="urn:microsoft.com/office/officeart/2008/layout/RadialCluster"/>
    <dgm:cxn modelId="{C9236E63-177D-4ABE-AD33-77AADA4C2141}" type="presOf" srcId="{63CFD7F5-4584-4670-B09C-F4A501429324}" destId="{D18FCA84-7138-4090-8989-7820E15B316B}" srcOrd="0" destOrd="0" presId="urn:microsoft.com/office/officeart/2008/layout/RadialCluster"/>
    <dgm:cxn modelId="{7C259167-DC98-4F36-AAC0-798083746DAD}" type="presOf" srcId="{D947ACA7-E19A-439A-B581-16B2DE24625E}" destId="{743ADF24-BEC9-407C-A723-27CB1E5BC51D}" srcOrd="0" destOrd="0" presId="urn:microsoft.com/office/officeart/2008/layout/RadialCluster"/>
    <dgm:cxn modelId="{F0CD3D72-1FCC-4446-A8BC-2E762299DBDD}" type="presOf" srcId="{67279131-D39B-41FB-BCF7-D0ABF3AD80B9}" destId="{F5F580D2-109C-431C-A9B1-17F9950F78B4}" srcOrd="0" destOrd="0" presId="urn:microsoft.com/office/officeart/2008/layout/RadialCluster"/>
    <dgm:cxn modelId="{8C062253-5050-4542-8E52-451D6779B302}" type="presOf" srcId="{801D4BE9-96ED-4BBB-B2A0-DDBC8D940AA3}" destId="{8795F322-C77A-4C8A-862A-14F29BD18A86}" srcOrd="0" destOrd="0" presId="urn:microsoft.com/office/officeart/2008/layout/RadialCluster"/>
    <dgm:cxn modelId="{BF730577-D5C3-4CEC-8688-16C0DF2B8683}" srcId="{AD157B6A-1862-455E-B203-07BC9A098B76}" destId="{5429D13D-50F5-4139-9A5E-3D656D4ED06F}" srcOrd="1" destOrd="0" parTransId="{67279131-D39B-41FB-BCF7-D0ABF3AD80B9}" sibTransId="{9B4387BC-7D52-4A72-9F7C-406BFBF7A5C4}"/>
    <dgm:cxn modelId="{6EDB625A-8D3D-4FAA-B032-B58189C9444C}" type="presOf" srcId="{592FC540-2EFD-4474-B8DC-1E34991EC889}" destId="{5BBFEE3B-1B76-4199-B283-3FC6524095F7}" srcOrd="0" destOrd="0" presId="urn:microsoft.com/office/officeart/2008/layout/RadialCluster"/>
    <dgm:cxn modelId="{FEB7BE8C-B23A-4710-AAB9-864E9D7D3932}" type="presOf" srcId="{F57DD7A4-937B-4505-AE3C-7FDB57D83F4D}" destId="{05524253-182C-4F8B-9541-E013FE93597E}" srcOrd="0" destOrd="0" presId="urn:microsoft.com/office/officeart/2008/layout/RadialCluster"/>
    <dgm:cxn modelId="{5858C58D-6873-40DC-B9F0-C9C0BC929555}" srcId="{AD157B6A-1862-455E-B203-07BC9A098B76}" destId="{63CFD7F5-4584-4670-B09C-F4A501429324}" srcOrd="4" destOrd="0" parTransId="{801D4BE9-96ED-4BBB-B2A0-DDBC8D940AA3}" sibTransId="{461630F8-258F-45E7-AA6A-D9769B7A5767}"/>
    <dgm:cxn modelId="{0E63B6B2-C0BF-426E-BA8B-B02D5F3877E9}" srcId="{AD157B6A-1862-455E-B203-07BC9A098B76}" destId="{D947ACA7-E19A-439A-B581-16B2DE24625E}" srcOrd="2" destOrd="0" parTransId="{21AC0B7E-CEBB-4BD7-8A94-BF32C9B6F0F8}" sibTransId="{24046A12-DB8A-4C00-A266-1520FCA7DF08}"/>
    <dgm:cxn modelId="{25802EB6-B874-4BBA-94D0-155A070DB7A7}" type="presOf" srcId="{5429D13D-50F5-4139-9A5E-3D656D4ED06F}" destId="{6F976047-5551-456A-AD7B-A44BBFB23B4A}" srcOrd="0" destOrd="0" presId="urn:microsoft.com/office/officeart/2008/layout/RadialCluster"/>
    <dgm:cxn modelId="{E184AABD-9FDE-4BB7-AD58-D908408B449A}" srcId="{AD157B6A-1862-455E-B203-07BC9A098B76}" destId="{AF173C43-3B9B-43B3-94DD-DC5FEDB136C5}" srcOrd="0" destOrd="0" parTransId="{C3B994E7-14DB-414E-B87C-1FFEDF268BE1}" sibTransId="{76CEBDDB-9CAD-4F04-8578-939674DEE9E7}"/>
    <dgm:cxn modelId="{F97223CE-0711-44F2-9492-E45CF392AC90}" type="presOf" srcId="{AD157B6A-1862-455E-B203-07BC9A098B76}" destId="{0D498B2C-DBF9-43A4-9B16-AA15349EF247}" srcOrd="0" destOrd="0" presId="urn:microsoft.com/office/officeart/2008/layout/RadialCluster"/>
    <dgm:cxn modelId="{5F62EBD4-02CC-4065-AA77-2AC64690B322}" type="presOf" srcId="{AF173C43-3B9B-43B3-94DD-DC5FEDB136C5}" destId="{E9971E3D-BD2F-4D87-92F7-D9F5D6AFE65C}" srcOrd="0" destOrd="0" presId="urn:microsoft.com/office/officeart/2008/layout/RadialCluster"/>
    <dgm:cxn modelId="{651758DC-297C-4559-B183-FB31FEE3CF17}" type="presParOf" srcId="{A61C19EC-8089-4D20-8674-423BB413F496}" destId="{6B8762B7-F710-424D-9C95-D515E82A77FF}" srcOrd="0" destOrd="0" presId="urn:microsoft.com/office/officeart/2008/layout/RadialCluster"/>
    <dgm:cxn modelId="{C96D5345-F751-460E-9B44-0C1707F92292}" type="presParOf" srcId="{6B8762B7-F710-424D-9C95-D515E82A77FF}" destId="{0D498B2C-DBF9-43A4-9B16-AA15349EF247}" srcOrd="0" destOrd="0" presId="urn:microsoft.com/office/officeart/2008/layout/RadialCluster"/>
    <dgm:cxn modelId="{C3F88C26-3851-4419-B9CB-3600EB01B953}" type="presParOf" srcId="{6B8762B7-F710-424D-9C95-D515E82A77FF}" destId="{9F179F5E-5829-4C10-ADB7-40C3EAB7DCE5}" srcOrd="1" destOrd="0" presId="urn:microsoft.com/office/officeart/2008/layout/RadialCluster"/>
    <dgm:cxn modelId="{7C1A976E-A859-45DD-B81D-927AE870FB01}" type="presParOf" srcId="{6B8762B7-F710-424D-9C95-D515E82A77FF}" destId="{E9971E3D-BD2F-4D87-92F7-D9F5D6AFE65C}" srcOrd="2" destOrd="0" presId="urn:microsoft.com/office/officeart/2008/layout/RadialCluster"/>
    <dgm:cxn modelId="{C8B69363-1FA6-4217-8B3F-53C8BCEFE02D}" type="presParOf" srcId="{6B8762B7-F710-424D-9C95-D515E82A77FF}" destId="{F5F580D2-109C-431C-A9B1-17F9950F78B4}" srcOrd="3" destOrd="0" presId="urn:microsoft.com/office/officeart/2008/layout/RadialCluster"/>
    <dgm:cxn modelId="{730DE4F2-A5C6-46D4-85D6-EB06036DFAFC}" type="presParOf" srcId="{6B8762B7-F710-424D-9C95-D515E82A77FF}" destId="{6F976047-5551-456A-AD7B-A44BBFB23B4A}" srcOrd="4" destOrd="0" presId="urn:microsoft.com/office/officeart/2008/layout/RadialCluster"/>
    <dgm:cxn modelId="{5E8B0F19-A631-49CD-8C6C-4A367268169C}" type="presParOf" srcId="{6B8762B7-F710-424D-9C95-D515E82A77FF}" destId="{541B67D8-CD37-4C9A-A077-F05777E24F89}" srcOrd="5" destOrd="0" presId="urn:microsoft.com/office/officeart/2008/layout/RadialCluster"/>
    <dgm:cxn modelId="{AAA37709-1EE0-4128-B583-519495B2EF97}" type="presParOf" srcId="{6B8762B7-F710-424D-9C95-D515E82A77FF}" destId="{743ADF24-BEC9-407C-A723-27CB1E5BC51D}" srcOrd="6" destOrd="0" presId="urn:microsoft.com/office/officeart/2008/layout/RadialCluster"/>
    <dgm:cxn modelId="{2F500BCE-E408-41CB-857E-3F3AEF6BAB5D}" type="presParOf" srcId="{6B8762B7-F710-424D-9C95-D515E82A77FF}" destId="{05524253-182C-4F8B-9541-E013FE93597E}" srcOrd="7" destOrd="0" presId="urn:microsoft.com/office/officeart/2008/layout/RadialCluster"/>
    <dgm:cxn modelId="{F59FDB97-4AAE-4FF2-88FC-00D990D46010}" type="presParOf" srcId="{6B8762B7-F710-424D-9C95-D515E82A77FF}" destId="{86790FDE-BF00-40D3-B63B-E279BC0485B6}" srcOrd="8" destOrd="0" presId="urn:microsoft.com/office/officeart/2008/layout/RadialCluster"/>
    <dgm:cxn modelId="{29233846-101E-498C-B89F-98AD1E1D080D}" type="presParOf" srcId="{6B8762B7-F710-424D-9C95-D515E82A77FF}" destId="{8795F322-C77A-4C8A-862A-14F29BD18A86}" srcOrd="9" destOrd="0" presId="urn:microsoft.com/office/officeart/2008/layout/RadialCluster"/>
    <dgm:cxn modelId="{2A761B77-8DF8-46DE-B593-6015EDB54511}" type="presParOf" srcId="{6B8762B7-F710-424D-9C95-D515E82A77FF}" destId="{D18FCA84-7138-4090-8989-7820E15B316B}" srcOrd="10" destOrd="0" presId="urn:microsoft.com/office/officeart/2008/layout/RadialCluster"/>
    <dgm:cxn modelId="{83CBD5FD-DEDF-4D42-83F2-0530F5A8802B}" type="presParOf" srcId="{6B8762B7-F710-424D-9C95-D515E82A77FF}" destId="{5BBFEE3B-1B76-4199-B283-3FC6524095F7}" srcOrd="11" destOrd="0" presId="urn:microsoft.com/office/officeart/2008/layout/RadialCluster"/>
    <dgm:cxn modelId="{10C6901E-40AA-476D-9280-4BDED9CBB4CD}" type="presParOf" srcId="{6B8762B7-F710-424D-9C95-D515E82A77FF}" destId="{A3955FB1-9AA1-4678-BAF7-322332FAF6D5}" srcOrd="12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498B2C-DBF9-43A4-9B16-AA15349EF247}">
      <dsp:nvSpPr>
        <dsp:cNvPr id="0" name=""/>
        <dsp:cNvSpPr/>
      </dsp:nvSpPr>
      <dsp:spPr>
        <a:xfrm>
          <a:off x="3251199" y="1896533"/>
          <a:ext cx="1625600" cy="16256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Performance of processor</a:t>
          </a:r>
        </a:p>
      </dsp:txBody>
      <dsp:txXfrm>
        <a:off x="3330554" y="1975888"/>
        <a:ext cx="1466890" cy="1466890"/>
      </dsp:txXfrm>
    </dsp:sp>
    <dsp:sp modelId="{9F179F5E-5829-4C10-ADB7-40C3EAB7DCE5}">
      <dsp:nvSpPr>
        <dsp:cNvPr id="0" name=""/>
        <dsp:cNvSpPr/>
      </dsp:nvSpPr>
      <dsp:spPr>
        <a:xfrm rot="16200000">
          <a:off x="3660542" y="1493075"/>
          <a:ext cx="80691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06915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971E3D-BD2F-4D87-92F7-D9F5D6AFE65C}">
      <dsp:nvSpPr>
        <dsp:cNvPr id="0" name=""/>
        <dsp:cNvSpPr/>
      </dsp:nvSpPr>
      <dsp:spPr>
        <a:xfrm>
          <a:off x="3519423" y="465"/>
          <a:ext cx="1089152" cy="1089152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Clock speed</a:t>
          </a:r>
        </a:p>
      </dsp:txBody>
      <dsp:txXfrm>
        <a:off x="3572591" y="53633"/>
        <a:ext cx="982816" cy="982816"/>
      </dsp:txXfrm>
    </dsp:sp>
    <dsp:sp modelId="{F5F580D2-109C-431C-A9B1-17F9950F78B4}">
      <dsp:nvSpPr>
        <dsp:cNvPr id="0" name=""/>
        <dsp:cNvSpPr/>
      </dsp:nvSpPr>
      <dsp:spPr>
        <a:xfrm rot="19800000">
          <a:off x="4836813" y="2090830"/>
          <a:ext cx="59692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96928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976047-5551-456A-AD7B-A44BBFB23B4A}">
      <dsp:nvSpPr>
        <dsp:cNvPr id="0" name=""/>
        <dsp:cNvSpPr/>
      </dsp:nvSpPr>
      <dsp:spPr>
        <a:xfrm>
          <a:off x="5393755" y="1082611"/>
          <a:ext cx="1089152" cy="1089152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Number of processor cores</a:t>
          </a:r>
        </a:p>
      </dsp:txBody>
      <dsp:txXfrm>
        <a:off x="5446923" y="1135779"/>
        <a:ext cx="982816" cy="982816"/>
      </dsp:txXfrm>
    </dsp:sp>
    <dsp:sp modelId="{541B67D8-CD37-4C9A-A077-F05777E24F89}">
      <dsp:nvSpPr>
        <dsp:cNvPr id="0" name=""/>
        <dsp:cNvSpPr/>
      </dsp:nvSpPr>
      <dsp:spPr>
        <a:xfrm rot="1800000">
          <a:off x="4836813" y="3327836"/>
          <a:ext cx="59692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96928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3ADF24-BEC9-407C-A723-27CB1E5BC51D}">
      <dsp:nvSpPr>
        <dsp:cNvPr id="0" name=""/>
        <dsp:cNvSpPr/>
      </dsp:nvSpPr>
      <dsp:spPr>
        <a:xfrm>
          <a:off x="5393755" y="3246903"/>
          <a:ext cx="1089152" cy="1089152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Cache size and type</a:t>
          </a:r>
        </a:p>
      </dsp:txBody>
      <dsp:txXfrm>
        <a:off x="5446923" y="3300071"/>
        <a:ext cx="982816" cy="982816"/>
      </dsp:txXfrm>
    </dsp:sp>
    <dsp:sp modelId="{05524253-182C-4F8B-9541-E013FE93597E}">
      <dsp:nvSpPr>
        <dsp:cNvPr id="0" name=""/>
        <dsp:cNvSpPr/>
      </dsp:nvSpPr>
      <dsp:spPr>
        <a:xfrm rot="5400000">
          <a:off x="3660542" y="3925591"/>
          <a:ext cx="80691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06915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790FDE-BF00-40D3-B63B-E279BC0485B6}">
      <dsp:nvSpPr>
        <dsp:cNvPr id="0" name=""/>
        <dsp:cNvSpPr/>
      </dsp:nvSpPr>
      <dsp:spPr>
        <a:xfrm>
          <a:off x="3519423" y="4329049"/>
          <a:ext cx="1089152" cy="1089152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Word Length</a:t>
          </a:r>
        </a:p>
      </dsp:txBody>
      <dsp:txXfrm>
        <a:off x="3572591" y="4382217"/>
        <a:ext cx="982816" cy="982816"/>
      </dsp:txXfrm>
    </dsp:sp>
    <dsp:sp modelId="{8795F322-C77A-4C8A-862A-14F29BD18A86}">
      <dsp:nvSpPr>
        <dsp:cNvPr id="0" name=""/>
        <dsp:cNvSpPr/>
      </dsp:nvSpPr>
      <dsp:spPr>
        <a:xfrm rot="9000000">
          <a:off x="2694257" y="3327836"/>
          <a:ext cx="59692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96928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8FCA84-7138-4090-8989-7820E15B316B}">
      <dsp:nvSpPr>
        <dsp:cNvPr id="0" name=""/>
        <dsp:cNvSpPr/>
      </dsp:nvSpPr>
      <dsp:spPr>
        <a:xfrm>
          <a:off x="1645092" y="3246903"/>
          <a:ext cx="1089152" cy="1089152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Address bus width</a:t>
          </a:r>
        </a:p>
      </dsp:txBody>
      <dsp:txXfrm>
        <a:off x="1698260" y="3300071"/>
        <a:ext cx="982816" cy="982816"/>
      </dsp:txXfrm>
    </dsp:sp>
    <dsp:sp modelId="{5BBFEE3B-1B76-4199-B283-3FC6524095F7}">
      <dsp:nvSpPr>
        <dsp:cNvPr id="0" name=""/>
        <dsp:cNvSpPr/>
      </dsp:nvSpPr>
      <dsp:spPr>
        <a:xfrm rot="12600000">
          <a:off x="2694257" y="2090830"/>
          <a:ext cx="59692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96928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955FB1-9AA1-4678-BAF7-322332FAF6D5}">
      <dsp:nvSpPr>
        <dsp:cNvPr id="0" name=""/>
        <dsp:cNvSpPr/>
      </dsp:nvSpPr>
      <dsp:spPr>
        <a:xfrm>
          <a:off x="1645092" y="1082611"/>
          <a:ext cx="1089152" cy="1089152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Data bus width</a:t>
          </a:r>
        </a:p>
      </dsp:txBody>
      <dsp:txXfrm>
        <a:off x="1698260" y="1135779"/>
        <a:ext cx="982816" cy="9828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471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345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442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8091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5573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err="1"/>
              <a:t>Clickto</a:t>
            </a:r>
            <a:r>
              <a:rPr lang="en-US"/>
              <a:t>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007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0663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449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5484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8215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263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437EC672-9734-122C-8759-5F011686D57E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68B4F3-2871-7554-8EB0-61353835227C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654D22C-F6AE-8727-B2AB-A02261DA3EAF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50F53A2-7234-4F44-1F88-B91A511654A8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171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adlet.com/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worksheet-architecture.docx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07F63-27C4-4E6C-82FD-D73AE620D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Starter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678D71-8A92-48B4-88E9-78F0AD3630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the fetch-decode-execute cycle with reference to the registers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Add your response to </a:t>
            </a:r>
            <a:r>
              <a:rPr lang="en-GB" dirty="0">
                <a:hlinkClick r:id="rId2"/>
              </a:rPr>
              <a:t>www.padlet.com</a:t>
            </a: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Read the responses of others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What have you missed?</a:t>
            </a:r>
          </a:p>
        </p:txBody>
      </p:sp>
    </p:spTree>
    <p:extLst>
      <p:ext uri="{BB962C8B-B14F-4D97-AF65-F5344CB8AC3E}">
        <p14:creationId xmlns:p14="http://schemas.microsoft.com/office/powerpoint/2010/main" val="3766555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B267C-A391-4FA4-B914-23D0D2FDB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Average waiting time - FCFS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9AA284-3D93-4EAF-8B4A-57C11FBE3A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waiting time = completion time – burst time + arrival time</a:t>
            </a:r>
          </a:p>
          <a:p>
            <a:pPr marL="0" indent="0">
              <a:buNone/>
            </a:pPr>
            <a:r>
              <a:rPr lang="en-GB" dirty="0"/>
              <a:t>(0+4+9+13)/4 = 8.5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EB1AC40A-61DC-4AD2-8B37-E98F25876A53}"/>
              </a:ext>
            </a:extLst>
          </p:cNvPr>
          <p:cNvGraphicFramePr>
            <a:graphicFrameLocks/>
          </p:cNvGraphicFramePr>
          <p:nvPr/>
        </p:nvGraphicFramePr>
        <p:xfrm>
          <a:off x="3663038" y="3303452"/>
          <a:ext cx="6934204" cy="2397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9410">
                  <a:extLst>
                    <a:ext uri="{9D8B030D-6E8A-4147-A177-3AD203B41FA5}">
                      <a16:colId xmlns:a16="http://schemas.microsoft.com/office/drawing/2014/main" val="2503230285"/>
                    </a:ext>
                  </a:extLst>
                </a:gridCol>
                <a:gridCol w="1591629">
                  <a:extLst>
                    <a:ext uri="{9D8B030D-6E8A-4147-A177-3AD203B41FA5}">
                      <a16:colId xmlns:a16="http://schemas.microsoft.com/office/drawing/2014/main" val="3408735903"/>
                    </a:ext>
                  </a:extLst>
                </a:gridCol>
                <a:gridCol w="1321055">
                  <a:extLst>
                    <a:ext uri="{9D8B030D-6E8A-4147-A177-3AD203B41FA5}">
                      <a16:colId xmlns:a16="http://schemas.microsoft.com/office/drawing/2014/main" val="4140581214"/>
                    </a:ext>
                  </a:extLst>
                </a:gridCol>
                <a:gridCol w="1321055">
                  <a:extLst>
                    <a:ext uri="{9D8B030D-6E8A-4147-A177-3AD203B41FA5}">
                      <a16:colId xmlns:a16="http://schemas.microsoft.com/office/drawing/2014/main" val="2143337167"/>
                    </a:ext>
                  </a:extLst>
                </a:gridCol>
                <a:gridCol w="1321055">
                  <a:extLst>
                    <a:ext uri="{9D8B030D-6E8A-4147-A177-3AD203B41FA5}">
                      <a16:colId xmlns:a16="http://schemas.microsoft.com/office/drawing/2014/main" val="17922192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Process </a:t>
                      </a:r>
                    </a:p>
                    <a:p>
                      <a:r>
                        <a:rPr lang="en-GB" b="1" dirty="0"/>
                        <a:t>job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Burst time (execution time)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Arrival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Completion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Wait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0332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1259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863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0820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350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1130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88627-97D1-4761-8081-5D3D293B0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Shortest job first (SJF)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C8CEA2-77F9-4185-8DAA-01D78E9263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 process with the shortest execution time is processed first, regardless of its time of arrival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This has the effect of reducing average waiting time.</a:t>
            </a:r>
          </a:p>
        </p:txBody>
      </p:sp>
    </p:spTree>
    <p:extLst>
      <p:ext uri="{BB962C8B-B14F-4D97-AF65-F5344CB8AC3E}">
        <p14:creationId xmlns:p14="http://schemas.microsoft.com/office/powerpoint/2010/main" val="14799458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290BB-D098-4EEB-ACA0-ACB1F5812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Shortest Job First (SJF)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8E6F86D-1138-4627-BD74-5774459E6DA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965372" y="1274059"/>
          <a:ext cx="4403272" cy="2397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15142">
                  <a:extLst>
                    <a:ext uri="{9D8B030D-6E8A-4147-A177-3AD203B41FA5}">
                      <a16:colId xmlns:a16="http://schemas.microsoft.com/office/drawing/2014/main" val="2503230285"/>
                    </a:ext>
                  </a:extLst>
                </a:gridCol>
                <a:gridCol w="1632857">
                  <a:extLst>
                    <a:ext uri="{9D8B030D-6E8A-4147-A177-3AD203B41FA5}">
                      <a16:colId xmlns:a16="http://schemas.microsoft.com/office/drawing/2014/main" val="3408735903"/>
                    </a:ext>
                  </a:extLst>
                </a:gridCol>
                <a:gridCol w="1355273">
                  <a:extLst>
                    <a:ext uri="{9D8B030D-6E8A-4147-A177-3AD203B41FA5}">
                      <a16:colId xmlns:a16="http://schemas.microsoft.com/office/drawing/2014/main" val="41405812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Process </a:t>
                      </a:r>
                    </a:p>
                    <a:p>
                      <a:r>
                        <a:rPr lang="en-GB" b="1" dirty="0"/>
                        <a:t>job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Burst time (execution time)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Arrival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0332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1259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863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0820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350072"/>
                  </a:ext>
                </a:extLst>
              </a:tr>
            </a:tbl>
          </a:graphicData>
        </a:graphic>
      </p:graphicFrame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EA69D1F-7A3A-4778-8CC4-E8175C04D572}"/>
              </a:ext>
            </a:extLst>
          </p:cNvPr>
          <p:cNvGraphicFramePr>
            <a:graphicFrameLocks noGrp="1"/>
          </p:cNvGraphicFramePr>
          <p:nvPr/>
        </p:nvGraphicFramePr>
        <p:xfrm>
          <a:off x="808670" y="4460194"/>
          <a:ext cx="10542525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1701">
                  <a:extLst>
                    <a:ext uri="{9D8B030D-6E8A-4147-A177-3AD203B41FA5}">
                      <a16:colId xmlns:a16="http://schemas.microsoft.com/office/drawing/2014/main" val="4079113328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2063552736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2312780534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2584470411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1604134958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517959951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2609091958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3847591055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1791558503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2183870387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1526286669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3648904037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4292758670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2311884214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458995978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2582268350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420549354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3363506942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3064664029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3728660662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1767421893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1339471599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4278604243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569870936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1547304815"/>
                    </a:ext>
                  </a:extLst>
                </a:gridCol>
              </a:tblGrid>
              <a:tr h="358730"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4068661"/>
                  </a:ext>
                </a:extLst>
              </a:tr>
              <a:tr h="358730">
                <a:tc>
                  <a:txBody>
                    <a:bodyPr/>
                    <a:lstStyle/>
                    <a:p>
                      <a:r>
                        <a:rPr lang="en-GB" b="1" dirty="0"/>
                        <a:t>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2282872"/>
                  </a:ext>
                </a:extLst>
              </a:tr>
              <a:tr h="358730">
                <a:tc>
                  <a:txBody>
                    <a:bodyPr/>
                    <a:lstStyle/>
                    <a:p>
                      <a:r>
                        <a:rPr lang="en-GB" b="1" dirty="0"/>
                        <a:t>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798543"/>
                  </a:ext>
                </a:extLst>
              </a:tr>
              <a:tr h="358730">
                <a:tc>
                  <a:txBody>
                    <a:bodyPr/>
                    <a:lstStyle/>
                    <a:p>
                      <a:r>
                        <a:rPr lang="en-GB" b="1" dirty="0"/>
                        <a:t>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1885287"/>
                  </a:ext>
                </a:extLst>
              </a:tr>
              <a:tr h="358730">
                <a:tc>
                  <a:txBody>
                    <a:bodyPr/>
                    <a:lstStyle/>
                    <a:p>
                      <a:r>
                        <a:rPr lang="en-GB" b="1" dirty="0"/>
                        <a:t>P4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96899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93832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B267C-A391-4FA4-B914-23D0D2FDB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Average waiting time - SJF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9AA284-3D93-4EAF-8B4A-57C11FBE3A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waiting time = completion time – burst time + arrival time</a:t>
            </a:r>
          </a:p>
          <a:p>
            <a:pPr marL="0" indent="0">
              <a:buNone/>
            </a:pPr>
            <a:r>
              <a:rPr lang="en-GB" dirty="0"/>
              <a:t>(0+14+1+9)/4 = 6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EB1AC40A-61DC-4AD2-8B37-E98F25876A53}"/>
              </a:ext>
            </a:extLst>
          </p:cNvPr>
          <p:cNvGraphicFramePr>
            <a:graphicFrameLocks/>
          </p:cNvGraphicFramePr>
          <p:nvPr/>
        </p:nvGraphicFramePr>
        <p:xfrm>
          <a:off x="3663038" y="3303452"/>
          <a:ext cx="6934204" cy="2397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9410">
                  <a:extLst>
                    <a:ext uri="{9D8B030D-6E8A-4147-A177-3AD203B41FA5}">
                      <a16:colId xmlns:a16="http://schemas.microsoft.com/office/drawing/2014/main" val="2503230285"/>
                    </a:ext>
                  </a:extLst>
                </a:gridCol>
                <a:gridCol w="1591629">
                  <a:extLst>
                    <a:ext uri="{9D8B030D-6E8A-4147-A177-3AD203B41FA5}">
                      <a16:colId xmlns:a16="http://schemas.microsoft.com/office/drawing/2014/main" val="3408735903"/>
                    </a:ext>
                  </a:extLst>
                </a:gridCol>
                <a:gridCol w="1321055">
                  <a:extLst>
                    <a:ext uri="{9D8B030D-6E8A-4147-A177-3AD203B41FA5}">
                      <a16:colId xmlns:a16="http://schemas.microsoft.com/office/drawing/2014/main" val="4140581214"/>
                    </a:ext>
                  </a:extLst>
                </a:gridCol>
                <a:gridCol w="1321055">
                  <a:extLst>
                    <a:ext uri="{9D8B030D-6E8A-4147-A177-3AD203B41FA5}">
                      <a16:colId xmlns:a16="http://schemas.microsoft.com/office/drawing/2014/main" val="2143337167"/>
                    </a:ext>
                  </a:extLst>
                </a:gridCol>
                <a:gridCol w="1321055">
                  <a:extLst>
                    <a:ext uri="{9D8B030D-6E8A-4147-A177-3AD203B41FA5}">
                      <a16:colId xmlns:a16="http://schemas.microsoft.com/office/drawing/2014/main" val="17922192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Process </a:t>
                      </a:r>
                    </a:p>
                    <a:p>
                      <a:r>
                        <a:rPr lang="en-GB" b="1" dirty="0"/>
                        <a:t>job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Burst time (execution time)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Arrival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Completion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Wait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0332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1259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863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0820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350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45391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16C5A-5D09-478B-B29E-6BB161BC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Shortest remaining time first (SRTF)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F1916E-BF32-4883-8B4B-7AE66A2E8B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In shortest remaining time first the currently executing process in the queue will have the shortest remaining time for it to be selected in the first place.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That process will complete unless another process that has a shorter execution is added to the queue in the meantime. In this case this new process will be executed instead.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Short processes are handled quickly, however longer jobs can be starved.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Because there is switching between processes in practice this can be slower than for SJF.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49008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290BB-D098-4EEB-ACA0-ACB1F5812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Shortest remaining time first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8E6F86D-1138-4627-BD74-5774459E6DA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965372" y="1274059"/>
          <a:ext cx="4403272" cy="2397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15142">
                  <a:extLst>
                    <a:ext uri="{9D8B030D-6E8A-4147-A177-3AD203B41FA5}">
                      <a16:colId xmlns:a16="http://schemas.microsoft.com/office/drawing/2014/main" val="2503230285"/>
                    </a:ext>
                  </a:extLst>
                </a:gridCol>
                <a:gridCol w="1632857">
                  <a:extLst>
                    <a:ext uri="{9D8B030D-6E8A-4147-A177-3AD203B41FA5}">
                      <a16:colId xmlns:a16="http://schemas.microsoft.com/office/drawing/2014/main" val="3408735903"/>
                    </a:ext>
                  </a:extLst>
                </a:gridCol>
                <a:gridCol w="1355273">
                  <a:extLst>
                    <a:ext uri="{9D8B030D-6E8A-4147-A177-3AD203B41FA5}">
                      <a16:colId xmlns:a16="http://schemas.microsoft.com/office/drawing/2014/main" val="41405812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Process </a:t>
                      </a:r>
                    </a:p>
                    <a:p>
                      <a:r>
                        <a:rPr lang="en-GB" b="1" dirty="0"/>
                        <a:t>job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Burst time (execution time)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Arrival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0332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1259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863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0820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350072"/>
                  </a:ext>
                </a:extLst>
              </a:tr>
            </a:tbl>
          </a:graphicData>
        </a:graphic>
      </p:graphicFrame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EA69D1F-7A3A-4778-8CC4-E8175C04D572}"/>
              </a:ext>
            </a:extLst>
          </p:cNvPr>
          <p:cNvGraphicFramePr>
            <a:graphicFrameLocks noGrp="1"/>
          </p:cNvGraphicFramePr>
          <p:nvPr/>
        </p:nvGraphicFramePr>
        <p:xfrm>
          <a:off x="808670" y="4460194"/>
          <a:ext cx="10542525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1701">
                  <a:extLst>
                    <a:ext uri="{9D8B030D-6E8A-4147-A177-3AD203B41FA5}">
                      <a16:colId xmlns:a16="http://schemas.microsoft.com/office/drawing/2014/main" val="4079113328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2063552736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2312780534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2584470411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1604134958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517959951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2609091958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3847591055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1791558503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2183870387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1526286669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3648904037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4292758670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2311884214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458995978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2582268350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420549354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3363506942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3064664029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3728660662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1767421893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1339471599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4278604243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569870936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1547304815"/>
                    </a:ext>
                  </a:extLst>
                </a:gridCol>
              </a:tblGrid>
              <a:tr h="358730"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4068661"/>
                  </a:ext>
                </a:extLst>
              </a:tr>
              <a:tr h="358730">
                <a:tc>
                  <a:txBody>
                    <a:bodyPr/>
                    <a:lstStyle/>
                    <a:p>
                      <a:r>
                        <a:rPr lang="en-GB" b="1" dirty="0"/>
                        <a:t>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2282872"/>
                  </a:ext>
                </a:extLst>
              </a:tr>
              <a:tr h="358730">
                <a:tc>
                  <a:txBody>
                    <a:bodyPr/>
                    <a:lstStyle/>
                    <a:p>
                      <a:r>
                        <a:rPr lang="en-GB" b="1" dirty="0"/>
                        <a:t>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798543"/>
                  </a:ext>
                </a:extLst>
              </a:tr>
              <a:tr h="358730">
                <a:tc>
                  <a:txBody>
                    <a:bodyPr/>
                    <a:lstStyle/>
                    <a:p>
                      <a:r>
                        <a:rPr lang="en-GB" b="1" dirty="0"/>
                        <a:t>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1885287"/>
                  </a:ext>
                </a:extLst>
              </a:tr>
              <a:tr h="358730">
                <a:tc>
                  <a:txBody>
                    <a:bodyPr/>
                    <a:lstStyle/>
                    <a:p>
                      <a:r>
                        <a:rPr lang="en-GB" b="1" dirty="0"/>
                        <a:t>P4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96899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25120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B267C-A391-4FA4-B914-23D0D2FDB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Average waiting time - SRTF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9AA284-3D93-4EAF-8B4A-57C11FBE3A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waiting time = completion time – burst time + arrival time</a:t>
            </a:r>
          </a:p>
          <a:p>
            <a:pPr marL="0" indent="0">
              <a:buNone/>
            </a:pPr>
            <a:r>
              <a:rPr lang="en-GB" dirty="0"/>
              <a:t>(14+0+5+0)/4 = 4.75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EB1AC40A-61DC-4AD2-8B37-E98F25876A53}"/>
              </a:ext>
            </a:extLst>
          </p:cNvPr>
          <p:cNvGraphicFramePr>
            <a:graphicFrameLocks/>
          </p:cNvGraphicFramePr>
          <p:nvPr/>
        </p:nvGraphicFramePr>
        <p:xfrm>
          <a:off x="3663038" y="3303452"/>
          <a:ext cx="6934204" cy="2397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9410">
                  <a:extLst>
                    <a:ext uri="{9D8B030D-6E8A-4147-A177-3AD203B41FA5}">
                      <a16:colId xmlns:a16="http://schemas.microsoft.com/office/drawing/2014/main" val="2503230285"/>
                    </a:ext>
                  </a:extLst>
                </a:gridCol>
                <a:gridCol w="1591629">
                  <a:extLst>
                    <a:ext uri="{9D8B030D-6E8A-4147-A177-3AD203B41FA5}">
                      <a16:colId xmlns:a16="http://schemas.microsoft.com/office/drawing/2014/main" val="3408735903"/>
                    </a:ext>
                  </a:extLst>
                </a:gridCol>
                <a:gridCol w="1321055">
                  <a:extLst>
                    <a:ext uri="{9D8B030D-6E8A-4147-A177-3AD203B41FA5}">
                      <a16:colId xmlns:a16="http://schemas.microsoft.com/office/drawing/2014/main" val="4140581214"/>
                    </a:ext>
                  </a:extLst>
                </a:gridCol>
                <a:gridCol w="1321055">
                  <a:extLst>
                    <a:ext uri="{9D8B030D-6E8A-4147-A177-3AD203B41FA5}">
                      <a16:colId xmlns:a16="http://schemas.microsoft.com/office/drawing/2014/main" val="2143337167"/>
                    </a:ext>
                  </a:extLst>
                </a:gridCol>
                <a:gridCol w="1321055">
                  <a:extLst>
                    <a:ext uri="{9D8B030D-6E8A-4147-A177-3AD203B41FA5}">
                      <a16:colId xmlns:a16="http://schemas.microsoft.com/office/drawing/2014/main" val="17922192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Process </a:t>
                      </a:r>
                    </a:p>
                    <a:p>
                      <a:r>
                        <a:rPr lang="en-GB" b="1" dirty="0"/>
                        <a:t>job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Burst time (execution time)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Arrival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Completion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Wait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0332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1259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863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0820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350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9157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E9093-EA77-4C8B-8DFE-3BD40E8B2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Multi level queue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203E2A-0C9F-4082-A8AF-ACF250B347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There are multiple queues with different scheduling times.  Low priority processes are assigned to lower propriety queue.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 queue that a task is assigned to cannot change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task in a lower priority que can only be processed when all the processes in the higher propriety queue have been processed. </a:t>
            </a:r>
          </a:p>
        </p:txBody>
      </p:sp>
    </p:spTree>
    <p:extLst>
      <p:ext uri="{BB962C8B-B14F-4D97-AF65-F5344CB8AC3E}">
        <p14:creationId xmlns:p14="http://schemas.microsoft.com/office/powerpoint/2010/main" val="10883773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3C2FD-9B63-4B64-804F-610AF2ED0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Multi level feedback queues (MLFQ)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2B0B9E-3E6C-4F55-B5FE-E5DE58B496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a MLFQ the queue to which job has been assigned can be changed.</a:t>
            </a:r>
          </a:p>
          <a:p>
            <a:r>
              <a:rPr lang="en-GB" dirty="0"/>
              <a:t>If the job has been waiting a long time then it can move to a higher priority queue.</a:t>
            </a:r>
          </a:p>
          <a:p>
            <a:r>
              <a:rPr lang="en-GB" dirty="0"/>
              <a:t>If a job as been using up too much of the processor resources then it can be moved to a lower priority queue.</a:t>
            </a:r>
          </a:p>
        </p:txBody>
      </p:sp>
    </p:spTree>
    <p:extLst>
      <p:ext uri="{BB962C8B-B14F-4D97-AF65-F5344CB8AC3E}">
        <p14:creationId xmlns:p14="http://schemas.microsoft.com/office/powerpoint/2010/main" val="20325336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290BB-D098-4EEB-ACA0-ACB1F5812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8E6F86D-1138-4627-BD74-5774459E6DA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965372" y="1274059"/>
          <a:ext cx="4403272" cy="2397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15142">
                  <a:extLst>
                    <a:ext uri="{9D8B030D-6E8A-4147-A177-3AD203B41FA5}">
                      <a16:colId xmlns:a16="http://schemas.microsoft.com/office/drawing/2014/main" val="2503230285"/>
                    </a:ext>
                  </a:extLst>
                </a:gridCol>
                <a:gridCol w="1632857">
                  <a:extLst>
                    <a:ext uri="{9D8B030D-6E8A-4147-A177-3AD203B41FA5}">
                      <a16:colId xmlns:a16="http://schemas.microsoft.com/office/drawing/2014/main" val="3408735903"/>
                    </a:ext>
                  </a:extLst>
                </a:gridCol>
                <a:gridCol w="1355273">
                  <a:extLst>
                    <a:ext uri="{9D8B030D-6E8A-4147-A177-3AD203B41FA5}">
                      <a16:colId xmlns:a16="http://schemas.microsoft.com/office/drawing/2014/main" val="41405812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Process </a:t>
                      </a:r>
                    </a:p>
                    <a:p>
                      <a:r>
                        <a:rPr lang="en-GB" b="1" dirty="0"/>
                        <a:t>job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Burst time (execution time)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Arrival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0332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1259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863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0820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35007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48CD08B-38D8-41F1-8BC8-9284C2ABAA41}"/>
              </a:ext>
            </a:extLst>
          </p:cNvPr>
          <p:cNvSpPr txBox="1"/>
          <p:nvPr/>
        </p:nvSpPr>
        <p:spPr>
          <a:xfrm>
            <a:off x="1028701" y="1273784"/>
            <a:ext cx="396784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GB" sz="2800" dirty="0"/>
              <a:t>Create the Gannt chart for jobs given here for RRS, FCFS, SJF, SRTF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GB" sz="2800" dirty="0"/>
              <a:t>Use a quanta of 3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GB" sz="2800" dirty="0"/>
              <a:t>Calculate the average waiting time of each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54928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Processor scheduling </a:t>
            </a:r>
            <a:r>
              <a:rPr lang="en-GB"/>
              <a:t>and factors </a:t>
            </a:r>
            <a:r>
              <a:rPr lang="en-GB" dirty="0"/>
              <a:t>affecting processor performance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91B35187-AAF9-4D8E-A07B-0683B4865E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475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3023" y="-232418"/>
            <a:ext cx="10515600" cy="1325563"/>
          </a:xfrm>
        </p:spPr>
        <p:txBody>
          <a:bodyPr/>
          <a:lstStyle/>
          <a:p>
            <a:r>
              <a:rPr lang="en-GB" dirty="0"/>
              <a:t>Factors affecting processor performance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27833166"/>
              </p:ext>
            </p:extLst>
          </p:nvPr>
        </p:nvGraphicFramePr>
        <p:xfrm>
          <a:off x="878542" y="100294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9AA5812-BBD3-40B3-8450-D53602D9C6BC}"/>
              </a:ext>
            </a:extLst>
          </p:cNvPr>
          <p:cNvSpPr txBox="1"/>
          <p:nvPr/>
        </p:nvSpPr>
        <p:spPr>
          <a:xfrm>
            <a:off x="9006542" y="1942567"/>
            <a:ext cx="281267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Carry out research to find  out about the processor that is on your machine. What are the characteristics of the processor?</a:t>
            </a:r>
          </a:p>
        </p:txBody>
      </p:sp>
    </p:spTree>
    <p:extLst>
      <p:ext uri="{BB962C8B-B14F-4D97-AF65-F5344CB8AC3E}">
        <p14:creationId xmlns:p14="http://schemas.microsoft.com/office/powerpoint/2010/main" val="31456723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Clock speed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This is the number of cycles that a processor carries out in an second.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Nowadays a typical processor on a PC can have a clock speed ranging between 2GHz and 4GHz. That means there can be 2-4 billion cycles per second.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Each cycle of the CPU allows a single instruction to be carried out.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Thus the greater the clock speed, the greater the number of operations and the faster the computer will run.</a:t>
            </a:r>
          </a:p>
        </p:txBody>
      </p:sp>
    </p:spTree>
    <p:extLst>
      <p:ext uri="{BB962C8B-B14F-4D97-AF65-F5344CB8AC3E}">
        <p14:creationId xmlns:p14="http://schemas.microsoft.com/office/powerpoint/2010/main" val="37699702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9AFCB-4907-4F01-BF7E-73D0F1ED8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Moore’s law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E28CEA-250F-41FE-85C2-8BDAFD5C97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Moore’s law states that the number of transistors on a processors doubles every 18 months.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 number of transistors is related to the clock speed of a processor.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 number of transistor on a chip has reached a physical limit</a:t>
            </a:r>
          </a:p>
        </p:txBody>
      </p:sp>
    </p:spTree>
    <p:extLst>
      <p:ext uri="{BB962C8B-B14F-4D97-AF65-F5344CB8AC3E}">
        <p14:creationId xmlns:p14="http://schemas.microsoft.com/office/powerpoint/2010/main" val="41475608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Number of processor cores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63108"/>
            <a:ext cx="10515600" cy="3198257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A core is processor in its own right.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number of transistor on a chip has reached a physical limit, so no more transistors can be added to a chip.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Instead manufacturers add more cores. 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Processors will have at least one core. 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Nowadays, most processors have multiple dual (2) or quad (4) cores to boost performance.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Having multiple cores allows instructions to be carried out in parallel (at the same time), whereas a single core will only allow carry out instructions in serial (one at a time), thereby speeding up performance  </a:t>
            </a:r>
          </a:p>
        </p:txBody>
      </p:sp>
      <p:sp>
        <p:nvSpPr>
          <p:cNvPr id="4" name="Rectangle 3"/>
          <p:cNvSpPr/>
          <p:nvPr/>
        </p:nvSpPr>
        <p:spPr>
          <a:xfrm>
            <a:off x="2090458" y="4261365"/>
            <a:ext cx="7086600" cy="20574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433358" y="4651890"/>
            <a:ext cx="1219200" cy="1143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081183" y="4651890"/>
            <a:ext cx="1219200" cy="1143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729008" y="4651890"/>
            <a:ext cx="1219200" cy="1143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376833" y="4651890"/>
            <a:ext cx="1219200" cy="1143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147608" y="4282558"/>
            <a:ext cx="150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CPU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266921" y="5051940"/>
            <a:ext cx="150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Core 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35777" y="5105399"/>
            <a:ext cx="150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Core 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71883" y="5061763"/>
            <a:ext cx="150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Core 3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529233" y="5038724"/>
            <a:ext cx="150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Core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0632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Cache size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Cache is a volatile memory store on the processor, and is not to be confused with RAM and registers.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Cache is much faster but smaller that RAM.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Frequently used data and instructions within an application can be stored in cache instead of fetching from RAM which is quite slow. In other words there is greater latency - Delay in transfer of data after the execution of an instruction.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 bigger the cache the greater the volume of data and instructions that can be stored at a time and consequently increases the performance of the CPU as latency is reduced.</a:t>
            </a:r>
          </a:p>
        </p:txBody>
      </p:sp>
    </p:spTree>
    <p:extLst>
      <p:ext uri="{BB962C8B-B14F-4D97-AF65-F5344CB8AC3E}">
        <p14:creationId xmlns:p14="http://schemas.microsoft.com/office/powerpoint/2010/main" val="17895697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D5AB1-D96C-4A7B-946D-A642AA19E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Cache levels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63226F7-1E1C-4AFE-B7C2-6F205F692EEB}"/>
              </a:ext>
            </a:extLst>
          </p:cNvPr>
          <p:cNvSpPr/>
          <p:nvPr/>
        </p:nvSpPr>
        <p:spPr>
          <a:xfrm>
            <a:off x="1947114" y="1280098"/>
            <a:ext cx="7399111" cy="481197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7F5B0C2-9CA3-40ED-BC9F-69563DF604DB}"/>
              </a:ext>
            </a:extLst>
          </p:cNvPr>
          <p:cNvSpPr/>
          <p:nvPr/>
        </p:nvSpPr>
        <p:spPr>
          <a:xfrm>
            <a:off x="6065314" y="1763799"/>
            <a:ext cx="3043016" cy="288577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7A418D-92DA-47A2-8B2E-957F5456D0E8}"/>
              </a:ext>
            </a:extLst>
          </p:cNvPr>
          <p:cNvSpPr txBox="1"/>
          <p:nvPr/>
        </p:nvSpPr>
        <p:spPr>
          <a:xfrm>
            <a:off x="1876583" y="1242905"/>
            <a:ext cx="150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CPU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C00EAE-D4A0-4E84-9561-16303BEEDA46}"/>
              </a:ext>
            </a:extLst>
          </p:cNvPr>
          <p:cNvSpPr txBox="1"/>
          <p:nvPr/>
        </p:nvSpPr>
        <p:spPr>
          <a:xfrm>
            <a:off x="6117025" y="1745962"/>
            <a:ext cx="1504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Core 2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CE4B408-2397-4104-8C0D-21D93F989C17}"/>
              </a:ext>
            </a:extLst>
          </p:cNvPr>
          <p:cNvSpPr/>
          <p:nvPr/>
        </p:nvSpPr>
        <p:spPr>
          <a:xfrm>
            <a:off x="2182742" y="1745962"/>
            <a:ext cx="3043016" cy="288577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0E34C0D-7B38-4619-BA95-115425A385C9}"/>
              </a:ext>
            </a:extLst>
          </p:cNvPr>
          <p:cNvSpPr/>
          <p:nvPr/>
        </p:nvSpPr>
        <p:spPr>
          <a:xfrm>
            <a:off x="2182742" y="1763799"/>
            <a:ext cx="7923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Core 1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D2E934-9284-4A92-B63C-24489CBC43DA}"/>
              </a:ext>
            </a:extLst>
          </p:cNvPr>
          <p:cNvSpPr/>
          <p:nvPr/>
        </p:nvSpPr>
        <p:spPr>
          <a:xfrm>
            <a:off x="2182742" y="4917086"/>
            <a:ext cx="6925588" cy="96395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3 Cache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C19BECE-EC1D-4740-970B-86B5A403B363}"/>
              </a:ext>
            </a:extLst>
          </p:cNvPr>
          <p:cNvSpPr/>
          <p:nvPr/>
        </p:nvSpPr>
        <p:spPr>
          <a:xfrm>
            <a:off x="2249647" y="3055282"/>
            <a:ext cx="2866116" cy="147189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2 Cache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4310749-711E-43C2-BEB9-B999733DC8A3}"/>
              </a:ext>
            </a:extLst>
          </p:cNvPr>
          <p:cNvSpPr/>
          <p:nvPr/>
        </p:nvSpPr>
        <p:spPr>
          <a:xfrm>
            <a:off x="2255542" y="2175780"/>
            <a:ext cx="1347110" cy="79174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1 Cache</a:t>
            </a:r>
          </a:p>
          <a:p>
            <a:pPr algn="ctr"/>
            <a:r>
              <a:rPr lang="en-US" dirty="0"/>
              <a:t>Instructions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69605C3-48CC-4B21-8FD4-36BE60FE3A70}"/>
              </a:ext>
            </a:extLst>
          </p:cNvPr>
          <p:cNvSpPr/>
          <p:nvPr/>
        </p:nvSpPr>
        <p:spPr>
          <a:xfrm>
            <a:off x="3768653" y="2191970"/>
            <a:ext cx="1347110" cy="77555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1 Cache</a:t>
            </a:r>
          </a:p>
          <a:p>
            <a:pPr algn="ctr"/>
            <a:r>
              <a:rPr lang="en-US" dirty="0"/>
              <a:t>Data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1F27B71-746E-4D5D-9B84-454614CE1EB4}"/>
              </a:ext>
            </a:extLst>
          </p:cNvPr>
          <p:cNvSpPr/>
          <p:nvPr/>
        </p:nvSpPr>
        <p:spPr>
          <a:xfrm>
            <a:off x="6178936" y="3057635"/>
            <a:ext cx="2866116" cy="147189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2 Cache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CDC8E69-14F9-4EF7-A4EE-BDEA8332F099}"/>
              </a:ext>
            </a:extLst>
          </p:cNvPr>
          <p:cNvSpPr/>
          <p:nvPr/>
        </p:nvSpPr>
        <p:spPr>
          <a:xfrm>
            <a:off x="6184831" y="2178133"/>
            <a:ext cx="1347110" cy="79174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1 Cache</a:t>
            </a:r>
          </a:p>
          <a:p>
            <a:pPr algn="ctr"/>
            <a:r>
              <a:rPr lang="en-US" dirty="0"/>
              <a:t>Instructions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22942EA-5A53-470A-AB9F-439DB9FE7D06}"/>
              </a:ext>
            </a:extLst>
          </p:cNvPr>
          <p:cNvSpPr/>
          <p:nvPr/>
        </p:nvSpPr>
        <p:spPr>
          <a:xfrm>
            <a:off x="7697942" y="2194323"/>
            <a:ext cx="1347110" cy="77555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1 Cache</a:t>
            </a:r>
          </a:p>
          <a:p>
            <a:pPr algn="ctr"/>
            <a:r>
              <a:rPr lang="en-US" dirty="0"/>
              <a:t>Data</a:t>
            </a:r>
          </a:p>
        </p:txBody>
      </p:sp>
    </p:spTree>
    <p:extLst>
      <p:ext uri="{BB962C8B-B14F-4D97-AF65-F5344CB8AC3E}">
        <p14:creationId xmlns:p14="http://schemas.microsoft.com/office/powerpoint/2010/main" val="548155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60DC1-C461-476E-A340-323FA4506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Dynamic versus static memory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8EB0EC-1F8E-42A6-876B-FA99CAE1F9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Dynamic memory is much faster that static memory.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Dynamic memory is what RAM uses normally.  But is it not fast enough for modern processor.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Uses capacitors to store data but there is electrical leakage that needs to be dynamically updated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Static memory uses transistors is much faster but takes up a lot of room and we cannot fit much on the processor. </a:t>
            </a:r>
          </a:p>
        </p:txBody>
      </p:sp>
    </p:spTree>
    <p:extLst>
      <p:ext uri="{BB962C8B-B14F-4D97-AF65-F5344CB8AC3E}">
        <p14:creationId xmlns:p14="http://schemas.microsoft.com/office/powerpoint/2010/main" val="2749745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Cache type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Cache Level is a trade off between size and speed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Level 1 Cache - This is closest to the CPU and is the fastest cache because of the lowest latency, but does not have much capacity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Level 2 Cache – is slower and further away from the CPU than Level 1 cache because of increased latency, but has more storage capacity.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Level 3 Cache – is the slower than L1 and L2 cache but still much faster than RAM, but has greater capacity than L1 and L2.</a:t>
            </a:r>
          </a:p>
        </p:txBody>
      </p:sp>
    </p:spTree>
    <p:extLst>
      <p:ext uri="{BB962C8B-B14F-4D97-AF65-F5344CB8AC3E}">
        <p14:creationId xmlns:p14="http://schemas.microsoft.com/office/powerpoint/2010/main" val="8636408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420F6-B592-4061-852E-F52CE8689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Word length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21D3D-2827-4E9E-B71B-5427D5D5B4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 word length is the number of bits that can processed in one CPU cycle.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Typical word length of most processor architectures are 32 or 64 bits.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 greater the word length the more bits that can be processed in one cycle.</a:t>
            </a:r>
          </a:p>
        </p:txBody>
      </p:sp>
    </p:spTree>
    <p:extLst>
      <p:ext uri="{BB962C8B-B14F-4D97-AF65-F5344CB8AC3E}">
        <p14:creationId xmlns:p14="http://schemas.microsoft.com/office/powerpoint/2010/main" val="2994538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2270F-CA5A-4147-9EC7-37C71F554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Address bus width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0C78CA-61FE-4167-A1BD-8C1D4B679D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 address bus width determines the number of locations in main memory that can be accessed.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For instance if the bus address bus width is 32 bits then 2</a:t>
            </a:r>
            <a:r>
              <a:rPr lang="en-GB" baseline="30000" dirty="0"/>
              <a:t>32</a:t>
            </a:r>
            <a:r>
              <a:rPr lang="en-GB" dirty="0"/>
              <a:t> address locations can be accessed.</a:t>
            </a:r>
          </a:p>
        </p:txBody>
      </p:sp>
    </p:spTree>
    <p:extLst>
      <p:ext uri="{BB962C8B-B14F-4D97-AF65-F5344CB8AC3E}">
        <p14:creationId xmlns:p14="http://schemas.microsoft.com/office/powerpoint/2010/main" val="3939736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E9CA7-2473-4D55-BC57-30C484783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4568F-9259-4AD0-9B15-8AF8B7FEC6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Investigate the different types of processor scheduling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the factors that affect processor performance</a:t>
            </a:r>
          </a:p>
        </p:txBody>
      </p:sp>
    </p:spTree>
    <p:extLst>
      <p:ext uri="{BB962C8B-B14F-4D97-AF65-F5344CB8AC3E}">
        <p14:creationId xmlns:p14="http://schemas.microsoft.com/office/powerpoint/2010/main" val="29869658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8A3E4-D978-4A37-98E9-78352B744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Data bus width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5DC675-19F5-4521-8657-D84178762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The data bus width refers to the number of bits that can be transferred at a time between the main memory and the processor.  Increasing the data bus width can reduces the number of read write operations.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If the data bus width is the same as the word length then one instruction can be transferred at a time.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It the data bus width is twice the word length they two instruction can be transferred at a time.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If the data bus width is half the word length the two read requests will need to be made for a single instruction.</a:t>
            </a:r>
          </a:p>
        </p:txBody>
      </p:sp>
    </p:spTree>
    <p:extLst>
      <p:ext uri="{BB962C8B-B14F-4D97-AF65-F5344CB8AC3E}">
        <p14:creationId xmlns:p14="http://schemas.microsoft.com/office/powerpoint/2010/main" val="3930379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Plenary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253331"/>
            <a:ext cx="3302479" cy="4351338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/>
              <a:t>Complete the worksheet: </a:t>
            </a:r>
            <a:r>
              <a:rPr lang="en-GB" sz="1800" dirty="0">
                <a:hlinkClick r:id="rId2"/>
              </a:rPr>
              <a:t>worksheet-architecture.docx</a:t>
            </a:r>
            <a:endParaRPr lang="en-GB" sz="1800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49130F-5D80-438C-997C-44FDBB6303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2300" y="596899"/>
            <a:ext cx="8715375" cy="589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0380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E4021-00EA-4A31-8B78-914779A80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Past Papers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658C03-7734-4BF5-9E0A-6E88374715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AQA A level 2009 P2 June Q7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AQA AS level 2016 P2 June Q5.6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4813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E299A-9644-49C7-A648-9707D1946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Scheduling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509201-11EB-4820-931A-99791D03A0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There are different types of scheduling which we will look at in turn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Round robin scheduling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First come first Served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Smallest job first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Smallest remaining job first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Multilevel queue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Multilevel feedback queue</a:t>
            </a:r>
          </a:p>
        </p:txBody>
      </p:sp>
    </p:spTree>
    <p:extLst>
      <p:ext uri="{BB962C8B-B14F-4D97-AF65-F5344CB8AC3E}">
        <p14:creationId xmlns:p14="http://schemas.microsoft.com/office/powerpoint/2010/main" val="850511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F6212A-3568-4543-A56D-01ED18D07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Round robin scheduling (RRS)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4766A7-24E8-4969-A41C-C0B496C7B1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Each process is assigned a time slots (these are called quanta) of equal length.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If the process is not completed in this time slot the process is added to the back of the queue and waits for its turn again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 process is added to the queue in this cyclical fashion until the process has been completed.</a:t>
            </a:r>
          </a:p>
        </p:txBody>
      </p:sp>
    </p:spTree>
    <p:extLst>
      <p:ext uri="{BB962C8B-B14F-4D97-AF65-F5344CB8AC3E}">
        <p14:creationId xmlns:p14="http://schemas.microsoft.com/office/powerpoint/2010/main" val="2161675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290BB-D098-4EEB-ACA0-ACB1F5812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Round robin scheduling (RRS)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8E6F86D-1138-4627-BD74-5774459E6DA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965372" y="1274059"/>
          <a:ext cx="4403272" cy="2397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15142">
                  <a:extLst>
                    <a:ext uri="{9D8B030D-6E8A-4147-A177-3AD203B41FA5}">
                      <a16:colId xmlns:a16="http://schemas.microsoft.com/office/drawing/2014/main" val="2503230285"/>
                    </a:ext>
                  </a:extLst>
                </a:gridCol>
                <a:gridCol w="1632857">
                  <a:extLst>
                    <a:ext uri="{9D8B030D-6E8A-4147-A177-3AD203B41FA5}">
                      <a16:colId xmlns:a16="http://schemas.microsoft.com/office/drawing/2014/main" val="3408735903"/>
                    </a:ext>
                  </a:extLst>
                </a:gridCol>
                <a:gridCol w="1355273">
                  <a:extLst>
                    <a:ext uri="{9D8B030D-6E8A-4147-A177-3AD203B41FA5}">
                      <a16:colId xmlns:a16="http://schemas.microsoft.com/office/drawing/2014/main" val="41405812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Process </a:t>
                      </a:r>
                    </a:p>
                    <a:p>
                      <a:r>
                        <a:rPr lang="en-GB" b="1" dirty="0"/>
                        <a:t>job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Burst time (execution time)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Arrival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0332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1259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863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0820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35007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48CD08B-38D8-41F1-8BC8-9284C2ABAA41}"/>
              </a:ext>
            </a:extLst>
          </p:cNvPr>
          <p:cNvSpPr txBox="1"/>
          <p:nvPr/>
        </p:nvSpPr>
        <p:spPr>
          <a:xfrm>
            <a:off x="1028701" y="1273784"/>
            <a:ext cx="3967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n-GB" sz="2800" dirty="0"/>
              <a:t>2 quanta allocation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EA69D1F-7A3A-4778-8CC4-E8175C04D572}"/>
              </a:ext>
            </a:extLst>
          </p:cNvPr>
          <p:cNvGraphicFramePr>
            <a:graphicFrameLocks noGrp="1"/>
          </p:cNvGraphicFramePr>
          <p:nvPr/>
        </p:nvGraphicFramePr>
        <p:xfrm>
          <a:off x="808670" y="4460194"/>
          <a:ext cx="10542525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1701">
                  <a:extLst>
                    <a:ext uri="{9D8B030D-6E8A-4147-A177-3AD203B41FA5}">
                      <a16:colId xmlns:a16="http://schemas.microsoft.com/office/drawing/2014/main" val="4079113328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2063552736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2312780534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2584470411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1604134958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517959951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2609091958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3847591055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1791558503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2183870387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1526286669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3648904037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4292758670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2311884214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458995978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2582268350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420549354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3363506942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3064664029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3728660662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1767421893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1339471599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4278604243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569870936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1547304815"/>
                    </a:ext>
                  </a:extLst>
                </a:gridCol>
              </a:tblGrid>
              <a:tr h="358730"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4068661"/>
                  </a:ext>
                </a:extLst>
              </a:tr>
              <a:tr h="358730">
                <a:tc>
                  <a:txBody>
                    <a:bodyPr/>
                    <a:lstStyle/>
                    <a:p>
                      <a:r>
                        <a:rPr lang="en-GB" b="1" dirty="0"/>
                        <a:t>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2282872"/>
                  </a:ext>
                </a:extLst>
              </a:tr>
              <a:tr h="358730">
                <a:tc>
                  <a:txBody>
                    <a:bodyPr/>
                    <a:lstStyle/>
                    <a:p>
                      <a:r>
                        <a:rPr lang="en-GB" b="1" dirty="0"/>
                        <a:t>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798543"/>
                  </a:ext>
                </a:extLst>
              </a:tr>
              <a:tr h="358730">
                <a:tc>
                  <a:txBody>
                    <a:bodyPr/>
                    <a:lstStyle/>
                    <a:p>
                      <a:r>
                        <a:rPr lang="en-GB" b="1" dirty="0"/>
                        <a:t>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1885287"/>
                  </a:ext>
                </a:extLst>
              </a:tr>
              <a:tr h="358730">
                <a:tc>
                  <a:txBody>
                    <a:bodyPr/>
                    <a:lstStyle/>
                    <a:p>
                      <a:r>
                        <a:rPr lang="en-GB" b="1" dirty="0"/>
                        <a:t>P4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9689972"/>
                  </a:ext>
                </a:extLst>
              </a:tr>
            </a:tbl>
          </a:graphicData>
        </a:graphic>
      </p:graphicFrame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D54F4330-F5F5-4D8C-81F6-3C02978FBAC6}"/>
              </a:ext>
            </a:extLst>
          </p:cNvPr>
          <p:cNvGraphicFramePr>
            <a:graphicFrameLocks noGrp="1"/>
          </p:cNvGraphicFramePr>
          <p:nvPr/>
        </p:nvGraphicFramePr>
        <p:xfrm>
          <a:off x="1264556" y="2140051"/>
          <a:ext cx="2491015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9744">
                  <a:extLst>
                    <a:ext uri="{9D8B030D-6E8A-4147-A177-3AD203B41FA5}">
                      <a16:colId xmlns:a16="http://schemas.microsoft.com/office/drawing/2014/main" val="3026502119"/>
                    </a:ext>
                  </a:extLst>
                </a:gridCol>
                <a:gridCol w="2101271">
                  <a:extLst>
                    <a:ext uri="{9D8B030D-6E8A-4147-A177-3AD203B41FA5}">
                      <a16:colId xmlns:a16="http://schemas.microsoft.com/office/drawing/2014/main" val="11551788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Waiting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18043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Executing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8399529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24674360-B1B8-4C58-8E91-F94B4872FF3A}"/>
              </a:ext>
            </a:extLst>
          </p:cNvPr>
          <p:cNvSpPr txBox="1"/>
          <p:nvPr/>
        </p:nvSpPr>
        <p:spPr>
          <a:xfrm>
            <a:off x="1548598" y="4090862"/>
            <a:ext cx="19229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Gannt Chart</a:t>
            </a:r>
          </a:p>
        </p:txBody>
      </p:sp>
    </p:spTree>
    <p:extLst>
      <p:ext uri="{BB962C8B-B14F-4D97-AF65-F5344CB8AC3E}">
        <p14:creationId xmlns:p14="http://schemas.microsoft.com/office/powerpoint/2010/main" val="3821141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B267C-A391-4FA4-B914-23D0D2FDB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Average waiting time - RRS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9AA284-3D93-4EAF-8B4A-57C11FBE3A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waiting time = completion time – burst time + arrival time</a:t>
            </a:r>
          </a:p>
          <a:p>
            <a:pPr marL="0" indent="0">
              <a:buNone/>
            </a:pPr>
            <a:r>
              <a:rPr lang="en-GB" dirty="0"/>
              <a:t>(8+14+11+9)/4 = 10.5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EB1AC40A-61DC-4AD2-8B37-E98F25876A53}"/>
              </a:ext>
            </a:extLst>
          </p:cNvPr>
          <p:cNvGraphicFramePr>
            <a:graphicFrameLocks/>
          </p:cNvGraphicFramePr>
          <p:nvPr/>
        </p:nvGraphicFramePr>
        <p:xfrm>
          <a:off x="3663038" y="3303452"/>
          <a:ext cx="6934204" cy="2397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9410">
                  <a:extLst>
                    <a:ext uri="{9D8B030D-6E8A-4147-A177-3AD203B41FA5}">
                      <a16:colId xmlns:a16="http://schemas.microsoft.com/office/drawing/2014/main" val="2503230285"/>
                    </a:ext>
                  </a:extLst>
                </a:gridCol>
                <a:gridCol w="1591629">
                  <a:extLst>
                    <a:ext uri="{9D8B030D-6E8A-4147-A177-3AD203B41FA5}">
                      <a16:colId xmlns:a16="http://schemas.microsoft.com/office/drawing/2014/main" val="3408735903"/>
                    </a:ext>
                  </a:extLst>
                </a:gridCol>
                <a:gridCol w="1321055">
                  <a:extLst>
                    <a:ext uri="{9D8B030D-6E8A-4147-A177-3AD203B41FA5}">
                      <a16:colId xmlns:a16="http://schemas.microsoft.com/office/drawing/2014/main" val="4140581214"/>
                    </a:ext>
                  </a:extLst>
                </a:gridCol>
                <a:gridCol w="1321055">
                  <a:extLst>
                    <a:ext uri="{9D8B030D-6E8A-4147-A177-3AD203B41FA5}">
                      <a16:colId xmlns:a16="http://schemas.microsoft.com/office/drawing/2014/main" val="2143337167"/>
                    </a:ext>
                  </a:extLst>
                </a:gridCol>
                <a:gridCol w="1321055">
                  <a:extLst>
                    <a:ext uri="{9D8B030D-6E8A-4147-A177-3AD203B41FA5}">
                      <a16:colId xmlns:a16="http://schemas.microsoft.com/office/drawing/2014/main" val="17922192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Process </a:t>
                      </a:r>
                    </a:p>
                    <a:p>
                      <a:r>
                        <a:rPr lang="en-GB" b="1" dirty="0"/>
                        <a:t>job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Burst time (execution time)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Arrival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Completion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Wait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0332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1259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863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0820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350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7742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2B2F4-316A-4218-B953-830A82C70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First come first served (FCFS)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3175B8-2CFF-4AD9-B997-28BE2815BB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This schedules the process according its time of arrival in the queue.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Earlier processes will be processed first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This is a first in first out system.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 process is completed in its entirety and then removed from the queue.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 next process in the queue is then dealt with.</a:t>
            </a:r>
          </a:p>
        </p:txBody>
      </p:sp>
    </p:spTree>
    <p:extLst>
      <p:ext uri="{BB962C8B-B14F-4D97-AF65-F5344CB8AC3E}">
        <p14:creationId xmlns:p14="http://schemas.microsoft.com/office/powerpoint/2010/main" val="12657325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290BB-D098-4EEB-ACA0-ACB1F5812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First come, first served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8E6F86D-1138-4627-BD74-5774459E6DA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965372" y="1274059"/>
          <a:ext cx="4403272" cy="2397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15142">
                  <a:extLst>
                    <a:ext uri="{9D8B030D-6E8A-4147-A177-3AD203B41FA5}">
                      <a16:colId xmlns:a16="http://schemas.microsoft.com/office/drawing/2014/main" val="2503230285"/>
                    </a:ext>
                  </a:extLst>
                </a:gridCol>
                <a:gridCol w="1632857">
                  <a:extLst>
                    <a:ext uri="{9D8B030D-6E8A-4147-A177-3AD203B41FA5}">
                      <a16:colId xmlns:a16="http://schemas.microsoft.com/office/drawing/2014/main" val="3408735903"/>
                    </a:ext>
                  </a:extLst>
                </a:gridCol>
                <a:gridCol w="1355273">
                  <a:extLst>
                    <a:ext uri="{9D8B030D-6E8A-4147-A177-3AD203B41FA5}">
                      <a16:colId xmlns:a16="http://schemas.microsoft.com/office/drawing/2014/main" val="41405812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Process </a:t>
                      </a:r>
                    </a:p>
                    <a:p>
                      <a:r>
                        <a:rPr lang="en-GB" b="1" dirty="0"/>
                        <a:t>job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Burst time (execution time)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Arrival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0332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91259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863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0820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350072"/>
                  </a:ext>
                </a:extLst>
              </a:tr>
            </a:tbl>
          </a:graphicData>
        </a:graphic>
      </p:graphicFrame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6EA69D1F-7A3A-4778-8CC4-E8175C04D572}"/>
              </a:ext>
            </a:extLst>
          </p:cNvPr>
          <p:cNvGraphicFramePr>
            <a:graphicFrameLocks noGrp="1"/>
          </p:cNvGraphicFramePr>
          <p:nvPr/>
        </p:nvGraphicFramePr>
        <p:xfrm>
          <a:off x="808670" y="4460194"/>
          <a:ext cx="10542525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1701">
                  <a:extLst>
                    <a:ext uri="{9D8B030D-6E8A-4147-A177-3AD203B41FA5}">
                      <a16:colId xmlns:a16="http://schemas.microsoft.com/office/drawing/2014/main" val="4079113328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2063552736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2312780534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2584470411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1604134958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517959951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2609091958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3847591055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1791558503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2183870387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1526286669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3648904037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4292758670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2311884214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458995978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2582268350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420549354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3363506942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3064664029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3728660662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1767421893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1339471599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4278604243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569870936"/>
                    </a:ext>
                  </a:extLst>
                </a:gridCol>
                <a:gridCol w="421701">
                  <a:extLst>
                    <a:ext uri="{9D8B030D-6E8A-4147-A177-3AD203B41FA5}">
                      <a16:colId xmlns:a16="http://schemas.microsoft.com/office/drawing/2014/main" val="1547304815"/>
                    </a:ext>
                  </a:extLst>
                </a:gridCol>
              </a:tblGrid>
              <a:tr h="358730"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4068661"/>
                  </a:ext>
                </a:extLst>
              </a:tr>
              <a:tr h="358730">
                <a:tc>
                  <a:txBody>
                    <a:bodyPr/>
                    <a:lstStyle/>
                    <a:p>
                      <a:r>
                        <a:rPr lang="en-GB" b="1" dirty="0"/>
                        <a:t>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2282872"/>
                  </a:ext>
                </a:extLst>
              </a:tr>
              <a:tr h="358730">
                <a:tc>
                  <a:txBody>
                    <a:bodyPr/>
                    <a:lstStyle/>
                    <a:p>
                      <a:r>
                        <a:rPr lang="en-GB" b="1" dirty="0"/>
                        <a:t>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9798543"/>
                  </a:ext>
                </a:extLst>
              </a:tr>
              <a:tr h="358730">
                <a:tc>
                  <a:txBody>
                    <a:bodyPr/>
                    <a:lstStyle/>
                    <a:p>
                      <a:r>
                        <a:rPr lang="en-GB" b="1" dirty="0"/>
                        <a:t>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1885287"/>
                  </a:ext>
                </a:extLst>
              </a:tr>
              <a:tr h="358730">
                <a:tc>
                  <a:txBody>
                    <a:bodyPr/>
                    <a:lstStyle/>
                    <a:p>
                      <a:r>
                        <a:rPr lang="en-GB" b="1" dirty="0"/>
                        <a:t>P4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96899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26569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5078</TotalTime>
  <Words>1778</Words>
  <Application>Microsoft Office PowerPoint</Application>
  <PresentationFormat>Widescreen</PresentationFormat>
  <Paragraphs>441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Calibri</vt:lpstr>
      <vt:lpstr>Calibri Light</vt:lpstr>
      <vt:lpstr>gg sans</vt:lpstr>
      <vt:lpstr>Times New Roman</vt:lpstr>
      <vt:lpstr>Wingdings</vt:lpstr>
      <vt:lpstr>1_Office Theme</vt:lpstr>
      <vt:lpstr>Starter</vt:lpstr>
      <vt:lpstr>Processor scheduling and factors affecting processor performance</vt:lpstr>
      <vt:lpstr>Learning objectives</vt:lpstr>
      <vt:lpstr>Scheduling</vt:lpstr>
      <vt:lpstr>Round robin scheduling (RRS)</vt:lpstr>
      <vt:lpstr>Round robin scheduling (RRS)</vt:lpstr>
      <vt:lpstr>Average waiting time - RRS</vt:lpstr>
      <vt:lpstr>First come first served (FCFS)</vt:lpstr>
      <vt:lpstr>First come, first served</vt:lpstr>
      <vt:lpstr>Average waiting time - FCFS</vt:lpstr>
      <vt:lpstr>Shortest job first (SJF)</vt:lpstr>
      <vt:lpstr>Shortest Job First (SJF)</vt:lpstr>
      <vt:lpstr>Average waiting time - SJF</vt:lpstr>
      <vt:lpstr>Shortest remaining time first (SRTF)</vt:lpstr>
      <vt:lpstr>Shortest remaining time first</vt:lpstr>
      <vt:lpstr>Average waiting time - SRTF</vt:lpstr>
      <vt:lpstr>Multi level queue</vt:lpstr>
      <vt:lpstr>Multi level feedback queues (MLFQ)</vt:lpstr>
      <vt:lpstr>Exercise</vt:lpstr>
      <vt:lpstr>Factors affecting processor performance</vt:lpstr>
      <vt:lpstr>Clock speed</vt:lpstr>
      <vt:lpstr>Moore’s law</vt:lpstr>
      <vt:lpstr>Number of processor cores</vt:lpstr>
      <vt:lpstr>Cache size </vt:lpstr>
      <vt:lpstr>Cache levels</vt:lpstr>
      <vt:lpstr>Dynamic versus static memory</vt:lpstr>
      <vt:lpstr>Cache type </vt:lpstr>
      <vt:lpstr>Word length</vt:lpstr>
      <vt:lpstr>Address bus width</vt:lpstr>
      <vt:lpstr>Data bus width</vt:lpstr>
      <vt:lpstr>Plenary</vt:lpstr>
      <vt:lpstr>Past Papers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157</cp:revision>
  <cp:lastPrinted>2016-09-16T11:32:46Z</cp:lastPrinted>
  <dcterms:created xsi:type="dcterms:W3CDTF">2016-09-09T07:37:57Z</dcterms:created>
  <dcterms:modified xsi:type="dcterms:W3CDTF">2025-03-26T11:22:26Z</dcterms:modified>
</cp:coreProperties>
</file>