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92" r:id="rId2"/>
    <p:sldId id="312" r:id="rId3"/>
    <p:sldId id="313" r:id="rId4"/>
    <p:sldId id="257" r:id="rId5"/>
    <p:sldId id="340" r:id="rId6"/>
    <p:sldId id="258" r:id="rId7"/>
    <p:sldId id="317" r:id="rId8"/>
    <p:sldId id="314" r:id="rId9"/>
    <p:sldId id="259" r:id="rId10"/>
    <p:sldId id="315" r:id="rId11"/>
    <p:sldId id="318" r:id="rId12"/>
    <p:sldId id="260" r:id="rId13"/>
    <p:sldId id="345" r:id="rId14"/>
    <p:sldId id="346" r:id="rId15"/>
    <p:sldId id="348" r:id="rId16"/>
    <p:sldId id="349" r:id="rId17"/>
    <p:sldId id="347" r:id="rId18"/>
    <p:sldId id="350" r:id="rId19"/>
    <p:sldId id="344" r:id="rId20"/>
    <p:sldId id="343" r:id="rId21"/>
    <p:sldId id="351" r:id="rId22"/>
    <p:sldId id="352" r:id="rId23"/>
    <p:sldId id="353" r:id="rId24"/>
    <p:sldId id="354" r:id="rId25"/>
    <p:sldId id="355" r:id="rId26"/>
    <p:sldId id="339" r:id="rId27"/>
    <p:sldId id="356"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9DA"/>
    <a:srgbClr val="99CCFF"/>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318" autoAdjust="0"/>
    <p:restoredTop sz="86481" autoAdjust="0"/>
  </p:normalViewPr>
  <p:slideViewPr>
    <p:cSldViewPr snapToGrid="0">
      <p:cViewPr varScale="1">
        <p:scale>
          <a:sx n="53" d="100"/>
          <a:sy n="53" d="100"/>
        </p:scale>
        <p:origin x="108" y="738"/>
      </p:cViewPr>
      <p:guideLst/>
    </p:cSldViewPr>
  </p:slideViewPr>
  <p:outlineViewPr>
    <p:cViewPr>
      <p:scale>
        <a:sx n="33" d="100"/>
        <a:sy n="33" d="100"/>
      </p:scale>
      <p:origin x="0" y="-391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illiam Grey" userId="37b73424-c081-4fc2-b1af-363f4f3fd4f3" providerId="ADAL" clId="{5B22F3B3-601C-4933-9D0F-A1FB670FA5A7}"/>
    <pc:docChg chg="custSel modSld">
      <pc:chgData name="William Grey" userId="37b73424-c081-4fc2-b1af-363f4f3fd4f3" providerId="ADAL" clId="{5B22F3B3-601C-4933-9D0F-A1FB670FA5A7}" dt="2023-02-18T22:26:39.446" v="64" actId="20577"/>
      <pc:docMkLst>
        <pc:docMk/>
      </pc:docMkLst>
      <pc:sldChg chg="modSp mod">
        <pc:chgData name="William Grey" userId="37b73424-c081-4fc2-b1af-363f4f3fd4f3" providerId="ADAL" clId="{5B22F3B3-601C-4933-9D0F-A1FB670FA5A7}" dt="2023-02-18T22:26:39.446" v="64" actId="20577"/>
        <pc:sldMkLst>
          <pc:docMk/>
          <pc:sldMk cId="2334395528" sldId="355"/>
        </pc:sldMkLst>
        <pc:spChg chg="mod">
          <ac:chgData name="William Grey" userId="37b73424-c081-4fc2-b1af-363f4f3fd4f3" providerId="ADAL" clId="{5B22F3B3-601C-4933-9D0F-A1FB670FA5A7}" dt="2023-02-18T22:26:39.446" v="64" actId="20577"/>
          <ac:spMkLst>
            <pc:docMk/>
            <pc:sldMk cId="2334395528" sldId="355"/>
            <ac:spMk id="3" creationId="{00000000-0000-0000-0000-000000000000}"/>
          </ac:spMkLst>
        </pc:spChg>
      </pc:sldChg>
    </pc:docChg>
  </pc:docChgLst>
  <pc:docChgLst>
    <pc:chgData name="William Grey" userId="37b73424-c081-4fc2-b1af-363f4f3fd4f3" providerId="ADAL" clId="{24B8D30E-AC18-4FC6-84E2-084595D4CF27}"/>
    <pc:docChg chg="modSld">
      <pc:chgData name="William Grey" userId="37b73424-c081-4fc2-b1af-363f4f3fd4f3" providerId="ADAL" clId="{24B8D30E-AC18-4FC6-84E2-084595D4CF27}" dt="2021-10-01T12:02:26.084" v="3" actId="20577"/>
      <pc:docMkLst>
        <pc:docMk/>
      </pc:docMkLst>
      <pc:sldChg chg="modSp mod">
        <pc:chgData name="William Grey" userId="37b73424-c081-4fc2-b1af-363f4f3fd4f3" providerId="ADAL" clId="{24B8D30E-AC18-4FC6-84E2-084595D4CF27}" dt="2021-10-01T12:02:26.084" v="3" actId="20577"/>
        <pc:sldMkLst>
          <pc:docMk/>
          <pc:sldMk cId="2061909560" sldId="341"/>
        </pc:sldMkLst>
        <pc:spChg chg="mod">
          <ac:chgData name="William Grey" userId="37b73424-c081-4fc2-b1af-363f4f3fd4f3" providerId="ADAL" clId="{24B8D30E-AC18-4FC6-84E2-084595D4CF27}" dt="2021-10-01T12:02:26.084" v="3" actId="20577"/>
          <ac:spMkLst>
            <pc:docMk/>
            <pc:sldMk cId="2061909560" sldId="341"/>
            <ac:spMk id="3" creationId="{E6C80E44-3E9D-4E1F-AB44-EC912F499E6B}"/>
          </ac:spMkLst>
        </pc:spChg>
      </pc:sldChg>
    </pc:docChg>
  </pc:docChgLst>
  <pc:docChgLst>
    <pc:chgData name="William Grey" userId="37b73424-c081-4fc2-b1af-363f4f3fd4f3" providerId="ADAL" clId="{62B450EE-5770-4B56-8930-50039E53DF99}"/>
    <pc:docChg chg="undo custSel addSld delSld modSld sldOrd modMainMaster">
      <pc:chgData name="William Grey" userId="37b73424-c081-4fc2-b1af-363f4f3fd4f3" providerId="ADAL" clId="{62B450EE-5770-4B56-8930-50039E53DF99}" dt="2022-09-12T10:46:35.488" v="223" actId="47"/>
      <pc:docMkLst>
        <pc:docMk/>
      </pc:docMkLst>
      <pc:sldChg chg="del">
        <pc:chgData name="William Grey" userId="37b73424-c081-4fc2-b1af-363f4f3fd4f3" providerId="ADAL" clId="{62B450EE-5770-4B56-8930-50039E53DF99}" dt="2022-09-12T10:41:49.304" v="81" actId="47"/>
        <pc:sldMkLst>
          <pc:docMk/>
          <pc:sldMk cId="68411312" sldId="299"/>
        </pc:sldMkLst>
      </pc:sldChg>
      <pc:sldChg chg="modSp mod">
        <pc:chgData name="William Grey" userId="37b73424-c081-4fc2-b1af-363f4f3fd4f3" providerId="ADAL" clId="{62B450EE-5770-4B56-8930-50039E53DF99}" dt="2022-09-12T10:37:48.422" v="75" actId="20577"/>
        <pc:sldMkLst>
          <pc:docMk/>
          <pc:sldMk cId="2225831919" sldId="312"/>
        </pc:sldMkLst>
        <pc:spChg chg="mod">
          <ac:chgData name="William Grey" userId="37b73424-c081-4fc2-b1af-363f4f3fd4f3" providerId="ADAL" clId="{62B450EE-5770-4B56-8930-50039E53DF99}" dt="2022-09-12T10:37:48.422" v="75" actId="20577"/>
          <ac:spMkLst>
            <pc:docMk/>
            <pc:sldMk cId="2225831919" sldId="312"/>
            <ac:spMk id="3" creationId="{00000000-0000-0000-0000-000000000000}"/>
          </ac:spMkLst>
        </pc:spChg>
      </pc:sldChg>
      <pc:sldChg chg="del">
        <pc:chgData name="William Grey" userId="37b73424-c081-4fc2-b1af-363f4f3fd4f3" providerId="ADAL" clId="{62B450EE-5770-4B56-8930-50039E53DF99}" dt="2022-09-12T10:41:39.083" v="79" actId="47"/>
        <pc:sldMkLst>
          <pc:docMk/>
          <pc:sldMk cId="26828391" sldId="331"/>
        </pc:sldMkLst>
      </pc:sldChg>
      <pc:sldChg chg="del">
        <pc:chgData name="William Grey" userId="37b73424-c081-4fc2-b1af-363f4f3fd4f3" providerId="ADAL" clId="{62B450EE-5770-4B56-8930-50039E53DF99}" dt="2022-09-12T10:42:15.555" v="82" actId="47"/>
        <pc:sldMkLst>
          <pc:docMk/>
          <pc:sldMk cId="476834654" sldId="332"/>
        </pc:sldMkLst>
      </pc:sldChg>
      <pc:sldChg chg="del ord">
        <pc:chgData name="William Grey" userId="37b73424-c081-4fc2-b1af-363f4f3fd4f3" providerId="ADAL" clId="{62B450EE-5770-4B56-8930-50039E53DF99}" dt="2022-09-12T10:46:04.363" v="216" actId="47"/>
        <pc:sldMkLst>
          <pc:docMk/>
          <pc:sldMk cId="3355598479" sldId="335"/>
        </pc:sldMkLst>
      </pc:sldChg>
      <pc:sldChg chg="del">
        <pc:chgData name="William Grey" userId="37b73424-c081-4fc2-b1af-363f4f3fd4f3" providerId="ADAL" clId="{62B450EE-5770-4B56-8930-50039E53DF99}" dt="2022-09-12T10:41:40.127" v="80" actId="47"/>
        <pc:sldMkLst>
          <pc:docMk/>
          <pc:sldMk cId="2050907925" sldId="336"/>
        </pc:sldMkLst>
      </pc:sldChg>
      <pc:sldChg chg="ord">
        <pc:chgData name="William Grey" userId="37b73424-c081-4fc2-b1af-363f4f3fd4f3" providerId="ADAL" clId="{62B450EE-5770-4B56-8930-50039E53DF99}" dt="2022-09-12T10:46:18.557" v="218"/>
        <pc:sldMkLst>
          <pc:docMk/>
          <pc:sldMk cId="2215122184" sldId="339"/>
        </pc:sldMkLst>
      </pc:sldChg>
      <pc:sldChg chg="modSp del mod">
        <pc:chgData name="William Grey" userId="37b73424-c081-4fc2-b1af-363f4f3fd4f3" providerId="ADAL" clId="{62B450EE-5770-4B56-8930-50039E53DF99}" dt="2022-09-12T10:46:35.488" v="223" actId="47"/>
        <pc:sldMkLst>
          <pc:docMk/>
          <pc:sldMk cId="2061909560" sldId="341"/>
        </pc:sldMkLst>
        <pc:spChg chg="mod">
          <ac:chgData name="William Grey" userId="37b73424-c081-4fc2-b1af-363f4f3fd4f3" providerId="ADAL" clId="{62B450EE-5770-4B56-8930-50039E53DF99}" dt="2022-09-12T10:46:27.965" v="219" actId="21"/>
          <ac:spMkLst>
            <pc:docMk/>
            <pc:sldMk cId="2061909560" sldId="341"/>
            <ac:spMk id="3" creationId="{E6C80E44-3E9D-4E1F-AB44-EC912F499E6B}"/>
          </ac:spMkLst>
        </pc:spChg>
      </pc:sldChg>
      <pc:sldChg chg="add del">
        <pc:chgData name="William Grey" userId="37b73424-c081-4fc2-b1af-363f4f3fd4f3" providerId="ADAL" clId="{62B450EE-5770-4B56-8930-50039E53DF99}" dt="2022-09-12T10:38:14.375" v="76" actId="47"/>
        <pc:sldMkLst>
          <pc:docMk/>
          <pc:sldMk cId="2626218969" sldId="342"/>
        </pc:sldMkLst>
      </pc:sldChg>
      <pc:sldChg chg="add">
        <pc:chgData name="William Grey" userId="37b73424-c081-4fc2-b1af-363f4f3fd4f3" providerId="ADAL" clId="{62B450EE-5770-4B56-8930-50039E53DF99}" dt="2022-09-12T10:37:08.235" v="0"/>
        <pc:sldMkLst>
          <pc:docMk/>
          <pc:sldMk cId="980061368" sldId="343"/>
        </pc:sldMkLst>
      </pc:sldChg>
      <pc:sldChg chg="add">
        <pc:chgData name="William Grey" userId="37b73424-c081-4fc2-b1af-363f4f3fd4f3" providerId="ADAL" clId="{62B450EE-5770-4B56-8930-50039E53DF99}" dt="2022-09-12T10:37:08.235" v="0"/>
        <pc:sldMkLst>
          <pc:docMk/>
          <pc:sldMk cId="1423005941" sldId="344"/>
        </pc:sldMkLst>
      </pc:sldChg>
      <pc:sldChg chg="add">
        <pc:chgData name="William Grey" userId="37b73424-c081-4fc2-b1af-363f4f3fd4f3" providerId="ADAL" clId="{62B450EE-5770-4B56-8930-50039E53DF99}" dt="2022-09-12T10:37:08.235" v="0"/>
        <pc:sldMkLst>
          <pc:docMk/>
          <pc:sldMk cId="1794589466" sldId="345"/>
        </pc:sldMkLst>
      </pc:sldChg>
      <pc:sldChg chg="add">
        <pc:chgData name="William Grey" userId="37b73424-c081-4fc2-b1af-363f4f3fd4f3" providerId="ADAL" clId="{62B450EE-5770-4B56-8930-50039E53DF99}" dt="2022-09-12T10:37:08.235" v="0"/>
        <pc:sldMkLst>
          <pc:docMk/>
          <pc:sldMk cId="2548621754" sldId="346"/>
        </pc:sldMkLst>
      </pc:sldChg>
      <pc:sldChg chg="add">
        <pc:chgData name="William Grey" userId="37b73424-c081-4fc2-b1af-363f4f3fd4f3" providerId="ADAL" clId="{62B450EE-5770-4B56-8930-50039E53DF99}" dt="2022-09-12T10:37:08.235" v="0"/>
        <pc:sldMkLst>
          <pc:docMk/>
          <pc:sldMk cId="62381701" sldId="347"/>
        </pc:sldMkLst>
      </pc:sldChg>
      <pc:sldChg chg="add">
        <pc:chgData name="William Grey" userId="37b73424-c081-4fc2-b1af-363f4f3fd4f3" providerId="ADAL" clId="{62B450EE-5770-4B56-8930-50039E53DF99}" dt="2022-09-12T10:37:08.235" v="0"/>
        <pc:sldMkLst>
          <pc:docMk/>
          <pc:sldMk cId="3636555669" sldId="348"/>
        </pc:sldMkLst>
      </pc:sldChg>
      <pc:sldChg chg="add">
        <pc:chgData name="William Grey" userId="37b73424-c081-4fc2-b1af-363f4f3fd4f3" providerId="ADAL" clId="{62B450EE-5770-4B56-8930-50039E53DF99}" dt="2022-09-12T10:37:08.235" v="0"/>
        <pc:sldMkLst>
          <pc:docMk/>
          <pc:sldMk cId="1391060987" sldId="349"/>
        </pc:sldMkLst>
      </pc:sldChg>
      <pc:sldChg chg="add">
        <pc:chgData name="William Grey" userId="37b73424-c081-4fc2-b1af-363f4f3fd4f3" providerId="ADAL" clId="{62B450EE-5770-4B56-8930-50039E53DF99}" dt="2022-09-12T10:37:08.235" v="0"/>
        <pc:sldMkLst>
          <pc:docMk/>
          <pc:sldMk cId="652674613" sldId="350"/>
        </pc:sldMkLst>
      </pc:sldChg>
      <pc:sldChg chg="add">
        <pc:chgData name="William Grey" userId="37b73424-c081-4fc2-b1af-363f4f3fd4f3" providerId="ADAL" clId="{62B450EE-5770-4B56-8930-50039E53DF99}" dt="2022-09-12T10:37:08.235" v="0"/>
        <pc:sldMkLst>
          <pc:docMk/>
          <pc:sldMk cId="3725026116" sldId="351"/>
        </pc:sldMkLst>
      </pc:sldChg>
      <pc:sldChg chg="add">
        <pc:chgData name="William Grey" userId="37b73424-c081-4fc2-b1af-363f4f3fd4f3" providerId="ADAL" clId="{62B450EE-5770-4B56-8930-50039E53DF99}" dt="2022-09-12T10:37:08.235" v="0"/>
        <pc:sldMkLst>
          <pc:docMk/>
          <pc:sldMk cId="2073711572" sldId="352"/>
        </pc:sldMkLst>
      </pc:sldChg>
      <pc:sldChg chg="add">
        <pc:chgData name="William Grey" userId="37b73424-c081-4fc2-b1af-363f4f3fd4f3" providerId="ADAL" clId="{62B450EE-5770-4B56-8930-50039E53DF99}" dt="2022-09-12T10:37:08.235" v="0"/>
        <pc:sldMkLst>
          <pc:docMk/>
          <pc:sldMk cId="2699939192" sldId="353"/>
        </pc:sldMkLst>
      </pc:sldChg>
      <pc:sldChg chg="add">
        <pc:chgData name="William Grey" userId="37b73424-c081-4fc2-b1af-363f4f3fd4f3" providerId="ADAL" clId="{62B450EE-5770-4B56-8930-50039E53DF99}" dt="2022-09-12T10:37:08.235" v="0"/>
        <pc:sldMkLst>
          <pc:docMk/>
          <pc:sldMk cId="2961903872" sldId="354"/>
        </pc:sldMkLst>
      </pc:sldChg>
      <pc:sldChg chg="addSp modSp add mod">
        <pc:chgData name="William Grey" userId="37b73424-c081-4fc2-b1af-363f4f3fd4f3" providerId="ADAL" clId="{62B450EE-5770-4B56-8930-50039E53DF99}" dt="2022-09-12T10:45:29.390" v="215" actId="27636"/>
        <pc:sldMkLst>
          <pc:docMk/>
          <pc:sldMk cId="2334395528" sldId="355"/>
        </pc:sldMkLst>
        <pc:spChg chg="mod">
          <ac:chgData name="William Grey" userId="37b73424-c081-4fc2-b1af-363f4f3fd4f3" providerId="ADAL" clId="{62B450EE-5770-4B56-8930-50039E53DF99}" dt="2022-09-12T10:45:29.390" v="215" actId="27636"/>
          <ac:spMkLst>
            <pc:docMk/>
            <pc:sldMk cId="2334395528" sldId="355"/>
            <ac:spMk id="3" creationId="{00000000-0000-0000-0000-000000000000}"/>
          </ac:spMkLst>
        </pc:spChg>
        <pc:spChg chg="mod">
          <ac:chgData name="William Grey" userId="37b73424-c081-4fc2-b1af-363f4f3fd4f3" providerId="ADAL" clId="{62B450EE-5770-4B56-8930-50039E53DF99}" dt="2022-09-12T10:45:00.337" v="208"/>
          <ac:spMkLst>
            <pc:docMk/>
            <pc:sldMk cId="2334395528" sldId="355"/>
            <ac:spMk id="11" creationId="{082C75D5-FBD7-4C92-A9BE-379B093173BE}"/>
          </ac:spMkLst>
        </pc:spChg>
        <pc:spChg chg="mod">
          <ac:chgData name="William Grey" userId="37b73424-c081-4fc2-b1af-363f4f3fd4f3" providerId="ADAL" clId="{62B450EE-5770-4B56-8930-50039E53DF99}" dt="2022-09-12T10:45:00.337" v="208"/>
          <ac:spMkLst>
            <pc:docMk/>
            <pc:sldMk cId="2334395528" sldId="355"/>
            <ac:spMk id="12" creationId="{1631937D-43D6-4AC9-94CF-3667490309E9}"/>
          </ac:spMkLst>
        </pc:spChg>
        <pc:spChg chg="mod">
          <ac:chgData name="William Grey" userId="37b73424-c081-4fc2-b1af-363f4f3fd4f3" providerId="ADAL" clId="{62B450EE-5770-4B56-8930-50039E53DF99}" dt="2022-09-12T10:45:00.337" v="208"/>
          <ac:spMkLst>
            <pc:docMk/>
            <pc:sldMk cId="2334395528" sldId="355"/>
            <ac:spMk id="14" creationId="{EDA880C9-E20C-4D2F-A831-36D9EA8B4EB3}"/>
          </ac:spMkLst>
        </pc:spChg>
        <pc:spChg chg="mod">
          <ac:chgData name="William Grey" userId="37b73424-c081-4fc2-b1af-363f4f3fd4f3" providerId="ADAL" clId="{62B450EE-5770-4B56-8930-50039E53DF99}" dt="2022-09-12T10:45:00.337" v="208"/>
          <ac:spMkLst>
            <pc:docMk/>
            <pc:sldMk cId="2334395528" sldId="355"/>
            <ac:spMk id="15" creationId="{37ACC8A5-B0F1-4BED-9C00-C980F2F4BAED}"/>
          </ac:spMkLst>
        </pc:spChg>
        <pc:spChg chg="mod">
          <ac:chgData name="William Grey" userId="37b73424-c081-4fc2-b1af-363f4f3fd4f3" providerId="ADAL" clId="{62B450EE-5770-4B56-8930-50039E53DF99}" dt="2022-09-12T10:45:00.337" v="208"/>
          <ac:spMkLst>
            <pc:docMk/>
            <pc:sldMk cId="2334395528" sldId="355"/>
            <ac:spMk id="17" creationId="{CC0A3774-BCBE-4ADF-A7BC-44CF07EAEC5C}"/>
          </ac:spMkLst>
        </pc:spChg>
        <pc:spChg chg="mod">
          <ac:chgData name="William Grey" userId="37b73424-c081-4fc2-b1af-363f4f3fd4f3" providerId="ADAL" clId="{62B450EE-5770-4B56-8930-50039E53DF99}" dt="2022-09-12T10:45:00.337" v="208"/>
          <ac:spMkLst>
            <pc:docMk/>
            <pc:sldMk cId="2334395528" sldId="355"/>
            <ac:spMk id="18" creationId="{19AC9E9E-6F7B-485C-AAC0-D2AE1BE927D4}"/>
          </ac:spMkLst>
        </pc:spChg>
        <pc:spChg chg="mod">
          <ac:chgData name="William Grey" userId="37b73424-c081-4fc2-b1af-363f4f3fd4f3" providerId="ADAL" clId="{62B450EE-5770-4B56-8930-50039E53DF99}" dt="2022-09-12T10:45:00.337" v="208"/>
          <ac:spMkLst>
            <pc:docMk/>
            <pc:sldMk cId="2334395528" sldId="355"/>
            <ac:spMk id="20" creationId="{DD93A176-4488-46CA-AB09-4A7CB2B61C8A}"/>
          </ac:spMkLst>
        </pc:spChg>
        <pc:spChg chg="mod">
          <ac:chgData name="William Grey" userId="37b73424-c081-4fc2-b1af-363f4f3fd4f3" providerId="ADAL" clId="{62B450EE-5770-4B56-8930-50039E53DF99}" dt="2022-09-12T10:45:00.337" v="208"/>
          <ac:spMkLst>
            <pc:docMk/>
            <pc:sldMk cId="2334395528" sldId="355"/>
            <ac:spMk id="21" creationId="{FB1A7B43-F576-4088-AE4B-D3537CF8D567}"/>
          </ac:spMkLst>
        </pc:spChg>
        <pc:spChg chg="mod">
          <ac:chgData name="William Grey" userId="37b73424-c081-4fc2-b1af-363f4f3fd4f3" providerId="ADAL" clId="{62B450EE-5770-4B56-8930-50039E53DF99}" dt="2022-09-12T10:45:00.337" v="208"/>
          <ac:spMkLst>
            <pc:docMk/>
            <pc:sldMk cId="2334395528" sldId="355"/>
            <ac:spMk id="23" creationId="{17D96A65-88B0-4ADD-A069-A8023A68C733}"/>
          </ac:spMkLst>
        </pc:spChg>
        <pc:spChg chg="mod">
          <ac:chgData name="William Grey" userId="37b73424-c081-4fc2-b1af-363f4f3fd4f3" providerId="ADAL" clId="{62B450EE-5770-4B56-8930-50039E53DF99}" dt="2022-09-12T10:45:00.337" v="208"/>
          <ac:spMkLst>
            <pc:docMk/>
            <pc:sldMk cId="2334395528" sldId="355"/>
            <ac:spMk id="24" creationId="{4FFA2A7D-FC24-483A-A4C8-F89C44B6B0AE}"/>
          </ac:spMkLst>
        </pc:spChg>
        <pc:grpChg chg="add mod">
          <ac:chgData name="William Grey" userId="37b73424-c081-4fc2-b1af-363f4f3fd4f3" providerId="ADAL" clId="{62B450EE-5770-4B56-8930-50039E53DF99}" dt="2022-09-12T10:45:26.120" v="213" actId="1076"/>
          <ac:grpSpMkLst>
            <pc:docMk/>
            <pc:sldMk cId="2334395528" sldId="355"/>
            <ac:grpSpMk id="10" creationId="{0B19A833-84EB-4FB9-928D-3D245550A237}"/>
          </ac:grpSpMkLst>
        </pc:grpChg>
        <pc:grpChg chg="add mod">
          <ac:chgData name="William Grey" userId="37b73424-c081-4fc2-b1af-363f4f3fd4f3" providerId="ADAL" clId="{62B450EE-5770-4B56-8930-50039E53DF99}" dt="2022-09-12T10:45:26.120" v="213" actId="1076"/>
          <ac:grpSpMkLst>
            <pc:docMk/>
            <pc:sldMk cId="2334395528" sldId="355"/>
            <ac:grpSpMk id="13" creationId="{5E0CD24C-A725-4768-9F04-148EC95EA54B}"/>
          </ac:grpSpMkLst>
        </pc:grpChg>
        <pc:grpChg chg="add mod">
          <ac:chgData name="William Grey" userId="37b73424-c081-4fc2-b1af-363f4f3fd4f3" providerId="ADAL" clId="{62B450EE-5770-4B56-8930-50039E53DF99}" dt="2022-09-12T10:45:26.120" v="213" actId="1076"/>
          <ac:grpSpMkLst>
            <pc:docMk/>
            <pc:sldMk cId="2334395528" sldId="355"/>
            <ac:grpSpMk id="16" creationId="{E8EDE642-807C-4476-B494-18A590E69EB7}"/>
          </ac:grpSpMkLst>
        </pc:grpChg>
        <pc:grpChg chg="add mod">
          <ac:chgData name="William Grey" userId="37b73424-c081-4fc2-b1af-363f4f3fd4f3" providerId="ADAL" clId="{62B450EE-5770-4B56-8930-50039E53DF99}" dt="2022-09-12T10:45:26.120" v="213" actId="1076"/>
          <ac:grpSpMkLst>
            <pc:docMk/>
            <pc:sldMk cId="2334395528" sldId="355"/>
            <ac:grpSpMk id="19" creationId="{024005C9-9D12-47D3-A684-5861A0C67F02}"/>
          </ac:grpSpMkLst>
        </pc:grpChg>
        <pc:grpChg chg="add mod">
          <ac:chgData name="William Grey" userId="37b73424-c081-4fc2-b1af-363f4f3fd4f3" providerId="ADAL" clId="{62B450EE-5770-4B56-8930-50039E53DF99}" dt="2022-09-12T10:45:26.120" v="213" actId="1076"/>
          <ac:grpSpMkLst>
            <pc:docMk/>
            <pc:sldMk cId="2334395528" sldId="355"/>
            <ac:grpSpMk id="22" creationId="{3E03AC0C-261A-484A-90A2-7810B919074B}"/>
          </ac:grpSpMkLst>
        </pc:grpChg>
        <pc:cxnChg chg="add mod">
          <ac:chgData name="William Grey" userId="37b73424-c081-4fc2-b1af-363f4f3fd4f3" providerId="ADAL" clId="{62B450EE-5770-4B56-8930-50039E53DF99}" dt="2022-09-12T10:45:26.120" v="213" actId="1076"/>
          <ac:cxnSpMkLst>
            <pc:docMk/>
            <pc:sldMk cId="2334395528" sldId="355"/>
            <ac:cxnSpMk id="4" creationId="{971A1BD4-5AC0-482A-9EC6-9C0233D4628D}"/>
          </ac:cxnSpMkLst>
        </pc:cxnChg>
        <pc:cxnChg chg="add mod">
          <ac:chgData name="William Grey" userId="37b73424-c081-4fc2-b1af-363f4f3fd4f3" providerId="ADAL" clId="{62B450EE-5770-4B56-8930-50039E53DF99}" dt="2022-09-12T10:45:26.120" v="213" actId="1076"/>
          <ac:cxnSpMkLst>
            <pc:docMk/>
            <pc:sldMk cId="2334395528" sldId="355"/>
            <ac:cxnSpMk id="5" creationId="{28071863-E4CA-4183-B8A1-8739E99A749C}"/>
          </ac:cxnSpMkLst>
        </pc:cxnChg>
        <pc:cxnChg chg="add mod">
          <ac:chgData name="William Grey" userId="37b73424-c081-4fc2-b1af-363f4f3fd4f3" providerId="ADAL" clId="{62B450EE-5770-4B56-8930-50039E53DF99}" dt="2022-09-12T10:45:26.120" v="213" actId="1076"/>
          <ac:cxnSpMkLst>
            <pc:docMk/>
            <pc:sldMk cId="2334395528" sldId="355"/>
            <ac:cxnSpMk id="6" creationId="{200C3365-AE28-4E48-AA45-865F97BD536F}"/>
          </ac:cxnSpMkLst>
        </pc:cxnChg>
        <pc:cxnChg chg="add mod">
          <ac:chgData name="William Grey" userId="37b73424-c081-4fc2-b1af-363f4f3fd4f3" providerId="ADAL" clId="{62B450EE-5770-4B56-8930-50039E53DF99}" dt="2022-09-12T10:45:26.120" v="213" actId="1076"/>
          <ac:cxnSpMkLst>
            <pc:docMk/>
            <pc:sldMk cId="2334395528" sldId="355"/>
            <ac:cxnSpMk id="7" creationId="{C3EB98E5-881E-4201-818E-53AFD3444279}"/>
          </ac:cxnSpMkLst>
        </pc:cxnChg>
        <pc:cxnChg chg="add mod">
          <ac:chgData name="William Grey" userId="37b73424-c081-4fc2-b1af-363f4f3fd4f3" providerId="ADAL" clId="{62B450EE-5770-4B56-8930-50039E53DF99}" dt="2022-09-12T10:45:26.120" v="213" actId="1076"/>
          <ac:cxnSpMkLst>
            <pc:docMk/>
            <pc:sldMk cId="2334395528" sldId="355"/>
            <ac:cxnSpMk id="8" creationId="{B0354870-7020-4DD7-B4F1-DDAC6F999ADC}"/>
          </ac:cxnSpMkLst>
        </pc:cxnChg>
        <pc:cxnChg chg="add mod">
          <ac:chgData name="William Grey" userId="37b73424-c081-4fc2-b1af-363f4f3fd4f3" providerId="ADAL" clId="{62B450EE-5770-4B56-8930-50039E53DF99}" dt="2022-09-12T10:45:26.120" v="213" actId="1076"/>
          <ac:cxnSpMkLst>
            <pc:docMk/>
            <pc:sldMk cId="2334395528" sldId="355"/>
            <ac:cxnSpMk id="9" creationId="{6DDBD01C-2F1C-4A42-AB15-E98DC31ADDD1}"/>
          </ac:cxnSpMkLst>
        </pc:cxnChg>
        <pc:cxnChg chg="add mod">
          <ac:chgData name="William Grey" userId="37b73424-c081-4fc2-b1af-363f4f3fd4f3" providerId="ADAL" clId="{62B450EE-5770-4B56-8930-50039E53DF99}" dt="2022-09-12T10:45:26.120" v="213" actId="1076"/>
          <ac:cxnSpMkLst>
            <pc:docMk/>
            <pc:sldMk cId="2334395528" sldId="355"/>
            <ac:cxnSpMk id="25" creationId="{78C9065D-9A4F-426D-8C8E-8667A0F7ED7E}"/>
          </ac:cxnSpMkLst>
        </pc:cxnChg>
        <pc:cxnChg chg="add mod">
          <ac:chgData name="William Grey" userId="37b73424-c081-4fc2-b1af-363f4f3fd4f3" providerId="ADAL" clId="{62B450EE-5770-4B56-8930-50039E53DF99}" dt="2022-09-12T10:45:26.120" v="213" actId="1076"/>
          <ac:cxnSpMkLst>
            <pc:docMk/>
            <pc:sldMk cId="2334395528" sldId="355"/>
            <ac:cxnSpMk id="26" creationId="{DC72EB6B-1936-49C4-A4E9-CF2B49515B63}"/>
          </ac:cxnSpMkLst>
        </pc:cxnChg>
        <pc:cxnChg chg="add mod">
          <ac:chgData name="William Grey" userId="37b73424-c081-4fc2-b1af-363f4f3fd4f3" providerId="ADAL" clId="{62B450EE-5770-4B56-8930-50039E53DF99}" dt="2022-09-12T10:45:26.120" v="213" actId="1076"/>
          <ac:cxnSpMkLst>
            <pc:docMk/>
            <pc:sldMk cId="2334395528" sldId="355"/>
            <ac:cxnSpMk id="27" creationId="{4FA83E15-58A6-4A0B-B051-61E4E8F35BA5}"/>
          </ac:cxnSpMkLst>
        </pc:cxnChg>
        <pc:cxnChg chg="add mod">
          <ac:chgData name="William Grey" userId="37b73424-c081-4fc2-b1af-363f4f3fd4f3" providerId="ADAL" clId="{62B450EE-5770-4B56-8930-50039E53DF99}" dt="2022-09-12T10:45:26.120" v="213" actId="1076"/>
          <ac:cxnSpMkLst>
            <pc:docMk/>
            <pc:sldMk cId="2334395528" sldId="355"/>
            <ac:cxnSpMk id="28" creationId="{723C5C73-8C30-4B18-A816-960664DF5164}"/>
          </ac:cxnSpMkLst>
        </pc:cxnChg>
      </pc:sldChg>
      <pc:sldChg chg="modSp add mod">
        <pc:chgData name="William Grey" userId="37b73424-c081-4fc2-b1af-363f4f3fd4f3" providerId="ADAL" clId="{62B450EE-5770-4B56-8930-50039E53DF99}" dt="2022-09-12T10:46:33.074" v="222" actId="5793"/>
        <pc:sldMkLst>
          <pc:docMk/>
          <pc:sldMk cId="251926667" sldId="356"/>
        </pc:sldMkLst>
        <pc:spChg chg="mod">
          <ac:chgData name="William Grey" userId="37b73424-c081-4fc2-b1af-363f4f3fd4f3" providerId="ADAL" clId="{62B450EE-5770-4B56-8930-50039E53DF99}" dt="2022-09-12T10:46:33.074" v="222" actId="5793"/>
          <ac:spMkLst>
            <pc:docMk/>
            <pc:sldMk cId="251926667" sldId="356"/>
            <ac:spMk id="3" creationId="{E6C80E44-3E9D-4E1F-AB44-EC912F499E6B}"/>
          </ac:spMkLst>
        </pc:spChg>
      </pc:sldChg>
      <pc:sldMasterChg chg="modSldLayout">
        <pc:chgData name="William Grey" userId="37b73424-c081-4fc2-b1af-363f4f3fd4f3" providerId="ADAL" clId="{62B450EE-5770-4B56-8930-50039E53DF99}" dt="2022-09-12T10:41:06.573" v="78" actId="22"/>
        <pc:sldMasterMkLst>
          <pc:docMk/>
          <pc:sldMasterMk cId="629667656" sldId="2147483660"/>
        </pc:sldMasterMkLst>
        <pc:sldLayoutChg chg="addSp delSp mod">
          <pc:chgData name="William Grey" userId="37b73424-c081-4fc2-b1af-363f4f3fd4f3" providerId="ADAL" clId="{62B450EE-5770-4B56-8930-50039E53DF99}" dt="2022-09-12T10:41:06.573" v="78" actId="22"/>
          <pc:sldLayoutMkLst>
            <pc:docMk/>
            <pc:sldMasterMk cId="629667656" sldId="2147483660"/>
            <pc:sldLayoutMk cId="1941918046" sldId="2147483661"/>
          </pc:sldLayoutMkLst>
          <pc:picChg chg="add">
            <ac:chgData name="William Grey" userId="37b73424-c081-4fc2-b1af-363f4f3fd4f3" providerId="ADAL" clId="{62B450EE-5770-4B56-8930-50039E53DF99}" dt="2022-09-12T10:41:06.573" v="78" actId="22"/>
            <ac:picMkLst>
              <pc:docMk/>
              <pc:sldMasterMk cId="629667656" sldId="2147483660"/>
              <pc:sldLayoutMk cId="1941918046" sldId="2147483661"/>
              <ac:picMk id="7" creationId="{656ED267-C8F8-4DE3-A6BF-324C7B4446A6}"/>
            </ac:picMkLst>
          </pc:picChg>
          <pc:picChg chg="del">
            <ac:chgData name="William Grey" userId="37b73424-c081-4fc2-b1af-363f4f3fd4f3" providerId="ADAL" clId="{62B450EE-5770-4B56-8930-50039E53DF99}" dt="2022-09-12T10:41:06.154" v="77" actId="478"/>
            <ac:picMkLst>
              <pc:docMk/>
              <pc:sldMasterMk cId="629667656" sldId="2147483660"/>
              <pc:sldLayoutMk cId="1941918046" sldId="2147483661"/>
              <ac:picMk id="8" creationId="{63B928B6-3DF2-476E-85F1-8814FADB2AE5}"/>
            </ac:picMkLst>
          </pc:picChg>
        </pc:sldLayoutChg>
      </pc:sldMasterChg>
    </pc:docChg>
  </pc:docChgLst>
  <pc:docChgLst>
    <pc:chgData name="William Grey" userId="37b73424-c081-4fc2-b1af-363f4f3fd4f3" providerId="ADAL" clId="{4EE9AB43-4117-479F-A388-B250C799FBB1}"/>
    <pc:docChg chg="modSld">
      <pc:chgData name="William Grey" userId="37b73424-c081-4fc2-b1af-363f4f3fd4f3" providerId="ADAL" clId="{4EE9AB43-4117-479F-A388-B250C799FBB1}" dt="2021-01-25T21:10:05.978" v="26" actId="1076"/>
      <pc:docMkLst>
        <pc:docMk/>
      </pc:docMkLst>
      <pc:sldChg chg="modSp">
        <pc:chgData name="William Grey" userId="37b73424-c081-4fc2-b1af-363f4f3fd4f3" providerId="ADAL" clId="{4EE9AB43-4117-479F-A388-B250C799FBB1}" dt="2021-01-25T21:02:57.958" v="24" actId="20577"/>
        <pc:sldMkLst>
          <pc:docMk/>
          <pc:sldMk cId="476834654" sldId="332"/>
        </pc:sldMkLst>
        <pc:graphicFrameChg chg="mod">
          <ac:chgData name="William Grey" userId="37b73424-c081-4fc2-b1af-363f4f3fd4f3" providerId="ADAL" clId="{4EE9AB43-4117-479F-A388-B250C799FBB1}" dt="2021-01-25T21:02:57.958" v="24" actId="20577"/>
          <ac:graphicFrameMkLst>
            <pc:docMk/>
            <pc:sldMk cId="476834654" sldId="332"/>
            <ac:graphicFrameMk id="9" creationId="{D263BEC1-5BC5-4D7F-88E0-89BD385947D4}"/>
          </ac:graphicFrameMkLst>
        </pc:graphicFrameChg>
      </pc:sldChg>
      <pc:sldChg chg="modSp">
        <pc:chgData name="William Grey" userId="37b73424-c081-4fc2-b1af-363f4f3fd4f3" providerId="ADAL" clId="{4EE9AB43-4117-479F-A388-B250C799FBB1}" dt="2021-01-25T21:10:05.978" v="26" actId="1076"/>
        <pc:sldMkLst>
          <pc:docMk/>
          <pc:sldMk cId="3355598479" sldId="335"/>
        </pc:sldMkLst>
        <pc:spChg chg="mod">
          <ac:chgData name="William Grey" userId="37b73424-c081-4fc2-b1af-363f4f3fd4f3" providerId="ADAL" clId="{4EE9AB43-4117-479F-A388-B250C799FBB1}" dt="2021-01-25T21:08:46.477" v="25" actId="20577"/>
          <ac:spMkLst>
            <pc:docMk/>
            <pc:sldMk cId="3355598479" sldId="335"/>
            <ac:spMk id="3" creationId="{00000000-0000-0000-0000-000000000000}"/>
          </ac:spMkLst>
        </pc:spChg>
        <pc:grpChg chg="mod">
          <ac:chgData name="William Grey" userId="37b73424-c081-4fc2-b1af-363f4f3fd4f3" providerId="ADAL" clId="{4EE9AB43-4117-479F-A388-B250C799FBB1}" dt="2021-01-25T21:10:05.978" v="26" actId="1076"/>
          <ac:grpSpMkLst>
            <pc:docMk/>
            <pc:sldMk cId="3355598479" sldId="335"/>
            <ac:grpSpMk id="14" creationId="{A4BC8073-EBDE-473C-B3E9-FDE6E18FCBBA}"/>
          </ac:grpSpMkLst>
        </pc:grpChg>
        <pc:grpChg chg="mod">
          <ac:chgData name="William Grey" userId="37b73424-c081-4fc2-b1af-363f4f3fd4f3" providerId="ADAL" clId="{4EE9AB43-4117-479F-A388-B250C799FBB1}" dt="2021-01-25T21:10:05.978" v="26" actId="1076"/>
          <ac:grpSpMkLst>
            <pc:docMk/>
            <pc:sldMk cId="3355598479" sldId="335"/>
            <ac:grpSpMk id="17" creationId="{0A8882A9-7476-4AA9-939B-CBACE55B53FD}"/>
          </ac:grpSpMkLst>
        </pc:grpChg>
        <pc:grpChg chg="mod">
          <ac:chgData name="William Grey" userId="37b73424-c081-4fc2-b1af-363f4f3fd4f3" providerId="ADAL" clId="{4EE9AB43-4117-479F-A388-B250C799FBB1}" dt="2021-01-25T21:10:05.978" v="26" actId="1076"/>
          <ac:grpSpMkLst>
            <pc:docMk/>
            <pc:sldMk cId="3355598479" sldId="335"/>
            <ac:grpSpMk id="20" creationId="{421B6711-6FF6-452D-BF54-45DCFC91EBFD}"/>
          </ac:grpSpMkLst>
        </pc:grpChg>
        <pc:grpChg chg="mod">
          <ac:chgData name="William Grey" userId="37b73424-c081-4fc2-b1af-363f4f3fd4f3" providerId="ADAL" clId="{4EE9AB43-4117-479F-A388-B250C799FBB1}" dt="2021-01-25T21:10:05.978" v="26" actId="1076"/>
          <ac:grpSpMkLst>
            <pc:docMk/>
            <pc:sldMk cId="3355598479" sldId="335"/>
            <ac:grpSpMk id="23" creationId="{74785254-FE51-4286-BE0D-1EDEFF240D0F}"/>
          </ac:grpSpMkLst>
        </pc:grpChg>
        <pc:grpChg chg="mod">
          <ac:chgData name="William Grey" userId="37b73424-c081-4fc2-b1af-363f4f3fd4f3" providerId="ADAL" clId="{4EE9AB43-4117-479F-A388-B250C799FBB1}" dt="2021-01-25T21:10:05.978" v="26" actId="1076"/>
          <ac:grpSpMkLst>
            <pc:docMk/>
            <pc:sldMk cId="3355598479" sldId="335"/>
            <ac:grpSpMk id="26" creationId="{BFB476E2-FE61-422F-B9F9-9AAFAF50ECCE}"/>
          </ac:grpSpMkLst>
        </pc:grpChg>
        <pc:cxnChg chg="mod">
          <ac:chgData name="William Grey" userId="37b73424-c081-4fc2-b1af-363f4f3fd4f3" providerId="ADAL" clId="{4EE9AB43-4117-479F-A388-B250C799FBB1}" dt="2021-01-25T21:10:05.978" v="26" actId="1076"/>
          <ac:cxnSpMkLst>
            <pc:docMk/>
            <pc:sldMk cId="3355598479" sldId="335"/>
            <ac:cxnSpMk id="8" creationId="{E5B4E2EE-F2CB-4542-8C21-C77B9044C3BB}"/>
          </ac:cxnSpMkLst>
        </pc:cxnChg>
        <pc:cxnChg chg="mod">
          <ac:chgData name="William Grey" userId="37b73424-c081-4fc2-b1af-363f4f3fd4f3" providerId="ADAL" clId="{4EE9AB43-4117-479F-A388-B250C799FBB1}" dt="2021-01-25T21:10:05.978" v="26" actId="1076"/>
          <ac:cxnSpMkLst>
            <pc:docMk/>
            <pc:sldMk cId="3355598479" sldId="335"/>
            <ac:cxnSpMk id="9" creationId="{EC7BA02E-0050-46D4-90D6-3650EF85C7BD}"/>
          </ac:cxnSpMkLst>
        </pc:cxnChg>
        <pc:cxnChg chg="mod">
          <ac:chgData name="William Grey" userId="37b73424-c081-4fc2-b1af-363f4f3fd4f3" providerId="ADAL" clId="{4EE9AB43-4117-479F-A388-B250C799FBB1}" dt="2021-01-25T21:10:05.978" v="26" actId="1076"/>
          <ac:cxnSpMkLst>
            <pc:docMk/>
            <pc:sldMk cId="3355598479" sldId="335"/>
            <ac:cxnSpMk id="10" creationId="{9E734988-DA64-414C-9D5B-0B7E44A7A0B6}"/>
          </ac:cxnSpMkLst>
        </pc:cxnChg>
        <pc:cxnChg chg="mod">
          <ac:chgData name="William Grey" userId="37b73424-c081-4fc2-b1af-363f4f3fd4f3" providerId="ADAL" clId="{4EE9AB43-4117-479F-A388-B250C799FBB1}" dt="2021-01-25T21:10:05.978" v="26" actId="1076"/>
          <ac:cxnSpMkLst>
            <pc:docMk/>
            <pc:sldMk cId="3355598479" sldId="335"/>
            <ac:cxnSpMk id="11" creationId="{1BE5B0F0-6229-48CA-9CDC-955C695F73C8}"/>
          </ac:cxnSpMkLst>
        </pc:cxnChg>
        <pc:cxnChg chg="mod">
          <ac:chgData name="William Grey" userId="37b73424-c081-4fc2-b1af-363f4f3fd4f3" providerId="ADAL" clId="{4EE9AB43-4117-479F-A388-B250C799FBB1}" dt="2021-01-25T21:10:05.978" v="26" actId="1076"/>
          <ac:cxnSpMkLst>
            <pc:docMk/>
            <pc:sldMk cId="3355598479" sldId="335"/>
            <ac:cxnSpMk id="12" creationId="{8F5731CD-A49B-4131-90B7-128CE6FF394E}"/>
          </ac:cxnSpMkLst>
        </pc:cxnChg>
        <pc:cxnChg chg="mod">
          <ac:chgData name="William Grey" userId="37b73424-c081-4fc2-b1af-363f4f3fd4f3" providerId="ADAL" clId="{4EE9AB43-4117-479F-A388-B250C799FBB1}" dt="2021-01-25T21:10:05.978" v="26" actId="1076"/>
          <ac:cxnSpMkLst>
            <pc:docMk/>
            <pc:sldMk cId="3355598479" sldId="335"/>
            <ac:cxnSpMk id="13" creationId="{3B633E91-843B-4ED5-8580-5BFF1C7171FA}"/>
          </ac:cxnSpMkLst>
        </pc:cxnChg>
        <pc:cxnChg chg="mod">
          <ac:chgData name="William Grey" userId="37b73424-c081-4fc2-b1af-363f4f3fd4f3" providerId="ADAL" clId="{4EE9AB43-4117-479F-A388-B250C799FBB1}" dt="2021-01-25T21:10:05.978" v="26" actId="1076"/>
          <ac:cxnSpMkLst>
            <pc:docMk/>
            <pc:sldMk cId="3355598479" sldId="335"/>
            <ac:cxnSpMk id="33" creationId="{0411220E-B350-4383-B457-9AE0285C0C51}"/>
          </ac:cxnSpMkLst>
        </pc:cxnChg>
        <pc:cxnChg chg="mod">
          <ac:chgData name="William Grey" userId="37b73424-c081-4fc2-b1af-363f4f3fd4f3" providerId="ADAL" clId="{4EE9AB43-4117-479F-A388-B250C799FBB1}" dt="2021-01-25T21:10:05.978" v="26" actId="1076"/>
          <ac:cxnSpMkLst>
            <pc:docMk/>
            <pc:sldMk cId="3355598479" sldId="335"/>
            <ac:cxnSpMk id="39" creationId="{AA2A410C-8155-4230-B486-0743E6DBC7BE}"/>
          </ac:cxnSpMkLst>
        </pc:cxnChg>
        <pc:cxnChg chg="mod">
          <ac:chgData name="William Grey" userId="37b73424-c081-4fc2-b1af-363f4f3fd4f3" providerId="ADAL" clId="{4EE9AB43-4117-479F-A388-B250C799FBB1}" dt="2021-01-25T21:10:05.978" v="26" actId="1076"/>
          <ac:cxnSpMkLst>
            <pc:docMk/>
            <pc:sldMk cId="3355598479" sldId="335"/>
            <ac:cxnSpMk id="42" creationId="{A5A7714F-BA83-40D7-9E10-205F9062D641}"/>
          </ac:cxnSpMkLst>
        </pc:cxnChg>
        <pc:cxnChg chg="mod">
          <ac:chgData name="William Grey" userId="37b73424-c081-4fc2-b1af-363f4f3fd4f3" providerId="ADAL" clId="{4EE9AB43-4117-479F-A388-B250C799FBB1}" dt="2021-01-25T21:10:05.978" v="26" actId="1076"/>
          <ac:cxnSpMkLst>
            <pc:docMk/>
            <pc:sldMk cId="3355598479" sldId="335"/>
            <ac:cxnSpMk id="45" creationId="{29400921-5363-4D13-A63F-1DA22A1FB57A}"/>
          </ac:cxnSpMkLst>
        </pc:cxnChg>
      </pc:sldChg>
    </pc:docChg>
  </pc:docChgLst>
  <pc:docChgLst>
    <pc:chgData name="William Grey" userId="37b73424-c081-4fc2-b1af-363f4f3fd4f3" providerId="ADAL" clId="{BA46365E-E3A2-4FCC-B760-281D96276C75}"/>
    <pc:docChg chg="undo custSel addSld delSld modSld sldOrd">
      <pc:chgData name="William Grey" userId="37b73424-c081-4fc2-b1af-363f4f3fd4f3" providerId="ADAL" clId="{BA46365E-E3A2-4FCC-B760-281D96276C75}" dt="2021-01-24T21:52:02.248" v="511" actId="5793"/>
      <pc:docMkLst>
        <pc:docMk/>
      </pc:docMkLst>
      <pc:sldChg chg="modSp add mod ord">
        <pc:chgData name="William Grey" userId="37b73424-c081-4fc2-b1af-363f4f3fd4f3" providerId="ADAL" clId="{BA46365E-E3A2-4FCC-B760-281D96276C75}" dt="2021-01-24T19:47:16.908" v="143" actId="20577"/>
        <pc:sldMkLst>
          <pc:docMk/>
          <pc:sldMk cId="3491445923" sldId="257"/>
        </pc:sldMkLst>
        <pc:spChg chg="mod">
          <ac:chgData name="William Grey" userId="37b73424-c081-4fc2-b1af-363f4f3fd4f3" providerId="ADAL" clId="{BA46365E-E3A2-4FCC-B760-281D96276C75}" dt="2021-01-24T19:47:16.908" v="143" actId="20577"/>
          <ac:spMkLst>
            <pc:docMk/>
            <pc:sldMk cId="3491445923" sldId="257"/>
            <ac:spMk id="2" creationId="{FDA280AC-3AFB-4729-A33B-1C653BC2B9D9}"/>
          </ac:spMkLst>
        </pc:spChg>
      </pc:sldChg>
      <pc:sldChg chg="modSp add mod">
        <pc:chgData name="William Grey" userId="37b73424-c081-4fc2-b1af-363f4f3fd4f3" providerId="ADAL" clId="{BA46365E-E3A2-4FCC-B760-281D96276C75}" dt="2021-01-24T19:45:59.781" v="113" actId="27636"/>
        <pc:sldMkLst>
          <pc:docMk/>
          <pc:sldMk cId="3339504133" sldId="258"/>
        </pc:sldMkLst>
        <pc:spChg chg="mod">
          <ac:chgData name="William Grey" userId="37b73424-c081-4fc2-b1af-363f4f3fd4f3" providerId="ADAL" clId="{BA46365E-E3A2-4FCC-B760-281D96276C75}" dt="2021-01-24T19:45:59.781" v="113" actId="27636"/>
          <ac:spMkLst>
            <pc:docMk/>
            <pc:sldMk cId="3339504133" sldId="258"/>
            <ac:spMk id="2" creationId="{027B58E1-5ADB-45FB-8721-F76654471209}"/>
          </ac:spMkLst>
        </pc:spChg>
      </pc:sldChg>
      <pc:sldChg chg="modSp add mod ord modAnim">
        <pc:chgData name="William Grey" userId="37b73424-c081-4fc2-b1af-363f4f3fd4f3" providerId="ADAL" clId="{BA46365E-E3A2-4FCC-B760-281D96276C75}" dt="2021-01-24T19:45:59.831" v="116" actId="27636"/>
        <pc:sldMkLst>
          <pc:docMk/>
          <pc:sldMk cId="1791629295" sldId="259"/>
        </pc:sldMkLst>
        <pc:spChg chg="mod">
          <ac:chgData name="William Grey" userId="37b73424-c081-4fc2-b1af-363f4f3fd4f3" providerId="ADAL" clId="{BA46365E-E3A2-4FCC-B760-281D96276C75}" dt="2021-01-24T19:45:59.831" v="116" actId="27636"/>
          <ac:spMkLst>
            <pc:docMk/>
            <pc:sldMk cId="1791629295" sldId="259"/>
            <ac:spMk id="2" creationId="{414F4510-6557-4120-8A50-A05150135B58}"/>
          </ac:spMkLst>
        </pc:spChg>
      </pc:sldChg>
      <pc:sldChg chg="modSp add mod ord modAnim">
        <pc:chgData name="William Grey" userId="37b73424-c081-4fc2-b1af-363f4f3fd4f3" providerId="ADAL" clId="{BA46365E-E3A2-4FCC-B760-281D96276C75}" dt="2021-01-24T19:45:59.882" v="119" actId="27636"/>
        <pc:sldMkLst>
          <pc:docMk/>
          <pc:sldMk cId="1240693329" sldId="260"/>
        </pc:sldMkLst>
        <pc:spChg chg="mod">
          <ac:chgData name="William Grey" userId="37b73424-c081-4fc2-b1af-363f4f3fd4f3" providerId="ADAL" clId="{BA46365E-E3A2-4FCC-B760-281D96276C75}" dt="2021-01-24T19:45:59.882" v="119" actId="27636"/>
          <ac:spMkLst>
            <pc:docMk/>
            <pc:sldMk cId="1240693329" sldId="260"/>
            <ac:spMk id="2" creationId="{ABF05753-8FEC-426E-AB27-FAE696EE466F}"/>
          </ac:spMkLst>
        </pc:spChg>
      </pc:sldChg>
      <pc:sldChg chg="modSp mod">
        <pc:chgData name="William Grey" userId="37b73424-c081-4fc2-b1af-363f4f3fd4f3" providerId="ADAL" clId="{BA46365E-E3A2-4FCC-B760-281D96276C75}" dt="2021-01-24T19:48:54.856" v="167" actId="20577"/>
        <pc:sldMkLst>
          <pc:docMk/>
          <pc:sldMk cId="411675684" sldId="292"/>
        </pc:sldMkLst>
        <pc:spChg chg="mod">
          <ac:chgData name="William Grey" userId="37b73424-c081-4fc2-b1af-363f4f3fd4f3" providerId="ADAL" clId="{BA46365E-E3A2-4FCC-B760-281D96276C75}" dt="2021-01-24T19:48:54.856" v="167" actId="20577"/>
          <ac:spMkLst>
            <pc:docMk/>
            <pc:sldMk cId="411675684" sldId="292"/>
            <ac:spMk id="2" creationId="{00000000-0000-0000-0000-000000000000}"/>
          </ac:spMkLst>
        </pc:spChg>
      </pc:sldChg>
      <pc:sldChg chg="modSp mod">
        <pc:chgData name="William Grey" userId="37b73424-c081-4fc2-b1af-363f4f3fd4f3" providerId="ADAL" clId="{BA46365E-E3A2-4FCC-B760-281D96276C75}" dt="2021-01-24T19:49:24.045" v="170" actId="12"/>
        <pc:sldMkLst>
          <pc:docMk/>
          <pc:sldMk cId="2225831919" sldId="312"/>
        </pc:sldMkLst>
        <pc:spChg chg="mod">
          <ac:chgData name="William Grey" userId="37b73424-c081-4fc2-b1af-363f4f3fd4f3" providerId="ADAL" clId="{BA46365E-E3A2-4FCC-B760-281D96276C75}" dt="2021-01-24T19:45:59.713" v="109" actId="27636"/>
          <ac:spMkLst>
            <pc:docMk/>
            <pc:sldMk cId="2225831919" sldId="312"/>
            <ac:spMk id="2" creationId="{00000000-0000-0000-0000-000000000000}"/>
          </ac:spMkLst>
        </pc:spChg>
        <pc:spChg chg="mod">
          <ac:chgData name="William Grey" userId="37b73424-c081-4fc2-b1af-363f4f3fd4f3" providerId="ADAL" clId="{BA46365E-E3A2-4FCC-B760-281D96276C75}" dt="2021-01-24T19:49:24.045" v="170" actId="12"/>
          <ac:spMkLst>
            <pc:docMk/>
            <pc:sldMk cId="2225831919" sldId="312"/>
            <ac:spMk id="3" creationId="{00000000-0000-0000-0000-000000000000}"/>
          </ac:spMkLst>
        </pc:spChg>
      </pc:sldChg>
      <pc:sldChg chg="modSp mod">
        <pc:chgData name="William Grey" userId="37b73424-c081-4fc2-b1af-363f4f3fd4f3" providerId="ADAL" clId="{BA46365E-E3A2-4FCC-B760-281D96276C75}" dt="2021-01-24T19:47:06.213" v="131" actId="1076"/>
        <pc:sldMkLst>
          <pc:docMk/>
          <pc:sldMk cId="2914863841" sldId="313"/>
        </pc:sldMkLst>
        <pc:spChg chg="mod">
          <ac:chgData name="William Grey" userId="37b73424-c081-4fc2-b1af-363f4f3fd4f3" providerId="ADAL" clId="{BA46365E-E3A2-4FCC-B760-281D96276C75}" dt="2021-01-24T19:45:59.747" v="111" actId="27636"/>
          <ac:spMkLst>
            <pc:docMk/>
            <pc:sldMk cId="2914863841" sldId="313"/>
            <ac:spMk id="2" creationId="{00000000-0000-0000-0000-000000000000}"/>
          </ac:spMkLst>
        </pc:spChg>
        <pc:spChg chg="mod">
          <ac:chgData name="William Grey" userId="37b73424-c081-4fc2-b1af-363f4f3fd4f3" providerId="ADAL" clId="{BA46365E-E3A2-4FCC-B760-281D96276C75}" dt="2021-01-24T19:46:52.762" v="130" actId="20577"/>
          <ac:spMkLst>
            <pc:docMk/>
            <pc:sldMk cId="2914863841" sldId="313"/>
            <ac:spMk id="7" creationId="{00000000-0000-0000-0000-000000000000}"/>
          </ac:spMkLst>
        </pc:spChg>
        <pc:picChg chg="mod">
          <ac:chgData name="William Grey" userId="37b73424-c081-4fc2-b1af-363f4f3fd4f3" providerId="ADAL" clId="{BA46365E-E3A2-4FCC-B760-281D96276C75}" dt="2021-01-24T19:47:06.213" v="131" actId="1076"/>
          <ac:picMkLst>
            <pc:docMk/>
            <pc:sldMk cId="2914863841" sldId="313"/>
            <ac:picMk id="6" creationId="{00000000-0000-0000-0000-000000000000}"/>
          </ac:picMkLst>
        </pc:picChg>
      </pc:sldChg>
      <pc:sldChg chg="modSp mod ord">
        <pc:chgData name="William Grey" userId="37b73424-c081-4fc2-b1af-363f4f3fd4f3" providerId="ADAL" clId="{BA46365E-E3A2-4FCC-B760-281D96276C75}" dt="2021-01-24T19:45:59.817" v="115" actId="27636"/>
        <pc:sldMkLst>
          <pc:docMk/>
          <pc:sldMk cId="3584371977" sldId="314"/>
        </pc:sldMkLst>
        <pc:spChg chg="mod">
          <ac:chgData name="William Grey" userId="37b73424-c081-4fc2-b1af-363f4f3fd4f3" providerId="ADAL" clId="{BA46365E-E3A2-4FCC-B760-281D96276C75}" dt="2021-01-24T19:45:59.817" v="115" actId="27636"/>
          <ac:spMkLst>
            <pc:docMk/>
            <pc:sldMk cId="3584371977" sldId="314"/>
            <ac:spMk id="2" creationId="{00000000-0000-0000-0000-000000000000}"/>
          </ac:spMkLst>
        </pc:spChg>
      </pc:sldChg>
      <pc:sldChg chg="modSp mod">
        <pc:chgData name="William Grey" userId="37b73424-c081-4fc2-b1af-363f4f3fd4f3" providerId="ADAL" clId="{BA46365E-E3A2-4FCC-B760-281D96276C75}" dt="2021-01-24T21:42:06.542" v="326" actId="1076"/>
        <pc:sldMkLst>
          <pc:docMk/>
          <pc:sldMk cId="2177012850" sldId="315"/>
        </pc:sldMkLst>
        <pc:spChg chg="mod">
          <ac:chgData name="William Grey" userId="37b73424-c081-4fc2-b1af-363f4f3fd4f3" providerId="ADAL" clId="{BA46365E-E3A2-4FCC-B760-281D96276C75}" dt="2021-01-24T19:45:59.851" v="117" actId="27636"/>
          <ac:spMkLst>
            <pc:docMk/>
            <pc:sldMk cId="2177012850" sldId="315"/>
            <ac:spMk id="2" creationId="{00000000-0000-0000-0000-000000000000}"/>
          </ac:spMkLst>
        </pc:spChg>
        <pc:spChg chg="mod">
          <ac:chgData name="William Grey" userId="37b73424-c081-4fc2-b1af-363f4f3fd4f3" providerId="ADAL" clId="{BA46365E-E3A2-4FCC-B760-281D96276C75}" dt="2021-01-24T21:42:06.542" v="326" actId="1076"/>
          <ac:spMkLst>
            <pc:docMk/>
            <pc:sldMk cId="2177012850" sldId="315"/>
            <ac:spMk id="3" creationId="{00000000-0000-0000-0000-000000000000}"/>
          </ac:spMkLst>
        </pc:spChg>
      </pc:sldChg>
      <pc:sldChg chg="modSp del mod">
        <pc:chgData name="William Grey" userId="37b73424-c081-4fc2-b1af-363f4f3fd4f3" providerId="ADAL" clId="{BA46365E-E3A2-4FCC-B760-281D96276C75}" dt="2021-01-24T19:49:32.520" v="171" actId="47"/>
        <pc:sldMkLst>
          <pc:docMk/>
          <pc:sldMk cId="666247033" sldId="316"/>
        </pc:sldMkLst>
        <pc:spChg chg="mod">
          <ac:chgData name="William Grey" userId="37b73424-c081-4fc2-b1af-363f4f3fd4f3" providerId="ADAL" clId="{BA46365E-E3A2-4FCC-B760-281D96276C75}" dt="2021-01-24T19:45:59.732" v="110" actId="27636"/>
          <ac:spMkLst>
            <pc:docMk/>
            <pc:sldMk cId="666247033" sldId="316"/>
            <ac:spMk id="2" creationId="{00000000-0000-0000-0000-000000000000}"/>
          </ac:spMkLst>
        </pc:spChg>
      </pc:sldChg>
      <pc:sldChg chg="modSp mod ord">
        <pc:chgData name="William Grey" userId="37b73424-c081-4fc2-b1af-363f4f3fd4f3" providerId="ADAL" clId="{BA46365E-E3A2-4FCC-B760-281D96276C75}" dt="2021-01-24T19:51:05.982" v="196" actId="27636"/>
        <pc:sldMkLst>
          <pc:docMk/>
          <pc:sldMk cId="4289983096" sldId="317"/>
        </pc:sldMkLst>
        <pc:spChg chg="mod">
          <ac:chgData name="William Grey" userId="37b73424-c081-4fc2-b1af-363f4f3fd4f3" providerId="ADAL" clId="{BA46365E-E3A2-4FCC-B760-281D96276C75}" dt="2021-01-24T19:45:59.801" v="114" actId="27636"/>
          <ac:spMkLst>
            <pc:docMk/>
            <pc:sldMk cId="4289983096" sldId="317"/>
            <ac:spMk id="2" creationId="{00000000-0000-0000-0000-000000000000}"/>
          </ac:spMkLst>
        </pc:spChg>
        <pc:spChg chg="mod">
          <ac:chgData name="William Grey" userId="37b73424-c081-4fc2-b1af-363f4f3fd4f3" providerId="ADAL" clId="{BA46365E-E3A2-4FCC-B760-281D96276C75}" dt="2021-01-24T19:51:05.982" v="196" actId="27636"/>
          <ac:spMkLst>
            <pc:docMk/>
            <pc:sldMk cId="4289983096" sldId="317"/>
            <ac:spMk id="3" creationId="{00000000-0000-0000-0000-000000000000}"/>
          </ac:spMkLst>
        </pc:spChg>
      </pc:sldChg>
      <pc:sldChg chg="modSp mod">
        <pc:chgData name="William Grey" userId="37b73424-c081-4fc2-b1af-363f4f3fd4f3" providerId="ADAL" clId="{BA46365E-E3A2-4FCC-B760-281D96276C75}" dt="2021-01-24T21:41:18.734" v="317" actId="2710"/>
        <pc:sldMkLst>
          <pc:docMk/>
          <pc:sldMk cId="3849913811" sldId="318"/>
        </pc:sldMkLst>
        <pc:spChg chg="mod">
          <ac:chgData name="William Grey" userId="37b73424-c081-4fc2-b1af-363f4f3fd4f3" providerId="ADAL" clId="{BA46365E-E3A2-4FCC-B760-281D96276C75}" dt="2021-01-24T19:45:59.868" v="118" actId="27636"/>
          <ac:spMkLst>
            <pc:docMk/>
            <pc:sldMk cId="3849913811" sldId="318"/>
            <ac:spMk id="2" creationId="{BEE60FCA-FCE2-4056-9965-9AB985FB742A}"/>
          </ac:spMkLst>
        </pc:spChg>
        <pc:spChg chg="mod">
          <ac:chgData name="William Grey" userId="37b73424-c081-4fc2-b1af-363f4f3fd4f3" providerId="ADAL" clId="{BA46365E-E3A2-4FCC-B760-281D96276C75}" dt="2021-01-24T21:41:18.734" v="317" actId="2710"/>
          <ac:spMkLst>
            <pc:docMk/>
            <pc:sldMk cId="3849913811" sldId="318"/>
            <ac:spMk id="3" creationId="{441EE466-A079-4873-AF32-CF4622C39F55}"/>
          </ac:spMkLst>
        </pc:spChg>
      </pc:sldChg>
      <pc:sldChg chg="addSp delSp modSp add mod">
        <pc:chgData name="William Grey" userId="37b73424-c081-4fc2-b1af-363f4f3fd4f3" providerId="ADAL" clId="{BA46365E-E3A2-4FCC-B760-281D96276C75}" dt="2021-01-24T19:51:25.971" v="197" actId="478"/>
        <pc:sldMkLst>
          <pc:docMk/>
          <pc:sldMk cId="26828391" sldId="331"/>
        </pc:sldMkLst>
        <pc:spChg chg="del">
          <ac:chgData name="William Grey" userId="37b73424-c081-4fc2-b1af-363f4f3fd4f3" providerId="ADAL" clId="{BA46365E-E3A2-4FCC-B760-281D96276C75}" dt="2021-01-24T19:51:25.971" v="197" actId="478"/>
          <ac:spMkLst>
            <pc:docMk/>
            <pc:sldMk cId="26828391" sldId="331"/>
            <ac:spMk id="3" creationId="{00000000-0000-0000-0000-000000000000}"/>
          </ac:spMkLst>
        </pc:spChg>
        <pc:spChg chg="add mod">
          <ac:chgData name="William Grey" userId="37b73424-c081-4fc2-b1af-363f4f3fd4f3" providerId="ADAL" clId="{BA46365E-E3A2-4FCC-B760-281D96276C75}" dt="2021-01-24T19:51:25.971" v="197" actId="478"/>
          <ac:spMkLst>
            <pc:docMk/>
            <pc:sldMk cId="26828391" sldId="331"/>
            <ac:spMk id="5" creationId="{0E77A566-3CEB-40DB-882A-F1A1AA78CA56}"/>
          </ac:spMkLst>
        </pc:spChg>
      </pc:sldChg>
      <pc:sldChg chg="addSp delSp modSp add mod">
        <pc:chgData name="William Grey" userId="37b73424-c081-4fc2-b1af-363f4f3fd4f3" providerId="ADAL" clId="{BA46365E-E3A2-4FCC-B760-281D96276C75}" dt="2021-01-24T21:42:26.857" v="327" actId="12"/>
        <pc:sldMkLst>
          <pc:docMk/>
          <pc:sldMk cId="476834654" sldId="332"/>
        </pc:sldMkLst>
        <pc:spChg chg="mod">
          <ac:chgData name="William Grey" userId="37b73424-c081-4fc2-b1af-363f4f3fd4f3" providerId="ADAL" clId="{BA46365E-E3A2-4FCC-B760-281D96276C75}" dt="2021-01-24T19:48:40.459" v="146" actId="27636"/>
          <ac:spMkLst>
            <pc:docMk/>
            <pc:sldMk cId="476834654" sldId="332"/>
            <ac:spMk id="2" creationId="{00000000-0000-0000-0000-000000000000}"/>
          </ac:spMkLst>
        </pc:spChg>
        <pc:spChg chg="mod">
          <ac:chgData name="William Grey" userId="37b73424-c081-4fc2-b1af-363f4f3fd4f3" providerId="ADAL" clId="{BA46365E-E3A2-4FCC-B760-281D96276C75}" dt="2021-01-24T21:42:26.857" v="327" actId="12"/>
          <ac:spMkLst>
            <pc:docMk/>
            <pc:sldMk cId="476834654" sldId="332"/>
            <ac:spMk id="3" creationId="{676BA988-B372-472F-97EE-A4DE44B0E39B}"/>
          </ac:spMkLst>
        </pc:spChg>
        <pc:spChg chg="del mod">
          <ac:chgData name="William Grey" userId="37b73424-c081-4fc2-b1af-363f4f3fd4f3" providerId="ADAL" clId="{BA46365E-E3A2-4FCC-B760-281D96276C75}" dt="2021-01-24T21:40:24.819" v="310" actId="478"/>
          <ac:spMkLst>
            <pc:docMk/>
            <pc:sldMk cId="476834654" sldId="332"/>
            <ac:spMk id="4" creationId="{00000000-0000-0000-0000-000000000000}"/>
          </ac:spMkLst>
        </pc:spChg>
        <pc:spChg chg="del">
          <ac:chgData name="William Grey" userId="37b73424-c081-4fc2-b1af-363f4f3fd4f3" providerId="ADAL" clId="{BA46365E-E3A2-4FCC-B760-281D96276C75}" dt="2021-01-24T21:40:24.819" v="310" actId="478"/>
          <ac:spMkLst>
            <pc:docMk/>
            <pc:sldMk cId="476834654" sldId="332"/>
            <ac:spMk id="5" creationId="{00000000-0000-0000-0000-000000000000}"/>
          </ac:spMkLst>
        </pc:spChg>
        <pc:spChg chg="del">
          <ac:chgData name="William Grey" userId="37b73424-c081-4fc2-b1af-363f4f3fd4f3" providerId="ADAL" clId="{BA46365E-E3A2-4FCC-B760-281D96276C75}" dt="2021-01-24T21:40:24.819" v="310" actId="478"/>
          <ac:spMkLst>
            <pc:docMk/>
            <pc:sldMk cId="476834654" sldId="332"/>
            <ac:spMk id="6" creationId="{00000000-0000-0000-0000-000000000000}"/>
          </ac:spMkLst>
        </pc:spChg>
        <pc:spChg chg="del">
          <ac:chgData name="William Grey" userId="37b73424-c081-4fc2-b1af-363f4f3fd4f3" providerId="ADAL" clId="{BA46365E-E3A2-4FCC-B760-281D96276C75}" dt="2021-01-24T21:40:24.819" v="310" actId="478"/>
          <ac:spMkLst>
            <pc:docMk/>
            <pc:sldMk cId="476834654" sldId="332"/>
            <ac:spMk id="7" creationId="{00000000-0000-0000-0000-000000000000}"/>
          </ac:spMkLst>
        </pc:spChg>
        <pc:spChg chg="del">
          <ac:chgData name="William Grey" userId="37b73424-c081-4fc2-b1af-363f4f3fd4f3" providerId="ADAL" clId="{BA46365E-E3A2-4FCC-B760-281D96276C75}" dt="2021-01-24T21:40:24.819" v="310" actId="478"/>
          <ac:spMkLst>
            <pc:docMk/>
            <pc:sldMk cId="476834654" sldId="332"/>
            <ac:spMk id="8" creationId="{00000000-0000-0000-0000-000000000000}"/>
          </ac:spMkLst>
        </pc:spChg>
        <pc:graphicFrameChg chg="add mod">
          <ac:chgData name="William Grey" userId="37b73424-c081-4fc2-b1af-363f4f3fd4f3" providerId="ADAL" clId="{BA46365E-E3A2-4FCC-B760-281D96276C75}" dt="2021-01-24T21:40:44.140" v="315" actId="14100"/>
          <ac:graphicFrameMkLst>
            <pc:docMk/>
            <pc:sldMk cId="476834654" sldId="332"/>
            <ac:graphicFrameMk id="9" creationId="{D263BEC1-5BC5-4D7F-88E0-89BD385947D4}"/>
          </ac:graphicFrameMkLst>
        </pc:graphicFrameChg>
        <pc:cxnChg chg="del mod">
          <ac:chgData name="William Grey" userId="37b73424-c081-4fc2-b1af-363f4f3fd4f3" providerId="ADAL" clId="{BA46365E-E3A2-4FCC-B760-281D96276C75}" dt="2021-01-24T21:40:24.819" v="310" actId="478"/>
          <ac:cxnSpMkLst>
            <pc:docMk/>
            <pc:sldMk cId="476834654" sldId="332"/>
            <ac:cxnSpMk id="26" creationId="{00000000-0000-0000-0000-000000000000}"/>
          </ac:cxnSpMkLst>
        </pc:cxnChg>
        <pc:cxnChg chg="del mod">
          <ac:chgData name="William Grey" userId="37b73424-c081-4fc2-b1af-363f4f3fd4f3" providerId="ADAL" clId="{BA46365E-E3A2-4FCC-B760-281D96276C75}" dt="2021-01-24T21:40:24.819" v="310" actId="478"/>
          <ac:cxnSpMkLst>
            <pc:docMk/>
            <pc:sldMk cId="476834654" sldId="332"/>
            <ac:cxnSpMk id="27" creationId="{00000000-0000-0000-0000-000000000000}"/>
          </ac:cxnSpMkLst>
        </pc:cxnChg>
        <pc:cxnChg chg="del">
          <ac:chgData name="William Grey" userId="37b73424-c081-4fc2-b1af-363f4f3fd4f3" providerId="ADAL" clId="{BA46365E-E3A2-4FCC-B760-281D96276C75}" dt="2021-01-24T21:40:24.819" v="310" actId="478"/>
          <ac:cxnSpMkLst>
            <pc:docMk/>
            <pc:sldMk cId="476834654" sldId="332"/>
            <ac:cxnSpMk id="31" creationId="{00000000-0000-0000-0000-000000000000}"/>
          </ac:cxnSpMkLst>
        </pc:cxnChg>
        <pc:cxnChg chg="del mod">
          <ac:chgData name="William Grey" userId="37b73424-c081-4fc2-b1af-363f4f3fd4f3" providerId="ADAL" clId="{BA46365E-E3A2-4FCC-B760-281D96276C75}" dt="2021-01-24T21:40:24.819" v="310" actId="478"/>
          <ac:cxnSpMkLst>
            <pc:docMk/>
            <pc:sldMk cId="476834654" sldId="332"/>
            <ac:cxnSpMk id="32" creationId="{00000000-0000-0000-0000-000000000000}"/>
          </ac:cxnSpMkLst>
        </pc:cxnChg>
      </pc:sldChg>
      <pc:sldChg chg="delSp modSp add del mod">
        <pc:chgData name="William Grey" userId="37b73424-c081-4fc2-b1af-363f4f3fd4f3" providerId="ADAL" clId="{BA46365E-E3A2-4FCC-B760-281D96276C75}" dt="2021-01-24T19:53:03.408" v="221" actId="47"/>
        <pc:sldMkLst>
          <pc:docMk/>
          <pc:sldMk cId="4125155747" sldId="333"/>
        </pc:sldMkLst>
        <pc:spChg chg="mod">
          <ac:chgData name="William Grey" userId="37b73424-c081-4fc2-b1af-363f4f3fd4f3" providerId="ADAL" clId="{BA46365E-E3A2-4FCC-B760-281D96276C75}" dt="2021-01-24T19:48:40.493" v="148" actId="27636"/>
          <ac:spMkLst>
            <pc:docMk/>
            <pc:sldMk cId="4125155747" sldId="333"/>
            <ac:spMk id="2" creationId="{00000000-0000-0000-0000-000000000000}"/>
          </ac:spMkLst>
        </pc:spChg>
        <pc:spChg chg="del">
          <ac:chgData name="William Grey" userId="37b73424-c081-4fc2-b1af-363f4f3fd4f3" providerId="ADAL" clId="{BA46365E-E3A2-4FCC-B760-281D96276C75}" dt="2021-01-24T19:52:41.929" v="218" actId="21"/>
          <ac:spMkLst>
            <pc:docMk/>
            <pc:sldMk cId="4125155747" sldId="333"/>
            <ac:spMk id="5" creationId="{00000000-0000-0000-0000-000000000000}"/>
          </ac:spMkLst>
        </pc:spChg>
        <pc:spChg chg="del">
          <ac:chgData name="William Grey" userId="37b73424-c081-4fc2-b1af-363f4f3fd4f3" providerId="ADAL" clId="{BA46365E-E3A2-4FCC-B760-281D96276C75}" dt="2021-01-24T19:52:41.929" v="218" actId="21"/>
          <ac:spMkLst>
            <pc:docMk/>
            <pc:sldMk cId="4125155747" sldId="333"/>
            <ac:spMk id="6" creationId="{00000000-0000-0000-0000-000000000000}"/>
          </ac:spMkLst>
        </pc:spChg>
        <pc:spChg chg="del">
          <ac:chgData name="William Grey" userId="37b73424-c081-4fc2-b1af-363f4f3fd4f3" providerId="ADAL" clId="{BA46365E-E3A2-4FCC-B760-281D96276C75}" dt="2021-01-24T19:52:41.929" v="218" actId="21"/>
          <ac:spMkLst>
            <pc:docMk/>
            <pc:sldMk cId="4125155747" sldId="333"/>
            <ac:spMk id="7" creationId="{00000000-0000-0000-0000-000000000000}"/>
          </ac:spMkLst>
        </pc:spChg>
        <pc:spChg chg="del">
          <ac:chgData name="William Grey" userId="37b73424-c081-4fc2-b1af-363f4f3fd4f3" providerId="ADAL" clId="{BA46365E-E3A2-4FCC-B760-281D96276C75}" dt="2021-01-24T19:52:41.929" v="218" actId="21"/>
          <ac:spMkLst>
            <pc:docMk/>
            <pc:sldMk cId="4125155747" sldId="333"/>
            <ac:spMk id="8" creationId="{00000000-0000-0000-0000-000000000000}"/>
          </ac:spMkLst>
        </pc:spChg>
        <pc:cxnChg chg="del mod">
          <ac:chgData name="William Grey" userId="37b73424-c081-4fc2-b1af-363f4f3fd4f3" providerId="ADAL" clId="{BA46365E-E3A2-4FCC-B760-281D96276C75}" dt="2021-01-24T19:52:41.929" v="218" actId="21"/>
          <ac:cxnSpMkLst>
            <pc:docMk/>
            <pc:sldMk cId="4125155747" sldId="333"/>
            <ac:cxnSpMk id="15" creationId="{00000000-0000-0000-0000-000000000000}"/>
          </ac:cxnSpMkLst>
        </pc:cxnChg>
        <pc:cxnChg chg="del mod">
          <ac:chgData name="William Grey" userId="37b73424-c081-4fc2-b1af-363f4f3fd4f3" providerId="ADAL" clId="{BA46365E-E3A2-4FCC-B760-281D96276C75}" dt="2021-01-24T19:52:41.929" v="218" actId="21"/>
          <ac:cxnSpMkLst>
            <pc:docMk/>
            <pc:sldMk cId="4125155747" sldId="333"/>
            <ac:cxnSpMk id="18" creationId="{00000000-0000-0000-0000-000000000000}"/>
          </ac:cxnSpMkLst>
        </pc:cxnChg>
        <pc:cxnChg chg="del mod">
          <ac:chgData name="William Grey" userId="37b73424-c081-4fc2-b1af-363f4f3fd4f3" providerId="ADAL" clId="{BA46365E-E3A2-4FCC-B760-281D96276C75}" dt="2021-01-24T19:52:41.929" v="218" actId="21"/>
          <ac:cxnSpMkLst>
            <pc:docMk/>
            <pc:sldMk cId="4125155747" sldId="333"/>
            <ac:cxnSpMk id="20" creationId="{00000000-0000-0000-0000-000000000000}"/>
          </ac:cxnSpMkLst>
        </pc:cxnChg>
        <pc:cxnChg chg="del mod">
          <ac:chgData name="William Grey" userId="37b73424-c081-4fc2-b1af-363f4f3fd4f3" providerId="ADAL" clId="{BA46365E-E3A2-4FCC-B760-281D96276C75}" dt="2021-01-24T19:52:41.929" v="218" actId="21"/>
          <ac:cxnSpMkLst>
            <pc:docMk/>
            <pc:sldMk cId="4125155747" sldId="333"/>
            <ac:cxnSpMk id="26" creationId="{00000000-0000-0000-0000-000000000000}"/>
          </ac:cxnSpMkLst>
        </pc:cxnChg>
        <pc:cxnChg chg="del mod">
          <ac:chgData name="William Grey" userId="37b73424-c081-4fc2-b1af-363f4f3fd4f3" providerId="ADAL" clId="{BA46365E-E3A2-4FCC-B760-281D96276C75}" dt="2021-01-24T19:52:41.929" v="218" actId="21"/>
          <ac:cxnSpMkLst>
            <pc:docMk/>
            <pc:sldMk cId="4125155747" sldId="333"/>
            <ac:cxnSpMk id="27" creationId="{00000000-0000-0000-0000-000000000000}"/>
          </ac:cxnSpMkLst>
        </pc:cxnChg>
        <pc:cxnChg chg="del mod">
          <ac:chgData name="William Grey" userId="37b73424-c081-4fc2-b1af-363f4f3fd4f3" providerId="ADAL" clId="{BA46365E-E3A2-4FCC-B760-281D96276C75}" dt="2021-01-24T19:52:41.929" v="218" actId="21"/>
          <ac:cxnSpMkLst>
            <pc:docMk/>
            <pc:sldMk cId="4125155747" sldId="333"/>
            <ac:cxnSpMk id="32" creationId="{00000000-0000-0000-0000-000000000000}"/>
          </ac:cxnSpMkLst>
        </pc:cxnChg>
      </pc:sldChg>
      <pc:sldChg chg="addSp delSp modSp add mod">
        <pc:chgData name="William Grey" userId="37b73424-c081-4fc2-b1af-363f4f3fd4f3" providerId="ADAL" clId="{BA46365E-E3A2-4FCC-B760-281D96276C75}" dt="2021-01-24T21:49:14.560" v="383" actId="20577"/>
        <pc:sldMkLst>
          <pc:docMk/>
          <pc:sldMk cId="3355598479" sldId="335"/>
        </pc:sldMkLst>
        <pc:spChg chg="mod">
          <ac:chgData name="William Grey" userId="37b73424-c081-4fc2-b1af-363f4f3fd4f3" providerId="ADAL" clId="{BA46365E-E3A2-4FCC-B760-281D96276C75}" dt="2021-01-24T19:52:33.456" v="217" actId="20577"/>
          <ac:spMkLst>
            <pc:docMk/>
            <pc:sldMk cId="3355598479" sldId="335"/>
            <ac:spMk id="2" creationId="{00000000-0000-0000-0000-000000000000}"/>
          </ac:spMkLst>
        </pc:spChg>
        <pc:spChg chg="mod">
          <ac:chgData name="William Grey" userId="37b73424-c081-4fc2-b1af-363f4f3fd4f3" providerId="ADAL" clId="{BA46365E-E3A2-4FCC-B760-281D96276C75}" dt="2021-01-24T21:49:14.560" v="383" actId="20577"/>
          <ac:spMkLst>
            <pc:docMk/>
            <pc:sldMk cId="3355598479" sldId="335"/>
            <ac:spMk id="3" creationId="{00000000-0000-0000-0000-000000000000}"/>
          </ac:spMkLst>
        </pc:spChg>
        <pc:spChg chg="add del mod">
          <ac:chgData name="William Grey" userId="37b73424-c081-4fc2-b1af-363f4f3fd4f3" providerId="ADAL" clId="{BA46365E-E3A2-4FCC-B760-281D96276C75}" dt="2021-01-24T21:45:05.020" v="334" actId="478"/>
          <ac:spMkLst>
            <pc:docMk/>
            <pc:sldMk cId="3355598479" sldId="335"/>
            <ac:spMk id="4" creationId="{99E7AA77-6DC3-474E-ADF3-9B66EE1F6A00}"/>
          </ac:spMkLst>
        </pc:spChg>
        <pc:spChg chg="add del mod">
          <ac:chgData name="William Grey" userId="37b73424-c081-4fc2-b1af-363f4f3fd4f3" providerId="ADAL" clId="{BA46365E-E3A2-4FCC-B760-281D96276C75}" dt="2021-01-24T21:45:40.260" v="344" actId="478"/>
          <ac:spMkLst>
            <pc:docMk/>
            <pc:sldMk cId="3355598479" sldId="335"/>
            <ac:spMk id="5" creationId="{0BAF27B0-20A7-4D1D-AB0F-DB8DA9350981}"/>
          </ac:spMkLst>
        </pc:spChg>
        <pc:spChg chg="add del mod">
          <ac:chgData name="William Grey" userId="37b73424-c081-4fc2-b1af-363f4f3fd4f3" providerId="ADAL" clId="{BA46365E-E3A2-4FCC-B760-281D96276C75}" dt="2021-01-24T21:44:56.729" v="332" actId="478"/>
          <ac:spMkLst>
            <pc:docMk/>
            <pc:sldMk cId="3355598479" sldId="335"/>
            <ac:spMk id="6" creationId="{CCC9484F-D5CF-4F32-8822-3AFB5F1EB2C3}"/>
          </ac:spMkLst>
        </pc:spChg>
        <pc:spChg chg="add del mod">
          <ac:chgData name="William Grey" userId="37b73424-c081-4fc2-b1af-363f4f3fd4f3" providerId="ADAL" clId="{BA46365E-E3A2-4FCC-B760-281D96276C75}" dt="2021-01-24T21:45:27.400" v="339" actId="478"/>
          <ac:spMkLst>
            <pc:docMk/>
            <pc:sldMk cId="3355598479" sldId="335"/>
            <ac:spMk id="7" creationId="{0D36850C-18A9-408C-BF4D-E736EDFA6E4A}"/>
          </ac:spMkLst>
        </pc:spChg>
        <pc:spChg chg="add">
          <ac:chgData name="William Grey" userId="37b73424-c081-4fc2-b1af-363f4f3fd4f3" providerId="ADAL" clId="{BA46365E-E3A2-4FCC-B760-281D96276C75}" dt="2021-01-24T21:44:43.418" v="328"/>
          <ac:spMkLst>
            <pc:docMk/>
            <pc:sldMk cId="3355598479" sldId="335"/>
            <ac:spMk id="15" creationId="{B1C43ED0-236F-4062-8B1D-BEE0178E266C}"/>
          </ac:spMkLst>
        </pc:spChg>
        <pc:spChg chg="add">
          <ac:chgData name="William Grey" userId="37b73424-c081-4fc2-b1af-363f4f3fd4f3" providerId="ADAL" clId="{BA46365E-E3A2-4FCC-B760-281D96276C75}" dt="2021-01-24T21:44:43.418" v="328"/>
          <ac:spMkLst>
            <pc:docMk/>
            <pc:sldMk cId="3355598479" sldId="335"/>
            <ac:spMk id="16" creationId="{38600645-3783-47EE-9BCB-DD782F00BC2C}"/>
          </ac:spMkLst>
        </pc:spChg>
        <pc:spChg chg="add">
          <ac:chgData name="William Grey" userId="37b73424-c081-4fc2-b1af-363f4f3fd4f3" providerId="ADAL" clId="{BA46365E-E3A2-4FCC-B760-281D96276C75}" dt="2021-01-24T21:45:05.648" v="335"/>
          <ac:spMkLst>
            <pc:docMk/>
            <pc:sldMk cId="3355598479" sldId="335"/>
            <ac:spMk id="18" creationId="{93B25415-1BF8-4A7D-BE34-15BAFD6FAA90}"/>
          </ac:spMkLst>
        </pc:spChg>
        <pc:spChg chg="add">
          <ac:chgData name="William Grey" userId="37b73424-c081-4fc2-b1af-363f4f3fd4f3" providerId="ADAL" clId="{BA46365E-E3A2-4FCC-B760-281D96276C75}" dt="2021-01-24T21:45:05.648" v="335"/>
          <ac:spMkLst>
            <pc:docMk/>
            <pc:sldMk cId="3355598479" sldId="335"/>
            <ac:spMk id="19" creationId="{91DCF34D-3A9E-4554-A3AF-75D42FED4F4D}"/>
          </ac:spMkLst>
        </pc:spChg>
        <pc:spChg chg="mod">
          <ac:chgData name="William Grey" userId="37b73424-c081-4fc2-b1af-363f4f3fd4f3" providerId="ADAL" clId="{BA46365E-E3A2-4FCC-B760-281D96276C75}" dt="2021-01-24T21:47:27.327" v="364" actId="1076"/>
          <ac:spMkLst>
            <pc:docMk/>
            <pc:sldMk cId="3355598479" sldId="335"/>
            <ac:spMk id="28" creationId="{4D3704B3-46B1-4840-A5F9-667FDE761619}"/>
          </ac:spMkLst>
        </pc:spChg>
        <pc:spChg chg="add del mod">
          <ac:chgData name="William Grey" userId="37b73424-c081-4fc2-b1af-363f4f3fd4f3" providerId="ADAL" clId="{BA46365E-E3A2-4FCC-B760-281D96276C75}" dt="2021-01-24T21:46:27.533" v="353" actId="478"/>
          <ac:spMkLst>
            <pc:docMk/>
            <pc:sldMk cId="3355598479" sldId="335"/>
            <ac:spMk id="29" creationId="{F8E1EA29-3B3E-431E-BA4F-41CE870AA212}"/>
          </ac:spMkLst>
        </pc:spChg>
        <pc:grpChg chg="add mod">
          <ac:chgData name="William Grey" userId="37b73424-c081-4fc2-b1af-363f4f3fd4f3" providerId="ADAL" clId="{BA46365E-E3A2-4FCC-B760-281D96276C75}" dt="2021-01-24T21:45:01.952" v="333" actId="1076"/>
          <ac:grpSpMkLst>
            <pc:docMk/>
            <pc:sldMk cId="3355598479" sldId="335"/>
            <ac:grpSpMk id="14" creationId="{A4BC8073-EBDE-473C-B3E9-FDE6E18FCBBA}"/>
          </ac:grpSpMkLst>
        </pc:grpChg>
        <pc:grpChg chg="add mod">
          <ac:chgData name="William Grey" userId="37b73424-c081-4fc2-b1af-363f4f3fd4f3" providerId="ADAL" clId="{BA46365E-E3A2-4FCC-B760-281D96276C75}" dt="2021-01-24T21:45:18.858" v="337" actId="1076"/>
          <ac:grpSpMkLst>
            <pc:docMk/>
            <pc:sldMk cId="3355598479" sldId="335"/>
            <ac:grpSpMk id="17" creationId="{0A8882A9-7476-4AA9-939B-CBACE55B53FD}"/>
          </ac:grpSpMkLst>
        </pc:grpChg>
        <pc:grpChg chg="add mod">
          <ac:chgData name="William Grey" userId="37b73424-c081-4fc2-b1af-363f4f3fd4f3" providerId="ADAL" clId="{BA46365E-E3A2-4FCC-B760-281D96276C75}" dt="2021-01-24T21:45:32.416" v="341" actId="1076"/>
          <ac:grpSpMkLst>
            <pc:docMk/>
            <pc:sldMk cId="3355598479" sldId="335"/>
            <ac:grpSpMk id="20" creationId="{421B6711-6FF6-452D-BF54-45DCFC91EBFD}"/>
          </ac:grpSpMkLst>
        </pc:grpChg>
        <pc:grpChg chg="add mod">
          <ac:chgData name="William Grey" userId="37b73424-c081-4fc2-b1af-363f4f3fd4f3" providerId="ADAL" clId="{BA46365E-E3A2-4FCC-B760-281D96276C75}" dt="2021-01-24T21:45:38.242" v="343" actId="1076"/>
          <ac:grpSpMkLst>
            <pc:docMk/>
            <pc:sldMk cId="3355598479" sldId="335"/>
            <ac:grpSpMk id="23" creationId="{74785254-FE51-4286-BE0D-1EDEFF240D0F}"/>
          </ac:grpSpMkLst>
        </pc:grpChg>
        <pc:grpChg chg="add mod">
          <ac:chgData name="William Grey" userId="37b73424-c081-4fc2-b1af-363f4f3fd4f3" providerId="ADAL" clId="{BA46365E-E3A2-4FCC-B760-281D96276C75}" dt="2021-01-24T21:47:32.488" v="365" actId="1076"/>
          <ac:grpSpMkLst>
            <pc:docMk/>
            <pc:sldMk cId="3355598479" sldId="335"/>
            <ac:grpSpMk id="26" creationId="{BFB476E2-FE61-422F-B9F9-9AAFAF50ECCE}"/>
          </ac:grpSpMkLst>
        </pc:grpChg>
        <pc:cxnChg chg="add mod">
          <ac:chgData name="William Grey" userId="37b73424-c081-4fc2-b1af-363f4f3fd4f3" providerId="ADAL" clId="{BA46365E-E3A2-4FCC-B760-281D96276C75}" dt="2021-01-24T21:45:27.400" v="339" actId="478"/>
          <ac:cxnSpMkLst>
            <pc:docMk/>
            <pc:sldMk cId="3355598479" sldId="335"/>
            <ac:cxnSpMk id="8" creationId="{E5B4E2EE-F2CB-4542-8C21-C77B9044C3BB}"/>
          </ac:cxnSpMkLst>
        </pc:cxnChg>
        <pc:cxnChg chg="add mod">
          <ac:chgData name="William Grey" userId="37b73424-c081-4fc2-b1af-363f4f3fd4f3" providerId="ADAL" clId="{BA46365E-E3A2-4FCC-B760-281D96276C75}" dt="2021-01-24T21:47:36.214" v="366" actId="14100"/>
          <ac:cxnSpMkLst>
            <pc:docMk/>
            <pc:sldMk cId="3355598479" sldId="335"/>
            <ac:cxnSpMk id="9" creationId="{EC7BA02E-0050-46D4-90D6-3650EF85C7BD}"/>
          </ac:cxnSpMkLst>
        </pc:cxnChg>
        <pc:cxnChg chg="add mod">
          <ac:chgData name="William Grey" userId="37b73424-c081-4fc2-b1af-363f4f3fd4f3" providerId="ADAL" clId="{BA46365E-E3A2-4FCC-B760-281D96276C75}" dt="2021-01-24T21:45:05.020" v="334" actId="478"/>
          <ac:cxnSpMkLst>
            <pc:docMk/>
            <pc:sldMk cId="3355598479" sldId="335"/>
            <ac:cxnSpMk id="10" creationId="{9E734988-DA64-414C-9D5B-0B7E44A7A0B6}"/>
          </ac:cxnSpMkLst>
        </pc:cxnChg>
        <pc:cxnChg chg="add mod">
          <ac:chgData name="William Grey" userId="37b73424-c081-4fc2-b1af-363f4f3fd4f3" providerId="ADAL" clId="{BA46365E-E3A2-4FCC-B760-281D96276C75}" dt="2021-01-24T21:45:27.400" v="339" actId="478"/>
          <ac:cxnSpMkLst>
            <pc:docMk/>
            <pc:sldMk cId="3355598479" sldId="335"/>
            <ac:cxnSpMk id="11" creationId="{1BE5B0F0-6229-48CA-9CDC-955C695F73C8}"/>
          </ac:cxnSpMkLst>
        </pc:cxnChg>
        <pc:cxnChg chg="add mod">
          <ac:chgData name="William Grey" userId="37b73424-c081-4fc2-b1af-363f4f3fd4f3" providerId="ADAL" clId="{BA46365E-E3A2-4FCC-B760-281D96276C75}" dt="2021-01-24T21:47:32.488" v="365" actId="1076"/>
          <ac:cxnSpMkLst>
            <pc:docMk/>
            <pc:sldMk cId="3355598479" sldId="335"/>
            <ac:cxnSpMk id="12" creationId="{8F5731CD-A49B-4131-90B7-128CE6FF394E}"/>
          </ac:cxnSpMkLst>
        </pc:cxnChg>
        <pc:cxnChg chg="add mod">
          <ac:chgData name="William Grey" userId="37b73424-c081-4fc2-b1af-363f4f3fd4f3" providerId="ADAL" clId="{BA46365E-E3A2-4FCC-B760-281D96276C75}" dt="2021-01-24T21:47:38.751" v="367" actId="14100"/>
          <ac:cxnSpMkLst>
            <pc:docMk/>
            <pc:sldMk cId="3355598479" sldId="335"/>
            <ac:cxnSpMk id="13" creationId="{3B633E91-843B-4ED5-8580-5BFF1C7171FA}"/>
          </ac:cxnSpMkLst>
        </pc:cxnChg>
        <pc:cxnChg chg="add mod">
          <ac:chgData name="William Grey" userId="37b73424-c081-4fc2-b1af-363f4f3fd4f3" providerId="ADAL" clId="{BA46365E-E3A2-4FCC-B760-281D96276C75}" dt="2021-01-24T21:47:42.545" v="368" actId="14100"/>
          <ac:cxnSpMkLst>
            <pc:docMk/>
            <pc:sldMk cId="3355598479" sldId="335"/>
            <ac:cxnSpMk id="33" creationId="{0411220E-B350-4383-B457-9AE0285C0C51}"/>
          </ac:cxnSpMkLst>
        </pc:cxnChg>
        <pc:cxnChg chg="add mod">
          <ac:chgData name="William Grey" userId="37b73424-c081-4fc2-b1af-363f4f3fd4f3" providerId="ADAL" clId="{BA46365E-E3A2-4FCC-B760-281D96276C75}" dt="2021-01-24T21:47:52.182" v="371" actId="14100"/>
          <ac:cxnSpMkLst>
            <pc:docMk/>
            <pc:sldMk cId="3355598479" sldId="335"/>
            <ac:cxnSpMk id="39" creationId="{AA2A410C-8155-4230-B486-0743E6DBC7BE}"/>
          </ac:cxnSpMkLst>
        </pc:cxnChg>
        <pc:cxnChg chg="add mod">
          <ac:chgData name="William Grey" userId="37b73424-c081-4fc2-b1af-363f4f3fd4f3" providerId="ADAL" clId="{BA46365E-E3A2-4FCC-B760-281D96276C75}" dt="2021-01-24T21:48:07.872" v="374" actId="14100"/>
          <ac:cxnSpMkLst>
            <pc:docMk/>
            <pc:sldMk cId="3355598479" sldId="335"/>
            <ac:cxnSpMk id="42" creationId="{A5A7714F-BA83-40D7-9E10-205F9062D641}"/>
          </ac:cxnSpMkLst>
        </pc:cxnChg>
        <pc:cxnChg chg="add mod">
          <ac:chgData name="William Grey" userId="37b73424-c081-4fc2-b1af-363f4f3fd4f3" providerId="ADAL" clId="{BA46365E-E3A2-4FCC-B760-281D96276C75}" dt="2021-01-24T21:48:17.925" v="377" actId="14100"/>
          <ac:cxnSpMkLst>
            <pc:docMk/>
            <pc:sldMk cId="3355598479" sldId="335"/>
            <ac:cxnSpMk id="45" creationId="{29400921-5363-4D13-A63F-1DA22A1FB57A}"/>
          </ac:cxnSpMkLst>
        </pc:cxnChg>
      </pc:sldChg>
      <pc:sldChg chg="modSp add mod">
        <pc:chgData name="William Grey" userId="37b73424-c081-4fc2-b1af-363f4f3fd4f3" providerId="ADAL" clId="{BA46365E-E3A2-4FCC-B760-281D96276C75}" dt="2021-01-24T19:51:46.268" v="200" actId="15"/>
        <pc:sldMkLst>
          <pc:docMk/>
          <pc:sldMk cId="2050907925" sldId="336"/>
        </pc:sldMkLst>
        <pc:spChg chg="mod">
          <ac:chgData name="William Grey" userId="37b73424-c081-4fc2-b1af-363f4f3fd4f3" providerId="ADAL" clId="{BA46365E-E3A2-4FCC-B760-281D96276C75}" dt="2021-01-24T19:48:40.432" v="145" actId="27636"/>
          <ac:spMkLst>
            <pc:docMk/>
            <pc:sldMk cId="2050907925" sldId="336"/>
            <ac:spMk id="2" creationId="{00000000-0000-0000-0000-000000000000}"/>
          </ac:spMkLst>
        </pc:spChg>
        <pc:spChg chg="mod">
          <ac:chgData name="William Grey" userId="37b73424-c081-4fc2-b1af-363f4f3fd4f3" providerId="ADAL" clId="{BA46365E-E3A2-4FCC-B760-281D96276C75}" dt="2021-01-24T19:51:46.268" v="200" actId="15"/>
          <ac:spMkLst>
            <pc:docMk/>
            <pc:sldMk cId="2050907925" sldId="336"/>
            <ac:spMk id="3" creationId="{00000000-0000-0000-0000-000000000000}"/>
          </ac:spMkLst>
        </pc:spChg>
      </pc:sldChg>
      <pc:sldChg chg="modSp add mod">
        <pc:chgData name="William Grey" userId="37b73424-c081-4fc2-b1af-363f4f3fd4f3" providerId="ADAL" clId="{BA46365E-E3A2-4FCC-B760-281D96276C75}" dt="2021-01-24T19:53:43.132" v="223" actId="12"/>
        <pc:sldMkLst>
          <pc:docMk/>
          <pc:sldMk cId="2215122184" sldId="339"/>
        </pc:sldMkLst>
        <pc:spChg chg="mod">
          <ac:chgData name="William Grey" userId="37b73424-c081-4fc2-b1af-363f4f3fd4f3" providerId="ADAL" clId="{BA46365E-E3A2-4FCC-B760-281D96276C75}" dt="2021-01-24T19:48:40.534" v="149" actId="27636"/>
          <ac:spMkLst>
            <pc:docMk/>
            <pc:sldMk cId="2215122184" sldId="339"/>
            <ac:spMk id="2" creationId="{00000000-0000-0000-0000-000000000000}"/>
          </ac:spMkLst>
        </pc:spChg>
        <pc:spChg chg="mod">
          <ac:chgData name="William Grey" userId="37b73424-c081-4fc2-b1af-363f4f3fd4f3" providerId="ADAL" clId="{BA46365E-E3A2-4FCC-B760-281D96276C75}" dt="2021-01-24T19:53:43.132" v="223" actId="12"/>
          <ac:spMkLst>
            <pc:docMk/>
            <pc:sldMk cId="2215122184" sldId="339"/>
            <ac:spMk id="3" creationId="{00000000-0000-0000-0000-000000000000}"/>
          </ac:spMkLst>
        </pc:spChg>
      </pc:sldChg>
      <pc:sldChg chg="addSp delSp modSp new mod">
        <pc:chgData name="William Grey" userId="37b73424-c081-4fc2-b1af-363f4f3fd4f3" providerId="ADAL" clId="{BA46365E-E3A2-4FCC-B760-281D96276C75}" dt="2021-01-24T19:50:38.575" v="191" actId="14100"/>
        <pc:sldMkLst>
          <pc:docMk/>
          <pc:sldMk cId="2678906573" sldId="340"/>
        </pc:sldMkLst>
        <pc:spChg chg="mod">
          <ac:chgData name="William Grey" userId="37b73424-c081-4fc2-b1af-363f4f3fd4f3" providerId="ADAL" clId="{BA46365E-E3A2-4FCC-B760-281D96276C75}" dt="2021-01-24T19:50:31.892" v="188" actId="20577"/>
          <ac:spMkLst>
            <pc:docMk/>
            <pc:sldMk cId="2678906573" sldId="340"/>
            <ac:spMk id="2" creationId="{60C1E44D-E9B2-40F1-AE3D-1A2B532FF10B}"/>
          </ac:spMkLst>
        </pc:spChg>
        <pc:spChg chg="del">
          <ac:chgData name="William Grey" userId="37b73424-c081-4fc2-b1af-363f4f3fd4f3" providerId="ADAL" clId="{BA46365E-E3A2-4FCC-B760-281D96276C75}" dt="2021-01-24T19:50:34.361" v="189" actId="478"/>
          <ac:spMkLst>
            <pc:docMk/>
            <pc:sldMk cId="2678906573" sldId="340"/>
            <ac:spMk id="3" creationId="{C153ECE3-11DD-4BD0-930C-811B7B378D90}"/>
          </ac:spMkLst>
        </pc:spChg>
        <pc:picChg chg="add mod">
          <ac:chgData name="William Grey" userId="37b73424-c081-4fc2-b1af-363f4f3fd4f3" providerId="ADAL" clId="{BA46365E-E3A2-4FCC-B760-281D96276C75}" dt="2021-01-24T19:50:38.575" v="191" actId="14100"/>
          <ac:picMkLst>
            <pc:docMk/>
            <pc:sldMk cId="2678906573" sldId="340"/>
            <ac:picMk id="4" creationId="{92EDDA9C-C9E3-4B74-89E4-90D9FE011EBC}"/>
          </ac:picMkLst>
        </pc:picChg>
      </pc:sldChg>
      <pc:sldChg chg="modSp new del mod">
        <pc:chgData name="William Grey" userId="37b73424-c081-4fc2-b1af-363f4f3fd4f3" providerId="ADAL" clId="{BA46365E-E3A2-4FCC-B760-281D96276C75}" dt="2021-01-24T21:51:04.636" v="384" actId="47"/>
        <pc:sldMkLst>
          <pc:docMk/>
          <pc:sldMk cId="1706704938" sldId="341"/>
        </pc:sldMkLst>
        <pc:spChg chg="mod">
          <ac:chgData name="William Grey" userId="37b73424-c081-4fc2-b1af-363f4f3fd4f3" providerId="ADAL" clId="{BA46365E-E3A2-4FCC-B760-281D96276C75}" dt="2021-01-24T21:36:46.812" v="232" actId="20577"/>
          <ac:spMkLst>
            <pc:docMk/>
            <pc:sldMk cId="1706704938" sldId="341"/>
            <ac:spMk id="2" creationId="{32BED757-BA3F-48AE-A5B4-5692E4F96BC4}"/>
          </ac:spMkLst>
        </pc:spChg>
      </pc:sldChg>
      <pc:sldChg chg="modSp new mod">
        <pc:chgData name="William Grey" userId="37b73424-c081-4fc2-b1af-363f4f3fd4f3" providerId="ADAL" clId="{BA46365E-E3A2-4FCC-B760-281D96276C75}" dt="2021-01-24T21:52:02.248" v="511" actId="5793"/>
        <pc:sldMkLst>
          <pc:docMk/>
          <pc:sldMk cId="2061909560" sldId="341"/>
        </pc:sldMkLst>
        <pc:spChg chg="mod">
          <ac:chgData name="William Grey" userId="37b73424-c081-4fc2-b1af-363f4f3fd4f3" providerId="ADAL" clId="{BA46365E-E3A2-4FCC-B760-281D96276C75}" dt="2021-01-24T21:51:58.800" v="510" actId="20577"/>
          <ac:spMkLst>
            <pc:docMk/>
            <pc:sldMk cId="2061909560" sldId="341"/>
            <ac:spMk id="2" creationId="{75B7DDA1-AB4A-4325-AF86-C36DB140FED8}"/>
          </ac:spMkLst>
        </pc:spChg>
        <pc:spChg chg="mod">
          <ac:chgData name="William Grey" userId="37b73424-c081-4fc2-b1af-363f4f3fd4f3" providerId="ADAL" clId="{BA46365E-E3A2-4FCC-B760-281D96276C75}" dt="2021-01-24T21:52:02.248" v="511" actId="5793"/>
          <ac:spMkLst>
            <pc:docMk/>
            <pc:sldMk cId="2061909560" sldId="341"/>
            <ac:spMk id="3" creationId="{E6C80E44-3E9D-4E1F-AB44-EC912F499E6B}"/>
          </ac:spMkLst>
        </pc:spChg>
      </pc:sldChg>
    </pc:docChg>
  </pc:docChgLst>
  <pc:docChgLst>
    <pc:chgData name="William Grey" userId="37b73424-c081-4fc2-b1af-363f4f3fd4f3" providerId="ADAL" clId="{F3734296-ED9E-490D-9726-12F2569C2267}"/>
    <pc:docChg chg="custSel addSld modSld">
      <pc:chgData name="William Grey" userId="37b73424-c081-4fc2-b1af-363f4f3fd4f3" providerId="ADAL" clId="{F3734296-ED9E-490D-9726-12F2569C2267}" dt="2021-08-21T20:02:09.018" v="4" actId="12"/>
      <pc:docMkLst>
        <pc:docMk/>
      </pc:docMkLst>
      <pc:sldChg chg="modSp add mod">
        <pc:chgData name="William Grey" userId="37b73424-c081-4fc2-b1af-363f4f3fd4f3" providerId="ADAL" clId="{F3734296-ED9E-490D-9726-12F2569C2267}" dt="2021-08-21T20:02:09.018" v="4" actId="12"/>
        <pc:sldMkLst>
          <pc:docMk/>
          <pc:sldMk cId="68411312" sldId="299"/>
        </pc:sldMkLst>
        <pc:spChg chg="mod">
          <ac:chgData name="William Grey" userId="37b73424-c081-4fc2-b1af-363f4f3fd4f3" providerId="ADAL" clId="{F3734296-ED9E-490D-9726-12F2569C2267}" dt="2021-08-21T20:01:48.182" v="1" actId="27636"/>
          <ac:spMkLst>
            <pc:docMk/>
            <pc:sldMk cId="68411312" sldId="299"/>
            <ac:spMk id="2" creationId="{00000000-0000-0000-0000-000000000000}"/>
          </ac:spMkLst>
        </pc:spChg>
        <pc:spChg chg="mod">
          <ac:chgData name="William Grey" userId="37b73424-c081-4fc2-b1af-363f4f3fd4f3" providerId="ADAL" clId="{F3734296-ED9E-490D-9726-12F2569C2267}" dt="2021-08-21T20:02:09.018" v="4" actId="12"/>
          <ac:spMkLst>
            <pc:docMk/>
            <pc:sldMk cId="68411312" sldId="299"/>
            <ac:spMk id="3" creationId="{00000000-0000-0000-0000-000000000000}"/>
          </ac:spMkLst>
        </pc:spChg>
      </pc:sldChg>
    </pc:docChg>
  </pc:docChgLst>
  <pc:docChgLst>
    <pc:chgData name="William Grey" userId="37b73424-c081-4fc2-b1af-363f4f3fd4f3" providerId="ADAL" clId="{B7D05043-2396-48B0-BD5E-54D5B2AD210F}"/>
    <pc:docChg chg="custSel modSld">
      <pc:chgData name="William Grey" userId="37b73424-c081-4fc2-b1af-363f4f3fd4f3" providerId="ADAL" clId="{B7D05043-2396-48B0-BD5E-54D5B2AD210F}" dt="2022-04-25T12:55:46.345" v="100" actId="20577"/>
      <pc:docMkLst>
        <pc:docMk/>
      </pc:docMkLst>
      <pc:sldChg chg="modSp mod">
        <pc:chgData name="William Grey" userId="37b73424-c081-4fc2-b1af-363f4f3fd4f3" providerId="ADAL" clId="{B7D05043-2396-48B0-BD5E-54D5B2AD210F}" dt="2022-04-25T12:55:37.219" v="98" actId="20577"/>
        <pc:sldMkLst>
          <pc:docMk/>
          <pc:sldMk cId="68411312" sldId="299"/>
        </pc:sldMkLst>
        <pc:spChg chg="mod">
          <ac:chgData name="William Grey" userId="37b73424-c081-4fc2-b1af-363f4f3fd4f3" providerId="ADAL" clId="{B7D05043-2396-48B0-BD5E-54D5B2AD210F}" dt="2022-04-25T12:55:37.219" v="98" actId="20577"/>
          <ac:spMkLst>
            <pc:docMk/>
            <pc:sldMk cId="68411312" sldId="299"/>
            <ac:spMk id="3" creationId="{00000000-0000-0000-0000-000000000000}"/>
          </ac:spMkLst>
        </pc:spChg>
      </pc:sldChg>
      <pc:sldChg chg="modSp mod">
        <pc:chgData name="William Grey" userId="37b73424-c081-4fc2-b1af-363f4f3fd4f3" providerId="ADAL" clId="{B7D05043-2396-48B0-BD5E-54D5B2AD210F}" dt="2022-04-25T12:55:46.345" v="100" actId="20577"/>
        <pc:sldMkLst>
          <pc:docMk/>
          <pc:sldMk cId="3355598479" sldId="335"/>
        </pc:sldMkLst>
        <pc:spChg chg="mod">
          <ac:chgData name="William Grey" userId="37b73424-c081-4fc2-b1af-363f4f3fd4f3" providerId="ADAL" clId="{B7D05043-2396-48B0-BD5E-54D5B2AD210F}" dt="2022-04-25T12:55:46.345" v="100" actId="20577"/>
          <ac:spMkLst>
            <pc:docMk/>
            <pc:sldMk cId="3355598479" sldId="335"/>
            <ac:spMk id="3" creationId="{00000000-0000-0000-0000-000000000000}"/>
          </ac:spMkLst>
        </pc:spChg>
      </pc:sldChg>
    </pc:docChg>
  </pc:docChgLst>
  <pc:docChgLst>
    <pc:chgData name="William Grey" userId="37b73424-c081-4fc2-b1af-363f4f3fd4f3" providerId="ADAL" clId="{1D8E1B8F-5BEB-47A9-A705-FA4E3D886875}"/>
    <pc:docChg chg="modSld">
      <pc:chgData name="William Grey" userId="37b73424-c081-4fc2-b1af-363f4f3fd4f3" providerId="ADAL" clId="{1D8E1B8F-5BEB-47A9-A705-FA4E3D886875}" dt="2019-06-28T14:23:21.350" v="0" actId="1076"/>
      <pc:docMkLst>
        <pc:docMk/>
      </pc:docMkLst>
      <pc:sldChg chg="modSp">
        <pc:chgData name="William Grey" userId="37b73424-c081-4fc2-b1af-363f4f3fd4f3" providerId="ADAL" clId="{1D8E1B8F-5BEB-47A9-A705-FA4E3D886875}" dt="2019-06-28T14:23:21.350" v="0" actId="1076"/>
        <pc:sldMkLst>
          <pc:docMk/>
          <pc:sldMk cId="2914863841" sldId="313"/>
        </pc:sldMkLst>
        <pc:spChg chg="mod">
          <ac:chgData name="William Grey" userId="37b73424-c081-4fc2-b1af-363f4f3fd4f3" providerId="ADAL" clId="{1D8E1B8F-5BEB-47A9-A705-FA4E3D886875}" dt="2019-06-28T14:23:21.350" v="0" actId="1076"/>
          <ac:spMkLst>
            <pc:docMk/>
            <pc:sldMk cId="2914863841" sldId="313"/>
            <ac:spMk id="7"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57312E-34D6-4D6E-801C-670647064726}" type="doc">
      <dgm:prSet loTypeId="urn:microsoft.com/office/officeart/2008/layout/RadialCluster" loCatId="cycle" qsTypeId="urn:microsoft.com/office/officeart/2005/8/quickstyle/simple1" qsCatId="simple" csTypeId="urn:microsoft.com/office/officeart/2005/8/colors/accent0_3" csCatId="mainScheme" phldr="1"/>
      <dgm:spPr/>
      <dgm:t>
        <a:bodyPr/>
        <a:lstStyle/>
        <a:p>
          <a:endParaRPr lang="en-GB"/>
        </a:p>
      </dgm:t>
    </dgm:pt>
    <dgm:pt modelId="{5535C925-4BD9-491D-90C2-D936BCAD764B}">
      <dgm:prSet phldrT="[Text]" custT="1"/>
      <dgm:spPr/>
      <dgm:t>
        <a:bodyPr/>
        <a:lstStyle/>
        <a:p>
          <a:r>
            <a:rPr lang="en-GB" sz="2000" dirty="0"/>
            <a:t>Hub</a:t>
          </a:r>
        </a:p>
      </dgm:t>
    </dgm:pt>
    <dgm:pt modelId="{9AE75A7F-E3D0-4DAE-908B-79BFA1B36B53}" type="parTrans" cxnId="{F45D3184-D4DF-445B-9227-160D21E0E4F7}">
      <dgm:prSet/>
      <dgm:spPr/>
      <dgm:t>
        <a:bodyPr/>
        <a:lstStyle/>
        <a:p>
          <a:endParaRPr lang="en-GB"/>
        </a:p>
      </dgm:t>
    </dgm:pt>
    <dgm:pt modelId="{E4B5C448-CA73-4362-B5A9-EAFA315153B2}" type="sibTrans" cxnId="{F45D3184-D4DF-445B-9227-160D21E0E4F7}">
      <dgm:prSet/>
      <dgm:spPr/>
      <dgm:t>
        <a:bodyPr/>
        <a:lstStyle/>
        <a:p>
          <a:endParaRPr lang="en-GB"/>
        </a:p>
      </dgm:t>
    </dgm:pt>
    <dgm:pt modelId="{0DAE2EA8-F25F-4D83-B171-5FAB16013A0D}">
      <dgm:prSet phldrT="[Text]"/>
      <dgm:spPr/>
      <dgm:t>
        <a:bodyPr/>
        <a:lstStyle/>
        <a:p>
          <a:r>
            <a:rPr lang="en-GB" dirty="0"/>
            <a:t>Client</a:t>
          </a:r>
        </a:p>
      </dgm:t>
    </dgm:pt>
    <dgm:pt modelId="{1ED516B4-94ED-42DA-8902-06475C529FF5}" type="parTrans" cxnId="{AE233429-E41E-4A49-ACC0-6E61F02EB07C}">
      <dgm:prSet/>
      <dgm:spPr/>
      <dgm:t>
        <a:bodyPr/>
        <a:lstStyle/>
        <a:p>
          <a:endParaRPr lang="en-GB"/>
        </a:p>
      </dgm:t>
    </dgm:pt>
    <dgm:pt modelId="{764FFE02-1370-470F-B473-4CC43D0AD1CE}" type="sibTrans" cxnId="{AE233429-E41E-4A49-ACC0-6E61F02EB07C}">
      <dgm:prSet/>
      <dgm:spPr/>
      <dgm:t>
        <a:bodyPr/>
        <a:lstStyle/>
        <a:p>
          <a:endParaRPr lang="en-GB"/>
        </a:p>
      </dgm:t>
    </dgm:pt>
    <dgm:pt modelId="{828E3950-B982-4222-A570-1717E272D763}">
      <dgm:prSet phldrT="[Text]"/>
      <dgm:spPr/>
      <dgm:t>
        <a:bodyPr/>
        <a:lstStyle/>
        <a:p>
          <a:r>
            <a:rPr lang="en-GB" dirty="0"/>
            <a:t>Client</a:t>
          </a:r>
        </a:p>
      </dgm:t>
    </dgm:pt>
    <dgm:pt modelId="{3CF4B62B-312D-451A-ACBD-1F6AFB13C0F5}" type="parTrans" cxnId="{7D7DEC77-5074-4092-A6A3-15F52164AA2A}">
      <dgm:prSet/>
      <dgm:spPr/>
      <dgm:t>
        <a:bodyPr/>
        <a:lstStyle/>
        <a:p>
          <a:endParaRPr lang="en-GB"/>
        </a:p>
      </dgm:t>
    </dgm:pt>
    <dgm:pt modelId="{1781C8E3-204C-4D83-8A66-A5EE418B2058}" type="sibTrans" cxnId="{7D7DEC77-5074-4092-A6A3-15F52164AA2A}">
      <dgm:prSet/>
      <dgm:spPr/>
      <dgm:t>
        <a:bodyPr/>
        <a:lstStyle/>
        <a:p>
          <a:endParaRPr lang="en-GB"/>
        </a:p>
      </dgm:t>
    </dgm:pt>
    <dgm:pt modelId="{1FA52E0E-FBFD-446A-93CD-858DBEF62497}">
      <dgm:prSet phldrT="[Text]"/>
      <dgm:spPr/>
      <dgm:t>
        <a:bodyPr/>
        <a:lstStyle/>
        <a:p>
          <a:r>
            <a:rPr lang="en-GB" dirty="0"/>
            <a:t>Client</a:t>
          </a:r>
        </a:p>
      </dgm:t>
    </dgm:pt>
    <dgm:pt modelId="{A3F50295-CE18-4B23-B4AD-5F8D3AD71149}" type="parTrans" cxnId="{3E6003FC-03B4-4BA8-BE2F-56836CF638F9}">
      <dgm:prSet/>
      <dgm:spPr/>
      <dgm:t>
        <a:bodyPr/>
        <a:lstStyle/>
        <a:p>
          <a:endParaRPr lang="en-GB"/>
        </a:p>
      </dgm:t>
    </dgm:pt>
    <dgm:pt modelId="{8124D389-B156-44C8-8F38-5A58BCE5D1FB}" type="sibTrans" cxnId="{3E6003FC-03B4-4BA8-BE2F-56836CF638F9}">
      <dgm:prSet/>
      <dgm:spPr/>
      <dgm:t>
        <a:bodyPr/>
        <a:lstStyle/>
        <a:p>
          <a:endParaRPr lang="en-GB"/>
        </a:p>
      </dgm:t>
    </dgm:pt>
    <dgm:pt modelId="{6480365B-CB98-466A-A830-8FC4455258FA}">
      <dgm:prSet phldrT="[Text]"/>
      <dgm:spPr/>
      <dgm:t>
        <a:bodyPr/>
        <a:lstStyle/>
        <a:p>
          <a:r>
            <a:rPr lang="en-GB" dirty="0"/>
            <a:t>Client</a:t>
          </a:r>
        </a:p>
      </dgm:t>
    </dgm:pt>
    <dgm:pt modelId="{5E2020E6-E11D-46F3-9813-A19FACEDA4B6}" type="parTrans" cxnId="{42465119-ACCF-4EC7-9807-42449FD933F1}">
      <dgm:prSet/>
      <dgm:spPr/>
      <dgm:t>
        <a:bodyPr/>
        <a:lstStyle/>
        <a:p>
          <a:endParaRPr lang="en-GB"/>
        </a:p>
      </dgm:t>
    </dgm:pt>
    <dgm:pt modelId="{BC9A3C0E-92B8-45EC-ADD0-948104866F45}" type="sibTrans" cxnId="{42465119-ACCF-4EC7-9807-42449FD933F1}">
      <dgm:prSet/>
      <dgm:spPr/>
      <dgm:t>
        <a:bodyPr/>
        <a:lstStyle/>
        <a:p>
          <a:endParaRPr lang="en-GB"/>
        </a:p>
      </dgm:t>
    </dgm:pt>
    <dgm:pt modelId="{8EC3F8FC-CFE1-4C6F-B8E1-A1F8CA98A029}">
      <dgm:prSet phldrT="[Text]"/>
      <dgm:spPr/>
      <dgm:t>
        <a:bodyPr/>
        <a:lstStyle/>
        <a:p>
          <a:r>
            <a:rPr lang="en-GB" b="0" dirty="0"/>
            <a:t>Server</a:t>
          </a:r>
        </a:p>
      </dgm:t>
    </dgm:pt>
    <dgm:pt modelId="{82D3E671-03A6-41BC-AD7D-E0C098BDA1CF}" type="parTrans" cxnId="{042E5351-6081-4609-8F3B-42D7EAABDD7E}">
      <dgm:prSet/>
      <dgm:spPr/>
      <dgm:t>
        <a:bodyPr/>
        <a:lstStyle/>
        <a:p>
          <a:endParaRPr lang="en-GB"/>
        </a:p>
      </dgm:t>
    </dgm:pt>
    <dgm:pt modelId="{75F7359B-D3C0-40F1-BB3B-3241D7E90EFB}" type="sibTrans" cxnId="{042E5351-6081-4609-8F3B-42D7EAABDD7E}">
      <dgm:prSet/>
      <dgm:spPr/>
      <dgm:t>
        <a:bodyPr/>
        <a:lstStyle/>
        <a:p>
          <a:endParaRPr lang="en-GB"/>
        </a:p>
      </dgm:t>
    </dgm:pt>
    <dgm:pt modelId="{D8A08ED2-4A39-4D25-9EBF-4C63ABB07C76}">
      <dgm:prSet phldrT="[Text]"/>
      <dgm:spPr/>
      <dgm:t>
        <a:bodyPr/>
        <a:lstStyle/>
        <a:p>
          <a:r>
            <a:rPr lang="en-GB" dirty="0"/>
            <a:t>Client</a:t>
          </a:r>
        </a:p>
      </dgm:t>
    </dgm:pt>
    <dgm:pt modelId="{8BBEBD06-6D0B-46A0-9697-BB75DD9B3773}" type="parTrans" cxnId="{08C76138-0AA1-43EF-829E-7626AC9D0F30}">
      <dgm:prSet/>
      <dgm:spPr/>
      <dgm:t>
        <a:bodyPr/>
        <a:lstStyle/>
        <a:p>
          <a:endParaRPr lang="en-GB"/>
        </a:p>
      </dgm:t>
    </dgm:pt>
    <dgm:pt modelId="{5643CBAD-BA09-468D-8EFF-67D83551D6FB}" type="sibTrans" cxnId="{08C76138-0AA1-43EF-829E-7626AC9D0F30}">
      <dgm:prSet/>
      <dgm:spPr/>
      <dgm:t>
        <a:bodyPr/>
        <a:lstStyle/>
        <a:p>
          <a:endParaRPr lang="en-GB"/>
        </a:p>
      </dgm:t>
    </dgm:pt>
    <dgm:pt modelId="{A7D5620F-0AF7-489B-A46C-2872484457F2}">
      <dgm:prSet phldrT="[Text]"/>
      <dgm:spPr/>
      <dgm:t>
        <a:bodyPr/>
        <a:lstStyle/>
        <a:p>
          <a:r>
            <a:rPr lang="en-GB" dirty="0"/>
            <a:t>Client</a:t>
          </a:r>
        </a:p>
      </dgm:t>
    </dgm:pt>
    <dgm:pt modelId="{EF4B5F5E-0477-46D8-9BD0-6188889A3F81}" type="parTrans" cxnId="{16F0CA62-9E5B-4008-92E1-EE0881306989}">
      <dgm:prSet/>
      <dgm:spPr/>
      <dgm:t>
        <a:bodyPr/>
        <a:lstStyle/>
        <a:p>
          <a:endParaRPr lang="en-GB"/>
        </a:p>
      </dgm:t>
    </dgm:pt>
    <dgm:pt modelId="{0DE7882B-1323-48F3-9D0B-473562107573}" type="sibTrans" cxnId="{16F0CA62-9E5B-4008-92E1-EE0881306989}">
      <dgm:prSet/>
      <dgm:spPr/>
      <dgm:t>
        <a:bodyPr/>
        <a:lstStyle/>
        <a:p>
          <a:endParaRPr lang="en-GB"/>
        </a:p>
      </dgm:t>
    </dgm:pt>
    <dgm:pt modelId="{619E43F6-78DA-47B6-B768-5201187267BC}" type="pres">
      <dgm:prSet presAssocID="{D057312E-34D6-4D6E-801C-670647064726}" presName="Name0" presStyleCnt="0">
        <dgm:presLayoutVars>
          <dgm:chMax val="1"/>
          <dgm:chPref val="1"/>
          <dgm:dir/>
          <dgm:animOne val="branch"/>
          <dgm:animLvl val="lvl"/>
        </dgm:presLayoutVars>
      </dgm:prSet>
      <dgm:spPr/>
    </dgm:pt>
    <dgm:pt modelId="{5D2613D1-1281-4C2C-B79E-327C1104DEBF}" type="pres">
      <dgm:prSet presAssocID="{5535C925-4BD9-491D-90C2-D936BCAD764B}" presName="singleCycle" presStyleCnt="0"/>
      <dgm:spPr/>
    </dgm:pt>
    <dgm:pt modelId="{EFD492EC-42E6-40E8-BAEB-B95B99411E78}" type="pres">
      <dgm:prSet presAssocID="{5535C925-4BD9-491D-90C2-D936BCAD764B}" presName="singleCenter" presStyleLbl="node1" presStyleIdx="0" presStyleCnt="8" custScaleX="83653" custScaleY="67166">
        <dgm:presLayoutVars>
          <dgm:chMax val="7"/>
          <dgm:chPref val="7"/>
        </dgm:presLayoutVars>
      </dgm:prSet>
      <dgm:spPr/>
    </dgm:pt>
    <dgm:pt modelId="{E805CA6B-934A-4E03-BF6F-415557C276B0}" type="pres">
      <dgm:prSet presAssocID="{1ED516B4-94ED-42DA-8902-06475C529FF5}" presName="Name56" presStyleLbl="parChTrans1D2" presStyleIdx="0" presStyleCnt="7"/>
      <dgm:spPr/>
    </dgm:pt>
    <dgm:pt modelId="{38C676FC-5E68-4275-A274-6A130E120472}" type="pres">
      <dgm:prSet presAssocID="{0DAE2EA8-F25F-4D83-B171-5FAB16013A0D}" presName="text0" presStyleLbl="node1" presStyleIdx="1" presStyleCnt="8">
        <dgm:presLayoutVars>
          <dgm:bulletEnabled val="1"/>
        </dgm:presLayoutVars>
      </dgm:prSet>
      <dgm:spPr/>
    </dgm:pt>
    <dgm:pt modelId="{6577EF55-FEE2-4B72-9D54-98F2D9CC1DF5}" type="pres">
      <dgm:prSet presAssocID="{5E2020E6-E11D-46F3-9813-A19FACEDA4B6}" presName="Name56" presStyleLbl="parChTrans1D2" presStyleIdx="1" presStyleCnt="7"/>
      <dgm:spPr/>
    </dgm:pt>
    <dgm:pt modelId="{183073A7-C3E8-4793-89A5-7A0CA2B032E2}" type="pres">
      <dgm:prSet presAssocID="{6480365B-CB98-466A-A830-8FC4455258FA}" presName="text0" presStyleLbl="node1" presStyleIdx="2" presStyleCnt="8">
        <dgm:presLayoutVars>
          <dgm:bulletEnabled val="1"/>
        </dgm:presLayoutVars>
      </dgm:prSet>
      <dgm:spPr/>
    </dgm:pt>
    <dgm:pt modelId="{CF2C1423-02E5-456F-BD51-FCB24994FFAD}" type="pres">
      <dgm:prSet presAssocID="{82D3E671-03A6-41BC-AD7D-E0C098BDA1CF}" presName="Name56" presStyleLbl="parChTrans1D2" presStyleIdx="2" presStyleCnt="7"/>
      <dgm:spPr/>
    </dgm:pt>
    <dgm:pt modelId="{A1E37B3B-561B-4EB5-8BBC-11C3803B1F20}" type="pres">
      <dgm:prSet presAssocID="{8EC3F8FC-CFE1-4C6F-B8E1-A1F8CA98A029}" presName="text0" presStyleLbl="node1" presStyleIdx="3" presStyleCnt="8" custScaleX="194074" custScaleY="170184">
        <dgm:presLayoutVars>
          <dgm:bulletEnabled val="1"/>
        </dgm:presLayoutVars>
      </dgm:prSet>
      <dgm:spPr/>
    </dgm:pt>
    <dgm:pt modelId="{EC576152-C140-43AA-8DDB-4ED4408905FA}" type="pres">
      <dgm:prSet presAssocID="{8BBEBD06-6D0B-46A0-9697-BB75DD9B3773}" presName="Name56" presStyleLbl="parChTrans1D2" presStyleIdx="3" presStyleCnt="7"/>
      <dgm:spPr/>
    </dgm:pt>
    <dgm:pt modelId="{67893021-D347-45FE-AA6C-EA6C5D8433FA}" type="pres">
      <dgm:prSet presAssocID="{D8A08ED2-4A39-4D25-9EBF-4C63ABB07C76}" presName="text0" presStyleLbl="node1" presStyleIdx="4" presStyleCnt="8">
        <dgm:presLayoutVars>
          <dgm:bulletEnabled val="1"/>
        </dgm:presLayoutVars>
      </dgm:prSet>
      <dgm:spPr/>
    </dgm:pt>
    <dgm:pt modelId="{26459631-E140-44AA-9BD4-ECDA1CA5DEB1}" type="pres">
      <dgm:prSet presAssocID="{EF4B5F5E-0477-46D8-9BD0-6188889A3F81}" presName="Name56" presStyleLbl="parChTrans1D2" presStyleIdx="4" presStyleCnt="7"/>
      <dgm:spPr/>
    </dgm:pt>
    <dgm:pt modelId="{1967D31B-6FF2-42CF-8B07-18880D931D5E}" type="pres">
      <dgm:prSet presAssocID="{A7D5620F-0AF7-489B-A46C-2872484457F2}" presName="text0" presStyleLbl="node1" presStyleIdx="5" presStyleCnt="8">
        <dgm:presLayoutVars>
          <dgm:bulletEnabled val="1"/>
        </dgm:presLayoutVars>
      </dgm:prSet>
      <dgm:spPr/>
    </dgm:pt>
    <dgm:pt modelId="{00B4701B-426D-4BD8-BD45-A302DC9479BE}" type="pres">
      <dgm:prSet presAssocID="{3CF4B62B-312D-451A-ACBD-1F6AFB13C0F5}" presName="Name56" presStyleLbl="parChTrans1D2" presStyleIdx="5" presStyleCnt="7"/>
      <dgm:spPr/>
    </dgm:pt>
    <dgm:pt modelId="{D35FE1F1-4DF2-4E76-8D24-5DBE241B06A1}" type="pres">
      <dgm:prSet presAssocID="{828E3950-B982-4222-A570-1717E272D763}" presName="text0" presStyleLbl="node1" presStyleIdx="6" presStyleCnt="8">
        <dgm:presLayoutVars>
          <dgm:bulletEnabled val="1"/>
        </dgm:presLayoutVars>
      </dgm:prSet>
      <dgm:spPr/>
    </dgm:pt>
    <dgm:pt modelId="{FE0D5EE2-7B19-4C52-96DF-BDBF7E27FCF3}" type="pres">
      <dgm:prSet presAssocID="{A3F50295-CE18-4B23-B4AD-5F8D3AD71149}" presName="Name56" presStyleLbl="parChTrans1D2" presStyleIdx="6" presStyleCnt="7"/>
      <dgm:spPr/>
    </dgm:pt>
    <dgm:pt modelId="{E394B371-5088-4C8E-9122-4E9E2FE6E406}" type="pres">
      <dgm:prSet presAssocID="{1FA52E0E-FBFD-446A-93CD-858DBEF62497}" presName="text0" presStyleLbl="node1" presStyleIdx="7" presStyleCnt="8">
        <dgm:presLayoutVars>
          <dgm:bulletEnabled val="1"/>
        </dgm:presLayoutVars>
      </dgm:prSet>
      <dgm:spPr/>
    </dgm:pt>
  </dgm:ptLst>
  <dgm:cxnLst>
    <dgm:cxn modelId="{42465119-ACCF-4EC7-9807-42449FD933F1}" srcId="{5535C925-4BD9-491D-90C2-D936BCAD764B}" destId="{6480365B-CB98-466A-A830-8FC4455258FA}" srcOrd="1" destOrd="0" parTransId="{5E2020E6-E11D-46F3-9813-A19FACEDA4B6}" sibTransId="{BC9A3C0E-92B8-45EC-ADD0-948104866F45}"/>
    <dgm:cxn modelId="{AE233429-E41E-4A49-ACC0-6E61F02EB07C}" srcId="{5535C925-4BD9-491D-90C2-D936BCAD764B}" destId="{0DAE2EA8-F25F-4D83-B171-5FAB16013A0D}" srcOrd="0" destOrd="0" parTransId="{1ED516B4-94ED-42DA-8902-06475C529FF5}" sibTransId="{764FFE02-1370-470F-B473-4CC43D0AD1CE}"/>
    <dgm:cxn modelId="{1594BF31-EEF2-410E-A1D7-04CAF9BF4BEA}" type="presOf" srcId="{5E2020E6-E11D-46F3-9813-A19FACEDA4B6}" destId="{6577EF55-FEE2-4B72-9D54-98F2D9CC1DF5}" srcOrd="0" destOrd="0" presId="urn:microsoft.com/office/officeart/2008/layout/RadialCluster"/>
    <dgm:cxn modelId="{08C76138-0AA1-43EF-829E-7626AC9D0F30}" srcId="{5535C925-4BD9-491D-90C2-D936BCAD764B}" destId="{D8A08ED2-4A39-4D25-9EBF-4C63ABB07C76}" srcOrd="3" destOrd="0" parTransId="{8BBEBD06-6D0B-46A0-9697-BB75DD9B3773}" sibTransId="{5643CBAD-BA09-468D-8EFF-67D83551D6FB}"/>
    <dgm:cxn modelId="{A1F94C3E-C217-49C5-A201-2CF32CF180A7}" type="presOf" srcId="{5535C925-4BD9-491D-90C2-D936BCAD764B}" destId="{EFD492EC-42E6-40E8-BAEB-B95B99411E78}" srcOrd="0" destOrd="0" presId="urn:microsoft.com/office/officeart/2008/layout/RadialCluster"/>
    <dgm:cxn modelId="{807EB23F-24FF-49DD-96A0-5708C9C3FEB6}" type="presOf" srcId="{D8A08ED2-4A39-4D25-9EBF-4C63ABB07C76}" destId="{67893021-D347-45FE-AA6C-EA6C5D8433FA}" srcOrd="0" destOrd="0" presId="urn:microsoft.com/office/officeart/2008/layout/RadialCluster"/>
    <dgm:cxn modelId="{16F0CA62-9E5B-4008-92E1-EE0881306989}" srcId="{5535C925-4BD9-491D-90C2-D936BCAD764B}" destId="{A7D5620F-0AF7-489B-A46C-2872484457F2}" srcOrd="4" destOrd="0" parTransId="{EF4B5F5E-0477-46D8-9BD0-6188889A3F81}" sibTransId="{0DE7882B-1323-48F3-9D0B-473562107573}"/>
    <dgm:cxn modelId="{042E5351-6081-4609-8F3B-42D7EAABDD7E}" srcId="{5535C925-4BD9-491D-90C2-D936BCAD764B}" destId="{8EC3F8FC-CFE1-4C6F-B8E1-A1F8CA98A029}" srcOrd="2" destOrd="0" parTransId="{82D3E671-03A6-41BC-AD7D-E0C098BDA1CF}" sibTransId="{75F7359B-D3C0-40F1-BB3B-3241D7E90EFB}"/>
    <dgm:cxn modelId="{7D7DEC77-5074-4092-A6A3-15F52164AA2A}" srcId="{5535C925-4BD9-491D-90C2-D936BCAD764B}" destId="{828E3950-B982-4222-A570-1717E272D763}" srcOrd="5" destOrd="0" parTransId="{3CF4B62B-312D-451A-ACBD-1F6AFB13C0F5}" sibTransId="{1781C8E3-204C-4D83-8A66-A5EE418B2058}"/>
    <dgm:cxn modelId="{4341797A-80DD-416F-9476-1089A1D7BE6B}" type="presOf" srcId="{1FA52E0E-FBFD-446A-93CD-858DBEF62497}" destId="{E394B371-5088-4C8E-9122-4E9E2FE6E406}" srcOrd="0" destOrd="0" presId="urn:microsoft.com/office/officeart/2008/layout/RadialCluster"/>
    <dgm:cxn modelId="{9790FC5A-CEE2-48B1-864C-5281E1AD04F8}" type="presOf" srcId="{82D3E671-03A6-41BC-AD7D-E0C098BDA1CF}" destId="{CF2C1423-02E5-456F-BD51-FCB24994FFAD}" srcOrd="0" destOrd="0" presId="urn:microsoft.com/office/officeart/2008/layout/RadialCluster"/>
    <dgm:cxn modelId="{F45D3184-D4DF-445B-9227-160D21E0E4F7}" srcId="{D057312E-34D6-4D6E-801C-670647064726}" destId="{5535C925-4BD9-491D-90C2-D936BCAD764B}" srcOrd="0" destOrd="0" parTransId="{9AE75A7F-E3D0-4DAE-908B-79BFA1B36B53}" sibTransId="{E4B5C448-CA73-4362-B5A9-EAFA315153B2}"/>
    <dgm:cxn modelId="{5C749686-B470-4428-9C11-9098A41211AD}" type="presOf" srcId="{3CF4B62B-312D-451A-ACBD-1F6AFB13C0F5}" destId="{00B4701B-426D-4BD8-BD45-A302DC9479BE}" srcOrd="0" destOrd="0" presId="urn:microsoft.com/office/officeart/2008/layout/RadialCluster"/>
    <dgm:cxn modelId="{7432618C-1C06-4BA7-A580-92A999A0662B}" type="presOf" srcId="{A3F50295-CE18-4B23-B4AD-5F8D3AD71149}" destId="{FE0D5EE2-7B19-4C52-96DF-BDBF7E27FCF3}" srcOrd="0" destOrd="0" presId="urn:microsoft.com/office/officeart/2008/layout/RadialCluster"/>
    <dgm:cxn modelId="{545E5EA4-B102-46B0-B285-854C7AAB5CEB}" type="presOf" srcId="{828E3950-B982-4222-A570-1717E272D763}" destId="{D35FE1F1-4DF2-4E76-8D24-5DBE241B06A1}" srcOrd="0" destOrd="0" presId="urn:microsoft.com/office/officeart/2008/layout/RadialCluster"/>
    <dgm:cxn modelId="{F4F2E9A4-F97C-4391-9039-C5AC6938B1EB}" type="presOf" srcId="{8BBEBD06-6D0B-46A0-9697-BB75DD9B3773}" destId="{EC576152-C140-43AA-8DDB-4ED4408905FA}" srcOrd="0" destOrd="0" presId="urn:microsoft.com/office/officeart/2008/layout/RadialCluster"/>
    <dgm:cxn modelId="{AAB04CA6-03D2-4498-A06C-F05AA42E5841}" type="presOf" srcId="{D057312E-34D6-4D6E-801C-670647064726}" destId="{619E43F6-78DA-47B6-B768-5201187267BC}" srcOrd="0" destOrd="0" presId="urn:microsoft.com/office/officeart/2008/layout/RadialCluster"/>
    <dgm:cxn modelId="{257813B1-51DB-4CBC-A366-1CEAAA43FAB2}" type="presOf" srcId="{0DAE2EA8-F25F-4D83-B171-5FAB16013A0D}" destId="{38C676FC-5E68-4275-A274-6A130E120472}" srcOrd="0" destOrd="0" presId="urn:microsoft.com/office/officeart/2008/layout/RadialCluster"/>
    <dgm:cxn modelId="{3FAA2BBD-5B54-494C-BC5C-5987ACA94571}" type="presOf" srcId="{1ED516B4-94ED-42DA-8902-06475C529FF5}" destId="{E805CA6B-934A-4E03-BF6F-415557C276B0}" srcOrd="0" destOrd="0" presId="urn:microsoft.com/office/officeart/2008/layout/RadialCluster"/>
    <dgm:cxn modelId="{A68DADD4-A79D-4694-8572-5C4F789E7DBB}" type="presOf" srcId="{8EC3F8FC-CFE1-4C6F-B8E1-A1F8CA98A029}" destId="{A1E37B3B-561B-4EB5-8BBC-11C3803B1F20}" srcOrd="0" destOrd="0" presId="urn:microsoft.com/office/officeart/2008/layout/RadialCluster"/>
    <dgm:cxn modelId="{4B0BA1D9-28F0-4DC6-93E8-93AC42E373E7}" type="presOf" srcId="{EF4B5F5E-0477-46D8-9BD0-6188889A3F81}" destId="{26459631-E140-44AA-9BD4-ECDA1CA5DEB1}" srcOrd="0" destOrd="0" presId="urn:microsoft.com/office/officeart/2008/layout/RadialCluster"/>
    <dgm:cxn modelId="{E6E842F2-A367-4EF4-A43E-4D50059C14BE}" type="presOf" srcId="{6480365B-CB98-466A-A830-8FC4455258FA}" destId="{183073A7-C3E8-4793-89A5-7A0CA2B032E2}" srcOrd="0" destOrd="0" presId="urn:microsoft.com/office/officeart/2008/layout/RadialCluster"/>
    <dgm:cxn modelId="{CFE5F2F9-7F5F-44F6-92FE-B8947C95AFE3}" type="presOf" srcId="{A7D5620F-0AF7-489B-A46C-2872484457F2}" destId="{1967D31B-6FF2-42CF-8B07-18880D931D5E}" srcOrd="0" destOrd="0" presId="urn:microsoft.com/office/officeart/2008/layout/RadialCluster"/>
    <dgm:cxn modelId="{3E6003FC-03B4-4BA8-BE2F-56836CF638F9}" srcId="{5535C925-4BD9-491D-90C2-D936BCAD764B}" destId="{1FA52E0E-FBFD-446A-93CD-858DBEF62497}" srcOrd="6" destOrd="0" parTransId="{A3F50295-CE18-4B23-B4AD-5F8D3AD71149}" sibTransId="{8124D389-B156-44C8-8F38-5A58BCE5D1FB}"/>
    <dgm:cxn modelId="{D49F7F61-0A3B-40B4-85B8-FF011D77DE3E}" type="presParOf" srcId="{619E43F6-78DA-47B6-B768-5201187267BC}" destId="{5D2613D1-1281-4C2C-B79E-327C1104DEBF}" srcOrd="0" destOrd="0" presId="urn:microsoft.com/office/officeart/2008/layout/RadialCluster"/>
    <dgm:cxn modelId="{16713ACC-8C2D-4C24-8B47-2B0E0B6C813C}" type="presParOf" srcId="{5D2613D1-1281-4C2C-B79E-327C1104DEBF}" destId="{EFD492EC-42E6-40E8-BAEB-B95B99411E78}" srcOrd="0" destOrd="0" presId="urn:microsoft.com/office/officeart/2008/layout/RadialCluster"/>
    <dgm:cxn modelId="{3685D283-4943-414E-A968-91958E580F02}" type="presParOf" srcId="{5D2613D1-1281-4C2C-B79E-327C1104DEBF}" destId="{E805CA6B-934A-4E03-BF6F-415557C276B0}" srcOrd="1" destOrd="0" presId="urn:microsoft.com/office/officeart/2008/layout/RadialCluster"/>
    <dgm:cxn modelId="{27CF4FEA-6C3C-414A-AB21-87913AC126AB}" type="presParOf" srcId="{5D2613D1-1281-4C2C-B79E-327C1104DEBF}" destId="{38C676FC-5E68-4275-A274-6A130E120472}" srcOrd="2" destOrd="0" presId="urn:microsoft.com/office/officeart/2008/layout/RadialCluster"/>
    <dgm:cxn modelId="{A778880D-DC98-421D-A6AA-E72374B9DEC1}" type="presParOf" srcId="{5D2613D1-1281-4C2C-B79E-327C1104DEBF}" destId="{6577EF55-FEE2-4B72-9D54-98F2D9CC1DF5}" srcOrd="3" destOrd="0" presId="urn:microsoft.com/office/officeart/2008/layout/RadialCluster"/>
    <dgm:cxn modelId="{EE044B97-3C75-409D-88EC-8E936456717C}" type="presParOf" srcId="{5D2613D1-1281-4C2C-B79E-327C1104DEBF}" destId="{183073A7-C3E8-4793-89A5-7A0CA2B032E2}" srcOrd="4" destOrd="0" presId="urn:microsoft.com/office/officeart/2008/layout/RadialCluster"/>
    <dgm:cxn modelId="{D774DF83-6D3E-41C1-93B6-E047E4959BD3}" type="presParOf" srcId="{5D2613D1-1281-4C2C-B79E-327C1104DEBF}" destId="{CF2C1423-02E5-456F-BD51-FCB24994FFAD}" srcOrd="5" destOrd="0" presId="urn:microsoft.com/office/officeart/2008/layout/RadialCluster"/>
    <dgm:cxn modelId="{B8520951-B4A3-4F85-84BD-F923CACC7B6D}" type="presParOf" srcId="{5D2613D1-1281-4C2C-B79E-327C1104DEBF}" destId="{A1E37B3B-561B-4EB5-8BBC-11C3803B1F20}" srcOrd="6" destOrd="0" presId="urn:microsoft.com/office/officeart/2008/layout/RadialCluster"/>
    <dgm:cxn modelId="{A810EDE9-D200-431F-A247-2EDEF4363893}" type="presParOf" srcId="{5D2613D1-1281-4C2C-B79E-327C1104DEBF}" destId="{EC576152-C140-43AA-8DDB-4ED4408905FA}" srcOrd="7" destOrd="0" presId="urn:microsoft.com/office/officeart/2008/layout/RadialCluster"/>
    <dgm:cxn modelId="{6101619C-3D4F-4993-ADF0-5C2311E2E2C6}" type="presParOf" srcId="{5D2613D1-1281-4C2C-B79E-327C1104DEBF}" destId="{67893021-D347-45FE-AA6C-EA6C5D8433FA}" srcOrd="8" destOrd="0" presId="urn:microsoft.com/office/officeart/2008/layout/RadialCluster"/>
    <dgm:cxn modelId="{3D6F0BF4-959F-418C-BDBB-64972E06D0B0}" type="presParOf" srcId="{5D2613D1-1281-4C2C-B79E-327C1104DEBF}" destId="{26459631-E140-44AA-9BD4-ECDA1CA5DEB1}" srcOrd="9" destOrd="0" presId="urn:microsoft.com/office/officeart/2008/layout/RadialCluster"/>
    <dgm:cxn modelId="{44F4E08E-E2F9-46FE-852A-CCAF5CCF3E9A}" type="presParOf" srcId="{5D2613D1-1281-4C2C-B79E-327C1104DEBF}" destId="{1967D31B-6FF2-42CF-8B07-18880D931D5E}" srcOrd="10" destOrd="0" presId="urn:microsoft.com/office/officeart/2008/layout/RadialCluster"/>
    <dgm:cxn modelId="{4DEB59AE-6952-4061-82C6-601EDE680F3F}" type="presParOf" srcId="{5D2613D1-1281-4C2C-B79E-327C1104DEBF}" destId="{00B4701B-426D-4BD8-BD45-A302DC9479BE}" srcOrd="11" destOrd="0" presId="urn:microsoft.com/office/officeart/2008/layout/RadialCluster"/>
    <dgm:cxn modelId="{D7E34434-2AEC-4C03-9923-799B2435DE8F}" type="presParOf" srcId="{5D2613D1-1281-4C2C-B79E-327C1104DEBF}" destId="{D35FE1F1-4DF2-4E76-8D24-5DBE241B06A1}" srcOrd="12" destOrd="0" presId="urn:microsoft.com/office/officeart/2008/layout/RadialCluster"/>
    <dgm:cxn modelId="{7D7E5FB8-E034-4F86-9944-035013269AC7}" type="presParOf" srcId="{5D2613D1-1281-4C2C-B79E-327C1104DEBF}" destId="{FE0D5EE2-7B19-4C52-96DF-BDBF7E27FCF3}" srcOrd="13" destOrd="0" presId="urn:microsoft.com/office/officeart/2008/layout/RadialCluster"/>
    <dgm:cxn modelId="{88C3BB6B-FAF0-4002-BA91-AFCB21085021}" type="presParOf" srcId="{5D2613D1-1281-4C2C-B79E-327C1104DEBF}" destId="{E394B371-5088-4C8E-9122-4E9E2FE6E406}" srcOrd="14"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D492EC-42E6-40E8-BAEB-B95B99411E78}">
      <dsp:nvSpPr>
        <dsp:cNvPr id="0" name=""/>
        <dsp:cNvSpPr/>
      </dsp:nvSpPr>
      <dsp:spPr>
        <a:xfrm>
          <a:off x="2225628" y="1691515"/>
          <a:ext cx="1011834" cy="812414"/>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889000">
            <a:lnSpc>
              <a:spcPct val="90000"/>
            </a:lnSpc>
            <a:spcBef>
              <a:spcPct val="0"/>
            </a:spcBef>
            <a:spcAft>
              <a:spcPct val="35000"/>
            </a:spcAft>
            <a:buNone/>
          </a:pPr>
          <a:r>
            <a:rPr lang="en-GB" sz="2000" kern="1200" dirty="0"/>
            <a:t>Hub</a:t>
          </a:r>
        </a:p>
      </dsp:txBody>
      <dsp:txXfrm>
        <a:off x="2265287" y="1731174"/>
        <a:ext cx="932516" cy="733096"/>
      </dsp:txXfrm>
    </dsp:sp>
    <dsp:sp modelId="{E805CA6B-934A-4E03-BF6F-415557C276B0}">
      <dsp:nvSpPr>
        <dsp:cNvPr id="0" name=""/>
        <dsp:cNvSpPr/>
      </dsp:nvSpPr>
      <dsp:spPr>
        <a:xfrm rot="16200000">
          <a:off x="2311386" y="1271355"/>
          <a:ext cx="840318" cy="0"/>
        </a:xfrm>
        <a:custGeom>
          <a:avLst/>
          <a:gdLst/>
          <a:ahLst/>
          <a:cxnLst/>
          <a:rect l="0" t="0" r="0" b="0"/>
          <a:pathLst>
            <a:path>
              <a:moveTo>
                <a:pt x="0" y="0"/>
              </a:moveTo>
              <a:lnTo>
                <a:pt x="840318" y="0"/>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8C676FC-5E68-4275-A274-6A130E120472}">
      <dsp:nvSpPr>
        <dsp:cNvPr id="0" name=""/>
        <dsp:cNvSpPr/>
      </dsp:nvSpPr>
      <dsp:spPr>
        <a:xfrm>
          <a:off x="2326342" y="40790"/>
          <a:ext cx="810406" cy="810406"/>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933450">
            <a:lnSpc>
              <a:spcPct val="90000"/>
            </a:lnSpc>
            <a:spcBef>
              <a:spcPct val="0"/>
            </a:spcBef>
            <a:spcAft>
              <a:spcPct val="35000"/>
            </a:spcAft>
            <a:buNone/>
          </a:pPr>
          <a:r>
            <a:rPr lang="en-GB" sz="2100" kern="1200" dirty="0"/>
            <a:t>Client</a:t>
          </a:r>
        </a:p>
      </dsp:txBody>
      <dsp:txXfrm>
        <a:off x="2365903" y="80351"/>
        <a:ext cx="731284" cy="731284"/>
      </dsp:txXfrm>
    </dsp:sp>
    <dsp:sp modelId="{6577EF55-FEE2-4B72-9D54-98F2D9CC1DF5}">
      <dsp:nvSpPr>
        <dsp:cNvPr id="0" name=""/>
        <dsp:cNvSpPr/>
      </dsp:nvSpPr>
      <dsp:spPr>
        <a:xfrm rot="19285714">
          <a:off x="3184408" y="1542645"/>
          <a:ext cx="486362" cy="0"/>
        </a:xfrm>
        <a:custGeom>
          <a:avLst/>
          <a:gdLst/>
          <a:ahLst/>
          <a:cxnLst/>
          <a:rect l="0" t="0" r="0" b="0"/>
          <a:pathLst>
            <a:path>
              <a:moveTo>
                <a:pt x="0" y="0"/>
              </a:moveTo>
              <a:lnTo>
                <a:pt x="486362" y="0"/>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83073A7-C3E8-4793-89A5-7A0CA2B032E2}">
      <dsp:nvSpPr>
        <dsp:cNvPr id="0" name=""/>
        <dsp:cNvSpPr/>
      </dsp:nvSpPr>
      <dsp:spPr>
        <a:xfrm>
          <a:off x="3617716" y="662683"/>
          <a:ext cx="810406" cy="810406"/>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933450">
            <a:lnSpc>
              <a:spcPct val="90000"/>
            </a:lnSpc>
            <a:spcBef>
              <a:spcPct val="0"/>
            </a:spcBef>
            <a:spcAft>
              <a:spcPct val="35000"/>
            </a:spcAft>
            <a:buNone/>
          </a:pPr>
          <a:r>
            <a:rPr lang="en-GB" sz="2100" kern="1200" dirty="0"/>
            <a:t>Client</a:t>
          </a:r>
        </a:p>
      </dsp:txBody>
      <dsp:txXfrm>
        <a:off x="3657277" y="702244"/>
        <a:ext cx="731284" cy="731284"/>
      </dsp:txXfrm>
    </dsp:sp>
    <dsp:sp modelId="{CF2C1423-02E5-456F-BD51-FCB24994FFAD}">
      <dsp:nvSpPr>
        <dsp:cNvPr id="0" name=""/>
        <dsp:cNvSpPr/>
      </dsp:nvSpPr>
      <dsp:spPr>
        <a:xfrm rot="771429">
          <a:off x="3233373" y="2249485"/>
          <a:ext cx="326183" cy="0"/>
        </a:xfrm>
        <a:custGeom>
          <a:avLst/>
          <a:gdLst/>
          <a:ahLst/>
          <a:cxnLst/>
          <a:rect l="0" t="0" r="0" b="0"/>
          <a:pathLst>
            <a:path>
              <a:moveTo>
                <a:pt x="0" y="0"/>
              </a:moveTo>
              <a:lnTo>
                <a:pt x="326183" y="0"/>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1E37B3B-561B-4EB5-8BBC-11C3803B1F20}">
      <dsp:nvSpPr>
        <dsp:cNvPr id="0" name=""/>
        <dsp:cNvSpPr/>
      </dsp:nvSpPr>
      <dsp:spPr>
        <a:xfrm>
          <a:off x="3555468" y="1775675"/>
          <a:ext cx="1572787" cy="1379181"/>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88900" rIns="88900" bIns="88900" numCol="1" spcCol="1270" anchor="ctr" anchorCtr="0">
          <a:noAutofit/>
        </a:bodyPr>
        <a:lstStyle/>
        <a:p>
          <a:pPr marL="0" lvl="0" indent="0" algn="ctr" defTabSz="1555750">
            <a:lnSpc>
              <a:spcPct val="90000"/>
            </a:lnSpc>
            <a:spcBef>
              <a:spcPct val="0"/>
            </a:spcBef>
            <a:spcAft>
              <a:spcPct val="35000"/>
            </a:spcAft>
            <a:buNone/>
          </a:pPr>
          <a:r>
            <a:rPr lang="en-GB" sz="3500" b="0" kern="1200" dirty="0"/>
            <a:t>Server</a:t>
          </a:r>
        </a:p>
      </dsp:txBody>
      <dsp:txXfrm>
        <a:off x="3622794" y="1843001"/>
        <a:ext cx="1438135" cy="1244529"/>
      </dsp:txXfrm>
    </dsp:sp>
    <dsp:sp modelId="{EC576152-C140-43AA-8DDB-4ED4408905FA}">
      <dsp:nvSpPr>
        <dsp:cNvPr id="0" name=""/>
        <dsp:cNvSpPr/>
      </dsp:nvSpPr>
      <dsp:spPr>
        <a:xfrm rot="3857143">
          <a:off x="2714550" y="2842302"/>
          <a:ext cx="751131" cy="0"/>
        </a:xfrm>
        <a:custGeom>
          <a:avLst/>
          <a:gdLst/>
          <a:ahLst/>
          <a:cxnLst/>
          <a:rect l="0" t="0" r="0" b="0"/>
          <a:pathLst>
            <a:path>
              <a:moveTo>
                <a:pt x="0" y="0"/>
              </a:moveTo>
              <a:lnTo>
                <a:pt x="751131" y="0"/>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893021-D347-45FE-AA6C-EA6C5D8433FA}">
      <dsp:nvSpPr>
        <dsp:cNvPr id="0" name=""/>
        <dsp:cNvSpPr/>
      </dsp:nvSpPr>
      <dsp:spPr>
        <a:xfrm>
          <a:off x="3043000" y="3180675"/>
          <a:ext cx="810406" cy="810406"/>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933450">
            <a:lnSpc>
              <a:spcPct val="90000"/>
            </a:lnSpc>
            <a:spcBef>
              <a:spcPct val="0"/>
            </a:spcBef>
            <a:spcAft>
              <a:spcPct val="35000"/>
            </a:spcAft>
            <a:buNone/>
          </a:pPr>
          <a:r>
            <a:rPr lang="en-GB" sz="2100" kern="1200" dirty="0"/>
            <a:t>Client</a:t>
          </a:r>
        </a:p>
      </dsp:txBody>
      <dsp:txXfrm>
        <a:off x="3082561" y="3220236"/>
        <a:ext cx="731284" cy="731284"/>
      </dsp:txXfrm>
    </dsp:sp>
    <dsp:sp modelId="{26459631-E140-44AA-9BD4-ECDA1CA5DEB1}">
      <dsp:nvSpPr>
        <dsp:cNvPr id="0" name=""/>
        <dsp:cNvSpPr/>
      </dsp:nvSpPr>
      <dsp:spPr>
        <a:xfrm rot="6942857">
          <a:off x="1997409" y="2842302"/>
          <a:ext cx="751131" cy="0"/>
        </a:xfrm>
        <a:custGeom>
          <a:avLst/>
          <a:gdLst/>
          <a:ahLst/>
          <a:cxnLst/>
          <a:rect l="0" t="0" r="0" b="0"/>
          <a:pathLst>
            <a:path>
              <a:moveTo>
                <a:pt x="0" y="0"/>
              </a:moveTo>
              <a:lnTo>
                <a:pt x="751131" y="0"/>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967D31B-6FF2-42CF-8B07-18880D931D5E}">
      <dsp:nvSpPr>
        <dsp:cNvPr id="0" name=""/>
        <dsp:cNvSpPr/>
      </dsp:nvSpPr>
      <dsp:spPr>
        <a:xfrm>
          <a:off x="1609684" y="3180675"/>
          <a:ext cx="810406" cy="810406"/>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933450">
            <a:lnSpc>
              <a:spcPct val="90000"/>
            </a:lnSpc>
            <a:spcBef>
              <a:spcPct val="0"/>
            </a:spcBef>
            <a:spcAft>
              <a:spcPct val="35000"/>
            </a:spcAft>
            <a:buNone/>
          </a:pPr>
          <a:r>
            <a:rPr lang="en-GB" sz="2100" kern="1200" dirty="0"/>
            <a:t>Client</a:t>
          </a:r>
        </a:p>
      </dsp:txBody>
      <dsp:txXfrm>
        <a:off x="1649245" y="3220236"/>
        <a:ext cx="731284" cy="731284"/>
      </dsp:txXfrm>
    </dsp:sp>
    <dsp:sp modelId="{00B4701B-426D-4BD8-BD45-A302DC9479BE}">
      <dsp:nvSpPr>
        <dsp:cNvPr id="0" name=""/>
        <dsp:cNvSpPr/>
      </dsp:nvSpPr>
      <dsp:spPr>
        <a:xfrm rot="10028571">
          <a:off x="1517441" y="2292988"/>
          <a:ext cx="717177" cy="0"/>
        </a:xfrm>
        <a:custGeom>
          <a:avLst/>
          <a:gdLst/>
          <a:ahLst/>
          <a:cxnLst/>
          <a:rect l="0" t="0" r="0" b="0"/>
          <a:pathLst>
            <a:path>
              <a:moveTo>
                <a:pt x="0" y="0"/>
              </a:moveTo>
              <a:lnTo>
                <a:pt x="717177" y="0"/>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35FE1F1-4DF2-4E76-8D24-5DBE241B06A1}">
      <dsp:nvSpPr>
        <dsp:cNvPr id="0" name=""/>
        <dsp:cNvSpPr/>
      </dsp:nvSpPr>
      <dsp:spPr>
        <a:xfrm>
          <a:off x="716025" y="2060063"/>
          <a:ext cx="810406" cy="810406"/>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933450">
            <a:lnSpc>
              <a:spcPct val="90000"/>
            </a:lnSpc>
            <a:spcBef>
              <a:spcPct val="0"/>
            </a:spcBef>
            <a:spcAft>
              <a:spcPct val="35000"/>
            </a:spcAft>
            <a:buNone/>
          </a:pPr>
          <a:r>
            <a:rPr lang="en-GB" sz="2100" kern="1200" dirty="0"/>
            <a:t>Client</a:t>
          </a:r>
        </a:p>
      </dsp:txBody>
      <dsp:txXfrm>
        <a:off x="755586" y="2099624"/>
        <a:ext cx="731284" cy="731284"/>
      </dsp:txXfrm>
    </dsp:sp>
    <dsp:sp modelId="{FE0D5EE2-7B19-4C52-96DF-BDBF7E27FCF3}">
      <dsp:nvSpPr>
        <dsp:cNvPr id="0" name=""/>
        <dsp:cNvSpPr/>
      </dsp:nvSpPr>
      <dsp:spPr>
        <a:xfrm rot="13114286">
          <a:off x="1792320" y="1542645"/>
          <a:ext cx="486362" cy="0"/>
        </a:xfrm>
        <a:custGeom>
          <a:avLst/>
          <a:gdLst/>
          <a:ahLst/>
          <a:cxnLst/>
          <a:rect l="0" t="0" r="0" b="0"/>
          <a:pathLst>
            <a:path>
              <a:moveTo>
                <a:pt x="0" y="0"/>
              </a:moveTo>
              <a:lnTo>
                <a:pt x="486362" y="0"/>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394B371-5088-4C8E-9122-4E9E2FE6E406}">
      <dsp:nvSpPr>
        <dsp:cNvPr id="0" name=""/>
        <dsp:cNvSpPr/>
      </dsp:nvSpPr>
      <dsp:spPr>
        <a:xfrm>
          <a:off x="1034968" y="662683"/>
          <a:ext cx="810406" cy="810406"/>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933450">
            <a:lnSpc>
              <a:spcPct val="90000"/>
            </a:lnSpc>
            <a:spcBef>
              <a:spcPct val="0"/>
            </a:spcBef>
            <a:spcAft>
              <a:spcPct val="35000"/>
            </a:spcAft>
            <a:buNone/>
          </a:pPr>
          <a:r>
            <a:rPr lang="en-GB" sz="2100" kern="1200" dirty="0"/>
            <a:t>Client</a:t>
          </a:r>
        </a:p>
      </dsp:txBody>
      <dsp:txXfrm>
        <a:off x="1074529" y="702244"/>
        <a:ext cx="731284" cy="731284"/>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5E1072-10B8-4596-B4FE-8B708FA763FF}" type="datetimeFigureOut">
              <a:rPr lang="en-GB" smtClean="0"/>
              <a:t>26/03/2025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93AB49-BAED-4D88-9393-7C2AA6A78DDF}" type="slidenum">
              <a:rPr lang="en-GB" smtClean="0"/>
              <a:t>‹#›</a:t>
            </a:fld>
            <a:endParaRPr lang="en-GB"/>
          </a:p>
        </p:txBody>
      </p:sp>
    </p:spTree>
    <p:extLst>
      <p:ext uri="{BB962C8B-B14F-4D97-AF65-F5344CB8AC3E}">
        <p14:creationId xmlns:p14="http://schemas.microsoft.com/office/powerpoint/2010/main" val="37650861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593AB49-BAED-4D88-9393-7C2AA6A78DDF}" type="slidenum">
              <a:rPr lang="en-GB" smtClean="0"/>
              <a:t>25</a:t>
            </a:fld>
            <a:endParaRPr lang="en-GB"/>
          </a:p>
        </p:txBody>
      </p:sp>
    </p:spTree>
    <p:extLst>
      <p:ext uri="{BB962C8B-B14F-4D97-AF65-F5344CB8AC3E}">
        <p14:creationId xmlns:p14="http://schemas.microsoft.com/office/powerpoint/2010/main" val="33619523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41F1B51C-75D2-44AC-A204-88377C855671}" type="datetimeFigureOut">
              <a:rPr lang="en-GB" smtClean="0"/>
              <a:t>26/03/2025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D58CECF-B53F-4520-BB05-AC3757890C3F}" type="slidenum">
              <a:rPr lang="en-GB" smtClean="0"/>
              <a:t>‹#›</a:t>
            </a:fld>
            <a:endParaRPr lang="en-GB"/>
          </a:p>
        </p:txBody>
      </p:sp>
      <p:sp>
        <p:nvSpPr>
          <p:cNvPr id="9" name="Rectangle 8">
            <a:extLst>
              <a:ext uri="{FF2B5EF4-FFF2-40B4-BE49-F238E27FC236}">
                <a16:creationId xmlns:a16="http://schemas.microsoft.com/office/drawing/2014/main" id="{22C0E1A9-697F-4782-9B16-760053D04580}"/>
              </a:ext>
            </a:extLst>
          </p:cNvPr>
          <p:cNvSpPr/>
          <p:nvPr userDrawn="1"/>
        </p:nvSpPr>
        <p:spPr>
          <a:xfrm>
            <a:off x="-1" y="307976"/>
            <a:ext cx="10182225" cy="57149"/>
          </a:xfrm>
          <a:prstGeom prst="rect">
            <a:avLst/>
          </a:prstGeom>
          <a:solidFill>
            <a:srgbClr val="92D050"/>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41918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1F1B51C-75D2-44AC-A204-88377C855671}" type="datetimeFigureOut">
              <a:rPr lang="en-GB" smtClean="0"/>
              <a:t>26/03/2025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D58CECF-B53F-4520-BB05-AC3757890C3F}" type="slidenum">
              <a:rPr lang="en-GB" smtClean="0"/>
              <a:t>‹#›</a:t>
            </a:fld>
            <a:endParaRPr lang="en-GB"/>
          </a:p>
        </p:txBody>
      </p:sp>
    </p:spTree>
    <p:extLst>
      <p:ext uri="{BB962C8B-B14F-4D97-AF65-F5344CB8AC3E}">
        <p14:creationId xmlns:p14="http://schemas.microsoft.com/office/powerpoint/2010/main" val="25681699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1F1B51C-75D2-44AC-A204-88377C855671}" type="datetimeFigureOut">
              <a:rPr lang="en-GB" smtClean="0"/>
              <a:t>26/03/2025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D58CECF-B53F-4520-BB05-AC3757890C3F}" type="slidenum">
              <a:rPr lang="en-GB" smtClean="0"/>
              <a:t>‹#›</a:t>
            </a:fld>
            <a:endParaRPr lang="en-GB"/>
          </a:p>
        </p:txBody>
      </p:sp>
    </p:spTree>
    <p:extLst>
      <p:ext uri="{BB962C8B-B14F-4D97-AF65-F5344CB8AC3E}">
        <p14:creationId xmlns:p14="http://schemas.microsoft.com/office/powerpoint/2010/main" val="23455218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08672" y="71528"/>
            <a:ext cx="10515600" cy="662781"/>
          </a:xfrm>
        </p:spPr>
        <p:txBody>
          <a:bodyPr/>
          <a:lstStyle/>
          <a:p>
            <a:r>
              <a:rPr lang="en-US"/>
              <a:t>Click to edit Master title style</a:t>
            </a:r>
            <a:endParaRPr lang="en-GB"/>
          </a:p>
        </p:txBody>
      </p:sp>
      <p:sp>
        <p:nvSpPr>
          <p:cNvPr id="3" name="Content Placeholder 2"/>
          <p:cNvSpPr>
            <a:spLocks noGrp="1"/>
          </p:cNvSpPr>
          <p:nvPr>
            <p:ph idx="1"/>
          </p:nvPr>
        </p:nvSpPr>
        <p:spPr>
          <a:xfrm>
            <a:off x="838200" y="1853135"/>
            <a:ext cx="10515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1F1B51C-75D2-44AC-A204-88377C855671}" type="datetimeFigureOut">
              <a:rPr lang="en-GB" smtClean="0"/>
              <a:t>26/03/2025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D58CECF-B53F-4520-BB05-AC3757890C3F}" type="slidenum">
              <a:rPr lang="en-GB" smtClean="0"/>
              <a:t>‹#›</a:t>
            </a:fld>
            <a:endParaRPr lang="en-GB"/>
          </a:p>
        </p:txBody>
      </p:sp>
      <p:sp>
        <p:nvSpPr>
          <p:cNvPr id="7" name="Rectangle 6">
            <a:extLst>
              <a:ext uri="{FF2B5EF4-FFF2-40B4-BE49-F238E27FC236}">
                <a16:creationId xmlns:a16="http://schemas.microsoft.com/office/drawing/2014/main" id="{3D71B5E4-40D2-4804-9D37-D881D05E5EF4}"/>
              </a:ext>
            </a:extLst>
          </p:cNvPr>
          <p:cNvSpPr/>
          <p:nvPr userDrawn="1"/>
        </p:nvSpPr>
        <p:spPr>
          <a:xfrm>
            <a:off x="0" y="734309"/>
            <a:ext cx="10182225" cy="57149"/>
          </a:xfrm>
          <a:prstGeom prst="rect">
            <a:avLst/>
          </a:prstGeom>
          <a:solidFill>
            <a:srgbClr val="92D050"/>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41065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1F1B51C-75D2-44AC-A204-88377C855671}" type="datetimeFigureOut">
              <a:rPr lang="en-GB" smtClean="0"/>
              <a:t>26/03/2025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D58CECF-B53F-4520-BB05-AC3757890C3F}" type="slidenum">
              <a:rPr lang="en-GB" smtClean="0"/>
              <a:t>‹#›</a:t>
            </a:fld>
            <a:endParaRPr lang="en-GB"/>
          </a:p>
        </p:txBody>
      </p:sp>
    </p:spTree>
    <p:extLst>
      <p:ext uri="{BB962C8B-B14F-4D97-AF65-F5344CB8AC3E}">
        <p14:creationId xmlns:p14="http://schemas.microsoft.com/office/powerpoint/2010/main" val="7943517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err="1"/>
              <a:t>Clickto</a:t>
            </a:r>
            <a:r>
              <a:rPr lang="en-US" dirty="0"/>
              <a:t> edit Master title style</a:t>
            </a:r>
            <a:endParaRPr lang="en-GB"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41F1B51C-75D2-44AC-A204-88377C855671}" type="datetimeFigureOut">
              <a:rPr lang="en-GB" smtClean="0"/>
              <a:t>26/03/2025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D58CECF-B53F-4520-BB05-AC3757890C3F}" type="slidenum">
              <a:rPr lang="en-GB" smtClean="0"/>
              <a:t>‹#›</a:t>
            </a:fld>
            <a:endParaRPr lang="en-GB"/>
          </a:p>
        </p:txBody>
      </p:sp>
    </p:spTree>
    <p:extLst>
      <p:ext uri="{BB962C8B-B14F-4D97-AF65-F5344CB8AC3E}">
        <p14:creationId xmlns:p14="http://schemas.microsoft.com/office/powerpoint/2010/main" val="3048795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41F1B51C-75D2-44AC-A204-88377C855671}" type="datetimeFigureOut">
              <a:rPr lang="en-GB" smtClean="0"/>
              <a:t>26/03/2025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D58CECF-B53F-4520-BB05-AC3757890C3F}" type="slidenum">
              <a:rPr lang="en-GB" smtClean="0"/>
              <a:t>‹#›</a:t>
            </a:fld>
            <a:endParaRPr lang="en-GB"/>
          </a:p>
        </p:txBody>
      </p:sp>
    </p:spTree>
    <p:extLst>
      <p:ext uri="{BB962C8B-B14F-4D97-AF65-F5344CB8AC3E}">
        <p14:creationId xmlns:p14="http://schemas.microsoft.com/office/powerpoint/2010/main" val="55151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41F1B51C-75D2-44AC-A204-88377C855671}" type="datetimeFigureOut">
              <a:rPr lang="en-GB" smtClean="0"/>
              <a:t>26/03/2025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D58CECF-B53F-4520-BB05-AC3757890C3F}" type="slidenum">
              <a:rPr lang="en-GB" smtClean="0"/>
              <a:t>‹#›</a:t>
            </a:fld>
            <a:endParaRPr lang="en-GB"/>
          </a:p>
        </p:txBody>
      </p:sp>
    </p:spTree>
    <p:extLst>
      <p:ext uri="{BB962C8B-B14F-4D97-AF65-F5344CB8AC3E}">
        <p14:creationId xmlns:p14="http://schemas.microsoft.com/office/powerpoint/2010/main" val="42358248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F1B51C-75D2-44AC-A204-88377C855671}" type="datetimeFigureOut">
              <a:rPr lang="en-GB" smtClean="0"/>
              <a:t>26/03/2025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D58CECF-B53F-4520-BB05-AC3757890C3F}" type="slidenum">
              <a:rPr lang="en-GB" smtClean="0"/>
              <a:t>‹#›</a:t>
            </a:fld>
            <a:endParaRPr lang="en-GB"/>
          </a:p>
        </p:txBody>
      </p:sp>
    </p:spTree>
    <p:extLst>
      <p:ext uri="{BB962C8B-B14F-4D97-AF65-F5344CB8AC3E}">
        <p14:creationId xmlns:p14="http://schemas.microsoft.com/office/powerpoint/2010/main" val="40960460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1F1B51C-75D2-44AC-A204-88377C855671}" type="datetimeFigureOut">
              <a:rPr lang="en-GB" smtClean="0"/>
              <a:t>26/03/2025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D58CECF-B53F-4520-BB05-AC3757890C3F}" type="slidenum">
              <a:rPr lang="en-GB" smtClean="0"/>
              <a:t>‹#›</a:t>
            </a:fld>
            <a:endParaRPr lang="en-GB"/>
          </a:p>
        </p:txBody>
      </p:sp>
    </p:spTree>
    <p:extLst>
      <p:ext uri="{BB962C8B-B14F-4D97-AF65-F5344CB8AC3E}">
        <p14:creationId xmlns:p14="http://schemas.microsoft.com/office/powerpoint/2010/main" val="30444205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1F1B51C-75D2-44AC-A204-88377C855671}" type="datetimeFigureOut">
              <a:rPr lang="en-GB" smtClean="0"/>
              <a:t>26/03/2025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D58CECF-B53F-4520-BB05-AC3757890C3F}" type="slidenum">
              <a:rPr lang="en-GB" smtClean="0"/>
              <a:t>‹#›</a:t>
            </a:fld>
            <a:endParaRPr lang="en-GB"/>
          </a:p>
        </p:txBody>
      </p:sp>
    </p:spTree>
    <p:extLst>
      <p:ext uri="{BB962C8B-B14F-4D97-AF65-F5344CB8AC3E}">
        <p14:creationId xmlns:p14="http://schemas.microsoft.com/office/powerpoint/2010/main" val="32678855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hyperlink" Target="http://www.exampaperspractice.co.uk/" TargetMode="Externa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F1B51C-75D2-44AC-A204-88377C855671}" type="datetimeFigureOut">
              <a:rPr lang="en-GB" smtClean="0"/>
              <a:t>26/03/2025</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58CECF-B53F-4520-BB05-AC3757890C3F}" type="slidenum">
              <a:rPr lang="en-GB" smtClean="0"/>
              <a:t>‹#›</a:t>
            </a:fld>
            <a:endParaRPr lang="en-GB"/>
          </a:p>
        </p:txBody>
      </p:sp>
      <p:sp>
        <p:nvSpPr>
          <p:cNvPr id="12" name="Rectangle 11">
            <a:extLst>
              <a:ext uri="{FF2B5EF4-FFF2-40B4-BE49-F238E27FC236}">
                <a16:creationId xmlns:a16="http://schemas.microsoft.com/office/drawing/2014/main" id="{960C5A07-ECA1-4401-BA23-B8332B2C7288}"/>
              </a:ext>
            </a:extLst>
          </p:cNvPr>
          <p:cNvSpPr/>
          <p:nvPr userDrawn="1"/>
        </p:nvSpPr>
        <p:spPr>
          <a:xfrm>
            <a:off x="0" y="6550024"/>
            <a:ext cx="12192000" cy="307977"/>
          </a:xfrm>
          <a:prstGeom prst="rect">
            <a:avLst/>
          </a:prstGeom>
          <a:solidFill>
            <a:srgbClr val="92D050"/>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ooter Placeholder 2">
            <a:extLst>
              <a:ext uri="{FF2B5EF4-FFF2-40B4-BE49-F238E27FC236}">
                <a16:creationId xmlns:a16="http://schemas.microsoft.com/office/drawing/2014/main" id="{A9BB7809-86C8-30D0-71C2-5FA973BCBC24}"/>
              </a:ext>
            </a:extLst>
          </p:cNvPr>
          <p:cNvSpPr txBox="1">
            <a:spLocks/>
          </p:cNvSpPr>
          <p:nvPr userDrawn="1"/>
        </p:nvSpPr>
        <p:spPr>
          <a:xfrm>
            <a:off x="3969982" y="6604635"/>
            <a:ext cx="4038600" cy="23368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200" dirty="0">
                <a:solidFill>
                  <a:schemeClr val="tx1">
                    <a:lumMod val="85000"/>
                    <a:lumOff val="15000"/>
                  </a:schemeClr>
                </a:solidFill>
                <a:latin typeface="Times New Roman" panose="02020603050405020304" pitchFamily="18" charset="0"/>
                <a:cs typeface="Times New Roman" panose="02020603050405020304" pitchFamily="18" charset="0"/>
              </a:rPr>
              <a:t>For more help, please visit </a:t>
            </a:r>
            <a:r>
              <a:rPr lang="en-US" sz="1200" dirty="0">
                <a:solidFill>
                  <a:schemeClr val="tx1">
                    <a:lumMod val="85000"/>
                    <a:lumOff val="15000"/>
                  </a:schemeClr>
                </a:solidFill>
                <a:latin typeface="Times New Roman" panose="02020603050405020304" pitchFamily="18" charset="0"/>
                <a:cs typeface="Times New Roman" panose="02020603050405020304" pitchFamily="18" charset="0"/>
                <a:hlinkClick r:id="rId13">
                  <a:extLst>
                    <a:ext uri="{A12FA001-AC4F-418D-AE19-62706E023703}">
                      <ahyp:hlinkClr xmlns:ahyp="http://schemas.microsoft.com/office/drawing/2018/hyperlinkcolor" val="tx"/>
                    </a:ext>
                  </a:extLst>
                </a:hlinkClick>
              </a:rPr>
              <a:t>www.exampaperspractice.co.uk</a:t>
            </a:r>
            <a:endParaRPr lang="en-GB" sz="1200"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DF0CBC20-B909-D14D-E0C3-5E30F6281E25}"/>
              </a:ext>
            </a:extLst>
          </p:cNvPr>
          <p:cNvSpPr txBox="1"/>
          <p:nvPr userDrawn="1"/>
        </p:nvSpPr>
        <p:spPr>
          <a:xfrm>
            <a:off x="9264424" y="6636880"/>
            <a:ext cx="3048000" cy="230832"/>
          </a:xfrm>
          <a:prstGeom prst="rect">
            <a:avLst/>
          </a:prstGeom>
          <a:noFill/>
        </p:spPr>
        <p:txBody>
          <a:bodyPr wrap="square" rtlCol="0">
            <a:spAutoFit/>
          </a:bodyPr>
          <a:lstStyle/>
          <a:p>
            <a:pPr algn="ctr"/>
            <a:r>
              <a:rPr lang="en-US" sz="900" i="0" dirty="0">
                <a:solidFill>
                  <a:schemeClr val="bg2">
                    <a:lumMod val="75000"/>
                  </a:schemeClr>
                </a:solidFill>
                <a:effectLst/>
                <a:latin typeface="gg sans"/>
              </a:rPr>
              <a:t>© 2025 Exams Papers Practice. All Rights Reserved</a:t>
            </a:r>
            <a:endParaRPr lang="en-PH" sz="900" dirty="0">
              <a:solidFill>
                <a:schemeClr val="bg2">
                  <a:lumMod val="75000"/>
                </a:schemeClr>
              </a:solidFill>
            </a:endParaRPr>
          </a:p>
        </p:txBody>
      </p:sp>
      <p:pic>
        <p:nvPicPr>
          <p:cNvPr id="9" name="Picture 8">
            <a:extLst>
              <a:ext uri="{FF2B5EF4-FFF2-40B4-BE49-F238E27FC236}">
                <a16:creationId xmlns:a16="http://schemas.microsoft.com/office/drawing/2014/main" id="{FCDADA76-31A4-5B60-DE23-EDF2348385B3}"/>
              </a:ext>
            </a:extLst>
          </p:cNvPr>
          <p:cNvPicPr>
            <a:picLocks noChangeAspect="1"/>
          </p:cNvPicPr>
          <p:nvPr userDrawn="1"/>
        </p:nvPicPr>
        <p:blipFill>
          <a:blip r:embed="rId14" cstate="print">
            <a:alphaModFix amt="5000"/>
            <a:extLst>
              <a:ext uri="{28A0092B-C50C-407E-A947-70E740481C1C}">
                <a14:useLocalDpi xmlns:a14="http://schemas.microsoft.com/office/drawing/2010/main" val="0"/>
              </a:ext>
            </a:extLst>
          </a:blip>
          <a:stretch>
            <a:fillRect/>
          </a:stretch>
        </p:blipFill>
        <p:spPr>
          <a:xfrm>
            <a:off x="2492786" y="1561449"/>
            <a:ext cx="7695738" cy="3098355"/>
          </a:xfrm>
          <a:prstGeom prst="rect">
            <a:avLst/>
          </a:prstGeom>
        </p:spPr>
      </p:pic>
      <p:pic>
        <p:nvPicPr>
          <p:cNvPr id="10" name="Picture 9">
            <a:extLst>
              <a:ext uri="{FF2B5EF4-FFF2-40B4-BE49-F238E27FC236}">
                <a16:creationId xmlns:a16="http://schemas.microsoft.com/office/drawing/2014/main" id="{9688BFEE-A744-B8E2-B50E-0DB8707505F7}"/>
              </a:ext>
            </a:extLst>
          </p:cNvPr>
          <p:cNvPicPr>
            <a:picLocks noChangeAspect="1"/>
          </p:cNvPicPr>
          <p:nvPr userDrawn="1"/>
        </p:nvPicPr>
        <p:blipFill>
          <a:blip r:embed="rId15" cstate="print">
            <a:alphaModFix amt="85000"/>
            <a:extLst>
              <a:ext uri="{28A0092B-C50C-407E-A947-70E740481C1C}">
                <a14:useLocalDpi xmlns:a14="http://schemas.microsoft.com/office/drawing/2010/main" val="0"/>
              </a:ext>
            </a:extLst>
          </a:blip>
          <a:stretch>
            <a:fillRect/>
          </a:stretch>
        </p:blipFill>
        <p:spPr>
          <a:xfrm>
            <a:off x="11179582" y="232481"/>
            <a:ext cx="933411" cy="375797"/>
          </a:xfrm>
          <a:prstGeom prst="rect">
            <a:avLst/>
          </a:prstGeom>
        </p:spPr>
      </p:pic>
    </p:spTree>
    <p:extLst>
      <p:ext uri="{BB962C8B-B14F-4D97-AF65-F5344CB8AC3E}">
        <p14:creationId xmlns:p14="http://schemas.microsoft.com/office/powerpoint/2010/main" val="62966765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mp4"/><Relationship Id="rId1" Type="http://schemas.microsoft.com/office/2007/relationships/media" Target="../media/media5.mp4"/><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6.mp4"/><Relationship Id="rId1" Type="http://schemas.microsoft.com/office/2007/relationships/media" Target="../media/media6.mp4"/><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7.mp4"/><Relationship Id="rId1" Type="http://schemas.openxmlformats.org/officeDocument/2006/relationships/video" Target="NULL" TargetMode="Externa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2.mp4"/><Relationship Id="rId1" Type="http://schemas.openxmlformats.org/officeDocument/2006/relationships/video" Target="NULL" TargetMode="Externa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dirty="0"/>
              <a:t>Network Topology and network types</a:t>
            </a:r>
          </a:p>
        </p:txBody>
      </p:sp>
      <p:sp>
        <p:nvSpPr>
          <p:cNvPr id="3" name="Subtitle 2"/>
          <p:cNvSpPr>
            <a:spLocks noGrp="1"/>
          </p:cNvSpPr>
          <p:nvPr>
            <p:ph type="subTitle" idx="1"/>
          </p:nvPr>
        </p:nvSpPr>
        <p:spPr/>
        <p:txBody>
          <a:bodyPr/>
          <a:lstStyle/>
          <a:p>
            <a:endParaRPr lang="en-GB"/>
          </a:p>
        </p:txBody>
      </p:sp>
    </p:spTree>
    <p:extLst>
      <p:ext uri="{BB962C8B-B14F-4D97-AF65-F5344CB8AC3E}">
        <p14:creationId xmlns:p14="http://schemas.microsoft.com/office/powerpoint/2010/main" val="4116756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Star topology</a:t>
            </a:r>
          </a:p>
        </p:txBody>
      </p:sp>
      <p:sp>
        <p:nvSpPr>
          <p:cNvPr id="3" name="Content Placeholder 2"/>
          <p:cNvSpPr>
            <a:spLocks noGrp="1"/>
          </p:cNvSpPr>
          <p:nvPr>
            <p:ph idx="1"/>
          </p:nvPr>
        </p:nvSpPr>
        <p:spPr>
          <a:xfrm>
            <a:off x="467140" y="1253331"/>
            <a:ext cx="10515600" cy="4351338"/>
          </a:xfrm>
        </p:spPr>
        <p:txBody>
          <a:bodyPr>
            <a:normAutofit fontScale="92500" lnSpcReduction="10000"/>
          </a:bodyPr>
          <a:lstStyle/>
          <a:p>
            <a:pPr marL="0" indent="0">
              <a:lnSpc>
                <a:spcPct val="100000"/>
              </a:lnSpc>
              <a:buNone/>
            </a:pPr>
            <a:r>
              <a:rPr lang="en-GB" b="1" dirty="0"/>
              <a:t>Advantages</a:t>
            </a:r>
          </a:p>
          <a:p>
            <a:pPr>
              <a:lnSpc>
                <a:spcPct val="100000"/>
              </a:lnSpc>
              <a:buFont typeface="Wingdings" panose="05000000000000000000" pitchFamily="2" charset="2"/>
              <a:buChar char="ü"/>
            </a:pPr>
            <a:r>
              <a:rPr lang="en-GB" dirty="0"/>
              <a:t>Greater security as data are only sent to the intended recipient</a:t>
            </a:r>
          </a:p>
          <a:p>
            <a:pPr>
              <a:lnSpc>
                <a:spcPct val="100000"/>
              </a:lnSpc>
              <a:buFont typeface="Wingdings" panose="05000000000000000000" pitchFamily="2" charset="2"/>
              <a:buChar char="ü"/>
            </a:pPr>
            <a:r>
              <a:rPr lang="en-GB" dirty="0"/>
              <a:t>If any of the  connections fail only a single node will be affected.  The rest of the network will work as normal</a:t>
            </a:r>
          </a:p>
          <a:p>
            <a:pPr>
              <a:lnSpc>
                <a:spcPct val="100000"/>
              </a:lnSpc>
              <a:buFont typeface="Wingdings" panose="05000000000000000000" pitchFamily="2" charset="2"/>
              <a:buChar char="ü"/>
            </a:pPr>
            <a:r>
              <a:rPr lang="en-GB" dirty="0"/>
              <a:t>Fewer collisions between data packets</a:t>
            </a:r>
          </a:p>
          <a:p>
            <a:pPr>
              <a:lnSpc>
                <a:spcPct val="100000"/>
              </a:lnSpc>
            </a:pPr>
            <a:endParaRPr lang="en-GB" dirty="0"/>
          </a:p>
          <a:p>
            <a:pPr marL="0" indent="0">
              <a:lnSpc>
                <a:spcPct val="100000"/>
              </a:lnSpc>
              <a:buNone/>
            </a:pPr>
            <a:r>
              <a:rPr lang="en-GB" b="1" dirty="0"/>
              <a:t>Disadvantages</a:t>
            </a:r>
          </a:p>
          <a:p>
            <a:pPr>
              <a:lnSpc>
                <a:spcPct val="100000"/>
              </a:lnSpc>
              <a:buFont typeface="Wingdings" panose="05000000000000000000" pitchFamily="2" charset="2"/>
              <a:buChar char="ü"/>
            </a:pPr>
            <a:r>
              <a:rPr lang="en-GB" dirty="0"/>
              <a:t>If the central hub fails then every computer on the network is affected</a:t>
            </a:r>
          </a:p>
          <a:p>
            <a:pPr>
              <a:lnSpc>
                <a:spcPct val="100000"/>
              </a:lnSpc>
              <a:buFont typeface="Wingdings" panose="05000000000000000000" pitchFamily="2" charset="2"/>
              <a:buChar char="ü"/>
            </a:pPr>
            <a:r>
              <a:rPr lang="en-GB" dirty="0"/>
              <a:t>Expensive as extra cable and hardware (hubs) are needed</a:t>
            </a:r>
          </a:p>
          <a:p>
            <a:pPr marL="0" indent="0">
              <a:buNone/>
            </a:pPr>
            <a:endParaRPr lang="en-GB" b="1" dirty="0"/>
          </a:p>
        </p:txBody>
      </p:sp>
    </p:spTree>
    <p:extLst>
      <p:ext uri="{BB962C8B-B14F-4D97-AF65-F5344CB8AC3E}">
        <p14:creationId xmlns:p14="http://schemas.microsoft.com/office/powerpoint/2010/main" val="21770128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E60FCA-FCE2-4056-9965-9AB985FB742A}"/>
              </a:ext>
            </a:extLst>
          </p:cNvPr>
          <p:cNvSpPr>
            <a:spLocks noGrp="1"/>
          </p:cNvSpPr>
          <p:nvPr>
            <p:ph type="title"/>
          </p:nvPr>
        </p:nvSpPr>
        <p:spPr/>
        <p:txBody>
          <a:bodyPr>
            <a:normAutofit fontScale="90000"/>
          </a:bodyPr>
          <a:lstStyle/>
          <a:p>
            <a:r>
              <a:rPr lang="en-GB" dirty="0"/>
              <a:t>Logical bus network topology</a:t>
            </a:r>
          </a:p>
        </p:txBody>
      </p:sp>
      <p:sp>
        <p:nvSpPr>
          <p:cNvPr id="3" name="Content Placeholder 2">
            <a:extLst>
              <a:ext uri="{FF2B5EF4-FFF2-40B4-BE49-F238E27FC236}">
                <a16:creationId xmlns:a16="http://schemas.microsoft.com/office/drawing/2014/main" id="{441EE466-A079-4873-AF32-CF4622C39F55}"/>
              </a:ext>
            </a:extLst>
          </p:cNvPr>
          <p:cNvSpPr>
            <a:spLocks noGrp="1"/>
          </p:cNvSpPr>
          <p:nvPr>
            <p:ph idx="1"/>
          </p:nvPr>
        </p:nvSpPr>
        <p:spPr/>
        <p:txBody>
          <a:bodyPr/>
          <a:lstStyle/>
          <a:p>
            <a:pPr>
              <a:lnSpc>
                <a:spcPct val="100000"/>
              </a:lnSpc>
              <a:buFont typeface="Wingdings" panose="05000000000000000000" pitchFamily="2" charset="2"/>
              <a:buChar char="ü"/>
            </a:pPr>
            <a:r>
              <a:rPr lang="en-GB" dirty="0"/>
              <a:t>It is possible that a network that has been physically set up with cables based on one topology can behave as if is has been set up as another topology.</a:t>
            </a:r>
          </a:p>
          <a:p>
            <a:pPr>
              <a:lnSpc>
                <a:spcPct val="100000"/>
              </a:lnSpc>
              <a:buFont typeface="Wingdings" panose="05000000000000000000" pitchFamily="2" charset="2"/>
              <a:buChar char="ü"/>
            </a:pPr>
            <a:r>
              <a:rPr lang="en-GB" dirty="0"/>
              <a:t>For instance, a network that has physically been set up at a star topology can behave as a logical bus network.</a:t>
            </a:r>
          </a:p>
          <a:p>
            <a:pPr>
              <a:lnSpc>
                <a:spcPct val="100000"/>
              </a:lnSpc>
              <a:buFont typeface="Wingdings" panose="05000000000000000000" pitchFamily="2" charset="2"/>
              <a:buChar char="ü"/>
            </a:pPr>
            <a:r>
              <a:rPr lang="en-GB" dirty="0"/>
              <a:t>In this situation the hub is set up so that communication received from one computer is relayed to all the other devices on the network. </a:t>
            </a:r>
          </a:p>
        </p:txBody>
      </p:sp>
    </p:spTree>
    <p:extLst>
      <p:ext uri="{BB962C8B-B14F-4D97-AF65-F5344CB8AC3E}">
        <p14:creationId xmlns:p14="http://schemas.microsoft.com/office/powerpoint/2010/main" val="38499138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F05753-8FEC-426E-AB27-FAE696EE466F}"/>
              </a:ext>
            </a:extLst>
          </p:cNvPr>
          <p:cNvSpPr>
            <a:spLocks noGrp="1"/>
          </p:cNvSpPr>
          <p:nvPr>
            <p:ph type="title"/>
          </p:nvPr>
        </p:nvSpPr>
        <p:spPr/>
        <p:txBody>
          <a:bodyPr>
            <a:normAutofit fontScale="90000"/>
          </a:bodyPr>
          <a:lstStyle/>
          <a:p>
            <a:r>
              <a:rPr lang="en-GB" dirty="0"/>
              <a:t>Logical bus network</a:t>
            </a:r>
          </a:p>
        </p:txBody>
      </p:sp>
      <p:pic>
        <p:nvPicPr>
          <p:cNvPr id="4" name="Screen Recording 3">
            <a:hlinkClick r:id="" action="ppaction://media"/>
            <a:extLst>
              <a:ext uri="{FF2B5EF4-FFF2-40B4-BE49-F238E27FC236}">
                <a16:creationId xmlns:a16="http://schemas.microsoft.com/office/drawing/2014/main" id="{B0320AEE-7757-49B1-98FC-5582C5225A37}"/>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3230563" y="1852613"/>
            <a:ext cx="5730875" cy="4351337"/>
          </a:xfrm>
        </p:spPr>
      </p:pic>
    </p:spTree>
    <p:extLst>
      <p:ext uri="{BB962C8B-B14F-4D97-AF65-F5344CB8AC3E}">
        <p14:creationId xmlns:p14="http://schemas.microsoft.com/office/powerpoint/2010/main" val="1240693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689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9C7522-F27F-4025-9BB2-DD1B253E9138}"/>
              </a:ext>
            </a:extLst>
          </p:cNvPr>
          <p:cNvSpPr>
            <a:spLocks noGrp="1"/>
          </p:cNvSpPr>
          <p:nvPr>
            <p:ph type="title"/>
          </p:nvPr>
        </p:nvSpPr>
        <p:spPr/>
        <p:txBody>
          <a:bodyPr>
            <a:normAutofit fontScale="90000"/>
          </a:bodyPr>
          <a:lstStyle/>
          <a:p>
            <a:r>
              <a:rPr lang="en-GB" dirty="0"/>
              <a:t>Full Mesh Topology</a:t>
            </a:r>
          </a:p>
        </p:txBody>
      </p:sp>
      <p:sp>
        <p:nvSpPr>
          <p:cNvPr id="3" name="Content Placeholder 2">
            <a:extLst>
              <a:ext uri="{FF2B5EF4-FFF2-40B4-BE49-F238E27FC236}">
                <a16:creationId xmlns:a16="http://schemas.microsoft.com/office/drawing/2014/main" id="{EA535B1D-716E-4B98-89DF-E6815C075013}"/>
              </a:ext>
            </a:extLst>
          </p:cNvPr>
          <p:cNvSpPr>
            <a:spLocks noGrp="1"/>
          </p:cNvSpPr>
          <p:nvPr>
            <p:ph idx="1"/>
          </p:nvPr>
        </p:nvSpPr>
        <p:spPr>
          <a:xfrm>
            <a:off x="654117" y="1406525"/>
            <a:ext cx="4477719" cy="4351338"/>
          </a:xfrm>
        </p:spPr>
        <p:txBody>
          <a:bodyPr/>
          <a:lstStyle/>
          <a:p>
            <a:pPr marL="0" indent="0">
              <a:buNone/>
            </a:pPr>
            <a:r>
              <a:rPr lang="en-GB" dirty="0"/>
              <a:t>In a full mesh network all devices are connected to every device allowing for direct two-way communication between the nodes</a:t>
            </a:r>
          </a:p>
        </p:txBody>
      </p:sp>
      <p:pic>
        <p:nvPicPr>
          <p:cNvPr id="9" name="Picture 8" descr="Diagram&#10;&#10;Description automatically generated">
            <a:extLst>
              <a:ext uri="{FF2B5EF4-FFF2-40B4-BE49-F238E27FC236}">
                <a16:creationId xmlns:a16="http://schemas.microsoft.com/office/drawing/2014/main" id="{0F7635C7-5209-4BBD-B2F0-42A868C39F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31836" y="1100137"/>
            <a:ext cx="6619681" cy="4150031"/>
          </a:xfrm>
          <a:prstGeom prst="rect">
            <a:avLst/>
          </a:prstGeom>
        </p:spPr>
      </p:pic>
    </p:spTree>
    <p:extLst>
      <p:ext uri="{BB962C8B-B14F-4D97-AF65-F5344CB8AC3E}">
        <p14:creationId xmlns:p14="http://schemas.microsoft.com/office/powerpoint/2010/main" val="17945894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9C7522-F27F-4025-9BB2-DD1B253E9138}"/>
              </a:ext>
            </a:extLst>
          </p:cNvPr>
          <p:cNvSpPr>
            <a:spLocks noGrp="1"/>
          </p:cNvSpPr>
          <p:nvPr>
            <p:ph type="title"/>
          </p:nvPr>
        </p:nvSpPr>
        <p:spPr/>
        <p:txBody>
          <a:bodyPr>
            <a:normAutofit fontScale="90000"/>
          </a:bodyPr>
          <a:lstStyle/>
          <a:p>
            <a:r>
              <a:rPr lang="en-GB" dirty="0"/>
              <a:t>Full Mesh Topology</a:t>
            </a:r>
          </a:p>
        </p:txBody>
      </p:sp>
      <p:pic>
        <p:nvPicPr>
          <p:cNvPr id="7" name="full-mesh">
            <a:hlinkClick r:id="" action="ppaction://media"/>
            <a:extLst>
              <a:ext uri="{FF2B5EF4-FFF2-40B4-BE49-F238E27FC236}">
                <a16:creationId xmlns:a16="http://schemas.microsoft.com/office/drawing/2014/main" id="{B750EBD0-9D43-448E-A271-31ED4576C736}"/>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489416" y="1387663"/>
            <a:ext cx="6932613" cy="4351337"/>
          </a:xfrm>
        </p:spPr>
      </p:pic>
    </p:spTree>
    <p:extLst>
      <p:ext uri="{BB962C8B-B14F-4D97-AF65-F5344CB8AC3E}">
        <p14:creationId xmlns:p14="http://schemas.microsoft.com/office/powerpoint/2010/main" val="2548621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92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9C7522-F27F-4025-9BB2-DD1B253E9138}"/>
              </a:ext>
            </a:extLst>
          </p:cNvPr>
          <p:cNvSpPr>
            <a:spLocks noGrp="1"/>
          </p:cNvSpPr>
          <p:nvPr>
            <p:ph type="title"/>
          </p:nvPr>
        </p:nvSpPr>
        <p:spPr/>
        <p:txBody>
          <a:bodyPr>
            <a:normAutofit fontScale="90000"/>
          </a:bodyPr>
          <a:lstStyle/>
          <a:p>
            <a:r>
              <a:rPr lang="en-GB" dirty="0"/>
              <a:t>Partial Mesh Topology</a:t>
            </a:r>
          </a:p>
        </p:txBody>
      </p:sp>
      <p:pic>
        <p:nvPicPr>
          <p:cNvPr id="5" name="Content Placeholder 4" descr="Diagram&#10;&#10;Description automatically generated">
            <a:extLst>
              <a:ext uri="{FF2B5EF4-FFF2-40B4-BE49-F238E27FC236}">
                <a16:creationId xmlns:a16="http://schemas.microsoft.com/office/drawing/2014/main" id="{FA267C52-08DE-45D9-875C-949437F8B0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79395" y="1539081"/>
            <a:ext cx="6200775" cy="4086225"/>
          </a:xfrm>
        </p:spPr>
      </p:pic>
      <p:sp>
        <p:nvSpPr>
          <p:cNvPr id="6" name="Content Placeholder 2">
            <a:extLst>
              <a:ext uri="{FF2B5EF4-FFF2-40B4-BE49-F238E27FC236}">
                <a16:creationId xmlns:a16="http://schemas.microsoft.com/office/drawing/2014/main" id="{70204418-41AB-46B3-8BD3-7FA41A6E6269}"/>
              </a:ext>
            </a:extLst>
          </p:cNvPr>
          <p:cNvSpPr txBox="1">
            <a:spLocks/>
          </p:cNvSpPr>
          <p:nvPr/>
        </p:nvSpPr>
        <p:spPr>
          <a:xfrm>
            <a:off x="276746" y="1406524"/>
            <a:ext cx="4477719"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dirty="0"/>
              <a:t>In a partial mesh network not all devices are directly connected to one another.  For two nodes that are not directly connected to one another they have rely on nodes in between to retransmit the packets</a:t>
            </a:r>
          </a:p>
        </p:txBody>
      </p:sp>
    </p:spTree>
    <p:extLst>
      <p:ext uri="{BB962C8B-B14F-4D97-AF65-F5344CB8AC3E}">
        <p14:creationId xmlns:p14="http://schemas.microsoft.com/office/powerpoint/2010/main" val="36365556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9C7522-F27F-4025-9BB2-DD1B253E9138}"/>
              </a:ext>
            </a:extLst>
          </p:cNvPr>
          <p:cNvSpPr>
            <a:spLocks noGrp="1"/>
          </p:cNvSpPr>
          <p:nvPr>
            <p:ph type="title"/>
          </p:nvPr>
        </p:nvSpPr>
        <p:spPr/>
        <p:txBody>
          <a:bodyPr>
            <a:normAutofit fontScale="90000"/>
          </a:bodyPr>
          <a:lstStyle/>
          <a:p>
            <a:r>
              <a:rPr lang="en-GB" dirty="0"/>
              <a:t>Partial Mesh Topology</a:t>
            </a:r>
          </a:p>
        </p:txBody>
      </p:sp>
      <p:pic>
        <p:nvPicPr>
          <p:cNvPr id="4" name="mesh">
            <a:hlinkClick r:id="" action="ppaction://media"/>
            <a:extLst>
              <a:ext uri="{FF2B5EF4-FFF2-40B4-BE49-F238E27FC236}">
                <a16:creationId xmlns:a16="http://schemas.microsoft.com/office/drawing/2014/main" id="{5B3B61BE-EF2A-4BB8-95B4-E9D5855B8822}"/>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3636290" y="1744125"/>
            <a:ext cx="6932613" cy="4351337"/>
          </a:xfrm>
        </p:spPr>
      </p:pic>
    </p:spTree>
    <p:extLst>
      <p:ext uri="{BB962C8B-B14F-4D97-AF65-F5344CB8AC3E}">
        <p14:creationId xmlns:p14="http://schemas.microsoft.com/office/powerpoint/2010/main" val="1391060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58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Mesh topology</a:t>
            </a:r>
          </a:p>
        </p:txBody>
      </p:sp>
      <p:sp>
        <p:nvSpPr>
          <p:cNvPr id="3" name="Content Placeholder 2"/>
          <p:cNvSpPr>
            <a:spLocks noGrp="1"/>
          </p:cNvSpPr>
          <p:nvPr>
            <p:ph idx="1"/>
          </p:nvPr>
        </p:nvSpPr>
        <p:spPr>
          <a:xfrm>
            <a:off x="467140" y="1253331"/>
            <a:ext cx="10515600" cy="4351338"/>
          </a:xfrm>
        </p:spPr>
        <p:txBody>
          <a:bodyPr>
            <a:normAutofit fontScale="92500" lnSpcReduction="10000"/>
          </a:bodyPr>
          <a:lstStyle/>
          <a:p>
            <a:pPr marL="0" indent="0">
              <a:lnSpc>
                <a:spcPct val="100000"/>
              </a:lnSpc>
              <a:buNone/>
            </a:pPr>
            <a:r>
              <a:rPr lang="en-GB" b="1" dirty="0"/>
              <a:t>Advantages</a:t>
            </a:r>
          </a:p>
          <a:p>
            <a:pPr>
              <a:lnSpc>
                <a:spcPct val="100000"/>
              </a:lnSpc>
              <a:buFont typeface="Wingdings" panose="05000000000000000000" pitchFamily="2" charset="2"/>
              <a:buChar char="ü"/>
            </a:pPr>
            <a:r>
              <a:rPr lang="en-GB" dirty="0"/>
              <a:t>There is a lot of redundancy built into the network, because if one connection fails, there are a lot of other viable routes to transmit the messages</a:t>
            </a:r>
          </a:p>
          <a:p>
            <a:pPr>
              <a:lnSpc>
                <a:spcPct val="100000"/>
              </a:lnSpc>
              <a:buFont typeface="Wingdings" panose="05000000000000000000" pitchFamily="2" charset="2"/>
              <a:buChar char="ü"/>
            </a:pPr>
            <a:r>
              <a:rPr lang="en-GB" dirty="0"/>
              <a:t>Lower latency as message can be sent directly </a:t>
            </a:r>
            <a:r>
              <a:rPr lang="en-GB"/>
              <a:t>between computers</a:t>
            </a:r>
            <a:endParaRPr lang="en-GB" dirty="0"/>
          </a:p>
          <a:p>
            <a:pPr marL="0" indent="0">
              <a:lnSpc>
                <a:spcPct val="100000"/>
              </a:lnSpc>
              <a:buNone/>
            </a:pPr>
            <a:r>
              <a:rPr lang="en-GB" b="1" dirty="0"/>
              <a:t>Disadvantages</a:t>
            </a:r>
          </a:p>
          <a:p>
            <a:pPr>
              <a:lnSpc>
                <a:spcPct val="100000"/>
              </a:lnSpc>
              <a:buFont typeface="Wingdings" panose="05000000000000000000" pitchFamily="2" charset="2"/>
              <a:buChar char="ü"/>
            </a:pPr>
            <a:r>
              <a:rPr lang="en-GB" dirty="0"/>
              <a:t>Not very practical to set up because even a small network with a few nodes will require lots of connections: (n*(n-1))/2 connections where n is the number of nodes</a:t>
            </a:r>
          </a:p>
          <a:p>
            <a:pPr>
              <a:lnSpc>
                <a:spcPct val="100000"/>
              </a:lnSpc>
              <a:buFont typeface="Wingdings" panose="05000000000000000000" pitchFamily="2" charset="2"/>
              <a:buChar char="ü"/>
            </a:pPr>
            <a:r>
              <a:rPr lang="en-GB" dirty="0"/>
              <a:t>Expensive to set up as a lot of cabling is needed</a:t>
            </a:r>
          </a:p>
        </p:txBody>
      </p:sp>
    </p:spTree>
    <p:extLst>
      <p:ext uri="{BB962C8B-B14F-4D97-AF65-F5344CB8AC3E}">
        <p14:creationId xmlns:p14="http://schemas.microsoft.com/office/powerpoint/2010/main" val="623817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9C7522-F27F-4025-9BB2-DD1B253E9138}"/>
              </a:ext>
            </a:extLst>
          </p:cNvPr>
          <p:cNvSpPr>
            <a:spLocks noGrp="1"/>
          </p:cNvSpPr>
          <p:nvPr>
            <p:ph type="title"/>
          </p:nvPr>
        </p:nvSpPr>
        <p:spPr/>
        <p:txBody>
          <a:bodyPr>
            <a:normAutofit fontScale="90000"/>
          </a:bodyPr>
          <a:lstStyle/>
          <a:p>
            <a:r>
              <a:rPr lang="en-GB" dirty="0"/>
              <a:t>Ring Topology</a:t>
            </a:r>
          </a:p>
        </p:txBody>
      </p:sp>
      <p:pic>
        <p:nvPicPr>
          <p:cNvPr id="5" name="Content Placeholder 4" descr="Diagram&#10;&#10;Description automatically generated">
            <a:extLst>
              <a:ext uri="{FF2B5EF4-FFF2-40B4-BE49-F238E27FC236}">
                <a16:creationId xmlns:a16="http://schemas.microsoft.com/office/drawing/2014/main" id="{D6B15542-1C33-4AD1-A526-B2FDBD6C5A2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14154" y="1406524"/>
            <a:ext cx="6763592" cy="4351337"/>
          </a:xfrm>
        </p:spPr>
      </p:pic>
      <p:sp>
        <p:nvSpPr>
          <p:cNvPr id="7" name="Content Placeholder 2">
            <a:extLst>
              <a:ext uri="{FF2B5EF4-FFF2-40B4-BE49-F238E27FC236}">
                <a16:creationId xmlns:a16="http://schemas.microsoft.com/office/drawing/2014/main" id="{2D4669D4-7434-423D-956F-72D4A4EA3F8A}"/>
              </a:ext>
            </a:extLst>
          </p:cNvPr>
          <p:cNvSpPr txBox="1">
            <a:spLocks/>
          </p:cNvSpPr>
          <p:nvPr/>
        </p:nvSpPr>
        <p:spPr>
          <a:xfrm>
            <a:off x="276746" y="1406524"/>
            <a:ext cx="4477719" cy="4351338"/>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buFont typeface="Wingdings" panose="05000000000000000000" pitchFamily="2" charset="2"/>
              <a:buChar char="ü"/>
            </a:pPr>
            <a:r>
              <a:rPr lang="en-GB" dirty="0"/>
              <a:t>Each node is connected to two other nodes forming a ring. </a:t>
            </a:r>
          </a:p>
          <a:p>
            <a:pPr>
              <a:lnSpc>
                <a:spcPct val="110000"/>
              </a:lnSpc>
              <a:buFont typeface="Wingdings" panose="05000000000000000000" pitchFamily="2" charset="2"/>
              <a:buChar char="ü"/>
            </a:pPr>
            <a:r>
              <a:rPr lang="en-GB" dirty="0"/>
              <a:t>When a message is sent from one device to another, the receiving devices determines whether it is the intended recipient and if not retransmits the message onto the next device.</a:t>
            </a:r>
          </a:p>
        </p:txBody>
      </p:sp>
    </p:spTree>
    <p:extLst>
      <p:ext uri="{BB962C8B-B14F-4D97-AF65-F5344CB8AC3E}">
        <p14:creationId xmlns:p14="http://schemas.microsoft.com/office/powerpoint/2010/main" val="6526746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9C7522-F27F-4025-9BB2-DD1B253E9138}"/>
              </a:ext>
            </a:extLst>
          </p:cNvPr>
          <p:cNvSpPr>
            <a:spLocks noGrp="1"/>
          </p:cNvSpPr>
          <p:nvPr>
            <p:ph type="title"/>
          </p:nvPr>
        </p:nvSpPr>
        <p:spPr/>
        <p:txBody>
          <a:bodyPr>
            <a:normAutofit fontScale="90000"/>
          </a:bodyPr>
          <a:lstStyle/>
          <a:p>
            <a:r>
              <a:rPr lang="en-GB" dirty="0"/>
              <a:t>Ring Topology</a:t>
            </a:r>
          </a:p>
        </p:txBody>
      </p:sp>
      <p:sp>
        <p:nvSpPr>
          <p:cNvPr id="3" name="Content Placeholder 2">
            <a:extLst>
              <a:ext uri="{FF2B5EF4-FFF2-40B4-BE49-F238E27FC236}">
                <a16:creationId xmlns:a16="http://schemas.microsoft.com/office/drawing/2014/main" id="{EA535B1D-716E-4B98-89DF-E6815C075013}"/>
              </a:ext>
            </a:extLst>
          </p:cNvPr>
          <p:cNvSpPr>
            <a:spLocks noGrp="1"/>
          </p:cNvSpPr>
          <p:nvPr>
            <p:ph idx="1"/>
          </p:nvPr>
        </p:nvSpPr>
        <p:spPr/>
        <p:txBody>
          <a:bodyPr/>
          <a:lstStyle/>
          <a:p>
            <a:endParaRPr lang="en-GB"/>
          </a:p>
        </p:txBody>
      </p:sp>
      <p:pic>
        <p:nvPicPr>
          <p:cNvPr id="4" name="ring">
            <a:hlinkClick r:id="" action="ppaction://media"/>
            <a:extLst>
              <a:ext uri="{FF2B5EF4-FFF2-40B4-BE49-F238E27FC236}">
                <a16:creationId xmlns:a16="http://schemas.microsoft.com/office/drawing/2014/main" id="{A98A0E44-04CD-496F-9FA1-B2AFE189F4B5}"/>
              </a:ext>
            </a:extLst>
          </p:cNvPr>
          <p:cNvPicPr>
            <a:picLocks noChangeAspect="1"/>
          </p:cNvPicPr>
          <p:nvPr>
            <a:videoFile r:link="rId1"/>
            <p:extLst>
              <p:ext uri="{DAA4B4D4-6D71-4841-9C94-3DE7FCFB9230}">
                <p14:media xmlns:p14="http://schemas.microsoft.com/office/powerpoint/2010/main" r:embed="rId2">
                  <p14:trim end="57540.8"/>
                </p14:media>
              </p:ext>
            </p:extLst>
          </p:nvPr>
        </p:nvPicPr>
        <p:blipFill>
          <a:blip r:embed="rId4"/>
          <a:stretch>
            <a:fillRect/>
          </a:stretch>
        </p:blipFill>
        <p:spPr>
          <a:xfrm>
            <a:off x="1623138" y="1535372"/>
            <a:ext cx="6743700" cy="4351337"/>
          </a:xfrm>
          <a:prstGeom prst="rect">
            <a:avLst/>
          </a:prstGeom>
        </p:spPr>
      </p:pic>
    </p:spTree>
    <p:extLst>
      <p:ext uri="{BB962C8B-B14F-4D97-AF65-F5344CB8AC3E}">
        <p14:creationId xmlns:p14="http://schemas.microsoft.com/office/powerpoint/2010/main" val="1423005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Learning objectives</a:t>
            </a:r>
          </a:p>
        </p:txBody>
      </p:sp>
      <p:sp>
        <p:nvSpPr>
          <p:cNvPr id="3" name="Content Placeholder 2"/>
          <p:cNvSpPr>
            <a:spLocks noGrp="1"/>
          </p:cNvSpPr>
          <p:nvPr>
            <p:ph idx="1"/>
          </p:nvPr>
        </p:nvSpPr>
        <p:spPr/>
        <p:txBody>
          <a:bodyPr/>
          <a:lstStyle/>
          <a:p>
            <a:pPr>
              <a:buFont typeface="Wingdings" panose="05000000000000000000" pitchFamily="2" charset="2"/>
              <a:buChar char="ü"/>
            </a:pPr>
            <a:r>
              <a:rPr lang="en-GB" dirty="0"/>
              <a:t>Explain and compare different network topologies</a:t>
            </a:r>
          </a:p>
          <a:p>
            <a:pPr>
              <a:buFont typeface="Wingdings" panose="05000000000000000000" pitchFamily="2" charset="2"/>
              <a:buChar char="ü"/>
            </a:pPr>
            <a:r>
              <a:rPr lang="en-GB" dirty="0"/>
              <a:t>Explain and differentiate physical star and logical bus network topologies and how they work</a:t>
            </a:r>
          </a:p>
          <a:p>
            <a:pPr>
              <a:buFont typeface="Wingdings" panose="05000000000000000000" pitchFamily="2" charset="2"/>
              <a:buChar char="ü"/>
            </a:pPr>
            <a:r>
              <a:rPr lang="en-GB" dirty="0"/>
              <a:t>Explain client-server networking</a:t>
            </a:r>
          </a:p>
          <a:p>
            <a:pPr>
              <a:buFont typeface="Wingdings" panose="05000000000000000000" pitchFamily="2" charset="2"/>
              <a:buChar char="ü"/>
            </a:pPr>
            <a:r>
              <a:rPr lang="en-GB" dirty="0"/>
              <a:t>Explain peer-to-peer networking</a:t>
            </a:r>
          </a:p>
          <a:p>
            <a:pPr>
              <a:buFont typeface="Wingdings" panose="05000000000000000000" pitchFamily="2" charset="2"/>
              <a:buChar char="ü"/>
            </a:pPr>
            <a:endParaRPr lang="en-GB" dirty="0"/>
          </a:p>
        </p:txBody>
      </p:sp>
    </p:spTree>
    <p:extLst>
      <p:ext uri="{BB962C8B-B14F-4D97-AF65-F5344CB8AC3E}">
        <p14:creationId xmlns:p14="http://schemas.microsoft.com/office/powerpoint/2010/main" val="22258319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Ring topology</a:t>
            </a:r>
          </a:p>
        </p:txBody>
      </p:sp>
      <p:sp>
        <p:nvSpPr>
          <p:cNvPr id="3" name="Content Placeholder 2"/>
          <p:cNvSpPr>
            <a:spLocks noGrp="1"/>
          </p:cNvSpPr>
          <p:nvPr>
            <p:ph idx="1"/>
          </p:nvPr>
        </p:nvSpPr>
        <p:spPr>
          <a:xfrm>
            <a:off x="467140" y="1253331"/>
            <a:ext cx="10515600" cy="4351338"/>
          </a:xfrm>
        </p:spPr>
        <p:txBody>
          <a:bodyPr>
            <a:normAutofit/>
          </a:bodyPr>
          <a:lstStyle/>
          <a:p>
            <a:pPr marL="0" indent="0">
              <a:lnSpc>
                <a:spcPct val="100000"/>
              </a:lnSpc>
              <a:buNone/>
            </a:pPr>
            <a:r>
              <a:rPr lang="en-GB" b="1" dirty="0"/>
              <a:t>Advantages</a:t>
            </a:r>
          </a:p>
          <a:p>
            <a:pPr>
              <a:lnSpc>
                <a:spcPct val="100000"/>
              </a:lnSpc>
              <a:buFont typeface="Wingdings" panose="05000000000000000000" pitchFamily="2" charset="2"/>
              <a:buChar char="ü"/>
            </a:pPr>
            <a:r>
              <a:rPr lang="en-GB" dirty="0"/>
              <a:t>Relatively inexpensive to set up</a:t>
            </a:r>
          </a:p>
          <a:p>
            <a:pPr>
              <a:lnSpc>
                <a:spcPct val="100000"/>
              </a:lnSpc>
              <a:buFont typeface="Wingdings" panose="05000000000000000000" pitchFamily="2" charset="2"/>
              <a:buChar char="ü"/>
            </a:pPr>
            <a:r>
              <a:rPr lang="en-GB" dirty="0"/>
              <a:t>Can perform better than bus topology because there are fewer collisions</a:t>
            </a:r>
          </a:p>
          <a:p>
            <a:pPr marL="0" indent="0">
              <a:lnSpc>
                <a:spcPct val="100000"/>
              </a:lnSpc>
              <a:buNone/>
            </a:pPr>
            <a:r>
              <a:rPr lang="en-GB" b="1" dirty="0"/>
              <a:t>Disadvantages</a:t>
            </a:r>
          </a:p>
          <a:p>
            <a:pPr>
              <a:lnSpc>
                <a:spcPct val="100000"/>
              </a:lnSpc>
              <a:buFont typeface="Wingdings" panose="05000000000000000000" pitchFamily="2" charset="2"/>
              <a:buChar char="ü"/>
            </a:pPr>
            <a:r>
              <a:rPr lang="en-GB" dirty="0"/>
              <a:t>If one node fails the whole network fails</a:t>
            </a:r>
          </a:p>
          <a:p>
            <a:pPr>
              <a:lnSpc>
                <a:spcPct val="100000"/>
              </a:lnSpc>
              <a:buFont typeface="Wingdings" panose="05000000000000000000" pitchFamily="2" charset="2"/>
              <a:buChar char="ü"/>
            </a:pPr>
            <a:r>
              <a:rPr lang="en-GB" dirty="0"/>
              <a:t>Latency increases when sending messages from one node to another when there are a lot of nodes between the computers</a:t>
            </a:r>
          </a:p>
          <a:p>
            <a:pPr marL="0" indent="0">
              <a:buNone/>
            </a:pPr>
            <a:endParaRPr lang="en-GB" b="1" dirty="0"/>
          </a:p>
        </p:txBody>
      </p:sp>
    </p:spTree>
    <p:extLst>
      <p:ext uri="{BB962C8B-B14F-4D97-AF65-F5344CB8AC3E}">
        <p14:creationId xmlns:p14="http://schemas.microsoft.com/office/powerpoint/2010/main" val="9800613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Network Types</a:t>
            </a:r>
          </a:p>
        </p:txBody>
      </p:sp>
      <p:sp>
        <p:nvSpPr>
          <p:cNvPr id="5" name="Subtitle 4">
            <a:extLst>
              <a:ext uri="{FF2B5EF4-FFF2-40B4-BE49-F238E27FC236}">
                <a16:creationId xmlns:a16="http://schemas.microsoft.com/office/drawing/2014/main" id="{0E77A566-3CEB-40DB-882A-F1A1AA78CA56}"/>
              </a:ext>
            </a:extLst>
          </p:cNvPr>
          <p:cNvSpPr>
            <a:spLocks noGrp="1"/>
          </p:cNvSpPr>
          <p:nvPr>
            <p:ph type="subTitle" idx="1"/>
          </p:nvPr>
        </p:nvSpPr>
        <p:spPr/>
        <p:txBody>
          <a:bodyPr/>
          <a:lstStyle/>
          <a:p>
            <a:endParaRPr lang="en-GB"/>
          </a:p>
        </p:txBody>
      </p:sp>
    </p:spTree>
    <p:extLst>
      <p:ext uri="{BB962C8B-B14F-4D97-AF65-F5344CB8AC3E}">
        <p14:creationId xmlns:p14="http://schemas.microsoft.com/office/powerpoint/2010/main" val="37250261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Client server network</a:t>
            </a:r>
          </a:p>
        </p:txBody>
      </p:sp>
      <p:sp>
        <p:nvSpPr>
          <p:cNvPr id="3" name="Content Placeholder 2"/>
          <p:cNvSpPr>
            <a:spLocks noGrp="1"/>
          </p:cNvSpPr>
          <p:nvPr>
            <p:ph idx="1"/>
          </p:nvPr>
        </p:nvSpPr>
        <p:spPr>
          <a:xfrm>
            <a:off x="808672" y="1415813"/>
            <a:ext cx="10515600" cy="4351338"/>
          </a:xfrm>
        </p:spPr>
        <p:txBody>
          <a:bodyPr/>
          <a:lstStyle/>
          <a:p>
            <a:pPr>
              <a:buFont typeface="Wingdings" panose="05000000000000000000" pitchFamily="2" charset="2"/>
              <a:buChar char="ü"/>
            </a:pPr>
            <a:r>
              <a:rPr lang="en-GB" dirty="0"/>
              <a:t>In a client server network clients are connected to a server which is a central computer that provides services to the clients.  These services can include:</a:t>
            </a:r>
          </a:p>
          <a:p>
            <a:pPr lvl="1">
              <a:buFont typeface="Wingdings" panose="05000000000000000000" pitchFamily="2" charset="2"/>
              <a:buChar char="ü"/>
            </a:pPr>
            <a:r>
              <a:rPr lang="en-GB" dirty="0"/>
              <a:t>Providing web pages (web server)</a:t>
            </a:r>
          </a:p>
          <a:p>
            <a:pPr lvl="1">
              <a:buFont typeface="Wingdings" panose="05000000000000000000" pitchFamily="2" charset="2"/>
              <a:buChar char="ü"/>
            </a:pPr>
            <a:r>
              <a:rPr lang="en-GB" dirty="0"/>
              <a:t>Providing files (file server)</a:t>
            </a:r>
          </a:p>
          <a:p>
            <a:pPr lvl="1">
              <a:buFont typeface="Wingdings" panose="05000000000000000000" pitchFamily="2" charset="2"/>
              <a:buChar char="ü"/>
            </a:pPr>
            <a:r>
              <a:rPr lang="en-GB" dirty="0"/>
              <a:t>Access to email (email server)</a:t>
            </a:r>
          </a:p>
          <a:p>
            <a:pPr lvl="1">
              <a:buFont typeface="Wingdings" panose="05000000000000000000" pitchFamily="2" charset="2"/>
              <a:buChar char="ü"/>
            </a:pPr>
            <a:r>
              <a:rPr lang="en-GB" dirty="0"/>
              <a:t>Database access (database server)</a:t>
            </a:r>
          </a:p>
          <a:p>
            <a:pPr lvl="1">
              <a:buFont typeface="Wingdings" panose="05000000000000000000" pitchFamily="2" charset="2"/>
              <a:buChar char="ü"/>
            </a:pPr>
            <a:r>
              <a:rPr lang="en-GB" dirty="0"/>
              <a:t>Printing (print server)</a:t>
            </a:r>
          </a:p>
        </p:txBody>
      </p:sp>
    </p:spTree>
    <p:extLst>
      <p:ext uri="{BB962C8B-B14F-4D97-AF65-F5344CB8AC3E}">
        <p14:creationId xmlns:p14="http://schemas.microsoft.com/office/powerpoint/2010/main" val="20737115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Client server model</a:t>
            </a:r>
            <a:endParaRPr lang="en-US" dirty="0"/>
          </a:p>
        </p:txBody>
      </p:sp>
      <p:sp>
        <p:nvSpPr>
          <p:cNvPr id="3" name="Content Placeholder 2"/>
          <p:cNvSpPr>
            <a:spLocks noGrp="1"/>
          </p:cNvSpPr>
          <p:nvPr>
            <p:ph idx="1"/>
          </p:nvPr>
        </p:nvSpPr>
        <p:spPr>
          <a:xfrm>
            <a:off x="808672" y="1490278"/>
            <a:ext cx="10515600" cy="4351338"/>
          </a:xfrm>
        </p:spPr>
        <p:txBody>
          <a:bodyPr>
            <a:normAutofit/>
          </a:bodyPr>
          <a:lstStyle/>
          <a:p>
            <a:pPr>
              <a:lnSpc>
                <a:spcPct val="100000"/>
              </a:lnSpc>
              <a:buFont typeface="Wingdings" panose="05000000000000000000" pitchFamily="2" charset="2"/>
              <a:buChar char="ü"/>
            </a:pPr>
            <a:r>
              <a:rPr lang="en-GB" b="1" dirty="0"/>
              <a:t>Server:</a:t>
            </a:r>
            <a:r>
              <a:rPr lang="en-GB" dirty="0"/>
              <a:t> runs programs to serve applications to other computers</a:t>
            </a:r>
          </a:p>
          <a:p>
            <a:pPr>
              <a:lnSpc>
                <a:spcPct val="100000"/>
              </a:lnSpc>
              <a:buFont typeface="Wingdings" panose="05000000000000000000" pitchFamily="2" charset="2"/>
              <a:buChar char="ü"/>
            </a:pPr>
            <a:r>
              <a:rPr lang="en-GB" b="1" dirty="0"/>
              <a:t>Client: </a:t>
            </a:r>
            <a:r>
              <a:rPr lang="en-GB" dirty="0"/>
              <a:t>a computer that makes use of a service</a:t>
            </a:r>
          </a:p>
          <a:p>
            <a:pPr>
              <a:lnSpc>
                <a:spcPct val="100000"/>
              </a:lnSpc>
              <a:buFont typeface="Wingdings" panose="05000000000000000000" pitchFamily="2" charset="2"/>
              <a:buChar char="ü"/>
            </a:pPr>
            <a:r>
              <a:rPr lang="en-GB" dirty="0"/>
              <a:t>A client will make a request to a server.  The server will run processes that are continuously listening for communications on a specific port.</a:t>
            </a:r>
          </a:p>
          <a:p>
            <a:pPr>
              <a:lnSpc>
                <a:spcPct val="100000"/>
              </a:lnSpc>
              <a:buFont typeface="Wingdings" panose="05000000000000000000" pitchFamily="2" charset="2"/>
              <a:buChar char="ü"/>
            </a:pPr>
            <a:r>
              <a:rPr lang="en-GB" dirty="0"/>
              <a:t>When the server receives the request it then responds to the request</a:t>
            </a:r>
          </a:p>
          <a:p>
            <a:pPr>
              <a:lnSpc>
                <a:spcPct val="100000"/>
              </a:lnSpc>
              <a:buFont typeface="Wingdings" panose="05000000000000000000" pitchFamily="2" charset="2"/>
              <a:buChar char="ü"/>
            </a:pPr>
            <a:r>
              <a:rPr lang="en-GB" b="1" dirty="0"/>
              <a:t>Hosting</a:t>
            </a:r>
            <a:r>
              <a:rPr lang="en-GB" dirty="0"/>
              <a:t> refers to storing of the service on the internet.  For instance, in the context of the web, the host refers to the server where the website is stored and that host is publicly accessible. </a:t>
            </a:r>
          </a:p>
          <a:p>
            <a:endParaRPr lang="en-GB" dirty="0"/>
          </a:p>
        </p:txBody>
      </p:sp>
    </p:spTree>
    <p:extLst>
      <p:ext uri="{BB962C8B-B14F-4D97-AF65-F5344CB8AC3E}">
        <p14:creationId xmlns:p14="http://schemas.microsoft.com/office/powerpoint/2010/main" val="26999391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Client-server architecture</a:t>
            </a:r>
          </a:p>
        </p:txBody>
      </p:sp>
      <p:sp>
        <p:nvSpPr>
          <p:cNvPr id="3" name="Rectangle 2">
            <a:extLst>
              <a:ext uri="{FF2B5EF4-FFF2-40B4-BE49-F238E27FC236}">
                <a16:creationId xmlns:a16="http://schemas.microsoft.com/office/drawing/2014/main" id="{676BA988-B372-472F-97EE-A4DE44B0E39B}"/>
              </a:ext>
            </a:extLst>
          </p:cNvPr>
          <p:cNvSpPr/>
          <p:nvPr/>
        </p:nvSpPr>
        <p:spPr>
          <a:xfrm>
            <a:off x="6164670" y="1413063"/>
            <a:ext cx="5510569" cy="4031873"/>
          </a:xfrm>
          <a:prstGeom prst="rect">
            <a:avLst/>
          </a:prstGeom>
        </p:spPr>
        <p:txBody>
          <a:bodyPr wrap="square">
            <a:spAutoFit/>
          </a:bodyPr>
          <a:lstStyle/>
          <a:p>
            <a:pPr marL="457200" indent="-457200">
              <a:buFont typeface="Wingdings" panose="05000000000000000000" pitchFamily="2" charset="2"/>
              <a:buChar char="ü"/>
            </a:pPr>
            <a:r>
              <a:rPr lang="en-GB" sz="3200" dirty="0"/>
              <a:t>The client requests a service or resource from the server</a:t>
            </a:r>
          </a:p>
          <a:p>
            <a:pPr marL="457200" indent="-457200">
              <a:buFont typeface="Wingdings" panose="05000000000000000000" pitchFamily="2" charset="2"/>
              <a:buChar char="ü"/>
            </a:pPr>
            <a:r>
              <a:rPr lang="en-GB" sz="3200" dirty="0"/>
              <a:t>The server is continuously waiting/listening for a request</a:t>
            </a:r>
          </a:p>
          <a:p>
            <a:pPr marL="457200" indent="-457200">
              <a:buFont typeface="Wingdings" panose="05000000000000000000" pitchFamily="2" charset="2"/>
              <a:buChar char="ü"/>
            </a:pPr>
            <a:r>
              <a:rPr lang="en-GB" sz="3200" dirty="0"/>
              <a:t>The server responds to the request and waits the next request</a:t>
            </a:r>
          </a:p>
        </p:txBody>
      </p:sp>
      <p:graphicFrame>
        <p:nvGraphicFramePr>
          <p:cNvPr id="9" name="Diagram 8">
            <a:extLst>
              <a:ext uri="{FF2B5EF4-FFF2-40B4-BE49-F238E27FC236}">
                <a16:creationId xmlns:a16="http://schemas.microsoft.com/office/drawing/2014/main" id="{D263BEC1-5BC5-4D7F-88E0-89BD385947D4}"/>
              </a:ext>
            </a:extLst>
          </p:cNvPr>
          <p:cNvGraphicFramePr/>
          <p:nvPr/>
        </p:nvGraphicFramePr>
        <p:xfrm>
          <a:off x="183049" y="1231163"/>
          <a:ext cx="5844282" cy="40318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619038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Peer-to-peer network architecture</a:t>
            </a:r>
          </a:p>
        </p:txBody>
      </p:sp>
      <p:sp>
        <p:nvSpPr>
          <p:cNvPr id="3" name="Content Placeholder 2"/>
          <p:cNvSpPr>
            <a:spLocks noGrp="1"/>
          </p:cNvSpPr>
          <p:nvPr>
            <p:ph idx="1"/>
          </p:nvPr>
        </p:nvSpPr>
        <p:spPr>
          <a:xfrm>
            <a:off x="299404" y="1032257"/>
            <a:ext cx="5577295" cy="5590611"/>
          </a:xfrm>
        </p:spPr>
        <p:txBody>
          <a:bodyPr>
            <a:normAutofit fontScale="62500" lnSpcReduction="20000"/>
          </a:bodyPr>
          <a:lstStyle/>
          <a:p>
            <a:pPr>
              <a:lnSpc>
                <a:spcPct val="120000"/>
              </a:lnSpc>
              <a:buFont typeface="Wingdings" panose="05000000000000000000" pitchFamily="2" charset="2"/>
              <a:buChar char="ü"/>
            </a:pPr>
            <a:r>
              <a:rPr lang="en-GB" dirty="0"/>
              <a:t>In a peer-to-peer network all computers can communicate directly with one another.</a:t>
            </a:r>
          </a:p>
          <a:p>
            <a:pPr>
              <a:lnSpc>
                <a:spcPct val="120000"/>
              </a:lnSpc>
              <a:buFont typeface="Wingdings" panose="05000000000000000000" pitchFamily="2" charset="2"/>
              <a:buChar char="ü"/>
            </a:pPr>
            <a:r>
              <a:rPr lang="en-GB" dirty="0"/>
              <a:t>All computers act as both a server and client at the </a:t>
            </a:r>
            <a:r>
              <a:rPr lang="en-GB"/>
              <a:t>same time.</a:t>
            </a:r>
            <a:endParaRPr lang="en-GB" dirty="0"/>
          </a:p>
          <a:p>
            <a:pPr>
              <a:lnSpc>
                <a:spcPct val="120000"/>
              </a:lnSpc>
              <a:buFont typeface="Wingdings" panose="05000000000000000000" pitchFamily="2" charset="2"/>
              <a:buChar char="ü"/>
            </a:pPr>
            <a:r>
              <a:rPr lang="en-GB" dirty="0"/>
              <a:t>This allows the resources on the each of the computers to be shared with the other computers. </a:t>
            </a:r>
          </a:p>
          <a:p>
            <a:pPr>
              <a:lnSpc>
                <a:spcPct val="120000"/>
              </a:lnSpc>
              <a:buFont typeface="Wingdings" panose="05000000000000000000" pitchFamily="2" charset="2"/>
              <a:buChar char="ü"/>
            </a:pPr>
            <a:r>
              <a:rPr lang="en-GB" dirty="0"/>
              <a:t>Each device will store its own files/resources</a:t>
            </a:r>
          </a:p>
          <a:p>
            <a:pPr>
              <a:lnSpc>
                <a:spcPct val="120000"/>
              </a:lnSpc>
              <a:buFont typeface="Wingdings" panose="05000000000000000000" pitchFamily="2" charset="2"/>
              <a:buChar char="ü"/>
            </a:pPr>
            <a:r>
              <a:rPr lang="en-GB" dirty="0"/>
              <a:t>The files can be accessed by all other devices on the network and shared around the network</a:t>
            </a:r>
          </a:p>
          <a:p>
            <a:pPr>
              <a:lnSpc>
                <a:spcPct val="120000"/>
              </a:lnSpc>
              <a:buFont typeface="Wingdings" panose="05000000000000000000" pitchFamily="2" charset="2"/>
              <a:buChar char="ü"/>
            </a:pPr>
            <a:r>
              <a:rPr lang="en-GB" dirty="0"/>
              <a:t>There is no server and all computers have equal status.  </a:t>
            </a:r>
          </a:p>
          <a:p>
            <a:pPr>
              <a:lnSpc>
                <a:spcPct val="120000"/>
              </a:lnSpc>
              <a:buFont typeface="Wingdings" panose="05000000000000000000" pitchFamily="2" charset="2"/>
              <a:buChar char="ü"/>
            </a:pPr>
            <a:r>
              <a:rPr lang="en-GB" dirty="0"/>
              <a:t>This is a cheap network to set up because an expensive server is not needed.</a:t>
            </a:r>
          </a:p>
          <a:p>
            <a:pPr>
              <a:lnSpc>
                <a:spcPct val="120000"/>
              </a:lnSpc>
              <a:buFont typeface="Wingdings" panose="05000000000000000000" pitchFamily="2" charset="2"/>
              <a:buChar char="ü"/>
            </a:pPr>
            <a:r>
              <a:rPr lang="en-GB" dirty="0"/>
              <a:t>It is also possible that each computer can host different parts of a large file such as a film. This reduces the demand on a single computer.</a:t>
            </a:r>
          </a:p>
          <a:p>
            <a:pPr marL="0" indent="0">
              <a:buNone/>
            </a:pPr>
            <a:endParaRPr lang="en-GB" dirty="0"/>
          </a:p>
        </p:txBody>
      </p:sp>
      <p:cxnSp>
        <p:nvCxnSpPr>
          <p:cNvPr id="4" name="Straight Connector 3">
            <a:extLst>
              <a:ext uri="{FF2B5EF4-FFF2-40B4-BE49-F238E27FC236}">
                <a16:creationId xmlns:a16="http://schemas.microsoft.com/office/drawing/2014/main" id="{971A1BD4-5AC0-482A-9EC6-9C0233D4628D}"/>
              </a:ext>
            </a:extLst>
          </p:cNvPr>
          <p:cNvCxnSpPr>
            <a:cxnSpLocks/>
          </p:cNvCxnSpPr>
          <p:nvPr/>
        </p:nvCxnSpPr>
        <p:spPr>
          <a:xfrm flipH="1">
            <a:off x="8683360" y="2514600"/>
            <a:ext cx="50005" cy="217348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28071863-E4CA-4183-B8A1-8739E99A749C}"/>
              </a:ext>
            </a:extLst>
          </p:cNvPr>
          <p:cNvCxnSpPr>
            <a:cxnSpLocks/>
            <a:stCxn id="11" idx="3"/>
            <a:endCxn id="24" idx="1"/>
          </p:cNvCxnSpPr>
          <p:nvPr/>
        </p:nvCxnSpPr>
        <p:spPr>
          <a:xfrm flipV="1">
            <a:off x="7205795" y="2289387"/>
            <a:ext cx="3491603" cy="131226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00C3365-AE28-4E48-AA45-865F97BD536F}"/>
              </a:ext>
            </a:extLst>
          </p:cNvPr>
          <p:cNvCxnSpPr>
            <a:cxnSpLocks/>
          </p:cNvCxnSpPr>
          <p:nvPr/>
        </p:nvCxnSpPr>
        <p:spPr>
          <a:xfrm flipH="1">
            <a:off x="7205795" y="2514600"/>
            <a:ext cx="1527570" cy="111978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C3EB98E5-881E-4201-818E-53AFD3444279}"/>
              </a:ext>
            </a:extLst>
          </p:cNvPr>
          <p:cNvCxnSpPr>
            <a:cxnSpLocks/>
          </p:cNvCxnSpPr>
          <p:nvPr/>
        </p:nvCxnSpPr>
        <p:spPr>
          <a:xfrm flipH="1" flipV="1">
            <a:off x="7205795" y="3634380"/>
            <a:ext cx="1477565" cy="105370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0354870-7020-4DD7-B4F1-DDAC6F999ADC}"/>
              </a:ext>
            </a:extLst>
          </p:cNvPr>
          <p:cNvCxnSpPr>
            <a:cxnSpLocks/>
            <a:stCxn id="23" idx="1"/>
          </p:cNvCxnSpPr>
          <p:nvPr/>
        </p:nvCxnSpPr>
        <p:spPr>
          <a:xfrm flipH="1" flipV="1">
            <a:off x="8902662" y="2195537"/>
            <a:ext cx="1740560" cy="938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6DDBD01C-2F1C-4A42-AB15-E98DC31ADDD1}"/>
              </a:ext>
            </a:extLst>
          </p:cNvPr>
          <p:cNvCxnSpPr>
            <a:cxnSpLocks/>
            <a:stCxn id="24" idx="1"/>
          </p:cNvCxnSpPr>
          <p:nvPr/>
        </p:nvCxnSpPr>
        <p:spPr>
          <a:xfrm flipH="1">
            <a:off x="8710448" y="2289387"/>
            <a:ext cx="1986950" cy="238401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0B19A833-84EB-4FB9-928D-3D245550A237}"/>
              </a:ext>
            </a:extLst>
          </p:cNvPr>
          <p:cNvGrpSpPr/>
          <p:nvPr/>
        </p:nvGrpSpPr>
        <p:grpSpPr>
          <a:xfrm>
            <a:off x="6096000" y="3138975"/>
            <a:ext cx="1109795" cy="925351"/>
            <a:chOff x="906621" y="2060063"/>
            <a:chExt cx="810406" cy="810406"/>
          </a:xfrm>
        </p:grpSpPr>
        <p:sp>
          <p:nvSpPr>
            <p:cNvPr id="11" name="Rectangle: Rounded Corners 10">
              <a:extLst>
                <a:ext uri="{FF2B5EF4-FFF2-40B4-BE49-F238E27FC236}">
                  <a16:creationId xmlns:a16="http://schemas.microsoft.com/office/drawing/2014/main" id="{082C75D5-FBD7-4C92-A9BE-379B093173BE}"/>
                </a:ext>
              </a:extLst>
            </p:cNvPr>
            <p:cNvSpPr/>
            <p:nvPr/>
          </p:nvSpPr>
          <p:spPr>
            <a:xfrm>
              <a:off x="906621" y="2060063"/>
              <a:ext cx="810406" cy="810406"/>
            </a:xfrm>
            <a:prstGeom prst="round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lstStyle/>
            <a:p>
              <a:endParaRPr lang="en-PH"/>
            </a:p>
          </p:txBody>
        </p:sp>
        <p:sp>
          <p:nvSpPr>
            <p:cNvPr id="12" name="Rectangle: Rounded Corners 4">
              <a:extLst>
                <a:ext uri="{FF2B5EF4-FFF2-40B4-BE49-F238E27FC236}">
                  <a16:creationId xmlns:a16="http://schemas.microsoft.com/office/drawing/2014/main" id="{1631937D-43D6-4AC9-94CF-3667490309E9}"/>
                </a:ext>
              </a:extLst>
            </p:cNvPr>
            <p:cNvSpPr txBox="1"/>
            <p:nvPr/>
          </p:nvSpPr>
          <p:spPr>
            <a:xfrm>
              <a:off x="946182" y="2099624"/>
              <a:ext cx="731284" cy="7312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933450">
                <a:lnSpc>
                  <a:spcPct val="90000"/>
                </a:lnSpc>
                <a:spcBef>
                  <a:spcPct val="0"/>
                </a:spcBef>
                <a:spcAft>
                  <a:spcPct val="35000"/>
                </a:spcAft>
                <a:buNone/>
              </a:pPr>
              <a:r>
                <a:rPr lang="en-GB" sz="2100" kern="1200" dirty="0"/>
                <a:t>Client</a:t>
              </a:r>
            </a:p>
          </p:txBody>
        </p:sp>
      </p:grpSp>
      <p:grpSp>
        <p:nvGrpSpPr>
          <p:cNvPr id="13" name="Group 12">
            <a:extLst>
              <a:ext uri="{FF2B5EF4-FFF2-40B4-BE49-F238E27FC236}">
                <a16:creationId xmlns:a16="http://schemas.microsoft.com/office/drawing/2014/main" id="{5E0CD24C-A725-4768-9F04-148EC95EA54B}"/>
              </a:ext>
            </a:extLst>
          </p:cNvPr>
          <p:cNvGrpSpPr/>
          <p:nvPr/>
        </p:nvGrpSpPr>
        <p:grpSpPr>
          <a:xfrm>
            <a:off x="8255560" y="1724071"/>
            <a:ext cx="1055619" cy="810406"/>
            <a:chOff x="906621" y="2060063"/>
            <a:chExt cx="810406" cy="810406"/>
          </a:xfrm>
        </p:grpSpPr>
        <p:sp>
          <p:nvSpPr>
            <p:cNvPr id="14" name="Rectangle: Rounded Corners 13">
              <a:extLst>
                <a:ext uri="{FF2B5EF4-FFF2-40B4-BE49-F238E27FC236}">
                  <a16:creationId xmlns:a16="http://schemas.microsoft.com/office/drawing/2014/main" id="{EDA880C9-E20C-4D2F-A831-36D9EA8B4EB3}"/>
                </a:ext>
              </a:extLst>
            </p:cNvPr>
            <p:cNvSpPr/>
            <p:nvPr/>
          </p:nvSpPr>
          <p:spPr>
            <a:xfrm>
              <a:off x="906621" y="2060063"/>
              <a:ext cx="810406" cy="810406"/>
            </a:xfrm>
            <a:prstGeom prst="round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lstStyle/>
            <a:p>
              <a:endParaRPr lang="en-PH"/>
            </a:p>
          </p:txBody>
        </p:sp>
        <p:sp>
          <p:nvSpPr>
            <p:cNvPr id="15" name="Rectangle: Rounded Corners 4">
              <a:extLst>
                <a:ext uri="{FF2B5EF4-FFF2-40B4-BE49-F238E27FC236}">
                  <a16:creationId xmlns:a16="http://schemas.microsoft.com/office/drawing/2014/main" id="{37ACC8A5-B0F1-4BED-9C00-C980F2F4BAED}"/>
                </a:ext>
              </a:extLst>
            </p:cNvPr>
            <p:cNvSpPr txBox="1"/>
            <p:nvPr/>
          </p:nvSpPr>
          <p:spPr>
            <a:xfrm>
              <a:off x="946182" y="2099624"/>
              <a:ext cx="731284" cy="7312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933450">
                <a:lnSpc>
                  <a:spcPct val="90000"/>
                </a:lnSpc>
                <a:spcBef>
                  <a:spcPct val="0"/>
                </a:spcBef>
                <a:spcAft>
                  <a:spcPct val="35000"/>
                </a:spcAft>
                <a:buNone/>
              </a:pPr>
              <a:r>
                <a:rPr lang="en-GB" sz="2100" kern="1200" dirty="0"/>
                <a:t>Client</a:t>
              </a:r>
            </a:p>
          </p:txBody>
        </p:sp>
      </p:grpSp>
      <p:grpSp>
        <p:nvGrpSpPr>
          <p:cNvPr id="16" name="Group 15">
            <a:extLst>
              <a:ext uri="{FF2B5EF4-FFF2-40B4-BE49-F238E27FC236}">
                <a16:creationId xmlns:a16="http://schemas.microsoft.com/office/drawing/2014/main" id="{E8EDE642-807C-4476-B494-18A590E69EB7}"/>
              </a:ext>
            </a:extLst>
          </p:cNvPr>
          <p:cNvGrpSpPr/>
          <p:nvPr/>
        </p:nvGrpSpPr>
        <p:grpSpPr>
          <a:xfrm>
            <a:off x="8201384" y="4678346"/>
            <a:ext cx="1109795" cy="925351"/>
            <a:chOff x="906621" y="2060063"/>
            <a:chExt cx="810406" cy="810406"/>
          </a:xfrm>
        </p:grpSpPr>
        <p:sp>
          <p:nvSpPr>
            <p:cNvPr id="17" name="Rectangle: Rounded Corners 16">
              <a:extLst>
                <a:ext uri="{FF2B5EF4-FFF2-40B4-BE49-F238E27FC236}">
                  <a16:creationId xmlns:a16="http://schemas.microsoft.com/office/drawing/2014/main" id="{CC0A3774-BCBE-4ADF-A7BC-44CF07EAEC5C}"/>
                </a:ext>
              </a:extLst>
            </p:cNvPr>
            <p:cNvSpPr/>
            <p:nvPr/>
          </p:nvSpPr>
          <p:spPr>
            <a:xfrm>
              <a:off x="906621" y="2060063"/>
              <a:ext cx="810406" cy="810406"/>
            </a:xfrm>
            <a:prstGeom prst="round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lstStyle/>
            <a:p>
              <a:endParaRPr lang="en-PH"/>
            </a:p>
          </p:txBody>
        </p:sp>
        <p:sp>
          <p:nvSpPr>
            <p:cNvPr id="18" name="Rectangle: Rounded Corners 4">
              <a:extLst>
                <a:ext uri="{FF2B5EF4-FFF2-40B4-BE49-F238E27FC236}">
                  <a16:creationId xmlns:a16="http://schemas.microsoft.com/office/drawing/2014/main" id="{19AC9E9E-6F7B-485C-AAC0-D2AE1BE927D4}"/>
                </a:ext>
              </a:extLst>
            </p:cNvPr>
            <p:cNvSpPr txBox="1"/>
            <p:nvPr/>
          </p:nvSpPr>
          <p:spPr>
            <a:xfrm>
              <a:off x="946182" y="2099624"/>
              <a:ext cx="731284" cy="7312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933450">
                <a:lnSpc>
                  <a:spcPct val="90000"/>
                </a:lnSpc>
                <a:spcBef>
                  <a:spcPct val="0"/>
                </a:spcBef>
                <a:spcAft>
                  <a:spcPct val="35000"/>
                </a:spcAft>
                <a:buNone/>
              </a:pPr>
              <a:r>
                <a:rPr lang="en-GB" sz="2100" kern="1200" dirty="0"/>
                <a:t>Client</a:t>
              </a:r>
            </a:p>
          </p:txBody>
        </p:sp>
      </p:grpSp>
      <p:grpSp>
        <p:nvGrpSpPr>
          <p:cNvPr id="19" name="Group 18">
            <a:extLst>
              <a:ext uri="{FF2B5EF4-FFF2-40B4-BE49-F238E27FC236}">
                <a16:creationId xmlns:a16="http://schemas.microsoft.com/office/drawing/2014/main" id="{024005C9-9D12-47D3-A684-5861A0C67F02}"/>
              </a:ext>
            </a:extLst>
          </p:cNvPr>
          <p:cNvGrpSpPr/>
          <p:nvPr/>
        </p:nvGrpSpPr>
        <p:grpSpPr>
          <a:xfrm>
            <a:off x="10862523" y="4183758"/>
            <a:ext cx="1109795" cy="925351"/>
            <a:chOff x="906621" y="2060063"/>
            <a:chExt cx="810406" cy="810406"/>
          </a:xfrm>
        </p:grpSpPr>
        <p:sp>
          <p:nvSpPr>
            <p:cNvPr id="20" name="Rectangle: Rounded Corners 19">
              <a:extLst>
                <a:ext uri="{FF2B5EF4-FFF2-40B4-BE49-F238E27FC236}">
                  <a16:creationId xmlns:a16="http://schemas.microsoft.com/office/drawing/2014/main" id="{DD93A176-4488-46CA-AB09-4A7CB2B61C8A}"/>
                </a:ext>
              </a:extLst>
            </p:cNvPr>
            <p:cNvSpPr/>
            <p:nvPr/>
          </p:nvSpPr>
          <p:spPr>
            <a:xfrm>
              <a:off x="906621" y="2060063"/>
              <a:ext cx="810406" cy="810406"/>
            </a:xfrm>
            <a:prstGeom prst="round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lstStyle/>
            <a:p>
              <a:endParaRPr lang="en-PH"/>
            </a:p>
          </p:txBody>
        </p:sp>
        <p:sp>
          <p:nvSpPr>
            <p:cNvPr id="21" name="Rectangle: Rounded Corners 4">
              <a:extLst>
                <a:ext uri="{FF2B5EF4-FFF2-40B4-BE49-F238E27FC236}">
                  <a16:creationId xmlns:a16="http://schemas.microsoft.com/office/drawing/2014/main" id="{FB1A7B43-F576-4088-AE4B-D3537CF8D567}"/>
                </a:ext>
              </a:extLst>
            </p:cNvPr>
            <p:cNvSpPr txBox="1"/>
            <p:nvPr/>
          </p:nvSpPr>
          <p:spPr>
            <a:xfrm>
              <a:off x="946182" y="2099624"/>
              <a:ext cx="731284" cy="7312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933450">
                <a:lnSpc>
                  <a:spcPct val="90000"/>
                </a:lnSpc>
                <a:spcBef>
                  <a:spcPct val="0"/>
                </a:spcBef>
                <a:spcAft>
                  <a:spcPct val="35000"/>
                </a:spcAft>
                <a:buNone/>
              </a:pPr>
              <a:r>
                <a:rPr lang="en-GB" sz="2100" kern="1200" dirty="0"/>
                <a:t>Client</a:t>
              </a:r>
            </a:p>
          </p:txBody>
        </p:sp>
      </p:grpSp>
      <p:grpSp>
        <p:nvGrpSpPr>
          <p:cNvPr id="22" name="Group 21">
            <a:extLst>
              <a:ext uri="{FF2B5EF4-FFF2-40B4-BE49-F238E27FC236}">
                <a16:creationId xmlns:a16="http://schemas.microsoft.com/office/drawing/2014/main" id="{3E03AC0C-261A-484A-90A2-7810B919074B}"/>
              </a:ext>
            </a:extLst>
          </p:cNvPr>
          <p:cNvGrpSpPr/>
          <p:nvPr/>
        </p:nvGrpSpPr>
        <p:grpSpPr>
          <a:xfrm>
            <a:off x="10643222" y="1826711"/>
            <a:ext cx="1109795" cy="925351"/>
            <a:chOff x="906621" y="2060063"/>
            <a:chExt cx="810406" cy="810406"/>
          </a:xfrm>
        </p:grpSpPr>
        <p:sp>
          <p:nvSpPr>
            <p:cNvPr id="23" name="Rectangle: Rounded Corners 22">
              <a:extLst>
                <a:ext uri="{FF2B5EF4-FFF2-40B4-BE49-F238E27FC236}">
                  <a16:creationId xmlns:a16="http://schemas.microsoft.com/office/drawing/2014/main" id="{17D96A65-88B0-4ADD-A069-A8023A68C733}"/>
                </a:ext>
              </a:extLst>
            </p:cNvPr>
            <p:cNvSpPr/>
            <p:nvPr/>
          </p:nvSpPr>
          <p:spPr>
            <a:xfrm>
              <a:off x="906621" y="2060063"/>
              <a:ext cx="810406" cy="810406"/>
            </a:xfrm>
            <a:prstGeom prst="round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lstStyle/>
            <a:p>
              <a:endParaRPr lang="en-PH"/>
            </a:p>
          </p:txBody>
        </p:sp>
        <p:sp>
          <p:nvSpPr>
            <p:cNvPr id="24" name="Rectangle: Rounded Corners 4">
              <a:extLst>
                <a:ext uri="{FF2B5EF4-FFF2-40B4-BE49-F238E27FC236}">
                  <a16:creationId xmlns:a16="http://schemas.microsoft.com/office/drawing/2014/main" id="{4FFA2A7D-FC24-483A-A4C8-F89C44B6B0AE}"/>
                </a:ext>
              </a:extLst>
            </p:cNvPr>
            <p:cNvSpPr txBox="1"/>
            <p:nvPr/>
          </p:nvSpPr>
          <p:spPr>
            <a:xfrm>
              <a:off x="946182" y="2099624"/>
              <a:ext cx="731284" cy="7312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933450">
                <a:lnSpc>
                  <a:spcPct val="90000"/>
                </a:lnSpc>
                <a:spcBef>
                  <a:spcPct val="0"/>
                </a:spcBef>
                <a:spcAft>
                  <a:spcPct val="35000"/>
                </a:spcAft>
                <a:buNone/>
              </a:pPr>
              <a:r>
                <a:rPr lang="en-GB" sz="2100" kern="1200" dirty="0"/>
                <a:t>Client</a:t>
              </a:r>
            </a:p>
          </p:txBody>
        </p:sp>
      </p:grpSp>
      <p:cxnSp>
        <p:nvCxnSpPr>
          <p:cNvPr id="25" name="Straight Connector 24">
            <a:extLst>
              <a:ext uri="{FF2B5EF4-FFF2-40B4-BE49-F238E27FC236}">
                <a16:creationId xmlns:a16="http://schemas.microsoft.com/office/drawing/2014/main" id="{78C9065D-9A4F-426D-8C8E-8667A0F7ED7E}"/>
              </a:ext>
            </a:extLst>
          </p:cNvPr>
          <p:cNvCxnSpPr>
            <a:cxnSpLocks/>
            <a:stCxn id="24" idx="2"/>
            <a:endCxn id="21" idx="0"/>
          </p:cNvCxnSpPr>
          <p:nvPr/>
        </p:nvCxnSpPr>
        <p:spPr>
          <a:xfrm>
            <a:off x="11198120" y="2706890"/>
            <a:ext cx="219301" cy="1522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C72EB6B-1936-49C4-A4E9-CF2B49515B63}"/>
              </a:ext>
            </a:extLst>
          </p:cNvPr>
          <p:cNvCxnSpPr>
            <a:cxnSpLocks/>
            <a:stCxn id="21" idx="1"/>
            <a:endCxn id="17" idx="3"/>
          </p:cNvCxnSpPr>
          <p:nvPr/>
        </p:nvCxnSpPr>
        <p:spPr>
          <a:xfrm flipH="1">
            <a:off x="9311179" y="4646434"/>
            <a:ext cx="1605520" cy="494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FA83E15-58A6-4A0B-B051-61E4E8F35BA5}"/>
              </a:ext>
            </a:extLst>
          </p:cNvPr>
          <p:cNvCxnSpPr>
            <a:cxnSpLocks/>
            <a:stCxn id="21" idx="1"/>
            <a:endCxn id="12" idx="3"/>
          </p:cNvCxnSpPr>
          <p:nvPr/>
        </p:nvCxnSpPr>
        <p:spPr>
          <a:xfrm flipH="1" flipV="1">
            <a:off x="7151619" y="3601651"/>
            <a:ext cx="3765080" cy="104478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723C5C73-8C30-4B18-A816-960664DF5164}"/>
              </a:ext>
            </a:extLst>
          </p:cNvPr>
          <p:cNvCxnSpPr>
            <a:cxnSpLocks/>
            <a:stCxn id="20" idx="0"/>
            <a:endCxn id="15" idx="2"/>
          </p:cNvCxnSpPr>
          <p:nvPr/>
        </p:nvCxnSpPr>
        <p:spPr>
          <a:xfrm flipH="1" flipV="1">
            <a:off x="8783369" y="2494916"/>
            <a:ext cx="2634052" cy="168884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43955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Peer-to-peer file sharing</a:t>
            </a:r>
          </a:p>
        </p:txBody>
      </p:sp>
      <p:sp>
        <p:nvSpPr>
          <p:cNvPr id="3" name="Content Placeholder 2"/>
          <p:cNvSpPr>
            <a:spLocks noGrp="1"/>
          </p:cNvSpPr>
          <p:nvPr>
            <p:ph idx="1"/>
          </p:nvPr>
        </p:nvSpPr>
        <p:spPr>
          <a:xfrm>
            <a:off x="626165" y="1253331"/>
            <a:ext cx="10515600" cy="4351338"/>
          </a:xfrm>
        </p:spPr>
        <p:txBody>
          <a:bodyPr/>
          <a:lstStyle/>
          <a:p>
            <a:pPr>
              <a:buFont typeface="Wingdings" panose="05000000000000000000" pitchFamily="2" charset="2"/>
              <a:buChar char="ü"/>
            </a:pPr>
            <a:r>
              <a:rPr lang="en-GB" dirty="0"/>
              <a:t>Each computer on the network will have different files.  These files can then be shared with other peers.</a:t>
            </a:r>
          </a:p>
          <a:p>
            <a:pPr>
              <a:buFont typeface="Wingdings" panose="05000000000000000000" pitchFamily="2" charset="2"/>
              <a:buChar char="ü"/>
            </a:pPr>
            <a:r>
              <a:rPr lang="en-GB" dirty="0"/>
              <a:t>It is also possible that each computer can host different parts of a large file such as a film. This reduces the demand on a single computer.</a:t>
            </a:r>
          </a:p>
          <a:p>
            <a:endParaRPr lang="en-GB" dirty="0"/>
          </a:p>
          <a:p>
            <a:pPr marL="0" indent="0">
              <a:buNone/>
            </a:pPr>
            <a:r>
              <a:rPr lang="en-GB" dirty="0"/>
              <a:t>Find out about Napster.  What happened? Why?</a:t>
            </a:r>
          </a:p>
        </p:txBody>
      </p:sp>
    </p:spTree>
    <p:extLst>
      <p:ext uri="{BB962C8B-B14F-4D97-AF65-F5344CB8AC3E}">
        <p14:creationId xmlns:p14="http://schemas.microsoft.com/office/powerpoint/2010/main" val="22151221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7DDA1-AB4A-4325-AF86-C36DB140FED8}"/>
              </a:ext>
            </a:extLst>
          </p:cNvPr>
          <p:cNvSpPr>
            <a:spLocks noGrp="1"/>
          </p:cNvSpPr>
          <p:nvPr>
            <p:ph type="title"/>
          </p:nvPr>
        </p:nvSpPr>
        <p:spPr/>
        <p:txBody>
          <a:bodyPr>
            <a:normAutofit fontScale="90000"/>
          </a:bodyPr>
          <a:lstStyle/>
          <a:p>
            <a:r>
              <a:rPr lang="en-GB" dirty="0"/>
              <a:t>Plenary</a:t>
            </a:r>
          </a:p>
        </p:txBody>
      </p:sp>
      <p:sp>
        <p:nvSpPr>
          <p:cNvPr id="3" name="Content Placeholder 2">
            <a:extLst>
              <a:ext uri="{FF2B5EF4-FFF2-40B4-BE49-F238E27FC236}">
                <a16:creationId xmlns:a16="http://schemas.microsoft.com/office/drawing/2014/main" id="{E6C80E44-3E9D-4E1F-AB44-EC912F499E6B}"/>
              </a:ext>
            </a:extLst>
          </p:cNvPr>
          <p:cNvSpPr>
            <a:spLocks noGrp="1"/>
          </p:cNvSpPr>
          <p:nvPr>
            <p:ph idx="1"/>
          </p:nvPr>
        </p:nvSpPr>
        <p:spPr/>
        <p:txBody>
          <a:bodyPr/>
          <a:lstStyle/>
          <a:p>
            <a:pPr>
              <a:buFont typeface="Wingdings" panose="05000000000000000000" pitchFamily="2" charset="2"/>
              <a:buChar char="ü"/>
            </a:pPr>
            <a:r>
              <a:rPr lang="en-GB" dirty="0"/>
              <a:t>Go back to the model of networks that you created at the start of the lesson.</a:t>
            </a:r>
          </a:p>
          <a:p>
            <a:pPr>
              <a:buFont typeface="Wingdings" panose="05000000000000000000" pitchFamily="2" charset="2"/>
              <a:buChar char="ü"/>
            </a:pPr>
            <a:r>
              <a:rPr lang="en-GB" dirty="0"/>
              <a:t>Change the network to be either a ring, bus, mesh or star</a:t>
            </a:r>
          </a:p>
          <a:p>
            <a:pPr>
              <a:buFont typeface="Wingdings" panose="05000000000000000000" pitchFamily="2" charset="2"/>
              <a:buChar char="ü"/>
            </a:pPr>
            <a:r>
              <a:rPr lang="en-GB" dirty="0"/>
              <a:t>Explain to your neighbours what the advantages of your network is</a:t>
            </a:r>
          </a:p>
          <a:p>
            <a:pPr>
              <a:buFont typeface="Wingdings" panose="05000000000000000000" pitchFamily="2" charset="2"/>
              <a:buChar char="ü"/>
            </a:pPr>
            <a:r>
              <a:rPr lang="en-GB" dirty="0"/>
              <a:t>Explain the difference between star and bus network topology and discuss their advantages and disadvantages</a:t>
            </a:r>
          </a:p>
          <a:p>
            <a:pPr marL="0" indent="0">
              <a:buNone/>
            </a:pPr>
            <a:endParaRPr lang="en-GB" dirty="0"/>
          </a:p>
        </p:txBody>
      </p:sp>
    </p:spTree>
    <p:extLst>
      <p:ext uri="{BB962C8B-B14F-4D97-AF65-F5344CB8AC3E}">
        <p14:creationId xmlns:p14="http://schemas.microsoft.com/office/powerpoint/2010/main" val="2519266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Bus network topology</a:t>
            </a: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08672" y="2117584"/>
            <a:ext cx="8837975" cy="3673616"/>
          </a:xfrm>
        </p:spPr>
      </p:pic>
      <p:sp>
        <p:nvSpPr>
          <p:cNvPr id="7" name="Rectangle 6"/>
          <p:cNvSpPr/>
          <p:nvPr/>
        </p:nvSpPr>
        <p:spPr>
          <a:xfrm>
            <a:off x="225629" y="1066800"/>
            <a:ext cx="10402613" cy="1015663"/>
          </a:xfrm>
          <a:prstGeom prst="rect">
            <a:avLst/>
          </a:prstGeom>
        </p:spPr>
        <p:txBody>
          <a:bodyPr wrap="square">
            <a:spAutoFit/>
          </a:bodyPr>
          <a:lstStyle/>
          <a:p>
            <a:r>
              <a:rPr lang="en-GB" sz="2000" dirty="0"/>
              <a:t>All devices including clients, servers, printers and so on are connected to a cable called a bus.   All communication is via the shared bus.  At either ends of the bus is a terminator. The terminator absorbs the signal so that it is to not reflected back down the cable.</a:t>
            </a:r>
          </a:p>
        </p:txBody>
      </p:sp>
    </p:spTree>
    <p:extLst>
      <p:ext uri="{BB962C8B-B14F-4D97-AF65-F5344CB8AC3E}">
        <p14:creationId xmlns:p14="http://schemas.microsoft.com/office/powerpoint/2010/main" val="29148638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A280AC-3AFB-4729-A33B-1C653BC2B9D9}"/>
              </a:ext>
            </a:extLst>
          </p:cNvPr>
          <p:cNvSpPr>
            <a:spLocks noGrp="1"/>
          </p:cNvSpPr>
          <p:nvPr>
            <p:ph type="title"/>
          </p:nvPr>
        </p:nvSpPr>
        <p:spPr/>
        <p:txBody>
          <a:bodyPr>
            <a:normAutofit fontScale="90000"/>
          </a:bodyPr>
          <a:lstStyle/>
          <a:p>
            <a:r>
              <a:rPr lang="en-GB" dirty="0"/>
              <a:t>Bus Network (animation)</a:t>
            </a:r>
          </a:p>
        </p:txBody>
      </p:sp>
      <p:pic>
        <p:nvPicPr>
          <p:cNvPr id="4" name="Screen Recording 3">
            <a:hlinkClick r:id="" action="ppaction://media"/>
            <a:extLst>
              <a:ext uri="{FF2B5EF4-FFF2-40B4-BE49-F238E27FC236}">
                <a16:creationId xmlns:a16="http://schemas.microsoft.com/office/drawing/2014/main" id="{923776DB-1EC9-46F1-82F7-36DBEC7C40FB}"/>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838200" y="2012950"/>
            <a:ext cx="10515600" cy="4030663"/>
          </a:xfrm>
        </p:spPr>
      </p:pic>
    </p:spTree>
    <p:extLst>
      <p:ext uri="{BB962C8B-B14F-4D97-AF65-F5344CB8AC3E}">
        <p14:creationId xmlns:p14="http://schemas.microsoft.com/office/powerpoint/2010/main" val="3491445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836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1E44D-E9B2-40F1-AE3D-1A2B532FF10B}"/>
              </a:ext>
            </a:extLst>
          </p:cNvPr>
          <p:cNvSpPr>
            <a:spLocks noGrp="1"/>
          </p:cNvSpPr>
          <p:nvPr>
            <p:ph type="title"/>
          </p:nvPr>
        </p:nvSpPr>
        <p:spPr/>
        <p:txBody>
          <a:bodyPr>
            <a:normAutofit fontScale="90000"/>
          </a:bodyPr>
          <a:lstStyle/>
          <a:p>
            <a:r>
              <a:rPr lang="en-GB" dirty="0"/>
              <a:t>Bus Collisions</a:t>
            </a:r>
          </a:p>
        </p:txBody>
      </p:sp>
      <p:pic>
        <p:nvPicPr>
          <p:cNvPr id="4" name="Picture 3">
            <a:extLst>
              <a:ext uri="{FF2B5EF4-FFF2-40B4-BE49-F238E27FC236}">
                <a16:creationId xmlns:a16="http://schemas.microsoft.com/office/drawing/2014/main" id="{92EDDA9C-C9E3-4B74-89E4-90D9FE011EBC}"/>
              </a:ext>
            </a:extLst>
          </p:cNvPr>
          <p:cNvPicPr>
            <a:picLocks noChangeAspect="1"/>
          </p:cNvPicPr>
          <p:nvPr/>
        </p:nvPicPr>
        <p:blipFill>
          <a:blip r:embed="rId2"/>
          <a:stretch>
            <a:fillRect/>
          </a:stretch>
        </p:blipFill>
        <p:spPr>
          <a:xfrm>
            <a:off x="910465" y="1361040"/>
            <a:ext cx="9689115" cy="3873569"/>
          </a:xfrm>
          <a:prstGeom prst="rect">
            <a:avLst/>
          </a:prstGeom>
        </p:spPr>
      </p:pic>
    </p:spTree>
    <p:extLst>
      <p:ext uri="{BB962C8B-B14F-4D97-AF65-F5344CB8AC3E}">
        <p14:creationId xmlns:p14="http://schemas.microsoft.com/office/powerpoint/2010/main" val="26789065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7B58E1-5ADB-45FB-8721-F76654471209}"/>
              </a:ext>
            </a:extLst>
          </p:cNvPr>
          <p:cNvSpPr>
            <a:spLocks noGrp="1"/>
          </p:cNvSpPr>
          <p:nvPr>
            <p:ph type="title"/>
          </p:nvPr>
        </p:nvSpPr>
        <p:spPr/>
        <p:txBody>
          <a:bodyPr>
            <a:normAutofit fontScale="90000"/>
          </a:bodyPr>
          <a:lstStyle/>
          <a:p>
            <a:r>
              <a:rPr lang="en-GB" dirty="0"/>
              <a:t>Bus collisions</a:t>
            </a:r>
          </a:p>
        </p:txBody>
      </p:sp>
      <p:sp>
        <p:nvSpPr>
          <p:cNvPr id="3" name="Content Placeholder 2">
            <a:extLst>
              <a:ext uri="{FF2B5EF4-FFF2-40B4-BE49-F238E27FC236}">
                <a16:creationId xmlns:a16="http://schemas.microsoft.com/office/drawing/2014/main" id="{E6DD4585-D550-4480-A104-C0736912A9B9}"/>
              </a:ext>
            </a:extLst>
          </p:cNvPr>
          <p:cNvSpPr>
            <a:spLocks noGrp="1"/>
          </p:cNvSpPr>
          <p:nvPr>
            <p:ph idx="1"/>
          </p:nvPr>
        </p:nvSpPr>
        <p:spPr/>
        <p:txBody>
          <a:bodyPr/>
          <a:lstStyle/>
          <a:p>
            <a:endParaRPr lang="en-GB"/>
          </a:p>
        </p:txBody>
      </p:sp>
      <p:pic>
        <p:nvPicPr>
          <p:cNvPr id="4" name="Screen Recording 3">
            <a:hlinkClick r:id="" action="ppaction://media"/>
            <a:extLst>
              <a:ext uri="{FF2B5EF4-FFF2-40B4-BE49-F238E27FC236}">
                <a16:creationId xmlns:a16="http://schemas.microsoft.com/office/drawing/2014/main" id="{332B17F7-07B8-48AC-B521-E7E0A75233C9}"/>
              </a:ext>
            </a:extLst>
          </p:cNvPr>
          <p:cNvPicPr>
            <a:picLocks noChangeAspect="1"/>
          </p:cNvPicPr>
          <p:nvPr>
            <a:videoFile r:link="rId1"/>
            <p:extLst>
              <p:ext uri="{DAA4B4D4-6D71-4841-9C94-3DE7FCFB9230}">
                <p14:media xmlns:p14="http://schemas.microsoft.com/office/powerpoint/2010/main" r:embed="rId2">
                  <p14:trim st="645"/>
                </p14:media>
              </p:ext>
            </p:extLst>
          </p:nvPr>
        </p:nvPicPr>
        <p:blipFill>
          <a:blip r:embed="rId4"/>
          <a:stretch>
            <a:fillRect/>
          </a:stretch>
        </p:blipFill>
        <p:spPr>
          <a:xfrm>
            <a:off x="1647825" y="1724025"/>
            <a:ext cx="8896350" cy="3409950"/>
          </a:xfrm>
          <a:prstGeom prst="rect">
            <a:avLst/>
          </a:prstGeom>
        </p:spPr>
      </p:pic>
    </p:spTree>
    <p:extLst>
      <p:ext uri="{BB962C8B-B14F-4D97-AF65-F5344CB8AC3E}">
        <p14:creationId xmlns:p14="http://schemas.microsoft.com/office/powerpoint/2010/main" val="3339504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Bus topology</a:t>
            </a:r>
          </a:p>
        </p:txBody>
      </p:sp>
      <p:sp>
        <p:nvSpPr>
          <p:cNvPr id="3" name="Content Placeholder 2"/>
          <p:cNvSpPr>
            <a:spLocks noGrp="1"/>
          </p:cNvSpPr>
          <p:nvPr>
            <p:ph idx="1"/>
          </p:nvPr>
        </p:nvSpPr>
        <p:spPr>
          <a:xfrm>
            <a:off x="808672" y="1442318"/>
            <a:ext cx="10515600" cy="4351338"/>
          </a:xfrm>
        </p:spPr>
        <p:txBody>
          <a:bodyPr>
            <a:normAutofit fontScale="92500" lnSpcReduction="20000"/>
          </a:bodyPr>
          <a:lstStyle/>
          <a:p>
            <a:pPr marL="0" indent="0">
              <a:lnSpc>
                <a:spcPct val="110000"/>
              </a:lnSpc>
              <a:buNone/>
            </a:pPr>
            <a:r>
              <a:rPr lang="en-GB" b="1" dirty="0"/>
              <a:t>Advantages</a:t>
            </a:r>
          </a:p>
          <a:p>
            <a:pPr>
              <a:lnSpc>
                <a:spcPct val="110000"/>
              </a:lnSpc>
              <a:buFont typeface="Wingdings" panose="05000000000000000000" pitchFamily="2" charset="2"/>
              <a:buChar char="ü"/>
            </a:pPr>
            <a:r>
              <a:rPr lang="en-GB" dirty="0"/>
              <a:t>Easy and cheap to install and does not require much cable.</a:t>
            </a:r>
          </a:p>
          <a:p>
            <a:pPr>
              <a:lnSpc>
                <a:spcPct val="110000"/>
              </a:lnSpc>
              <a:buFont typeface="Wingdings" panose="05000000000000000000" pitchFamily="2" charset="2"/>
              <a:buChar char="ü"/>
            </a:pPr>
            <a:r>
              <a:rPr lang="en-GB" dirty="0"/>
              <a:t>Easy to add more computers</a:t>
            </a:r>
          </a:p>
          <a:p>
            <a:pPr>
              <a:lnSpc>
                <a:spcPct val="110000"/>
              </a:lnSpc>
            </a:pPr>
            <a:endParaRPr lang="en-GB" dirty="0"/>
          </a:p>
          <a:p>
            <a:pPr marL="0" indent="0">
              <a:lnSpc>
                <a:spcPct val="110000"/>
              </a:lnSpc>
              <a:buNone/>
            </a:pPr>
            <a:r>
              <a:rPr lang="en-GB" b="1" dirty="0"/>
              <a:t>Disadvantages</a:t>
            </a:r>
          </a:p>
          <a:p>
            <a:pPr>
              <a:lnSpc>
                <a:spcPct val="110000"/>
              </a:lnSpc>
              <a:buFont typeface="Wingdings" panose="05000000000000000000" pitchFamily="2" charset="2"/>
              <a:buChar char="ü"/>
            </a:pPr>
            <a:r>
              <a:rPr lang="en-GB" dirty="0"/>
              <a:t>If the main cable fails then then the whole network fails.</a:t>
            </a:r>
          </a:p>
          <a:p>
            <a:pPr>
              <a:lnSpc>
                <a:spcPct val="110000"/>
              </a:lnSpc>
              <a:buFont typeface="Wingdings" panose="05000000000000000000" pitchFamily="2" charset="2"/>
              <a:buChar char="ü"/>
            </a:pPr>
            <a:r>
              <a:rPr lang="en-GB" dirty="0"/>
              <a:t>Less secure as data are broadcast to all devices on the network.</a:t>
            </a:r>
          </a:p>
          <a:p>
            <a:pPr>
              <a:lnSpc>
                <a:spcPct val="110000"/>
              </a:lnSpc>
              <a:buFont typeface="Wingdings" panose="05000000000000000000" pitchFamily="2" charset="2"/>
              <a:buChar char="ü"/>
            </a:pPr>
            <a:r>
              <a:rPr lang="en-GB" dirty="0"/>
              <a:t>Can be slow as there are collisions between data along the shared bus.  Will get slower as more computers are added.</a:t>
            </a:r>
          </a:p>
          <a:p>
            <a:pPr marL="0" indent="0">
              <a:buNone/>
            </a:pPr>
            <a:endParaRPr lang="en-GB" b="1" dirty="0"/>
          </a:p>
        </p:txBody>
      </p:sp>
    </p:spTree>
    <p:extLst>
      <p:ext uri="{BB962C8B-B14F-4D97-AF65-F5344CB8AC3E}">
        <p14:creationId xmlns:p14="http://schemas.microsoft.com/office/powerpoint/2010/main" val="4289983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Star network topology</a:t>
            </a: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82591" y="2415014"/>
            <a:ext cx="4026817" cy="3226535"/>
          </a:xfrm>
        </p:spPr>
      </p:pic>
      <p:sp>
        <p:nvSpPr>
          <p:cNvPr id="7" name="Rectangle 6"/>
          <p:cNvSpPr/>
          <p:nvPr/>
        </p:nvSpPr>
        <p:spPr>
          <a:xfrm>
            <a:off x="325120" y="2479654"/>
            <a:ext cx="2885440" cy="2246769"/>
          </a:xfrm>
          <a:prstGeom prst="rect">
            <a:avLst/>
          </a:prstGeom>
        </p:spPr>
        <p:txBody>
          <a:bodyPr wrap="square">
            <a:spAutoFit/>
          </a:bodyPr>
          <a:lstStyle/>
          <a:p>
            <a:r>
              <a:rPr lang="en-GB" sz="2000" dirty="0"/>
              <a:t>For a star topology all devices including clients, servers, printers and so on are connected to a central hub or switch.   All communication is via the hub. </a:t>
            </a:r>
          </a:p>
        </p:txBody>
      </p:sp>
    </p:spTree>
    <p:extLst>
      <p:ext uri="{BB962C8B-B14F-4D97-AF65-F5344CB8AC3E}">
        <p14:creationId xmlns:p14="http://schemas.microsoft.com/office/powerpoint/2010/main" val="35843719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4F4510-6557-4120-8A50-A05150135B58}"/>
              </a:ext>
            </a:extLst>
          </p:cNvPr>
          <p:cNvSpPr>
            <a:spLocks noGrp="1"/>
          </p:cNvSpPr>
          <p:nvPr>
            <p:ph type="title"/>
          </p:nvPr>
        </p:nvSpPr>
        <p:spPr/>
        <p:txBody>
          <a:bodyPr>
            <a:normAutofit fontScale="90000"/>
          </a:bodyPr>
          <a:lstStyle/>
          <a:p>
            <a:r>
              <a:rPr lang="en-GB" dirty="0"/>
              <a:t>Star Network</a:t>
            </a:r>
          </a:p>
        </p:txBody>
      </p:sp>
      <p:pic>
        <p:nvPicPr>
          <p:cNvPr id="7" name="Screen Recording 6">
            <a:hlinkClick r:id="" action="ppaction://media"/>
            <a:extLst>
              <a:ext uri="{FF2B5EF4-FFF2-40B4-BE49-F238E27FC236}">
                <a16:creationId xmlns:a16="http://schemas.microsoft.com/office/drawing/2014/main" id="{303E3550-19E3-4DC6-B066-308894764C0E}"/>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3230563" y="1852613"/>
            <a:ext cx="5730875" cy="4351337"/>
          </a:xfrm>
        </p:spPr>
      </p:pic>
    </p:spTree>
    <p:extLst>
      <p:ext uri="{BB962C8B-B14F-4D97-AF65-F5344CB8AC3E}">
        <p14:creationId xmlns:p14="http://schemas.microsoft.com/office/powerpoint/2010/main" val="1791629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288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1446</TotalTime>
  <Words>1074</Words>
  <Application>Microsoft Office PowerPoint</Application>
  <PresentationFormat>Widescreen</PresentationFormat>
  <Paragraphs>112</Paragraphs>
  <Slides>27</Slides>
  <Notes>1</Notes>
  <HiddenSlides>0</HiddenSlides>
  <MMClips>7</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Arial</vt:lpstr>
      <vt:lpstr>Calibri</vt:lpstr>
      <vt:lpstr>Calibri Light</vt:lpstr>
      <vt:lpstr>gg sans</vt:lpstr>
      <vt:lpstr>Times New Roman</vt:lpstr>
      <vt:lpstr>Wingdings</vt:lpstr>
      <vt:lpstr>1_Office Theme</vt:lpstr>
      <vt:lpstr>Network Topology and network types</vt:lpstr>
      <vt:lpstr>Learning objectives</vt:lpstr>
      <vt:lpstr>Bus network topology</vt:lpstr>
      <vt:lpstr>Bus Network (animation)</vt:lpstr>
      <vt:lpstr>Bus Collisions</vt:lpstr>
      <vt:lpstr>Bus collisions</vt:lpstr>
      <vt:lpstr>Bus topology</vt:lpstr>
      <vt:lpstr>Star network topology</vt:lpstr>
      <vt:lpstr>Star Network</vt:lpstr>
      <vt:lpstr>Star topology</vt:lpstr>
      <vt:lpstr>Logical bus network topology</vt:lpstr>
      <vt:lpstr>Logical bus network</vt:lpstr>
      <vt:lpstr>Full Mesh Topology</vt:lpstr>
      <vt:lpstr>Full Mesh Topology</vt:lpstr>
      <vt:lpstr>Partial Mesh Topology</vt:lpstr>
      <vt:lpstr>Partial Mesh Topology</vt:lpstr>
      <vt:lpstr>Mesh topology</vt:lpstr>
      <vt:lpstr>Ring Topology</vt:lpstr>
      <vt:lpstr>Ring Topology</vt:lpstr>
      <vt:lpstr>Ring topology</vt:lpstr>
      <vt:lpstr>Network Types</vt:lpstr>
      <vt:lpstr>Client server network</vt:lpstr>
      <vt:lpstr>Client server model</vt:lpstr>
      <vt:lpstr>Client-server architecture</vt:lpstr>
      <vt:lpstr>Peer-to-peer network architecture</vt:lpstr>
      <vt:lpstr>Peer-to-peer file sharing</vt:lpstr>
      <vt:lpstr>Plenary</vt:lpstr>
    </vt:vector>
  </TitlesOfParts>
  <Company>RM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Learning objective</dc:title>
  <dc:creator>Grey William</dc:creator>
  <cp:lastModifiedBy>Chezka Mae Madrona</cp:lastModifiedBy>
  <cp:revision>107</cp:revision>
  <cp:lastPrinted>2016-09-16T11:32:46Z</cp:lastPrinted>
  <dcterms:created xsi:type="dcterms:W3CDTF">2016-09-09T07:37:57Z</dcterms:created>
  <dcterms:modified xsi:type="dcterms:W3CDTF">2025-03-26T09:21:43Z</dcterms:modified>
</cp:coreProperties>
</file>