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92" r:id="rId2"/>
    <p:sldId id="330" r:id="rId3"/>
    <p:sldId id="307" r:id="rId4"/>
    <p:sldId id="298" r:id="rId5"/>
    <p:sldId id="297" r:id="rId6"/>
    <p:sldId id="299" r:id="rId7"/>
    <p:sldId id="331" r:id="rId8"/>
    <p:sldId id="300" r:id="rId9"/>
    <p:sldId id="332" r:id="rId10"/>
    <p:sldId id="333" r:id="rId11"/>
    <p:sldId id="323" r:id="rId12"/>
    <p:sldId id="308" r:id="rId13"/>
    <p:sldId id="334" r:id="rId14"/>
    <p:sldId id="306" r:id="rId15"/>
    <p:sldId id="305" r:id="rId16"/>
    <p:sldId id="313" r:id="rId17"/>
    <p:sldId id="279" r:id="rId18"/>
    <p:sldId id="324" r:id="rId19"/>
    <p:sldId id="325" r:id="rId20"/>
    <p:sldId id="336" r:id="rId21"/>
    <p:sldId id="337" r:id="rId22"/>
    <p:sldId id="296" r:id="rId23"/>
    <p:sldId id="338" r:id="rId24"/>
    <p:sldId id="304" r:id="rId25"/>
    <p:sldId id="321" r:id="rId26"/>
    <p:sldId id="295" r:id="rId27"/>
    <p:sldId id="294" r:id="rId28"/>
    <p:sldId id="314" r:id="rId29"/>
    <p:sldId id="320" r:id="rId30"/>
    <p:sldId id="293" r:id="rId31"/>
    <p:sldId id="339" r:id="rId32"/>
    <p:sldId id="311" r:id="rId33"/>
    <p:sldId id="335" r:id="rId34"/>
    <p:sldId id="322" r:id="rId35"/>
    <p:sldId id="328" r:id="rId36"/>
    <p:sldId id="329" r:id="rId37"/>
    <p:sldId id="301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4BE442-2232-4A1E-B7F9-CFBE0CAB1F49}" v="164" dt="2023-01-19T14:26:49.3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22146" autoAdjust="0"/>
    <p:restoredTop sz="94660"/>
  </p:normalViewPr>
  <p:slideViewPr>
    <p:cSldViewPr snapToGrid="0">
      <p:cViewPr varScale="1">
        <p:scale>
          <a:sx n="81" d="100"/>
          <a:sy n="81" d="100"/>
        </p:scale>
        <p:origin x="78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7E8B1A30-5F25-4E40-88B5-88196F2F8CBF}"/>
    <pc:docChg chg="custSel addSld modSld">
      <pc:chgData name="William Grey" userId="37b73424-c081-4fc2-b1af-363f4f3fd4f3" providerId="ADAL" clId="{7E8B1A30-5F25-4E40-88B5-88196F2F8CBF}" dt="2021-05-12T11:14:28.558" v="796" actId="207"/>
      <pc:docMkLst>
        <pc:docMk/>
      </pc:docMkLst>
      <pc:sldChg chg="modSp mod">
        <pc:chgData name="William Grey" userId="37b73424-c081-4fc2-b1af-363f4f3fd4f3" providerId="ADAL" clId="{7E8B1A30-5F25-4E40-88B5-88196F2F8CBF}" dt="2021-05-12T11:09:47.816" v="647" actId="27636"/>
        <pc:sldMkLst>
          <pc:docMk/>
          <pc:sldMk cId="4141510130" sldId="305"/>
        </pc:sldMkLst>
        <pc:spChg chg="mod">
          <ac:chgData name="William Grey" userId="37b73424-c081-4fc2-b1af-363f4f3fd4f3" providerId="ADAL" clId="{7E8B1A30-5F25-4E40-88B5-88196F2F8CBF}" dt="2021-05-12T11:09:47.816" v="647" actId="27636"/>
          <ac:spMkLst>
            <pc:docMk/>
            <pc:sldMk cId="4141510130" sldId="305"/>
            <ac:spMk id="3" creationId="{FF340412-FDCE-454D-A111-A698CEC43965}"/>
          </ac:spMkLst>
        </pc:spChg>
      </pc:sldChg>
      <pc:sldChg chg="modSp mod">
        <pc:chgData name="William Grey" userId="37b73424-c081-4fc2-b1af-363f4f3fd4f3" providerId="ADAL" clId="{7E8B1A30-5F25-4E40-88B5-88196F2F8CBF}" dt="2021-05-12T10:58:39.678" v="603" actId="20577"/>
        <pc:sldMkLst>
          <pc:docMk/>
          <pc:sldMk cId="3227733091" sldId="306"/>
        </pc:sldMkLst>
        <pc:graphicFrameChg chg="modGraphic">
          <ac:chgData name="William Grey" userId="37b73424-c081-4fc2-b1af-363f4f3fd4f3" providerId="ADAL" clId="{7E8B1A30-5F25-4E40-88B5-88196F2F8CBF}" dt="2021-05-12T10:58:39.678" v="603" actId="20577"/>
          <ac:graphicFrameMkLst>
            <pc:docMk/>
            <pc:sldMk cId="3227733091" sldId="306"/>
            <ac:graphicFrameMk id="4" creationId="{FF661788-8870-4444-9884-AE38DD86B626}"/>
          </ac:graphicFrameMkLst>
        </pc:graphicFrameChg>
      </pc:sldChg>
      <pc:sldChg chg="modSp new mod">
        <pc:chgData name="William Grey" userId="37b73424-c081-4fc2-b1af-363f4f3fd4f3" providerId="ADAL" clId="{7E8B1A30-5F25-4E40-88B5-88196F2F8CBF}" dt="2021-05-12T09:49:06.255" v="392" actId="20577"/>
        <pc:sldMkLst>
          <pc:docMk/>
          <pc:sldMk cId="749878394" sldId="311"/>
        </pc:sldMkLst>
        <pc:spChg chg="mod">
          <ac:chgData name="William Grey" userId="37b73424-c081-4fc2-b1af-363f4f3fd4f3" providerId="ADAL" clId="{7E8B1A30-5F25-4E40-88B5-88196F2F8CBF}" dt="2021-05-12T09:49:06.255" v="392" actId="20577"/>
          <ac:spMkLst>
            <pc:docMk/>
            <pc:sldMk cId="749878394" sldId="311"/>
            <ac:spMk id="2" creationId="{D8480CD3-3065-4C1C-8020-B0B3BC40C382}"/>
          </ac:spMkLst>
        </pc:spChg>
        <pc:spChg chg="mod">
          <ac:chgData name="William Grey" userId="37b73424-c081-4fc2-b1af-363f4f3fd4f3" providerId="ADAL" clId="{7E8B1A30-5F25-4E40-88B5-88196F2F8CBF}" dt="2021-05-12T09:27:12.209" v="390" actId="20577"/>
          <ac:spMkLst>
            <pc:docMk/>
            <pc:sldMk cId="749878394" sldId="311"/>
            <ac:spMk id="3" creationId="{4B654975-3A35-4A4E-92F9-28D595EC6E96}"/>
          </ac:spMkLst>
        </pc:spChg>
      </pc:sldChg>
      <pc:sldChg chg="modSp add mod">
        <pc:chgData name="William Grey" userId="37b73424-c081-4fc2-b1af-363f4f3fd4f3" providerId="ADAL" clId="{7E8B1A30-5F25-4E40-88B5-88196F2F8CBF}" dt="2021-05-12T10:49:41.098" v="581" actId="27636"/>
        <pc:sldMkLst>
          <pc:docMk/>
          <pc:sldMk cId="2473889033" sldId="312"/>
        </pc:sldMkLst>
        <pc:spChg chg="mod">
          <ac:chgData name="William Grey" userId="37b73424-c081-4fc2-b1af-363f4f3fd4f3" providerId="ADAL" clId="{7E8B1A30-5F25-4E40-88B5-88196F2F8CBF}" dt="2021-05-12T10:49:41.098" v="581" actId="27636"/>
          <ac:spMkLst>
            <pc:docMk/>
            <pc:sldMk cId="2473889033" sldId="312"/>
            <ac:spMk id="3" creationId="{FF340412-FDCE-454D-A111-A698CEC43965}"/>
          </ac:spMkLst>
        </pc:spChg>
      </pc:sldChg>
      <pc:sldChg chg="modSp add mod">
        <pc:chgData name="William Grey" userId="37b73424-c081-4fc2-b1af-363f4f3fd4f3" providerId="ADAL" clId="{7E8B1A30-5F25-4E40-88B5-88196F2F8CBF}" dt="2021-05-12T11:14:28.558" v="796" actId="207"/>
        <pc:sldMkLst>
          <pc:docMk/>
          <pc:sldMk cId="2101774544" sldId="313"/>
        </pc:sldMkLst>
        <pc:spChg chg="mod">
          <ac:chgData name="William Grey" userId="37b73424-c081-4fc2-b1af-363f4f3fd4f3" providerId="ADAL" clId="{7E8B1A30-5F25-4E40-88B5-88196F2F8CBF}" dt="2021-05-12T11:14:28.558" v="796" actId="207"/>
          <ac:spMkLst>
            <pc:docMk/>
            <pc:sldMk cId="2101774544" sldId="313"/>
            <ac:spMk id="3" creationId="{FF340412-FDCE-454D-A111-A698CEC43965}"/>
          </ac:spMkLst>
        </pc:spChg>
      </pc:sldChg>
    </pc:docChg>
  </pc:docChgLst>
  <pc:docChgLst>
    <pc:chgData name="William Grey" userId="37b73424-c081-4fc2-b1af-363f4f3fd4f3" providerId="ADAL" clId="{230B18DC-5FAB-42A2-A987-8030B0D354C9}"/>
    <pc:docChg chg="custSel modSld">
      <pc:chgData name="William Grey" userId="37b73424-c081-4fc2-b1af-363f4f3fd4f3" providerId="ADAL" clId="{230B18DC-5FAB-42A2-A987-8030B0D354C9}" dt="2020-03-20T10:45:20.552" v="643" actId="27636"/>
      <pc:docMkLst>
        <pc:docMk/>
      </pc:docMkLst>
      <pc:sldChg chg="modSp mod">
        <pc:chgData name="William Grey" userId="37b73424-c081-4fc2-b1af-363f4f3fd4f3" providerId="ADAL" clId="{230B18DC-5FAB-42A2-A987-8030B0D354C9}" dt="2020-03-20T10:45:20.552" v="643" actId="27636"/>
        <pc:sldMkLst>
          <pc:docMk/>
          <pc:sldMk cId="2123094715" sldId="293"/>
        </pc:sldMkLst>
        <pc:spChg chg="mod">
          <ac:chgData name="William Grey" userId="37b73424-c081-4fc2-b1af-363f4f3fd4f3" providerId="ADAL" clId="{230B18DC-5FAB-42A2-A987-8030B0D354C9}" dt="2020-03-20T10:45:20.552" v="643" actId="27636"/>
          <ac:spMkLst>
            <pc:docMk/>
            <pc:sldMk cId="2123094715" sldId="293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2FAC09CE-C1EE-411B-9B56-8811B38E5347}"/>
    <pc:docChg chg="modSld">
      <pc:chgData name="William Grey" userId="37b73424-c081-4fc2-b1af-363f4f3fd4f3" providerId="ADAL" clId="{2FAC09CE-C1EE-411B-9B56-8811B38E5347}" dt="2019-06-12T09:35:46.750" v="0" actId="20577"/>
      <pc:docMkLst>
        <pc:docMk/>
      </pc:docMkLst>
      <pc:sldChg chg="modSp">
        <pc:chgData name="William Grey" userId="37b73424-c081-4fc2-b1af-363f4f3fd4f3" providerId="ADAL" clId="{2FAC09CE-C1EE-411B-9B56-8811B38E5347}" dt="2019-06-12T09:35:46.750" v="0" actId="20577"/>
        <pc:sldMkLst>
          <pc:docMk/>
          <pc:sldMk cId="4141510130" sldId="305"/>
        </pc:sldMkLst>
        <pc:spChg chg="mod">
          <ac:chgData name="William Grey" userId="37b73424-c081-4fc2-b1af-363f4f3fd4f3" providerId="ADAL" clId="{2FAC09CE-C1EE-411B-9B56-8811B38E5347}" dt="2019-06-12T09:35:46.750" v="0" actId="20577"/>
          <ac:spMkLst>
            <pc:docMk/>
            <pc:sldMk cId="4141510130" sldId="305"/>
            <ac:spMk id="3" creationId="{FF340412-FDCE-454D-A111-A698CEC43965}"/>
          </ac:spMkLst>
        </pc:spChg>
      </pc:sldChg>
    </pc:docChg>
  </pc:docChgLst>
  <pc:docChgLst>
    <pc:chgData name="William Grey" userId="37b73424-c081-4fc2-b1af-363f4f3fd4f3" providerId="ADAL" clId="{E44BE442-2232-4A1E-B7F9-CFBE0CAB1F49}"/>
    <pc:docChg chg="undo custSel addSld delSld modSld sldOrd">
      <pc:chgData name="William Grey" userId="37b73424-c081-4fc2-b1af-363f4f3fd4f3" providerId="ADAL" clId="{E44BE442-2232-4A1E-B7F9-CFBE0CAB1F49}" dt="2023-01-19T14:33:31.089" v="6499" actId="20577"/>
      <pc:docMkLst>
        <pc:docMk/>
      </pc:docMkLst>
      <pc:sldChg chg="modSp add mod">
        <pc:chgData name="William Grey" userId="37b73424-c081-4fc2-b1af-363f4f3fd4f3" providerId="ADAL" clId="{E44BE442-2232-4A1E-B7F9-CFBE0CAB1F49}" dt="2023-01-09T11:30:14.680" v="4734" actId="27636"/>
        <pc:sldMkLst>
          <pc:docMk/>
          <pc:sldMk cId="3324635703" sldId="279"/>
        </pc:sldMkLst>
        <pc:spChg chg="mod">
          <ac:chgData name="William Grey" userId="37b73424-c081-4fc2-b1af-363f4f3fd4f3" providerId="ADAL" clId="{E44BE442-2232-4A1E-B7F9-CFBE0CAB1F49}" dt="2023-01-09T11:30:14.680" v="4734" actId="27636"/>
          <ac:spMkLst>
            <pc:docMk/>
            <pc:sldMk cId="3324635703" sldId="279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E44BE442-2232-4A1E-B7F9-CFBE0CAB1F49}" dt="2023-01-09T11:28:35.058" v="4705" actId="2696"/>
        <pc:sldMkLst>
          <pc:docMk/>
          <pc:sldMk cId="4054431817" sldId="279"/>
        </pc:sldMkLst>
        <pc:spChg chg="mod">
          <ac:chgData name="William Grey" userId="37b73424-c081-4fc2-b1af-363f4f3fd4f3" providerId="ADAL" clId="{E44BE442-2232-4A1E-B7F9-CFBE0CAB1F49}" dt="2022-12-30T19:53:53.721" v="17" actId="27636"/>
          <ac:spMkLst>
            <pc:docMk/>
            <pc:sldMk cId="4054431817" sldId="279"/>
            <ac:spMk id="2" creationId="{00000000-0000-0000-0000-000000000000}"/>
          </ac:spMkLst>
        </pc:spChg>
      </pc:sldChg>
      <pc:sldChg chg="addSp delSp modSp mod">
        <pc:chgData name="William Grey" userId="37b73424-c081-4fc2-b1af-363f4f3fd4f3" providerId="ADAL" clId="{E44BE442-2232-4A1E-B7F9-CFBE0CAB1F49}" dt="2023-01-08T21:53:55.598" v="1968" actId="478"/>
        <pc:sldMkLst>
          <pc:docMk/>
          <pc:sldMk cId="411675684" sldId="292"/>
        </pc:sldMkLst>
        <pc:spChg chg="mod">
          <ac:chgData name="William Grey" userId="37b73424-c081-4fc2-b1af-363f4f3fd4f3" providerId="ADAL" clId="{E44BE442-2232-4A1E-B7F9-CFBE0CAB1F49}" dt="2022-12-30T19:53:53.602" v="0"/>
          <ac:spMkLst>
            <pc:docMk/>
            <pc:sldMk cId="411675684" sldId="292"/>
            <ac:spMk id="2" creationId="{00000000-0000-0000-0000-000000000000}"/>
          </ac:spMkLst>
        </pc:spChg>
        <pc:spChg chg="del mod">
          <ac:chgData name="William Grey" userId="37b73424-c081-4fc2-b1af-363f4f3fd4f3" providerId="ADAL" clId="{E44BE442-2232-4A1E-B7F9-CFBE0CAB1F49}" dt="2023-01-08T21:53:53.642" v="1967" actId="478"/>
          <ac:spMkLst>
            <pc:docMk/>
            <pc:sldMk cId="411675684" sldId="292"/>
            <ac:spMk id="3" creationId="{00000000-0000-0000-0000-000000000000}"/>
          </ac:spMkLst>
        </pc:spChg>
        <pc:spChg chg="add del mod">
          <ac:chgData name="William Grey" userId="37b73424-c081-4fc2-b1af-363f4f3fd4f3" providerId="ADAL" clId="{E44BE442-2232-4A1E-B7F9-CFBE0CAB1F49}" dt="2023-01-08T21:53:55.598" v="1968" actId="478"/>
          <ac:spMkLst>
            <pc:docMk/>
            <pc:sldMk cId="411675684" sldId="292"/>
            <ac:spMk id="5" creationId="{55FBB6E3-83A1-44AA-855F-A8622995CACA}"/>
          </ac:spMkLst>
        </pc:spChg>
      </pc:sldChg>
      <pc:sldChg chg="modSp mod">
        <pc:chgData name="William Grey" userId="37b73424-c081-4fc2-b1af-363f4f3fd4f3" providerId="ADAL" clId="{E44BE442-2232-4A1E-B7F9-CFBE0CAB1F49}" dt="2023-01-09T11:35:16.942" v="4779" actId="1076"/>
        <pc:sldMkLst>
          <pc:docMk/>
          <pc:sldMk cId="2123094715" sldId="293"/>
        </pc:sldMkLst>
        <pc:spChg chg="mod">
          <ac:chgData name="William Grey" userId="37b73424-c081-4fc2-b1af-363f4f3fd4f3" providerId="ADAL" clId="{E44BE442-2232-4A1E-B7F9-CFBE0CAB1F49}" dt="2022-12-30T19:53:53.735" v="20" actId="27636"/>
          <ac:spMkLst>
            <pc:docMk/>
            <pc:sldMk cId="2123094715" sldId="293"/>
            <ac:spMk id="2" creationId="{00000000-0000-0000-0000-000000000000}"/>
          </ac:spMkLst>
        </pc:spChg>
        <pc:spChg chg="mod">
          <ac:chgData name="William Grey" userId="37b73424-c081-4fc2-b1af-363f4f3fd4f3" providerId="ADAL" clId="{E44BE442-2232-4A1E-B7F9-CFBE0CAB1F49}" dt="2023-01-09T11:35:16.942" v="4779" actId="1076"/>
          <ac:spMkLst>
            <pc:docMk/>
            <pc:sldMk cId="2123094715" sldId="293"/>
            <ac:spMk id="3" creationId="{00000000-0000-0000-0000-000000000000}"/>
          </ac:spMkLst>
        </pc:spChg>
      </pc:sldChg>
      <pc:sldChg chg="modSp mod ord">
        <pc:chgData name="William Grey" userId="37b73424-c081-4fc2-b1af-363f4f3fd4f3" providerId="ADAL" clId="{E44BE442-2232-4A1E-B7F9-CFBE0CAB1F49}" dt="2023-01-09T11:31:53.402" v="4743" actId="12"/>
        <pc:sldMkLst>
          <pc:docMk/>
          <pc:sldMk cId="363267827" sldId="294"/>
        </pc:sldMkLst>
        <pc:spChg chg="mod">
          <ac:chgData name="William Grey" userId="37b73424-c081-4fc2-b1af-363f4f3fd4f3" providerId="ADAL" clId="{E44BE442-2232-4A1E-B7F9-CFBE0CAB1F49}" dt="2022-12-30T19:53:53.727" v="18" actId="27636"/>
          <ac:spMkLst>
            <pc:docMk/>
            <pc:sldMk cId="363267827" sldId="294"/>
            <ac:spMk id="2" creationId="{00000000-0000-0000-0000-000000000000}"/>
          </ac:spMkLst>
        </pc:spChg>
        <pc:spChg chg="mod">
          <ac:chgData name="William Grey" userId="37b73424-c081-4fc2-b1af-363f4f3fd4f3" providerId="ADAL" clId="{E44BE442-2232-4A1E-B7F9-CFBE0CAB1F49}" dt="2023-01-09T11:31:53.402" v="4743" actId="12"/>
          <ac:spMkLst>
            <pc:docMk/>
            <pc:sldMk cId="363267827" sldId="294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E44BE442-2232-4A1E-B7F9-CFBE0CAB1F49}" dt="2023-01-19T14:21:31.095" v="6379" actId="2696"/>
        <pc:sldMkLst>
          <pc:docMk/>
          <pc:sldMk cId="687409464" sldId="295"/>
        </pc:sldMkLst>
        <pc:spChg chg="mod">
          <ac:chgData name="William Grey" userId="37b73424-c081-4fc2-b1af-363f4f3fd4f3" providerId="ADAL" clId="{E44BE442-2232-4A1E-B7F9-CFBE0CAB1F49}" dt="2022-12-30T19:53:53.717" v="16" actId="27636"/>
          <ac:spMkLst>
            <pc:docMk/>
            <pc:sldMk cId="687409464" sldId="295"/>
            <ac:spMk id="2" creationId="{00000000-0000-0000-0000-000000000000}"/>
          </ac:spMkLst>
        </pc:spChg>
        <pc:spChg chg="mod">
          <ac:chgData name="William Grey" userId="37b73424-c081-4fc2-b1af-363f4f3fd4f3" providerId="ADAL" clId="{E44BE442-2232-4A1E-B7F9-CFBE0CAB1F49}" dt="2023-01-09T11:38:52.919" v="5076" actId="2710"/>
          <ac:spMkLst>
            <pc:docMk/>
            <pc:sldMk cId="687409464" sldId="295"/>
            <ac:spMk id="3" creationId="{00000000-0000-0000-0000-000000000000}"/>
          </ac:spMkLst>
        </pc:spChg>
      </pc:sldChg>
      <pc:sldChg chg="add">
        <pc:chgData name="William Grey" userId="37b73424-c081-4fc2-b1af-363f4f3fd4f3" providerId="ADAL" clId="{E44BE442-2232-4A1E-B7F9-CFBE0CAB1F49}" dt="2023-01-19T14:21:57.122" v="6380"/>
        <pc:sldMkLst>
          <pc:docMk/>
          <pc:sldMk cId="3625963120" sldId="295"/>
        </pc:sldMkLst>
      </pc:sldChg>
      <pc:sldChg chg="modSp add mod ord">
        <pc:chgData name="William Grey" userId="37b73424-c081-4fc2-b1af-363f4f3fd4f3" providerId="ADAL" clId="{E44BE442-2232-4A1E-B7F9-CFBE0CAB1F49}" dt="2023-01-09T11:31:28.881" v="4740" actId="12"/>
        <pc:sldMkLst>
          <pc:docMk/>
          <pc:sldMk cId="1806549093" sldId="296"/>
        </pc:sldMkLst>
        <pc:spChg chg="mod">
          <ac:chgData name="William Grey" userId="37b73424-c081-4fc2-b1af-363f4f3fd4f3" providerId="ADAL" clId="{E44BE442-2232-4A1E-B7F9-CFBE0CAB1F49}" dt="2023-01-09T11:31:28.881" v="4740" actId="12"/>
          <ac:spMkLst>
            <pc:docMk/>
            <pc:sldMk cId="1806549093" sldId="296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E44BE442-2232-4A1E-B7F9-CFBE0CAB1F49}" dt="2023-01-09T11:30:52.924" v="4735" actId="2696"/>
        <pc:sldMkLst>
          <pc:docMk/>
          <pc:sldMk cId="4155901439" sldId="296"/>
        </pc:sldMkLst>
        <pc:spChg chg="mod">
          <ac:chgData name="William Grey" userId="37b73424-c081-4fc2-b1af-363f4f3fd4f3" providerId="ADAL" clId="{E44BE442-2232-4A1E-B7F9-CFBE0CAB1F49}" dt="2022-12-30T19:53:53.714" v="15" actId="27636"/>
          <ac:spMkLst>
            <pc:docMk/>
            <pc:sldMk cId="4155901439" sldId="296"/>
            <ac:spMk id="2" creationId="{00000000-0000-0000-0000-000000000000}"/>
          </ac:spMkLst>
        </pc:spChg>
        <pc:spChg chg="mod">
          <ac:chgData name="William Grey" userId="37b73424-c081-4fc2-b1af-363f4f3fd4f3" providerId="ADAL" clId="{E44BE442-2232-4A1E-B7F9-CFBE0CAB1F49}" dt="2022-12-30T19:53:53.602" v="0"/>
          <ac:spMkLst>
            <pc:docMk/>
            <pc:sldMk cId="4155901439" sldId="296"/>
            <ac:spMk id="3" creationId="{00000000-0000-0000-0000-000000000000}"/>
          </ac:spMkLst>
        </pc:spChg>
      </pc:sldChg>
      <pc:sldChg chg="addSp modSp mod ord">
        <pc:chgData name="William Grey" userId="37b73424-c081-4fc2-b1af-363f4f3fd4f3" providerId="ADAL" clId="{E44BE442-2232-4A1E-B7F9-CFBE0CAB1F49}" dt="2023-01-08T22:25:34.180" v="2904" actId="20577"/>
        <pc:sldMkLst>
          <pc:docMk/>
          <pc:sldMk cId="739626919" sldId="297"/>
        </pc:sldMkLst>
        <pc:spChg chg="mod">
          <ac:chgData name="William Grey" userId="37b73424-c081-4fc2-b1af-363f4f3fd4f3" providerId="ADAL" clId="{E44BE442-2232-4A1E-B7F9-CFBE0CAB1F49}" dt="2023-01-08T22:13:44.947" v="2659" actId="20577"/>
          <ac:spMkLst>
            <pc:docMk/>
            <pc:sldMk cId="739626919" sldId="297"/>
            <ac:spMk id="2" creationId="{00000000-0000-0000-0000-000000000000}"/>
          </ac:spMkLst>
        </pc:spChg>
        <pc:spChg chg="mod">
          <ac:chgData name="William Grey" userId="37b73424-c081-4fc2-b1af-363f4f3fd4f3" providerId="ADAL" clId="{E44BE442-2232-4A1E-B7F9-CFBE0CAB1F49}" dt="2023-01-08T22:16:27.111" v="2737" actId="14100"/>
          <ac:spMkLst>
            <pc:docMk/>
            <pc:sldMk cId="739626919" sldId="297"/>
            <ac:spMk id="3" creationId="{00000000-0000-0000-0000-000000000000}"/>
          </ac:spMkLst>
        </pc:spChg>
        <pc:graphicFrameChg chg="add mod modGraphic">
          <ac:chgData name="William Grey" userId="37b73424-c081-4fc2-b1af-363f4f3fd4f3" providerId="ADAL" clId="{E44BE442-2232-4A1E-B7F9-CFBE0CAB1F49}" dt="2023-01-08T22:25:34.180" v="2904" actId="20577"/>
          <ac:graphicFrameMkLst>
            <pc:docMk/>
            <pc:sldMk cId="739626919" sldId="297"/>
            <ac:graphicFrameMk id="4" creationId="{38A448A2-A408-48DA-AB56-10721CA0E402}"/>
          </ac:graphicFrameMkLst>
        </pc:graphicFrameChg>
      </pc:sldChg>
      <pc:sldChg chg="addSp delSp modSp mod">
        <pc:chgData name="William Grey" userId="37b73424-c081-4fc2-b1af-363f4f3fd4f3" providerId="ADAL" clId="{E44BE442-2232-4A1E-B7F9-CFBE0CAB1F49}" dt="2023-01-09T11:00:21.938" v="4068" actId="20577"/>
        <pc:sldMkLst>
          <pc:docMk/>
          <pc:sldMk cId="1793069943" sldId="298"/>
        </pc:sldMkLst>
        <pc:spChg chg="mod">
          <ac:chgData name="William Grey" userId="37b73424-c081-4fc2-b1af-363f4f3fd4f3" providerId="ADAL" clId="{E44BE442-2232-4A1E-B7F9-CFBE0CAB1F49}" dt="2023-01-09T11:00:21.938" v="4068" actId="20577"/>
          <ac:spMkLst>
            <pc:docMk/>
            <pc:sldMk cId="1793069943" sldId="298"/>
            <ac:spMk id="2" creationId="{00000000-0000-0000-0000-000000000000}"/>
          </ac:spMkLst>
        </pc:spChg>
        <pc:spChg chg="mod">
          <ac:chgData name="William Grey" userId="37b73424-c081-4fc2-b1af-363f4f3fd4f3" providerId="ADAL" clId="{E44BE442-2232-4A1E-B7F9-CFBE0CAB1F49}" dt="2023-01-08T22:13:08.010" v="2644" actId="20577"/>
          <ac:spMkLst>
            <pc:docMk/>
            <pc:sldMk cId="1793069943" sldId="298"/>
            <ac:spMk id="3" creationId="{00000000-0000-0000-0000-000000000000}"/>
          </ac:spMkLst>
        </pc:spChg>
        <pc:graphicFrameChg chg="add del">
          <ac:chgData name="William Grey" userId="37b73424-c081-4fc2-b1af-363f4f3fd4f3" providerId="ADAL" clId="{E44BE442-2232-4A1E-B7F9-CFBE0CAB1F49}" dt="2023-01-08T22:06:08.771" v="2440"/>
          <ac:graphicFrameMkLst>
            <pc:docMk/>
            <pc:sldMk cId="1793069943" sldId="298"/>
            <ac:graphicFrameMk id="4" creationId="{5F8C25C8-97CF-4B0C-B4B7-D23D0A17066D}"/>
          </ac:graphicFrameMkLst>
        </pc:graphicFrameChg>
        <pc:graphicFrameChg chg="add mod modGraphic">
          <ac:chgData name="William Grey" userId="37b73424-c081-4fc2-b1af-363f4f3fd4f3" providerId="ADAL" clId="{E44BE442-2232-4A1E-B7F9-CFBE0CAB1F49}" dt="2023-01-08T22:10:45.608" v="2635" actId="1076"/>
          <ac:graphicFrameMkLst>
            <pc:docMk/>
            <pc:sldMk cId="1793069943" sldId="298"/>
            <ac:graphicFrameMk id="5" creationId="{D57342CD-06FC-4C12-A2F8-756EE394D1F1}"/>
          </ac:graphicFrameMkLst>
        </pc:graphicFrameChg>
        <pc:graphicFrameChg chg="add mod">
          <ac:chgData name="William Grey" userId="37b73424-c081-4fc2-b1af-363f4f3fd4f3" providerId="ADAL" clId="{E44BE442-2232-4A1E-B7F9-CFBE0CAB1F49}" dt="2023-01-08T22:12:54.301" v="2639" actId="1076"/>
          <ac:graphicFrameMkLst>
            <pc:docMk/>
            <pc:sldMk cId="1793069943" sldId="298"/>
            <ac:graphicFrameMk id="6" creationId="{B2BFF6B4-40C1-49FE-9685-7B24887FCC60}"/>
          </ac:graphicFrameMkLst>
        </pc:graphicFrameChg>
      </pc:sldChg>
      <pc:sldChg chg="addSp modSp mod ord">
        <pc:chgData name="William Grey" userId="37b73424-c081-4fc2-b1af-363f4f3fd4f3" providerId="ADAL" clId="{E44BE442-2232-4A1E-B7F9-CFBE0CAB1F49}" dt="2023-01-08T22:24:10.800" v="2901" actId="20577"/>
        <pc:sldMkLst>
          <pc:docMk/>
          <pc:sldMk cId="1303590369" sldId="299"/>
        </pc:sldMkLst>
        <pc:spChg chg="mod">
          <ac:chgData name="William Grey" userId="37b73424-c081-4fc2-b1af-363f4f3fd4f3" providerId="ADAL" clId="{E44BE442-2232-4A1E-B7F9-CFBE0CAB1F49}" dt="2022-12-30T19:53:53.659" v="5" actId="27636"/>
          <ac:spMkLst>
            <pc:docMk/>
            <pc:sldMk cId="1303590369" sldId="299"/>
            <ac:spMk id="2" creationId="{00000000-0000-0000-0000-000000000000}"/>
          </ac:spMkLst>
        </pc:spChg>
        <pc:spChg chg="mod">
          <ac:chgData name="William Grey" userId="37b73424-c081-4fc2-b1af-363f4f3fd4f3" providerId="ADAL" clId="{E44BE442-2232-4A1E-B7F9-CFBE0CAB1F49}" dt="2023-01-08T22:24:10.800" v="2901" actId="20577"/>
          <ac:spMkLst>
            <pc:docMk/>
            <pc:sldMk cId="1303590369" sldId="299"/>
            <ac:spMk id="3" creationId="{00000000-0000-0000-0000-000000000000}"/>
          </ac:spMkLst>
        </pc:spChg>
        <pc:graphicFrameChg chg="add mod modGraphic">
          <ac:chgData name="William Grey" userId="37b73424-c081-4fc2-b1af-363f4f3fd4f3" providerId="ADAL" clId="{E44BE442-2232-4A1E-B7F9-CFBE0CAB1F49}" dt="2023-01-08T22:24:04.653" v="2900" actId="20577"/>
          <ac:graphicFrameMkLst>
            <pc:docMk/>
            <pc:sldMk cId="1303590369" sldId="299"/>
            <ac:graphicFrameMk id="4" creationId="{C2B7DDA5-3720-449F-9E58-F8C457252603}"/>
          </ac:graphicFrameMkLst>
        </pc:graphicFrameChg>
      </pc:sldChg>
      <pc:sldChg chg="modSp mod ord">
        <pc:chgData name="William Grey" userId="37b73424-c081-4fc2-b1af-363f4f3fd4f3" providerId="ADAL" clId="{E44BE442-2232-4A1E-B7F9-CFBE0CAB1F49}" dt="2023-01-09T10:30:14.764" v="3260" actId="20577"/>
        <pc:sldMkLst>
          <pc:docMk/>
          <pc:sldMk cId="183949251" sldId="300"/>
        </pc:sldMkLst>
        <pc:spChg chg="mod">
          <ac:chgData name="William Grey" userId="37b73424-c081-4fc2-b1af-363f4f3fd4f3" providerId="ADAL" clId="{E44BE442-2232-4A1E-B7F9-CFBE0CAB1F49}" dt="2022-12-30T19:53:53.664" v="6" actId="27636"/>
          <ac:spMkLst>
            <pc:docMk/>
            <pc:sldMk cId="183949251" sldId="300"/>
            <ac:spMk id="2" creationId="{00000000-0000-0000-0000-000000000000}"/>
          </ac:spMkLst>
        </pc:spChg>
        <pc:spChg chg="mod">
          <ac:chgData name="William Grey" userId="37b73424-c081-4fc2-b1af-363f4f3fd4f3" providerId="ADAL" clId="{E44BE442-2232-4A1E-B7F9-CFBE0CAB1F49}" dt="2023-01-09T10:30:14.764" v="3260" actId="20577"/>
          <ac:spMkLst>
            <pc:docMk/>
            <pc:sldMk cId="183949251" sldId="300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E44BE442-2232-4A1E-B7F9-CFBE0CAB1F49}" dt="2023-01-09T11:10:12.555" v="4276" actId="2696"/>
        <pc:sldMkLst>
          <pc:docMk/>
          <pc:sldMk cId="834685333" sldId="301"/>
        </pc:sldMkLst>
        <pc:spChg chg="mod">
          <ac:chgData name="William Grey" userId="37b73424-c081-4fc2-b1af-363f4f3fd4f3" providerId="ADAL" clId="{E44BE442-2232-4A1E-B7F9-CFBE0CAB1F49}" dt="2023-01-09T11:09:56.014" v="4273" actId="20577"/>
          <ac:spMkLst>
            <pc:docMk/>
            <pc:sldMk cId="834685333" sldId="301"/>
            <ac:spMk id="2" creationId="{00000000-0000-0000-0000-000000000000}"/>
          </ac:spMkLst>
        </pc:spChg>
        <pc:graphicFrameChg chg="modGraphic">
          <ac:chgData name="William Grey" userId="37b73424-c081-4fc2-b1af-363f4f3fd4f3" providerId="ADAL" clId="{E44BE442-2232-4A1E-B7F9-CFBE0CAB1F49}" dt="2023-01-09T11:10:08.855" v="4275" actId="113"/>
          <ac:graphicFrameMkLst>
            <pc:docMk/>
            <pc:sldMk cId="834685333" sldId="301"/>
            <ac:graphicFrameMk id="4" creationId="{80BC5860-E586-4BBD-937A-3E08674AC6DD}"/>
          </ac:graphicFrameMkLst>
        </pc:graphicFrameChg>
      </pc:sldChg>
      <pc:sldChg chg="add">
        <pc:chgData name="William Grey" userId="37b73424-c081-4fc2-b1af-363f4f3fd4f3" providerId="ADAL" clId="{E44BE442-2232-4A1E-B7F9-CFBE0CAB1F49}" dt="2023-01-09T11:10:16.431" v="4277"/>
        <pc:sldMkLst>
          <pc:docMk/>
          <pc:sldMk cId="951682162" sldId="301"/>
        </pc:sldMkLst>
      </pc:sldChg>
      <pc:sldChg chg="addSp modSp del mod">
        <pc:chgData name="William Grey" userId="37b73424-c081-4fc2-b1af-363f4f3fd4f3" providerId="ADAL" clId="{E44BE442-2232-4A1E-B7F9-CFBE0CAB1F49}" dt="2023-01-19T10:05:34.087" v="6317" actId="47"/>
        <pc:sldMkLst>
          <pc:docMk/>
          <pc:sldMk cId="1271793642" sldId="303"/>
        </pc:sldMkLst>
        <pc:spChg chg="mod">
          <ac:chgData name="William Grey" userId="37b73424-c081-4fc2-b1af-363f4f3fd4f3" providerId="ADAL" clId="{E44BE442-2232-4A1E-B7F9-CFBE0CAB1F49}" dt="2022-12-30T19:53:53.706" v="13" actId="27636"/>
          <ac:spMkLst>
            <pc:docMk/>
            <pc:sldMk cId="1271793642" sldId="303"/>
            <ac:spMk id="2" creationId="{D6E8AA7F-19E9-4525-81B2-158E07BA9E1D}"/>
          </ac:spMkLst>
        </pc:spChg>
        <pc:spChg chg="add mod">
          <ac:chgData name="William Grey" userId="37b73424-c081-4fc2-b1af-363f4f3fd4f3" providerId="ADAL" clId="{E44BE442-2232-4A1E-B7F9-CFBE0CAB1F49}" dt="2023-01-08T21:52:38.169" v="1959" actId="207"/>
          <ac:spMkLst>
            <pc:docMk/>
            <pc:sldMk cId="1271793642" sldId="303"/>
            <ac:spMk id="3" creationId="{CC5D584C-6C51-472A-B189-982441144B27}"/>
          </ac:spMkLst>
        </pc:spChg>
        <pc:spChg chg="add mod">
          <ac:chgData name="William Grey" userId="37b73424-c081-4fc2-b1af-363f4f3fd4f3" providerId="ADAL" clId="{E44BE442-2232-4A1E-B7F9-CFBE0CAB1F49}" dt="2023-01-19T09:32:12.654" v="6245" actId="14100"/>
          <ac:spMkLst>
            <pc:docMk/>
            <pc:sldMk cId="1271793642" sldId="303"/>
            <ac:spMk id="4" creationId="{F4F6843C-35DF-4143-AD42-4F47BCDF3FA4}"/>
          </ac:spMkLst>
        </pc:spChg>
      </pc:sldChg>
      <pc:sldChg chg="addSp delSp modSp mod">
        <pc:chgData name="William Grey" userId="37b73424-c081-4fc2-b1af-363f4f3fd4f3" providerId="ADAL" clId="{E44BE442-2232-4A1E-B7F9-CFBE0CAB1F49}" dt="2023-01-19T10:16:08.968" v="6375" actId="14100"/>
        <pc:sldMkLst>
          <pc:docMk/>
          <pc:sldMk cId="4147572147" sldId="304"/>
        </pc:sldMkLst>
        <pc:spChg chg="mod">
          <ac:chgData name="William Grey" userId="37b73424-c081-4fc2-b1af-363f4f3fd4f3" providerId="ADAL" clId="{E44BE442-2232-4A1E-B7F9-CFBE0CAB1F49}" dt="2022-12-30T19:53:53.712" v="14" actId="27636"/>
          <ac:spMkLst>
            <pc:docMk/>
            <pc:sldMk cId="4147572147" sldId="304"/>
            <ac:spMk id="2" creationId="{447D6D26-5B63-4953-AC8A-E7C066D6D21E}"/>
          </ac:spMkLst>
        </pc:spChg>
        <pc:spChg chg="add del mod">
          <ac:chgData name="William Grey" userId="37b73424-c081-4fc2-b1af-363f4f3fd4f3" providerId="ADAL" clId="{E44BE442-2232-4A1E-B7F9-CFBE0CAB1F49}" dt="2023-01-19T10:15:44.242" v="6367" actId="478"/>
          <ac:spMkLst>
            <pc:docMk/>
            <pc:sldMk cId="4147572147" sldId="304"/>
            <ac:spMk id="4" creationId="{18D4616A-C4BE-4ED3-BD42-C8BB781257B6}"/>
          </ac:spMkLst>
        </pc:spChg>
        <pc:spChg chg="add del mod">
          <ac:chgData name="William Grey" userId="37b73424-c081-4fc2-b1af-363f4f3fd4f3" providerId="ADAL" clId="{E44BE442-2232-4A1E-B7F9-CFBE0CAB1F49}" dt="2023-01-19T10:15:44.242" v="6367" actId="478"/>
          <ac:spMkLst>
            <pc:docMk/>
            <pc:sldMk cId="4147572147" sldId="304"/>
            <ac:spMk id="6" creationId="{F89332B1-EA4F-4123-AEE3-7E315AA06C0A}"/>
          </ac:spMkLst>
        </pc:spChg>
        <pc:spChg chg="add del mod">
          <ac:chgData name="William Grey" userId="37b73424-c081-4fc2-b1af-363f4f3fd4f3" providerId="ADAL" clId="{E44BE442-2232-4A1E-B7F9-CFBE0CAB1F49}" dt="2023-01-19T10:15:46.861" v="6368" actId="478"/>
          <ac:spMkLst>
            <pc:docMk/>
            <pc:sldMk cId="4147572147" sldId="304"/>
            <ac:spMk id="7" creationId="{B61A40C7-DBD4-414D-ABD3-E6450711934A}"/>
          </ac:spMkLst>
        </pc:spChg>
        <pc:spChg chg="add del mod">
          <ac:chgData name="William Grey" userId="37b73424-c081-4fc2-b1af-363f4f3fd4f3" providerId="ADAL" clId="{E44BE442-2232-4A1E-B7F9-CFBE0CAB1F49}" dt="2023-01-09T11:35:46.426" v="4803" actId="22"/>
          <ac:spMkLst>
            <pc:docMk/>
            <pc:sldMk cId="4147572147" sldId="304"/>
            <ac:spMk id="7" creationId="{F2DAAF25-02DA-4283-B690-74D6F2CC9CF5}"/>
          </ac:spMkLst>
        </pc:spChg>
        <pc:picChg chg="del">
          <ac:chgData name="William Grey" userId="37b73424-c081-4fc2-b1af-363f4f3fd4f3" providerId="ADAL" clId="{E44BE442-2232-4A1E-B7F9-CFBE0CAB1F49}" dt="2023-01-19T10:15:37.634" v="6366" actId="478"/>
          <ac:picMkLst>
            <pc:docMk/>
            <pc:sldMk cId="4147572147" sldId="304"/>
            <ac:picMk id="5" creationId="{AA1382B5-9853-4689-9ECD-C8E1022AACA7}"/>
          </ac:picMkLst>
        </pc:picChg>
        <pc:picChg chg="add mod">
          <ac:chgData name="William Grey" userId="37b73424-c081-4fc2-b1af-363f4f3fd4f3" providerId="ADAL" clId="{E44BE442-2232-4A1E-B7F9-CFBE0CAB1F49}" dt="2023-01-19T10:16:08.968" v="6375" actId="14100"/>
          <ac:picMkLst>
            <pc:docMk/>
            <pc:sldMk cId="4147572147" sldId="304"/>
            <ac:picMk id="9" creationId="{C1174CE8-E011-4FB7-B5B4-D6DA868D4F19}"/>
          </ac:picMkLst>
        </pc:picChg>
      </pc:sldChg>
      <pc:sldChg chg="modSp mod">
        <pc:chgData name="William Grey" userId="37b73424-c081-4fc2-b1af-363f4f3fd4f3" providerId="ADAL" clId="{E44BE442-2232-4A1E-B7F9-CFBE0CAB1F49}" dt="2023-01-09T11:27:57.820" v="4682" actId="20577"/>
        <pc:sldMkLst>
          <pc:docMk/>
          <pc:sldMk cId="4141510130" sldId="305"/>
        </pc:sldMkLst>
        <pc:spChg chg="mod">
          <ac:chgData name="William Grey" userId="37b73424-c081-4fc2-b1af-363f4f3fd4f3" providerId="ADAL" clId="{E44BE442-2232-4A1E-B7F9-CFBE0CAB1F49}" dt="2023-01-09T11:27:57.820" v="4682" actId="20577"/>
          <ac:spMkLst>
            <pc:docMk/>
            <pc:sldMk cId="4141510130" sldId="305"/>
            <ac:spMk id="2" creationId="{032C25F8-6FCE-4714-9491-F82735921C47}"/>
          </ac:spMkLst>
        </pc:spChg>
        <pc:spChg chg="mod">
          <ac:chgData name="William Grey" userId="37b73424-c081-4fc2-b1af-363f4f3fd4f3" providerId="ADAL" clId="{E44BE442-2232-4A1E-B7F9-CFBE0CAB1F49}" dt="2023-01-09T11:17:38.624" v="4438" actId="20577"/>
          <ac:spMkLst>
            <pc:docMk/>
            <pc:sldMk cId="4141510130" sldId="305"/>
            <ac:spMk id="3" creationId="{FF340412-FDCE-454D-A111-A698CEC43965}"/>
          </ac:spMkLst>
        </pc:spChg>
      </pc:sldChg>
      <pc:sldChg chg="modSp mod ord">
        <pc:chgData name="William Grey" userId="37b73424-c081-4fc2-b1af-363f4f3fd4f3" providerId="ADAL" clId="{E44BE442-2232-4A1E-B7F9-CFBE0CAB1F49}" dt="2023-01-09T11:12:25.845" v="4324" actId="20577"/>
        <pc:sldMkLst>
          <pc:docMk/>
          <pc:sldMk cId="3227733091" sldId="306"/>
        </pc:sldMkLst>
        <pc:spChg chg="mod">
          <ac:chgData name="William Grey" userId="37b73424-c081-4fc2-b1af-363f4f3fd4f3" providerId="ADAL" clId="{E44BE442-2232-4A1E-B7F9-CFBE0CAB1F49}" dt="2023-01-09T11:08:36.299" v="4253" actId="20577"/>
          <ac:spMkLst>
            <pc:docMk/>
            <pc:sldMk cId="3227733091" sldId="306"/>
            <ac:spMk id="2" creationId="{9DA862A1-A582-4E16-B3E0-FF7242981F58}"/>
          </ac:spMkLst>
        </pc:spChg>
        <pc:graphicFrameChg chg="mod modGraphic">
          <ac:chgData name="William Grey" userId="37b73424-c081-4fc2-b1af-363f4f3fd4f3" providerId="ADAL" clId="{E44BE442-2232-4A1E-B7F9-CFBE0CAB1F49}" dt="2023-01-09T11:12:25.845" v="4324" actId="20577"/>
          <ac:graphicFrameMkLst>
            <pc:docMk/>
            <pc:sldMk cId="3227733091" sldId="306"/>
            <ac:graphicFrameMk id="4" creationId="{FF661788-8870-4444-9884-AE38DD86B626}"/>
          </ac:graphicFrameMkLst>
        </pc:graphicFrameChg>
      </pc:sldChg>
      <pc:sldChg chg="addSp modSp mod">
        <pc:chgData name="William Grey" userId="37b73424-c081-4fc2-b1af-363f4f3fd4f3" providerId="ADAL" clId="{E44BE442-2232-4A1E-B7F9-CFBE0CAB1F49}" dt="2023-01-08T22:02:57.171" v="2437" actId="20577"/>
        <pc:sldMkLst>
          <pc:docMk/>
          <pc:sldMk cId="2149881358" sldId="307"/>
        </pc:sldMkLst>
        <pc:spChg chg="mod">
          <ac:chgData name="William Grey" userId="37b73424-c081-4fc2-b1af-363f4f3fd4f3" providerId="ADAL" clId="{E44BE442-2232-4A1E-B7F9-CFBE0CAB1F49}" dt="2022-12-30T19:53:53.641" v="1" actId="27636"/>
          <ac:spMkLst>
            <pc:docMk/>
            <pc:sldMk cId="2149881358" sldId="307"/>
            <ac:spMk id="2" creationId="{48BB4E91-22B9-4563-8607-DD82AEEABA4D}"/>
          </ac:spMkLst>
        </pc:spChg>
        <pc:spChg chg="mod">
          <ac:chgData name="William Grey" userId="37b73424-c081-4fc2-b1af-363f4f3fd4f3" providerId="ADAL" clId="{E44BE442-2232-4A1E-B7F9-CFBE0CAB1F49}" dt="2023-01-08T22:02:57.171" v="2437" actId="20577"/>
          <ac:spMkLst>
            <pc:docMk/>
            <pc:sldMk cId="2149881358" sldId="307"/>
            <ac:spMk id="3" creationId="{79711605-8EE0-4FB8-8EA5-A7763822BC1D}"/>
          </ac:spMkLst>
        </pc:spChg>
        <pc:graphicFrameChg chg="add mod modGraphic">
          <ac:chgData name="William Grey" userId="37b73424-c081-4fc2-b1af-363f4f3fd4f3" providerId="ADAL" clId="{E44BE442-2232-4A1E-B7F9-CFBE0CAB1F49}" dt="2023-01-08T22:02:38.840" v="2421" actId="1076"/>
          <ac:graphicFrameMkLst>
            <pc:docMk/>
            <pc:sldMk cId="2149881358" sldId="307"/>
            <ac:graphicFrameMk id="4" creationId="{9D9C1CE1-2C0B-47B1-AAC5-A2E2F6755B76}"/>
          </ac:graphicFrameMkLst>
        </pc:graphicFrameChg>
      </pc:sldChg>
      <pc:sldChg chg="modSp del mod ord">
        <pc:chgData name="William Grey" userId="37b73424-c081-4fc2-b1af-363f4f3fd4f3" providerId="ADAL" clId="{E44BE442-2232-4A1E-B7F9-CFBE0CAB1F49}" dt="2023-01-09T11:09:13.994" v="4256" actId="2696"/>
        <pc:sldMkLst>
          <pc:docMk/>
          <pc:sldMk cId="1668158719" sldId="308"/>
        </pc:sldMkLst>
        <pc:spChg chg="mod">
          <ac:chgData name="William Grey" userId="37b73424-c081-4fc2-b1af-363f4f3fd4f3" providerId="ADAL" clId="{E44BE442-2232-4A1E-B7F9-CFBE0CAB1F49}" dt="2022-12-30T19:53:53.668" v="7" actId="27636"/>
          <ac:spMkLst>
            <pc:docMk/>
            <pc:sldMk cId="1668158719" sldId="308"/>
            <ac:spMk id="2" creationId="{2BB50833-5F54-4DFF-A9A4-51B929D8BBAE}"/>
          </ac:spMkLst>
        </pc:spChg>
        <pc:spChg chg="mod">
          <ac:chgData name="William Grey" userId="37b73424-c081-4fc2-b1af-363f4f3fd4f3" providerId="ADAL" clId="{E44BE442-2232-4A1E-B7F9-CFBE0CAB1F49}" dt="2023-01-09T10:59:39.397" v="4047" actId="5793"/>
          <ac:spMkLst>
            <pc:docMk/>
            <pc:sldMk cId="1668158719" sldId="308"/>
            <ac:spMk id="3" creationId="{0D4E9BC8-1449-4DBC-8053-AD05CACF7A42}"/>
          </ac:spMkLst>
        </pc:spChg>
      </pc:sldChg>
      <pc:sldChg chg="modSp add mod">
        <pc:chgData name="William Grey" userId="37b73424-c081-4fc2-b1af-363f4f3fd4f3" providerId="ADAL" clId="{E44BE442-2232-4A1E-B7F9-CFBE0CAB1F49}" dt="2023-01-09T11:09:44.837" v="4261" actId="2711"/>
        <pc:sldMkLst>
          <pc:docMk/>
          <pc:sldMk cId="3178715886" sldId="308"/>
        </pc:sldMkLst>
        <pc:spChg chg="mod">
          <ac:chgData name="William Grey" userId="37b73424-c081-4fc2-b1af-363f4f3fd4f3" providerId="ADAL" clId="{E44BE442-2232-4A1E-B7F9-CFBE0CAB1F49}" dt="2023-01-09T11:09:44.837" v="4261" actId="2711"/>
          <ac:spMkLst>
            <pc:docMk/>
            <pc:sldMk cId="3178715886" sldId="308"/>
            <ac:spMk id="3" creationId="{0D4E9BC8-1449-4DBC-8053-AD05CACF7A42}"/>
          </ac:spMkLst>
        </pc:spChg>
      </pc:sldChg>
      <pc:sldChg chg="modSp del mod">
        <pc:chgData name="William Grey" userId="37b73424-c081-4fc2-b1af-363f4f3fd4f3" providerId="ADAL" clId="{E44BE442-2232-4A1E-B7F9-CFBE0CAB1F49}" dt="2023-01-09T11:08:47.713" v="4254" actId="47"/>
        <pc:sldMkLst>
          <pc:docMk/>
          <pc:sldMk cId="3355513094" sldId="309"/>
        </pc:sldMkLst>
        <pc:spChg chg="mod">
          <ac:chgData name="William Grey" userId="37b73424-c081-4fc2-b1af-363f4f3fd4f3" providerId="ADAL" clId="{E44BE442-2232-4A1E-B7F9-CFBE0CAB1F49}" dt="2022-12-30T19:53:53.649" v="3" actId="27636"/>
          <ac:spMkLst>
            <pc:docMk/>
            <pc:sldMk cId="3355513094" sldId="309"/>
            <ac:spMk id="2" creationId="{401AA6A2-1EF3-49C9-9D87-1DC31A114A76}"/>
          </ac:spMkLst>
        </pc:spChg>
      </pc:sldChg>
      <pc:sldChg chg="modSp del mod ord">
        <pc:chgData name="William Grey" userId="37b73424-c081-4fc2-b1af-363f4f3fd4f3" providerId="ADAL" clId="{E44BE442-2232-4A1E-B7F9-CFBE0CAB1F49}" dt="2023-01-09T11:17:16.936" v="4433" actId="47"/>
        <pc:sldMkLst>
          <pc:docMk/>
          <pc:sldMk cId="2981627831" sldId="310"/>
        </pc:sldMkLst>
        <pc:spChg chg="mod">
          <ac:chgData name="William Grey" userId="37b73424-c081-4fc2-b1af-363f4f3fd4f3" providerId="ADAL" clId="{E44BE442-2232-4A1E-B7F9-CFBE0CAB1F49}" dt="2022-12-30T19:53:53.702" v="12" actId="27636"/>
          <ac:spMkLst>
            <pc:docMk/>
            <pc:sldMk cId="2981627831" sldId="310"/>
            <ac:spMk id="2" creationId="{032C25F8-6FCE-4714-9491-F82735921C47}"/>
          </ac:spMkLst>
        </pc:spChg>
        <pc:spChg chg="mod">
          <ac:chgData name="William Grey" userId="37b73424-c081-4fc2-b1af-363f4f3fd4f3" providerId="ADAL" clId="{E44BE442-2232-4A1E-B7F9-CFBE0CAB1F49}" dt="2022-12-30T19:53:53.602" v="0"/>
          <ac:spMkLst>
            <pc:docMk/>
            <pc:sldMk cId="2981627831" sldId="310"/>
            <ac:spMk id="3" creationId="{FF340412-FDCE-454D-A111-A698CEC43965}"/>
          </ac:spMkLst>
        </pc:spChg>
      </pc:sldChg>
      <pc:sldChg chg="modSp mod">
        <pc:chgData name="William Grey" userId="37b73424-c081-4fc2-b1af-363f4f3fd4f3" providerId="ADAL" clId="{E44BE442-2232-4A1E-B7F9-CFBE0CAB1F49}" dt="2023-01-19T09:51:12.136" v="6248" actId="20577"/>
        <pc:sldMkLst>
          <pc:docMk/>
          <pc:sldMk cId="749878394" sldId="311"/>
        </pc:sldMkLst>
        <pc:spChg chg="mod">
          <ac:chgData name="William Grey" userId="37b73424-c081-4fc2-b1af-363f4f3fd4f3" providerId="ADAL" clId="{E44BE442-2232-4A1E-B7F9-CFBE0CAB1F49}" dt="2022-12-30T19:53:53.743" v="22" actId="27636"/>
          <ac:spMkLst>
            <pc:docMk/>
            <pc:sldMk cId="749878394" sldId="311"/>
            <ac:spMk id="2" creationId="{D8480CD3-3065-4C1C-8020-B0B3BC40C382}"/>
          </ac:spMkLst>
        </pc:spChg>
        <pc:spChg chg="mod">
          <ac:chgData name="William Grey" userId="37b73424-c081-4fc2-b1af-363f4f3fd4f3" providerId="ADAL" clId="{E44BE442-2232-4A1E-B7F9-CFBE0CAB1F49}" dt="2023-01-19T09:51:12.136" v="6248" actId="20577"/>
          <ac:spMkLst>
            <pc:docMk/>
            <pc:sldMk cId="749878394" sldId="311"/>
            <ac:spMk id="3" creationId="{4B654975-3A35-4A4E-92F9-28D595EC6E96}"/>
          </ac:spMkLst>
        </pc:spChg>
      </pc:sldChg>
      <pc:sldChg chg="modSp del mod ord">
        <pc:chgData name="William Grey" userId="37b73424-c081-4fc2-b1af-363f4f3fd4f3" providerId="ADAL" clId="{E44BE442-2232-4A1E-B7F9-CFBE0CAB1F49}" dt="2023-01-09T11:27:40.494" v="4667" actId="47"/>
        <pc:sldMkLst>
          <pc:docMk/>
          <pc:sldMk cId="2473889033" sldId="312"/>
        </pc:sldMkLst>
        <pc:spChg chg="mod">
          <ac:chgData name="William Grey" userId="37b73424-c081-4fc2-b1af-363f4f3fd4f3" providerId="ADAL" clId="{E44BE442-2232-4A1E-B7F9-CFBE0CAB1F49}" dt="2023-01-09T11:17:06.856" v="4432" actId="20577"/>
          <ac:spMkLst>
            <pc:docMk/>
            <pc:sldMk cId="2473889033" sldId="312"/>
            <ac:spMk id="2" creationId="{032C25F8-6FCE-4714-9491-F82735921C47}"/>
          </ac:spMkLst>
        </pc:spChg>
        <pc:spChg chg="mod">
          <ac:chgData name="William Grey" userId="37b73424-c081-4fc2-b1af-363f4f3fd4f3" providerId="ADAL" clId="{E44BE442-2232-4A1E-B7F9-CFBE0CAB1F49}" dt="2023-01-09T11:16:20.220" v="4420" actId="20577"/>
          <ac:spMkLst>
            <pc:docMk/>
            <pc:sldMk cId="2473889033" sldId="312"/>
            <ac:spMk id="3" creationId="{FF340412-FDCE-454D-A111-A698CEC43965}"/>
          </ac:spMkLst>
        </pc:spChg>
      </pc:sldChg>
      <pc:sldChg chg="modSp mod">
        <pc:chgData name="William Grey" userId="37b73424-c081-4fc2-b1af-363f4f3fd4f3" providerId="ADAL" clId="{E44BE442-2232-4A1E-B7F9-CFBE0CAB1F49}" dt="2023-01-09T11:28:06.602" v="4704" actId="20577"/>
        <pc:sldMkLst>
          <pc:docMk/>
          <pc:sldMk cId="2101774544" sldId="313"/>
        </pc:sldMkLst>
        <pc:spChg chg="mod">
          <ac:chgData name="William Grey" userId="37b73424-c081-4fc2-b1af-363f4f3fd4f3" providerId="ADAL" clId="{E44BE442-2232-4A1E-B7F9-CFBE0CAB1F49}" dt="2023-01-09T11:28:06.602" v="4704" actId="20577"/>
          <ac:spMkLst>
            <pc:docMk/>
            <pc:sldMk cId="2101774544" sldId="313"/>
            <ac:spMk id="2" creationId="{032C25F8-6FCE-4714-9491-F82735921C47}"/>
          </ac:spMkLst>
        </pc:spChg>
        <pc:spChg chg="mod">
          <ac:chgData name="William Grey" userId="37b73424-c081-4fc2-b1af-363f4f3fd4f3" providerId="ADAL" clId="{E44BE442-2232-4A1E-B7F9-CFBE0CAB1F49}" dt="2023-01-09T11:27:32.444" v="4666" actId="2710"/>
          <ac:spMkLst>
            <pc:docMk/>
            <pc:sldMk cId="2101774544" sldId="313"/>
            <ac:spMk id="3" creationId="{FF340412-FDCE-454D-A111-A698CEC43965}"/>
          </ac:spMkLst>
        </pc:spChg>
      </pc:sldChg>
      <pc:sldChg chg="modSp mod">
        <pc:chgData name="William Grey" userId="37b73424-c081-4fc2-b1af-363f4f3fd4f3" providerId="ADAL" clId="{E44BE442-2232-4A1E-B7F9-CFBE0CAB1F49}" dt="2023-01-09T11:32:45.598" v="4750" actId="1076"/>
        <pc:sldMkLst>
          <pc:docMk/>
          <pc:sldMk cId="1234625282" sldId="314"/>
        </pc:sldMkLst>
        <pc:spChg chg="mod">
          <ac:chgData name="William Grey" userId="37b73424-c081-4fc2-b1af-363f4f3fd4f3" providerId="ADAL" clId="{E44BE442-2232-4A1E-B7F9-CFBE0CAB1F49}" dt="2022-12-30T19:53:53.730" v="19" actId="27636"/>
          <ac:spMkLst>
            <pc:docMk/>
            <pc:sldMk cId="1234625282" sldId="314"/>
            <ac:spMk id="2" creationId="{00000000-0000-0000-0000-000000000000}"/>
          </ac:spMkLst>
        </pc:spChg>
        <pc:spChg chg="mod">
          <ac:chgData name="William Grey" userId="37b73424-c081-4fc2-b1af-363f4f3fd4f3" providerId="ADAL" clId="{E44BE442-2232-4A1E-B7F9-CFBE0CAB1F49}" dt="2023-01-09T11:32:29.535" v="4746" actId="1076"/>
          <ac:spMkLst>
            <pc:docMk/>
            <pc:sldMk cId="1234625282" sldId="314"/>
            <ac:spMk id="3" creationId="{00000000-0000-0000-0000-000000000000}"/>
          </ac:spMkLst>
        </pc:spChg>
        <pc:graphicFrameChg chg="mod modGraphic">
          <ac:chgData name="William Grey" userId="37b73424-c081-4fc2-b1af-363f4f3fd4f3" providerId="ADAL" clId="{E44BE442-2232-4A1E-B7F9-CFBE0CAB1F49}" dt="2023-01-09T11:32:45.598" v="4750" actId="1076"/>
          <ac:graphicFrameMkLst>
            <pc:docMk/>
            <pc:sldMk cId="1234625282" sldId="314"/>
            <ac:graphicFrameMk id="4" creationId="{00000000-0000-0000-0000-000000000000}"/>
          </ac:graphicFrameMkLst>
        </pc:graphicFrameChg>
      </pc:sldChg>
      <pc:sldChg chg="modSp mod ord">
        <pc:chgData name="William Grey" userId="37b73424-c081-4fc2-b1af-363f4f3fd4f3" providerId="ADAL" clId="{E44BE442-2232-4A1E-B7F9-CFBE0CAB1F49}" dt="2023-01-09T11:35:05.382" v="4777" actId="20577"/>
        <pc:sldMkLst>
          <pc:docMk/>
          <pc:sldMk cId="3026330411" sldId="320"/>
        </pc:sldMkLst>
        <pc:spChg chg="mod">
          <ac:chgData name="William Grey" userId="37b73424-c081-4fc2-b1af-363f4f3fd4f3" providerId="ADAL" clId="{E44BE442-2232-4A1E-B7F9-CFBE0CAB1F49}" dt="2022-12-30T19:53:53.737" v="21" actId="27636"/>
          <ac:spMkLst>
            <pc:docMk/>
            <pc:sldMk cId="3026330411" sldId="320"/>
            <ac:spMk id="2" creationId="{081E0782-D6C9-423E-821A-C7236E6B7A64}"/>
          </ac:spMkLst>
        </pc:spChg>
        <pc:spChg chg="mod">
          <ac:chgData name="William Grey" userId="37b73424-c081-4fc2-b1af-363f4f3fd4f3" providerId="ADAL" clId="{E44BE442-2232-4A1E-B7F9-CFBE0CAB1F49}" dt="2023-01-09T11:35:05.382" v="4777" actId="20577"/>
          <ac:spMkLst>
            <pc:docMk/>
            <pc:sldMk cId="3026330411" sldId="320"/>
            <ac:spMk id="3" creationId="{8A7EFE21-5F62-4AA5-8F14-1F803DA8B602}"/>
          </ac:spMkLst>
        </pc:spChg>
      </pc:sldChg>
      <pc:sldChg chg="modSp add mod">
        <pc:chgData name="William Grey" userId="37b73424-c081-4fc2-b1af-363f4f3fd4f3" providerId="ADAL" clId="{E44BE442-2232-4A1E-B7F9-CFBE0CAB1F49}" dt="2023-01-09T11:38:37.314" v="5075" actId="1076"/>
        <pc:sldMkLst>
          <pc:docMk/>
          <pc:sldMk cId="3439436679" sldId="321"/>
        </pc:sldMkLst>
        <pc:spChg chg="mod">
          <ac:chgData name="William Grey" userId="37b73424-c081-4fc2-b1af-363f4f3fd4f3" providerId="ADAL" clId="{E44BE442-2232-4A1E-B7F9-CFBE0CAB1F49}" dt="2023-01-09T11:36:08.144" v="4820" actId="20577"/>
          <ac:spMkLst>
            <pc:docMk/>
            <pc:sldMk cId="3439436679" sldId="321"/>
            <ac:spMk id="2" creationId="{67F23C14-C7B9-4323-A0CE-02C6D5555222}"/>
          </ac:spMkLst>
        </pc:spChg>
        <pc:spChg chg="mod">
          <ac:chgData name="William Grey" userId="37b73424-c081-4fc2-b1af-363f4f3fd4f3" providerId="ADAL" clId="{E44BE442-2232-4A1E-B7F9-CFBE0CAB1F49}" dt="2023-01-09T11:38:37.314" v="5075" actId="1076"/>
          <ac:spMkLst>
            <pc:docMk/>
            <pc:sldMk cId="3439436679" sldId="321"/>
            <ac:spMk id="3" creationId="{EE568ED2-8F13-446B-A45A-1F58BA78C46D}"/>
          </ac:spMkLst>
        </pc:spChg>
      </pc:sldChg>
      <pc:sldChg chg="modSp del mod ord">
        <pc:chgData name="William Grey" userId="37b73424-c081-4fc2-b1af-363f4f3fd4f3" providerId="ADAL" clId="{E44BE442-2232-4A1E-B7F9-CFBE0CAB1F49}" dt="2023-01-09T11:35:56.784" v="4807" actId="2696"/>
        <pc:sldMkLst>
          <pc:docMk/>
          <pc:sldMk cId="4183293595" sldId="321"/>
        </pc:sldMkLst>
        <pc:spChg chg="mod">
          <ac:chgData name="William Grey" userId="37b73424-c081-4fc2-b1af-363f4f3fd4f3" providerId="ADAL" clId="{E44BE442-2232-4A1E-B7F9-CFBE0CAB1F49}" dt="2022-12-30T19:53:53.749" v="23" actId="27636"/>
          <ac:spMkLst>
            <pc:docMk/>
            <pc:sldMk cId="4183293595" sldId="321"/>
            <ac:spMk id="2" creationId="{67F23C14-C7B9-4323-A0CE-02C6D5555222}"/>
          </ac:spMkLst>
        </pc:spChg>
        <pc:spChg chg="mod">
          <ac:chgData name="William Grey" userId="37b73424-c081-4fc2-b1af-363f4f3fd4f3" providerId="ADAL" clId="{E44BE442-2232-4A1E-B7F9-CFBE0CAB1F49}" dt="2023-01-09T11:35:46.919" v="4804" actId="21"/>
          <ac:spMkLst>
            <pc:docMk/>
            <pc:sldMk cId="4183293595" sldId="321"/>
            <ac:spMk id="3" creationId="{EE568ED2-8F13-446B-A45A-1F58BA78C46D}"/>
          </ac:spMkLst>
        </pc:spChg>
      </pc:sldChg>
      <pc:sldChg chg="modSp new mod ord">
        <pc:chgData name="William Grey" userId="37b73424-c081-4fc2-b1af-363f4f3fd4f3" providerId="ADAL" clId="{E44BE442-2232-4A1E-B7F9-CFBE0CAB1F49}" dt="2023-01-09T11:57:14.151" v="5948" actId="20577"/>
        <pc:sldMkLst>
          <pc:docMk/>
          <pc:sldMk cId="3982670915" sldId="322"/>
        </pc:sldMkLst>
        <pc:spChg chg="mod">
          <ac:chgData name="William Grey" userId="37b73424-c081-4fc2-b1af-363f4f3fd4f3" providerId="ADAL" clId="{E44BE442-2232-4A1E-B7F9-CFBE0CAB1F49}" dt="2023-01-09T11:41:19.561" v="5099" actId="20577"/>
          <ac:spMkLst>
            <pc:docMk/>
            <pc:sldMk cId="3982670915" sldId="322"/>
            <ac:spMk id="2" creationId="{ED55800A-36C4-41F7-AAE1-0C46BC4C38D3}"/>
          </ac:spMkLst>
        </pc:spChg>
        <pc:spChg chg="mod">
          <ac:chgData name="William Grey" userId="37b73424-c081-4fc2-b1af-363f4f3fd4f3" providerId="ADAL" clId="{E44BE442-2232-4A1E-B7F9-CFBE0CAB1F49}" dt="2023-01-09T11:57:14.151" v="5948" actId="20577"/>
          <ac:spMkLst>
            <pc:docMk/>
            <pc:sldMk cId="3982670915" sldId="322"/>
            <ac:spMk id="3" creationId="{6A30D453-E330-472A-AEFC-091371C19F93}"/>
          </ac:spMkLst>
        </pc:spChg>
      </pc:sldChg>
      <pc:sldChg chg="addSp delSp modSp new del mod">
        <pc:chgData name="William Grey" userId="37b73424-c081-4fc2-b1af-363f4f3fd4f3" providerId="ADAL" clId="{E44BE442-2232-4A1E-B7F9-CFBE0CAB1F49}" dt="2023-01-09T10:38:24.996" v="3517" actId="2696"/>
        <pc:sldMkLst>
          <pc:docMk/>
          <pc:sldMk cId="1090835730" sldId="323"/>
        </pc:sldMkLst>
        <pc:spChg chg="mod">
          <ac:chgData name="William Grey" userId="37b73424-c081-4fc2-b1af-363f4f3fd4f3" providerId="ADAL" clId="{E44BE442-2232-4A1E-B7F9-CFBE0CAB1F49}" dt="2023-01-07T22:03:55.387" v="568" actId="27636"/>
          <ac:spMkLst>
            <pc:docMk/>
            <pc:sldMk cId="1090835730" sldId="323"/>
            <ac:spMk id="2" creationId="{64486807-FBF8-4927-9138-38AC1159519D}"/>
          </ac:spMkLst>
        </pc:spChg>
        <pc:spChg chg="del">
          <ac:chgData name="William Grey" userId="37b73424-c081-4fc2-b1af-363f4f3fd4f3" providerId="ADAL" clId="{E44BE442-2232-4A1E-B7F9-CFBE0CAB1F49}" dt="2023-01-07T21:45:22.644" v="390" actId="3680"/>
          <ac:spMkLst>
            <pc:docMk/>
            <pc:sldMk cId="1090835730" sldId="323"/>
            <ac:spMk id="3" creationId="{3DA88047-DB07-4573-8B30-9F5EE0C0B854}"/>
          </ac:spMkLst>
        </pc:spChg>
        <pc:graphicFrameChg chg="add mod ord modGraphic">
          <ac:chgData name="William Grey" userId="37b73424-c081-4fc2-b1af-363f4f3fd4f3" providerId="ADAL" clId="{E44BE442-2232-4A1E-B7F9-CFBE0CAB1F49}" dt="2023-01-07T21:47:06.982" v="534" actId="1076"/>
          <ac:graphicFrameMkLst>
            <pc:docMk/>
            <pc:sldMk cId="1090835730" sldId="323"/>
            <ac:graphicFrameMk id="4" creationId="{31E3FFF7-9A69-4922-8E09-6D833C1D5AEF}"/>
          </ac:graphicFrameMkLst>
        </pc:graphicFrameChg>
      </pc:sldChg>
      <pc:sldChg chg="modSp add mod ord">
        <pc:chgData name="William Grey" userId="37b73424-c081-4fc2-b1af-363f4f3fd4f3" providerId="ADAL" clId="{E44BE442-2232-4A1E-B7F9-CFBE0CAB1F49}" dt="2023-01-09T10:55:10.703" v="4046" actId="1076"/>
        <pc:sldMkLst>
          <pc:docMk/>
          <pc:sldMk cId="3756203148" sldId="323"/>
        </pc:sldMkLst>
        <pc:spChg chg="mod">
          <ac:chgData name="William Grey" userId="37b73424-c081-4fc2-b1af-363f4f3fd4f3" providerId="ADAL" clId="{E44BE442-2232-4A1E-B7F9-CFBE0CAB1F49}" dt="2023-01-09T10:44:08.349" v="3733" actId="20577"/>
          <ac:spMkLst>
            <pc:docMk/>
            <pc:sldMk cId="3756203148" sldId="323"/>
            <ac:spMk id="2" creationId="{64486807-FBF8-4927-9138-38AC1159519D}"/>
          </ac:spMkLst>
        </pc:spChg>
        <pc:graphicFrameChg chg="mod modGraphic">
          <ac:chgData name="William Grey" userId="37b73424-c081-4fc2-b1af-363f4f3fd4f3" providerId="ADAL" clId="{E44BE442-2232-4A1E-B7F9-CFBE0CAB1F49}" dt="2023-01-09T10:55:10.703" v="4046" actId="1076"/>
          <ac:graphicFrameMkLst>
            <pc:docMk/>
            <pc:sldMk cId="3756203148" sldId="323"/>
            <ac:graphicFrameMk id="4" creationId="{31E3FFF7-9A69-4922-8E09-6D833C1D5AEF}"/>
          </ac:graphicFrameMkLst>
        </pc:graphicFrameChg>
      </pc:sldChg>
      <pc:sldChg chg="addSp delSp modSp new mod modAnim">
        <pc:chgData name="William Grey" userId="37b73424-c081-4fc2-b1af-363f4f3fd4f3" providerId="ADAL" clId="{E44BE442-2232-4A1E-B7F9-CFBE0CAB1F49}" dt="2023-01-19T09:23:25.959" v="6042"/>
        <pc:sldMkLst>
          <pc:docMk/>
          <pc:sldMk cId="1499520309" sldId="324"/>
        </pc:sldMkLst>
        <pc:spChg chg="mod">
          <ac:chgData name="William Grey" userId="37b73424-c081-4fc2-b1af-363f4f3fd4f3" providerId="ADAL" clId="{E44BE442-2232-4A1E-B7F9-CFBE0CAB1F49}" dt="2023-01-07T22:03:03.089" v="565" actId="20577"/>
          <ac:spMkLst>
            <pc:docMk/>
            <pc:sldMk cId="1499520309" sldId="324"/>
            <ac:spMk id="2" creationId="{02BDB64D-D3C6-4681-B848-8E50EEE1F85F}"/>
          </ac:spMkLst>
        </pc:spChg>
        <pc:spChg chg="del">
          <ac:chgData name="William Grey" userId="37b73424-c081-4fc2-b1af-363f4f3fd4f3" providerId="ADAL" clId="{E44BE442-2232-4A1E-B7F9-CFBE0CAB1F49}" dt="2023-01-07T22:03:55.263" v="566" actId="931"/>
          <ac:spMkLst>
            <pc:docMk/>
            <pc:sldMk cId="1499520309" sldId="324"/>
            <ac:spMk id="3" creationId="{D141FEEF-8A84-4B8D-874F-9C8F6569A55E}"/>
          </ac:spMkLst>
        </pc:spChg>
        <pc:spChg chg="add del">
          <ac:chgData name="William Grey" userId="37b73424-c081-4fc2-b1af-363f4f3fd4f3" providerId="ADAL" clId="{E44BE442-2232-4A1E-B7F9-CFBE0CAB1F49}" dt="2023-01-07T22:04:06.056" v="573" actId="22"/>
          <ac:spMkLst>
            <pc:docMk/>
            <pc:sldMk cId="1499520309" sldId="324"/>
            <ac:spMk id="7" creationId="{1F5483E5-9192-4A74-B117-C6E4ACE9FAFC}"/>
          </ac:spMkLst>
        </pc:spChg>
        <pc:spChg chg="add mod">
          <ac:chgData name="William Grey" userId="37b73424-c081-4fc2-b1af-363f4f3fd4f3" providerId="ADAL" clId="{E44BE442-2232-4A1E-B7F9-CFBE0CAB1F49}" dt="2023-01-07T22:08:36.342" v="760" actId="1076"/>
          <ac:spMkLst>
            <pc:docMk/>
            <pc:sldMk cId="1499520309" sldId="324"/>
            <ac:spMk id="11" creationId="{CCFD174E-9F90-4AB7-82DB-EBA55164B6DA}"/>
          </ac:spMkLst>
        </pc:spChg>
        <pc:spChg chg="add mod">
          <ac:chgData name="William Grey" userId="37b73424-c081-4fc2-b1af-363f4f3fd4f3" providerId="ADAL" clId="{E44BE442-2232-4A1E-B7F9-CFBE0CAB1F49}" dt="2023-01-07T22:08:42.299" v="761" actId="1076"/>
          <ac:spMkLst>
            <pc:docMk/>
            <pc:sldMk cId="1499520309" sldId="324"/>
            <ac:spMk id="12" creationId="{C8C9F339-247F-404C-A5B2-8BCEE1518B60}"/>
          </ac:spMkLst>
        </pc:spChg>
        <pc:spChg chg="add mod">
          <ac:chgData name="William Grey" userId="37b73424-c081-4fc2-b1af-363f4f3fd4f3" providerId="ADAL" clId="{E44BE442-2232-4A1E-B7F9-CFBE0CAB1F49}" dt="2023-01-19T09:23:01.895" v="6041" actId="20577"/>
          <ac:spMkLst>
            <pc:docMk/>
            <pc:sldMk cId="1499520309" sldId="324"/>
            <ac:spMk id="14" creationId="{AFBD490F-DF29-4F6E-B4E1-C5E9506DEA46}"/>
          </ac:spMkLst>
        </pc:spChg>
        <pc:picChg chg="add mod">
          <ac:chgData name="William Grey" userId="37b73424-c081-4fc2-b1af-363f4f3fd4f3" providerId="ADAL" clId="{E44BE442-2232-4A1E-B7F9-CFBE0CAB1F49}" dt="2023-01-07T22:08:36.342" v="760" actId="1076"/>
          <ac:picMkLst>
            <pc:docMk/>
            <pc:sldMk cId="1499520309" sldId="324"/>
            <ac:picMk id="5" creationId="{84F461A4-2049-47D2-ABC9-C132D8FFD989}"/>
          </ac:picMkLst>
        </pc:picChg>
        <pc:picChg chg="add mod">
          <ac:chgData name="William Grey" userId="37b73424-c081-4fc2-b1af-363f4f3fd4f3" providerId="ADAL" clId="{E44BE442-2232-4A1E-B7F9-CFBE0CAB1F49}" dt="2023-01-07T22:08:36.342" v="760" actId="1076"/>
          <ac:picMkLst>
            <pc:docMk/>
            <pc:sldMk cId="1499520309" sldId="324"/>
            <ac:picMk id="8" creationId="{DC0754D0-BE69-4A9C-9005-E14E5241B91A}"/>
          </ac:picMkLst>
        </pc:picChg>
        <pc:cxnChg chg="add mod">
          <ac:chgData name="William Grey" userId="37b73424-c081-4fc2-b1af-363f4f3fd4f3" providerId="ADAL" clId="{E44BE442-2232-4A1E-B7F9-CFBE0CAB1F49}" dt="2023-01-08T21:01:10.703" v="1184" actId="208"/>
          <ac:cxnSpMkLst>
            <pc:docMk/>
            <pc:sldMk cId="1499520309" sldId="324"/>
            <ac:cxnSpMk id="10" creationId="{AFC0B625-482B-4A2B-9154-C2A6C4B621F8}"/>
          </ac:cxnSpMkLst>
        </pc:cxnChg>
      </pc:sldChg>
      <pc:sldChg chg="addSp delSp modSp add mod modAnim">
        <pc:chgData name="William Grey" userId="37b73424-c081-4fc2-b1af-363f4f3fd4f3" providerId="ADAL" clId="{E44BE442-2232-4A1E-B7F9-CFBE0CAB1F49}" dt="2023-01-19T13:52:27.986" v="6376" actId="20577"/>
        <pc:sldMkLst>
          <pc:docMk/>
          <pc:sldMk cId="1248956426" sldId="325"/>
        </pc:sldMkLst>
        <pc:spChg chg="mod">
          <ac:chgData name="William Grey" userId="37b73424-c081-4fc2-b1af-363f4f3fd4f3" providerId="ADAL" clId="{E44BE442-2232-4A1E-B7F9-CFBE0CAB1F49}" dt="2023-01-07T22:09:17.522" v="789" actId="20577"/>
          <ac:spMkLst>
            <pc:docMk/>
            <pc:sldMk cId="1248956426" sldId="325"/>
            <ac:spMk id="2" creationId="{02BDB64D-D3C6-4681-B848-8E50EEE1F85F}"/>
          </ac:spMkLst>
        </pc:spChg>
        <pc:spChg chg="mod">
          <ac:chgData name="William Grey" userId="37b73424-c081-4fc2-b1af-363f4f3fd4f3" providerId="ADAL" clId="{E44BE442-2232-4A1E-B7F9-CFBE0CAB1F49}" dt="2023-01-19T09:24:47.511" v="6044" actId="20577"/>
          <ac:spMkLst>
            <pc:docMk/>
            <pc:sldMk cId="1248956426" sldId="325"/>
            <ac:spMk id="11" creationId="{CCFD174E-9F90-4AB7-82DB-EBA55164B6DA}"/>
          </ac:spMkLst>
        </pc:spChg>
        <pc:spChg chg="mod">
          <ac:chgData name="William Grey" userId="37b73424-c081-4fc2-b1af-363f4f3fd4f3" providerId="ADAL" clId="{E44BE442-2232-4A1E-B7F9-CFBE0CAB1F49}" dt="2023-01-19T13:52:27.986" v="6376" actId="20577"/>
          <ac:spMkLst>
            <pc:docMk/>
            <pc:sldMk cId="1248956426" sldId="325"/>
            <ac:spMk id="12" creationId="{C8C9F339-247F-404C-A5B2-8BCEE1518B60}"/>
          </ac:spMkLst>
        </pc:spChg>
        <pc:spChg chg="add mod">
          <ac:chgData name="William Grey" userId="37b73424-c081-4fc2-b1af-363f4f3fd4f3" providerId="ADAL" clId="{E44BE442-2232-4A1E-B7F9-CFBE0CAB1F49}" dt="2023-01-08T21:02:37.070" v="1196" actId="1076"/>
          <ac:spMkLst>
            <pc:docMk/>
            <pc:sldMk cId="1248956426" sldId="325"/>
            <ac:spMk id="13" creationId="{9D856E9A-9505-4109-A6EB-46C3F7B2F633}"/>
          </ac:spMkLst>
        </pc:spChg>
        <pc:spChg chg="mod">
          <ac:chgData name="William Grey" userId="37b73424-c081-4fc2-b1af-363f4f3fd4f3" providerId="ADAL" clId="{E44BE442-2232-4A1E-B7F9-CFBE0CAB1F49}" dt="2023-01-19T09:28:04.645" v="6219" actId="20577"/>
          <ac:spMkLst>
            <pc:docMk/>
            <pc:sldMk cId="1248956426" sldId="325"/>
            <ac:spMk id="14" creationId="{AFBD490F-DF29-4F6E-B4E1-C5E9506DEA46}"/>
          </ac:spMkLst>
        </pc:spChg>
        <pc:spChg chg="add mod">
          <ac:chgData name="William Grey" userId="37b73424-c081-4fc2-b1af-363f4f3fd4f3" providerId="ADAL" clId="{E44BE442-2232-4A1E-B7F9-CFBE0CAB1F49}" dt="2023-01-08T21:31:42.956" v="1425" actId="1038"/>
          <ac:spMkLst>
            <pc:docMk/>
            <pc:sldMk cId="1248956426" sldId="325"/>
            <ac:spMk id="25" creationId="{A231C2DB-EB33-431F-90E8-7836FAD52234}"/>
          </ac:spMkLst>
        </pc:spChg>
        <pc:spChg chg="add mod ord">
          <ac:chgData name="William Grey" userId="37b73424-c081-4fc2-b1af-363f4f3fd4f3" providerId="ADAL" clId="{E44BE442-2232-4A1E-B7F9-CFBE0CAB1F49}" dt="2023-01-08T21:29:58.826" v="1420" actId="167"/>
          <ac:spMkLst>
            <pc:docMk/>
            <pc:sldMk cId="1248956426" sldId="325"/>
            <ac:spMk id="29" creationId="{50EE33D8-597B-4979-8893-0FF17CC4B6A9}"/>
          </ac:spMkLst>
        </pc:spChg>
        <pc:picChg chg="add del mod">
          <ac:chgData name="William Grey" userId="37b73424-c081-4fc2-b1af-363f4f3fd4f3" providerId="ADAL" clId="{E44BE442-2232-4A1E-B7F9-CFBE0CAB1F49}" dt="2023-01-08T21:29:19.222" v="1414" actId="478"/>
          <ac:picMkLst>
            <pc:docMk/>
            <pc:sldMk cId="1248956426" sldId="325"/>
            <ac:picMk id="4" creationId="{F074065E-8593-45CC-8563-2AB91EA67CBF}"/>
          </ac:picMkLst>
        </pc:picChg>
        <pc:picChg chg="mod">
          <ac:chgData name="William Grey" userId="37b73424-c081-4fc2-b1af-363f4f3fd4f3" providerId="ADAL" clId="{E44BE442-2232-4A1E-B7F9-CFBE0CAB1F49}" dt="2023-01-08T21:02:37.070" v="1196" actId="1076"/>
          <ac:picMkLst>
            <pc:docMk/>
            <pc:sldMk cId="1248956426" sldId="325"/>
            <ac:picMk id="5" creationId="{84F461A4-2049-47D2-ABC9-C132D8FFD989}"/>
          </ac:picMkLst>
        </pc:picChg>
        <pc:picChg chg="mod">
          <ac:chgData name="William Grey" userId="37b73424-c081-4fc2-b1af-363f4f3fd4f3" providerId="ADAL" clId="{E44BE442-2232-4A1E-B7F9-CFBE0CAB1F49}" dt="2023-01-08T21:02:37.070" v="1196" actId="1076"/>
          <ac:picMkLst>
            <pc:docMk/>
            <pc:sldMk cId="1248956426" sldId="325"/>
            <ac:picMk id="8" creationId="{DC0754D0-BE69-4A9C-9005-E14E5241B91A}"/>
          </ac:picMkLst>
        </pc:picChg>
        <pc:picChg chg="add mod">
          <ac:chgData name="William Grey" userId="37b73424-c081-4fc2-b1af-363f4f3fd4f3" providerId="ADAL" clId="{E44BE442-2232-4A1E-B7F9-CFBE0CAB1F49}" dt="2023-01-08T21:02:37.070" v="1196" actId="1076"/>
          <ac:picMkLst>
            <pc:docMk/>
            <pc:sldMk cId="1248956426" sldId="325"/>
            <ac:picMk id="9" creationId="{FC6EA163-5A2F-4C21-B34C-7293D19EF734}"/>
          </ac:picMkLst>
        </pc:picChg>
        <pc:cxnChg chg="mod">
          <ac:chgData name="William Grey" userId="37b73424-c081-4fc2-b1af-363f4f3fd4f3" providerId="ADAL" clId="{E44BE442-2232-4A1E-B7F9-CFBE0CAB1F49}" dt="2023-01-08T21:29:19.222" v="1414" actId="478"/>
          <ac:cxnSpMkLst>
            <pc:docMk/>
            <pc:sldMk cId="1248956426" sldId="325"/>
            <ac:cxnSpMk id="10" creationId="{AFC0B625-482B-4A2B-9154-C2A6C4B621F8}"/>
          </ac:cxnSpMkLst>
        </pc:cxnChg>
        <pc:cxnChg chg="add mod">
          <ac:chgData name="William Grey" userId="37b73424-c081-4fc2-b1af-363f4f3fd4f3" providerId="ADAL" clId="{E44BE442-2232-4A1E-B7F9-CFBE0CAB1F49}" dt="2023-01-08T21:29:19.222" v="1414" actId="478"/>
          <ac:cxnSpMkLst>
            <pc:docMk/>
            <pc:sldMk cId="1248956426" sldId="325"/>
            <ac:cxnSpMk id="15" creationId="{E6BDB0C1-1ECD-4A51-9778-56ACA4807EDF}"/>
          </ac:cxnSpMkLst>
        </pc:cxnChg>
        <pc:cxnChg chg="add mod">
          <ac:chgData name="William Grey" userId="37b73424-c081-4fc2-b1af-363f4f3fd4f3" providerId="ADAL" clId="{E44BE442-2232-4A1E-B7F9-CFBE0CAB1F49}" dt="2023-01-08T21:29:19.222" v="1414" actId="478"/>
          <ac:cxnSpMkLst>
            <pc:docMk/>
            <pc:sldMk cId="1248956426" sldId="325"/>
            <ac:cxnSpMk id="18" creationId="{4FA6CA99-246D-42F3-89EA-9C0140244175}"/>
          </ac:cxnSpMkLst>
        </pc:cxnChg>
      </pc:sldChg>
      <pc:sldChg chg="addSp delSp modSp new del mod">
        <pc:chgData name="William Grey" userId="37b73424-c081-4fc2-b1af-363f4f3fd4f3" providerId="ADAL" clId="{E44BE442-2232-4A1E-B7F9-CFBE0CAB1F49}" dt="2023-01-09T11:33:43.603" v="4755" actId="47"/>
        <pc:sldMkLst>
          <pc:docMk/>
          <pc:sldMk cId="3842605536" sldId="326"/>
        </pc:sldMkLst>
        <pc:spChg chg="mod">
          <ac:chgData name="William Grey" userId="37b73424-c081-4fc2-b1af-363f4f3fd4f3" providerId="ADAL" clId="{E44BE442-2232-4A1E-B7F9-CFBE0CAB1F49}" dt="2023-01-08T21:05:05.392" v="1237" actId="27636"/>
          <ac:spMkLst>
            <pc:docMk/>
            <pc:sldMk cId="3842605536" sldId="326"/>
            <ac:spMk id="2" creationId="{804F610E-3C72-4EFC-A9BB-FA2E8E4EBD28}"/>
          </ac:spMkLst>
        </pc:spChg>
        <pc:spChg chg="del">
          <ac:chgData name="William Grey" userId="37b73424-c081-4fc2-b1af-363f4f3fd4f3" providerId="ADAL" clId="{E44BE442-2232-4A1E-B7F9-CFBE0CAB1F49}" dt="2023-01-07T22:23:23.669" v="1149" actId="3680"/>
          <ac:spMkLst>
            <pc:docMk/>
            <pc:sldMk cId="3842605536" sldId="326"/>
            <ac:spMk id="3" creationId="{BCF28DD6-AC01-4045-95F7-17C9A72C9681}"/>
          </ac:spMkLst>
        </pc:spChg>
        <pc:graphicFrameChg chg="add mod ord modGraphic">
          <ac:chgData name="William Grey" userId="37b73424-c081-4fc2-b1af-363f4f3fd4f3" providerId="ADAL" clId="{E44BE442-2232-4A1E-B7F9-CFBE0CAB1F49}" dt="2023-01-07T22:23:50.920" v="1183" actId="20577"/>
          <ac:graphicFrameMkLst>
            <pc:docMk/>
            <pc:sldMk cId="3842605536" sldId="326"/>
            <ac:graphicFrameMk id="4" creationId="{D87EF0D1-4810-4C54-9C05-20B62C79B96F}"/>
          </ac:graphicFrameMkLst>
        </pc:graphicFrameChg>
      </pc:sldChg>
      <pc:sldChg chg="modSp new del mod">
        <pc:chgData name="William Grey" userId="37b73424-c081-4fc2-b1af-363f4f3fd4f3" providerId="ADAL" clId="{E44BE442-2232-4A1E-B7F9-CFBE0CAB1F49}" dt="2023-01-08T21:05:15.415" v="1242" actId="47"/>
        <pc:sldMkLst>
          <pc:docMk/>
          <pc:sldMk cId="1375058235" sldId="327"/>
        </pc:sldMkLst>
        <pc:spChg chg="mod">
          <ac:chgData name="William Grey" userId="37b73424-c081-4fc2-b1af-363f4f3fd4f3" providerId="ADAL" clId="{E44BE442-2232-4A1E-B7F9-CFBE0CAB1F49}" dt="2023-01-08T21:05:05.382" v="1236" actId="27636"/>
          <ac:spMkLst>
            <pc:docMk/>
            <pc:sldMk cId="1375058235" sldId="327"/>
            <ac:spMk id="2" creationId="{070433D0-E114-4084-A623-F2B391377D5C}"/>
          </ac:spMkLst>
        </pc:spChg>
      </pc:sldChg>
      <pc:sldChg chg="addSp delSp modSp add del mod modAnim">
        <pc:chgData name="William Grey" userId="37b73424-c081-4fc2-b1af-363f4f3fd4f3" providerId="ADAL" clId="{E44BE442-2232-4A1E-B7F9-CFBE0CAB1F49}" dt="2023-01-08T21:50:36.024" v="1940" actId="2696"/>
        <pc:sldMkLst>
          <pc:docMk/>
          <pc:sldMk cId="748691849" sldId="328"/>
        </pc:sldMkLst>
        <pc:spChg chg="mod">
          <ac:chgData name="William Grey" userId="37b73424-c081-4fc2-b1af-363f4f3fd4f3" providerId="ADAL" clId="{E44BE442-2232-4A1E-B7F9-CFBE0CAB1F49}" dt="2023-01-08T21:05:23.666" v="1250" actId="20577"/>
          <ac:spMkLst>
            <pc:docMk/>
            <pc:sldMk cId="748691849" sldId="328"/>
            <ac:spMk id="2" creationId="{02BDB64D-D3C6-4681-B848-8E50EEE1F85F}"/>
          </ac:spMkLst>
        </pc:spChg>
        <pc:spChg chg="del mod">
          <ac:chgData name="William Grey" userId="37b73424-c081-4fc2-b1af-363f4f3fd4f3" providerId="ADAL" clId="{E44BE442-2232-4A1E-B7F9-CFBE0CAB1F49}" dt="2023-01-08T21:09:42.891" v="1297" actId="478"/>
          <ac:spMkLst>
            <pc:docMk/>
            <pc:sldMk cId="748691849" sldId="328"/>
            <ac:spMk id="11" creationId="{CCFD174E-9F90-4AB7-82DB-EBA55164B6DA}"/>
          </ac:spMkLst>
        </pc:spChg>
        <pc:spChg chg="mod">
          <ac:chgData name="William Grey" userId="37b73424-c081-4fc2-b1af-363f4f3fd4f3" providerId="ADAL" clId="{E44BE442-2232-4A1E-B7F9-CFBE0CAB1F49}" dt="2023-01-08T21:44:00.958" v="1701" actId="20577"/>
          <ac:spMkLst>
            <pc:docMk/>
            <pc:sldMk cId="748691849" sldId="328"/>
            <ac:spMk id="12" creationId="{C8C9F339-247F-404C-A5B2-8BCEE1518B60}"/>
          </ac:spMkLst>
        </pc:spChg>
        <pc:spChg chg="mod">
          <ac:chgData name="William Grey" userId="37b73424-c081-4fc2-b1af-363f4f3fd4f3" providerId="ADAL" clId="{E44BE442-2232-4A1E-B7F9-CFBE0CAB1F49}" dt="2023-01-08T21:47:30.794" v="1874" actId="20577"/>
          <ac:spMkLst>
            <pc:docMk/>
            <pc:sldMk cId="748691849" sldId="328"/>
            <ac:spMk id="13" creationId="{9D856E9A-9505-4109-A6EB-46C3F7B2F633}"/>
          </ac:spMkLst>
        </pc:spChg>
        <pc:spChg chg="mod">
          <ac:chgData name="William Grey" userId="37b73424-c081-4fc2-b1af-363f4f3fd4f3" providerId="ADAL" clId="{E44BE442-2232-4A1E-B7F9-CFBE0CAB1F49}" dt="2023-01-08T21:45:42.441" v="1848" actId="20577"/>
          <ac:spMkLst>
            <pc:docMk/>
            <pc:sldMk cId="748691849" sldId="328"/>
            <ac:spMk id="14" creationId="{AFBD490F-DF29-4F6E-B4E1-C5E9506DEA46}"/>
          </ac:spMkLst>
        </pc:spChg>
        <pc:spChg chg="mod">
          <ac:chgData name="William Grey" userId="37b73424-c081-4fc2-b1af-363f4f3fd4f3" providerId="ADAL" clId="{E44BE442-2232-4A1E-B7F9-CFBE0CAB1F49}" dt="2023-01-08T21:32:38.244" v="1432" actId="1076"/>
          <ac:spMkLst>
            <pc:docMk/>
            <pc:sldMk cId="748691849" sldId="328"/>
            <ac:spMk id="25" creationId="{A231C2DB-EB33-431F-90E8-7836FAD52234}"/>
          </ac:spMkLst>
        </pc:spChg>
        <pc:spChg chg="add mod">
          <ac:chgData name="William Grey" userId="37b73424-c081-4fc2-b1af-363f4f3fd4f3" providerId="ADAL" clId="{E44BE442-2232-4A1E-B7F9-CFBE0CAB1F49}" dt="2023-01-08T21:35:20.511" v="1481" actId="1076"/>
          <ac:spMkLst>
            <pc:docMk/>
            <pc:sldMk cId="748691849" sldId="328"/>
            <ac:spMk id="86" creationId="{768312A3-46C0-4C7E-8E2D-3C513BA59603}"/>
          </ac:spMkLst>
        </pc:spChg>
        <pc:spChg chg="add mod ord">
          <ac:chgData name="William Grey" userId="37b73424-c081-4fc2-b1af-363f4f3fd4f3" providerId="ADAL" clId="{E44BE442-2232-4A1E-B7F9-CFBE0CAB1F49}" dt="2023-01-08T21:36:48.396" v="1494" actId="1076"/>
          <ac:spMkLst>
            <pc:docMk/>
            <pc:sldMk cId="748691849" sldId="328"/>
            <ac:spMk id="87" creationId="{1CDDF249-568B-456E-9977-EC5DC2B3103E}"/>
          </ac:spMkLst>
        </pc:spChg>
        <pc:spChg chg="add mod">
          <ac:chgData name="William Grey" userId="37b73424-c081-4fc2-b1af-363f4f3fd4f3" providerId="ADAL" clId="{E44BE442-2232-4A1E-B7F9-CFBE0CAB1F49}" dt="2023-01-08T21:33:27.408" v="1441" actId="1076"/>
          <ac:spMkLst>
            <pc:docMk/>
            <pc:sldMk cId="748691849" sldId="328"/>
            <ac:spMk id="93" creationId="{5C57FC62-43D1-4DE0-AC59-117230A3BEEA}"/>
          </ac:spMkLst>
        </pc:spChg>
        <pc:spChg chg="add mod">
          <ac:chgData name="William Grey" userId="37b73424-c081-4fc2-b1af-363f4f3fd4f3" providerId="ADAL" clId="{E44BE442-2232-4A1E-B7F9-CFBE0CAB1F49}" dt="2023-01-08T21:42:52.712" v="1684" actId="1076"/>
          <ac:spMkLst>
            <pc:docMk/>
            <pc:sldMk cId="748691849" sldId="328"/>
            <ac:spMk id="94" creationId="{A1B20FAB-68AA-4261-8E8D-F2065DAE08CD}"/>
          </ac:spMkLst>
        </pc:spChg>
        <pc:spChg chg="del mod">
          <ac:chgData name="William Grey" userId="37b73424-c081-4fc2-b1af-363f4f3fd4f3" providerId="ADAL" clId="{E44BE442-2232-4A1E-B7F9-CFBE0CAB1F49}" dt="2023-01-08T21:33:57.256" v="1457" actId="478"/>
          <ac:spMkLst>
            <pc:docMk/>
            <pc:sldMk cId="748691849" sldId="328"/>
            <ac:spMk id="96" creationId="{340043D4-9870-4892-84D5-829EAF9F35A0}"/>
          </ac:spMkLst>
        </pc:spChg>
        <pc:spChg chg="del mod">
          <ac:chgData name="William Grey" userId="37b73424-c081-4fc2-b1af-363f4f3fd4f3" providerId="ADAL" clId="{E44BE442-2232-4A1E-B7F9-CFBE0CAB1F49}" dt="2023-01-08T21:34:00.884" v="1458" actId="478"/>
          <ac:spMkLst>
            <pc:docMk/>
            <pc:sldMk cId="748691849" sldId="328"/>
            <ac:spMk id="97" creationId="{6D1EFFD1-8283-49F5-B19D-24393AEA05BA}"/>
          </ac:spMkLst>
        </pc:spChg>
        <pc:spChg chg="mod">
          <ac:chgData name="William Grey" userId="37b73424-c081-4fc2-b1af-363f4f3fd4f3" providerId="ADAL" clId="{E44BE442-2232-4A1E-B7F9-CFBE0CAB1F49}" dt="2023-01-08T21:34:07.525" v="1460" actId="1076"/>
          <ac:spMkLst>
            <pc:docMk/>
            <pc:sldMk cId="748691849" sldId="328"/>
            <ac:spMk id="98" creationId="{51C327B2-FF38-4552-B48A-FCB43112F2D3}"/>
          </ac:spMkLst>
        </pc:spChg>
        <pc:spChg chg="add mod">
          <ac:chgData name="William Grey" userId="37b73424-c081-4fc2-b1af-363f4f3fd4f3" providerId="ADAL" clId="{E44BE442-2232-4A1E-B7F9-CFBE0CAB1F49}" dt="2023-01-08T21:34:46.726" v="1477" actId="1076"/>
          <ac:spMkLst>
            <pc:docMk/>
            <pc:sldMk cId="748691849" sldId="328"/>
            <ac:spMk id="99" creationId="{D05C2115-645C-4E05-8276-1034F8A16C86}"/>
          </ac:spMkLst>
        </pc:spChg>
        <pc:spChg chg="add del mod">
          <ac:chgData name="William Grey" userId="37b73424-c081-4fc2-b1af-363f4f3fd4f3" providerId="ADAL" clId="{E44BE442-2232-4A1E-B7F9-CFBE0CAB1F49}" dt="2023-01-08T21:37:09.785" v="1499" actId="478"/>
          <ac:spMkLst>
            <pc:docMk/>
            <pc:sldMk cId="748691849" sldId="328"/>
            <ac:spMk id="106" creationId="{1E9E67DA-379A-4BB5-9A00-F53346C7325C}"/>
          </ac:spMkLst>
        </pc:spChg>
        <pc:spChg chg="add del mod">
          <ac:chgData name="William Grey" userId="37b73424-c081-4fc2-b1af-363f4f3fd4f3" providerId="ADAL" clId="{E44BE442-2232-4A1E-B7F9-CFBE0CAB1F49}" dt="2023-01-08T21:37:27.733" v="1501" actId="478"/>
          <ac:spMkLst>
            <pc:docMk/>
            <pc:sldMk cId="748691849" sldId="328"/>
            <ac:spMk id="107" creationId="{4501984D-7520-4D06-B4AB-0343037846D3}"/>
          </ac:spMkLst>
        </pc:spChg>
        <pc:spChg chg="add mod">
          <ac:chgData name="William Grey" userId="37b73424-c081-4fc2-b1af-363f4f3fd4f3" providerId="ADAL" clId="{E44BE442-2232-4A1E-B7F9-CFBE0CAB1F49}" dt="2023-01-08T21:44:12.139" v="1703" actId="20577"/>
          <ac:spMkLst>
            <pc:docMk/>
            <pc:sldMk cId="748691849" sldId="328"/>
            <ac:spMk id="110" creationId="{13F86D69-F387-449E-B566-AD855FDF458C}"/>
          </ac:spMkLst>
        </pc:spChg>
        <pc:spChg chg="add mod">
          <ac:chgData name="William Grey" userId="37b73424-c081-4fc2-b1af-363f4f3fd4f3" providerId="ADAL" clId="{E44BE442-2232-4A1E-B7F9-CFBE0CAB1F49}" dt="2023-01-08T21:40:49.266" v="1580" actId="20577"/>
          <ac:spMkLst>
            <pc:docMk/>
            <pc:sldMk cId="748691849" sldId="328"/>
            <ac:spMk id="116" creationId="{DDCC92AA-7703-4FDB-B4EF-CD3D0D1BAFD2}"/>
          </ac:spMkLst>
        </pc:spChg>
        <pc:spChg chg="add mod">
          <ac:chgData name="William Grey" userId="37b73424-c081-4fc2-b1af-363f4f3fd4f3" providerId="ADAL" clId="{E44BE442-2232-4A1E-B7F9-CFBE0CAB1F49}" dt="2023-01-08T21:47:26.031" v="1862" actId="1076"/>
          <ac:spMkLst>
            <pc:docMk/>
            <pc:sldMk cId="748691849" sldId="328"/>
            <ac:spMk id="118" creationId="{A7BA1172-17C1-44DD-8993-C0BAF4CF7802}"/>
          </ac:spMkLst>
        </pc:spChg>
        <pc:grpChg chg="del mod">
          <ac:chgData name="William Grey" userId="37b73424-c081-4fc2-b1af-363f4f3fd4f3" providerId="ADAL" clId="{E44BE442-2232-4A1E-B7F9-CFBE0CAB1F49}" dt="2023-01-08T21:33:53.545" v="1456" actId="27803"/>
          <ac:grpSpMkLst>
            <pc:docMk/>
            <pc:sldMk cId="748691849" sldId="328"/>
            <ac:grpSpMk id="95" creationId="{4919447E-F76A-441E-B216-4A884DC889B0}"/>
          </ac:grpSpMkLst>
        </pc:grpChg>
        <pc:picChg chg="del mod">
          <ac:chgData name="William Grey" userId="37b73424-c081-4fc2-b1af-363f4f3fd4f3" providerId="ADAL" clId="{E44BE442-2232-4A1E-B7F9-CFBE0CAB1F49}" dt="2023-01-08T21:31:54.272" v="1426" actId="478"/>
          <ac:picMkLst>
            <pc:docMk/>
            <pc:sldMk cId="748691849" sldId="328"/>
            <ac:picMk id="4" creationId="{F074065E-8593-45CC-8563-2AB91EA67CBF}"/>
          </ac:picMkLst>
        </pc:picChg>
        <pc:picChg chg="del mod">
          <ac:chgData name="William Grey" userId="37b73424-c081-4fc2-b1af-363f4f3fd4f3" providerId="ADAL" clId="{E44BE442-2232-4A1E-B7F9-CFBE0CAB1F49}" dt="2023-01-08T21:37:06.002" v="1498" actId="478"/>
          <ac:picMkLst>
            <pc:docMk/>
            <pc:sldMk cId="748691849" sldId="328"/>
            <ac:picMk id="5" creationId="{84F461A4-2049-47D2-ABC9-C132D8FFD989}"/>
          </ac:picMkLst>
        </pc:picChg>
        <pc:picChg chg="add del mod">
          <ac:chgData name="William Grey" userId="37b73424-c081-4fc2-b1af-363f4f3fd4f3" providerId="ADAL" clId="{E44BE442-2232-4A1E-B7F9-CFBE0CAB1F49}" dt="2023-01-08T21:33:11.564" v="1439" actId="478"/>
          <ac:picMkLst>
            <pc:docMk/>
            <pc:sldMk cId="748691849" sldId="328"/>
            <ac:picMk id="6" creationId="{1673F9C4-8079-404E-AF39-4C822AC1158A}"/>
          </ac:picMkLst>
        </pc:picChg>
        <pc:picChg chg="mod">
          <ac:chgData name="William Grey" userId="37b73424-c081-4fc2-b1af-363f4f3fd4f3" providerId="ADAL" clId="{E44BE442-2232-4A1E-B7F9-CFBE0CAB1F49}" dt="2023-01-08T21:35:09.740" v="1480" actId="1076"/>
          <ac:picMkLst>
            <pc:docMk/>
            <pc:sldMk cId="748691849" sldId="328"/>
            <ac:picMk id="8" creationId="{DC0754D0-BE69-4A9C-9005-E14E5241B91A}"/>
          </ac:picMkLst>
        </pc:picChg>
        <pc:picChg chg="del mod">
          <ac:chgData name="William Grey" userId="37b73424-c081-4fc2-b1af-363f4f3fd4f3" providerId="ADAL" clId="{E44BE442-2232-4A1E-B7F9-CFBE0CAB1F49}" dt="2023-01-08T21:36:10.675" v="1488" actId="478"/>
          <ac:picMkLst>
            <pc:docMk/>
            <pc:sldMk cId="748691849" sldId="328"/>
            <ac:picMk id="9" creationId="{FC6EA163-5A2F-4C21-B34C-7293D19EF734}"/>
          </ac:picMkLst>
        </pc:picChg>
        <pc:picChg chg="add del mod">
          <ac:chgData name="William Grey" userId="37b73424-c081-4fc2-b1af-363f4f3fd4f3" providerId="ADAL" clId="{E44BE442-2232-4A1E-B7F9-CFBE0CAB1F49}" dt="2023-01-08T21:33:53.545" v="1456" actId="27803"/>
          <ac:picMkLst>
            <pc:docMk/>
            <pc:sldMk cId="748691849" sldId="328"/>
            <ac:picMk id="16" creationId="{D3DC2138-FFEE-4F6F-AA34-EEC07FDA46BD}"/>
          </ac:picMkLst>
        </pc:picChg>
        <pc:picChg chg="add mod ord">
          <ac:chgData name="William Grey" userId="37b73424-c081-4fc2-b1af-363f4f3fd4f3" providerId="ADAL" clId="{E44BE442-2232-4A1E-B7F9-CFBE0CAB1F49}" dt="2023-01-08T21:37:00.523" v="1496" actId="1076"/>
          <ac:picMkLst>
            <pc:docMk/>
            <pc:sldMk cId="748691849" sldId="328"/>
            <ac:picMk id="103" creationId="{273BE961-204B-4D28-8C29-C900E8B2B213}"/>
          </ac:picMkLst>
        </pc:picChg>
        <pc:picChg chg="add mod">
          <ac:chgData name="William Grey" userId="37b73424-c081-4fc2-b1af-363f4f3fd4f3" providerId="ADAL" clId="{E44BE442-2232-4A1E-B7F9-CFBE0CAB1F49}" dt="2023-01-08T21:38:54.394" v="1518" actId="1076"/>
          <ac:picMkLst>
            <pc:docMk/>
            <pc:sldMk cId="748691849" sldId="328"/>
            <ac:picMk id="108" creationId="{ACC6176B-1712-49E6-8ADD-7CA08CDA3082}"/>
          </ac:picMkLst>
        </pc:picChg>
        <pc:cxnChg chg="del mod">
          <ac:chgData name="William Grey" userId="37b73424-c081-4fc2-b1af-363f4f3fd4f3" providerId="ADAL" clId="{E44BE442-2232-4A1E-B7F9-CFBE0CAB1F49}" dt="2023-01-08T21:12:42.413" v="1363" actId="478"/>
          <ac:cxnSpMkLst>
            <pc:docMk/>
            <pc:sldMk cId="748691849" sldId="328"/>
            <ac:cxnSpMk id="10" creationId="{AFC0B625-482B-4A2B-9154-C2A6C4B621F8}"/>
          </ac:cxnSpMkLst>
        </pc:cxnChg>
        <pc:cxnChg chg="del mod">
          <ac:chgData name="William Grey" userId="37b73424-c081-4fc2-b1af-363f4f3fd4f3" providerId="ADAL" clId="{E44BE442-2232-4A1E-B7F9-CFBE0CAB1F49}" dt="2023-01-08T21:09:20.139" v="1291" actId="478"/>
          <ac:cxnSpMkLst>
            <pc:docMk/>
            <pc:sldMk cId="748691849" sldId="328"/>
            <ac:cxnSpMk id="15" creationId="{E6BDB0C1-1ECD-4A51-9778-56ACA4807EDF}"/>
          </ac:cxnSpMkLst>
        </pc:cxnChg>
        <pc:cxnChg chg="del mod">
          <ac:chgData name="William Grey" userId="37b73424-c081-4fc2-b1af-363f4f3fd4f3" providerId="ADAL" clId="{E44BE442-2232-4A1E-B7F9-CFBE0CAB1F49}" dt="2023-01-08T21:36:13.055" v="1489" actId="478"/>
          <ac:cxnSpMkLst>
            <pc:docMk/>
            <pc:sldMk cId="748691849" sldId="328"/>
            <ac:cxnSpMk id="18" creationId="{4FA6CA99-246D-42F3-89EA-9C0140244175}"/>
          </ac:cxnSpMkLst>
        </pc:cxnChg>
        <pc:cxnChg chg="add mod">
          <ac:chgData name="William Grey" userId="37b73424-c081-4fc2-b1af-363f4f3fd4f3" providerId="ADAL" clId="{E44BE442-2232-4A1E-B7F9-CFBE0CAB1F49}" dt="2023-01-08T21:36:48.396" v="1494" actId="1076"/>
          <ac:cxnSpMkLst>
            <pc:docMk/>
            <pc:sldMk cId="748691849" sldId="328"/>
            <ac:cxnSpMk id="19" creationId="{9363E818-9F37-4CCB-85B9-3BEBE4B3BD3B}"/>
          </ac:cxnSpMkLst>
        </pc:cxnChg>
        <pc:cxnChg chg="add del mod">
          <ac:chgData name="William Grey" userId="37b73424-c081-4fc2-b1af-363f4f3fd4f3" providerId="ADAL" clId="{E44BE442-2232-4A1E-B7F9-CFBE0CAB1F49}" dt="2023-01-08T21:12:19.752" v="1357" actId="478"/>
          <ac:cxnSpMkLst>
            <pc:docMk/>
            <pc:sldMk cId="748691849" sldId="328"/>
            <ac:cxnSpMk id="23" creationId="{CBF9D92D-8D33-4A78-B2B6-6B62B304F8A8}"/>
          </ac:cxnSpMkLst>
        </pc:cxnChg>
        <pc:cxnChg chg="add del mod">
          <ac:chgData name="William Grey" userId="37b73424-c081-4fc2-b1af-363f4f3fd4f3" providerId="ADAL" clId="{E44BE442-2232-4A1E-B7F9-CFBE0CAB1F49}" dt="2023-01-08T21:37:04.355" v="1497" actId="478"/>
          <ac:cxnSpMkLst>
            <pc:docMk/>
            <pc:sldMk cId="748691849" sldId="328"/>
            <ac:cxnSpMk id="49" creationId="{231628A7-7CED-46F7-BD55-497F5F1D345E}"/>
          </ac:cxnSpMkLst>
        </pc:cxnChg>
        <pc:cxnChg chg="add mod">
          <ac:chgData name="William Grey" userId="37b73424-c081-4fc2-b1af-363f4f3fd4f3" providerId="ADAL" clId="{E44BE442-2232-4A1E-B7F9-CFBE0CAB1F49}" dt="2023-01-08T21:31:54.272" v="1426" actId="478"/>
          <ac:cxnSpMkLst>
            <pc:docMk/>
            <pc:sldMk cId="748691849" sldId="328"/>
            <ac:cxnSpMk id="57" creationId="{5F653FFA-EFD2-41F6-A19A-0CF0DCE236EE}"/>
          </ac:cxnSpMkLst>
        </pc:cxnChg>
        <pc:cxnChg chg="add mod">
          <ac:chgData name="William Grey" userId="37b73424-c081-4fc2-b1af-363f4f3fd4f3" providerId="ADAL" clId="{E44BE442-2232-4A1E-B7F9-CFBE0CAB1F49}" dt="2023-01-08T21:33:11.564" v="1439" actId="478"/>
          <ac:cxnSpMkLst>
            <pc:docMk/>
            <pc:sldMk cId="748691849" sldId="328"/>
            <ac:cxnSpMk id="61" creationId="{7137B5A2-43F8-4704-9B3F-7D4AC44E8445}"/>
          </ac:cxnSpMkLst>
        </pc:cxnChg>
        <pc:cxnChg chg="add mod">
          <ac:chgData name="William Grey" userId="37b73424-c081-4fc2-b1af-363f4f3fd4f3" providerId="ADAL" clId="{E44BE442-2232-4A1E-B7F9-CFBE0CAB1F49}" dt="2023-01-08T21:35:01.309" v="1479" actId="1035"/>
          <ac:cxnSpMkLst>
            <pc:docMk/>
            <pc:sldMk cId="748691849" sldId="328"/>
            <ac:cxnSpMk id="66" creationId="{98C33339-430F-4DE5-95C6-84A4158C0CDD}"/>
          </ac:cxnSpMkLst>
        </pc:cxnChg>
        <pc:cxnChg chg="add mod">
          <ac:chgData name="William Grey" userId="37b73424-c081-4fc2-b1af-363f4f3fd4f3" providerId="ADAL" clId="{E44BE442-2232-4A1E-B7F9-CFBE0CAB1F49}" dt="2023-01-08T21:14:50.614" v="1386" actId="14100"/>
          <ac:cxnSpMkLst>
            <pc:docMk/>
            <pc:sldMk cId="748691849" sldId="328"/>
            <ac:cxnSpMk id="69" creationId="{39E5BB6B-40D5-47D0-A7A5-762F4F78D481}"/>
          </ac:cxnSpMkLst>
        </pc:cxnChg>
        <pc:cxnChg chg="add mod ord">
          <ac:chgData name="William Grey" userId="37b73424-c081-4fc2-b1af-363f4f3fd4f3" providerId="ADAL" clId="{E44BE442-2232-4A1E-B7F9-CFBE0CAB1F49}" dt="2023-01-08T21:36:54.899" v="1495" actId="1076"/>
          <ac:cxnSpMkLst>
            <pc:docMk/>
            <pc:sldMk cId="748691849" sldId="328"/>
            <ac:cxnSpMk id="104" creationId="{0B205D38-F02D-4B12-91A0-38B8BD96F0DD}"/>
          </ac:cxnSpMkLst>
        </pc:cxnChg>
        <pc:cxnChg chg="add del mod">
          <ac:chgData name="William Grey" userId="37b73424-c081-4fc2-b1af-363f4f3fd4f3" providerId="ADAL" clId="{E44BE442-2232-4A1E-B7F9-CFBE0CAB1F49}" dt="2023-01-08T21:39:00.070" v="1520" actId="478"/>
          <ac:cxnSpMkLst>
            <pc:docMk/>
            <pc:sldMk cId="748691849" sldId="328"/>
            <ac:cxnSpMk id="109" creationId="{572AB7E3-7735-4A37-A4CC-E95CD9210D3C}"/>
          </ac:cxnSpMkLst>
        </pc:cxnChg>
        <pc:cxnChg chg="add mod">
          <ac:chgData name="William Grey" userId="37b73424-c081-4fc2-b1af-363f4f3fd4f3" providerId="ADAL" clId="{E44BE442-2232-4A1E-B7F9-CFBE0CAB1F49}" dt="2023-01-08T21:39:13.688" v="1523" actId="14100"/>
          <ac:cxnSpMkLst>
            <pc:docMk/>
            <pc:sldMk cId="748691849" sldId="328"/>
            <ac:cxnSpMk id="114" creationId="{00541982-24A2-4441-8ECE-AFE2865C438C}"/>
          </ac:cxnSpMkLst>
        </pc:cxnChg>
      </pc:sldChg>
      <pc:sldChg chg="add">
        <pc:chgData name="William Grey" userId="37b73424-c081-4fc2-b1af-363f4f3fd4f3" providerId="ADAL" clId="{E44BE442-2232-4A1E-B7F9-CFBE0CAB1F49}" dt="2023-01-08T21:50:43.023" v="1941"/>
        <pc:sldMkLst>
          <pc:docMk/>
          <pc:sldMk cId="2567380938" sldId="328"/>
        </pc:sldMkLst>
      </pc:sldChg>
      <pc:sldChg chg="modSp add del mod">
        <pc:chgData name="William Grey" userId="37b73424-c081-4fc2-b1af-363f4f3fd4f3" providerId="ADAL" clId="{E44BE442-2232-4A1E-B7F9-CFBE0CAB1F49}" dt="2023-01-08T21:50:36.024" v="1940" actId="2696"/>
        <pc:sldMkLst>
          <pc:docMk/>
          <pc:sldMk cId="677942346" sldId="329"/>
        </pc:sldMkLst>
        <pc:spChg chg="mod">
          <ac:chgData name="William Grey" userId="37b73424-c081-4fc2-b1af-363f4f3fd4f3" providerId="ADAL" clId="{E44BE442-2232-4A1E-B7F9-CFBE0CAB1F49}" dt="2023-01-08T21:48:44.490" v="1935" actId="14100"/>
          <ac:spMkLst>
            <pc:docMk/>
            <pc:sldMk cId="677942346" sldId="329"/>
            <ac:spMk id="12" creationId="{C8C9F339-247F-404C-A5B2-8BCEE1518B60}"/>
          </ac:spMkLst>
        </pc:spChg>
        <pc:spChg chg="mod">
          <ac:chgData name="William Grey" userId="37b73424-c081-4fc2-b1af-363f4f3fd4f3" providerId="ADAL" clId="{E44BE442-2232-4A1E-B7F9-CFBE0CAB1F49}" dt="2023-01-08T21:49:01.501" v="1939" actId="20577"/>
          <ac:spMkLst>
            <pc:docMk/>
            <pc:sldMk cId="677942346" sldId="329"/>
            <ac:spMk id="13" creationId="{9D856E9A-9505-4109-A6EB-46C3F7B2F633}"/>
          </ac:spMkLst>
        </pc:spChg>
      </pc:sldChg>
      <pc:sldChg chg="modSp add mod">
        <pc:chgData name="William Grey" userId="37b73424-c081-4fc2-b1af-363f4f3fd4f3" providerId="ADAL" clId="{E44BE442-2232-4A1E-B7F9-CFBE0CAB1F49}" dt="2023-01-19T10:10:37.754" v="6365" actId="20577"/>
        <pc:sldMkLst>
          <pc:docMk/>
          <pc:sldMk cId="3596523496" sldId="329"/>
        </pc:sldMkLst>
        <pc:spChg chg="mod">
          <ac:chgData name="William Grey" userId="37b73424-c081-4fc2-b1af-363f4f3fd4f3" providerId="ADAL" clId="{E44BE442-2232-4A1E-B7F9-CFBE0CAB1F49}" dt="2023-01-19T10:10:37.754" v="6365" actId="20577"/>
          <ac:spMkLst>
            <pc:docMk/>
            <pc:sldMk cId="3596523496" sldId="329"/>
            <ac:spMk id="118" creationId="{A7BA1172-17C1-44DD-8993-C0BAF4CF7802}"/>
          </ac:spMkLst>
        </pc:spChg>
      </pc:sldChg>
      <pc:sldChg chg="modSp new mod">
        <pc:chgData name="William Grey" userId="37b73424-c081-4fc2-b1af-363f4f3fd4f3" providerId="ADAL" clId="{E44BE442-2232-4A1E-B7F9-CFBE0CAB1F49}" dt="2023-01-08T21:58:40.810" v="2253" actId="20577"/>
        <pc:sldMkLst>
          <pc:docMk/>
          <pc:sldMk cId="174966020" sldId="330"/>
        </pc:sldMkLst>
        <pc:spChg chg="mod">
          <ac:chgData name="William Grey" userId="37b73424-c081-4fc2-b1af-363f4f3fd4f3" providerId="ADAL" clId="{E44BE442-2232-4A1E-B7F9-CFBE0CAB1F49}" dt="2023-01-08T21:54:08.156" v="1997" actId="20577"/>
          <ac:spMkLst>
            <pc:docMk/>
            <pc:sldMk cId="174966020" sldId="330"/>
            <ac:spMk id="2" creationId="{83C6FF0B-D1B8-40B6-80E1-3AF53009A65F}"/>
          </ac:spMkLst>
        </pc:spChg>
        <pc:spChg chg="mod">
          <ac:chgData name="William Grey" userId="37b73424-c081-4fc2-b1af-363f4f3fd4f3" providerId="ADAL" clId="{E44BE442-2232-4A1E-B7F9-CFBE0CAB1F49}" dt="2023-01-08T21:58:40.810" v="2253" actId="20577"/>
          <ac:spMkLst>
            <pc:docMk/>
            <pc:sldMk cId="174966020" sldId="330"/>
            <ac:spMk id="3" creationId="{EB79B4FC-450A-4806-97EE-DE93F6DD057C}"/>
          </ac:spMkLst>
        </pc:spChg>
      </pc:sldChg>
      <pc:sldChg chg="add del">
        <pc:chgData name="William Grey" userId="37b73424-c081-4fc2-b1af-363f4f3fd4f3" providerId="ADAL" clId="{E44BE442-2232-4A1E-B7F9-CFBE0CAB1F49}" dt="2023-01-08T22:27:04.750" v="2906" actId="47"/>
        <pc:sldMkLst>
          <pc:docMk/>
          <pc:sldMk cId="2966950263" sldId="331"/>
        </pc:sldMkLst>
      </pc:sldChg>
      <pc:sldChg chg="modSp add mod">
        <pc:chgData name="William Grey" userId="37b73424-c081-4fc2-b1af-363f4f3fd4f3" providerId="ADAL" clId="{E44BE442-2232-4A1E-B7F9-CFBE0CAB1F49}" dt="2023-01-09T10:40:48.742" v="3554" actId="20577"/>
        <pc:sldMkLst>
          <pc:docMk/>
          <pc:sldMk cId="3162521329" sldId="331"/>
        </pc:sldMkLst>
        <pc:spChg chg="mod">
          <ac:chgData name="William Grey" userId="37b73424-c081-4fc2-b1af-363f4f3fd4f3" providerId="ADAL" clId="{E44BE442-2232-4A1E-B7F9-CFBE0CAB1F49}" dt="2023-01-08T22:27:15.107" v="2916" actId="20577"/>
          <ac:spMkLst>
            <pc:docMk/>
            <pc:sldMk cId="3162521329" sldId="331"/>
            <ac:spMk id="2" creationId="{00000000-0000-0000-0000-000000000000}"/>
          </ac:spMkLst>
        </pc:spChg>
        <pc:spChg chg="mod">
          <ac:chgData name="William Grey" userId="37b73424-c081-4fc2-b1af-363f4f3fd4f3" providerId="ADAL" clId="{E44BE442-2232-4A1E-B7F9-CFBE0CAB1F49}" dt="2023-01-09T10:40:48.742" v="3554" actId="20577"/>
          <ac:spMkLst>
            <pc:docMk/>
            <pc:sldMk cId="3162521329" sldId="331"/>
            <ac:spMk id="3" creationId="{00000000-0000-0000-0000-000000000000}"/>
          </ac:spMkLst>
        </pc:spChg>
        <pc:graphicFrameChg chg="modGraphic">
          <ac:chgData name="William Grey" userId="37b73424-c081-4fc2-b1af-363f4f3fd4f3" providerId="ADAL" clId="{E44BE442-2232-4A1E-B7F9-CFBE0CAB1F49}" dt="2023-01-09T10:30:05.490" v="3259" actId="20577"/>
          <ac:graphicFrameMkLst>
            <pc:docMk/>
            <pc:sldMk cId="3162521329" sldId="331"/>
            <ac:graphicFrameMk id="4" creationId="{38A448A2-A408-48DA-AB56-10721CA0E402}"/>
          </ac:graphicFrameMkLst>
        </pc:graphicFrameChg>
      </pc:sldChg>
      <pc:sldChg chg="addSp delSp modSp new del mod modAnim">
        <pc:chgData name="William Grey" userId="37b73424-c081-4fc2-b1af-363f4f3fd4f3" providerId="ADAL" clId="{E44BE442-2232-4A1E-B7F9-CFBE0CAB1F49}" dt="2023-01-09T10:28:47.522" v="3247" actId="47"/>
        <pc:sldMkLst>
          <pc:docMk/>
          <pc:sldMk cId="463347368" sldId="332"/>
        </pc:sldMkLst>
        <pc:spChg chg="del">
          <ac:chgData name="William Grey" userId="37b73424-c081-4fc2-b1af-363f4f3fd4f3" providerId="ADAL" clId="{E44BE442-2232-4A1E-B7F9-CFBE0CAB1F49}" dt="2023-01-09T09:09:28.035" v="3241"/>
          <ac:spMkLst>
            <pc:docMk/>
            <pc:sldMk cId="463347368" sldId="332"/>
            <ac:spMk id="3" creationId="{2A2F0440-B612-46CE-86DE-9A203C770E41}"/>
          </ac:spMkLst>
        </pc:spChg>
        <pc:picChg chg="add mod">
          <ac:chgData name="William Grey" userId="37b73424-c081-4fc2-b1af-363f4f3fd4f3" providerId="ADAL" clId="{E44BE442-2232-4A1E-B7F9-CFBE0CAB1F49}" dt="2023-01-09T09:10:01.339" v="3243" actId="14100"/>
          <ac:picMkLst>
            <pc:docMk/>
            <pc:sldMk cId="463347368" sldId="332"/>
            <ac:picMk id="4" creationId="{AE1D5643-A7DB-4DEA-B66A-198E6D266815}"/>
          </ac:picMkLst>
        </pc:picChg>
      </pc:sldChg>
      <pc:sldChg chg="modSp add mod ord">
        <pc:chgData name="William Grey" userId="37b73424-c081-4fc2-b1af-363f4f3fd4f3" providerId="ADAL" clId="{E44BE442-2232-4A1E-B7F9-CFBE0CAB1F49}" dt="2023-01-09T10:42:12.618" v="3674" actId="20577"/>
        <pc:sldMkLst>
          <pc:docMk/>
          <pc:sldMk cId="1256836357" sldId="332"/>
        </pc:sldMkLst>
        <pc:spChg chg="mod">
          <ac:chgData name="William Grey" userId="37b73424-c081-4fc2-b1af-363f4f3fd4f3" providerId="ADAL" clId="{E44BE442-2232-4A1E-B7F9-CFBE0CAB1F49}" dt="2023-01-09T10:34:25.644" v="3409" actId="20577"/>
          <ac:spMkLst>
            <pc:docMk/>
            <pc:sldMk cId="1256836357" sldId="332"/>
            <ac:spMk id="2" creationId="{00000000-0000-0000-0000-000000000000}"/>
          </ac:spMkLst>
        </pc:spChg>
        <pc:spChg chg="mod">
          <ac:chgData name="William Grey" userId="37b73424-c081-4fc2-b1af-363f4f3fd4f3" providerId="ADAL" clId="{E44BE442-2232-4A1E-B7F9-CFBE0CAB1F49}" dt="2023-01-09T10:42:12.618" v="3674" actId="20577"/>
          <ac:spMkLst>
            <pc:docMk/>
            <pc:sldMk cId="1256836357" sldId="332"/>
            <ac:spMk id="3" creationId="{00000000-0000-0000-0000-000000000000}"/>
          </ac:spMkLst>
        </pc:spChg>
        <pc:graphicFrameChg chg="mod modGraphic">
          <ac:chgData name="William Grey" userId="37b73424-c081-4fc2-b1af-363f4f3fd4f3" providerId="ADAL" clId="{E44BE442-2232-4A1E-B7F9-CFBE0CAB1F49}" dt="2023-01-09T10:38:05.486" v="3516" actId="1076"/>
          <ac:graphicFrameMkLst>
            <pc:docMk/>
            <pc:sldMk cId="1256836357" sldId="332"/>
            <ac:graphicFrameMk id="4" creationId="{38A448A2-A408-48DA-AB56-10721CA0E402}"/>
          </ac:graphicFrameMkLst>
        </pc:graphicFrameChg>
      </pc:sldChg>
      <pc:sldChg chg="modSp add mod">
        <pc:chgData name="William Grey" userId="37b73424-c081-4fc2-b1af-363f4f3fd4f3" providerId="ADAL" clId="{E44BE442-2232-4A1E-B7F9-CFBE0CAB1F49}" dt="2023-01-09T10:55:06.583" v="4045" actId="1076"/>
        <pc:sldMkLst>
          <pc:docMk/>
          <pc:sldMk cId="2430504478" sldId="333"/>
        </pc:sldMkLst>
        <pc:graphicFrameChg chg="mod modGraphic">
          <ac:chgData name="William Grey" userId="37b73424-c081-4fc2-b1af-363f4f3fd4f3" providerId="ADAL" clId="{E44BE442-2232-4A1E-B7F9-CFBE0CAB1F49}" dt="2023-01-09T10:55:06.583" v="4045" actId="1076"/>
          <ac:graphicFrameMkLst>
            <pc:docMk/>
            <pc:sldMk cId="2430504478" sldId="333"/>
            <ac:graphicFrameMk id="4" creationId="{31E3FFF7-9A69-4922-8E09-6D833C1D5AEF}"/>
          </ac:graphicFrameMkLst>
        </pc:graphicFrameChg>
      </pc:sldChg>
      <pc:sldChg chg="addSp delSp modSp new del modAnim">
        <pc:chgData name="William Grey" userId="37b73424-c081-4fc2-b1af-363f4f3fd4f3" providerId="ADAL" clId="{E44BE442-2232-4A1E-B7F9-CFBE0CAB1F49}" dt="2023-01-09T10:28:46.644" v="3246" actId="47"/>
        <pc:sldMkLst>
          <pc:docMk/>
          <pc:sldMk cId="4047063601" sldId="333"/>
        </pc:sldMkLst>
        <pc:spChg chg="del">
          <ac:chgData name="William Grey" userId="37b73424-c081-4fc2-b1af-363f4f3fd4f3" providerId="ADAL" clId="{E44BE442-2232-4A1E-B7F9-CFBE0CAB1F49}" dt="2023-01-09T09:19:03.860" v="3245"/>
          <ac:spMkLst>
            <pc:docMk/>
            <pc:sldMk cId="4047063601" sldId="333"/>
            <ac:spMk id="3" creationId="{2F928383-CE3F-49E9-AFC6-70A8F94F8106}"/>
          </ac:spMkLst>
        </pc:spChg>
        <pc:picChg chg="add mod">
          <ac:chgData name="William Grey" userId="37b73424-c081-4fc2-b1af-363f4f3fd4f3" providerId="ADAL" clId="{E44BE442-2232-4A1E-B7F9-CFBE0CAB1F49}" dt="2023-01-09T09:19:03.860" v="3245"/>
          <ac:picMkLst>
            <pc:docMk/>
            <pc:sldMk cId="4047063601" sldId="333"/>
            <ac:picMk id="4" creationId="{4E28373B-9334-4D71-83C6-9FD42813F89F}"/>
          </ac:picMkLst>
        </pc:picChg>
      </pc:sldChg>
      <pc:sldChg chg="modSp add mod">
        <pc:chgData name="William Grey" userId="37b73424-c081-4fc2-b1af-363f4f3fd4f3" providerId="ADAL" clId="{E44BE442-2232-4A1E-B7F9-CFBE0CAB1F49}" dt="2023-01-09T11:12:59.540" v="4333" actId="20577"/>
        <pc:sldMkLst>
          <pc:docMk/>
          <pc:sldMk cId="3801350747" sldId="334"/>
        </pc:sldMkLst>
        <pc:spChg chg="mod">
          <ac:chgData name="William Grey" userId="37b73424-c081-4fc2-b1af-363f4f3fd4f3" providerId="ADAL" clId="{E44BE442-2232-4A1E-B7F9-CFBE0CAB1F49}" dt="2023-01-09T11:10:47.651" v="4314" actId="14100"/>
          <ac:spMkLst>
            <pc:docMk/>
            <pc:sldMk cId="3801350747" sldId="334"/>
            <ac:spMk id="2" creationId="{9DA862A1-A582-4E16-B3E0-FF7242981F58}"/>
          </ac:spMkLst>
        </pc:spChg>
        <pc:graphicFrameChg chg="modGraphic">
          <ac:chgData name="William Grey" userId="37b73424-c081-4fc2-b1af-363f4f3fd4f3" providerId="ADAL" clId="{E44BE442-2232-4A1E-B7F9-CFBE0CAB1F49}" dt="2023-01-09T11:12:59.540" v="4333" actId="20577"/>
          <ac:graphicFrameMkLst>
            <pc:docMk/>
            <pc:sldMk cId="3801350747" sldId="334"/>
            <ac:graphicFrameMk id="4" creationId="{FF661788-8870-4444-9884-AE38DD86B626}"/>
          </ac:graphicFrameMkLst>
        </pc:graphicFrameChg>
      </pc:sldChg>
      <pc:sldChg chg="modSp add mod">
        <pc:chgData name="William Grey" userId="37b73424-c081-4fc2-b1af-363f4f3fd4f3" providerId="ADAL" clId="{E44BE442-2232-4A1E-B7F9-CFBE0CAB1F49}" dt="2023-01-09T11:57:07.909" v="5945" actId="5793"/>
        <pc:sldMkLst>
          <pc:docMk/>
          <pc:sldMk cId="1935573115" sldId="335"/>
        </pc:sldMkLst>
        <pc:spChg chg="mod">
          <ac:chgData name="William Grey" userId="37b73424-c081-4fc2-b1af-363f4f3fd4f3" providerId="ADAL" clId="{E44BE442-2232-4A1E-B7F9-CFBE0CAB1F49}" dt="2023-01-09T11:57:07.909" v="5945" actId="5793"/>
          <ac:spMkLst>
            <pc:docMk/>
            <pc:sldMk cId="1935573115" sldId="335"/>
            <ac:spMk id="3" creationId="{6A30D453-E330-472A-AEFC-091371C19F93}"/>
          </ac:spMkLst>
        </pc:spChg>
      </pc:sldChg>
      <pc:sldChg chg="modSp new del mod">
        <pc:chgData name="William Grey" userId="37b73424-c081-4fc2-b1af-363f4f3fd4f3" providerId="ADAL" clId="{E44BE442-2232-4A1E-B7F9-CFBE0CAB1F49}" dt="2023-01-09T11:41:56.574" v="5119" actId="47"/>
        <pc:sldMkLst>
          <pc:docMk/>
          <pc:sldMk cId="3425754716" sldId="335"/>
        </pc:sldMkLst>
        <pc:spChg chg="mod">
          <ac:chgData name="William Grey" userId="37b73424-c081-4fc2-b1af-363f4f3fd4f3" providerId="ADAL" clId="{E44BE442-2232-4A1E-B7F9-CFBE0CAB1F49}" dt="2023-01-09T11:41:53.910" v="5118" actId="27636"/>
          <ac:spMkLst>
            <pc:docMk/>
            <pc:sldMk cId="3425754716" sldId="335"/>
            <ac:spMk id="2" creationId="{F48E58EA-7E64-400B-AB1B-C175C2F18BDE}"/>
          </ac:spMkLst>
        </pc:spChg>
      </pc:sldChg>
      <pc:sldChg chg="modSp add modAnim">
        <pc:chgData name="William Grey" userId="37b73424-c081-4fc2-b1af-363f4f3fd4f3" providerId="ADAL" clId="{E44BE442-2232-4A1E-B7F9-CFBE0CAB1F49}" dt="2023-01-19T09:27:34.545" v="6180" actId="20577"/>
        <pc:sldMkLst>
          <pc:docMk/>
          <pc:sldMk cId="66405130" sldId="336"/>
        </pc:sldMkLst>
        <pc:spChg chg="mod">
          <ac:chgData name="William Grey" userId="37b73424-c081-4fc2-b1af-363f4f3fd4f3" providerId="ADAL" clId="{E44BE442-2232-4A1E-B7F9-CFBE0CAB1F49}" dt="2023-01-19T09:27:09.465" v="6176" actId="207"/>
          <ac:spMkLst>
            <pc:docMk/>
            <pc:sldMk cId="66405130" sldId="336"/>
            <ac:spMk id="11" creationId="{CCFD174E-9F90-4AB7-82DB-EBA55164B6DA}"/>
          </ac:spMkLst>
        </pc:spChg>
        <pc:spChg chg="mod">
          <ac:chgData name="William Grey" userId="37b73424-c081-4fc2-b1af-363f4f3fd4f3" providerId="ADAL" clId="{E44BE442-2232-4A1E-B7F9-CFBE0CAB1F49}" dt="2023-01-19T09:27:18.042" v="6177" actId="207"/>
          <ac:spMkLst>
            <pc:docMk/>
            <pc:sldMk cId="66405130" sldId="336"/>
            <ac:spMk id="12" creationId="{C8C9F339-247F-404C-A5B2-8BCEE1518B60}"/>
          </ac:spMkLst>
        </pc:spChg>
        <pc:spChg chg="mod">
          <ac:chgData name="William Grey" userId="37b73424-c081-4fc2-b1af-363f4f3fd4f3" providerId="ADAL" clId="{E44BE442-2232-4A1E-B7F9-CFBE0CAB1F49}" dt="2023-01-19T09:27:34.545" v="6180" actId="20577"/>
          <ac:spMkLst>
            <pc:docMk/>
            <pc:sldMk cId="66405130" sldId="336"/>
            <ac:spMk id="13" creationId="{9D856E9A-9505-4109-A6EB-46C3F7B2F633}"/>
          </ac:spMkLst>
        </pc:spChg>
      </pc:sldChg>
      <pc:sldChg chg="modSp add mod">
        <pc:chgData name="William Grey" userId="37b73424-c081-4fc2-b1af-363f4f3fd4f3" providerId="ADAL" clId="{E44BE442-2232-4A1E-B7F9-CFBE0CAB1F49}" dt="2023-01-19T09:28:15.153" v="6243" actId="20577"/>
        <pc:sldMkLst>
          <pc:docMk/>
          <pc:sldMk cId="425971465" sldId="337"/>
        </pc:sldMkLst>
        <pc:spChg chg="mod">
          <ac:chgData name="William Grey" userId="37b73424-c081-4fc2-b1af-363f4f3fd4f3" providerId="ADAL" clId="{E44BE442-2232-4A1E-B7F9-CFBE0CAB1F49}" dt="2023-01-19T09:27:43.533" v="6185" actId="20577"/>
          <ac:spMkLst>
            <pc:docMk/>
            <pc:sldMk cId="425971465" sldId="337"/>
            <ac:spMk id="11" creationId="{CCFD174E-9F90-4AB7-82DB-EBA55164B6DA}"/>
          </ac:spMkLst>
        </pc:spChg>
        <pc:spChg chg="mod">
          <ac:chgData name="William Grey" userId="37b73424-c081-4fc2-b1af-363f4f3fd4f3" providerId="ADAL" clId="{E44BE442-2232-4A1E-B7F9-CFBE0CAB1F49}" dt="2023-01-19T09:27:46.782" v="6191" actId="20577"/>
          <ac:spMkLst>
            <pc:docMk/>
            <pc:sldMk cId="425971465" sldId="337"/>
            <ac:spMk id="12" creationId="{C8C9F339-247F-404C-A5B2-8BCEE1518B60}"/>
          </ac:spMkLst>
        </pc:spChg>
        <pc:spChg chg="mod">
          <ac:chgData name="William Grey" userId="37b73424-c081-4fc2-b1af-363f4f3fd4f3" providerId="ADAL" clId="{E44BE442-2232-4A1E-B7F9-CFBE0CAB1F49}" dt="2023-01-19T09:27:53.049" v="6197" actId="20577"/>
          <ac:spMkLst>
            <pc:docMk/>
            <pc:sldMk cId="425971465" sldId="337"/>
            <ac:spMk id="13" creationId="{9D856E9A-9505-4109-A6EB-46C3F7B2F633}"/>
          </ac:spMkLst>
        </pc:spChg>
        <pc:spChg chg="mod">
          <ac:chgData name="William Grey" userId="37b73424-c081-4fc2-b1af-363f4f3fd4f3" providerId="ADAL" clId="{E44BE442-2232-4A1E-B7F9-CFBE0CAB1F49}" dt="2023-01-19T09:28:15.153" v="6243" actId="20577"/>
          <ac:spMkLst>
            <pc:docMk/>
            <pc:sldMk cId="425971465" sldId="337"/>
            <ac:spMk id="14" creationId="{AFBD490F-DF29-4F6E-B4E1-C5E9506DEA46}"/>
          </ac:spMkLst>
        </pc:spChg>
      </pc:sldChg>
      <pc:sldChg chg="delSp modSp add mod">
        <pc:chgData name="William Grey" userId="37b73424-c081-4fc2-b1af-363f4f3fd4f3" providerId="ADAL" clId="{E44BE442-2232-4A1E-B7F9-CFBE0CAB1F49}" dt="2023-01-19T10:05:58.323" v="6353" actId="14100"/>
        <pc:sldMkLst>
          <pc:docMk/>
          <pc:sldMk cId="735681505" sldId="338"/>
        </pc:sldMkLst>
        <pc:spChg chg="mod">
          <ac:chgData name="William Grey" userId="37b73424-c081-4fc2-b1af-363f4f3fd4f3" providerId="ADAL" clId="{E44BE442-2232-4A1E-B7F9-CFBE0CAB1F49}" dt="2023-01-19T10:04:28.565" v="6276" actId="20577"/>
          <ac:spMkLst>
            <pc:docMk/>
            <pc:sldMk cId="735681505" sldId="338"/>
            <ac:spMk id="12" creationId="{C8C9F339-247F-404C-A5B2-8BCEE1518B60}"/>
          </ac:spMkLst>
        </pc:spChg>
        <pc:spChg chg="mod">
          <ac:chgData name="William Grey" userId="37b73424-c081-4fc2-b1af-363f4f3fd4f3" providerId="ADAL" clId="{E44BE442-2232-4A1E-B7F9-CFBE0CAB1F49}" dt="2023-01-19T10:04:25.078" v="6274" actId="20577"/>
          <ac:spMkLst>
            <pc:docMk/>
            <pc:sldMk cId="735681505" sldId="338"/>
            <ac:spMk id="13" creationId="{9D856E9A-9505-4109-A6EB-46C3F7B2F633}"/>
          </ac:spMkLst>
        </pc:spChg>
        <pc:spChg chg="del">
          <ac:chgData name="William Grey" userId="37b73424-c081-4fc2-b1af-363f4f3fd4f3" providerId="ADAL" clId="{E44BE442-2232-4A1E-B7F9-CFBE0CAB1F49}" dt="2023-01-19T10:04:32.889" v="6277" actId="478"/>
          <ac:spMkLst>
            <pc:docMk/>
            <pc:sldMk cId="735681505" sldId="338"/>
            <ac:spMk id="14" creationId="{AFBD490F-DF29-4F6E-B4E1-C5E9506DEA46}"/>
          </ac:spMkLst>
        </pc:spChg>
        <pc:spChg chg="mod">
          <ac:chgData name="William Grey" userId="37b73424-c081-4fc2-b1af-363f4f3fd4f3" providerId="ADAL" clId="{E44BE442-2232-4A1E-B7F9-CFBE0CAB1F49}" dt="2023-01-19T10:04:58.392" v="6304" actId="20577"/>
          <ac:spMkLst>
            <pc:docMk/>
            <pc:sldMk cId="735681505" sldId="338"/>
            <ac:spMk id="116" creationId="{DDCC92AA-7703-4FDB-B4EF-CD3D0D1BAFD2}"/>
          </ac:spMkLst>
        </pc:spChg>
        <pc:spChg chg="mod">
          <ac:chgData name="William Grey" userId="37b73424-c081-4fc2-b1af-363f4f3fd4f3" providerId="ADAL" clId="{E44BE442-2232-4A1E-B7F9-CFBE0CAB1F49}" dt="2023-01-19T10:05:58.323" v="6353" actId="14100"/>
          <ac:spMkLst>
            <pc:docMk/>
            <pc:sldMk cId="735681505" sldId="338"/>
            <ac:spMk id="118" creationId="{A7BA1172-17C1-44DD-8993-C0BAF4CF7802}"/>
          </ac:spMkLst>
        </pc:spChg>
      </pc:sldChg>
      <pc:sldChg chg="addSp modSp add mod">
        <pc:chgData name="William Grey" userId="37b73424-c081-4fc2-b1af-363f4f3fd4f3" providerId="ADAL" clId="{E44BE442-2232-4A1E-B7F9-CFBE0CAB1F49}" dt="2023-01-19T14:33:31.089" v="6499" actId="20577"/>
        <pc:sldMkLst>
          <pc:docMk/>
          <pc:sldMk cId="827462431" sldId="339"/>
        </pc:sldMkLst>
        <pc:spChg chg="mod">
          <ac:chgData name="William Grey" userId="37b73424-c081-4fc2-b1af-363f4f3fd4f3" providerId="ADAL" clId="{E44BE442-2232-4A1E-B7F9-CFBE0CAB1F49}" dt="2023-01-19T14:33:31.089" v="6499" actId="20577"/>
          <ac:spMkLst>
            <pc:docMk/>
            <pc:sldMk cId="827462431" sldId="339"/>
            <ac:spMk id="2" creationId="{02BDB64D-D3C6-4681-B848-8E50EEE1F85F}"/>
          </ac:spMkLst>
        </pc:spChg>
        <pc:graphicFrameChg chg="add mod modGraphic">
          <ac:chgData name="William Grey" userId="37b73424-c081-4fc2-b1af-363f4f3fd4f3" providerId="ADAL" clId="{E44BE442-2232-4A1E-B7F9-CFBE0CAB1F49}" dt="2023-01-19T14:29:00.039" v="6497" actId="14100"/>
          <ac:graphicFrameMkLst>
            <pc:docMk/>
            <pc:sldMk cId="827462431" sldId="339"/>
            <ac:graphicFrameMk id="3" creationId="{6A196753-614C-4980-9E0E-22505903A75D}"/>
          </ac:graphicFrameMkLst>
        </pc:graphicFrameChg>
      </pc:sldChg>
    </pc:docChg>
  </pc:docChgLst>
  <pc:docChgLst>
    <pc:chgData name="William Grey" userId="37b73424-c081-4fc2-b1af-363f4f3fd4f3" providerId="ADAL" clId="{9AEA6908-3202-4AE4-8D3F-2029E9B03F74}"/>
    <pc:docChg chg="undo custSel addSld modSld">
      <pc:chgData name="William Grey" userId="37b73424-c081-4fc2-b1af-363f4f3fd4f3" providerId="ADAL" clId="{9AEA6908-3202-4AE4-8D3F-2029E9B03F74}" dt="2019-12-13T09:42:44.627" v="1034" actId="20577"/>
      <pc:docMkLst>
        <pc:docMk/>
      </pc:docMkLst>
      <pc:sldChg chg="modSp">
        <pc:chgData name="William Grey" userId="37b73424-c081-4fc2-b1af-363f4f3fd4f3" providerId="ADAL" clId="{9AEA6908-3202-4AE4-8D3F-2029E9B03F74}" dt="2019-12-13T08:38:06.255" v="1" actId="20577"/>
        <pc:sldMkLst>
          <pc:docMk/>
          <pc:sldMk cId="411675684" sldId="292"/>
        </pc:sldMkLst>
        <pc:spChg chg="mod">
          <ac:chgData name="William Grey" userId="37b73424-c081-4fc2-b1af-363f4f3fd4f3" providerId="ADAL" clId="{9AEA6908-3202-4AE4-8D3F-2029E9B03F74}" dt="2019-12-13T08:38:06.255" v="1" actId="20577"/>
          <ac:spMkLst>
            <pc:docMk/>
            <pc:sldMk cId="411675684" sldId="292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9AEA6908-3202-4AE4-8D3F-2029E9B03F74}" dt="2019-12-13T09:19:34.175" v="740" actId="20577"/>
        <pc:sldMkLst>
          <pc:docMk/>
          <pc:sldMk cId="1303590369" sldId="299"/>
        </pc:sldMkLst>
        <pc:spChg chg="mod">
          <ac:chgData name="William Grey" userId="37b73424-c081-4fc2-b1af-363f4f3fd4f3" providerId="ADAL" clId="{9AEA6908-3202-4AE4-8D3F-2029E9B03F74}" dt="2019-12-13T09:19:34.175" v="740" actId="20577"/>
          <ac:spMkLst>
            <pc:docMk/>
            <pc:sldMk cId="1303590369" sldId="299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9AEA6908-3202-4AE4-8D3F-2029E9B03F74}" dt="2019-12-13T09:24:33.477" v="777" actId="20577"/>
        <pc:sldMkLst>
          <pc:docMk/>
          <pc:sldMk cId="183949251" sldId="300"/>
        </pc:sldMkLst>
        <pc:spChg chg="mod">
          <ac:chgData name="William Grey" userId="37b73424-c081-4fc2-b1af-363f4f3fd4f3" providerId="ADAL" clId="{9AEA6908-3202-4AE4-8D3F-2029E9B03F74}" dt="2019-12-13T09:24:33.477" v="777" actId="20577"/>
          <ac:spMkLst>
            <pc:docMk/>
            <pc:sldMk cId="183949251" sldId="300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9AEA6908-3202-4AE4-8D3F-2029E9B03F74}" dt="2019-12-13T09:35:32.072" v="981" actId="20577"/>
        <pc:sldMkLst>
          <pc:docMk/>
          <pc:sldMk cId="3355513094" sldId="309"/>
        </pc:sldMkLst>
        <pc:spChg chg="mod">
          <ac:chgData name="William Grey" userId="37b73424-c081-4fc2-b1af-363f4f3fd4f3" providerId="ADAL" clId="{9AEA6908-3202-4AE4-8D3F-2029E9B03F74}" dt="2019-12-13T09:09:42.171" v="428" actId="20578"/>
          <ac:spMkLst>
            <pc:docMk/>
            <pc:sldMk cId="3355513094" sldId="309"/>
            <ac:spMk id="2" creationId="{401AA6A2-1EF3-49C9-9D87-1DC31A114A76}"/>
          </ac:spMkLst>
        </pc:spChg>
        <pc:spChg chg="mod">
          <ac:chgData name="William Grey" userId="37b73424-c081-4fc2-b1af-363f4f3fd4f3" providerId="ADAL" clId="{9AEA6908-3202-4AE4-8D3F-2029E9B03F74}" dt="2019-12-13T09:35:32.072" v="981" actId="20577"/>
          <ac:spMkLst>
            <pc:docMk/>
            <pc:sldMk cId="3355513094" sldId="309"/>
            <ac:spMk id="3" creationId="{856C2ED4-1319-44AC-947B-ED9A9616C1FA}"/>
          </ac:spMkLst>
        </pc:spChg>
      </pc:sldChg>
      <pc:sldChg chg="modSp add">
        <pc:chgData name="William Grey" userId="37b73424-c081-4fc2-b1af-363f4f3fd4f3" providerId="ADAL" clId="{9AEA6908-3202-4AE4-8D3F-2029E9B03F74}" dt="2019-12-13T09:42:44.627" v="1034" actId="20577"/>
        <pc:sldMkLst>
          <pc:docMk/>
          <pc:sldMk cId="2981627831" sldId="310"/>
        </pc:sldMkLst>
        <pc:spChg chg="mod">
          <ac:chgData name="William Grey" userId="37b73424-c081-4fc2-b1af-363f4f3fd4f3" providerId="ADAL" clId="{9AEA6908-3202-4AE4-8D3F-2029E9B03F74}" dt="2019-12-13T09:42:44.627" v="1034" actId="20577"/>
          <ac:spMkLst>
            <pc:docMk/>
            <pc:sldMk cId="2981627831" sldId="310"/>
            <ac:spMk id="3" creationId="{FF340412-FDCE-454D-A111-A698CEC43965}"/>
          </ac:spMkLst>
        </pc:spChg>
      </pc:sldChg>
    </pc:docChg>
  </pc:docChgLst>
  <pc:docChgLst>
    <pc:chgData name="William Grey" userId="37b73424-c081-4fc2-b1af-363f4f3fd4f3" providerId="ADAL" clId="{BFADC193-C8D5-4E24-BC6C-8455D38FAEA9}"/>
    <pc:docChg chg="undo custSel addSld delSld modSld sldOrd">
      <pc:chgData name="William Grey" userId="37b73424-c081-4fc2-b1af-363f4f3fd4f3" providerId="ADAL" clId="{BFADC193-C8D5-4E24-BC6C-8455D38FAEA9}" dt="2023-01-17T09:56:53.296" v="1043" actId="255"/>
      <pc:docMkLst>
        <pc:docMk/>
      </pc:docMkLst>
      <pc:sldChg chg="ord">
        <pc:chgData name="William Grey" userId="37b73424-c081-4fc2-b1af-363f4f3fd4f3" providerId="ADAL" clId="{BFADC193-C8D5-4E24-BC6C-8455D38FAEA9}" dt="2022-01-26T10:12:55.404" v="251"/>
        <pc:sldMkLst>
          <pc:docMk/>
          <pc:sldMk cId="4155901439" sldId="296"/>
        </pc:sldMkLst>
      </pc:sldChg>
      <pc:sldChg chg="modSp mod">
        <pc:chgData name="William Grey" userId="37b73424-c081-4fc2-b1af-363f4f3fd4f3" providerId="ADAL" clId="{BFADC193-C8D5-4E24-BC6C-8455D38FAEA9}" dt="2023-01-17T09:44:54.306" v="729" actId="20577"/>
        <pc:sldMkLst>
          <pc:docMk/>
          <pc:sldMk cId="1303590369" sldId="299"/>
        </pc:sldMkLst>
        <pc:spChg chg="mod">
          <ac:chgData name="William Grey" userId="37b73424-c081-4fc2-b1af-363f4f3fd4f3" providerId="ADAL" clId="{BFADC193-C8D5-4E24-BC6C-8455D38FAEA9}" dt="2023-01-17T09:44:54.306" v="729" actId="20577"/>
          <ac:spMkLst>
            <pc:docMk/>
            <pc:sldMk cId="1303590369" sldId="29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BFADC193-C8D5-4E24-BC6C-8455D38FAEA9}" dt="2022-01-26T09:41:36.220" v="48" actId="14734"/>
        <pc:sldMkLst>
          <pc:docMk/>
          <pc:sldMk cId="834685333" sldId="301"/>
        </pc:sldMkLst>
        <pc:graphicFrameChg chg="modGraphic">
          <ac:chgData name="William Grey" userId="37b73424-c081-4fc2-b1af-363f4f3fd4f3" providerId="ADAL" clId="{BFADC193-C8D5-4E24-BC6C-8455D38FAEA9}" dt="2022-01-26T09:41:36.220" v="48" actId="14734"/>
          <ac:graphicFrameMkLst>
            <pc:docMk/>
            <pc:sldMk cId="834685333" sldId="301"/>
            <ac:graphicFrameMk id="4" creationId="{80BC5860-E586-4BBD-937A-3E08674AC6DD}"/>
          </ac:graphicFrameMkLst>
        </pc:graphicFrameChg>
      </pc:sldChg>
      <pc:sldChg chg="modSp mod">
        <pc:chgData name="William Grey" userId="37b73424-c081-4fc2-b1af-363f4f3fd4f3" providerId="ADAL" clId="{BFADC193-C8D5-4E24-BC6C-8455D38FAEA9}" dt="2022-01-26T09:49:20.703" v="112" actId="20577"/>
        <pc:sldMkLst>
          <pc:docMk/>
          <pc:sldMk cId="4141510130" sldId="305"/>
        </pc:sldMkLst>
        <pc:spChg chg="mod">
          <ac:chgData name="William Grey" userId="37b73424-c081-4fc2-b1af-363f4f3fd4f3" providerId="ADAL" clId="{BFADC193-C8D5-4E24-BC6C-8455D38FAEA9}" dt="2022-01-26T09:49:20.703" v="112" actId="20577"/>
          <ac:spMkLst>
            <pc:docMk/>
            <pc:sldMk cId="4141510130" sldId="305"/>
            <ac:spMk id="3" creationId="{FF340412-FDCE-454D-A111-A698CEC43965}"/>
          </ac:spMkLst>
        </pc:spChg>
      </pc:sldChg>
      <pc:sldChg chg="modSp mod">
        <pc:chgData name="William Grey" userId="37b73424-c081-4fc2-b1af-363f4f3fd4f3" providerId="ADAL" clId="{BFADC193-C8D5-4E24-BC6C-8455D38FAEA9}" dt="2022-01-26T09:48:04.756" v="71" actId="20577"/>
        <pc:sldMkLst>
          <pc:docMk/>
          <pc:sldMk cId="3227733091" sldId="306"/>
        </pc:sldMkLst>
        <pc:graphicFrameChg chg="modGraphic">
          <ac:chgData name="William Grey" userId="37b73424-c081-4fc2-b1af-363f4f3fd4f3" providerId="ADAL" clId="{BFADC193-C8D5-4E24-BC6C-8455D38FAEA9}" dt="2022-01-26T09:48:04.756" v="71" actId="20577"/>
          <ac:graphicFrameMkLst>
            <pc:docMk/>
            <pc:sldMk cId="3227733091" sldId="306"/>
            <ac:graphicFrameMk id="4" creationId="{FF661788-8870-4444-9884-AE38DD86B626}"/>
          </ac:graphicFrameMkLst>
        </pc:graphicFrameChg>
      </pc:sldChg>
      <pc:sldChg chg="modSp mod">
        <pc:chgData name="William Grey" userId="37b73424-c081-4fc2-b1af-363f4f3fd4f3" providerId="ADAL" clId="{BFADC193-C8D5-4E24-BC6C-8455D38FAEA9}" dt="2022-01-26T09:37:22.099" v="47" actId="255"/>
        <pc:sldMkLst>
          <pc:docMk/>
          <pc:sldMk cId="3355513094" sldId="309"/>
        </pc:sldMkLst>
        <pc:spChg chg="mod">
          <ac:chgData name="William Grey" userId="37b73424-c081-4fc2-b1af-363f4f3fd4f3" providerId="ADAL" clId="{BFADC193-C8D5-4E24-BC6C-8455D38FAEA9}" dt="2022-01-26T09:37:22.099" v="47" actId="255"/>
          <ac:spMkLst>
            <pc:docMk/>
            <pc:sldMk cId="3355513094" sldId="309"/>
            <ac:spMk id="3" creationId="{856C2ED4-1319-44AC-947B-ED9A9616C1FA}"/>
          </ac:spMkLst>
        </pc:spChg>
      </pc:sldChg>
      <pc:sldChg chg="modSp mod">
        <pc:chgData name="William Grey" userId="37b73424-c081-4fc2-b1af-363f4f3fd4f3" providerId="ADAL" clId="{BFADC193-C8D5-4E24-BC6C-8455D38FAEA9}" dt="2022-01-26T10:30:00.788" v="514" actId="20577"/>
        <pc:sldMkLst>
          <pc:docMk/>
          <pc:sldMk cId="749878394" sldId="311"/>
        </pc:sldMkLst>
        <pc:spChg chg="mod">
          <ac:chgData name="William Grey" userId="37b73424-c081-4fc2-b1af-363f4f3fd4f3" providerId="ADAL" clId="{BFADC193-C8D5-4E24-BC6C-8455D38FAEA9}" dt="2022-01-26T10:30:00.788" v="514" actId="20577"/>
          <ac:spMkLst>
            <pc:docMk/>
            <pc:sldMk cId="749878394" sldId="311"/>
            <ac:spMk id="3" creationId="{4B654975-3A35-4A4E-92F9-28D595EC6E96}"/>
          </ac:spMkLst>
        </pc:spChg>
      </pc:sldChg>
      <pc:sldChg chg="modSp mod">
        <pc:chgData name="William Grey" userId="37b73424-c081-4fc2-b1af-363f4f3fd4f3" providerId="ADAL" clId="{BFADC193-C8D5-4E24-BC6C-8455D38FAEA9}" dt="2022-01-26T10:08:30.510" v="249" actId="207"/>
        <pc:sldMkLst>
          <pc:docMk/>
          <pc:sldMk cId="2101774544" sldId="313"/>
        </pc:sldMkLst>
        <pc:spChg chg="mod">
          <ac:chgData name="William Grey" userId="37b73424-c081-4fc2-b1af-363f4f3fd4f3" providerId="ADAL" clId="{BFADC193-C8D5-4E24-BC6C-8455D38FAEA9}" dt="2022-01-26T10:08:30.510" v="249" actId="207"/>
          <ac:spMkLst>
            <pc:docMk/>
            <pc:sldMk cId="2101774544" sldId="313"/>
            <ac:spMk id="3" creationId="{FF340412-FDCE-454D-A111-A698CEC43965}"/>
          </ac:spMkLst>
        </pc:spChg>
      </pc:sldChg>
      <pc:sldChg chg="add ord">
        <pc:chgData name="William Grey" userId="37b73424-c081-4fc2-b1af-363f4f3fd4f3" providerId="ADAL" clId="{BFADC193-C8D5-4E24-BC6C-8455D38FAEA9}" dt="2022-01-26T10:17:58.433" v="253"/>
        <pc:sldMkLst>
          <pc:docMk/>
          <pc:sldMk cId="1234625282" sldId="314"/>
        </pc:sldMkLst>
      </pc:sldChg>
      <pc:sldChg chg="add ord">
        <pc:chgData name="William Grey" userId="37b73424-c081-4fc2-b1af-363f4f3fd4f3" providerId="ADAL" clId="{BFADC193-C8D5-4E24-BC6C-8455D38FAEA9}" dt="2022-01-26T09:30:58.958" v="2"/>
        <pc:sldMkLst>
          <pc:docMk/>
          <pc:sldMk cId="3026330411" sldId="320"/>
        </pc:sldMkLst>
      </pc:sldChg>
      <pc:sldChg chg="add del ord">
        <pc:chgData name="William Grey" userId="37b73424-c081-4fc2-b1af-363f4f3fd4f3" providerId="ADAL" clId="{BFADC193-C8D5-4E24-BC6C-8455D38FAEA9}" dt="2022-01-26T09:31:35.518" v="3" actId="47"/>
        <pc:sldMkLst>
          <pc:docMk/>
          <pc:sldMk cId="422271703" sldId="321"/>
        </pc:sldMkLst>
      </pc:sldChg>
      <pc:sldChg chg="modSp new mod">
        <pc:chgData name="William Grey" userId="37b73424-c081-4fc2-b1af-363f4f3fd4f3" providerId="ADAL" clId="{BFADC193-C8D5-4E24-BC6C-8455D38FAEA9}" dt="2022-02-01T13:38:23.671" v="695" actId="20577"/>
        <pc:sldMkLst>
          <pc:docMk/>
          <pc:sldMk cId="4183293595" sldId="321"/>
        </pc:sldMkLst>
        <pc:spChg chg="mod">
          <ac:chgData name="William Grey" userId="37b73424-c081-4fc2-b1af-363f4f3fd4f3" providerId="ADAL" clId="{BFADC193-C8D5-4E24-BC6C-8455D38FAEA9}" dt="2022-02-01T13:38:23.671" v="695" actId="20577"/>
          <ac:spMkLst>
            <pc:docMk/>
            <pc:sldMk cId="4183293595" sldId="321"/>
            <ac:spMk id="3" creationId="{EE568ED2-8F13-446B-A45A-1F58BA78C46D}"/>
          </ac:spMkLst>
        </pc:spChg>
      </pc:sldChg>
      <pc:sldChg chg="modSp mod">
        <pc:chgData name="William Grey" userId="37b73424-c081-4fc2-b1af-363f4f3fd4f3" providerId="ADAL" clId="{BFADC193-C8D5-4E24-BC6C-8455D38FAEA9}" dt="2023-01-17T09:56:53.296" v="1043" actId="255"/>
        <pc:sldMkLst>
          <pc:docMk/>
          <pc:sldMk cId="3756203148" sldId="323"/>
        </pc:sldMkLst>
        <pc:graphicFrameChg chg="mod modGraphic">
          <ac:chgData name="William Grey" userId="37b73424-c081-4fc2-b1af-363f4f3fd4f3" providerId="ADAL" clId="{BFADC193-C8D5-4E24-BC6C-8455D38FAEA9}" dt="2023-01-17T09:56:53.296" v="1043" actId="255"/>
          <ac:graphicFrameMkLst>
            <pc:docMk/>
            <pc:sldMk cId="3756203148" sldId="323"/>
            <ac:graphicFrameMk id="4" creationId="{31E3FFF7-9A69-4922-8E09-6D833C1D5AEF}"/>
          </ac:graphicFrameMkLst>
        </pc:graphicFrameChg>
      </pc:sldChg>
      <pc:sldChg chg="modSp mod">
        <pc:chgData name="William Grey" userId="37b73424-c081-4fc2-b1af-363f4f3fd4f3" providerId="ADAL" clId="{BFADC193-C8D5-4E24-BC6C-8455D38FAEA9}" dt="2023-01-17T09:47:31.987" v="731" actId="20577"/>
        <pc:sldMkLst>
          <pc:docMk/>
          <pc:sldMk cId="3162521329" sldId="331"/>
        </pc:sldMkLst>
        <pc:graphicFrameChg chg="modGraphic">
          <ac:chgData name="William Grey" userId="37b73424-c081-4fc2-b1af-363f4f3fd4f3" providerId="ADAL" clId="{BFADC193-C8D5-4E24-BC6C-8455D38FAEA9}" dt="2023-01-17T09:47:31.987" v="731" actId="20577"/>
          <ac:graphicFrameMkLst>
            <pc:docMk/>
            <pc:sldMk cId="3162521329" sldId="331"/>
            <ac:graphicFrameMk id="4" creationId="{38A448A2-A408-48DA-AB56-10721CA0E402}"/>
          </ac:graphicFrameMkLst>
        </pc:graphicFrameChg>
      </pc:sldChg>
      <pc:sldChg chg="ord">
        <pc:chgData name="William Grey" userId="37b73424-c081-4fc2-b1af-363f4f3fd4f3" providerId="ADAL" clId="{BFADC193-C8D5-4E24-BC6C-8455D38FAEA9}" dt="2023-01-17T09:22:25.351" v="697"/>
        <pc:sldMkLst>
          <pc:docMk/>
          <pc:sldMk cId="2430504478" sldId="33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E1072-10B8-4596-B4FE-8B708FA763FF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3AB49-BAED-4D88-9393-7C2AA6A7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086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262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674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798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661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0055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523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76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485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990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691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680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1762554A-422F-AB90-CE56-5CE5C053F4AF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C5A6C4-6055-084B-7BCE-4C41CA57E01B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D77A62-A96C-FCA9-C4C0-8B4234ABFE5B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18D31A-2E0C-C49F-D120-58BC5B3A769A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306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IP Addresses</a:t>
            </a:r>
          </a:p>
        </p:txBody>
      </p:sp>
    </p:spTree>
    <p:extLst>
      <p:ext uri="{BB962C8B-B14F-4D97-AF65-F5344CB8AC3E}">
        <p14:creationId xmlns:p14="http://schemas.microsoft.com/office/powerpoint/2010/main" val="411675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86807-FBF8-4927-9138-38AC11595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Exercise: complete the table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1E3FFF7-9A69-4922-8E09-6D833C1D5A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1828691"/>
              </p:ext>
            </p:extLst>
          </p:nvPr>
        </p:nvGraphicFramePr>
        <p:xfrm>
          <a:off x="471335" y="1014541"/>
          <a:ext cx="10515600" cy="48289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32677">
                  <a:extLst>
                    <a:ext uri="{9D8B030D-6E8A-4147-A177-3AD203B41FA5}">
                      <a16:colId xmlns:a16="http://schemas.microsoft.com/office/drawing/2014/main" val="3409128806"/>
                    </a:ext>
                  </a:extLst>
                </a:gridCol>
                <a:gridCol w="6182923">
                  <a:extLst>
                    <a:ext uri="{9D8B030D-6E8A-4147-A177-3AD203B41FA5}">
                      <a16:colId xmlns:a16="http://schemas.microsoft.com/office/drawing/2014/main" val="460864755"/>
                    </a:ext>
                  </a:extLst>
                </a:gridCol>
              </a:tblGrid>
              <a:tr h="372956">
                <a:tc>
                  <a:txBody>
                    <a:bodyPr/>
                    <a:lstStyle/>
                    <a:p>
                      <a:r>
                        <a:rPr lang="en-GB" sz="1800" dirty="0"/>
                        <a:t>IP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kern="1200" dirty="0"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</a:rPr>
                        <a:t>66.102.15.34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1914768"/>
                  </a:ext>
                </a:extLst>
              </a:tr>
              <a:tr h="368489">
                <a:tc>
                  <a:txBody>
                    <a:bodyPr/>
                    <a:lstStyle/>
                    <a:p>
                      <a:r>
                        <a:rPr lang="en-GB" sz="1800" dirty="0"/>
                        <a:t>Subnet mask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Consolas" panose="020B0609020204030204" pitchFamily="49" charset="0"/>
                        </a:rPr>
                        <a:t>255.255.248.0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5289427"/>
                  </a:ext>
                </a:extLst>
              </a:tr>
              <a:tr h="752891">
                <a:tc>
                  <a:txBody>
                    <a:bodyPr/>
                    <a:lstStyle/>
                    <a:p>
                      <a:r>
                        <a:rPr lang="en-GB" sz="1800" dirty="0"/>
                        <a:t>Network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4483934"/>
                  </a:ext>
                </a:extLst>
              </a:tr>
              <a:tr h="752891">
                <a:tc>
                  <a:txBody>
                    <a:bodyPr/>
                    <a:lstStyle/>
                    <a:p>
                      <a:r>
                        <a:rPr lang="en-GB" sz="1800" dirty="0"/>
                        <a:t>Host identifier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>
                        <a:latin typeface="Consolas" panose="020B0609020204030204" pitchFamily="49" charset="0"/>
                      </a:endParaRPr>
                    </a:p>
                    <a:p>
                      <a:endParaRPr lang="en-GB" sz="1800" dirty="0">
                        <a:latin typeface="Consolas" panose="020B0609020204030204" pitchFamily="49" charset="0"/>
                      </a:endParaRPr>
                    </a:p>
                    <a:p>
                      <a:endParaRPr lang="en-GB" sz="18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751032"/>
                  </a:ext>
                </a:extLst>
              </a:tr>
              <a:tr h="752891">
                <a:tc>
                  <a:txBody>
                    <a:bodyPr/>
                    <a:lstStyle/>
                    <a:p>
                      <a:r>
                        <a:rPr lang="en-GB" sz="1800" dirty="0"/>
                        <a:t>Broadcast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552300"/>
                  </a:ext>
                </a:extLst>
              </a:tr>
              <a:tr h="752891">
                <a:tc>
                  <a:txBody>
                    <a:bodyPr/>
                    <a:lstStyle/>
                    <a:p>
                      <a:r>
                        <a:rPr lang="en-GB" sz="1800" dirty="0"/>
                        <a:t>Default Gateway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429398"/>
                  </a:ext>
                </a:extLst>
              </a:tr>
              <a:tr h="752891">
                <a:tc>
                  <a:txBody>
                    <a:bodyPr/>
                    <a:lstStyle/>
                    <a:p>
                      <a:r>
                        <a:rPr lang="en-GB" sz="1800" dirty="0"/>
                        <a:t>Maximum number of hosts on network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2805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504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86807-FBF8-4927-9138-38AC11595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Exercise: complete the table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1E3FFF7-9A69-4922-8E09-6D833C1D5A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8061092"/>
              </p:ext>
            </p:extLst>
          </p:nvPr>
        </p:nvGraphicFramePr>
        <p:xfrm>
          <a:off x="433835" y="850113"/>
          <a:ext cx="10515600" cy="56914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32677">
                  <a:extLst>
                    <a:ext uri="{9D8B030D-6E8A-4147-A177-3AD203B41FA5}">
                      <a16:colId xmlns:a16="http://schemas.microsoft.com/office/drawing/2014/main" val="3409128806"/>
                    </a:ext>
                  </a:extLst>
                </a:gridCol>
                <a:gridCol w="6182923">
                  <a:extLst>
                    <a:ext uri="{9D8B030D-6E8A-4147-A177-3AD203B41FA5}">
                      <a16:colId xmlns:a16="http://schemas.microsoft.com/office/drawing/2014/main" val="460864755"/>
                    </a:ext>
                  </a:extLst>
                </a:gridCol>
              </a:tblGrid>
              <a:tr h="372956">
                <a:tc>
                  <a:txBody>
                    <a:bodyPr/>
                    <a:lstStyle/>
                    <a:p>
                      <a:r>
                        <a:rPr lang="en-GB" sz="1600" dirty="0"/>
                        <a:t>IP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kern="1200" dirty="0"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</a:rPr>
                        <a:t>66.102.15.34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1914768"/>
                  </a:ext>
                </a:extLst>
              </a:tr>
              <a:tr h="368489">
                <a:tc>
                  <a:txBody>
                    <a:bodyPr/>
                    <a:lstStyle/>
                    <a:p>
                      <a:r>
                        <a:rPr lang="en-GB" sz="1600" dirty="0"/>
                        <a:t>Subnet mask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nsolas" panose="020B0609020204030204" pitchFamily="49" charset="0"/>
                        </a:rPr>
                        <a:t>255.255.248.0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5289427"/>
                  </a:ext>
                </a:extLst>
              </a:tr>
              <a:tr h="752891">
                <a:tc>
                  <a:txBody>
                    <a:bodyPr/>
                    <a:lstStyle/>
                    <a:p>
                      <a:r>
                        <a:rPr lang="en-GB" sz="1600" dirty="0"/>
                        <a:t>Network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Consolas" panose="020B0609020204030204" pitchFamily="49" charset="0"/>
                        </a:rPr>
                        <a:t>66.102.8.0</a:t>
                      </a:r>
                    </a:p>
                    <a:p>
                      <a:r>
                        <a:rPr lang="en-GB" sz="1600" dirty="0">
                          <a:latin typeface="Consolas" panose="020B0609020204030204" pitchFamily="49" charset="0"/>
                        </a:rPr>
                        <a:t>Working: 01000010.01100110.00001111.00100010</a:t>
                      </a:r>
                    </a:p>
                    <a:p>
                      <a:r>
                        <a:rPr lang="en-GB" sz="1600" dirty="0">
                          <a:latin typeface="Consolas" panose="020B0609020204030204" pitchFamily="49" charset="0"/>
                        </a:rPr>
                        <a:t>         11111111.11111111.11111000.00000000 </a:t>
                      </a:r>
                    </a:p>
                    <a:p>
                      <a:r>
                        <a:rPr lang="en-GB" sz="1600" dirty="0">
                          <a:latin typeface="Consolas" panose="020B0609020204030204" pitchFamily="49" charset="0"/>
                        </a:rPr>
                        <a:t>         </a:t>
                      </a:r>
                      <a:r>
                        <a:rPr lang="en-GB" sz="1600" b="1" dirty="0">
                          <a:latin typeface="Consolas" panose="020B0609020204030204" pitchFamily="49" charset="0"/>
                        </a:rPr>
                        <a:t>01000010.01100110.00001000.00000000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4483934"/>
                  </a:ext>
                </a:extLst>
              </a:tr>
              <a:tr h="752891">
                <a:tc>
                  <a:txBody>
                    <a:bodyPr/>
                    <a:lstStyle/>
                    <a:p>
                      <a:r>
                        <a:rPr lang="en-GB" sz="1600" dirty="0"/>
                        <a:t>Host identifier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nsolas" panose="020B0609020204030204" pitchFamily="49" charset="0"/>
                        </a:rPr>
                        <a:t>0.0.7.34</a:t>
                      </a:r>
                    </a:p>
                    <a:p>
                      <a:r>
                        <a:rPr lang="en-GB" sz="1600" dirty="0">
                          <a:latin typeface="Consolas" panose="020B0609020204030204" pitchFamily="49" charset="0"/>
                        </a:rPr>
                        <a:t>Working: 01000010.01100110.00001111.00100010</a:t>
                      </a:r>
                    </a:p>
                    <a:p>
                      <a:r>
                        <a:rPr lang="en-GB" sz="1600" dirty="0">
                          <a:latin typeface="Consolas" panose="020B0609020204030204" pitchFamily="49" charset="0"/>
                        </a:rPr>
                        <a:t>         11111111.11111111.11111000.00000000 </a:t>
                      </a:r>
                    </a:p>
                    <a:p>
                      <a:r>
                        <a:rPr lang="en-GB" sz="1600" dirty="0">
                          <a:latin typeface="Consolas" panose="020B0609020204030204" pitchFamily="49" charset="0"/>
                        </a:rPr>
                        <a:t>         00000000.00000000.00000111.11111111</a:t>
                      </a:r>
                    </a:p>
                    <a:p>
                      <a:r>
                        <a:rPr lang="en-GB" sz="1600" dirty="0">
                          <a:latin typeface="Consolas" panose="020B0609020204030204" pitchFamily="49" charset="0"/>
                        </a:rPr>
                        <a:t>         00000000.00000000.00000111.00100010     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751032"/>
                  </a:ext>
                </a:extLst>
              </a:tr>
              <a:tr h="752891">
                <a:tc>
                  <a:txBody>
                    <a:bodyPr/>
                    <a:lstStyle/>
                    <a:p>
                      <a:r>
                        <a:rPr lang="en-GB" sz="1600" dirty="0"/>
                        <a:t>Broadcast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nsolas" panose="020B0609020204030204" pitchFamily="49" charset="0"/>
                        </a:rPr>
                        <a:t>66.102.15.255</a:t>
                      </a:r>
                    </a:p>
                    <a:p>
                      <a:r>
                        <a:rPr lang="en-GB" sz="1600" dirty="0">
                          <a:latin typeface="Consolas" panose="020B0609020204030204" pitchFamily="49" charset="0"/>
                        </a:rPr>
                        <a:t>Working: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latin typeface="Consolas" panose="020B0609020204030204" pitchFamily="49" charset="0"/>
                        </a:rPr>
                        <a:t>01000010.01100110.00001</a:t>
                      </a:r>
                      <a:r>
                        <a:rPr lang="en-GB" sz="1600" dirty="0">
                          <a:latin typeface="Consolas" panose="020B0609020204030204" pitchFamily="49" charset="0"/>
                        </a:rPr>
                        <a:t>111.00100010</a:t>
                      </a:r>
                    </a:p>
                    <a:p>
                      <a:r>
                        <a:rPr lang="en-GB" sz="1600" dirty="0">
                          <a:latin typeface="Consolas" panose="020B0609020204030204" pitchFamily="49" charset="0"/>
                        </a:rPr>
                        <a:t>         11111111.11111111.11111000.00000000 </a:t>
                      </a:r>
                    </a:p>
                    <a:p>
                      <a:r>
                        <a:rPr lang="en-GB" sz="1600" dirty="0">
                          <a:latin typeface="Consolas" panose="020B0609020204030204" pitchFamily="49" charset="0"/>
                        </a:rPr>
                        <a:t>        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latin typeface="Consolas" panose="020B0609020204030204" pitchFamily="49" charset="0"/>
                        </a:rPr>
                        <a:t>01000010.01100110.00001</a:t>
                      </a:r>
                      <a:r>
                        <a:rPr lang="en-GB" sz="1600" dirty="0">
                          <a:latin typeface="Consolas" panose="020B0609020204030204" pitchFamily="49" charset="0"/>
                        </a:rPr>
                        <a:t>111.11111111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552300"/>
                  </a:ext>
                </a:extLst>
              </a:tr>
              <a:tr h="752891">
                <a:tc>
                  <a:txBody>
                    <a:bodyPr/>
                    <a:lstStyle/>
                    <a:p>
                      <a:r>
                        <a:rPr lang="en-GB" sz="1600" dirty="0"/>
                        <a:t>Default Gateway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Consolas" panose="020B0609020204030204" pitchFamily="49" charset="0"/>
                        </a:rPr>
                        <a:t>66.102.8.1</a:t>
                      </a:r>
                    </a:p>
                    <a:p>
                      <a:endParaRPr lang="en-GB" sz="16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429398"/>
                  </a:ext>
                </a:extLst>
              </a:tr>
              <a:tr h="752891">
                <a:tc>
                  <a:txBody>
                    <a:bodyPr/>
                    <a:lstStyle/>
                    <a:p>
                      <a:r>
                        <a:rPr lang="en-GB" sz="1600" dirty="0"/>
                        <a:t>Maximum number of hosts on network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nsolas" panose="020B0609020204030204" pitchFamily="49" charset="0"/>
                        </a:rPr>
                        <a:t>2^11-2 = 2046</a:t>
                      </a:r>
                    </a:p>
                    <a:p>
                      <a:endParaRPr lang="en-GB" sz="16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2805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6203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50833-5F54-4DFF-A9A4-51B929D8B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Classless inter-domain routing (CIDR)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4E9BC8-1449-4DBC-8053-AD05CACF7A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Instead of an IP address with a mask you might also see an IP address presented as: </a:t>
            </a:r>
            <a:r>
              <a:rPr lang="en-GB" b="1" dirty="0">
                <a:latin typeface="Consolas" panose="020B0609020204030204" pitchFamily="49" charset="0"/>
              </a:rPr>
              <a:t>192.168.33.22/19</a:t>
            </a:r>
            <a:r>
              <a:rPr lang="en-GB" dirty="0"/>
              <a:t>.  This means that the first 19 bits represent the network identifier and the remaining 13 bits represent the host part.  This is therefore the same as the mask:</a:t>
            </a:r>
          </a:p>
          <a:p>
            <a:pPr marL="0" indent="0">
              <a:buNone/>
            </a:pPr>
            <a:r>
              <a:rPr lang="en-GB" dirty="0"/>
              <a:t>  </a:t>
            </a:r>
          </a:p>
          <a:p>
            <a:pPr marL="0" indent="0">
              <a:buNone/>
            </a:pPr>
            <a:r>
              <a:rPr lang="en-GB" dirty="0"/>
              <a:t>   </a:t>
            </a:r>
            <a:r>
              <a:rPr lang="en-GB" dirty="0">
                <a:latin typeface="Consolas" panose="020B0609020204030204" pitchFamily="49" charset="0"/>
              </a:rPr>
              <a:t>11111111 11111111 11100000 00000000 </a:t>
            </a:r>
          </a:p>
          <a:p>
            <a:pPr marL="0" indent="0">
              <a:buNone/>
            </a:pPr>
            <a:r>
              <a:rPr lang="en-GB" b="1" dirty="0">
                <a:latin typeface="Consolas" panose="020B0609020204030204" pitchFamily="49" charset="0"/>
              </a:rPr>
              <a:t> 255.255.224.0</a:t>
            </a:r>
            <a:endParaRPr lang="en-GB" dirty="0">
              <a:latin typeface="Consolas" panose="020B0609020204030204" pitchFamily="49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8715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862A1-A582-4E16-B3E0-FF7242981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10871579" cy="71602"/>
          </a:xfrm>
        </p:spPr>
        <p:txBody>
          <a:bodyPr>
            <a:normAutofit fontScale="90000"/>
          </a:bodyPr>
          <a:lstStyle/>
          <a:p>
            <a:r>
              <a:rPr lang="en-GB" dirty="0"/>
              <a:t>Exercise: CIDR and subnet mask complete the table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F661788-8870-4444-9884-AE38DD86B6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1396366"/>
              </p:ext>
            </p:extLst>
          </p:nvPr>
        </p:nvGraphicFramePr>
        <p:xfrm>
          <a:off x="428767" y="1131930"/>
          <a:ext cx="11103592" cy="509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7150">
                  <a:extLst>
                    <a:ext uri="{9D8B030D-6E8A-4147-A177-3AD203B41FA5}">
                      <a16:colId xmlns:a16="http://schemas.microsoft.com/office/drawing/2014/main" val="98275945"/>
                    </a:ext>
                  </a:extLst>
                </a:gridCol>
                <a:gridCol w="2934223">
                  <a:extLst>
                    <a:ext uri="{9D8B030D-6E8A-4147-A177-3AD203B41FA5}">
                      <a16:colId xmlns:a16="http://schemas.microsoft.com/office/drawing/2014/main" val="2210426653"/>
                    </a:ext>
                  </a:extLst>
                </a:gridCol>
                <a:gridCol w="1491537">
                  <a:extLst>
                    <a:ext uri="{9D8B030D-6E8A-4147-A177-3AD203B41FA5}">
                      <a16:colId xmlns:a16="http://schemas.microsoft.com/office/drawing/2014/main" val="1677459418"/>
                    </a:ext>
                  </a:extLst>
                </a:gridCol>
                <a:gridCol w="1665027">
                  <a:extLst>
                    <a:ext uri="{9D8B030D-6E8A-4147-A177-3AD203B41FA5}">
                      <a16:colId xmlns:a16="http://schemas.microsoft.com/office/drawing/2014/main" val="1206439048"/>
                    </a:ext>
                  </a:extLst>
                </a:gridCol>
                <a:gridCol w="2415655">
                  <a:extLst>
                    <a:ext uri="{9D8B030D-6E8A-4147-A177-3AD203B41FA5}">
                      <a16:colId xmlns:a16="http://schemas.microsoft.com/office/drawing/2014/main" val="38759117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Subnet Mask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Last Two octets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CIDR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Number host bits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Number of hosts on each subnetwork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19015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255.255.255.252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11111111.11111100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/30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1114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255.255.255.248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77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255.255.255.240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/28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5198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255.255.255.224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5681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255.255.255.192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9570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255.255.255.128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11111111.10000000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9037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255.255.255.0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762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255.255.254.0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5444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255.255.252.0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8851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255.255.248.0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763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255.255.240.0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1485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255.255.224.0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8190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333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1350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862A1-A582-4E16-B3E0-FF7242981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CIDR and subnet mask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F661788-8870-4444-9884-AE38DD86B6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0508973"/>
              </p:ext>
            </p:extLst>
          </p:nvPr>
        </p:nvGraphicFramePr>
        <p:xfrm>
          <a:off x="428767" y="1131930"/>
          <a:ext cx="11103592" cy="509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7150">
                  <a:extLst>
                    <a:ext uri="{9D8B030D-6E8A-4147-A177-3AD203B41FA5}">
                      <a16:colId xmlns:a16="http://schemas.microsoft.com/office/drawing/2014/main" val="98275945"/>
                    </a:ext>
                  </a:extLst>
                </a:gridCol>
                <a:gridCol w="2934223">
                  <a:extLst>
                    <a:ext uri="{9D8B030D-6E8A-4147-A177-3AD203B41FA5}">
                      <a16:colId xmlns:a16="http://schemas.microsoft.com/office/drawing/2014/main" val="2210426653"/>
                    </a:ext>
                  </a:extLst>
                </a:gridCol>
                <a:gridCol w="1491537">
                  <a:extLst>
                    <a:ext uri="{9D8B030D-6E8A-4147-A177-3AD203B41FA5}">
                      <a16:colId xmlns:a16="http://schemas.microsoft.com/office/drawing/2014/main" val="1677459418"/>
                    </a:ext>
                  </a:extLst>
                </a:gridCol>
                <a:gridCol w="1665027">
                  <a:extLst>
                    <a:ext uri="{9D8B030D-6E8A-4147-A177-3AD203B41FA5}">
                      <a16:colId xmlns:a16="http://schemas.microsoft.com/office/drawing/2014/main" val="1206439048"/>
                    </a:ext>
                  </a:extLst>
                </a:gridCol>
                <a:gridCol w="2415655">
                  <a:extLst>
                    <a:ext uri="{9D8B030D-6E8A-4147-A177-3AD203B41FA5}">
                      <a16:colId xmlns:a16="http://schemas.microsoft.com/office/drawing/2014/main" val="38759117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Subnet Mask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Last Two octets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CIDR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Number host bits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Number of hosts on each subnetwork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19015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255.255.255.252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11111111.11111100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/30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1114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255.255.255.248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11111111.11111000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/29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77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255.255.255.240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11111111.11110000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/28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5198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255.255.255.224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11111111.11100000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/27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5681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255.255.255.192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11111111.11000000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/26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9570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255.255.255.128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11111111.10000000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/25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9037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255.255.255.0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11111111.00000000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762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255.255.254.0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11111110.00000000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/23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5444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255.255.252.0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11111100.00000000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/22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8851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255.255.248.0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11111000.00000000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/21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763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255.255.240.0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11110000.00000000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/20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4094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1485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255.255.224.0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11100000.00000000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/19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8190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333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77330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C25F8-6FCE-4714-9491-F82735921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Exercises: IP addresses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340412-FDCE-454D-A111-A698CEC439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370" y="1388897"/>
            <a:ext cx="10515600" cy="4351338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What is the network address of the following host with the IP address 10.10.83.21 with a mask of 255.255.255.0?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What is the network address of the following IP address 216.45.51.130 with a mask of 255.255.255.192?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How many hosts can I have on a network with the following mask 255.255.255.0?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How many hosts can I have on a network with the following mask 255.255.255.224?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What is the network and host of the following IP address 216.45.51.130 with a mask of 255.255.240.0?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What is the network identifier of the following IP address 216.45.51.130/24?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What is the network identifier of the following IP address 216.45.51.130/28?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Why are 216.45.51.0 and 216.45.51.255 not valid addresses for hosts with a subnet mask of 255.255.255.0?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How many hosts does /26 have?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What is the mask for /23?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15101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C25F8-6FCE-4714-9491-F82735921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Exercise: IP addresses answers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340412-FDCE-454D-A111-A698CEC439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79" y="1511726"/>
            <a:ext cx="10515600" cy="4351338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What is the network identifier of the following host with the IP address 10.10.83.21 with a mask of 255.255.255.0?   </a:t>
            </a:r>
            <a:r>
              <a:rPr lang="en-GB" dirty="0">
                <a:solidFill>
                  <a:srgbClr val="FF0000"/>
                </a:solidFill>
              </a:rPr>
              <a:t>10.10.83.0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What is the network identifier of the following IP address 216.45.51.130 with a mask of 255.255.255.192? </a:t>
            </a:r>
            <a:r>
              <a:rPr lang="en-GB" dirty="0">
                <a:solidFill>
                  <a:srgbClr val="FF0000"/>
                </a:solidFill>
              </a:rPr>
              <a:t>216.45.51.128</a:t>
            </a:r>
            <a:r>
              <a:rPr lang="en-GB" dirty="0"/>
              <a:t>      </a:t>
            </a:r>
            <a:r>
              <a:rPr lang="en-GB" dirty="0">
                <a:solidFill>
                  <a:srgbClr val="FF0000"/>
                </a:solidFill>
              </a:rPr>
              <a:t>.11000000  AND  .10000010 = .10000000 = 128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How many hosts can I have on a network with the following mask 255.255.255.0? </a:t>
            </a:r>
            <a:r>
              <a:rPr lang="en-GB" dirty="0">
                <a:solidFill>
                  <a:srgbClr val="FF0000"/>
                </a:solidFill>
              </a:rPr>
              <a:t>254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How many hosts can I have on a network with the following mask 255.255.255.224?  </a:t>
            </a:r>
            <a:r>
              <a:rPr lang="en-GB" dirty="0">
                <a:solidFill>
                  <a:srgbClr val="FF0000"/>
                </a:solidFill>
              </a:rPr>
              <a:t>30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What is the network and host of the following IP address 216.45.51.130 with a mask of 255.255.240.0? </a:t>
            </a:r>
            <a:r>
              <a:rPr lang="en-GB" dirty="0">
                <a:solidFill>
                  <a:srgbClr val="FF0000"/>
                </a:solidFill>
              </a:rPr>
              <a:t>Host: 0.0.3.130   Network: 216.45.48.0   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What is the network of the following IP address 216.45.51.130/24? </a:t>
            </a:r>
            <a:r>
              <a:rPr lang="en-GB" dirty="0">
                <a:solidFill>
                  <a:srgbClr val="FF0000"/>
                </a:solidFill>
              </a:rPr>
              <a:t>216.45.51.0</a:t>
            </a:r>
            <a:r>
              <a:rPr lang="en-GB" dirty="0"/>
              <a:t> 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What is the network and host of the following IP address 216.45.51.130/28? </a:t>
            </a:r>
            <a:r>
              <a:rPr lang="en-GB" dirty="0">
                <a:solidFill>
                  <a:srgbClr val="FF0000"/>
                </a:solidFill>
              </a:rPr>
              <a:t>216.45.51.128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Why are 216.45.51.0 and 216.45.51.255 not valid addresses for hosts with a subnet mask of 255.255.255.0? </a:t>
            </a:r>
            <a:r>
              <a:rPr lang="en-GB" dirty="0">
                <a:solidFill>
                  <a:srgbClr val="FF0000"/>
                </a:solidFill>
              </a:rPr>
              <a:t>0 is the network IP address, 255 is the broadcast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How many hosts does /26 have? </a:t>
            </a:r>
            <a:r>
              <a:rPr lang="en-GB" dirty="0">
                <a:solidFill>
                  <a:srgbClr val="FF0000"/>
                </a:solidFill>
              </a:rPr>
              <a:t>62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What is the mask for /23? </a:t>
            </a:r>
            <a:r>
              <a:rPr lang="en-GB" dirty="0">
                <a:solidFill>
                  <a:srgbClr val="FF0000"/>
                </a:solidFill>
              </a:rPr>
              <a:t>255.255.254.0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1774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IP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896" y="926592"/>
            <a:ext cx="10515600" cy="5566282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900" dirty="0"/>
              <a:t>Every device on the internet needs to have a unique IP (internet protocol) address.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900" dirty="0"/>
              <a:t>Packets contain the sender’s and receiver’s IP address so that routers know where to direct the packets.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900" dirty="0"/>
              <a:t> Just like every house in the country has a unique postal address.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GB" sz="29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2900" b="1" dirty="0"/>
              <a:t>IPv4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900" dirty="0"/>
              <a:t>IPv4 has 32 bits and 4.3 billion addresses.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900" dirty="0"/>
              <a:t>All these have been exhausted now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900" dirty="0"/>
              <a:t> IPv6 was introduced overcome this challenge and designed to run along side IPv4.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900" dirty="0"/>
              <a:t>Each IP address is split into 4 blocks and contains a denary value between 0 and 255.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900" dirty="0"/>
              <a:t>Example of IPv4 address: 172.92.255.01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GB" sz="29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2900" b="1" dirty="0"/>
              <a:t>IPv6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900" dirty="0"/>
              <a:t>IPv6 has 128 bits so the number of addresses is 3.4 x10</a:t>
            </a:r>
            <a:r>
              <a:rPr lang="en-GB" sz="2900" baseline="30000" dirty="0"/>
              <a:t>38</a:t>
            </a:r>
            <a:r>
              <a:rPr lang="en-GB" sz="2900" dirty="0"/>
              <a:t>.</a:t>
            </a:r>
            <a:r>
              <a:rPr lang="en-GB" sz="2900" baseline="30000" dirty="0"/>
              <a:t>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900" dirty="0"/>
              <a:t>This is unlikely to be exhausted anytime soon!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900" dirty="0"/>
              <a:t>IP address is spilt into 8 blocks of up to 4 hexadecimal numbers.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900" dirty="0"/>
              <a:t>Example of IPv6 address:</a:t>
            </a:r>
            <a:r>
              <a:rPr lang="en-US" sz="2900" dirty="0"/>
              <a:t> 2001:0db8:0a0b:12f0:f00e:1200:cc00:d001</a:t>
            </a:r>
            <a:r>
              <a:rPr lang="en-GB" sz="2900" dirty="0"/>
              <a:t> </a:t>
            </a:r>
          </a:p>
          <a:p>
            <a:pPr marL="0" indent="0">
              <a:buNone/>
            </a:pPr>
            <a:endParaRPr lang="en-GB" sz="2900" baseline="300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46357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DB64D-D3C6-4681-B848-8E50EEE1F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Two networked computers</a:t>
            </a:r>
          </a:p>
        </p:txBody>
      </p:sp>
      <p:pic>
        <p:nvPicPr>
          <p:cNvPr id="5" name="Content Placeholder 4" descr="Computer outline">
            <a:extLst>
              <a:ext uri="{FF2B5EF4-FFF2-40B4-BE49-F238E27FC236}">
                <a16:creationId xmlns:a16="http://schemas.microsoft.com/office/drawing/2014/main" id="{84F461A4-2049-47D2-ABC9-C132D8FFD9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24818" y="1346047"/>
            <a:ext cx="1390198" cy="1390198"/>
          </a:xfrm>
        </p:spPr>
      </p:pic>
      <p:pic>
        <p:nvPicPr>
          <p:cNvPr id="8" name="Content Placeholder 4" descr="Computer outline">
            <a:extLst>
              <a:ext uri="{FF2B5EF4-FFF2-40B4-BE49-F238E27FC236}">
                <a16:creationId xmlns:a16="http://schemas.microsoft.com/office/drawing/2014/main" id="{DC0754D0-BE69-4A9C-9005-E14E5241B9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74683" y="1346047"/>
            <a:ext cx="1390198" cy="1390198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FC0B625-482B-4A2B-9154-C2A6C4B621F8}"/>
              </a:ext>
            </a:extLst>
          </p:cNvPr>
          <p:cNvCxnSpPr>
            <a:stCxn id="5" idx="3"/>
            <a:endCxn id="8" idx="1"/>
          </p:cNvCxnSpPr>
          <p:nvPr/>
        </p:nvCxnSpPr>
        <p:spPr>
          <a:xfrm>
            <a:off x="3515016" y="2041146"/>
            <a:ext cx="365966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CFD174E-9F90-4AB7-82DB-EBA55164B6DA}"/>
              </a:ext>
            </a:extLst>
          </p:cNvPr>
          <p:cNvSpPr txBox="1"/>
          <p:nvPr/>
        </p:nvSpPr>
        <p:spPr>
          <a:xfrm>
            <a:off x="1076461" y="2587365"/>
            <a:ext cx="3486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IP address:	192.168.0.1</a:t>
            </a:r>
          </a:p>
          <a:p>
            <a:r>
              <a:rPr lang="en-GB" dirty="0"/>
              <a:t>Subnet mask: 	255.255.255.0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C9F339-247F-404C-A5B2-8BCEE1518B60}"/>
              </a:ext>
            </a:extLst>
          </p:cNvPr>
          <p:cNvSpPr txBox="1"/>
          <p:nvPr/>
        </p:nvSpPr>
        <p:spPr>
          <a:xfrm>
            <a:off x="6096000" y="2587364"/>
            <a:ext cx="4077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IP address:               	</a:t>
            </a:r>
          </a:p>
          <a:p>
            <a:r>
              <a:rPr lang="en-GB" dirty="0"/>
              <a:t>Subnet mask: 	255.255.255.0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BD490F-DF29-4F6E-B4E1-C5E9506DEA46}"/>
              </a:ext>
            </a:extLst>
          </p:cNvPr>
          <p:cNvSpPr txBox="1"/>
          <p:nvPr/>
        </p:nvSpPr>
        <p:spPr>
          <a:xfrm>
            <a:off x="1076461" y="4059513"/>
            <a:ext cx="896974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Two computers can be connected directly</a:t>
            </a:r>
          </a:p>
          <a:p>
            <a:r>
              <a:rPr lang="en-GB" sz="2400" dirty="0"/>
              <a:t>What range of IP addresses could the computer on the right take?</a:t>
            </a:r>
          </a:p>
          <a:p>
            <a:endParaRPr lang="en-GB" sz="2400" dirty="0"/>
          </a:p>
          <a:p>
            <a:r>
              <a:rPr lang="en-GB" sz="2400" dirty="0"/>
              <a:t>192.168.0.x, where x can be any integer between 2 and 254</a:t>
            </a:r>
          </a:p>
        </p:txBody>
      </p:sp>
    </p:spTree>
    <p:extLst>
      <p:ext uri="{BB962C8B-B14F-4D97-AF65-F5344CB8AC3E}">
        <p14:creationId xmlns:p14="http://schemas.microsoft.com/office/powerpoint/2010/main" val="1499520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50EE33D8-597B-4979-8893-0FF17CC4B6A9}"/>
              </a:ext>
            </a:extLst>
          </p:cNvPr>
          <p:cNvSpPr/>
          <p:nvPr/>
        </p:nvSpPr>
        <p:spPr>
          <a:xfrm>
            <a:off x="3681701" y="1364686"/>
            <a:ext cx="914397" cy="8621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BDB64D-D3C6-4681-B848-8E50EEE1F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Peer to peer network</a:t>
            </a:r>
          </a:p>
        </p:txBody>
      </p:sp>
      <p:pic>
        <p:nvPicPr>
          <p:cNvPr id="5" name="Content Placeholder 4" descr="Computer outline">
            <a:extLst>
              <a:ext uri="{FF2B5EF4-FFF2-40B4-BE49-F238E27FC236}">
                <a16:creationId xmlns:a16="http://schemas.microsoft.com/office/drawing/2014/main" id="{84F461A4-2049-47D2-ABC9-C132D8FFD9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4753" y="1074524"/>
            <a:ext cx="1390198" cy="1390198"/>
          </a:xfrm>
        </p:spPr>
      </p:pic>
      <p:pic>
        <p:nvPicPr>
          <p:cNvPr id="8" name="Content Placeholder 4" descr="Computer outline">
            <a:extLst>
              <a:ext uri="{FF2B5EF4-FFF2-40B4-BE49-F238E27FC236}">
                <a16:creationId xmlns:a16="http://schemas.microsoft.com/office/drawing/2014/main" id="{DC0754D0-BE69-4A9C-9005-E14E5241B9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99072" y="1081297"/>
            <a:ext cx="1390198" cy="1390198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FC0B625-482B-4A2B-9154-C2A6C4B621F8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4596101" y="1769623"/>
            <a:ext cx="1402971" cy="67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CFD174E-9F90-4AB7-82DB-EBA55164B6DA}"/>
              </a:ext>
            </a:extLst>
          </p:cNvPr>
          <p:cNvSpPr txBox="1"/>
          <p:nvPr/>
        </p:nvSpPr>
        <p:spPr>
          <a:xfrm>
            <a:off x="0" y="2270220"/>
            <a:ext cx="3486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IP address:	192.168.0.0</a:t>
            </a:r>
          </a:p>
          <a:p>
            <a:r>
              <a:rPr lang="en-GB" dirty="0"/>
              <a:t>Subnet mask: 	255.255.255.0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C9F339-247F-404C-A5B2-8BCEE1518B60}"/>
              </a:ext>
            </a:extLst>
          </p:cNvPr>
          <p:cNvSpPr txBox="1"/>
          <p:nvPr/>
        </p:nvSpPr>
        <p:spPr>
          <a:xfrm>
            <a:off x="5158120" y="2269340"/>
            <a:ext cx="4077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IP address:   	192.168.0.255            </a:t>
            </a:r>
          </a:p>
          <a:p>
            <a:r>
              <a:rPr lang="en-GB" dirty="0"/>
              <a:t>Subnet mask: 	255.255.255.0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BD490F-DF29-4F6E-B4E1-C5E9506DEA46}"/>
              </a:ext>
            </a:extLst>
          </p:cNvPr>
          <p:cNvSpPr txBox="1"/>
          <p:nvPr/>
        </p:nvSpPr>
        <p:spPr>
          <a:xfrm>
            <a:off x="6427177" y="3427896"/>
            <a:ext cx="524718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Networking more that two computers requires a switch.</a:t>
            </a:r>
          </a:p>
          <a:p>
            <a:endParaRPr lang="en-GB" dirty="0"/>
          </a:p>
          <a:p>
            <a:r>
              <a:rPr lang="en-GB" dirty="0"/>
              <a:t>There is 3 mistakes in the set up.  Can you find the mistakes.  Explain why? </a:t>
            </a:r>
          </a:p>
          <a:p>
            <a:endParaRPr lang="en-GB" dirty="0"/>
          </a:p>
          <a:p>
            <a:r>
              <a:rPr lang="en-GB" dirty="0"/>
              <a:t>Correct the mistakes</a:t>
            </a:r>
          </a:p>
          <a:p>
            <a:endParaRPr lang="en-GB" dirty="0"/>
          </a:p>
        </p:txBody>
      </p:sp>
      <p:pic>
        <p:nvPicPr>
          <p:cNvPr id="9" name="Content Placeholder 4" descr="Computer outline">
            <a:extLst>
              <a:ext uri="{FF2B5EF4-FFF2-40B4-BE49-F238E27FC236}">
                <a16:creationId xmlns:a16="http://schemas.microsoft.com/office/drawing/2014/main" id="{FC6EA163-5A2F-4C21-B34C-7293D19EF7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86912" y="2995507"/>
            <a:ext cx="1390198" cy="139019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D856E9A-9505-4109-A6EB-46C3F7B2F633}"/>
              </a:ext>
            </a:extLst>
          </p:cNvPr>
          <p:cNvSpPr txBox="1"/>
          <p:nvPr/>
        </p:nvSpPr>
        <p:spPr>
          <a:xfrm>
            <a:off x="2524933" y="4142434"/>
            <a:ext cx="3486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IP address:	192.168.1.3</a:t>
            </a:r>
          </a:p>
          <a:p>
            <a:r>
              <a:rPr lang="en-GB" dirty="0"/>
              <a:t>Subnet mask: 	255.255.255.0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6BDB0C1-1ECD-4A51-9778-56ACA4807EDF}"/>
              </a:ext>
            </a:extLst>
          </p:cNvPr>
          <p:cNvCxnSpPr>
            <a:cxnSpLocks/>
          </p:cNvCxnSpPr>
          <p:nvPr/>
        </p:nvCxnSpPr>
        <p:spPr>
          <a:xfrm flipV="1">
            <a:off x="4138901" y="2226823"/>
            <a:ext cx="0" cy="93223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FA6CA99-246D-42F3-89EA-9C0140244175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2364951" y="1769623"/>
            <a:ext cx="131675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231C2DB-EB33-431F-90E8-7836FAD52234}"/>
              </a:ext>
            </a:extLst>
          </p:cNvPr>
          <p:cNvSpPr txBox="1"/>
          <p:nvPr/>
        </p:nvSpPr>
        <p:spPr>
          <a:xfrm>
            <a:off x="3731205" y="1569203"/>
            <a:ext cx="828024" cy="3745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Switch</a:t>
            </a:r>
          </a:p>
        </p:txBody>
      </p:sp>
    </p:spTree>
    <p:extLst>
      <p:ext uri="{BB962C8B-B14F-4D97-AF65-F5344CB8AC3E}">
        <p14:creationId xmlns:p14="http://schemas.microsoft.com/office/powerpoint/2010/main" val="1248956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6FF0B-D1B8-40B6-80E1-3AF53009A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9B4FC-450A-4806-97EE-DE93F6DD05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Explain the following: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 IP addresses and the dot decimal notation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Subnet masking and CIDR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Ports and port forwarding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 Sockets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Dynamic Host Configuration Protocol (DHCP)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660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50EE33D8-597B-4979-8893-0FF17CC4B6A9}"/>
              </a:ext>
            </a:extLst>
          </p:cNvPr>
          <p:cNvSpPr/>
          <p:nvPr/>
        </p:nvSpPr>
        <p:spPr>
          <a:xfrm>
            <a:off x="3681701" y="1364686"/>
            <a:ext cx="914397" cy="8621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BDB64D-D3C6-4681-B848-8E50EEE1F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Peer to peer network</a:t>
            </a:r>
          </a:p>
        </p:txBody>
      </p:sp>
      <p:pic>
        <p:nvPicPr>
          <p:cNvPr id="5" name="Content Placeholder 4" descr="Computer outline">
            <a:extLst>
              <a:ext uri="{FF2B5EF4-FFF2-40B4-BE49-F238E27FC236}">
                <a16:creationId xmlns:a16="http://schemas.microsoft.com/office/drawing/2014/main" id="{84F461A4-2049-47D2-ABC9-C132D8FFD9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4753" y="1074524"/>
            <a:ext cx="1390198" cy="1390198"/>
          </a:xfrm>
        </p:spPr>
      </p:pic>
      <p:pic>
        <p:nvPicPr>
          <p:cNvPr id="8" name="Content Placeholder 4" descr="Computer outline">
            <a:extLst>
              <a:ext uri="{FF2B5EF4-FFF2-40B4-BE49-F238E27FC236}">
                <a16:creationId xmlns:a16="http://schemas.microsoft.com/office/drawing/2014/main" id="{DC0754D0-BE69-4A9C-9005-E14E5241B9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99072" y="1081297"/>
            <a:ext cx="1390198" cy="1390198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FC0B625-482B-4A2B-9154-C2A6C4B621F8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4596101" y="1769623"/>
            <a:ext cx="1402971" cy="67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CFD174E-9F90-4AB7-82DB-EBA55164B6DA}"/>
              </a:ext>
            </a:extLst>
          </p:cNvPr>
          <p:cNvSpPr txBox="1"/>
          <p:nvPr/>
        </p:nvSpPr>
        <p:spPr>
          <a:xfrm>
            <a:off x="0" y="2270220"/>
            <a:ext cx="3486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IP address:	192.168.</a:t>
            </a:r>
            <a:r>
              <a:rPr lang="en-GB" dirty="0">
                <a:solidFill>
                  <a:srgbClr val="FF0000"/>
                </a:solidFill>
              </a:rPr>
              <a:t>0.0</a:t>
            </a:r>
          </a:p>
          <a:p>
            <a:r>
              <a:rPr lang="en-GB" dirty="0"/>
              <a:t>Subnet mask: 	255.255.255.0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C9F339-247F-404C-A5B2-8BCEE1518B60}"/>
              </a:ext>
            </a:extLst>
          </p:cNvPr>
          <p:cNvSpPr txBox="1"/>
          <p:nvPr/>
        </p:nvSpPr>
        <p:spPr>
          <a:xfrm>
            <a:off x="5158120" y="2269340"/>
            <a:ext cx="40773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IP address:   	192.168.</a:t>
            </a:r>
            <a:r>
              <a:rPr lang="en-GB" dirty="0">
                <a:solidFill>
                  <a:srgbClr val="FF0000"/>
                </a:solidFill>
              </a:rPr>
              <a:t>0.255 </a:t>
            </a:r>
            <a:r>
              <a:rPr lang="en-GB" dirty="0"/>
              <a:t>           	</a:t>
            </a:r>
          </a:p>
          <a:p>
            <a:r>
              <a:rPr lang="en-GB" dirty="0"/>
              <a:t>Subnet mask: 	255.255.255.0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BD490F-DF29-4F6E-B4E1-C5E9506DEA46}"/>
              </a:ext>
            </a:extLst>
          </p:cNvPr>
          <p:cNvSpPr txBox="1"/>
          <p:nvPr/>
        </p:nvSpPr>
        <p:spPr>
          <a:xfrm>
            <a:off x="6427177" y="3427896"/>
            <a:ext cx="524718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Networking more that two computers requires a switch.</a:t>
            </a:r>
          </a:p>
          <a:p>
            <a:endParaRPr lang="en-GB" dirty="0"/>
          </a:p>
          <a:p>
            <a:r>
              <a:rPr lang="en-GB" dirty="0"/>
              <a:t>There is 3 mistakes in the set up.  Can you find the mistakes.  Explain why? </a:t>
            </a:r>
          </a:p>
          <a:p>
            <a:endParaRPr lang="en-GB" dirty="0"/>
          </a:p>
          <a:p>
            <a:r>
              <a:rPr lang="en-GB" dirty="0"/>
              <a:t>IP address 1.3 is incorrect. Because the network that all computers is on is 192.168.0.0, this network is 192.168.1.0</a:t>
            </a:r>
          </a:p>
          <a:p>
            <a:r>
              <a:rPr lang="en-GB" dirty="0"/>
              <a:t>0.0 is not a valid IP address as it is the network address, 0.255, not valid as it is the broadcast address</a:t>
            </a:r>
          </a:p>
        </p:txBody>
      </p:sp>
      <p:pic>
        <p:nvPicPr>
          <p:cNvPr id="9" name="Content Placeholder 4" descr="Computer outline">
            <a:extLst>
              <a:ext uri="{FF2B5EF4-FFF2-40B4-BE49-F238E27FC236}">
                <a16:creationId xmlns:a16="http://schemas.microsoft.com/office/drawing/2014/main" id="{FC6EA163-5A2F-4C21-B34C-7293D19EF7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86912" y="2995507"/>
            <a:ext cx="1390198" cy="139019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D856E9A-9505-4109-A6EB-46C3F7B2F633}"/>
              </a:ext>
            </a:extLst>
          </p:cNvPr>
          <p:cNvSpPr txBox="1"/>
          <p:nvPr/>
        </p:nvSpPr>
        <p:spPr>
          <a:xfrm>
            <a:off x="2524933" y="4142434"/>
            <a:ext cx="3486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IP address:	192.168.</a:t>
            </a:r>
            <a:r>
              <a:rPr lang="en-GB" dirty="0">
                <a:solidFill>
                  <a:srgbClr val="FF0000"/>
                </a:solidFill>
              </a:rPr>
              <a:t>1.3</a:t>
            </a:r>
          </a:p>
          <a:p>
            <a:r>
              <a:rPr lang="en-GB" dirty="0"/>
              <a:t>Subnet mask: 	255.255.255.0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6BDB0C1-1ECD-4A51-9778-56ACA4807EDF}"/>
              </a:ext>
            </a:extLst>
          </p:cNvPr>
          <p:cNvCxnSpPr>
            <a:cxnSpLocks/>
          </p:cNvCxnSpPr>
          <p:nvPr/>
        </p:nvCxnSpPr>
        <p:spPr>
          <a:xfrm flipV="1">
            <a:off x="4138901" y="2226823"/>
            <a:ext cx="0" cy="93223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FA6CA99-246D-42F3-89EA-9C0140244175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2364951" y="1769623"/>
            <a:ext cx="131675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231C2DB-EB33-431F-90E8-7836FAD52234}"/>
              </a:ext>
            </a:extLst>
          </p:cNvPr>
          <p:cNvSpPr txBox="1"/>
          <p:nvPr/>
        </p:nvSpPr>
        <p:spPr>
          <a:xfrm>
            <a:off x="3731205" y="1569203"/>
            <a:ext cx="828024" cy="3745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Switch</a:t>
            </a:r>
          </a:p>
        </p:txBody>
      </p:sp>
    </p:spTree>
    <p:extLst>
      <p:ext uri="{BB962C8B-B14F-4D97-AF65-F5344CB8AC3E}">
        <p14:creationId xmlns:p14="http://schemas.microsoft.com/office/powerpoint/2010/main" val="664051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50EE33D8-597B-4979-8893-0FF17CC4B6A9}"/>
              </a:ext>
            </a:extLst>
          </p:cNvPr>
          <p:cNvSpPr/>
          <p:nvPr/>
        </p:nvSpPr>
        <p:spPr>
          <a:xfrm>
            <a:off x="3681701" y="1364686"/>
            <a:ext cx="914397" cy="8621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BDB64D-D3C6-4681-B848-8E50EEE1F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Peer to peer network</a:t>
            </a:r>
          </a:p>
        </p:txBody>
      </p:sp>
      <p:pic>
        <p:nvPicPr>
          <p:cNvPr id="5" name="Content Placeholder 4" descr="Computer outline">
            <a:extLst>
              <a:ext uri="{FF2B5EF4-FFF2-40B4-BE49-F238E27FC236}">
                <a16:creationId xmlns:a16="http://schemas.microsoft.com/office/drawing/2014/main" id="{84F461A4-2049-47D2-ABC9-C132D8FFD9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4753" y="1074524"/>
            <a:ext cx="1390198" cy="1390198"/>
          </a:xfrm>
        </p:spPr>
      </p:pic>
      <p:pic>
        <p:nvPicPr>
          <p:cNvPr id="8" name="Content Placeholder 4" descr="Computer outline">
            <a:extLst>
              <a:ext uri="{FF2B5EF4-FFF2-40B4-BE49-F238E27FC236}">
                <a16:creationId xmlns:a16="http://schemas.microsoft.com/office/drawing/2014/main" id="{DC0754D0-BE69-4A9C-9005-E14E5241B9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99072" y="1081297"/>
            <a:ext cx="1390198" cy="1390198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FC0B625-482B-4A2B-9154-C2A6C4B621F8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4596101" y="1769623"/>
            <a:ext cx="1402971" cy="67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CFD174E-9F90-4AB7-82DB-EBA55164B6DA}"/>
              </a:ext>
            </a:extLst>
          </p:cNvPr>
          <p:cNvSpPr txBox="1"/>
          <p:nvPr/>
        </p:nvSpPr>
        <p:spPr>
          <a:xfrm>
            <a:off x="0" y="2270220"/>
            <a:ext cx="3486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IP address:	192.168.0.2</a:t>
            </a:r>
          </a:p>
          <a:p>
            <a:r>
              <a:rPr lang="en-GB" dirty="0"/>
              <a:t>Subnet mask: 	255.255.255.0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C9F339-247F-404C-A5B2-8BCEE1518B60}"/>
              </a:ext>
            </a:extLst>
          </p:cNvPr>
          <p:cNvSpPr txBox="1"/>
          <p:nvPr/>
        </p:nvSpPr>
        <p:spPr>
          <a:xfrm>
            <a:off x="5158120" y="2269340"/>
            <a:ext cx="4077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IP address:   	192.168.0.3          	</a:t>
            </a:r>
          </a:p>
          <a:p>
            <a:r>
              <a:rPr lang="en-GB" dirty="0"/>
              <a:t>Subnet mask: 	255.255.255.0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BD490F-DF29-4F6E-B4E1-C5E9506DEA46}"/>
              </a:ext>
            </a:extLst>
          </p:cNvPr>
          <p:cNvSpPr txBox="1"/>
          <p:nvPr/>
        </p:nvSpPr>
        <p:spPr>
          <a:xfrm>
            <a:off x="6427177" y="3427896"/>
            <a:ext cx="524718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Networking more that two computers requires a switch.</a:t>
            </a:r>
          </a:p>
          <a:p>
            <a:endParaRPr lang="en-GB" dirty="0"/>
          </a:p>
          <a:p>
            <a:r>
              <a:rPr lang="en-GB" dirty="0"/>
              <a:t>There is 3 mistakes in the set up.  Can you find the mistakes.  Explain why? </a:t>
            </a:r>
          </a:p>
          <a:p>
            <a:endParaRPr lang="en-GB" dirty="0"/>
          </a:p>
          <a:p>
            <a:r>
              <a:rPr lang="en-GB" dirty="0"/>
              <a:t>Correct the mistakes</a:t>
            </a:r>
          </a:p>
          <a:p>
            <a:endParaRPr lang="en-GB" dirty="0"/>
          </a:p>
        </p:txBody>
      </p:sp>
      <p:pic>
        <p:nvPicPr>
          <p:cNvPr id="9" name="Content Placeholder 4" descr="Computer outline">
            <a:extLst>
              <a:ext uri="{FF2B5EF4-FFF2-40B4-BE49-F238E27FC236}">
                <a16:creationId xmlns:a16="http://schemas.microsoft.com/office/drawing/2014/main" id="{FC6EA163-5A2F-4C21-B34C-7293D19EF7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86912" y="2995507"/>
            <a:ext cx="1390198" cy="139019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D856E9A-9505-4109-A6EB-46C3F7B2F633}"/>
              </a:ext>
            </a:extLst>
          </p:cNvPr>
          <p:cNvSpPr txBox="1"/>
          <p:nvPr/>
        </p:nvSpPr>
        <p:spPr>
          <a:xfrm>
            <a:off x="2524933" y="4142434"/>
            <a:ext cx="3486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IP address:	192.168.0.4</a:t>
            </a:r>
          </a:p>
          <a:p>
            <a:r>
              <a:rPr lang="en-GB" dirty="0"/>
              <a:t>Subnet mask: 	255.255.255.0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6BDB0C1-1ECD-4A51-9778-56ACA4807EDF}"/>
              </a:ext>
            </a:extLst>
          </p:cNvPr>
          <p:cNvCxnSpPr>
            <a:cxnSpLocks/>
          </p:cNvCxnSpPr>
          <p:nvPr/>
        </p:nvCxnSpPr>
        <p:spPr>
          <a:xfrm flipV="1">
            <a:off x="4138901" y="2226823"/>
            <a:ext cx="0" cy="93223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FA6CA99-246D-42F3-89EA-9C0140244175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2364951" y="1769623"/>
            <a:ext cx="131675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231C2DB-EB33-431F-90E8-7836FAD52234}"/>
              </a:ext>
            </a:extLst>
          </p:cNvPr>
          <p:cNvSpPr txBox="1"/>
          <p:nvPr/>
        </p:nvSpPr>
        <p:spPr>
          <a:xfrm>
            <a:off x="3731205" y="1569203"/>
            <a:ext cx="828024" cy="3745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Switch</a:t>
            </a:r>
          </a:p>
        </p:txBody>
      </p:sp>
    </p:spTree>
    <p:extLst>
      <p:ext uri="{BB962C8B-B14F-4D97-AF65-F5344CB8AC3E}">
        <p14:creationId xmlns:p14="http://schemas.microsoft.com/office/powerpoint/2010/main" val="4259714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Public and private IP addresses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9321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Public IP addresses are routable and must be unique. This means that they can be addressed by any other device on the internet.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Private IP addresses are non-routable and only need to be unique within the local area network in which they reside.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Private IP addresses have helped conserve IPv4 addresses because they are not unique globally.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This means that it is not possible to have direct external access private IP addresses.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5490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Content Placeholder 4" descr="Computer outline">
            <a:extLst>
              <a:ext uri="{FF2B5EF4-FFF2-40B4-BE49-F238E27FC236}">
                <a16:creationId xmlns:a16="http://schemas.microsoft.com/office/drawing/2014/main" id="{273BE961-204B-4D28-8C29-C900E8B2B2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85367" y="3074221"/>
            <a:ext cx="877432" cy="877432"/>
          </a:xfrm>
          <a:prstGeom prst="rect">
            <a:avLst/>
          </a:prstGeom>
        </p:spPr>
      </p:pic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0B205D38-F02D-4B12-91A0-38B8BD96F0DD}"/>
              </a:ext>
            </a:extLst>
          </p:cNvPr>
          <p:cNvCxnSpPr>
            <a:cxnSpLocks/>
          </p:cNvCxnSpPr>
          <p:nvPr/>
        </p:nvCxnSpPr>
        <p:spPr>
          <a:xfrm flipH="1" flipV="1">
            <a:off x="4817701" y="3481487"/>
            <a:ext cx="1987334" cy="64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id="{1CDDF249-568B-456E-9977-EC5DC2B3103E}"/>
              </a:ext>
            </a:extLst>
          </p:cNvPr>
          <p:cNvSpPr/>
          <p:nvPr/>
        </p:nvSpPr>
        <p:spPr>
          <a:xfrm>
            <a:off x="4294743" y="3194820"/>
            <a:ext cx="877432" cy="60744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BDB64D-D3C6-4681-B848-8E50EEE1F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LAN</a:t>
            </a:r>
          </a:p>
        </p:txBody>
      </p:sp>
      <p:pic>
        <p:nvPicPr>
          <p:cNvPr id="8" name="Content Placeholder 4" descr="Computer outline">
            <a:extLst>
              <a:ext uri="{FF2B5EF4-FFF2-40B4-BE49-F238E27FC236}">
                <a16:creationId xmlns:a16="http://schemas.microsoft.com/office/drawing/2014/main" id="{DC0754D0-BE69-4A9C-9005-E14E5241B9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16032" y="1187508"/>
            <a:ext cx="877432" cy="8774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8C9F339-247F-404C-A5B2-8BCEE1518B60}"/>
              </a:ext>
            </a:extLst>
          </p:cNvPr>
          <p:cNvSpPr txBox="1"/>
          <p:nvPr/>
        </p:nvSpPr>
        <p:spPr>
          <a:xfrm>
            <a:off x="5722045" y="3844178"/>
            <a:ext cx="2865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IP address:         192.168.0.3  </a:t>
            </a:r>
          </a:p>
          <a:p>
            <a:r>
              <a:rPr lang="en-GB" sz="1400" dirty="0"/>
              <a:t>Subnet mask:     255.255.255.0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856E9A-9505-4109-A6EB-46C3F7B2F633}"/>
              </a:ext>
            </a:extLst>
          </p:cNvPr>
          <p:cNvSpPr txBox="1"/>
          <p:nvPr/>
        </p:nvSpPr>
        <p:spPr>
          <a:xfrm>
            <a:off x="2310656" y="3773563"/>
            <a:ext cx="1844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Private IP address: </a:t>
            </a:r>
          </a:p>
          <a:p>
            <a:r>
              <a:rPr lang="en-GB" sz="1400" dirty="0"/>
              <a:t>192.168.0.1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231C2DB-EB33-431F-90E8-7836FAD52234}"/>
              </a:ext>
            </a:extLst>
          </p:cNvPr>
          <p:cNvSpPr txBox="1"/>
          <p:nvPr/>
        </p:nvSpPr>
        <p:spPr>
          <a:xfrm>
            <a:off x="4386516" y="3304999"/>
            <a:ext cx="985476" cy="306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Switch</a:t>
            </a: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1C327B2-FF38-4552-B48A-FCB43112F2D3}"/>
              </a:ext>
            </a:extLst>
          </p:cNvPr>
          <p:cNvSpPr/>
          <p:nvPr/>
        </p:nvSpPr>
        <p:spPr>
          <a:xfrm>
            <a:off x="240403" y="3146923"/>
            <a:ext cx="877432" cy="564153"/>
          </a:xfrm>
          <a:custGeom>
            <a:avLst/>
            <a:gdLst>
              <a:gd name="connsiteX0" fmla="*/ 523241 w 627391"/>
              <a:gd name="connsiteY0" fmla="*/ 381858 h 381858"/>
              <a:gd name="connsiteX1" fmla="*/ 627361 w 627391"/>
              <a:gd name="connsiteY1" fmla="*/ 272691 h 381858"/>
              <a:gd name="connsiteX2" fmla="*/ 536200 w 627391"/>
              <a:gd name="connsiteY2" fmla="*/ 169671 h 381858"/>
              <a:gd name="connsiteX3" fmla="*/ 485183 w 627391"/>
              <a:gd name="connsiteY3" fmla="*/ 86460 h 381858"/>
              <a:gd name="connsiteX4" fmla="*/ 387853 w 627391"/>
              <a:gd name="connsiteY4" fmla="*/ 65998 h 381858"/>
              <a:gd name="connsiteX5" fmla="*/ 232754 w 627391"/>
              <a:gd name="connsiteY5" fmla="*/ 4000 h 381858"/>
              <a:gd name="connsiteX6" fmla="*/ 122670 w 627391"/>
              <a:gd name="connsiteY6" fmla="*/ 126770 h 381858"/>
              <a:gd name="connsiteX7" fmla="*/ 24727 w 627391"/>
              <a:gd name="connsiteY7" fmla="*/ 177583 h 381858"/>
              <a:gd name="connsiteX8" fmla="*/ 11632 w 627391"/>
              <a:gd name="connsiteY8" fmla="*/ 308265 h 381858"/>
              <a:gd name="connsiteX9" fmla="*/ 118987 w 627391"/>
              <a:gd name="connsiteY9" fmla="*/ 381108 h 381858"/>
              <a:gd name="connsiteX10" fmla="*/ 120829 w 627391"/>
              <a:gd name="connsiteY10" fmla="*/ 338752 h 381858"/>
              <a:gd name="connsiteX11" fmla="*/ 49418 w 627391"/>
              <a:gd name="connsiteY11" fmla="*/ 290258 h 381858"/>
              <a:gd name="connsiteX12" fmla="*/ 58080 w 627391"/>
              <a:gd name="connsiteY12" fmla="*/ 203160 h 381858"/>
              <a:gd name="connsiteX13" fmla="*/ 138289 w 627391"/>
              <a:gd name="connsiteY13" fmla="*/ 170421 h 381858"/>
              <a:gd name="connsiteX14" fmla="*/ 162502 w 627391"/>
              <a:gd name="connsiteY14" fmla="*/ 174445 h 381858"/>
              <a:gd name="connsiteX15" fmla="*/ 162502 w 627391"/>
              <a:gd name="connsiteY15" fmla="*/ 147709 h 381858"/>
              <a:gd name="connsiteX16" fmla="*/ 242371 w 627391"/>
              <a:gd name="connsiteY16" fmla="*/ 45400 h 381858"/>
              <a:gd name="connsiteX17" fmla="*/ 359412 w 627391"/>
              <a:gd name="connsiteY17" fmla="*/ 99965 h 381858"/>
              <a:gd name="connsiteX18" fmla="*/ 367665 w 627391"/>
              <a:gd name="connsiteY18" fmla="*/ 116402 h 381858"/>
              <a:gd name="connsiteX19" fmla="*/ 384784 w 627391"/>
              <a:gd name="connsiteY19" fmla="*/ 110332 h 381858"/>
              <a:gd name="connsiteX20" fmla="*/ 460970 w 627391"/>
              <a:gd name="connsiteY20" fmla="*/ 120972 h 381858"/>
              <a:gd name="connsiteX21" fmla="*/ 496096 w 627391"/>
              <a:gd name="connsiteY21" fmla="*/ 190064 h 381858"/>
              <a:gd name="connsiteX22" fmla="*/ 496096 w 627391"/>
              <a:gd name="connsiteY22" fmla="*/ 211344 h 381858"/>
              <a:gd name="connsiteX23" fmla="*/ 523923 w 627391"/>
              <a:gd name="connsiteY23" fmla="*/ 211344 h 381858"/>
              <a:gd name="connsiteX24" fmla="*/ 585521 w 627391"/>
              <a:gd name="connsiteY24" fmla="*/ 277747 h 381858"/>
              <a:gd name="connsiteX25" fmla="*/ 523241 w 627391"/>
              <a:gd name="connsiteY25" fmla="*/ 339366 h 381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27391" h="381858">
                <a:moveTo>
                  <a:pt x="523241" y="381858"/>
                </a:moveTo>
                <a:cubicBezTo>
                  <a:pt x="582139" y="380464"/>
                  <a:pt x="628755" y="331588"/>
                  <a:pt x="627361" y="272691"/>
                </a:cubicBezTo>
                <a:cubicBezTo>
                  <a:pt x="626131" y="220728"/>
                  <a:pt x="587628" y="177215"/>
                  <a:pt x="536200" y="169671"/>
                </a:cubicBezTo>
                <a:cubicBezTo>
                  <a:pt x="530766" y="136316"/>
                  <a:pt x="512444" y="106433"/>
                  <a:pt x="485183" y="86460"/>
                </a:cubicBezTo>
                <a:cubicBezTo>
                  <a:pt x="456969" y="66466"/>
                  <a:pt x="421730" y="59057"/>
                  <a:pt x="387853" y="65998"/>
                </a:cubicBezTo>
                <a:cubicBezTo>
                  <a:pt x="354525" y="14542"/>
                  <a:pt x="292370" y="-10304"/>
                  <a:pt x="232754" y="4000"/>
                </a:cubicBezTo>
                <a:cubicBezTo>
                  <a:pt x="174650" y="18963"/>
                  <a:pt x="131233" y="67384"/>
                  <a:pt x="122670" y="126770"/>
                </a:cubicBezTo>
                <a:cubicBezTo>
                  <a:pt x="83962" y="127809"/>
                  <a:pt x="47867" y="146536"/>
                  <a:pt x="24727" y="177583"/>
                </a:cubicBezTo>
                <a:cubicBezTo>
                  <a:pt x="-2690" y="215668"/>
                  <a:pt x="-7683" y="265496"/>
                  <a:pt x="11632" y="308265"/>
                </a:cubicBezTo>
                <a:cubicBezTo>
                  <a:pt x="31321" y="350421"/>
                  <a:pt x="72539" y="378389"/>
                  <a:pt x="118987" y="381108"/>
                </a:cubicBezTo>
                <a:close/>
                <a:moveTo>
                  <a:pt x="120829" y="338752"/>
                </a:moveTo>
                <a:cubicBezTo>
                  <a:pt x="89967" y="336809"/>
                  <a:pt x="62606" y="318229"/>
                  <a:pt x="49418" y="290258"/>
                </a:cubicBezTo>
                <a:cubicBezTo>
                  <a:pt x="36621" y="261749"/>
                  <a:pt x="39918" y="228590"/>
                  <a:pt x="58080" y="203160"/>
                </a:cubicBezTo>
                <a:cubicBezTo>
                  <a:pt x="76648" y="178180"/>
                  <a:pt x="107545" y="165570"/>
                  <a:pt x="138289" y="170421"/>
                </a:cubicBezTo>
                <a:lnTo>
                  <a:pt x="162502" y="174445"/>
                </a:lnTo>
                <a:lnTo>
                  <a:pt x="162502" y="147709"/>
                </a:lnTo>
                <a:cubicBezTo>
                  <a:pt x="162739" y="99404"/>
                  <a:pt x="195567" y="57352"/>
                  <a:pt x="242371" y="45400"/>
                </a:cubicBezTo>
                <a:cubicBezTo>
                  <a:pt x="289335" y="34077"/>
                  <a:pt x="337891" y="56714"/>
                  <a:pt x="359412" y="99965"/>
                </a:cubicBezTo>
                <a:lnTo>
                  <a:pt x="367665" y="116402"/>
                </a:lnTo>
                <a:lnTo>
                  <a:pt x="384784" y="110332"/>
                </a:lnTo>
                <a:cubicBezTo>
                  <a:pt x="410399" y="101282"/>
                  <a:pt x="438815" y="105251"/>
                  <a:pt x="460970" y="120972"/>
                </a:cubicBezTo>
                <a:cubicBezTo>
                  <a:pt x="482997" y="137108"/>
                  <a:pt x="496038" y="162759"/>
                  <a:pt x="496096" y="190064"/>
                </a:cubicBezTo>
                <a:lnTo>
                  <a:pt x="496096" y="211344"/>
                </a:lnTo>
                <a:lnTo>
                  <a:pt x="523923" y="211344"/>
                </a:lnTo>
                <a:cubicBezTo>
                  <a:pt x="559270" y="212672"/>
                  <a:pt x="586848" y="242401"/>
                  <a:pt x="585521" y="277747"/>
                </a:cubicBezTo>
                <a:cubicBezTo>
                  <a:pt x="584254" y="311494"/>
                  <a:pt x="557000" y="338459"/>
                  <a:pt x="523241" y="339366"/>
                </a:cubicBezTo>
                <a:close/>
              </a:path>
            </a:pathLst>
          </a:custGeom>
          <a:solidFill>
            <a:srgbClr val="000000"/>
          </a:solidFill>
          <a:ln w="674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363E818-9F37-4CCB-85B9-3BEBE4B3BD3B}"/>
              </a:ext>
            </a:extLst>
          </p:cNvPr>
          <p:cNvCxnSpPr>
            <a:cxnSpLocks/>
            <a:stCxn id="87" idx="1"/>
          </p:cNvCxnSpPr>
          <p:nvPr/>
        </p:nvCxnSpPr>
        <p:spPr>
          <a:xfrm flipH="1">
            <a:off x="2731561" y="3498545"/>
            <a:ext cx="1563182" cy="15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F653FFA-EFD2-41F6-A19A-0CF0DCE236EE}"/>
              </a:ext>
            </a:extLst>
          </p:cNvPr>
          <p:cNvCxnSpPr>
            <a:cxnSpLocks/>
          </p:cNvCxnSpPr>
          <p:nvPr/>
        </p:nvCxnSpPr>
        <p:spPr>
          <a:xfrm flipV="1">
            <a:off x="4728697" y="3807612"/>
            <a:ext cx="1" cy="162150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7137B5A2-43F8-4704-9B3F-7D4AC44E8445}"/>
              </a:ext>
            </a:extLst>
          </p:cNvPr>
          <p:cNvCxnSpPr>
            <a:cxnSpLocks/>
          </p:cNvCxnSpPr>
          <p:nvPr/>
        </p:nvCxnSpPr>
        <p:spPr>
          <a:xfrm flipH="1">
            <a:off x="1219993" y="3513593"/>
            <a:ext cx="85679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8C33339-430F-4DE5-95C6-84A4158C0CDD}"/>
              </a:ext>
            </a:extLst>
          </p:cNvPr>
          <p:cNvCxnSpPr>
            <a:cxnSpLocks/>
          </p:cNvCxnSpPr>
          <p:nvPr/>
        </p:nvCxnSpPr>
        <p:spPr>
          <a:xfrm flipH="1" flipV="1">
            <a:off x="4728698" y="1549906"/>
            <a:ext cx="1987334" cy="64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9E5BB6B-40D5-47D0-A7A5-762F4F78D481}"/>
              </a:ext>
            </a:extLst>
          </p:cNvPr>
          <p:cNvCxnSpPr>
            <a:cxnSpLocks/>
          </p:cNvCxnSpPr>
          <p:nvPr/>
        </p:nvCxnSpPr>
        <p:spPr>
          <a:xfrm flipV="1">
            <a:off x="4728697" y="1531814"/>
            <a:ext cx="0" cy="165276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768312A3-46C0-4C7E-8E2D-3C513BA59603}"/>
              </a:ext>
            </a:extLst>
          </p:cNvPr>
          <p:cNvSpPr txBox="1"/>
          <p:nvPr/>
        </p:nvSpPr>
        <p:spPr>
          <a:xfrm>
            <a:off x="5475969" y="1915240"/>
            <a:ext cx="2865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IP address:         192.168.0.2            Subnet mask:     255.255.255.0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5C57FC62-43D1-4DE0-AC59-117230A3BEEA}"/>
              </a:ext>
            </a:extLst>
          </p:cNvPr>
          <p:cNvSpPr/>
          <p:nvPr/>
        </p:nvSpPr>
        <p:spPr>
          <a:xfrm>
            <a:off x="2069709" y="3173422"/>
            <a:ext cx="877432" cy="60744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1B20FAB-68AA-4261-8E8D-F2065DAE08CD}"/>
              </a:ext>
            </a:extLst>
          </p:cNvPr>
          <p:cNvSpPr txBox="1"/>
          <p:nvPr/>
        </p:nvSpPr>
        <p:spPr>
          <a:xfrm>
            <a:off x="2101581" y="3331540"/>
            <a:ext cx="985476" cy="306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Gateway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05C2115-645C-4E05-8276-1034F8A16C86}"/>
              </a:ext>
            </a:extLst>
          </p:cNvPr>
          <p:cNvSpPr txBox="1"/>
          <p:nvPr/>
        </p:nvSpPr>
        <p:spPr>
          <a:xfrm>
            <a:off x="282969" y="3359776"/>
            <a:ext cx="985476" cy="306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Internet</a:t>
            </a:r>
          </a:p>
        </p:txBody>
      </p:sp>
      <p:pic>
        <p:nvPicPr>
          <p:cNvPr id="108" name="Content Placeholder 4" descr="Computer outline">
            <a:extLst>
              <a:ext uri="{FF2B5EF4-FFF2-40B4-BE49-F238E27FC236}">
                <a16:creationId xmlns:a16="http://schemas.microsoft.com/office/drawing/2014/main" id="{ACC6176B-1712-49E6-8ADD-7CA08CDA3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09301" y="4990397"/>
            <a:ext cx="877432" cy="877432"/>
          </a:xfrm>
          <a:prstGeom prst="rect">
            <a:avLst/>
          </a:prstGeom>
        </p:spPr>
      </p:pic>
      <p:sp>
        <p:nvSpPr>
          <p:cNvPr id="110" name="TextBox 109">
            <a:extLst>
              <a:ext uri="{FF2B5EF4-FFF2-40B4-BE49-F238E27FC236}">
                <a16:creationId xmlns:a16="http://schemas.microsoft.com/office/drawing/2014/main" id="{13F86D69-F387-449E-B566-AD855FDF458C}"/>
              </a:ext>
            </a:extLst>
          </p:cNvPr>
          <p:cNvSpPr txBox="1"/>
          <p:nvPr/>
        </p:nvSpPr>
        <p:spPr>
          <a:xfrm>
            <a:off x="5655116" y="5670492"/>
            <a:ext cx="2865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IP address:         192.168.0.4            Subnet mask:     255.255.255.0</a:t>
            </a: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00541982-24A2-4441-8ECE-AFE2865C438C}"/>
              </a:ext>
            </a:extLst>
          </p:cNvPr>
          <p:cNvCxnSpPr>
            <a:cxnSpLocks/>
            <a:stCxn id="108" idx="1"/>
          </p:cNvCxnSpPr>
          <p:nvPr/>
        </p:nvCxnSpPr>
        <p:spPr>
          <a:xfrm flipH="1" flipV="1">
            <a:off x="4728699" y="5425899"/>
            <a:ext cx="2080602" cy="32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DDCC92AA-7703-4FDB-B4EF-CD3D0D1BAFD2}"/>
              </a:ext>
            </a:extLst>
          </p:cNvPr>
          <p:cNvSpPr txBox="1"/>
          <p:nvPr/>
        </p:nvSpPr>
        <p:spPr>
          <a:xfrm>
            <a:off x="1071663" y="2645865"/>
            <a:ext cx="1844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Public IP address: </a:t>
            </a:r>
          </a:p>
          <a:p>
            <a:r>
              <a:rPr lang="en-GB" sz="1400" dirty="0"/>
              <a:t>107.172.98.21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7BA1172-17C1-44DD-8993-C0BAF4CF7802}"/>
              </a:ext>
            </a:extLst>
          </p:cNvPr>
          <p:cNvSpPr txBox="1"/>
          <p:nvPr/>
        </p:nvSpPr>
        <p:spPr>
          <a:xfrm>
            <a:off x="3734319" y="903318"/>
            <a:ext cx="27245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Network IP address: 192.168.0.0</a:t>
            </a:r>
          </a:p>
          <a:p>
            <a:r>
              <a:rPr lang="en-GB" sz="1400" dirty="0"/>
              <a:t>Broadcast Address: 192.168.0.255 </a:t>
            </a:r>
          </a:p>
        </p:txBody>
      </p:sp>
    </p:spTree>
    <p:extLst>
      <p:ext uri="{BB962C8B-B14F-4D97-AF65-F5344CB8AC3E}">
        <p14:creationId xmlns:p14="http://schemas.microsoft.com/office/powerpoint/2010/main" val="7356815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D6D26-5B63-4953-AC8A-E7C066D6D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Schematic of a private network with sub networks</a:t>
            </a: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C1174CE8-E011-4FB7-B5B4-D6DA868D4F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220" y="1100426"/>
            <a:ext cx="7613748" cy="535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5721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23C14-C7B9-4323-A0CE-02C6D5555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Sub networks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68ED2-8F13-446B-A45A-1F58BA78C4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1785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dirty="0"/>
              <a:t>There are good reasons why we might want to split a network into subnetworks.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Improve Security by limiting access to subnetworks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It is more reliable because if there is an issue on a network fewer computers are affected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Smaller subnetworks means that network congestion is reduced and there are fewer collisions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4366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Dynamic Host configuration Protocol (DHCP)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000" dirty="0"/>
              <a:t>Static IP addresses never change.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000" dirty="0"/>
              <a:t>Dynamic addressed are allocated each time a device connects to a network.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000" dirty="0"/>
              <a:t>Each time a host is connected an IP address will be allocated from a list of available addresses and will then be removed from the list.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000" dirty="0"/>
              <a:t>When a device is no longer connected the IP address is then added to the list of available addresses ready to be allocated once again.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000" dirty="0"/>
              <a:t>A DHCP server is used to perform this task.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000" dirty="0"/>
              <a:t>This is a way of preserving IPv4 addresses.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259631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Network address translation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Network address translation (NAT) allows external connection to IP addresses within a private LAN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Translates IP addresses between public and private IP addresses so that private IP addresses can be addressed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Assigns a public address inside a private network. Limits the number of IP addresses and allows us to preserve IP addresses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To access the internet outside the private network</a:t>
            </a:r>
          </a:p>
        </p:txBody>
      </p:sp>
    </p:spTree>
    <p:extLst>
      <p:ext uri="{BB962C8B-B14F-4D97-AF65-F5344CB8AC3E}">
        <p14:creationId xmlns:p14="http://schemas.microsoft.com/office/powerpoint/2010/main" val="3632678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Ports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8699091"/>
              </p:ext>
            </p:extLst>
          </p:nvPr>
        </p:nvGraphicFramePr>
        <p:xfrm>
          <a:off x="2148840" y="3560783"/>
          <a:ext cx="4922520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9140">
                  <a:extLst>
                    <a:ext uri="{9D8B030D-6E8A-4147-A177-3AD203B41FA5}">
                      <a16:colId xmlns:a16="http://schemas.microsoft.com/office/drawing/2014/main" val="3239619392"/>
                    </a:ext>
                  </a:extLst>
                </a:gridCol>
                <a:gridCol w="3163380">
                  <a:extLst>
                    <a:ext uri="{9D8B030D-6E8A-4147-A177-3AD203B41FA5}">
                      <a16:colId xmlns:a16="http://schemas.microsoft.com/office/drawing/2014/main" val="39565147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Port</a:t>
                      </a:r>
                      <a:r>
                        <a:rPr lang="en-US" b="1" baseline="0" dirty="0"/>
                        <a:t> number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Protocol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3162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FTP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6189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SSH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88918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SMTP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561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HTTP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914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POP3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0569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HTTPS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74015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63880" y="1143973"/>
            <a:ext cx="10789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A port is </a:t>
            </a:r>
            <a:r>
              <a:rPr lang="en-GB" dirty="0"/>
              <a:t>the end point between a networked device and other networked devices </a:t>
            </a:r>
            <a:r>
              <a:rPr lang="en-US" dirty="0"/>
              <a:t>through which packets enters and leave</a:t>
            </a:r>
            <a:r>
              <a:rPr lang="en-GB" dirty="0"/>
              <a:t>.</a:t>
            </a:r>
            <a:r>
              <a:rPr lang="en-US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By convention depending on the protocol a specific port number will be used.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A client port number is temporarily assigned for the duration of a connection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At the server end the service continually listens waiting for instructions from clients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The port numbers are added to the packet in the transport layer and determine which application layer protocol to 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6252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E0782-D6C9-423E-821A-C7236E6B7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Sockets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EFE21-5F62-4AA5-8F14-1F803DA8B6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socket is a connection between two applications over a network that allows data to be exchanged. A socket includes the IP address and the port number.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The port number and IP address together are called the socket.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e.g.    </a:t>
            </a:r>
            <a:r>
              <a:rPr lang="en-US" dirty="0">
                <a:latin typeface="Consolas" panose="020B0609020204030204" pitchFamily="49" charset="0"/>
              </a:rPr>
              <a:t>127.0.0.1:5000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>
                <a:latin typeface="Consolas" panose="020B0609020204030204" pitchFamily="49" charset="0"/>
              </a:rPr>
              <a:t>127.0.0.1</a:t>
            </a:r>
            <a:r>
              <a:rPr lang="en-GB" dirty="0"/>
              <a:t> is the IP address and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>
                <a:latin typeface="Consolas" panose="020B0609020204030204" pitchFamily="49" charset="0"/>
              </a:rPr>
              <a:t>5000</a:t>
            </a:r>
            <a:r>
              <a:rPr lang="en-GB" dirty="0"/>
              <a:t> is the port number.</a:t>
            </a:r>
          </a:p>
        </p:txBody>
      </p:sp>
    </p:spTree>
    <p:extLst>
      <p:ext uri="{BB962C8B-B14F-4D97-AF65-F5344CB8AC3E}">
        <p14:creationId xmlns:p14="http://schemas.microsoft.com/office/powerpoint/2010/main" val="3026330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B4E91-22B9-4563-8607-DD82AEEAB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IP addresses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11605-8EE0-4FB8-8EA5-A7763822B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IP address can be represented as dot decimal notation.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There are four numbers stored as a value between 0 and 255 that are separated by a point.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Example:  192.168.33.22</a:t>
            </a:r>
          </a:p>
          <a:p>
            <a:pPr marL="0" indent="0">
              <a:buNone/>
            </a:pPr>
            <a:endParaRPr lang="en-GB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GB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D9C1CE1-2C0B-47B1-AAC5-A2E2F6755B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150714"/>
              </p:ext>
            </p:extLst>
          </p:nvPr>
        </p:nvGraphicFramePr>
        <p:xfrm>
          <a:off x="1093216" y="4401650"/>
          <a:ext cx="9586975" cy="1402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17395">
                  <a:extLst>
                    <a:ext uri="{9D8B030D-6E8A-4147-A177-3AD203B41FA5}">
                      <a16:colId xmlns:a16="http://schemas.microsoft.com/office/drawing/2014/main" val="1468030785"/>
                    </a:ext>
                  </a:extLst>
                </a:gridCol>
                <a:gridCol w="1917395">
                  <a:extLst>
                    <a:ext uri="{9D8B030D-6E8A-4147-A177-3AD203B41FA5}">
                      <a16:colId xmlns:a16="http://schemas.microsoft.com/office/drawing/2014/main" val="2474333661"/>
                    </a:ext>
                  </a:extLst>
                </a:gridCol>
                <a:gridCol w="1917395">
                  <a:extLst>
                    <a:ext uri="{9D8B030D-6E8A-4147-A177-3AD203B41FA5}">
                      <a16:colId xmlns:a16="http://schemas.microsoft.com/office/drawing/2014/main" val="826099754"/>
                    </a:ext>
                  </a:extLst>
                </a:gridCol>
                <a:gridCol w="1917395">
                  <a:extLst>
                    <a:ext uri="{9D8B030D-6E8A-4147-A177-3AD203B41FA5}">
                      <a16:colId xmlns:a16="http://schemas.microsoft.com/office/drawing/2014/main" val="973264521"/>
                    </a:ext>
                  </a:extLst>
                </a:gridCol>
                <a:gridCol w="1917395">
                  <a:extLst>
                    <a:ext uri="{9D8B030D-6E8A-4147-A177-3AD203B41FA5}">
                      <a16:colId xmlns:a16="http://schemas.microsoft.com/office/drawing/2014/main" val="33892840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nsolas" panose="020B0609020204030204" pitchFamily="49" charset="0"/>
                        </a:rPr>
                        <a:t>Dot decimal notation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nsolas" panose="020B0609020204030204" pitchFamily="49" charset="0"/>
                        </a:rPr>
                        <a:t>192.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nsolas" panose="020B0609020204030204" pitchFamily="49" charset="0"/>
                        </a:rPr>
                        <a:t>168.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nsolas" panose="020B0609020204030204" pitchFamily="49" charset="0"/>
                        </a:rPr>
                        <a:t>33.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nsolas" panose="020B0609020204030204" pitchFamily="49" charset="0"/>
                        </a:rPr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035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nsolas" panose="020B0609020204030204" pitchFamily="49" charset="0"/>
                        </a:rPr>
                        <a:t>Binary notation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nsolas" panose="020B0609020204030204" pitchFamily="49" charset="0"/>
                        </a:rPr>
                        <a:t>11000000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nsolas" panose="020B0609020204030204" pitchFamily="49" charset="0"/>
                        </a:rPr>
                        <a:t>10101000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nsolas" panose="020B0609020204030204" pitchFamily="49" charset="0"/>
                        </a:rPr>
                        <a:t>00100001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nsolas" panose="020B0609020204030204" pitchFamily="49" charset="0"/>
                        </a:rPr>
                        <a:t>00010110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4752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98813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Port forwarding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2057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Computers  on a private network cannot be seen by computers outside local network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Port forwarding </a:t>
            </a:r>
            <a:r>
              <a:rPr lang="en-US" dirty="0"/>
              <a:t>is an application of NAT that </a:t>
            </a:r>
            <a:r>
              <a:rPr lang="en-GB" dirty="0"/>
              <a:t>allows remote computers on the internet to communicate with a specific computer within a private local-area network (LAN).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 specific port on the gateway/router will be used to forward communications on to a specified computer on the private network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For instance, to access a web server on a private network a port number of 80 is normally used.</a:t>
            </a:r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0947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Content Placeholder 4" descr="Computer outline">
            <a:extLst>
              <a:ext uri="{FF2B5EF4-FFF2-40B4-BE49-F238E27FC236}">
                <a16:creationId xmlns:a16="http://schemas.microsoft.com/office/drawing/2014/main" id="{273BE961-204B-4D28-8C29-C900E8B2B2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85367" y="3074221"/>
            <a:ext cx="877432" cy="877432"/>
          </a:xfrm>
          <a:prstGeom prst="rect">
            <a:avLst/>
          </a:prstGeom>
        </p:spPr>
      </p:pic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0B205D38-F02D-4B12-91A0-38B8BD96F0DD}"/>
              </a:ext>
            </a:extLst>
          </p:cNvPr>
          <p:cNvCxnSpPr>
            <a:cxnSpLocks/>
          </p:cNvCxnSpPr>
          <p:nvPr/>
        </p:nvCxnSpPr>
        <p:spPr>
          <a:xfrm flipH="1" flipV="1">
            <a:off x="4817701" y="3481487"/>
            <a:ext cx="1987334" cy="64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id="{1CDDF249-568B-456E-9977-EC5DC2B3103E}"/>
              </a:ext>
            </a:extLst>
          </p:cNvPr>
          <p:cNvSpPr/>
          <p:nvPr/>
        </p:nvSpPr>
        <p:spPr>
          <a:xfrm>
            <a:off x="4294743" y="3194820"/>
            <a:ext cx="877432" cy="60744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BDB64D-D3C6-4681-B848-8E50EEE1F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Port Forwarding</a:t>
            </a:r>
          </a:p>
        </p:txBody>
      </p:sp>
      <p:pic>
        <p:nvPicPr>
          <p:cNvPr id="8" name="Content Placeholder 4" descr="Computer outline">
            <a:extLst>
              <a:ext uri="{FF2B5EF4-FFF2-40B4-BE49-F238E27FC236}">
                <a16:creationId xmlns:a16="http://schemas.microsoft.com/office/drawing/2014/main" id="{DC0754D0-BE69-4A9C-9005-E14E5241B9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16032" y="1187508"/>
            <a:ext cx="877432" cy="8774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8C9F339-247F-404C-A5B2-8BCEE1518B60}"/>
              </a:ext>
            </a:extLst>
          </p:cNvPr>
          <p:cNvSpPr txBox="1"/>
          <p:nvPr/>
        </p:nvSpPr>
        <p:spPr>
          <a:xfrm>
            <a:off x="5722045" y="3844178"/>
            <a:ext cx="2865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IP address:         192.168.0.3  </a:t>
            </a:r>
          </a:p>
          <a:p>
            <a:r>
              <a:rPr lang="en-GB" sz="1400" dirty="0"/>
              <a:t>Port: 	      443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231C2DB-EB33-431F-90E8-7836FAD52234}"/>
              </a:ext>
            </a:extLst>
          </p:cNvPr>
          <p:cNvSpPr txBox="1"/>
          <p:nvPr/>
        </p:nvSpPr>
        <p:spPr>
          <a:xfrm>
            <a:off x="4386516" y="3304999"/>
            <a:ext cx="985476" cy="306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Switch</a:t>
            </a: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1C327B2-FF38-4552-B48A-FCB43112F2D3}"/>
              </a:ext>
            </a:extLst>
          </p:cNvPr>
          <p:cNvSpPr/>
          <p:nvPr/>
        </p:nvSpPr>
        <p:spPr>
          <a:xfrm>
            <a:off x="240403" y="3146923"/>
            <a:ext cx="877432" cy="564153"/>
          </a:xfrm>
          <a:custGeom>
            <a:avLst/>
            <a:gdLst>
              <a:gd name="connsiteX0" fmla="*/ 523241 w 627391"/>
              <a:gd name="connsiteY0" fmla="*/ 381858 h 381858"/>
              <a:gd name="connsiteX1" fmla="*/ 627361 w 627391"/>
              <a:gd name="connsiteY1" fmla="*/ 272691 h 381858"/>
              <a:gd name="connsiteX2" fmla="*/ 536200 w 627391"/>
              <a:gd name="connsiteY2" fmla="*/ 169671 h 381858"/>
              <a:gd name="connsiteX3" fmla="*/ 485183 w 627391"/>
              <a:gd name="connsiteY3" fmla="*/ 86460 h 381858"/>
              <a:gd name="connsiteX4" fmla="*/ 387853 w 627391"/>
              <a:gd name="connsiteY4" fmla="*/ 65998 h 381858"/>
              <a:gd name="connsiteX5" fmla="*/ 232754 w 627391"/>
              <a:gd name="connsiteY5" fmla="*/ 4000 h 381858"/>
              <a:gd name="connsiteX6" fmla="*/ 122670 w 627391"/>
              <a:gd name="connsiteY6" fmla="*/ 126770 h 381858"/>
              <a:gd name="connsiteX7" fmla="*/ 24727 w 627391"/>
              <a:gd name="connsiteY7" fmla="*/ 177583 h 381858"/>
              <a:gd name="connsiteX8" fmla="*/ 11632 w 627391"/>
              <a:gd name="connsiteY8" fmla="*/ 308265 h 381858"/>
              <a:gd name="connsiteX9" fmla="*/ 118987 w 627391"/>
              <a:gd name="connsiteY9" fmla="*/ 381108 h 381858"/>
              <a:gd name="connsiteX10" fmla="*/ 120829 w 627391"/>
              <a:gd name="connsiteY10" fmla="*/ 338752 h 381858"/>
              <a:gd name="connsiteX11" fmla="*/ 49418 w 627391"/>
              <a:gd name="connsiteY11" fmla="*/ 290258 h 381858"/>
              <a:gd name="connsiteX12" fmla="*/ 58080 w 627391"/>
              <a:gd name="connsiteY12" fmla="*/ 203160 h 381858"/>
              <a:gd name="connsiteX13" fmla="*/ 138289 w 627391"/>
              <a:gd name="connsiteY13" fmla="*/ 170421 h 381858"/>
              <a:gd name="connsiteX14" fmla="*/ 162502 w 627391"/>
              <a:gd name="connsiteY14" fmla="*/ 174445 h 381858"/>
              <a:gd name="connsiteX15" fmla="*/ 162502 w 627391"/>
              <a:gd name="connsiteY15" fmla="*/ 147709 h 381858"/>
              <a:gd name="connsiteX16" fmla="*/ 242371 w 627391"/>
              <a:gd name="connsiteY16" fmla="*/ 45400 h 381858"/>
              <a:gd name="connsiteX17" fmla="*/ 359412 w 627391"/>
              <a:gd name="connsiteY17" fmla="*/ 99965 h 381858"/>
              <a:gd name="connsiteX18" fmla="*/ 367665 w 627391"/>
              <a:gd name="connsiteY18" fmla="*/ 116402 h 381858"/>
              <a:gd name="connsiteX19" fmla="*/ 384784 w 627391"/>
              <a:gd name="connsiteY19" fmla="*/ 110332 h 381858"/>
              <a:gd name="connsiteX20" fmla="*/ 460970 w 627391"/>
              <a:gd name="connsiteY20" fmla="*/ 120972 h 381858"/>
              <a:gd name="connsiteX21" fmla="*/ 496096 w 627391"/>
              <a:gd name="connsiteY21" fmla="*/ 190064 h 381858"/>
              <a:gd name="connsiteX22" fmla="*/ 496096 w 627391"/>
              <a:gd name="connsiteY22" fmla="*/ 211344 h 381858"/>
              <a:gd name="connsiteX23" fmla="*/ 523923 w 627391"/>
              <a:gd name="connsiteY23" fmla="*/ 211344 h 381858"/>
              <a:gd name="connsiteX24" fmla="*/ 585521 w 627391"/>
              <a:gd name="connsiteY24" fmla="*/ 277747 h 381858"/>
              <a:gd name="connsiteX25" fmla="*/ 523241 w 627391"/>
              <a:gd name="connsiteY25" fmla="*/ 339366 h 381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27391" h="381858">
                <a:moveTo>
                  <a:pt x="523241" y="381858"/>
                </a:moveTo>
                <a:cubicBezTo>
                  <a:pt x="582139" y="380464"/>
                  <a:pt x="628755" y="331588"/>
                  <a:pt x="627361" y="272691"/>
                </a:cubicBezTo>
                <a:cubicBezTo>
                  <a:pt x="626131" y="220728"/>
                  <a:pt x="587628" y="177215"/>
                  <a:pt x="536200" y="169671"/>
                </a:cubicBezTo>
                <a:cubicBezTo>
                  <a:pt x="530766" y="136316"/>
                  <a:pt x="512444" y="106433"/>
                  <a:pt x="485183" y="86460"/>
                </a:cubicBezTo>
                <a:cubicBezTo>
                  <a:pt x="456969" y="66466"/>
                  <a:pt x="421730" y="59057"/>
                  <a:pt x="387853" y="65998"/>
                </a:cubicBezTo>
                <a:cubicBezTo>
                  <a:pt x="354525" y="14542"/>
                  <a:pt x="292370" y="-10304"/>
                  <a:pt x="232754" y="4000"/>
                </a:cubicBezTo>
                <a:cubicBezTo>
                  <a:pt x="174650" y="18963"/>
                  <a:pt x="131233" y="67384"/>
                  <a:pt x="122670" y="126770"/>
                </a:cubicBezTo>
                <a:cubicBezTo>
                  <a:pt x="83962" y="127809"/>
                  <a:pt x="47867" y="146536"/>
                  <a:pt x="24727" y="177583"/>
                </a:cubicBezTo>
                <a:cubicBezTo>
                  <a:pt x="-2690" y="215668"/>
                  <a:pt x="-7683" y="265496"/>
                  <a:pt x="11632" y="308265"/>
                </a:cubicBezTo>
                <a:cubicBezTo>
                  <a:pt x="31321" y="350421"/>
                  <a:pt x="72539" y="378389"/>
                  <a:pt x="118987" y="381108"/>
                </a:cubicBezTo>
                <a:close/>
                <a:moveTo>
                  <a:pt x="120829" y="338752"/>
                </a:moveTo>
                <a:cubicBezTo>
                  <a:pt x="89967" y="336809"/>
                  <a:pt x="62606" y="318229"/>
                  <a:pt x="49418" y="290258"/>
                </a:cubicBezTo>
                <a:cubicBezTo>
                  <a:pt x="36621" y="261749"/>
                  <a:pt x="39918" y="228590"/>
                  <a:pt x="58080" y="203160"/>
                </a:cubicBezTo>
                <a:cubicBezTo>
                  <a:pt x="76648" y="178180"/>
                  <a:pt x="107545" y="165570"/>
                  <a:pt x="138289" y="170421"/>
                </a:cubicBezTo>
                <a:lnTo>
                  <a:pt x="162502" y="174445"/>
                </a:lnTo>
                <a:lnTo>
                  <a:pt x="162502" y="147709"/>
                </a:lnTo>
                <a:cubicBezTo>
                  <a:pt x="162739" y="99404"/>
                  <a:pt x="195567" y="57352"/>
                  <a:pt x="242371" y="45400"/>
                </a:cubicBezTo>
                <a:cubicBezTo>
                  <a:pt x="289335" y="34077"/>
                  <a:pt x="337891" y="56714"/>
                  <a:pt x="359412" y="99965"/>
                </a:cubicBezTo>
                <a:lnTo>
                  <a:pt x="367665" y="116402"/>
                </a:lnTo>
                <a:lnTo>
                  <a:pt x="384784" y="110332"/>
                </a:lnTo>
                <a:cubicBezTo>
                  <a:pt x="410399" y="101282"/>
                  <a:pt x="438815" y="105251"/>
                  <a:pt x="460970" y="120972"/>
                </a:cubicBezTo>
                <a:cubicBezTo>
                  <a:pt x="482997" y="137108"/>
                  <a:pt x="496038" y="162759"/>
                  <a:pt x="496096" y="190064"/>
                </a:cubicBezTo>
                <a:lnTo>
                  <a:pt x="496096" y="211344"/>
                </a:lnTo>
                <a:lnTo>
                  <a:pt x="523923" y="211344"/>
                </a:lnTo>
                <a:cubicBezTo>
                  <a:pt x="559270" y="212672"/>
                  <a:pt x="586848" y="242401"/>
                  <a:pt x="585521" y="277747"/>
                </a:cubicBezTo>
                <a:cubicBezTo>
                  <a:pt x="584254" y="311494"/>
                  <a:pt x="557000" y="338459"/>
                  <a:pt x="523241" y="339366"/>
                </a:cubicBezTo>
                <a:close/>
              </a:path>
            </a:pathLst>
          </a:custGeom>
          <a:solidFill>
            <a:srgbClr val="000000"/>
          </a:solidFill>
          <a:ln w="674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363E818-9F37-4CCB-85B9-3BEBE4B3BD3B}"/>
              </a:ext>
            </a:extLst>
          </p:cNvPr>
          <p:cNvCxnSpPr>
            <a:cxnSpLocks/>
            <a:stCxn id="87" idx="1"/>
          </p:cNvCxnSpPr>
          <p:nvPr/>
        </p:nvCxnSpPr>
        <p:spPr>
          <a:xfrm flipH="1">
            <a:off x="2731561" y="3498545"/>
            <a:ext cx="1563182" cy="15048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F653FFA-EFD2-41F6-A19A-0CF0DCE236EE}"/>
              </a:ext>
            </a:extLst>
          </p:cNvPr>
          <p:cNvCxnSpPr>
            <a:cxnSpLocks/>
          </p:cNvCxnSpPr>
          <p:nvPr/>
        </p:nvCxnSpPr>
        <p:spPr>
          <a:xfrm flipV="1">
            <a:off x="4728697" y="3807612"/>
            <a:ext cx="1" cy="162150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7137B5A2-43F8-4704-9B3F-7D4AC44E8445}"/>
              </a:ext>
            </a:extLst>
          </p:cNvPr>
          <p:cNvCxnSpPr>
            <a:cxnSpLocks/>
          </p:cNvCxnSpPr>
          <p:nvPr/>
        </p:nvCxnSpPr>
        <p:spPr>
          <a:xfrm flipH="1">
            <a:off x="1219993" y="3513593"/>
            <a:ext cx="85679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8C33339-430F-4DE5-95C6-84A4158C0CDD}"/>
              </a:ext>
            </a:extLst>
          </p:cNvPr>
          <p:cNvCxnSpPr>
            <a:cxnSpLocks/>
          </p:cNvCxnSpPr>
          <p:nvPr/>
        </p:nvCxnSpPr>
        <p:spPr>
          <a:xfrm flipH="1" flipV="1">
            <a:off x="4728698" y="1549906"/>
            <a:ext cx="1987334" cy="6429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9E5BB6B-40D5-47D0-A7A5-762F4F78D481}"/>
              </a:ext>
            </a:extLst>
          </p:cNvPr>
          <p:cNvCxnSpPr>
            <a:cxnSpLocks/>
          </p:cNvCxnSpPr>
          <p:nvPr/>
        </p:nvCxnSpPr>
        <p:spPr>
          <a:xfrm flipV="1">
            <a:off x="4728697" y="1531814"/>
            <a:ext cx="0" cy="1652766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768312A3-46C0-4C7E-8E2D-3C513BA59603}"/>
              </a:ext>
            </a:extLst>
          </p:cNvPr>
          <p:cNvSpPr txBox="1"/>
          <p:nvPr/>
        </p:nvSpPr>
        <p:spPr>
          <a:xfrm>
            <a:off x="5475969" y="1915240"/>
            <a:ext cx="2865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IP address:         192.168.0.2            </a:t>
            </a:r>
          </a:p>
          <a:p>
            <a:r>
              <a:rPr lang="en-GB" sz="1400" dirty="0"/>
              <a:t>Port:     	      80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5C57FC62-43D1-4DE0-AC59-117230A3BEEA}"/>
              </a:ext>
            </a:extLst>
          </p:cNvPr>
          <p:cNvSpPr/>
          <p:nvPr/>
        </p:nvSpPr>
        <p:spPr>
          <a:xfrm>
            <a:off x="2069709" y="3173422"/>
            <a:ext cx="877432" cy="60744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1B20FAB-68AA-4261-8E8D-F2065DAE08CD}"/>
              </a:ext>
            </a:extLst>
          </p:cNvPr>
          <p:cNvSpPr txBox="1"/>
          <p:nvPr/>
        </p:nvSpPr>
        <p:spPr>
          <a:xfrm>
            <a:off x="2101581" y="3331540"/>
            <a:ext cx="985476" cy="306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Gateway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05C2115-645C-4E05-8276-1034F8A16C86}"/>
              </a:ext>
            </a:extLst>
          </p:cNvPr>
          <p:cNvSpPr txBox="1"/>
          <p:nvPr/>
        </p:nvSpPr>
        <p:spPr>
          <a:xfrm>
            <a:off x="282969" y="3359776"/>
            <a:ext cx="985476" cy="306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Internet</a:t>
            </a:r>
          </a:p>
        </p:txBody>
      </p:sp>
      <p:pic>
        <p:nvPicPr>
          <p:cNvPr id="108" name="Content Placeholder 4" descr="Computer outline">
            <a:extLst>
              <a:ext uri="{FF2B5EF4-FFF2-40B4-BE49-F238E27FC236}">
                <a16:creationId xmlns:a16="http://schemas.microsoft.com/office/drawing/2014/main" id="{ACC6176B-1712-49E6-8ADD-7CA08CDA3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09301" y="4990397"/>
            <a:ext cx="877432" cy="877432"/>
          </a:xfrm>
          <a:prstGeom prst="rect">
            <a:avLst/>
          </a:prstGeom>
        </p:spPr>
      </p:pic>
      <p:sp>
        <p:nvSpPr>
          <p:cNvPr id="110" name="TextBox 109">
            <a:extLst>
              <a:ext uri="{FF2B5EF4-FFF2-40B4-BE49-F238E27FC236}">
                <a16:creationId xmlns:a16="http://schemas.microsoft.com/office/drawing/2014/main" id="{13F86D69-F387-449E-B566-AD855FDF458C}"/>
              </a:ext>
            </a:extLst>
          </p:cNvPr>
          <p:cNvSpPr txBox="1"/>
          <p:nvPr/>
        </p:nvSpPr>
        <p:spPr>
          <a:xfrm>
            <a:off x="5655116" y="5670492"/>
            <a:ext cx="2865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IP address:         192.168.0.4            </a:t>
            </a:r>
          </a:p>
          <a:p>
            <a:r>
              <a:rPr lang="en-GB" sz="1400" dirty="0"/>
              <a:t>Port:                    20</a:t>
            </a: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00541982-24A2-4441-8ECE-AFE2865C438C}"/>
              </a:ext>
            </a:extLst>
          </p:cNvPr>
          <p:cNvCxnSpPr>
            <a:cxnSpLocks/>
            <a:stCxn id="108" idx="1"/>
          </p:cNvCxnSpPr>
          <p:nvPr/>
        </p:nvCxnSpPr>
        <p:spPr>
          <a:xfrm flipH="1" flipV="1">
            <a:off x="4728699" y="5425899"/>
            <a:ext cx="2080602" cy="32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DDCC92AA-7703-4FDB-B4EF-CD3D0D1BAFD2}"/>
              </a:ext>
            </a:extLst>
          </p:cNvPr>
          <p:cNvSpPr txBox="1"/>
          <p:nvPr/>
        </p:nvSpPr>
        <p:spPr>
          <a:xfrm>
            <a:off x="1071663" y="2645865"/>
            <a:ext cx="1844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107.172.98.21:80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6A196753-614C-4980-9E0E-22505903A7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762928"/>
              </p:ext>
            </p:extLst>
          </p:nvPr>
        </p:nvGraphicFramePr>
        <p:xfrm>
          <a:off x="8137553" y="1346782"/>
          <a:ext cx="3696636" cy="2291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2949">
                  <a:extLst>
                    <a:ext uri="{9D8B030D-6E8A-4147-A177-3AD203B41FA5}">
                      <a16:colId xmlns:a16="http://schemas.microsoft.com/office/drawing/2014/main" val="2886124593"/>
                    </a:ext>
                  </a:extLst>
                </a:gridCol>
                <a:gridCol w="1733687">
                  <a:extLst>
                    <a:ext uri="{9D8B030D-6E8A-4147-A177-3AD203B41FA5}">
                      <a16:colId xmlns:a16="http://schemas.microsoft.com/office/drawing/2014/main" val="1114428878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Network Address Translation Table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5612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107.172.98.21:80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192.168.0.2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8160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107.172.98.21:443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192.168.0.3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9251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107.172.98.21:20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192.168.0.4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58049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74624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80CD3-3065-4C1C-8020-B0B3BC40C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to determine if host is on 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54975-3A35-4A4E-92F9-28D595EC6E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1113582"/>
            <a:ext cx="10515600" cy="4630835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1600" dirty="0"/>
              <a:t>Worked example: Given Subnet mask 255.255.192.0,  are hosts 10.10.83.1  and 10.10.74.1 on the same network.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/>
              <a:t>We need to determine if networks ID are the same. If they are packets can be sent directly to a computer, if they are different they need to be sent via a router.</a:t>
            </a:r>
          </a:p>
          <a:p>
            <a:pPr marL="0" indent="0">
              <a:lnSpc>
                <a:spcPct val="120000"/>
              </a:lnSpc>
              <a:buNone/>
            </a:pPr>
            <a:endParaRPr lang="en-GB" sz="16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>
                <a:latin typeface="Consolas" panose="020B0609020204030204" pitchFamily="49" charset="0"/>
              </a:rPr>
              <a:t>Mask	.11000000.00000000	.192.0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>
                <a:latin typeface="Consolas" panose="020B0609020204030204" pitchFamily="49" charset="0"/>
              </a:rPr>
              <a:t>Host 1  	.01001011.00000001	.83.1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>
                <a:latin typeface="Consolas" panose="020B0609020204030204" pitchFamily="49" charset="0"/>
              </a:rPr>
              <a:t>Network	.01000000.00000000	.64.0</a:t>
            </a:r>
          </a:p>
          <a:p>
            <a:pPr marL="0" indent="0">
              <a:lnSpc>
                <a:spcPct val="120000"/>
              </a:lnSpc>
              <a:buNone/>
            </a:pPr>
            <a:endParaRPr lang="en-GB" sz="1600" dirty="0"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>
                <a:latin typeface="Consolas" panose="020B0609020204030204" pitchFamily="49" charset="0"/>
              </a:rPr>
              <a:t>Mask	.11000000.00000000	.192.0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>
                <a:latin typeface="Consolas" panose="020B0609020204030204" pitchFamily="49" charset="0"/>
              </a:rPr>
              <a:t>Host 2  	.01001010.00000001	.74.1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>
                <a:latin typeface="Consolas" panose="020B0609020204030204" pitchFamily="49" charset="0"/>
              </a:rPr>
              <a:t>Network	.01000000.00000000       .64.0</a:t>
            </a:r>
          </a:p>
          <a:p>
            <a:pPr marL="0" indent="0">
              <a:lnSpc>
                <a:spcPct val="120000"/>
              </a:lnSpc>
              <a:buNone/>
            </a:pPr>
            <a:endParaRPr lang="en-GB" sz="16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/>
              <a:t>The network identifier 10.10.64.0 is the same for both hosts, so packets can be sent directly between the two hosts.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8783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5800A-36C4-41F7-AAE1-0C46BC4C3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30D453-E330-472A-AEFC-091371C19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pPr marL="0" indent="0" algn="l">
              <a:lnSpc>
                <a:spcPct val="100000"/>
              </a:lnSpc>
              <a:buNone/>
            </a:pPr>
            <a:r>
              <a:rPr lang="en-GB" sz="1800" b="0" i="0" u="none" strike="noStrike" baseline="0" dirty="0">
                <a:cs typeface="Courier New" panose="02070309020205020404" pitchFamily="49" charset="0"/>
              </a:rPr>
              <a:t>A message is sent from a computer with IP address 192.168.143.19 on a network with the subnet mask 255.255.240.0 to a computer with the IP address 192.168.124.84. Does the message stay within the network?</a:t>
            </a:r>
          </a:p>
          <a:p>
            <a:pPr marL="0" indent="0" algn="l">
              <a:lnSpc>
                <a:spcPct val="100000"/>
              </a:lnSpc>
              <a:buNone/>
            </a:pPr>
            <a:endParaRPr lang="en-GB" sz="1800" dirty="0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5731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5800A-36C4-41F7-AAE1-0C46BC4C3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30D453-E330-472A-AEFC-091371C19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 algn="l">
              <a:lnSpc>
                <a:spcPct val="100000"/>
              </a:lnSpc>
              <a:buNone/>
            </a:pPr>
            <a:r>
              <a:rPr lang="en-GB" sz="1800" b="0" i="0" u="none" strike="noStrike" baseline="0" dirty="0">
                <a:cs typeface="Courier New" panose="02070309020205020404" pitchFamily="49" charset="0"/>
              </a:rPr>
              <a:t>A message is sent from a computer with IP address 192.168.143.19 on a network with the subnet mask 255.255.240.0 to a computer with the IP address 192.168.124.84. Does the message </a:t>
            </a:r>
            <a:r>
              <a:rPr lang="en-GB" sz="1800" b="0" i="0" u="none" strike="noStrike" baseline="0">
                <a:cs typeface="Courier New" panose="02070309020205020404" pitchFamily="49" charset="0"/>
              </a:rPr>
              <a:t>stay within </a:t>
            </a:r>
            <a:r>
              <a:rPr lang="en-GB" sz="1800" b="0" i="0" u="none" strike="noStrike" baseline="0" dirty="0">
                <a:cs typeface="Courier New" panose="02070309020205020404" pitchFamily="49" charset="0"/>
              </a:rPr>
              <a:t>the network?</a:t>
            </a:r>
          </a:p>
          <a:p>
            <a:pPr algn="l">
              <a:lnSpc>
                <a:spcPct val="100000"/>
              </a:lnSpc>
            </a:pPr>
            <a:endParaRPr lang="en-GB" sz="1800" dirty="0">
              <a:cs typeface="Courier New" panose="02070309020205020404" pitchFamily="49" charset="0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en-GB" sz="1800" dirty="0">
                <a:cs typeface="Courier New" panose="02070309020205020404" pitchFamily="49" charset="0"/>
              </a:rPr>
              <a:t>Sender Computer	.143.19                   	.10001111.00001111</a:t>
            </a:r>
          </a:p>
          <a:p>
            <a:pPr marL="0" indent="0" algn="l">
              <a:lnSpc>
                <a:spcPct val="100000"/>
              </a:lnSpc>
              <a:buNone/>
            </a:pPr>
            <a:r>
              <a:rPr lang="en-GB" sz="1800" dirty="0">
                <a:cs typeface="Courier New" panose="02070309020205020404" pitchFamily="49" charset="0"/>
              </a:rPr>
              <a:t>Mask                       	.240.0		.11100000.00000000</a:t>
            </a:r>
          </a:p>
          <a:p>
            <a:pPr marL="0" indent="0" algn="l">
              <a:lnSpc>
                <a:spcPct val="100000"/>
              </a:lnSpc>
              <a:buNone/>
            </a:pPr>
            <a:r>
              <a:rPr lang="en-GB" sz="1800" dirty="0">
                <a:cs typeface="Courier New" panose="02070309020205020404" pitchFamily="49" charset="0"/>
              </a:rPr>
              <a:t>Network              	192.168.128.0	.10000000.00000000</a:t>
            </a:r>
          </a:p>
          <a:p>
            <a:pPr marL="0" indent="0" algn="l">
              <a:lnSpc>
                <a:spcPct val="100000"/>
              </a:lnSpc>
              <a:buNone/>
            </a:pPr>
            <a:endParaRPr lang="en-GB" sz="1800" dirty="0">
              <a:cs typeface="Courier New" panose="02070309020205020404" pitchFamily="49" charset="0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en-GB" sz="1800" dirty="0">
                <a:cs typeface="Courier New" panose="02070309020205020404" pitchFamily="49" charset="0"/>
              </a:rPr>
              <a:t>Receiver Computer  124.84		.01111100.01000001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800" dirty="0">
                <a:cs typeface="Courier New" panose="02070309020205020404" pitchFamily="49" charset="0"/>
              </a:rPr>
              <a:t>Mask                       	.240.0		.11100000.00000000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1800" dirty="0">
                <a:cs typeface="Courier New" panose="02070309020205020404" pitchFamily="49" charset="0"/>
              </a:rPr>
              <a:t>Network              	192.168.96.0	.10000000.00000000</a:t>
            </a:r>
          </a:p>
          <a:p>
            <a:pPr marL="0" indent="0" algn="l">
              <a:lnSpc>
                <a:spcPct val="100000"/>
              </a:lnSpc>
              <a:buNone/>
            </a:pPr>
            <a:endParaRPr lang="en-GB" sz="1800" dirty="0">
              <a:cs typeface="Courier New" panose="02070309020205020404" pitchFamily="49" charset="0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en-GB" sz="1800" dirty="0">
                <a:cs typeface="Courier New" panose="02070309020205020404" pitchFamily="49" charset="0"/>
              </a:rPr>
              <a:t>The computers are on different networks, so the message does not stay within the network.</a:t>
            </a:r>
          </a:p>
        </p:txBody>
      </p:sp>
    </p:spTree>
    <p:extLst>
      <p:ext uri="{BB962C8B-B14F-4D97-AF65-F5344CB8AC3E}">
        <p14:creationId xmlns:p14="http://schemas.microsoft.com/office/powerpoint/2010/main" val="39826709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Content Placeholder 4" descr="Computer outline">
            <a:extLst>
              <a:ext uri="{FF2B5EF4-FFF2-40B4-BE49-F238E27FC236}">
                <a16:creationId xmlns:a16="http://schemas.microsoft.com/office/drawing/2014/main" id="{273BE961-204B-4D28-8C29-C900E8B2B2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85367" y="3074221"/>
            <a:ext cx="877432" cy="877432"/>
          </a:xfrm>
          <a:prstGeom prst="rect">
            <a:avLst/>
          </a:prstGeom>
        </p:spPr>
      </p:pic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0B205D38-F02D-4B12-91A0-38B8BD96F0DD}"/>
              </a:ext>
            </a:extLst>
          </p:cNvPr>
          <p:cNvCxnSpPr>
            <a:cxnSpLocks/>
          </p:cNvCxnSpPr>
          <p:nvPr/>
        </p:nvCxnSpPr>
        <p:spPr>
          <a:xfrm flipH="1" flipV="1">
            <a:off x="4817701" y="3481487"/>
            <a:ext cx="1987334" cy="64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id="{1CDDF249-568B-456E-9977-EC5DC2B3103E}"/>
              </a:ext>
            </a:extLst>
          </p:cNvPr>
          <p:cNvSpPr/>
          <p:nvPr/>
        </p:nvSpPr>
        <p:spPr>
          <a:xfrm>
            <a:off x="4294743" y="3194820"/>
            <a:ext cx="877432" cy="60744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BDB64D-D3C6-4681-B848-8E50EEE1F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LAN</a:t>
            </a:r>
          </a:p>
        </p:txBody>
      </p:sp>
      <p:pic>
        <p:nvPicPr>
          <p:cNvPr id="8" name="Content Placeholder 4" descr="Computer outline">
            <a:extLst>
              <a:ext uri="{FF2B5EF4-FFF2-40B4-BE49-F238E27FC236}">
                <a16:creationId xmlns:a16="http://schemas.microsoft.com/office/drawing/2014/main" id="{DC0754D0-BE69-4A9C-9005-E14E5241B9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16032" y="1187508"/>
            <a:ext cx="877432" cy="8774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8C9F339-247F-404C-A5B2-8BCEE1518B60}"/>
              </a:ext>
            </a:extLst>
          </p:cNvPr>
          <p:cNvSpPr txBox="1"/>
          <p:nvPr/>
        </p:nvSpPr>
        <p:spPr>
          <a:xfrm>
            <a:off x="5722045" y="3844178"/>
            <a:ext cx="2865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IP address:         B.  </a:t>
            </a:r>
          </a:p>
          <a:p>
            <a:r>
              <a:rPr lang="en-GB" sz="1400" dirty="0"/>
              <a:t>Subnet mask:     255.255.255.0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BD490F-DF29-4F6E-B4E1-C5E9506DEA46}"/>
              </a:ext>
            </a:extLst>
          </p:cNvPr>
          <p:cNvSpPr txBox="1"/>
          <p:nvPr/>
        </p:nvSpPr>
        <p:spPr>
          <a:xfrm>
            <a:off x="8520521" y="1398327"/>
            <a:ext cx="366993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en-GB" sz="1600" dirty="0"/>
              <a:t>What is the IP address of the network?</a:t>
            </a:r>
          </a:p>
          <a:p>
            <a:pPr marL="342900" indent="-342900">
              <a:buFont typeface="+mj-lt"/>
              <a:buAutoNum type="alphaUcPeriod"/>
            </a:pPr>
            <a:endParaRPr lang="en-GB" sz="1600" dirty="0"/>
          </a:p>
          <a:p>
            <a:pPr marL="342900" indent="-342900">
              <a:buFont typeface="+mj-lt"/>
              <a:buAutoNum type="alphaUcPeriod"/>
            </a:pPr>
            <a:r>
              <a:rPr lang="en-GB" sz="1600" dirty="0"/>
              <a:t>What would be a viable IP address?</a:t>
            </a:r>
          </a:p>
          <a:p>
            <a:pPr marL="342900" indent="-342900">
              <a:buFont typeface="+mj-lt"/>
              <a:buAutoNum type="alphaUcPeriod"/>
            </a:pPr>
            <a:endParaRPr lang="en-GB" sz="1600" dirty="0"/>
          </a:p>
          <a:p>
            <a:pPr marL="342900" indent="-342900">
              <a:buFont typeface="+mj-lt"/>
              <a:buAutoNum type="alphaUcPeriod"/>
            </a:pPr>
            <a:r>
              <a:rPr lang="en-GB" sz="1600" dirty="0"/>
              <a:t>By convention what is the private IP address of the gateway.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856E9A-9505-4109-A6EB-46C3F7B2F633}"/>
              </a:ext>
            </a:extLst>
          </p:cNvPr>
          <p:cNvSpPr txBox="1"/>
          <p:nvPr/>
        </p:nvSpPr>
        <p:spPr>
          <a:xfrm>
            <a:off x="2310656" y="3773563"/>
            <a:ext cx="1844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Private IP address: </a:t>
            </a:r>
          </a:p>
          <a:p>
            <a:r>
              <a:rPr lang="en-GB" sz="1400" dirty="0"/>
              <a:t>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231C2DB-EB33-431F-90E8-7836FAD52234}"/>
              </a:ext>
            </a:extLst>
          </p:cNvPr>
          <p:cNvSpPr txBox="1"/>
          <p:nvPr/>
        </p:nvSpPr>
        <p:spPr>
          <a:xfrm>
            <a:off x="4386516" y="3304999"/>
            <a:ext cx="985476" cy="306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Switch</a:t>
            </a: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1C327B2-FF38-4552-B48A-FCB43112F2D3}"/>
              </a:ext>
            </a:extLst>
          </p:cNvPr>
          <p:cNvSpPr/>
          <p:nvPr/>
        </p:nvSpPr>
        <p:spPr>
          <a:xfrm>
            <a:off x="240403" y="3146923"/>
            <a:ext cx="877432" cy="564153"/>
          </a:xfrm>
          <a:custGeom>
            <a:avLst/>
            <a:gdLst>
              <a:gd name="connsiteX0" fmla="*/ 523241 w 627391"/>
              <a:gd name="connsiteY0" fmla="*/ 381858 h 381858"/>
              <a:gd name="connsiteX1" fmla="*/ 627361 w 627391"/>
              <a:gd name="connsiteY1" fmla="*/ 272691 h 381858"/>
              <a:gd name="connsiteX2" fmla="*/ 536200 w 627391"/>
              <a:gd name="connsiteY2" fmla="*/ 169671 h 381858"/>
              <a:gd name="connsiteX3" fmla="*/ 485183 w 627391"/>
              <a:gd name="connsiteY3" fmla="*/ 86460 h 381858"/>
              <a:gd name="connsiteX4" fmla="*/ 387853 w 627391"/>
              <a:gd name="connsiteY4" fmla="*/ 65998 h 381858"/>
              <a:gd name="connsiteX5" fmla="*/ 232754 w 627391"/>
              <a:gd name="connsiteY5" fmla="*/ 4000 h 381858"/>
              <a:gd name="connsiteX6" fmla="*/ 122670 w 627391"/>
              <a:gd name="connsiteY6" fmla="*/ 126770 h 381858"/>
              <a:gd name="connsiteX7" fmla="*/ 24727 w 627391"/>
              <a:gd name="connsiteY7" fmla="*/ 177583 h 381858"/>
              <a:gd name="connsiteX8" fmla="*/ 11632 w 627391"/>
              <a:gd name="connsiteY8" fmla="*/ 308265 h 381858"/>
              <a:gd name="connsiteX9" fmla="*/ 118987 w 627391"/>
              <a:gd name="connsiteY9" fmla="*/ 381108 h 381858"/>
              <a:gd name="connsiteX10" fmla="*/ 120829 w 627391"/>
              <a:gd name="connsiteY10" fmla="*/ 338752 h 381858"/>
              <a:gd name="connsiteX11" fmla="*/ 49418 w 627391"/>
              <a:gd name="connsiteY11" fmla="*/ 290258 h 381858"/>
              <a:gd name="connsiteX12" fmla="*/ 58080 w 627391"/>
              <a:gd name="connsiteY12" fmla="*/ 203160 h 381858"/>
              <a:gd name="connsiteX13" fmla="*/ 138289 w 627391"/>
              <a:gd name="connsiteY13" fmla="*/ 170421 h 381858"/>
              <a:gd name="connsiteX14" fmla="*/ 162502 w 627391"/>
              <a:gd name="connsiteY14" fmla="*/ 174445 h 381858"/>
              <a:gd name="connsiteX15" fmla="*/ 162502 w 627391"/>
              <a:gd name="connsiteY15" fmla="*/ 147709 h 381858"/>
              <a:gd name="connsiteX16" fmla="*/ 242371 w 627391"/>
              <a:gd name="connsiteY16" fmla="*/ 45400 h 381858"/>
              <a:gd name="connsiteX17" fmla="*/ 359412 w 627391"/>
              <a:gd name="connsiteY17" fmla="*/ 99965 h 381858"/>
              <a:gd name="connsiteX18" fmla="*/ 367665 w 627391"/>
              <a:gd name="connsiteY18" fmla="*/ 116402 h 381858"/>
              <a:gd name="connsiteX19" fmla="*/ 384784 w 627391"/>
              <a:gd name="connsiteY19" fmla="*/ 110332 h 381858"/>
              <a:gd name="connsiteX20" fmla="*/ 460970 w 627391"/>
              <a:gd name="connsiteY20" fmla="*/ 120972 h 381858"/>
              <a:gd name="connsiteX21" fmla="*/ 496096 w 627391"/>
              <a:gd name="connsiteY21" fmla="*/ 190064 h 381858"/>
              <a:gd name="connsiteX22" fmla="*/ 496096 w 627391"/>
              <a:gd name="connsiteY22" fmla="*/ 211344 h 381858"/>
              <a:gd name="connsiteX23" fmla="*/ 523923 w 627391"/>
              <a:gd name="connsiteY23" fmla="*/ 211344 h 381858"/>
              <a:gd name="connsiteX24" fmla="*/ 585521 w 627391"/>
              <a:gd name="connsiteY24" fmla="*/ 277747 h 381858"/>
              <a:gd name="connsiteX25" fmla="*/ 523241 w 627391"/>
              <a:gd name="connsiteY25" fmla="*/ 339366 h 381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27391" h="381858">
                <a:moveTo>
                  <a:pt x="523241" y="381858"/>
                </a:moveTo>
                <a:cubicBezTo>
                  <a:pt x="582139" y="380464"/>
                  <a:pt x="628755" y="331588"/>
                  <a:pt x="627361" y="272691"/>
                </a:cubicBezTo>
                <a:cubicBezTo>
                  <a:pt x="626131" y="220728"/>
                  <a:pt x="587628" y="177215"/>
                  <a:pt x="536200" y="169671"/>
                </a:cubicBezTo>
                <a:cubicBezTo>
                  <a:pt x="530766" y="136316"/>
                  <a:pt x="512444" y="106433"/>
                  <a:pt x="485183" y="86460"/>
                </a:cubicBezTo>
                <a:cubicBezTo>
                  <a:pt x="456969" y="66466"/>
                  <a:pt x="421730" y="59057"/>
                  <a:pt x="387853" y="65998"/>
                </a:cubicBezTo>
                <a:cubicBezTo>
                  <a:pt x="354525" y="14542"/>
                  <a:pt x="292370" y="-10304"/>
                  <a:pt x="232754" y="4000"/>
                </a:cubicBezTo>
                <a:cubicBezTo>
                  <a:pt x="174650" y="18963"/>
                  <a:pt x="131233" y="67384"/>
                  <a:pt x="122670" y="126770"/>
                </a:cubicBezTo>
                <a:cubicBezTo>
                  <a:pt x="83962" y="127809"/>
                  <a:pt x="47867" y="146536"/>
                  <a:pt x="24727" y="177583"/>
                </a:cubicBezTo>
                <a:cubicBezTo>
                  <a:pt x="-2690" y="215668"/>
                  <a:pt x="-7683" y="265496"/>
                  <a:pt x="11632" y="308265"/>
                </a:cubicBezTo>
                <a:cubicBezTo>
                  <a:pt x="31321" y="350421"/>
                  <a:pt x="72539" y="378389"/>
                  <a:pt x="118987" y="381108"/>
                </a:cubicBezTo>
                <a:close/>
                <a:moveTo>
                  <a:pt x="120829" y="338752"/>
                </a:moveTo>
                <a:cubicBezTo>
                  <a:pt x="89967" y="336809"/>
                  <a:pt x="62606" y="318229"/>
                  <a:pt x="49418" y="290258"/>
                </a:cubicBezTo>
                <a:cubicBezTo>
                  <a:pt x="36621" y="261749"/>
                  <a:pt x="39918" y="228590"/>
                  <a:pt x="58080" y="203160"/>
                </a:cubicBezTo>
                <a:cubicBezTo>
                  <a:pt x="76648" y="178180"/>
                  <a:pt x="107545" y="165570"/>
                  <a:pt x="138289" y="170421"/>
                </a:cubicBezTo>
                <a:lnTo>
                  <a:pt x="162502" y="174445"/>
                </a:lnTo>
                <a:lnTo>
                  <a:pt x="162502" y="147709"/>
                </a:lnTo>
                <a:cubicBezTo>
                  <a:pt x="162739" y="99404"/>
                  <a:pt x="195567" y="57352"/>
                  <a:pt x="242371" y="45400"/>
                </a:cubicBezTo>
                <a:cubicBezTo>
                  <a:pt x="289335" y="34077"/>
                  <a:pt x="337891" y="56714"/>
                  <a:pt x="359412" y="99965"/>
                </a:cubicBezTo>
                <a:lnTo>
                  <a:pt x="367665" y="116402"/>
                </a:lnTo>
                <a:lnTo>
                  <a:pt x="384784" y="110332"/>
                </a:lnTo>
                <a:cubicBezTo>
                  <a:pt x="410399" y="101282"/>
                  <a:pt x="438815" y="105251"/>
                  <a:pt x="460970" y="120972"/>
                </a:cubicBezTo>
                <a:cubicBezTo>
                  <a:pt x="482997" y="137108"/>
                  <a:pt x="496038" y="162759"/>
                  <a:pt x="496096" y="190064"/>
                </a:cubicBezTo>
                <a:lnTo>
                  <a:pt x="496096" y="211344"/>
                </a:lnTo>
                <a:lnTo>
                  <a:pt x="523923" y="211344"/>
                </a:lnTo>
                <a:cubicBezTo>
                  <a:pt x="559270" y="212672"/>
                  <a:pt x="586848" y="242401"/>
                  <a:pt x="585521" y="277747"/>
                </a:cubicBezTo>
                <a:cubicBezTo>
                  <a:pt x="584254" y="311494"/>
                  <a:pt x="557000" y="338459"/>
                  <a:pt x="523241" y="339366"/>
                </a:cubicBezTo>
                <a:close/>
              </a:path>
            </a:pathLst>
          </a:custGeom>
          <a:solidFill>
            <a:srgbClr val="000000"/>
          </a:solidFill>
          <a:ln w="674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363E818-9F37-4CCB-85B9-3BEBE4B3BD3B}"/>
              </a:ext>
            </a:extLst>
          </p:cNvPr>
          <p:cNvCxnSpPr>
            <a:cxnSpLocks/>
            <a:stCxn id="87" idx="1"/>
          </p:cNvCxnSpPr>
          <p:nvPr/>
        </p:nvCxnSpPr>
        <p:spPr>
          <a:xfrm flipH="1">
            <a:off x="2731561" y="3498545"/>
            <a:ext cx="1563182" cy="15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F653FFA-EFD2-41F6-A19A-0CF0DCE236EE}"/>
              </a:ext>
            </a:extLst>
          </p:cNvPr>
          <p:cNvCxnSpPr>
            <a:cxnSpLocks/>
          </p:cNvCxnSpPr>
          <p:nvPr/>
        </p:nvCxnSpPr>
        <p:spPr>
          <a:xfrm flipV="1">
            <a:off x="4728697" y="3807612"/>
            <a:ext cx="1" cy="162150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7137B5A2-43F8-4704-9B3F-7D4AC44E8445}"/>
              </a:ext>
            </a:extLst>
          </p:cNvPr>
          <p:cNvCxnSpPr>
            <a:cxnSpLocks/>
          </p:cNvCxnSpPr>
          <p:nvPr/>
        </p:nvCxnSpPr>
        <p:spPr>
          <a:xfrm flipH="1">
            <a:off x="1219993" y="3513593"/>
            <a:ext cx="85679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8C33339-430F-4DE5-95C6-84A4158C0CDD}"/>
              </a:ext>
            </a:extLst>
          </p:cNvPr>
          <p:cNvCxnSpPr>
            <a:cxnSpLocks/>
          </p:cNvCxnSpPr>
          <p:nvPr/>
        </p:nvCxnSpPr>
        <p:spPr>
          <a:xfrm flipH="1" flipV="1">
            <a:off x="4728698" y="1549906"/>
            <a:ext cx="1987334" cy="64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9E5BB6B-40D5-47D0-A7A5-762F4F78D481}"/>
              </a:ext>
            </a:extLst>
          </p:cNvPr>
          <p:cNvCxnSpPr>
            <a:cxnSpLocks/>
          </p:cNvCxnSpPr>
          <p:nvPr/>
        </p:nvCxnSpPr>
        <p:spPr>
          <a:xfrm flipV="1">
            <a:off x="4728697" y="1531814"/>
            <a:ext cx="0" cy="165276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768312A3-46C0-4C7E-8E2D-3C513BA59603}"/>
              </a:ext>
            </a:extLst>
          </p:cNvPr>
          <p:cNvSpPr txBox="1"/>
          <p:nvPr/>
        </p:nvSpPr>
        <p:spPr>
          <a:xfrm>
            <a:off x="5475969" y="1915240"/>
            <a:ext cx="2865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IP address:         192.168.0.2            Subnet mask:     255.255.255.0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5C57FC62-43D1-4DE0-AC59-117230A3BEEA}"/>
              </a:ext>
            </a:extLst>
          </p:cNvPr>
          <p:cNvSpPr/>
          <p:nvPr/>
        </p:nvSpPr>
        <p:spPr>
          <a:xfrm>
            <a:off x="2069709" y="3173422"/>
            <a:ext cx="877432" cy="60744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1B20FAB-68AA-4261-8E8D-F2065DAE08CD}"/>
              </a:ext>
            </a:extLst>
          </p:cNvPr>
          <p:cNvSpPr txBox="1"/>
          <p:nvPr/>
        </p:nvSpPr>
        <p:spPr>
          <a:xfrm>
            <a:off x="2101581" y="3331540"/>
            <a:ext cx="985476" cy="306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Gateway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05C2115-645C-4E05-8276-1034F8A16C86}"/>
              </a:ext>
            </a:extLst>
          </p:cNvPr>
          <p:cNvSpPr txBox="1"/>
          <p:nvPr/>
        </p:nvSpPr>
        <p:spPr>
          <a:xfrm>
            <a:off x="282969" y="3359776"/>
            <a:ext cx="985476" cy="306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Internet</a:t>
            </a:r>
          </a:p>
        </p:txBody>
      </p:sp>
      <p:pic>
        <p:nvPicPr>
          <p:cNvPr id="108" name="Content Placeholder 4" descr="Computer outline">
            <a:extLst>
              <a:ext uri="{FF2B5EF4-FFF2-40B4-BE49-F238E27FC236}">
                <a16:creationId xmlns:a16="http://schemas.microsoft.com/office/drawing/2014/main" id="{ACC6176B-1712-49E6-8ADD-7CA08CDA3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09301" y="4990397"/>
            <a:ext cx="877432" cy="877432"/>
          </a:xfrm>
          <a:prstGeom prst="rect">
            <a:avLst/>
          </a:prstGeom>
        </p:spPr>
      </p:pic>
      <p:sp>
        <p:nvSpPr>
          <p:cNvPr id="110" name="TextBox 109">
            <a:extLst>
              <a:ext uri="{FF2B5EF4-FFF2-40B4-BE49-F238E27FC236}">
                <a16:creationId xmlns:a16="http://schemas.microsoft.com/office/drawing/2014/main" id="{13F86D69-F387-449E-B566-AD855FDF458C}"/>
              </a:ext>
            </a:extLst>
          </p:cNvPr>
          <p:cNvSpPr txBox="1"/>
          <p:nvPr/>
        </p:nvSpPr>
        <p:spPr>
          <a:xfrm>
            <a:off x="5655116" y="5670492"/>
            <a:ext cx="2865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IP address:         192.168.0.4            Subnet mask:     255.255.255.0</a:t>
            </a: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00541982-24A2-4441-8ECE-AFE2865C438C}"/>
              </a:ext>
            </a:extLst>
          </p:cNvPr>
          <p:cNvCxnSpPr>
            <a:cxnSpLocks/>
            <a:stCxn id="108" idx="1"/>
          </p:cNvCxnSpPr>
          <p:nvPr/>
        </p:nvCxnSpPr>
        <p:spPr>
          <a:xfrm flipH="1" flipV="1">
            <a:off x="4728699" y="5425899"/>
            <a:ext cx="2080602" cy="32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DDCC92AA-7703-4FDB-B4EF-CD3D0D1BAFD2}"/>
              </a:ext>
            </a:extLst>
          </p:cNvPr>
          <p:cNvSpPr txBox="1"/>
          <p:nvPr/>
        </p:nvSpPr>
        <p:spPr>
          <a:xfrm>
            <a:off x="1071663" y="2645865"/>
            <a:ext cx="1844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Public IP address: </a:t>
            </a:r>
          </a:p>
          <a:p>
            <a:r>
              <a:rPr lang="en-GB" sz="1400" dirty="0"/>
              <a:t>82.144.28.91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7BA1172-17C1-44DD-8993-C0BAF4CF7802}"/>
              </a:ext>
            </a:extLst>
          </p:cNvPr>
          <p:cNvSpPr txBox="1"/>
          <p:nvPr/>
        </p:nvSpPr>
        <p:spPr>
          <a:xfrm>
            <a:off x="4103699" y="1109651"/>
            <a:ext cx="61020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Network IP address: A </a:t>
            </a:r>
          </a:p>
        </p:txBody>
      </p:sp>
    </p:spTree>
    <p:extLst>
      <p:ext uri="{BB962C8B-B14F-4D97-AF65-F5344CB8AC3E}">
        <p14:creationId xmlns:p14="http://schemas.microsoft.com/office/powerpoint/2010/main" val="25673809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Content Placeholder 4" descr="Computer outline">
            <a:extLst>
              <a:ext uri="{FF2B5EF4-FFF2-40B4-BE49-F238E27FC236}">
                <a16:creationId xmlns:a16="http://schemas.microsoft.com/office/drawing/2014/main" id="{273BE961-204B-4D28-8C29-C900E8B2B2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85367" y="3074221"/>
            <a:ext cx="877432" cy="877432"/>
          </a:xfrm>
          <a:prstGeom prst="rect">
            <a:avLst/>
          </a:prstGeom>
        </p:spPr>
      </p:pic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0B205D38-F02D-4B12-91A0-38B8BD96F0DD}"/>
              </a:ext>
            </a:extLst>
          </p:cNvPr>
          <p:cNvCxnSpPr>
            <a:cxnSpLocks/>
          </p:cNvCxnSpPr>
          <p:nvPr/>
        </p:nvCxnSpPr>
        <p:spPr>
          <a:xfrm flipH="1" flipV="1">
            <a:off x="4817701" y="3481487"/>
            <a:ext cx="1987334" cy="64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id="{1CDDF249-568B-456E-9977-EC5DC2B3103E}"/>
              </a:ext>
            </a:extLst>
          </p:cNvPr>
          <p:cNvSpPr/>
          <p:nvPr/>
        </p:nvSpPr>
        <p:spPr>
          <a:xfrm>
            <a:off x="4294743" y="3194820"/>
            <a:ext cx="877432" cy="60744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BDB64D-D3C6-4681-B848-8E50EEE1F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LAN</a:t>
            </a:r>
          </a:p>
        </p:txBody>
      </p:sp>
      <p:pic>
        <p:nvPicPr>
          <p:cNvPr id="8" name="Content Placeholder 4" descr="Computer outline">
            <a:extLst>
              <a:ext uri="{FF2B5EF4-FFF2-40B4-BE49-F238E27FC236}">
                <a16:creationId xmlns:a16="http://schemas.microsoft.com/office/drawing/2014/main" id="{DC0754D0-BE69-4A9C-9005-E14E5241B9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16032" y="1187508"/>
            <a:ext cx="877432" cy="8774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8C9F339-247F-404C-A5B2-8BCEE1518B60}"/>
              </a:ext>
            </a:extLst>
          </p:cNvPr>
          <p:cNvSpPr txBox="1"/>
          <p:nvPr/>
        </p:nvSpPr>
        <p:spPr>
          <a:xfrm>
            <a:off x="5722045" y="3844178"/>
            <a:ext cx="467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IP address:         192.168.0.x, where x is not 0, 255, 1, 2, 4</a:t>
            </a:r>
          </a:p>
          <a:p>
            <a:r>
              <a:rPr lang="en-GB" sz="1400" dirty="0"/>
              <a:t>Subnet mask:     255.255.255.0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BD490F-DF29-4F6E-B4E1-C5E9506DEA46}"/>
              </a:ext>
            </a:extLst>
          </p:cNvPr>
          <p:cNvSpPr txBox="1"/>
          <p:nvPr/>
        </p:nvSpPr>
        <p:spPr>
          <a:xfrm>
            <a:off x="8520521" y="1398327"/>
            <a:ext cx="366993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en-GB" sz="1600" dirty="0"/>
              <a:t>What is the IP address of the network?</a:t>
            </a:r>
          </a:p>
          <a:p>
            <a:pPr marL="342900" indent="-342900">
              <a:buFont typeface="+mj-lt"/>
              <a:buAutoNum type="alphaUcPeriod"/>
            </a:pPr>
            <a:endParaRPr lang="en-GB" sz="1600" dirty="0"/>
          </a:p>
          <a:p>
            <a:pPr marL="342900" indent="-342900">
              <a:buFont typeface="+mj-lt"/>
              <a:buAutoNum type="alphaUcPeriod"/>
            </a:pPr>
            <a:r>
              <a:rPr lang="en-GB" sz="1600" dirty="0"/>
              <a:t>What would be a viable IP address?</a:t>
            </a:r>
          </a:p>
          <a:p>
            <a:pPr marL="342900" indent="-342900">
              <a:buFont typeface="+mj-lt"/>
              <a:buAutoNum type="alphaUcPeriod"/>
            </a:pPr>
            <a:endParaRPr lang="en-GB" sz="1600" dirty="0"/>
          </a:p>
          <a:p>
            <a:pPr marL="342900" indent="-342900">
              <a:buFont typeface="+mj-lt"/>
              <a:buAutoNum type="alphaUcPeriod"/>
            </a:pPr>
            <a:r>
              <a:rPr lang="en-GB" sz="1600" dirty="0"/>
              <a:t>By convention what is the private IP address of the gateway.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856E9A-9505-4109-A6EB-46C3F7B2F633}"/>
              </a:ext>
            </a:extLst>
          </p:cNvPr>
          <p:cNvSpPr txBox="1"/>
          <p:nvPr/>
        </p:nvSpPr>
        <p:spPr>
          <a:xfrm>
            <a:off x="2310656" y="3773563"/>
            <a:ext cx="1844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Private IP address: </a:t>
            </a:r>
          </a:p>
          <a:p>
            <a:r>
              <a:rPr lang="en-GB" sz="1400" dirty="0"/>
              <a:t>192.168.0.1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231C2DB-EB33-431F-90E8-7836FAD52234}"/>
              </a:ext>
            </a:extLst>
          </p:cNvPr>
          <p:cNvSpPr txBox="1"/>
          <p:nvPr/>
        </p:nvSpPr>
        <p:spPr>
          <a:xfrm>
            <a:off x="4386516" y="3304999"/>
            <a:ext cx="985476" cy="306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Switch</a:t>
            </a: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1C327B2-FF38-4552-B48A-FCB43112F2D3}"/>
              </a:ext>
            </a:extLst>
          </p:cNvPr>
          <p:cNvSpPr/>
          <p:nvPr/>
        </p:nvSpPr>
        <p:spPr>
          <a:xfrm>
            <a:off x="240403" y="3146923"/>
            <a:ext cx="877432" cy="564153"/>
          </a:xfrm>
          <a:custGeom>
            <a:avLst/>
            <a:gdLst>
              <a:gd name="connsiteX0" fmla="*/ 523241 w 627391"/>
              <a:gd name="connsiteY0" fmla="*/ 381858 h 381858"/>
              <a:gd name="connsiteX1" fmla="*/ 627361 w 627391"/>
              <a:gd name="connsiteY1" fmla="*/ 272691 h 381858"/>
              <a:gd name="connsiteX2" fmla="*/ 536200 w 627391"/>
              <a:gd name="connsiteY2" fmla="*/ 169671 h 381858"/>
              <a:gd name="connsiteX3" fmla="*/ 485183 w 627391"/>
              <a:gd name="connsiteY3" fmla="*/ 86460 h 381858"/>
              <a:gd name="connsiteX4" fmla="*/ 387853 w 627391"/>
              <a:gd name="connsiteY4" fmla="*/ 65998 h 381858"/>
              <a:gd name="connsiteX5" fmla="*/ 232754 w 627391"/>
              <a:gd name="connsiteY5" fmla="*/ 4000 h 381858"/>
              <a:gd name="connsiteX6" fmla="*/ 122670 w 627391"/>
              <a:gd name="connsiteY6" fmla="*/ 126770 h 381858"/>
              <a:gd name="connsiteX7" fmla="*/ 24727 w 627391"/>
              <a:gd name="connsiteY7" fmla="*/ 177583 h 381858"/>
              <a:gd name="connsiteX8" fmla="*/ 11632 w 627391"/>
              <a:gd name="connsiteY8" fmla="*/ 308265 h 381858"/>
              <a:gd name="connsiteX9" fmla="*/ 118987 w 627391"/>
              <a:gd name="connsiteY9" fmla="*/ 381108 h 381858"/>
              <a:gd name="connsiteX10" fmla="*/ 120829 w 627391"/>
              <a:gd name="connsiteY10" fmla="*/ 338752 h 381858"/>
              <a:gd name="connsiteX11" fmla="*/ 49418 w 627391"/>
              <a:gd name="connsiteY11" fmla="*/ 290258 h 381858"/>
              <a:gd name="connsiteX12" fmla="*/ 58080 w 627391"/>
              <a:gd name="connsiteY12" fmla="*/ 203160 h 381858"/>
              <a:gd name="connsiteX13" fmla="*/ 138289 w 627391"/>
              <a:gd name="connsiteY13" fmla="*/ 170421 h 381858"/>
              <a:gd name="connsiteX14" fmla="*/ 162502 w 627391"/>
              <a:gd name="connsiteY14" fmla="*/ 174445 h 381858"/>
              <a:gd name="connsiteX15" fmla="*/ 162502 w 627391"/>
              <a:gd name="connsiteY15" fmla="*/ 147709 h 381858"/>
              <a:gd name="connsiteX16" fmla="*/ 242371 w 627391"/>
              <a:gd name="connsiteY16" fmla="*/ 45400 h 381858"/>
              <a:gd name="connsiteX17" fmla="*/ 359412 w 627391"/>
              <a:gd name="connsiteY17" fmla="*/ 99965 h 381858"/>
              <a:gd name="connsiteX18" fmla="*/ 367665 w 627391"/>
              <a:gd name="connsiteY18" fmla="*/ 116402 h 381858"/>
              <a:gd name="connsiteX19" fmla="*/ 384784 w 627391"/>
              <a:gd name="connsiteY19" fmla="*/ 110332 h 381858"/>
              <a:gd name="connsiteX20" fmla="*/ 460970 w 627391"/>
              <a:gd name="connsiteY20" fmla="*/ 120972 h 381858"/>
              <a:gd name="connsiteX21" fmla="*/ 496096 w 627391"/>
              <a:gd name="connsiteY21" fmla="*/ 190064 h 381858"/>
              <a:gd name="connsiteX22" fmla="*/ 496096 w 627391"/>
              <a:gd name="connsiteY22" fmla="*/ 211344 h 381858"/>
              <a:gd name="connsiteX23" fmla="*/ 523923 w 627391"/>
              <a:gd name="connsiteY23" fmla="*/ 211344 h 381858"/>
              <a:gd name="connsiteX24" fmla="*/ 585521 w 627391"/>
              <a:gd name="connsiteY24" fmla="*/ 277747 h 381858"/>
              <a:gd name="connsiteX25" fmla="*/ 523241 w 627391"/>
              <a:gd name="connsiteY25" fmla="*/ 339366 h 381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27391" h="381858">
                <a:moveTo>
                  <a:pt x="523241" y="381858"/>
                </a:moveTo>
                <a:cubicBezTo>
                  <a:pt x="582139" y="380464"/>
                  <a:pt x="628755" y="331588"/>
                  <a:pt x="627361" y="272691"/>
                </a:cubicBezTo>
                <a:cubicBezTo>
                  <a:pt x="626131" y="220728"/>
                  <a:pt x="587628" y="177215"/>
                  <a:pt x="536200" y="169671"/>
                </a:cubicBezTo>
                <a:cubicBezTo>
                  <a:pt x="530766" y="136316"/>
                  <a:pt x="512444" y="106433"/>
                  <a:pt x="485183" y="86460"/>
                </a:cubicBezTo>
                <a:cubicBezTo>
                  <a:pt x="456969" y="66466"/>
                  <a:pt x="421730" y="59057"/>
                  <a:pt x="387853" y="65998"/>
                </a:cubicBezTo>
                <a:cubicBezTo>
                  <a:pt x="354525" y="14542"/>
                  <a:pt x="292370" y="-10304"/>
                  <a:pt x="232754" y="4000"/>
                </a:cubicBezTo>
                <a:cubicBezTo>
                  <a:pt x="174650" y="18963"/>
                  <a:pt x="131233" y="67384"/>
                  <a:pt x="122670" y="126770"/>
                </a:cubicBezTo>
                <a:cubicBezTo>
                  <a:pt x="83962" y="127809"/>
                  <a:pt x="47867" y="146536"/>
                  <a:pt x="24727" y="177583"/>
                </a:cubicBezTo>
                <a:cubicBezTo>
                  <a:pt x="-2690" y="215668"/>
                  <a:pt x="-7683" y="265496"/>
                  <a:pt x="11632" y="308265"/>
                </a:cubicBezTo>
                <a:cubicBezTo>
                  <a:pt x="31321" y="350421"/>
                  <a:pt x="72539" y="378389"/>
                  <a:pt x="118987" y="381108"/>
                </a:cubicBezTo>
                <a:close/>
                <a:moveTo>
                  <a:pt x="120829" y="338752"/>
                </a:moveTo>
                <a:cubicBezTo>
                  <a:pt x="89967" y="336809"/>
                  <a:pt x="62606" y="318229"/>
                  <a:pt x="49418" y="290258"/>
                </a:cubicBezTo>
                <a:cubicBezTo>
                  <a:pt x="36621" y="261749"/>
                  <a:pt x="39918" y="228590"/>
                  <a:pt x="58080" y="203160"/>
                </a:cubicBezTo>
                <a:cubicBezTo>
                  <a:pt x="76648" y="178180"/>
                  <a:pt x="107545" y="165570"/>
                  <a:pt x="138289" y="170421"/>
                </a:cubicBezTo>
                <a:lnTo>
                  <a:pt x="162502" y="174445"/>
                </a:lnTo>
                <a:lnTo>
                  <a:pt x="162502" y="147709"/>
                </a:lnTo>
                <a:cubicBezTo>
                  <a:pt x="162739" y="99404"/>
                  <a:pt x="195567" y="57352"/>
                  <a:pt x="242371" y="45400"/>
                </a:cubicBezTo>
                <a:cubicBezTo>
                  <a:pt x="289335" y="34077"/>
                  <a:pt x="337891" y="56714"/>
                  <a:pt x="359412" y="99965"/>
                </a:cubicBezTo>
                <a:lnTo>
                  <a:pt x="367665" y="116402"/>
                </a:lnTo>
                <a:lnTo>
                  <a:pt x="384784" y="110332"/>
                </a:lnTo>
                <a:cubicBezTo>
                  <a:pt x="410399" y="101282"/>
                  <a:pt x="438815" y="105251"/>
                  <a:pt x="460970" y="120972"/>
                </a:cubicBezTo>
                <a:cubicBezTo>
                  <a:pt x="482997" y="137108"/>
                  <a:pt x="496038" y="162759"/>
                  <a:pt x="496096" y="190064"/>
                </a:cubicBezTo>
                <a:lnTo>
                  <a:pt x="496096" y="211344"/>
                </a:lnTo>
                <a:lnTo>
                  <a:pt x="523923" y="211344"/>
                </a:lnTo>
                <a:cubicBezTo>
                  <a:pt x="559270" y="212672"/>
                  <a:pt x="586848" y="242401"/>
                  <a:pt x="585521" y="277747"/>
                </a:cubicBezTo>
                <a:cubicBezTo>
                  <a:pt x="584254" y="311494"/>
                  <a:pt x="557000" y="338459"/>
                  <a:pt x="523241" y="339366"/>
                </a:cubicBezTo>
                <a:close/>
              </a:path>
            </a:pathLst>
          </a:custGeom>
          <a:solidFill>
            <a:srgbClr val="000000"/>
          </a:solidFill>
          <a:ln w="674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363E818-9F37-4CCB-85B9-3BEBE4B3BD3B}"/>
              </a:ext>
            </a:extLst>
          </p:cNvPr>
          <p:cNvCxnSpPr>
            <a:cxnSpLocks/>
            <a:stCxn id="87" idx="1"/>
          </p:cNvCxnSpPr>
          <p:nvPr/>
        </p:nvCxnSpPr>
        <p:spPr>
          <a:xfrm flipH="1">
            <a:off x="2731561" y="3498545"/>
            <a:ext cx="1563182" cy="15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F653FFA-EFD2-41F6-A19A-0CF0DCE236EE}"/>
              </a:ext>
            </a:extLst>
          </p:cNvPr>
          <p:cNvCxnSpPr>
            <a:cxnSpLocks/>
          </p:cNvCxnSpPr>
          <p:nvPr/>
        </p:nvCxnSpPr>
        <p:spPr>
          <a:xfrm flipV="1">
            <a:off x="4728697" y="3807612"/>
            <a:ext cx="1" cy="162150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7137B5A2-43F8-4704-9B3F-7D4AC44E8445}"/>
              </a:ext>
            </a:extLst>
          </p:cNvPr>
          <p:cNvCxnSpPr>
            <a:cxnSpLocks/>
          </p:cNvCxnSpPr>
          <p:nvPr/>
        </p:nvCxnSpPr>
        <p:spPr>
          <a:xfrm flipH="1">
            <a:off x="1219993" y="3513593"/>
            <a:ext cx="85679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8C33339-430F-4DE5-95C6-84A4158C0CDD}"/>
              </a:ext>
            </a:extLst>
          </p:cNvPr>
          <p:cNvCxnSpPr>
            <a:cxnSpLocks/>
          </p:cNvCxnSpPr>
          <p:nvPr/>
        </p:nvCxnSpPr>
        <p:spPr>
          <a:xfrm flipH="1" flipV="1">
            <a:off x="4728698" y="1549906"/>
            <a:ext cx="1987334" cy="64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9E5BB6B-40D5-47D0-A7A5-762F4F78D481}"/>
              </a:ext>
            </a:extLst>
          </p:cNvPr>
          <p:cNvCxnSpPr>
            <a:cxnSpLocks/>
          </p:cNvCxnSpPr>
          <p:nvPr/>
        </p:nvCxnSpPr>
        <p:spPr>
          <a:xfrm flipV="1">
            <a:off x="4728697" y="1531814"/>
            <a:ext cx="0" cy="165276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768312A3-46C0-4C7E-8E2D-3C513BA59603}"/>
              </a:ext>
            </a:extLst>
          </p:cNvPr>
          <p:cNvSpPr txBox="1"/>
          <p:nvPr/>
        </p:nvSpPr>
        <p:spPr>
          <a:xfrm>
            <a:off x="5475969" y="1915240"/>
            <a:ext cx="2865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IP address:         192.168.0.2            Subnet mask:     255.255.255.0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5C57FC62-43D1-4DE0-AC59-117230A3BEEA}"/>
              </a:ext>
            </a:extLst>
          </p:cNvPr>
          <p:cNvSpPr/>
          <p:nvPr/>
        </p:nvSpPr>
        <p:spPr>
          <a:xfrm>
            <a:off x="2069709" y="3173422"/>
            <a:ext cx="877432" cy="60744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1B20FAB-68AA-4261-8E8D-F2065DAE08CD}"/>
              </a:ext>
            </a:extLst>
          </p:cNvPr>
          <p:cNvSpPr txBox="1"/>
          <p:nvPr/>
        </p:nvSpPr>
        <p:spPr>
          <a:xfrm>
            <a:off x="2101581" y="3331540"/>
            <a:ext cx="985476" cy="306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Gateway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05C2115-645C-4E05-8276-1034F8A16C86}"/>
              </a:ext>
            </a:extLst>
          </p:cNvPr>
          <p:cNvSpPr txBox="1"/>
          <p:nvPr/>
        </p:nvSpPr>
        <p:spPr>
          <a:xfrm>
            <a:off x="282969" y="3359776"/>
            <a:ext cx="985476" cy="306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Internet</a:t>
            </a:r>
          </a:p>
        </p:txBody>
      </p:sp>
      <p:pic>
        <p:nvPicPr>
          <p:cNvPr id="108" name="Content Placeholder 4" descr="Computer outline">
            <a:extLst>
              <a:ext uri="{FF2B5EF4-FFF2-40B4-BE49-F238E27FC236}">
                <a16:creationId xmlns:a16="http://schemas.microsoft.com/office/drawing/2014/main" id="{ACC6176B-1712-49E6-8ADD-7CA08CDA3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09301" y="4990397"/>
            <a:ext cx="877432" cy="877432"/>
          </a:xfrm>
          <a:prstGeom prst="rect">
            <a:avLst/>
          </a:prstGeom>
        </p:spPr>
      </p:pic>
      <p:sp>
        <p:nvSpPr>
          <p:cNvPr id="110" name="TextBox 109">
            <a:extLst>
              <a:ext uri="{FF2B5EF4-FFF2-40B4-BE49-F238E27FC236}">
                <a16:creationId xmlns:a16="http://schemas.microsoft.com/office/drawing/2014/main" id="{13F86D69-F387-449E-B566-AD855FDF458C}"/>
              </a:ext>
            </a:extLst>
          </p:cNvPr>
          <p:cNvSpPr txBox="1"/>
          <p:nvPr/>
        </p:nvSpPr>
        <p:spPr>
          <a:xfrm>
            <a:off x="5655116" y="5670492"/>
            <a:ext cx="28654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IP address:         192.168.0.4            Subnet mask:     255.255.255.0</a:t>
            </a: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00541982-24A2-4441-8ECE-AFE2865C438C}"/>
              </a:ext>
            </a:extLst>
          </p:cNvPr>
          <p:cNvCxnSpPr>
            <a:cxnSpLocks/>
            <a:stCxn id="108" idx="1"/>
          </p:cNvCxnSpPr>
          <p:nvPr/>
        </p:nvCxnSpPr>
        <p:spPr>
          <a:xfrm flipH="1" flipV="1">
            <a:off x="4728699" y="5425899"/>
            <a:ext cx="2080602" cy="32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DDCC92AA-7703-4FDB-B4EF-CD3D0D1BAFD2}"/>
              </a:ext>
            </a:extLst>
          </p:cNvPr>
          <p:cNvSpPr txBox="1"/>
          <p:nvPr/>
        </p:nvSpPr>
        <p:spPr>
          <a:xfrm>
            <a:off x="1071663" y="2645865"/>
            <a:ext cx="1844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Public IP address: </a:t>
            </a:r>
          </a:p>
          <a:p>
            <a:r>
              <a:rPr lang="en-GB" sz="1400" dirty="0"/>
              <a:t>82.144.28.91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7BA1172-17C1-44DD-8993-C0BAF4CF7802}"/>
              </a:ext>
            </a:extLst>
          </p:cNvPr>
          <p:cNvSpPr txBox="1"/>
          <p:nvPr/>
        </p:nvSpPr>
        <p:spPr>
          <a:xfrm>
            <a:off x="4103699" y="1109651"/>
            <a:ext cx="61020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Network IP address: 192.168.0.0 </a:t>
            </a:r>
          </a:p>
        </p:txBody>
      </p:sp>
    </p:spTree>
    <p:extLst>
      <p:ext uri="{BB962C8B-B14F-4D97-AF65-F5344CB8AC3E}">
        <p14:creationId xmlns:p14="http://schemas.microsoft.com/office/powerpoint/2010/main" val="35965234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068" y="-268923"/>
            <a:ext cx="10515600" cy="1325563"/>
          </a:xfrm>
        </p:spPr>
        <p:txBody>
          <a:bodyPr/>
          <a:lstStyle/>
          <a:p>
            <a:r>
              <a:rPr lang="en-GB" dirty="0"/>
              <a:t>Reference: IP address classes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80BC5860-E586-4BBD-937A-3E08674AC6DD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21365" y="2418080"/>
              <a:ext cx="11416748" cy="33832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850374">
                      <a:extLst>
                        <a:ext uri="{9D8B030D-6E8A-4147-A177-3AD203B41FA5}">
                          <a16:colId xmlns:a16="http://schemas.microsoft.com/office/drawing/2014/main" val="2949874211"/>
                        </a:ext>
                      </a:extLst>
                    </a:gridCol>
                    <a:gridCol w="1120887">
                      <a:extLst>
                        <a:ext uri="{9D8B030D-6E8A-4147-A177-3AD203B41FA5}">
                          <a16:colId xmlns:a16="http://schemas.microsoft.com/office/drawing/2014/main" val="3822622199"/>
                        </a:ext>
                      </a:extLst>
                    </a:gridCol>
                    <a:gridCol w="1648164">
                      <a:extLst>
                        <a:ext uri="{9D8B030D-6E8A-4147-A177-3AD203B41FA5}">
                          <a16:colId xmlns:a16="http://schemas.microsoft.com/office/drawing/2014/main" val="1419319336"/>
                        </a:ext>
                      </a:extLst>
                    </a:gridCol>
                    <a:gridCol w="1439593">
                      <a:extLst>
                        <a:ext uri="{9D8B030D-6E8A-4147-A177-3AD203B41FA5}">
                          <a16:colId xmlns:a16="http://schemas.microsoft.com/office/drawing/2014/main" val="2442943726"/>
                        </a:ext>
                      </a:extLst>
                    </a:gridCol>
                    <a:gridCol w="1537252">
                      <a:extLst>
                        <a:ext uri="{9D8B030D-6E8A-4147-A177-3AD203B41FA5}">
                          <a16:colId xmlns:a16="http://schemas.microsoft.com/office/drawing/2014/main" val="2602738831"/>
                        </a:ext>
                      </a:extLst>
                    </a:gridCol>
                    <a:gridCol w="1952900">
                      <a:extLst>
                        <a:ext uri="{9D8B030D-6E8A-4147-A177-3AD203B41FA5}">
                          <a16:colId xmlns:a16="http://schemas.microsoft.com/office/drawing/2014/main" val="3056206146"/>
                        </a:ext>
                      </a:extLst>
                    </a:gridCol>
                    <a:gridCol w="2867578">
                      <a:extLst>
                        <a:ext uri="{9D8B030D-6E8A-4147-A177-3AD203B41FA5}">
                          <a16:colId xmlns:a16="http://schemas.microsoft.com/office/drawing/2014/main" val="79561192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Class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Network bits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Host bits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No. of networks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e>
                                <m:sup>
                                  <m: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  <m:t>𝐧</m:t>
                                  </m:r>
                                </m:sup>
                              </m:sSup>
                            </m:oMath>
                          </a14:m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No. of hosts</a:t>
                          </a:r>
                          <a14:m>
                            <m:oMath xmlns:m="http://schemas.openxmlformats.org/officeDocument/2006/math">
                              <m:r>
                                <a:rPr lang="en-GB" b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e>
                                <m:sup>
                                  <m: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  <m:t>𝐧</m:t>
                                  </m:r>
                                </m:sup>
                              </m:sSup>
                              <m:r>
                                <a:rPr lang="en-GB" b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oMath>
                          </a14:m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Mask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Range of IP addresses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972185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256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16,777,214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255.0.0.0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1.0.0.0 – 126.255.255</a:t>
                          </a:r>
                        </a:p>
                        <a:p>
                          <a:endParaRPr lang="en-GB" dirty="0"/>
                        </a:p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16651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65536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65534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255.255.0.0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128.0.0.0 – 191.255.255</a:t>
                          </a:r>
                        </a:p>
                        <a:p>
                          <a:endParaRPr lang="en-GB" dirty="0"/>
                        </a:p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22817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16,777,216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254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255.255.255.0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192.0.0.0 – 223.255.255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dirty="0"/>
                        </a:p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2533172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80BC5860-E586-4BBD-937A-3E08674AC6DD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21365" y="2418080"/>
              <a:ext cx="11416748" cy="33832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850374">
                      <a:extLst>
                        <a:ext uri="{9D8B030D-6E8A-4147-A177-3AD203B41FA5}">
                          <a16:colId xmlns:a16="http://schemas.microsoft.com/office/drawing/2014/main" val="2949874211"/>
                        </a:ext>
                      </a:extLst>
                    </a:gridCol>
                    <a:gridCol w="1120887">
                      <a:extLst>
                        <a:ext uri="{9D8B030D-6E8A-4147-A177-3AD203B41FA5}">
                          <a16:colId xmlns:a16="http://schemas.microsoft.com/office/drawing/2014/main" val="3822622199"/>
                        </a:ext>
                      </a:extLst>
                    </a:gridCol>
                    <a:gridCol w="1648164">
                      <a:extLst>
                        <a:ext uri="{9D8B030D-6E8A-4147-A177-3AD203B41FA5}">
                          <a16:colId xmlns:a16="http://schemas.microsoft.com/office/drawing/2014/main" val="1419319336"/>
                        </a:ext>
                      </a:extLst>
                    </a:gridCol>
                    <a:gridCol w="1439593">
                      <a:extLst>
                        <a:ext uri="{9D8B030D-6E8A-4147-A177-3AD203B41FA5}">
                          <a16:colId xmlns:a16="http://schemas.microsoft.com/office/drawing/2014/main" val="2442943726"/>
                        </a:ext>
                      </a:extLst>
                    </a:gridCol>
                    <a:gridCol w="1537252">
                      <a:extLst>
                        <a:ext uri="{9D8B030D-6E8A-4147-A177-3AD203B41FA5}">
                          <a16:colId xmlns:a16="http://schemas.microsoft.com/office/drawing/2014/main" val="2602738831"/>
                        </a:ext>
                      </a:extLst>
                    </a:gridCol>
                    <a:gridCol w="1952900">
                      <a:extLst>
                        <a:ext uri="{9D8B030D-6E8A-4147-A177-3AD203B41FA5}">
                          <a16:colId xmlns:a16="http://schemas.microsoft.com/office/drawing/2014/main" val="3056206146"/>
                        </a:ext>
                      </a:extLst>
                    </a:gridCol>
                    <a:gridCol w="2867578">
                      <a:extLst>
                        <a:ext uri="{9D8B030D-6E8A-4147-A177-3AD203B41FA5}">
                          <a16:colId xmlns:a16="http://schemas.microsoft.com/office/drawing/2014/main" val="795611920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Class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Network bits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Host bits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52119" t="-4762" r="-443220" b="-43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28458" t="-4762" r="-313439" b="-43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Mask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/>
                            <a:t>Range of IP addresses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97218556"/>
                      </a:ext>
                    </a:extLst>
                  </a:tr>
                  <a:tr h="91440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256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16,777,214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255.0.0.0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1.0.0.0 – 126.255.255</a:t>
                          </a:r>
                        </a:p>
                        <a:p>
                          <a:endParaRPr lang="en-GB" dirty="0"/>
                        </a:p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1665190"/>
                      </a:ext>
                    </a:extLst>
                  </a:tr>
                  <a:tr h="91440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65536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65534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255.255.0.0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128.0.0.0 – 191.255.255</a:t>
                          </a:r>
                        </a:p>
                        <a:p>
                          <a:endParaRPr lang="en-GB" dirty="0"/>
                        </a:p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42281709"/>
                      </a:ext>
                    </a:extLst>
                  </a:tr>
                  <a:tr h="91440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16,777,216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254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255.255.255.0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192.0.0.0 – 223.255.255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dirty="0"/>
                        </a:p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2533172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951682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Subnet Mask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032" y="1253331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IP addresses are split into a network identifier and a host identifier part.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Which part of the IP address corresponds to the network and host ID depends on the subnetwork mask.</a:t>
            </a:r>
          </a:p>
          <a:p>
            <a:pPr marL="0" indent="0">
              <a:lnSpc>
                <a:spcPct val="120000"/>
              </a:lnSpc>
              <a:buNone/>
            </a:pPr>
            <a:endParaRPr lang="en-GB" b="1" dirty="0"/>
          </a:p>
          <a:p>
            <a:pPr marL="0" indent="0">
              <a:lnSpc>
                <a:spcPct val="120000"/>
              </a:lnSpc>
              <a:buNone/>
            </a:pPr>
            <a:r>
              <a:rPr lang="en-GB" b="1" dirty="0"/>
              <a:t>Example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b="1" dirty="0"/>
              <a:t>Subnet mask 255.255.224.0</a:t>
            </a:r>
          </a:p>
          <a:p>
            <a:pPr marL="0" indent="0">
              <a:lnSpc>
                <a:spcPct val="120000"/>
              </a:lnSpc>
              <a:buNone/>
            </a:pPr>
            <a:endParaRPr lang="en-GB" b="1" dirty="0"/>
          </a:p>
          <a:p>
            <a:pPr marL="0" indent="0">
              <a:lnSpc>
                <a:spcPct val="120000"/>
              </a:lnSpc>
              <a:buNone/>
            </a:pPr>
            <a:endParaRPr lang="en-GB" b="1" dirty="0"/>
          </a:p>
          <a:p>
            <a:pPr marL="0" indent="0">
              <a:lnSpc>
                <a:spcPct val="120000"/>
              </a:lnSpc>
              <a:buNone/>
            </a:pPr>
            <a:endParaRPr lang="en-GB" b="1" dirty="0"/>
          </a:p>
          <a:p>
            <a:pPr marL="0" indent="0">
              <a:lnSpc>
                <a:spcPct val="120000"/>
              </a:lnSpc>
              <a:buNone/>
            </a:pPr>
            <a:r>
              <a:rPr lang="en-GB" b="1" dirty="0"/>
              <a:t>IP address: 192.168.33.22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57342CD-06FC-4C12-A2F8-756EE394D1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961171"/>
              </p:ext>
            </p:extLst>
          </p:nvPr>
        </p:nvGraphicFramePr>
        <p:xfrm>
          <a:off x="1057472" y="3637660"/>
          <a:ext cx="9586975" cy="889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17395">
                  <a:extLst>
                    <a:ext uri="{9D8B030D-6E8A-4147-A177-3AD203B41FA5}">
                      <a16:colId xmlns:a16="http://schemas.microsoft.com/office/drawing/2014/main" val="1468030785"/>
                    </a:ext>
                  </a:extLst>
                </a:gridCol>
                <a:gridCol w="1917395">
                  <a:extLst>
                    <a:ext uri="{9D8B030D-6E8A-4147-A177-3AD203B41FA5}">
                      <a16:colId xmlns:a16="http://schemas.microsoft.com/office/drawing/2014/main" val="2474333661"/>
                    </a:ext>
                  </a:extLst>
                </a:gridCol>
                <a:gridCol w="1917395">
                  <a:extLst>
                    <a:ext uri="{9D8B030D-6E8A-4147-A177-3AD203B41FA5}">
                      <a16:colId xmlns:a16="http://schemas.microsoft.com/office/drawing/2014/main" val="826099754"/>
                    </a:ext>
                  </a:extLst>
                </a:gridCol>
                <a:gridCol w="1917395">
                  <a:extLst>
                    <a:ext uri="{9D8B030D-6E8A-4147-A177-3AD203B41FA5}">
                      <a16:colId xmlns:a16="http://schemas.microsoft.com/office/drawing/2014/main" val="973264521"/>
                    </a:ext>
                  </a:extLst>
                </a:gridCol>
                <a:gridCol w="1917395">
                  <a:extLst>
                    <a:ext uri="{9D8B030D-6E8A-4147-A177-3AD203B41FA5}">
                      <a16:colId xmlns:a16="http://schemas.microsoft.com/office/drawing/2014/main" val="33892840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olas" panose="020B0609020204030204" pitchFamily="49" charset="0"/>
                        </a:rPr>
                        <a:t>Dot decimal notation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olas" panose="020B0609020204030204" pitchFamily="49" charset="0"/>
                        </a:rPr>
                        <a:t>255.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olas" panose="020B0609020204030204" pitchFamily="49" charset="0"/>
                        </a:rPr>
                        <a:t>255.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olas" panose="020B0609020204030204" pitchFamily="49" charset="0"/>
                        </a:rPr>
                        <a:t>224.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olas" panose="020B0609020204030204" pitchFamily="49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035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olas" panose="020B0609020204030204" pitchFamily="49" charset="0"/>
                        </a:rPr>
                        <a:t>Binary notation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olas" panose="020B0609020204030204" pitchFamily="49" charset="0"/>
                        </a:rPr>
                        <a:t>11111111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olas" panose="020B0609020204030204" pitchFamily="49" charset="0"/>
                        </a:rPr>
                        <a:t>11111111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olas" panose="020B0609020204030204" pitchFamily="49" charset="0"/>
                        </a:rPr>
                        <a:t>11100000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olas" panose="020B0609020204030204" pitchFamily="49" charset="0"/>
                        </a:rPr>
                        <a:t>00000000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4752487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2BFF6B4-40C1-49FE-9685-7B24887FCC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650118"/>
              </p:ext>
            </p:extLst>
          </p:nvPr>
        </p:nvGraphicFramePr>
        <p:xfrm>
          <a:off x="1057472" y="5437553"/>
          <a:ext cx="9586975" cy="889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17395">
                  <a:extLst>
                    <a:ext uri="{9D8B030D-6E8A-4147-A177-3AD203B41FA5}">
                      <a16:colId xmlns:a16="http://schemas.microsoft.com/office/drawing/2014/main" val="1468030785"/>
                    </a:ext>
                  </a:extLst>
                </a:gridCol>
                <a:gridCol w="1917395">
                  <a:extLst>
                    <a:ext uri="{9D8B030D-6E8A-4147-A177-3AD203B41FA5}">
                      <a16:colId xmlns:a16="http://schemas.microsoft.com/office/drawing/2014/main" val="2474333661"/>
                    </a:ext>
                  </a:extLst>
                </a:gridCol>
                <a:gridCol w="1917395">
                  <a:extLst>
                    <a:ext uri="{9D8B030D-6E8A-4147-A177-3AD203B41FA5}">
                      <a16:colId xmlns:a16="http://schemas.microsoft.com/office/drawing/2014/main" val="826099754"/>
                    </a:ext>
                  </a:extLst>
                </a:gridCol>
                <a:gridCol w="1917395">
                  <a:extLst>
                    <a:ext uri="{9D8B030D-6E8A-4147-A177-3AD203B41FA5}">
                      <a16:colId xmlns:a16="http://schemas.microsoft.com/office/drawing/2014/main" val="973264521"/>
                    </a:ext>
                  </a:extLst>
                </a:gridCol>
                <a:gridCol w="1917395">
                  <a:extLst>
                    <a:ext uri="{9D8B030D-6E8A-4147-A177-3AD203B41FA5}">
                      <a16:colId xmlns:a16="http://schemas.microsoft.com/office/drawing/2014/main" val="33892840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olas" panose="020B0609020204030204" pitchFamily="49" charset="0"/>
                        </a:rPr>
                        <a:t>Dot decimal notation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olas" panose="020B0609020204030204" pitchFamily="49" charset="0"/>
                        </a:rPr>
                        <a:t>192.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olas" panose="020B0609020204030204" pitchFamily="49" charset="0"/>
                        </a:rPr>
                        <a:t>168.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olas" panose="020B0609020204030204" pitchFamily="49" charset="0"/>
                        </a:rPr>
                        <a:t>33.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olas" panose="020B0609020204030204" pitchFamily="49" charset="0"/>
                        </a:rPr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035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olas" panose="020B0609020204030204" pitchFamily="49" charset="0"/>
                        </a:rPr>
                        <a:t>Binary notation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olas" panose="020B0609020204030204" pitchFamily="49" charset="0"/>
                        </a:rPr>
                        <a:t>11000000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olas" panose="020B0609020204030204" pitchFamily="49" charset="0"/>
                        </a:rPr>
                        <a:t>10101000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olas" panose="020B0609020204030204" pitchFamily="49" charset="0"/>
                        </a:rPr>
                        <a:t>00100001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onsolas" panose="020B0609020204030204" pitchFamily="49" charset="0"/>
                        </a:rPr>
                        <a:t>00010110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4752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3069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Subnet masking –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927" y="1411097"/>
            <a:ext cx="11924146" cy="196075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Subnet masks allow us to identify the network identifier part of the IP address.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This is achieved by applying a bitwise logical AND to the IP address with the subnet mask.</a:t>
            </a:r>
            <a:endParaRPr lang="en-GB" b="1" dirty="0"/>
          </a:p>
          <a:p>
            <a:pPr marL="0" indent="0">
              <a:buNone/>
            </a:pPr>
            <a:endParaRPr lang="en-US" b="1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8A448A2-A408-48DA-AB56-10721CA0E4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347273"/>
              </p:ext>
            </p:extLst>
          </p:nvPr>
        </p:nvGraphicFramePr>
        <p:xfrm>
          <a:off x="353568" y="3201162"/>
          <a:ext cx="1098804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2824">
                  <a:extLst>
                    <a:ext uri="{9D8B030D-6E8A-4147-A177-3AD203B41FA5}">
                      <a16:colId xmlns:a16="http://schemas.microsoft.com/office/drawing/2014/main" val="3028254075"/>
                    </a:ext>
                  </a:extLst>
                </a:gridCol>
                <a:gridCol w="5791200">
                  <a:extLst>
                    <a:ext uri="{9D8B030D-6E8A-4147-A177-3AD203B41FA5}">
                      <a16:colId xmlns:a16="http://schemas.microsoft.com/office/drawing/2014/main" val="404792438"/>
                    </a:ext>
                  </a:extLst>
                </a:gridCol>
                <a:gridCol w="2414016">
                  <a:extLst>
                    <a:ext uri="{9D8B030D-6E8A-4147-A177-3AD203B41FA5}">
                      <a16:colId xmlns:a16="http://schemas.microsoft.com/office/drawing/2014/main" val="15476144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11000000 10101000 00100001 00010110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192.168.33.22 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8803489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r>
                        <a:rPr lang="en-GB" sz="2400" dirty="0"/>
                        <a:t>Subnetwork Mask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11111111 11111111 11100000 00000000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255.255.224.0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3993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Network identifier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11000000 10101000 001</a:t>
                      </a:r>
                      <a:r>
                        <a:rPr lang="en-GB" sz="2400" dirty="0"/>
                        <a:t>00000 00000000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192.168.32.0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2119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626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Subnet masking - Host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854" y="1253331"/>
            <a:ext cx="11924146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Subnet masks allow us to identify the host part of the IP address.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This is achieved by </a:t>
            </a:r>
            <a:r>
              <a:rPr lang="en-GB" dirty="0" err="1"/>
              <a:t>NOTting</a:t>
            </a:r>
            <a:r>
              <a:rPr lang="en-GB" dirty="0"/>
              <a:t> the mask and ANDing to the IP address with the NOT mask.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b="1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2B7DDA5-3720-449F-9E58-F8C4572526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086798"/>
              </p:ext>
            </p:extLst>
          </p:nvPr>
        </p:nvGraphicFramePr>
        <p:xfrm>
          <a:off x="601980" y="3054858"/>
          <a:ext cx="10988040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2824">
                  <a:extLst>
                    <a:ext uri="{9D8B030D-6E8A-4147-A177-3AD203B41FA5}">
                      <a16:colId xmlns:a16="http://schemas.microsoft.com/office/drawing/2014/main" val="3028254075"/>
                    </a:ext>
                  </a:extLst>
                </a:gridCol>
                <a:gridCol w="5791200">
                  <a:extLst>
                    <a:ext uri="{9D8B030D-6E8A-4147-A177-3AD203B41FA5}">
                      <a16:colId xmlns:a16="http://schemas.microsoft.com/office/drawing/2014/main" val="404792438"/>
                    </a:ext>
                  </a:extLst>
                </a:gridCol>
                <a:gridCol w="2414016">
                  <a:extLst>
                    <a:ext uri="{9D8B030D-6E8A-4147-A177-3AD203B41FA5}">
                      <a16:colId xmlns:a16="http://schemas.microsoft.com/office/drawing/2014/main" val="15476144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11000000 10101000 00100001 00010110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192.168.33.22 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8803489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r>
                        <a:rPr lang="en-GB" sz="2400" dirty="0"/>
                        <a:t>Subnetwork Mask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11111111 11111111 11100000 00000000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255.255.224.0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399383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r>
                        <a:rPr lang="en-GB" sz="2400" dirty="0"/>
                        <a:t>Not Mask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00000000 00000000 00011111 11111111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0.0.31.255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8657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Host identifier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00000000 00000000 000</a:t>
                      </a:r>
                      <a:r>
                        <a:rPr lang="en-GB" sz="2400" b="1" dirty="0"/>
                        <a:t>00001 00010110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0.0.1.22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2119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3590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Subnet masking – Broadcast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927" y="1411097"/>
            <a:ext cx="11924146" cy="196075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Subnet masks allow us to identify the broadcasting IP address.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highest IP address is reserved for broadcasting</a:t>
            </a:r>
            <a:endParaRPr lang="en-GB" b="1" dirty="0"/>
          </a:p>
          <a:p>
            <a:pPr marL="0" indent="0">
              <a:buNone/>
            </a:pPr>
            <a:endParaRPr lang="en-US" b="1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8A448A2-A408-48DA-AB56-10721CA0E4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837963"/>
              </p:ext>
            </p:extLst>
          </p:nvPr>
        </p:nvGraphicFramePr>
        <p:xfrm>
          <a:off x="353568" y="3201162"/>
          <a:ext cx="1098804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2824">
                  <a:extLst>
                    <a:ext uri="{9D8B030D-6E8A-4147-A177-3AD203B41FA5}">
                      <a16:colId xmlns:a16="http://schemas.microsoft.com/office/drawing/2014/main" val="3028254075"/>
                    </a:ext>
                  </a:extLst>
                </a:gridCol>
                <a:gridCol w="5791200">
                  <a:extLst>
                    <a:ext uri="{9D8B030D-6E8A-4147-A177-3AD203B41FA5}">
                      <a16:colId xmlns:a16="http://schemas.microsoft.com/office/drawing/2014/main" val="404792438"/>
                    </a:ext>
                  </a:extLst>
                </a:gridCol>
                <a:gridCol w="2414016">
                  <a:extLst>
                    <a:ext uri="{9D8B030D-6E8A-4147-A177-3AD203B41FA5}">
                      <a16:colId xmlns:a16="http://schemas.microsoft.com/office/drawing/2014/main" val="15476144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11000000 10101000 00100001 00010110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192.168.33.22 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8803489"/>
                  </a:ext>
                </a:extLst>
              </a:tr>
              <a:tr h="143510">
                <a:tc>
                  <a:txBody>
                    <a:bodyPr/>
                    <a:lstStyle/>
                    <a:p>
                      <a:r>
                        <a:rPr lang="en-GB" sz="2400" dirty="0"/>
                        <a:t>Subnetwork Mask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11111111 11111111 11100000 00000000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255.255.224.0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3993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Broadcast 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0" dirty="0"/>
                        <a:t>11000000 10101000 001</a:t>
                      </a:r>
                      <a:r>
                        <a:rPr lang="en-GB" sz="2400" b="1" dirty="0"/>
                        <a:t>11111 11111111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192.168.63.255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2119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2521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Reserved IP addresses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78893" y="1253331"/>
                <a:ext cx="10515600" cy="435133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buFont typeface="Wingdings" panose="05000000000000000000" pitchFamily="2" charset="2"/>
                  <a:buChar char="ü"/>
                </a:pPr>
                <a:r>
                  <a:rPr lang="en-GB" dirty="0"/>
                  <a:t>The lowest IP address is reserved for the network identifier</a:t>
                </a:r>
              </a:p>
              <a:p>
                <a:pPr>
                  <a:lnSpc>
                    <a:spcPct val="100000"/>
                  </a:lnSpc>
                  <a:buFont typeface="Wingdings" panose="05000000000000000000" pitchFamily="2" charset="2"/>
                  <a:buChar char="ü"/>
                </a:pPr>
                <a:r>
                  <a:rPr lang="en-GB" dirty="0"/>
                  <a:t>The highest IP address is reserved for broadcasting</a:t>
                </a:r>
              </a:p>
              <a:p>
                <a:pPr>
                  <a:lnSpc>
                    <a:spcPct val="100000"/>
                  </a:lnSpc>
                  <a:buFont typeface="Wingdings" panose="05000000000000000000" pitchFamily="2" charset="2"/>
                  <a:buChar char="ü"/>
                </a:pPr>
                <a:r>
                  <a:rPr lang="en-GB" dirty="0"/>
                  <a:t>For instance, a host cannot have the following IP addresses if we have 8 bits for the host: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dirty="0"/>
                  <a:t>	xxx.xxx.xxx.0		Network identifier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dirty="0"/>
                  <a:t>	xxx.xxx.xxx.255		Broadcast</a:t>
                </a:r>
              </a:p>
              <a:p>
                <a:pPr>
                  <a:lnSpc>
                    <a:spcPct val="100000"/>
                  </a:lnSpc>
                  <a:buFont typeface="Wingdings" panose="05000000000000000000" pitchFamily="2" charset="2"/>
                  <a:buChar char="ü"/>
                </a:pPr>
                <a:r>
                  <a:rPr lang="en-GB" dirty="0"/>
                  <a:t>Therefore there are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  <m:r>
                      <a:rPr lang="en-GB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b="1" i="1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GB" dirty="0"/>
                  <a:t> possible host where n is the number of bits for the host identifier. 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8893" y="1253331"/>
                <a:ext cx="10515600" cy="4351338"/>
              </a:xfrm>
              <a:blipFill>
                <a:blip r:embed="rId2"/>
                <a:stretch>
                  <a:fillRect l="-1043" t="-1403" r="-1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949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Subnet masking – Available range of IP addresses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33927" y="1177289"/>
                <a:ext cx="11924146" cy="1960753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buFont typeface="Wingdings" panose="05000000000000000000" pitchFamily="2" charset="2"/>
                  <a:buChar char="ü"/>
                </a:pPr>
                <a:r>
                  <a:rPr lang="en-GB" dirty="0"/>
                  <a:t>By convention the second lowest IP address on a sub network is allocated to the gateway/router.</a:t>
                </a:r>
              </a:p>
              <a:p>
                <a:pPr>
                  <a:buFont typeface="Wingdings" panose="05000000000000000000" pitchFamily="2" charset="2"/>
                  <a:buChar char="ü"/>
                </a:pPr>
                <a:r>
                  <a:rPr lang="en-GB" dirty="0"/>
                  <a:t>The highest and lowest IP address are reserved for broadcasting and the network</a:t>
                </a:r>
              </a:p>
              <a:p>
                <a:pPr>
                  <a:buFont typeface="Wingdings" panose="05000000000000000000" pitchFamily="2" charset="2"/>
                  <a:buChar char="ü"/>
                </a:pPr>
                <a:r>
                  <a:rPr lang="en-GB" dirty="0"/>
                  <a:t>The number maximum number of hosts allowed on this subnetwork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𝟏𝟑</m:t>
                        </m:r>
                      </m:sup>
                    </m:sSup>
                    <m:r>
                      <a:rPr lang="en-GB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𝟖𝟏𝟗𝟎</m:t>
                    </m:r>
                  </m:oMath>
                </a14:m>
                <a:r>
                  <a:rPr lang="en-GB" dirty="0"/>
                  <a:t> </a:t>
                </a:r>
              </a:p>
              <a:p>
                <a:pPr>
                  <a:buFont typeface="Wingdings" panose="05000000000000000000" pitchFamily="2" charset="2"/>
                  <a:buChar char="ü"/>
                </a:pPr>
                <a:endParaRPr lang="en-GB" b="1" dirty="0"/>
              </a:p>
              <a:p>
                <a:pPr marL="0" indent="0">
                  <a:buNone/>
                </a:pPr>
                <a:endParaRPr lang="en-US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3927" y="1177289"/>
                <a:ext cx="11924146" cy="1960753"/>
              </a:xfrm>
              <a:blipFill>
                <a:blip r:embed="rId2"/>
                <a:stretch>
                  <a:fillRect l="-818" t="-6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8A448A2-A408-48DA-AB56-10721CA0E4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420468"/>
              </p:ext>
            </p:extLst>
          </p:nvPr>
        </p:nvGraphicFramePr>
        <p:xfrm>
          <a:off x="365760" y="3486151"/>
          <a:ext cx="10988040" cy="2194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2824">
                  <a:extLst>
                    <a:ext uri="{9D8B030D-6E8A-4147-A177-3AD203B41FA5}">
                      <a16:colId xmlns:a16="http://schemas.microsoft.com/office/drawing/2014/main" val="3028254075"/>
                    </a:ext>
                  </a:extLst>
                </a:gridCol>
                <a:gridCol w="5791200">
                  <a:extLst>
                    <a:ext uri="{9D8B030D-6E8A-4147-A177-3AD203B41FA5}">
                      <a16:colId xmlns:a16="http://schemas.microsoft.com/office/drawing/2014/main" val="404792438"/>
                    </a:ext>
                  </a:extLst>
                </a:gridCol>
                <a:gridCol w="2414016">
                  <a:extLst>
                    <a:ext uri="{9D8B030D-6E8A-4147-A177-3AD203B41FA5}">
                      <a16:colId xmlns:a16="http://schemas.microsoft.com/office/drawing/2014/main" val="1547614431"/>
                    </a:ext>
                  </a:extLst>
                </a:gridCol>
              </a:tblGrid>
              <a:tr h="143510">
                <a:tc>
                  <a:txBody>
                    <a:bodyPr/>
                    <a:lstStyle/>
                    <a:p>
                      <a:r>
                        <a:rPr lang="en-GB" sz="2400" dirty="0"/>
                        <a:t>Network identifier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11000000 10101000 001</a:t>
                      </a:r>
                      <a:r>
                        <a:rPr lang="en-GB" sz="2400" dirty="0"/>
                        <a:t>00000 00000000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192.168.32.0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3993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Broadcast 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0" dirty="0"/>
                        <a:t>11000000 10101000 001</a:t>
                      </a:r>
                      <a:r>
                        <a:rPr lang="en-GB" sz="2400" b="1" dirty="0"/>
                        <a:t>11111 11111111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192.168.63.255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2119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Lower Range:</a:t>
                      </a:r>
                    </a:p>
                    <a:p>
                      <a:r>
                        <a:rPr lang="en-GB" sz="2400" dirty="0"/>
                        <a:t>Default Gateway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/>
                        <a:t>11000000 10101000 001</a:t>
                      </a:r>
                      <a:r>
                        <a:rPr lang="en-GB" sz="2400" dirty="0"/>
                        <a:t>00000 00000001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/>
                        <a:t>192.168.32.1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098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Upper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0" dirty="0"/>
                        <a:t>11000000 10101000 001</a:t>
                      </a:r>
                      <a:r>
                        <a:rPr lang="en-GB" sz="2400" b="1" dirty="0"/>
                        <a:t>11111 11111110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192.168.63.254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4204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683635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4761</TotalTime>
  <Words>2669</Words>
  <Application>Microsoft Office PowerPoint</Application>
  <PresentationFormat>Widescreen</PresentationFormat>
  <Paragraphs>524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7" baseType="lpstr">
      <vt:lpstr>Arial</vt:lpstr>
      <vt:lpstr>Calibri</vt:lpstr>
      <vt:lpstr>Calibri Light</vt:lpstr>
      <vt:lpstr>Cambria Math</vt:lpstr>
      <vt:lpstr>Consolas</vt:lpstr>
      <vt:lpstr>Courier New</vt:lpstr>
      <vt:lpstr>gg sans</vt:lpstr>
      <vt:lpstr>Times New Roman</vt:lpstr>
      <vt:lpstr>Wingdings</vt:lpstr>
      <vt:lpstr>1_Office Theme</vt:lpstr>
      <vt:lpstr>IP Addresses</vt:lpstr>
      <vt:lpstr>Learning objectives</vt:lpstr>
      <vt:lpstr>IP addresses</vt:lpstr>
      <vt:lpstr>Subnet Mask</vt:lpstr>
      <vt:lpstr>Subnet masking – Network</vt:lpstr>
      <vt:lpstr>Subnet masking - Host</vt:lpstr>
      <vt:lpstr>Subnet masking – Broadcast</vt:lpstr>
      <vt:lpstr>Reserved IP addresses</vt:lpstr>
      <vt:lpstr>Subnet masking – Available range of IP addresses</vt:lpstr>
      <vt:lpstr>Exercise: complete the table</vt:lpstr>
      <vt:lpstr>Exercise: complete the table</vt:lpstr>
      <vt:lpstr>Classless inter-domain routing (CIDR)</vt:lpstr>
      <vt:lpstr>Exercise: CIDR and subnet mask complete the table</vt:lpstr>
      <vt:lpstr>CIDR and subnet mask</vt:lpstr>
      <vt:lpstr>Exercises: IP addresses</vt:lpstr>
      <vt:lpstr>Exercise: IP addresses answers</vt:lpstr>
      <vt:lpstr>IP standards</vt:lpstr>
      <vt:lpstr>Two networked computers</vt:lpstr>
      <vt:lpstr>Peer to peer network</vt:lpstr>
      <vt:lpstr>Peer to peer network</vt:lpstr>
      <vt:lpstr>Peer to peer network</vt:lpstr>
      <vt:lpstr>Public and private IP addresses</vt:lpstr>
      <vt:lpstr>LAN</vt:lpstr>
      <vt:lpstr>Schematic of a private network with sub networks</vt:lpstr>
      <vt:lpstr>Sub networks</vt:lpstr>
      <vt:lpstr>Dynamic Host configuration Protocol (DHCP)</vt:lpstr>
      <vt:lpstr>Network address translation</vt:lpstr>
      <vt:lpstr>Ports</vt:lpstr>
      <vt:lpstr>Sockets</vt:lpstr>
      <vt:lpstr>Port forwarding</vt:lpstr>
      <vt:lpstr>Port Forwarding</vt:lpstr>
      <vt:lpstr>How to determine if host is on LAN</vt:lpstr>
      <vt:lpstr>Exercise</vt:lpstr>
      <vt:lpstr>Exercise</vt:lpstr>
      <vt:lpstr>LAN</vt:lpstr>
      <vt:lpstr>LAN</vt:lpstr>
      <vt:lpstr>Reference: IP address classes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142</cp:revision>
  <cp:lastPrinted>2016-09-16T11:32:46Z</cp:lastPrinted>
  <dcterms:created xsi:type="dcterms:W3CDTF">2016-09-09T07:37:57Z</dcterms:created>
  <dcterms:modified xsi:type="dcterms:W3CDTF">2025-03-26T14:14:17Z</dcterms:modified>
</cp:coreProperties>
</file>