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32" r:id="rId2"/>
    <p:sldId id="347" r:id="rId3"/>
    <p:sldId id="338" r:id="rId4"/>
    <p:sldId id="341" r:id="rId5"/>
    <p:sldId id="346" r:id="rId6"/>
    <p:sldId id="342" r:id="rId7"/>
    <p:sldId id="334" r:id="rId8"/>
    <p:sldId id="335" r:id="rId9"/>
    <p:sldId id="351" r:id="rId10"/>
    <p:sldId id="349" r:id="rId11"/>
    <p:sldId id="344" r:id="rId12"/>
    <p:sldId id="348" r:id="rId13"/>
    <p:sldId id="345"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FF66"/>
    <a:srgbClr val="FFCCFF"/>
    <a:srgbClr val="99F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3ED24A8-B278-466A-A5EE-5664DEF96630}" v="13" dt="2022-08-02T20:48:16.79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MasterView">
  <p:normalViewPr horzBarState="maximized">
    <p:restoredLeft sz="17970" autoAdjust="0"/>
    <p:restoredTop sz="94660"/>
  </p:normalViewPr>
  <p:slideViewPr>
    <p:cSldViewPr snapToGrid="0">
      <p:cViewPr varScale="1">
        <p:scale>
          <a:sx n="86" d="100"/>
          <a:sy n="86" d="100"/>
        </p:scale>
        <p:origin x="60" y="33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illiam Grey" userId="37b73424-c081-4fc2-b1af-363f4f3fd4f3" providerId="ADAL" clId="{A3ED24A8-B278-466A-A5EE-5664DEF96630}"/>
    <pc:docChg chg="undo custSel addSld delSld modSld sldOrd">
      <pc:chgData name="William Grey" userId="37b73424-c081-4fc2-b1af-363f4f3fd4f3" providerId="ADAL" clId="{A3ED24A8-B278-466A-A5EE-5664DEF96630}" dt="2022-08-02T21:15:09.327" v="1771" actId="20577"/>
      <pc:docMkLst>
        <pc:docMk/>
      </pc:docMkLst>
      <pc:sldChg chg="addSp delSp modSp mod">
        <pc:chgData name="William Grey" userId="37b73424-c081-4fc2-b1af-363f4f3fd4f3" providerId="ADAL" clId="{A3ED24A8-B278-466A-A5EE-5664DEF96630}" dt="2022-08-01T21:36:44.921" v="31" actId="478"/>
        <pc:sldMkLst>
          <pc:docMk/>
          <pc:sldMk cId="2547731327" sldId="332"/>
        </pc:sldMkLst>
        <pc:spChg chg="del mod">
          <ac:chgData name="William Grey" userId="37b73424-c081-4fc2-b1af-363f4f3fd4f3" providerId="ADAL" clId="{A3ED24A8-B278-466A-A5EE-5664DEF96630}" dt="2022-08-01T21:36:44.921" v="31" actId="478"/>
          <ac:spMkLst>
            <pc:docMk/>
            <pc:sldMk cId="2547731327" sldId="332"/>
            <ac:spMk id="3" creationId="{00000000-0000-0000-0000-000000000000}"/>
          </ac:spMkLst>
        </pc:spChg>
        <pc:spChg chg="add mod">
          <ac:chgData name="William Grey" userId="37b73424-c081-4fc2-b1af-363f4f3fd4f3" providerId="ADAL" clId="{A3ED24A8-B278-466A-A5EE-5664DEF96630}" dt="2022-08-01T21:36:44.921" v="31" actId="478"/>
          <ac:spMkLst>
            <pc:docMk/>
            <pc:sldMk cId="2547731327" sldId="332"/>
            <ac:spMk id="5" creationId="{493BB3F2-5A90-4684-A969-011A926C8599}"/>
          </ac:spMkLst>
        </pc:spChg>
      </pc:sldChg>
      <pc:sldChg chg="delSp modSp mod">
        <pc:chgData name="William Grey" userId="37b73424-c081-4fc2-b1af-363f4f3fd4f3" providerId="ADAL" clId="{A3ED24A8-B278-466A-A5EE-5664DEF96630}" dt="2022-08-02T20:49:58.690" v="1489" actId="20577"/>
        <pc:sldMkLst>
          <pc:docMk/>
          <pc:sldMk cId="2215404020" sldId="334"/>
        </pc:sldMkLst>
        <pc:spChg chg="mod">
          <ac:chgData name="William Grey" userId="37b73424-c081-4fc2-b1af-363f4f3fd4f3" providerId="ADAL" clId="{A3ED24A8-B278-466A-A5EE-5664DEF96630}" dt="2022-08-02T20:49:58.690" v="1489" actId="20577"/>
          <ac:spMkLst>
            <pc:docMk/>
            <pc:sldMk cId="2215404020" sldId="334"/>
            <ac:spMk id="3" creationId="{00000000-0000-0000-0000-000000000000}"/>
          </ac:spMkLst>
        </pc:spChg>
        <pc:spChg chg="del">
          <ac:chgData name="William Grey" userId="37b73424-c081-4fc2-b1af-363f4f3fd4f3" providerId="ADAL" clId="{A3ED24A8-B278-466A-A5EE-5664DEF96630}" dt="2022-08-02T08:00:42.061" v="327" actId="478"/>
          <ac:spMkLst>
            <pc:docMk/>
            <pc:sldMk cId="2215404020" sldId="334"/>
            <ac:spMk id="4" creationId="{00000000-0000-0000-0000-000000000000}"/>
          </ac:spMkLst>
        </pc:spChg>
        <pc:spChg chg="del mod">
          <ac:chgData name="William Grey" userId="37b73424-c081-4fc2-b1af-363f4f3fd4f3" providerId="ADAL" clId="{A3ED24A8-B278-466A-A5EE-5664DEF96630}" dt="2022-08-02T20:25:28.936" v="622" actId="478"/>
          <ac:spMkLst>
            <pc:docMk/>
            <pc:sldMk cId="2215404020" sldId="334"/>
            <ac:spMk id="5" creationId="{00000000-0000-0000-0000-000000000000}"/>
          </ac:spMkLst>
        </pc:spChg>
      </pc:sldChg>
      <pc:sldChg chg="delSp modSp mod ord">
        <pc:chgData name="William Grey" userId="37b73424-c081-4fc2-b1af-363f4f3fd4f3" providerId="ADAL" clId="{A3ED24A8-B278-466A-A5EE-5664DEF96630}" dt="2022-08-02T21:08:52.732" v="1766" actId="20577"/>
        <pc:sldMkLst>
          <pc:docMk/>
          <pc:sldMk cId="3234545948" sldId="335"/>
        </pc:sldMkLst>
        <pc:spChg chg="mod">
          <ac:chgData name="William Grey" userId="37b73424-c081-4fc2-b1af-363f4f3fd4f3" providerId="ADAL" clId="{A3ED24A8-B278-466A-A5EE-5664DEF96630}" dt="2022-08-01T21:42:19.525" v="110" actId="1076"/>
          <ac:spMkLst>
            <pc:docMk/>
            <pc:sldMk cId="3234545948" sldId="335"/>
            <ac:spMk id="2" creationId="{00000000-0000-0000-0000-000000000000}"/>
          </ac:spMkLst>
        </pc:spChg>
        <pc:spChg chg="mod">
          <ac:chgData name="William Grey" userId="37b73424-c081-4fc2-b1af-363f4f3fd4f3" providerId="ADAL" clId="{A3ED24A8-B278-466A-A5EE-5664DEF96630}" dt="2022-08-02T21:08:52.732" v="1766" actId="20577"/>
          <ac:spMkLst>
            <pc:docMk/>
            <pc:sldMk cId="3234545948" sldId="335"/>
            <ac:spMk id="3" creationId="{00000000-0000-0000-0000-000000000000}"/>
          </ac:spMkLst>
        </pc:spChg>
        <pc:spChg chg="del">
          <ac:chgData name="William Grey" userId="37b73424-c081-4fc2-b1af-363f4f3fd4f3" providerId="ADAL" clId="{A3ED24A8-B278-466A-A5EE-5664DEF96630}" dt="2022-08-02T20:33:41.271" v="988" actId="478"/>
          <ac:spMkLst>
            <pc:docMk/>
            <pc:sldMk cId="3234545948" sldId="335"/>
            <ac:spMk id="4" creationId="{00000000-0000-0000-0000-000000000000}"/>
          </ac:spMkLst>
        </pc:spChg>
      </pc:sldChg>
      <pc:sldChg chg="modSp mod modAnim">
        <pc:chgData name="William Grey" userId="37b73424-c081-4fc2-b1af-363f4f3fd4f3" providerId="ADAL" clId="{A3ED24A8-B278-466A-A5EE-5664DEF96630}" dt="2022-08-02T20:48:07.305" v="1479" actId="20577"/>
        <pc:sldMkLst>
          <pc:docMk/>
          <pc:sldMk cId="526457859" sldId="338"/>
        </pc:sldMkLst>
        <pc:spChg chg="mod">
          <ac:chgData name="William Grey" userId="37b73424-c081-4fc2-b1af-363f4f3fd4f3" providerId="ADAL" clId="{A3ED24A8-B278-466A-A5EE-5664DEF96630}" dt="2022-08-02T20:48:07.305" v="1479" actId="20577"/>
          <ac:spMkLst>
            <pc:docMk/>
            <pc:sldMk cId="526457859" sldId="338"/>
            <ac:spMk id="3" creationId="{00000000-0000-0000-0000-000000000000}"/>
          </ac:spMkLst>
        </pc:spChg>
      </pc:sldChg>
      <pc:sldChg chg="modSp mod">
        <pc:chgData name="William Grey" userId="37b73424-c081-4fc2-b1af-363f4f3fd4f3" providerId="ADAL" clId="{A3ED24A8-B278-466A-A5EE-5664DEF96630}" dt="2022-08-02T20:48:52.507" v="1486" actId="20577"/>
        <pc:sldMkLst>
          <pc:docMk/>
          <pc:sldMk cId="3635482492" sldId="341"/>
        </pc:sldMkLst>
        <pc:spChg chg="mod">
          <ac:chgData name="William Grey" userId="37b73424-c081-4fc2-b1af-363f4f3fd4f3" providerId="ADAL" clId="{A3ED24A8-B278-466A-A5EE-5664DEF96630}" dt="2022-08-02T20:48:52.507" v="1486" actId="20577"/>
          <ac:spMkLst>
            <pc:docMk/>
            <pc:sldMk cId="3635482492" sldId="341"/>
            <ac:spMk id="3" creationId="{00000000-0000-0000-0000-000000000000}"/>
          </ac:spMkLst>
        </pc:spChg>
      </pc:sldChg>
      <pc:sldChg chg="modSp mod">
        <pc:chgData name="William Grey" userId="37b73424-c081-4fc2-b1af-363f4f3fd4f3" providerId="ADAL" clId="{A3ED24A8-B278-466A-A5EE-5664DEF96630}" dt="2022-08-02T20:49:32.302" v="1487" actId="20577"/>
        <pc:sldMkLst>
          <pc:docMk/>
          <pc:sldMk cId="3139759274" sldId="342"/>
        </pc:sldMkLst>
        <pc:spChg chg="mod">
          <ac:chgData name="William Grey" userId="37b73424-c081-4fc2-b1af-363f4f3fd4f3" providerId="ADAL" clId="{A3ED24A8-B278-466A-A5EE-5664DEF96630}" dt="2022-08-02T20:49:32.302" v="1487" actId="20577"/>
          <ac:spMkLst>
            <pc:docMk/>
            <pc:sldMk cId="3139759274" sldId="342"/>
            <ac:spMk id="3" creationId="{00000000-0000-0000-0000-000000000000}"/>
          </ac:spMkLst>
        </pc:spChg>
      </pc:sldChg>
      <pc:sldChg chg="modSp del mod">
        <pc:chgData name="William Grey" userId="37b73424-c081-4fc2-b1af-363f4f3fd4f3" providerId="ADAL" clId="{A3ED24A8-B278-466A-A5EE-5664DEF96630}" dt="2022-08-02T20:46:17.625" v="1347" actId="47"/>
        <pc:sldMkLst>
          <pc:docMk/>
          <pc:sldMk cId="1516203813" sldId="343"/>
        </pc:sldMkLst>
        <pc:spChg chg="mod">
          <ac:chgData name="William Grey" userId="37b73424-c081-4fc2-b1af-363f4f3fd4f3" providerId="ADAL" clId="{A3ED24A8-B278-466A-A5EE-5664DEF96630}" dt="2022-08-02T20:19:27.806" v="535" actId="20577"/>
          <ac:spMkLst>
            <pc:docMk/>
            <pc:sldMk cId="1516203813" sldId="343"/>
            <ac:spMk id="2" creationId="{00000000-0000-0000-0000-000000000000}"/>
          </ac:spMkLst>
        </pc:spChg>
        <pc:spChg chg="mod">
          <ac:chgData name="William Grey" userId="37b73424-c081-4fc2-b1af-363f4f3fd4f3" providerId="ADAL" clId="{A3ED24A8-B278-466A-A5EE-5664DEF96630}" dt="2022-08-02T20:44:12.233" v="1297" actId="20577"/>
          <ac:spMkLst>
            <pc:docMk/>
            <pc:sldMk cId="1516203813" sldId="343"/>
            <ac:spMk id="4" creationId="{00000000-0000-0000-0000-000000000000}"/>
          </ac:spMkLst>
        </pc:spChg>
        <pc:spChg chg="mod">
          <ac:chgData name="William Grey" userId="37b73424-c081-4fc2-b1af-363f4f3fd4f3" providerId="ADAL" clId="{A3ED24A8-B278-466A-A5EE-5664DEF96630}" dt="2022-08-02T20:42:48.988" v="1262" actId="20577"/>
          <ac:spMkLst>
            <pc:docMk/>
            <pc:sldMk cId="1516203813" sldId="343"/>
            <ac:spMk id="16" creationId="{00000000-0000-0000-0000-000000000000}"/>
          </ac:spMkLst>
        </pc:spChg>
        <pc:spChg chg="mod">
          <ac:chgData name="William Grey" userId="37b73424-c081-4fc2-b1af-363f4f3fd4f3" providerId="ADAL" clId="{A3ED24A8-B278-466A-A5EE-5664DEF96630}" dt="2022-08-02T20:42:41.580" v="1259" actId="20577"/>
          <ac:spMkLst>
            <pc:docMk/>
            <pc:sldMk cId="1516203813" sldId="343"/>
            <ac:spMk id="17" creationId="{00000000-0000-0000-0000-000000000000}"/>
          </ac:spMkLst>
        </pc:spChg>
        <pc:spChg chg="mod">
          <ac:chgData name="William Grey" userId="37b73424-c081-4fc2-b1af-363f4f3fd4f3" providerId="ADAL" clId="{A3ED24A8-B278-466A-A5EE-5664DEF96630}" dt="2022-08-02T20:43:42.940" v="1288" actId="20577"/>
          <ac:spMkLst>
            <pc:docMk/>
            <pc:sldMk cId="1516203813" sldId="343"/>
            <ac:spMk id="20" creationId="{00000000-0000-0000-0000-000000000000}"/>
          </ac:spMkLst>
        </pc:spChg>
        <pc:cxnChg chg="mod">
          <ac:chgData name="William Grey" userId="37b73424-c081-4fc2-b1af-363f4f3fd4f3" providerId="ADAL" clId="{A3ED24A8-B278-466A-A5EE-5664DEF96630}" dt="2022-08-02T20:44:03.225" v="1291" actId="14100"/>
          <ac:cxnSpMkLst>
            <pc:docMk/>
            <pc:sldMk cId="1516203813" sldId="343"/>
            <ac:cxnSpMk id="19" creationId="{00000000-0000-0000-0000-000000000000}"/>
          </ac:cxnSpMkLst>
        </pc:cxnChg>
      </pc:sldChg>
      <pc:sldChg chg="modSp mod">
        <pc:chgData name="William Grey" userId="37b73424-c081-4fc2-b1af-363f4f3fd4f3" providerId="ADAL" clId="{A3ED24A8-B278-466A-A5EE-5664DEF96630}" dt="2022-08-01T21:39:20.835" v="64" actId="12"/>
        <pc:sldMkLst>
          <pc:docMk/>
          <pc:sldMk cId="315804784" sldId="344"/>
        </pc:sldMkLst>
        <pc:spChg chg="mod">
          <ac:chgData name="William Grey" userId="37b73424-c081-4fc2-b1af-363f4f3fd4f3" providerId="ADAL" clId="{A3ED24A8-B278-466A-A5EE-5664DEF96630}" dt="2022-08-01T21:39:20.835" v="64" actId="12"/>
          <ac:spMkLst>
            <pc:docMk/>
            <pc:sldMk cId="315804784" sldId="344"/>
            <ac:spMk id="3" creationId="{00000000-0000-0000-0000-000000000000}"/>
          </ac:spMkLst>
        </pc:spChg>
      </pc:sldChg>
      <pc:sldChg chg="modSp mod">
        <pc:chgData name="William Grey" userId="37b73424-c081-4fc2-b1af-363f4f3fd4f3" providerId="ADAL" clId="{A3ED24A8-B278-466A-A5EE-5664DEF96630}" dt="2022-08-01T21:42:59.935" v="111" actId="12"/>
        <pc:sldMkLst>
          <pc:docMk/>
          <pc:sldMk cId="2678603255" sldId="345"/>
        </pc:sldMkLst>
        <pc:spChg chg="mod">
          <ac:chgData name="William Grey" userId="37b73424-c081-4fc2-b1af-363f4f3fd4f3" providerId="ADAL" clId="{A3ED24A8-B278-466A-A5EE-5664DEF96630}" dt="2022-08-01T21:42:59.935" v="111" actId="12"/>
          <ac:spMkLst>
            <pc:docMk/>
            <pc:sldMk cId="2678603255" sldId="345"/>
            <ac:spMk id="3" creationId="{1AF898D5-4EEF-4D6E-856A-F3D996019456}"/>
          </ac:spMkLst>
        </pc:spChg>
      </pc:sldChg>
      <pc:sldChg chg="modSp mod">
        <pc:chgData name="William Grey" userId="37b73424-c081-4fc2-b1af-363f4f3fd4f3" providerId="ADAL" clId="{A3ED24A8-B278-466A-A5EE-5664DEF96630}" dt="2022-08-01T21:38:36.398" v="63" actId="27636"/>
        <pc:sldMkLst>
          <pc:docMk/>
          <pc:sldMk cId="843185800" sldId="346"/>
        </pc:sldMkLst>
        <pc:spChg chg="mod">
          <ac:chgData name="William Grey" userId="37b73424-c081-4fc2-b1af-363f4f3fd4f3" providerId="ADAL" clId="{A3ED24A8-B278-466A-A5EE-5664DEF96630}" dt="2022-08-01T21:38:36.398" v="63" actId="27636"/>
          <ac:spMkLst>
            <pc:docMk/>
            <pc:sldMk cId="843185800" sldId="346"/>
            <ac:spMk id="3" creationId="{CFE14799-F1E6-4304-8067-A0606797DC47}"/>
          </ac:spMkLst>
        </pc:spChg>
      </pc:sldChg>
      <pc:sldChg chg="modSp new mod">
        <pc:chgData name="William Grey" userId="37b73424-c081-4fc2-b1af-363f4f3fd4f3" providerId="ADAL" clId="{A3ED24A8-B278-466A-A5EE-5664DEF96630}" dt="2022-08-01T21:36:37.952" v="30" actId="20577"/>
        <pc:sldMkLst>
          <pc:docMk/>
          <pc:sldMk cId="2310493569" sldId="347"/>
        </pc:sldMkLst>
        <pc:spChg chg="mod">
          <ac:chgData name="William Grey" userId="37b73424-c081-4fc2-b1af-363f4f3fd4f3" providerId="ADAL" clId="{A3ED24A8-B278-466A-A5EE-5664DEF96630}" dt="2022-08-01T21:36:37.952" v="30" actId="20577"/>
          <ac:spMkLst>
            <pc:docMk/>
            <pc:sldMk cId="2310493569" sldId="347"/>
            <ac:spMk id="2" creationId="{440F57AA-ACCF-42F4-89AD-772882022F27}"/>
          </ac:spMkLst>
        </pc:spChg>
        <pc:spChg chg="mod">
          <ac:chgData name="William Grey" userId="37b73424-c081-4fc2-b1af-363f4f3fd4f3" providerId="ADAL" clId="{A3ED24A8-B278-466A-A5EE-5664DEF96630}" dt="2022-08-01T21:36:25.877" v="6" actId="12"/>
          <ac:spMkLst>
            <pc:docMk/>
            <pc:sldMk cId="2310493569" sldId="347"/>
            <ac:spMk id="3" creationId="{46CF46E3-660C-4D40-B13C-AB0E15B955E8}"/>
          </ac:spMkLst>
        </pc:spChg>
      </pc:sldChg>
      <pc:sldChg chg="addSp modSp new mod">
        <pc:chgData name="William Grey" userId="37b73424-c081-4fc2-b1af-363f4f3fd4f3" providerId="ADAL" clId="{A3ED24A8-B278-466A-A5EE-5664DEF96630}" dt="2022-08-01T21:40:58.050" v="109" actId="1076"/>
        <pc:sldMkLst>
          <pc:docMk/>
          <pc:sldMk cId="3493598874" sldId="348"/>
        </pc:sldMkLst>
        <pc:spChg chg="mod">
          <ac:chgData name="William Grey" userId="37b73424-c081-4fc2-b1af-363f4f3fd4f3" providerId="ADAL" clId="{A3ED24A8-B278-466A-A5EE-5664DEF96630}" dt="2022-08-01T21:39:28.013" v="74" actId="20577"/>
          <ac:spMkLst>
            <pc:docMk/>
            <pc:sldMk cId="3493598874" sldId="348"/>
            <ac:spMk id="2" creationId="{10407A8C-1483-42BB-90D0-911EC6A1835E}"/>
          </ac:spMkLst>
        </pc:spChg>
        <pc:spChg chg="mod">
          <ac:chgData name="William Grey" userId="37b73424-c081-4fc2-b1af-363f4f3fd4f3" providerId="ADAL" clId="{A3ED24A8-B278-466A-A5EE-5664DEF96630}" dt="2022-08-01T21:40:51.547" v="107" actId="1076"/>
          <ac:spMkLst>
            <pc:docMk/>
            <pc:sldMk cId="3493598874" sldId="348"/>
            <ac:spMk id="3" creationId="{CC65BCA7-1FD2-449D-9D7E-B5A6EE8D9DFE}"/>
          </ac:spMkLst>
        </pc:spChg>
        <pc:picChg chg="add mod">
          <ac:chgData name="William Grey" userId="37b73424-c081-4fc2-b1af-363f4f3fd4f3" providerId="ADAL" clId="{A3ED24A8-B278-466A-A5EE-5664DEF96630}" dt="2022-08-01T21:40:58.050" v="109" actId="1076"/>
          <ac:picMkLst>
            <pc:docMk/>
            <pc:sldMk cId="3493598874" sldId="348"/>
            <ac:picMk id="5" creationId="{402A678C-C8B4-44F1-A58A-09763F060AD4}"/>
          </ac:picMkLst>
        </pc:picChg>
      </pc:sldChg>
      <pc:sldChg chg="modSp add mod">
        <pc:chgData name="William Grey" userId="37b73424-c081-4fc2-b1af-363f4f3fd4f3" providerId="ADAL" clId="{A3ED24A8-B278-466A-A5EE-5664DEF96630}" dt="2022-08-02T20:18:14.450" v="509" actId="20577"/>
        <pc:sldMkLst>
          <pc:docMk/>
          <pc:sldMk cId="1189991967" sldId="349"/>
        </pc:sldMkLst>
        <pc:spChg chg="mod">
          <ac:chgData name="William Grey" userId="37b73424-c081-4fc2-b1af-363f4f3fd4f3" providerId="ADAL" clId="{A3ED24A8-B278-466A-A5EE-5664DEF96630}" dt="2022-08-02T20:16:49.617" v="375" actId="20577"/>
          <ac:spMkLst>
            <pc:docMk/>
            <pc:sldMk cId="1189991967" sldId="349"/>
            <ac:spMk id="2" creationId="{00000000-0000-0000-0000-000000000000}"/>
          </ac:spMkLst>
        </pc:spChg>
        <pc:spChg chg="mod">
          <ac:chgData name="William Grey" userId="37b73424-c081-4fc2-b1af-363f4f3fd4f3" providerId="ADAL" clId="{A3ED24A8-B278-466A-A5EE-5664DEF96630}" dt="2022-08-02T20:18:14.450" v="509" actId="20577"/>
          <ac:spMkLst>
            <pc:docMk/>
            <pc:sldMk cId="1189991967" sldId="349"/>
            <ac:spMk id="3" creationId="{00000000-0000-0000-0000-000000000000}"/>
          </ac:spMkLst>
        </pc:spChg>
      </pc:sldChg>
      <pc:sldChg chg="modSp new del mod">
        <pc:chgData name="William Grey" userId="37b73424-c081-4fc2-b1af-363f4f3fd4f3" providerId="ADAL" clId="{A3ED24A8-B278-466A-A5EE-5664DEF96630}" dt="2022-08-02T20:46:10.895" v="1346" actId="47"/>
        <pc:sldMkLst>
          <pc:docMk/>
          <pc:sldMk cId="1468122564" sldId="350"/>
        </pc:sldMkLst>
        <pc:spChg chg="mod">
          <ac:chgData name="William Grey" userId="37b73424-c081-4fc2-b1af-363f4f3fd4f3" providerId="ADAL" clId="{A3ED24A8-B278-466A-A5EE-5664DEF96630}" dt="2022-08-02T20:33:56.621" v="1006" actId="27636"/>
          <ac:spMkLst>
            <pc:docMk/>
            <pc:sldMk cId="1468122564" sldId="350"/>
            <ac:spMk id="2" creationId="{2E0231AD-D979-41AF-9C17-41A2DA3D7B2A}"/>
          </ac:spMkLst>
        </pc:spChg>
        <pc:spChg chg="mod">
          <ac:chgData name="William Grey" userId="37b73424-c081-4fc2-b1af-363f4f3fd4f3" providerId="ADAL" clId="{A3ED24A8-B278-466A-A5EE-5664DEF96630}" dt="2022-08-02T20:38:43.636" v="1145" actId="21"/>
          <ac:spMkLst>
            <pc:docMk/>
            <pc:sldMk cId="1468122564" sldId="350"/>
            <ac:spMk id="3" creationId="{F92B554F-0B4C-4E20-97C3-53579FCB32F8}"/>
          </ac:spMkLst>
        </pc:spChg>
      </pc:sldChg>
      <pc:sldChg chg="addSp modSp add mod">
        <pc:chgData name="William Grey" userId="37b73424-c081-4fc2-b1af-363f4f3fd4f3" providerId="ADAL" clId="{A3ED24A8-B278-466A-A5EE-5664DEF96630}" dt="2022-08-02T21:15:09.327" v="1771" actId="20577"/>
        <pc:sldMkLst>
          <pc:docMk/>
          <pc:sldMk cId="3850510794" sldId="351"/>
        </pc:sldMkLst>
        <pc:spChg chg="mod">
          <ac:chgData name="William Grey" userId="37b73424-c081-4fc2-b1af-363f4f3fd4f3" providerId="ADAL" clId="{A3ED24A8-B278-466A-A5EE-5664DEF96630}" dt="2022-08-02T21:15:09.327" v="1771" actId="20577"/>
          <ac:spMkLst>
            <pc:docMk/>
            <pc:sldMk cId="3850510794" sldId="351"/>
            <ac:spMk id="3" creationId="{00000000-0000-0000-0000-000000000000}"/>
          </ac:spMkLst>
        </pc:spChg>
        <pc:spChg chg="add mod">
          <ac:chgData name="William Grey" userId="37b73424-c081-4fc2-b1af-363f4f3fd4f3" providerId="ADAL" clId="{A3ED24A8-B278-466A-A5EE-5664DEF96630}" dt="2022-08-02T20:44:42.727" v="1303" actId="1076"/>
          <ac:spMkLst>
            <pc:docMk/>
            <pc:sldMk cId="3850510794" sldId="351"/>
            <ac:spMk id="4" creationId="{AD73B2D2-BF61-4FD4-AB57-321C6C0A2348}"/>
          </ac:spMkLst>
        </pc:spChg>
        <pc:spChg chg="add mod">
          <ac:chgData name="William Grey" userId="37b73424-c081-4fc2-b1af-363f4f3fd4f3" providerId="ADAL" clId="{A3ED24A8-B278-466A-A5EE-5664DEF96630}" dt="2022-08-02T20:44:42.727" v="1303" actId="1076"/>
          <ac:spMkLst>
            <pc:docMk/>
            <pc:sldMk cId="3850510794" sldId="351"/>
            <ac:spMk id="5" creationId="{4F967D0E-8AA1-4164-BC93-D25C844C0D12}"/>
          </ac:spMkLst>
        </pc:spChg>
        <pc:spChg chg="add mod">
          <ac:chgData name="William Grey" userId="37b73424-c081-4fc2-b1af-363f4f3fd4f3" providerId="ADAL" clId="{A3ED24A8-B278-466A-A5EE-5664DEF96630}" dt="2022-08-02T20:44:42.727" v="1303" actId="1076"/>
          <ac:spMkLst>
            <pc:docMk/>
            <pc:sldMk cId="3850510794" sldId="351"/>
            <ac:spMk id="6" creationId="{D23D5B65-25F9-4726-8B93-1F6B4370293D}"/>
          </ac:spMkLst>
        </pc:spChg>
        <pc:spChg chg="add mod">
          <ac:chgData name="William Grey" userId="37b73424-c081-4fc2-b1af-363f4f3fd4f3" providerId="ADAL" clId="{A3ED24A8-B278-466A-A5EE-5664DEF96630}" dt="2022-08-02T20:44:42.727" v="1303" actId="1076"/>
          <ac:spMkLst>
            <pc:docMk/>
            <pc:sldMk cId="3850510794" sldId="351"/>
            <ac:spMk id="7" creationId="{CF658ED8-46EA-444A-A5A0-DE6EDB23DF26}"/>
          </ac:spMkLst>
        </pc:spChg>
        <pc:spChg chg="add mod">
          <ac:chgData name="William Grey" userId="37b73424-c081-4fc2-b1af-363f4f3fd4f3" providerId="ADAL" clId="{A3ED24A8-B278-466A-A5EE-5664DEF96630}" dt="2022-08-02T20:44:42.727" v="1303" actId="1076"/>
          <ac:spMkLst>
            <pc:docMk/>
            <pc:sldMk cId="3850510794" sldId="351"/>
            <ac:spMk id="8" creationId="{938455E8-E817-40FA-807D-4A01B6F330E4}"/>
          </ac:spMkLst>
        </pc:spChg>
        <pc:spChg chg="add mod">
          <ac:chgData name="William Grey" userId="37b73424-c081-4fc2-b1af-363f4f3fd4f3" providerId="ADAL" clId="{A3ED24A8-B278-466A-A5EE-5664DEF96630}" dt="2022-08-02T20:44:42.727" v="1303" actId="1076"/>
          <ac:spMkLst>
            <pc:docMk/>
            <pc:sldMk cId="3850510794" sldId="351"/>
            <ac:spMk id="9" creationId="{A3F26816-A47F-4AA4-8782-C2DBFB7EAB27}"/>
          </ac:spMkLst>
        </pc:spChg>
        <pc:spChg chg="add mod">
          <ac:chgData name="William Grey" userId="37b73424-c081-4fc2-b1af-363f4f3fd4f3" providerId="ADAL" clId="{A3ED24A8-B278-466A-A5EE-5664DEF96630}" dt="2022-08-02T20:44:42.727" v="1303" actId="1076"/>
          <ac:spMkLst>
            <pc:docMk/>
            <pc:sldMk cId="3850510794" sldId="351"/>
            <ac:spMk id="10" creationId="{717749B1-5218-4F32-9D44-43ED65BBA9A1}"/>
          </ac:spMkLst>
        </pc:spChg>
        <pc:spChg chg="add mod">
          <ac:chgData name="William Grey" userId="37b73424-c081-4fc2-b1af-363f4f3fd4f3" providerId="ADAL" clId="{A3ED24A8-B278-466A-A5EE-5664DEF96630}" dt="2022-08-02T20:44:42.727" v="1303" actId="1076"/>
          <ac:spMkLst>
            <pc:docMk/>
            <pc:sldMk cId="3850510794" sldId="351"/>
            <ac:spMk id="11" creationId="{D29C4950-93BC-457B-99D6-1AFCE720254C}"/>
          </ac:spMkLst>
        </pc:spChg>
        <pc:spChg chg="add mod">
          <ac:chgData name="William Grey" userId="37b73424-c081-4fc2-b1af-363f4f3fd4f3" providerId="ADAL" clId="{A3ED24A8-B278-466A-A5EE-5664DEF96630}" dt="2022-08-02T20:44:42.727" v="1303" actId="1076"/>
          <ac:spMkLst>
            <pc:docMk/>
            <pc:sldMk cId="3850510794" sldId="351"/>
            <ac:spMk id="12" creationId="{E66B5950-8883-49C9-A1FE-7F5CD58D9A27}"/>
          </ac:spMkLst>
        </pc:spChg>
        <pc:spChg chg="add mod">
          <ac:chgData name="William Grey" userId="37b73424-c081-4fc2-b1af-363f4f3fd4f3" providerId="ADAL" clId="{A3ED24A8-B278-466A-A5EE-5664DEF96630}" dt="2022-08-02T20:44:42.727" v="1303" actId="1076"/>
          <ac:spMkLst>
            <pc:docMk/>
            <pc:sldMk cId="3850510794" sldId="351"/>
            <ac:spMk id="13" creationId="{19CAC5EA-B805-4740-8CFD-B2F796253736}"/>
          </ac:spMkLst>
        </pc:spChg>
        <pc:spChg chg="add mod">
          <ac:chgData name="William Grey" userId="37b73424-c081-4fc2-b1af-363f4f3fd4f3" providerId="ADAL" clId="{A3ED24A8-B278-466A-A5EE-5664DEF96630}" dt="2022-08-02T20:44:42.727" v="1303" actId="1076"/>
          <ac:spMkLst>
            <pc:docMk/>
            <pc:sldMk cId="3850510794" sldId="351"/>
            <ac:spMk id="14" creationId="{D7FEFF3C-2783-49F0-9515-11DE4384EAFB}"/>
          </ac:spMkLst>
        </pc:spChg>
        <pc:spChg chg="add mod">
          <ac:chgData name="William Grey" userId="37b73424-c081-4fc2-b1af-363f4f3fd4f3" providerId="ADAL" clId="{A3ED24A8-B278-466A-A5EE-5664DEF96630}" dt="2022-08-02T20:46:06.524" v="1345" actId="1076"/>
          <ac:spMkLst>
            <pc:docMk/>
            <pc:sldMk cId="3850510794" sldId="351"/>
            <ac:spMk id="16" creationId="{BE5F7E62-E7F1-434C-BAFA-13326E2ED944}"/>
          </ac:spMkLst>
        </pc:spChg>
        <pc:cxnChg chg="add mod">
          <ac:chgData name="William Grey" userId="37b73424-c081-4fc2-b1af-363f4f3fd4f3" providerId="ADAL" clId="{A3ED24A8-B278-466A-A5EE-5664DEF96630}" dt="2022-08-02T20:54:11.409" v="1735" actId="1582"/>
          <ac:cxnSpMkLst>
            <pc:docMk/>
            <pc:sldMk cId="3850510794" sldId="351"/>
            <ac:cxnSpMk id="15" creationId="{A8870C5B-C025-4480-8341-68CFADB36BB5}"/>
          </ac:cxnSpMkLst>
        </pc:cxnChg>
      </pc:sldChg>
    </pc:docChg>
  </pc:docChgLst>
  <pc:docChgLst>
    <pc:chgData name="William Grey" userId="37b73424-c081-4fc2-b1af-363f4f3fd4f3" providerId="ADAL" clId="{9F06B020-8E6B-45BE-8879-9CA0AE94E73F}"/>
    <pc:docChg chg="modSld">
      <pc:chgData name="William Grey" userId="37b73424-c081-4fc2-b1af-363f4f3fd4f3" providerId="ADAL" clId="{9F06B020-8E6B-45BE-8879-9CA0AE94E73F}" dt="2020-10-01T11:03:45.290" v="27" actId="20577"/>
      <pc:docMkLst>
        <pc:docMk/>
      </pc:docMkLst>
      <pc:sldChg chg="modSp mod">
        <pc:chgData name="William Grey" userId="37b73424-c081-4fc2-b1af-363f4f3fd4f3" providerId="ADAL" clId="{9F06B020-8E6B-45BE-8879-9CA0AE94E73F}" dt="2020-10-01T11:03:45.290" v="27" actId="20577"/>
        <pc:sldMkLst>
          <pc:docMk/>
          <pc:sldMk cId="843185800" sldId="346"/>
        </pc:sldMkLst>
        <pc:spChg chg="mod">
          <ac:chgData name="William Grey" userId="37b73424-c081-4fc2-b1af-363f4f3fd4f3" providerId="ADAL" clId="{9F06B020-8E6B-45BE-8879-9CA0AE94E73F}" dt="2020-10-01T11:03:45.290" v="27" actId="20577"/>
          <ac:spMkLst>
            <pc:docMk/>
            <pc:sldMk cId="843185800" sldId="346"/>
            <ac:spMk id="3" creationId="{CFE14799-F1E6-4304-8067-A0606797DC47}"/>
          </ac:spMkLst>
        </pc:spChg>
      </pc:sldChg>
    </pc:docChg>
  </pc:docChgLst>
  <pc:docChgLst>
    <pc:chgData name="William Grey" userId="37b73424-c081-4fc2-b1af-363f4f3fd4f3" providerId="ADAL" clId="{F3B41DA6-7A24-4748-BDAC-D6166CDCE065}"/>
    <pc:docChg chg="custSel modSld">
      <pc:chgData name="William Grey" userId="37b73424-c081-4fc2-b1af-363f4f3fd4f3" providerId="ADAL" clId="{F3B41DA6-7A24-4748-BDAC-D6166CDCE065}" dt="2021-10-05T13:16:27.552" v="158" actId="1076"/>
      <pc:docMkLst>
        <pc:docMk/>
      </pc:docMkLst>
      <pc:sldChg chg="modSp">
        <pc:chgData name="William Grey" userId="37b73424-c081-4fc2-b1af-363f4f3fd4f3" providerId="ADAL" clId="{F3B41DA6-7A24-4748-BDAC-D6166CDCE065}" dt="2021-10-05T12:07:01.181" v="0"/>
        <pc:sldMkLst>
          <pc:docMk/>
          <pc:sldMk cId="2547731327" sldId="332"/>
        </pc:sldMkLst>
        <pc:spChg chg="mod">
          <ac:chgData name="William Grey" userId="37b73424-c081-4fc2-b1af-363f4f3fd4f3" providerId="ADAL" clId="{F3B41DA6-7A24-4748-BDAC-D6166CDCE065}" dt="2021-10-05T12:07:01.181" v="0"/>
          <ac:spMkLst>
            <pc:docMk/>
            <pc:sldMk cId="2547731327" sldId="332"/>
            <ac:spMk id="2" creationId="{00000000-0000-0000-0000-000000000000}"/>
          </ac:spMkLst>
        </pc:spChg>
        <pc:spChg chg="mod">
          <ac:chgData name="William Grey" userId="37b73424-c081-4fc2-b1af-363f4f3fd4f3" providerId="ADAL" clId="{F3B41DA6-7A24-4748-BDAC-D6166CDCE065}" dt="2021-10-05T12:07:01.181" v="0"/>
          <ac:spMkLst>
            <pc:docMk/>
            <pc:sldMk cId="2547731327" sldId="332"/>
            <ac:spMk id="3" creationId="{00000000-0000-0000-0000-000000000000}"/>
          </ac:spMkLst>
        </pc:spChg>
      </pc:sldChg>
      <pc:sldChg chg="modSp mod">
        <pc:chgData name="William Grey" userId="37b73424-c081-4fc2-b1af-363f4f3fd4f3" providerId="ADAL" clId="{F3B41DA6-7A24-4748-BDAC-D6166CDCE065}" dt="2021-10-05T13:16:27.552" v="158" actId="1076"/>
        <pc:sldMkLst>
          <pc:docMk/>
          <pc:sldMk cId="2215404020" sldId="334"/>
        </pc:sldMkLst>
        <pc:spChg chg="mod">
          <ac:chgData name="William Grey" userId="37b73424-c081-4fc2-b1af-363f4f3fd4f3" providerId="ADAL" clId="{F3B41DA6-7A24-4748-BDAC-D6166CDCE065}" dt="2021-10-05T12:07:01.269" v="5" actId="27636"/>
          <ac:spMkLst>
            <pc:docMk/>
            <pc:sldMk cId="2215404020" sldId="334"/>
            <ac:spMk id="2" creationId="{00000000-0000-0000-0000-000000000000}"/>
          </ac:spMkLst>
        </pc:spChg>
        <pc:spChg chg="mod">
          <ac:chgData name="William Grey" userId="37b73424-c081-4fc2-b1af-363f4f3fd4f3" providerId="ADAL" clId="{F3B41DA6-7A24-4748-BDAC-D6166CDCE065}" dt="2021-10-05T13:16:27.552" v="158" actId="1076"/>
          <ac:spMkLst>
            <pc:docMk/>
            <pc:sldMk cId="2215404020" sldId="334"/>
            <ac:spMk id="3" creationId="{00000000-0000-0000-0000-000000000000}"/>
          </ac:spMkLst>
        </pc:spChg>
      </pc:sldChg>
      <pc:sldChg chg="modSp mod">
        <pc:chgData name="William Grey" userId="37b73424-c081-4fc2-b1af-363f4f3fd4f3" providerId="ADAL" clId="{F3B41DA6-7A24-4748-BDAC-D6166CDCE065}" dt="2021-10-05T12:07:01.236" v="1" actId="27636"/>
        <pc:sldMkLst>
          <pc:docMk/>
          <pc:sldMk cId="526457859" sldId="338"/>
        </pc:sldMkLst>
        <pc:spChg chg="mod">
          <ac:chgData name="William Grey" userId="37b73424-c081-4fc2-b1af-363f4f3fd4f3" providerId="ADAL" clId="{F3B41DA6-7A24-4748-BDAC-D6166CDCE065}" dt="2021-10-05T12:07:01.236" v="1" actId="27636"/>
          <ac:spMkLst>
            <pc:docMk/>
            <pc:sldMk cId="526457859" sldId="338"/>
            <ac:spMk id="2" creationId="{00000000-0000-0000-0000-000000000000}"/>
          </ac:spMkLst>
        </pc:spChg>
        <pc:spChg chg="mod">
          <ac:chgData name="William Grey" userId="37b73424-c081-4fc2-b1af-363f4f3fd4f3" providerId="ADAL" clId="{F3B41DA6-7A24-4748-BDAC-D6166CDCE065}" dt="2021-10-05T12:07:01.181" v="0"/>
          <ac:spMkLst>
            <pc:docMk/>
            <pc:sldMk cId="526457859" sldId="338"/>
            <ac:spMk id="3" creationId="{00000000-0000-0000-0000-000000000000}"/>
          </ac:spMkLst>
        </pc:spChg>
      </pc:sldChg>
      <pc:sldChg chg="modSp mod">
        <pc:chgData name="William Grey" userId="37b73424-c081-4fc2-b1af-363f4f3fd4f3" providerId="ADAL" clId="{F3B41DA6-7A24-4748-BDAC-D6166CDCE065}" dt="2021-10-05T12:07:01.247" v="2" actId="27636"/>
        <pc:sldMkLst>
          <pc:docMk/>
          <pc:sldMk cId="3635482492" sldId="341"/>
        </pc:sldMkLst>
        <pc:spChg chg="mod">
          <ac:chgData name="William Grey" userId="37b73424-c081-4fc2-b1af-363f4f3fd4f3" providerId="ADAL" clId="{F3B41DA6-7A24-4748-BDAC-D6166CDCE065}" dt="2021-10-05T12:07:01.247" v="2" actId="27636"/>
          <ac:spMkLst>
            <pc:docMk/>
            <pc:sldMk cId="3635482492" sldId="341"/>
            <ac:spMk id="2" creationId="{00000000-0000-0000-0000-000000000000}"/>
          </ac:spMkLst>
        </pc:spChg>
        <pc:spChg chg="mod">
          <ac:chgData name="William Grey" userId="37b73424-c081-4fc2-b1af-363f4f3fd4f3" providerId="ADAL" clId="{F3B41DA6-7A24-4748-BDAC-D6166CDCE065}" dt="2021-10-05T12:07:01.181" v="0"/>
          <ac:spMkLst>
            <pc:docMk/>
            <pc:sldMk cId="3635482492" sldId="341"/>
            <ac:spMk id="3" creationId="{00000000-0000-0000-0000-000000000000}"/>
          </ac:spMkLst>
        </pc:spChg>
      </pc:sldChg>
      <pc:sldChg chg="modSp mod">
        <pc:chgData name="William Grey" userId="37b73424-c081-4fc2-b1af-363f4f3fd4f3" providerId="ADAL" clId="{F3B41DA6-7A24-4748-BDAC-D6166CDCE065}" dt="2021-10-05T12:07:01.259" v="4" actId="27636"/>
        <pc:sldMkLst>
          <pc:docMk/>
          <pc:sldMk cId="3139759274" sldId="342"/>
        </pc:sldMkLst>
        <pc:spChg chg="mod">
          <ac:chgData name="William Grey" userId="37b73424-c081-4fc2-b1af-363f4f3fd4f3" providerId="ADAL" clId="{F3B41DA6-7A24-4748-BDAC-D6166CDCE065}" dt="2021-10-05T12:07:01.259" v="4" actId="27636"/>
          <ac:spMkLst>
            <pc:docMk/>
            <pc:sldMk cId="3139759274" sldId="342"/>
            <ac:spMk id="2" creationId="{00000000-0000-0000-0000-000000000000}"/>
          </ac:spMkLst>
        </pc:spChg>
        <pc:spChg chg="mod">
          <ac:chgData name="William Grey" userId="37b73424-c081-4fc2-b1af-363f4f3fd4f3" providerId="ADAL" clId="{F3B41DA6-7A24-4748-BDAC-D6166CDCE065}" dt="2021-10-05T12:07:01.181" v="0"/>
          <ac:spMkLst>
            <pc:docMk/>
            <pc:sldMk cId="3139759274" sldId="342"/>
            <ac:spMk id="3" creationId="{00000000-0000-0000-0000-000000000000}"/>
          </ac:spMkLst>
        </pc:spChg>
      </pc:sldChg>
      <pc:sldChg chg="modSp mod">
        <pc:chgData name="William Grey" userId="37b73424-c081-4fc2-b1af-363f4f3fd4f3" providerId="ADAL" clId="{F3B41DA6-7A24-4748-BDAC-D6166CDCE065}" dt="2021-10-05T12:07:01.275" v="6" actId="27636"/>
        <pc:sldMkLst>
          <pc:docMk/>
          <pc:sldMk cId="1516203813" sldId="343"/>
        </pc:sldMkLst>
        <pc:spChg chg="mod">
          <ac:chgData name="William Grey" userId="37b73424-c081-4fc2-b1af-363f4f3fd4f3" providerId="ADAL" clId="{F3B41DA6-7A24-4748-BDAC-D6166CDCE065}" dt="2021-10-05T12:07:01.275" v="6" actId="27636"/>
          <ac:spMkLst>
            <pc:docMk/>
            <pc:sldMk cId="1516203813" sldId="343"/>
            <ac:spMk id="2" creationId="{00000000-0000-0000-0000-000000000000}"/>
          </ac:spMkLst>
        </pc:spChg>
      </pc:sldChg>
      <pc:sldChg chg="modSp mod">
        <pc:chgData name="William Grey" userId="37b73424-c081-4fc2-b1af-363f4f3fd4f3" providerId="ADAL" clId="{F3B41DA6-7A24-4748-BDAC-D6166CDCE065}" dt="2021-10-05T12:07:01.285" v="7" actId="27636"/>
        <pc:sldMkLst>
          <pc:docMk/>
          <pc:sldMk cId="315804784" sldId="344"/>
        </pc:sldMkLst>
        <pc:spChg chg="mod">
          <ac:chgData name="William Grey" userId="37b73424-c081-4fc2-b1af-363f4f3fd4f3" providerId="ADAL" clId="{F3B41DA6-7A24-4748-BDAC-D6166CDCE065}" dt="2021-10-05T12:07:01.285" v="7" actId="27636"/>
          <ac:spMkLst>
            <pc:docMk/>
            <pc:sldMk cId="315804784" sldId="344"/>
            <ac:spMk id="2" creationId="{00000000-0000-0000-0000-000000000000}"/>
          </ac:spMkLst>
        </pc:spChg>
        <pc:spChg chg="mod">
          <ac:chgData name="William Grey" userId="37b73424-c081-4fc2-b1af-363f4f3fd4f3" providerId="ADAL" clId="{F3B41DA6-7A24-4748-BDAC-D6166CDCE065}" dt="2021-10-05T12:07:01.181" v="0"/>
          <ac:spMkLst>
            <pc:docMk/>
            <pc:sldMk cId="315804784" sldId="344"/>
            <ac:spMk id="3" creationId="{00000000-0000-0000-0000-000000000000}"/>
          </ac:spMkLst>
        </pc:spChg>
      </pc:sldChg>
      <pc:sldChg chg="modSp mod">
        <pc:chgData name="William Grey" userId="37b73424-c081-4fc2-b1af-363f4f3fd4f3" providerId="ADAL" clId="{F3B41DA6-7A24-4748-BDAC-D6166CDCE065}" dt="2021-10-05T12:07:01.295" v="8" actId="27636"/>
        <pc:sldMkLst>
          <pc:docMk/>
          <pc:sldMk cId="2678603255" sldId="345"/>
        </pc:sldMkLst>
        <pc:spChg chg="mod">
          <ac:chgData name="William Grey" userId="37b73424-c081-4fc2-b1af-363f4f3fd4f3" providerId="ADAL" clId="{F3B41DA6-7A24-4748-BDAC-D6166CDCE065}" dt="2021-10-05T12:07:01.295" v="8" actId="27636"/>
          <ac:spMkLst>
            <pc:docMk/>
            <pc:sldMk cId="2678603255" sldId="345"/>
            <ac:spMk id="2" creationId="{7F133747-65B7-4734-8748-840548709C4A}"/>
          </ac:spMkLst>
        </pc:spChg>
        <pc:spChg chg="mod">
          <ac:chgData name="William Grey" userId="37b73424-c081-4fc2-b1af-363f4f3fd4f3" providerId="ADAL" clId="{F3B41DA6-7A24-4748-BDAC-D6166CDCE065}" dt="2021-10-05T12:07:01.181" v="0"/>
          <ac:spMkLst>
            <pc:docMk/>
            <pc:sldMk cId="2678603255" sldId="345"/>
            <ac:spMk id="3" creationId="{1AF898D5-4EEF-4D6E-856A-F3D996019456}"/>
          </ac:spMkLst>
        </pc:spChg>
      </pc:sldChg>
      <pc:sldChg chg="modSp mod">
        <pc:chgData name="William Grey" userId="37b73424-c081-4fc2-b1af-363f4f3fd4f3" providerId="ADAL" clId="{F3B41DA6-7A24-4748-BDAC-D6166CDCE065}" dt="2021-10-05T13:06:28.502" v="157" actId="20577"/>
        <pc:sldMkLst>
          <pc:docMk/>
          <pc:sldMk cId="843185800" sldId="346"/>
        </pc:sldMkLst>
        <pc:spChg chg="mod">
          <ac:chgData name="William Grey" userId="37b73424-c081-4fc2-b1af-363f4f3fd4f3" providerId="ADAL" clId="{F3B41DA6-7A24-4748-BDAC-D6166CDCE065}" dt="2021-10-05T12:07:01.253" v="3" actId="27636"/>
          <ac:spMkLst>
            <pc:docMk/>
            <pc:sldMk cId="843185800" sldId="346"/>
            <ac:spMk id="2" creationId="{ED9F7EAD-A95B-47C8-8B31-1DB0336C3B6E}"/>
          </ac:spMkLst>
        </pc:spChg>
        <pc:spChg chg="mod">
          <ac:chgData name="William Grey" userId="37b73424-c081-4fc2-b1af-363f4f3fd4f3" providerId="ADAL" clId="{F3B41DA6-7A24-4748-BDAC-D6166CDCE065}" dt="2021-10-05T13:06:28.502" v="157" actId="20577"/>
          <ac:spMkLst>
            <pc:docMk/>
            <pc:sldMk cId="843185800" sldId="346"/>
            <ac:spMk id="3" creationId="{CFE14799-F1E6-4304-8067-A0606797DC47}"/>
          </ac:spMkLst>
        </pc:spChg>
      </pc:sldChg>
    </pc:docChg>
  </pc:docChgLst>
  <pc:docChgLst>
    <pc:chgData name="William Grey" userId="37b73424-c081-4fc2-b1af-363f4f3fd4f3" providerId="ADAL" clId="{7A0F4AD6-DC0B-440E-879A-5B504624BB94}"/>
    <pc:docChg chg="custSel addSld modSld">
      <pc:chgData name="William Grey" userId="37b73424-c081-4fc2-b1af-363f4f3fd4f3" providerId="ADAL" clId="{7A0F4AD6-DC0B-440E-879A-5B504624BB94}" dt="2020-02-13T12:07:57.779" v="258" actId="27636"/>
      <pc:docMkLst>
        <pc:docMk/>
      </pc:docMkLst>
      <pc:sldChg chg="modSp">
        <pc:chgData name="William Grey" userId="37b73424-c081-4fc2-b1af-363f4f3fd4f3" providerId="ADAL" clId="{7A0F4AD6-DC0B-440E-879A-5B504624BB94}" dt="2020-02-13T12:07:57.779" v="258" actId="27636"/>
        <pc:sldMkLst>
          <pc:docMk/>
          <pc:sldMk cId="2215404020" sldId="334"/>
        </pc:sldMkLst>
        <pc:spChg chg="mod">
          <ac:chgData name="William Grey" userId="37b73424-c081-4fc2-b1af-363f4f3fd4f3" providerId="ADAL" clId="{7A0F4AD6-DC0B-440E-879A-5B504624BB94}" dt="2020-02-13T12:07:57.779" v="258" actId="27636"/>
          <ac:spMkLst>
            <pc:docMk/>
            <pc:sldMk cId="2215404020" sldId="334"/>
            <ac:spMk id="3" creationId="{00000000-0000-0000-0000-000000000000}"/>
          </ac:spMkLst>
        </pc:spChg>
      </pc:sldChg>
      <pc:sldChg chg="modSp add">
        <pc:chgData name="William Grey" userId="37b73424-c081-4fc2-b1af-363f4f3fd4f3" providerId="ADAL" clId="{7A0F4AD6-DC0B-440E-879A-5B504624BB94}" dt="2020-02-07T10:25:12.914" v="256" actId="20577"/>
        <pc:sldMkLst>
          <pc:docMk/>
          <pc:sldMk cId="843185800" sldId="346"/>
        </pc:sldMkLst>
        <pc:spChg chg="mod">
          <ac:chgData name="William Grey" userId="37b73424-c081-4fc2-b1af-363f4f3fd4f3" providerId="ADAL" clId="{7A0F4AD6-DC0B-440E-879A-5B504624BB94}" dt="2020-02-07T10:23:07.063" v="26" actId="20577"/>
          <ac:spMkLst>
            <pc:docMk/>
            <pc:sldMk cId="843185800" sldId="346"/>
            <ac:spMk id="2" creationId="{ED9F7EAD-A95B-47C8-8B31-1DB0336C3B6E}"/>
          </ac:spMkLst>
        </pc:spChg>
        <pc:spChg chg="mod">
          <ac:chgData name="William Grey" userId="37b73424-c081-4fc2-b1af-363f4f3fd4f3" providerId="ADAL" clId="{7A0F4AD6-DC0B-440E-879A-5B504624BB94}" dt="2020-02-07T10:25:12.914" v="256" actId="20577"/>
          <ac:spMkLst>
            <pc:docMk/>
            <pc:sldMk cId="843185800" sldId="346"/>
            <ac:spMk id="3" creationId="{CFE14799-F1E6-4304-8067-A0606797DC47}"/>
          </ac:spMkLst>
        </pc:spChg>
      </pc:sldChg>
    </pc:docChg>
  </pc:docChgLst>
  <pc:docChgLst>
    <pc:chgData name="William Grey" userId="37b73424-c081-4fc2-b1af-363f4f3fd4f3" providerId="ADAL" clId="{36FFF0EC-CEF5-4DBA-B94F-DCC58DB28727}"/>
    <pc:docChg chg="custSel modSld">
      <pc:chgData name="William Grey" userId="37b73424-c081-4fc2-b1af-363f4f3fd4f3" providerId="ADAL" clId="{36FFF0EC-CEF5-4DBA-B94F-DCC58DB28727}" dt="2020-02-27T08:51:40.682" v="108" actId="20577"/>
      <pc:docMkLst>
        <pc:docMk/>
      </pc:docMkLst>
      <pc:sldChg chg="modSp">
        <pc:chgData name="William Grey" userId="37b73424-c081-4fc2-b1af-363f4f3fd4f3" providerId="ADAL" clId="{36FFF0EC-CEF5-4DBA-B94F-DCC58DB28727}" dt="2020-02-27T08:51:40.682" v="108" actId="20577"/>
        <pc:sldMkLst>
          <pc:docMk/>
          <pc:sldMk cId="526457859" sldId="338"/>
        </pc:sldMkLst>
        <pc:spChg chg="mod">
          <ac:chgData name="William Grey" userId="37b73424-c081-4fc2-b1af-363f4f3fd4f3" providerId="ADAL" clId="{36FFF0EC-CEF5-4DBA-B94F-DCC58DB28727}" dt="2020-02-27T08:51:40.682" v="108" actId="20577"/>
          <ac:spMkLst>
            <pc:docMk/>
            <pc:sldMk cId="526457859" sldId="338"/>
            <ac:spMk id="3" creationId="{00000000-0000-0000-0000-000000000000}"/>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9" name="Rectangle 8">
            <a:extLst>
              <a:ext uri="{FF2B5EF4-FFF2-40B4-BE49-F238E27FC236}">
                <a16:creationId xmlns:a16="http://schemas.microsoft.com/office/drawing/2014/main" id="{9822AEDE-3FFE-428E-8AD7-B03C8D432A1A}"/>
              </a:ext>
            </a:extLst>
          </p:cNvPr>
          <p:cNvSpPr/>
          <p:nvPr userDrawn="1"/>
        </p:nvSpPr>
        <p:spPr>
          <a:xfrm>
            <a:off x="-1" y="307976"/>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4159419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4614821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8266051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57150"/>
          </a:xfrm>
        </p:spPr>
        <p:txBody>
          <a:bodyPr/>
          <a:lstStyle/>
          <a:p>
            <a:r>
              <a:rPr lang="en-US" dirty="0"/>
              <a:t>Click to edit Master title style</a:t>
            </a:r>
            <a:endParaRPr lang="en-GB" dirty="0"/>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7" name="Rectangle 6">
            <a:extLst>
              <a:ext uri="{FF2B5EF4-FFF2-40B4-BE49-F238E27FC236}">
                <a16:creationId xmlns:a16="http://schemas.microsoft.com/office/drawing/2014/main" id="{68AC910C-B85F-4D04-840C-2F8596206FAC}"/>
              </a:ext>
            </a:extLst>
          </p:cNvPr>
          <p:cNvSpPr/>
          <p:nvPr userDrawn="1"/>
        </p:nvSpPr>
        <p:spPr>
          <a:xfrm>
            <a:off x="0" y="681037"/>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40008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40831238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err="1"/>
              <a:t>Clickto</a:t>
            </a:r>
            <a:r>
              <a:rPr lang="en-US" dirty="0"/>
              <a:t> edit Master title style</a:t>
            </a:r>
            <a:endParaRPr lang="en-GB"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8662057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1F1B51C-75D2-44AC-A204-88377C855671}" type="datetimeFigureOut">
              <a:rPr lang="en-GB" smtClean="0"/>
              <a:t>26/03/2025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8954888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1F1B51C-75D2-44AC-A204-88377C855671}" type="datetimeFigureOut">
              <a:rPr lang="en-GB" smtClean="0"/>
              <a:t>26/03/2025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7061255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F1B51C-75D2-44AC-A204-88377C855671}" type="datetimeFigureOut">
              <a:rPr lang="en-GB" smtClean="0"/>
              <a:t>26/03/2025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378960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9688812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4341662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hyperlink" Target="http://www.exampaperspractice.co.uk/"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F1B51C-75D2-44AC-A204-88377C855671}" type="datetimeFigureOut">
              <a:rPr lang="en-GB" smtClean="0"/>
              <a:t>26/03/2025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58CECF-B53F-4520-BB05-AC3757890C3F}" type="slidenum">
              <a:rPr lang="en-GB" smtClean="0"/>
              <a:t>‹#›</a:t>
            </a:fld>
            <a:endParaRPr lang="en-GB"/>
          </a:p>
        </p:txBody>
      </p:sp>
      <p:sp>
        <p:nvSpPr>
          <p:cNvPr id="12" name="Rectangle 11">
            <a:extLst>
              <a:ext uri="{FF2B5EF4-FFF2-40B4-BE49-F238E27FC236}">
                <a16:creationId xmlns:a16="http://schemas.microsoft.com/office/drawing/2014/main" id="{960C5A07-ECA1-4401-BA23-B8332B2C7288}"/>
              </a:ext>
            </a:extLst>
          </p:cNvPr>
          <p:cNvSpPr/>
          <p:nvPr userDrawn="1"/>
        </p:nvSpPr>
        <p:spPr>
          <a:xfrm>
            <a:off x="0" y="6550024"/>
            <a:ext cx="12192000" cy="307977"/>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ooter Placeholder 2">
            <a:extLst>
              <a:ext uri="{FF2B5EF4-FFF2-40B4-BE49-F238E27FC236}">
                <a16:creationId xmlns:a16="http://schemas.microsoft.com/office/drawing/2014/main" id="{ACB9EC3C-15A3-7ADD-C86E-8358330DDAC6}"/>
              </a:ext>
            </a:extLst>
          </p:cNvPr>
          <p:cNvSpPr txBox="1">
            <a:spLocks/>
          </p:cNvSpPr>
          <p:nvPr userDrawn="1"/>
        </p:nvSpPr>
        <p:spPr>
          <a:xfrm>
            <a:off x="3969982" y="6604635"/>
            <a:ext cx="4038600" cy="23368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200" dirty="0">
                <a:solidFill>
                  <a:schemeClr val="tx1">
                    <a:lumMod val="85000"/>
                    <a:lumOff val="15000"/>
                  </a:schemeClr>
                </a:solidFill>
                <a:latin typeface="Times New Roman" panose="02020603050405020304" pitchFamily="18" charset="0"/>
                <a:cs typeface="Times New Roman" panose="02020603050405020304" pitchFamily="18" charset="0"/>
              </a:rPr>
              <a:t>For more help, please visit </a:t>
            </a:r>
            <a:r>
              <a:rPr lang="en-US" sz="1200" dirty="0">
                <a:solidFill>
                  <a:schemeClr val="tx1">
                    <a:lumMod val="85000"/>
                    <a:lumOff val="15000"/>
                  </a:schemeClr>
                </a:solidFill>
                <a:latin typeface="Times New Roman" panose="02020603050405020304" pitchFamily="18" charset="0"/>
                <a:cs typeface="Times New Roman" panose="02020603050405020304" pitchFamily="18" charset="0"/>
                <a:hlinkClick r:id="rId13">
                  <a:extLst>
                    <a:ext uri="{A12FA001-AC4F-418D-AE19-62706E023703}">
                      <ahyp:hlinkClr xmlns:ahyp="http://schemas.microsoft.com/office/drawing/2018/hyperlinkcolor" val="tx"/>
                    </a:ext>
                  </a:extLst>
                </a:hlinkClick>
              </a:rPr>
              <a:t>www.exampaperspractice.co.uk</a:t>
            </a:r>
            <a:endParaRPr lang="en-GB" sz="1200" dirty="0">
              <a:solidFill>
                <a:schemeClr val="tx1">
                  <a:lumMod val="85000"/>
                  <a:lumOff val="15000"/>
                </a:schemeClr>
              </a:solidFill>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72033186-38E4-CC2E-12B2-92CD88DF0794}"/>
              </a:ext>
            </a:extLst>
          </p:cNvPr>
          <p:cNvSpPr txBox="1"/>
          <p:nvPr userDrawn="1"/>
        </p:nvSpPr>
        <p:spPr>
          <a:xfrm>
            <a:off x="9264424" y="6636880"/>
            <a:ext cx="3048000" cy="230832"/>
          </a:xfrm>
          <a:prstGeom prst="rect">
            <a:avLst/>
          </a:prstGeom>
          <a:noFill/>
        </p:spPr>
        <p:txBody>
          <a:bodyPr wrap="square" rtlCol="0">
            <a:spAutoFit/>
          </a:bodyPr>
          <a:lstStyle/>
          <a:p>
            <a:pPr algn="ctr"/>
            <a:r>
              <a:rPr lang="en-US" sz="900" i="0" dirty="0">
                <a:solidFill>
                  <a:schemeClr val="bg2">
                    <a:lumMod val="75000"/>
                  </a:schemeClr>
                </a:solidFill>
                <a:effectLst/>
                <a:latin typeface="gg sans"/>
              </a:rPr>
              <a:t>© 2025 Exams Papers Practice. All Rights Reserved</a:t>
            </a:r>
            <a:endParaRPr lang="en-PH" sz="900" dirty="0">
              <a:solidFill>
                <a:schemeClr val="bg2">
                  <a:lumMod val="75000"/>
                </a:schemeClr>
              </a:solidFill>
            </a:endParaRPr>
          </a:p>
        </p:txBody>
      </p:sp>
      <p:pic>
        <p:nvPicPr>
          <p:cNvPr id="9" name="Picture 8">
            <a:extLst>
              <a:ext uri="{FF2B5EF4-FFF2-40B4-BE49-F238E27FC236}">
                <a16:creationId xmlns:a16="http://schemas.microsoft.com/office/drawing/2014/main" id="{502AFFC6-D45B-859C-C18C-1A2FDDECC8DE}"/>
              </a:ext>
            </a:extLst>
          </p:cNvPr>
          <p:cNvPicPr>
            <a:picLocks noChangeAspect="1"/>
          </p:cNvPicPr>
          <p:nvPr userDrawn="1"/>
        </p:nvPicPr>
        <p:blipFill>
          <a:blip r:embed="rId14" cstate="print">
            <a:alphaModFix amt="5000"/>
            <a:extLst>
              <a:ext uri="{28A0092B-C50C-407E-A947-70E740481C1C}">
                <a14:useLocalDpi xmlns:a14="http://schemas.microsoft.com/office/drawing/2010/main" val="0"/>
              </a:ext>
            </a:extLst>
          </a:blip>
          <a:stretch>
            <a:fillRect/>
          </a:stretch>
        </p:blipFill>
        <p:spPr>
          <a:xfrm>
            <a:off x="2492786" y="1561449"/>
            <a:ext cx="7695738" cy="3098355"/>
          </a:xfrm>
          <a:prstGeom prst="rect">
            <a:avLst/>
          </a:prstGeom>
        </p:spPr>
      </p:pic>
      <p:pic>
        <p:nvPicPr>
          <p:cNvPr id="10" name="Picture 9">
            <a:extLst>
              <a:ext uri="{FF2B5EF4-FFF2-40B4-BE49-F238E27FC236}">
                <a16:creationId xmlns:a16="http://schemas.microsoft.com/office/drawing/2014/main" id="{7CEC3CAA-6568-7FEB-41F4-9295202FA9CE}"/>
              </a:ext>
            </a:extLst>
          </p:cNvPr>
          <p:cNvPicPr>
            <a:picLocks noChangeAspect="1"/>
          </p:cNvPicPr>
          <p:nvPr userDrawn="1"/>
        </p:nvPicPr>
        <p:blipFill>
          <a:blip r:embed="rId15" cstate="print">
            <a:alphaModFix amt="85000"/>
            <a:extLst>
              <a:ext uri="{28A0092B-C50C-407E-A947-70E740481C1C}">
                <a14:useLocalDpi xmlns:a14="http://schemas.microsoft.com/office/drawing/2010/main" val="0"/>
              </a:ext>
            </a:extLst>
          </a:blip>
          <a:stretch>
            <a:fillRect/>
          </a:stretch>
        </p:blipFill>
        <p:spPr>
          <a:xfrm>
            <a:off x="11179582" y="232481"/>
            <a:ext cx="933411" cy="375797"/>
          </a:xfrm>
          <a:prstGeom prst="rect">
            <a:avLst/>
          </a:prstGeom>
        </p:spPr>
      </p:pic>
    </p:spTree>
    <p:extLst>
      <p:ext uri="{BB962C8B-B14F-4D97-AF65-F5344CB8AC3E}">
        <p14:creationId xmlns:p14="http://schemas.microsoft.com/office/powerpoint/2010/main" val="34177880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thorehusfeldt.com/2012/06/25/the-freeze-app-does-not-exist/" TargetMode="External"/><Relationship Id="rId2" Type="http://schemas.openxmlformats.org/officeDocument/2006/relationships/hyperlink" Target="https://www.youtube.com/watch?v=VyHbd6sx5Po"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revision-grid.docx"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Tractable, intractable and unsolvable problems</a:t>
            </a:r>
          </a:p>
        </p:txBody>
      </p:sp>
      <p:sp>
        <p:nvSpPr>
          <p:cNvPr id="5" name="Subtitle 4">
            <a:extLst>
              <a:ext uri="{FF2B5EF4-FFF2-40B4-BE49-F238E27FC236}">
                <a16:creationId xmlns:a16="http://schemas.microsoft.com/office/drawing/2014/main" id="{493BB3F2-5A90-4684-A969-011A926C8599}"/>
              </a:ext>
            </a:extLst>
          </p:cNvPr>
          <p:cNvSpPr>
            <a:spLocks noGrp="1"/>
          </p:cNvSpPr>
          <p:nvPr>
            <p:ph type="subTitle" idx="1"/>
          </p:nvPr>
        </p:nvSpPr>
        <p:spPr/>
        <p:txBody>
          <a:bodyPr/>
          <a:lstStyle/>
          <a:p>
            <a:endParaRPr lang="en-GB"/>
          </a:p>
        </p:txBody>
      </p:sp>
    </p:spTree>
    <p:extLst>
      <p:ext uri="{BB962C8B-B14F-4D97-AF65-F5344CB8AC3E}">
        <p14:creationId xmlns:p14="http://schemas.microsoft.com/office/powerpoint/2010/main" val="25477313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2884" y="365126"/>
            <a:ext cx="10515600" cy="57150"/>
          </a:xfrm>
        </p:spPr>
        <p:txBody>
          <a:bodyPr>
            <a:normAutofit fontScale="90000"/>
          </a:bodyPr>
          <a:lstStyle/>
          <a:p>
            <a:r>
              <a:rPr lang="en-GB" dirty="0"/>
              <a:t>Additional Resources</a:t>
            </a:r>
            <a:endParaRPr lang="en-US" dirty="0"/>
          </a:p>
        </p:txBody>
      </p:sp>
      <p:sp>
        <p:nvSpPr>
          <p:cNvPr id="3" name="Content Placeholder 2"/>
          <p:cNvSpPr>
            <a:spLocks noGrp="1"/>
          </p:cNvSpPr>
          <p:nvPr>
            <p:ph idx="1"/>
          </p:nvPr>
        </p:nvSpPr>
        <p:spPr>
          <a:xfrm>
            <a:off x="495300" y="1678668"/>
            <a:ext cx="10515600" cy="4351338"/>
          </a:xfrm>
        </p:spPr>
        <p:txBody>
          <a:bodyPr>
            <a:normAutofit/>
          </a:bodyPr>
          <a:lstStyle/>
          <a:p>
            <a:pPr marL="0" indent="0">
              <a:buNone/>
            </a:pPr>
            <a:endParaRPr lang="en-US" dirty="0"/>
          </a:p>
          <a:p>
            <a:pPr marL="0" indent="0">
              <a:buNone/>
            </a:pPr>
            <a:r>
              <a:rPr lang="en-US" dirty="0">
                <a:hlinkClick r:id="rId2"/>
              </a:rPr>
              <a:t>https://www.youtube.com/watch?v=VyHbd6sx5Po</a:t>
            </a:r>
            <a:endParaRPr lang="en-US" dirty="0"/>
          </a:p>
          <a:p>
            <a:pPr marL="0" indent="0">
              <a:buNone/>
            </a:pPr>
            <a:endParaRPr lang="en-US" dirty="0"/>
          </a:p>
          <a:p>
            <a:pPr marL="0" indent="0">
              <a:buNone/>
            </a:pPr>
            <a:r>
              <a:rPr lang="en-US" dirty="0">
                <a:hlinkClick r:id="rId3"/>
              </a:rPr>
              <a:t>https://thorehusfeldt.com/2012/06/25/the-freeze-app-does-not-exist/</a:t>
            </a:r>
            <a:endParaRPr lang="en-US" dirty="0"/>
          </a:p>
          <a:p>
            <a:pPr marL="0" indent="0">
              <a:buNone/>
            </a:pPr>
            <a:endParaRPr lang="en-US" dirty="0"/>
          </a:p>
        </p:txBody>
      </p:sp>
    </p:spTree>
    <p:extLst>
      <p:ext uri="{BB962C8B-B14F-4D97-AF65-F5344CB8AC3E}">
        <p14:creationId xmlns:p14="http://schemas.microsoft.com/office/powerpoint/2010/main" val="11899919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Plenary</a:t>
            </a:r>
            <a:endParaRPr lang="en-US" dirty="0"/>
          </a:p>
        </p:txBody>
      </p:sp>
      <p:sp>
        <p:nvSpPr>
          <p:cNvPr id="3" name="Content Placeholder 2"/>
          <p:cNvSpPr>
            <a:spLocks noGrp="1"/>
          </p:cNvSpPr>
          <p:nvPr>
            <p:ph idx="1"/>
          </p:nvPr>
        </p:nvSpPr>
        <p:spPr/>
        <p:txBody>
          <a:bodyPr/>
          <a:lstStyle/>
          <a:p>
            <a:pPr>
              <a:buFont typeface="Wingdings" panose="05000000000000000000" pitchFamily="2" charset="2"/>
              <a:buChar char="ü"/>
            </a:pPr>
            <a:r>
              <a:rPr lang="en-GB" dirty="0"/>
              <a:t>What is a tractable problem</a:t>
            </a:r>
            <a:r>
              <a:rPr lang="en-US" dirty="0"/>
              <a:t>? (2 marks)</a:t>
            </a:r>
          </a:p>
          <a:p>
            <a:pPr>
              <a:buFont typeface="Wingdings" panose="05000000000000000000" pitchFamily="2" charset="2"/>
              <a:buChar char="ü"/>
            </a:pPr>
            <a:endParaRPr lang="en-GB" dirty="0"/>
          </a:p>
          <a:p>
            <a:pPr>
              <a:buFont typeface="Wingdings" panose="05000000000000000000" pitchFamily="2" charset="2"/>
              <a:buChar char="ü"/>
            </a:pPr>
            <a:r>
              <a:rPr lang="en-GB" dirty="0"/>
              <a:t>What is an intractable problem? (2 marks)</a:t>
            </a:r>
          </a:p>
          <a:p>
            <a:pPr>
              <a:buFont typeface="Wingdings" panose="05000000000000000000" pitchFamily="2" charset="2"/>
              <a:buChar char="ü"/>
            </a:pPr>
            <a:endParaRPr lang="en-GB" dirty="0"/>
          </a:p>
          <a:p>
            <a:pPr>
              <a:buFont typeface="Wingdings" panose="05000000000000000000" pitchFamily="2" charset="2"/>
              <a:buChar char="ü"/>
            </a:pPr>
            <a:r>
              <a:rPr lang="en-GB" dirty="0"/>
              <a:t>What is the Halting problem. Why is it important? (3 marks)</a:t>
            </a:r>
          </a:p>
        </p:txBody>
      </p:sp>
    </p:spTree>
    <p:extLst>
      <p:ext uri="{BB962C8B-B14F-4D97-AF65-F5344CB8AC3E}">
        <p14:creationId xmlns:p14="http://schemas.microsoft.com/office/powerpoint/2010/main" val="3158047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407A8C-1483-42BB-90D0-911EC6A1835E}"/>
              </a:ext>
            </a:extLst>
          </p:cNvPr>
          <p:cNvSpPr>
            <a:spLocks noGrp="1"/>
          </p:cNvSpPr>
          <p:nvPr>
            <p:ph type="title"/>
          </p:nvPr>
        </p:nvSpPr>
        <p:spPr/>
        <p:txBody>
          <a:bodyPr>
            <a:normAutofit fontScale="90000"/>
          </a:bodyPr>
          <a:lstStyle/>
          <a:p>
            <a:r>
              <a:rPr lang="en-GB" dirty="0"/>
              <a:t>Homework</a:t>
            </a:r>
          </a:p>
        </p:txBody>
      </p:sp>
      <p:sp>
        <p:nvSpPr>
          <p:cNvPr id="3" name="Content Placeholder 2">
            <a:extLst>
              <a:ext uri="{FF2B5EF4-FFF2-40B4-BE49-F238E27FC236}">
                <a16:creationId xmlns:a16="http://schemas.microsoft.com/office/drawing/2014/main" id="{CC65BCA7-1FD2-449D-9D7E-B5A6EE8D9DFE}"/>
              </a:ext>
            </a:extLst>
          </p:cNvPr>
          <p:cNvSpPr>
            <a:spLocks noGrp="1"/>
          </p:cNvSpPr>
          <p:nvPr>
            <p:ph idx="1"/>
          </p:nvPr>
        </p:nvSpPr>
        <p:spPr>
          <a:xfrm>
            <a:off x="364671" y="1009196"/>
            <a:ext cx="10515600" cy="4351338"/>
          </a:xfrm>
        </p:spPr>
        <p:txBody>
          <a:bodyPr/>
          <a:lstStyle/>
          <a:p>
            <a:pPr marL="0" indent="0">
              <a:buNone/>
            </a:pPr>
            <a:r>
              <a:rPr lang="en-GB" dirty="0"/>
              <a:t>Complete the </a:t>
            </a:r>
            <a:r>
              <a:rPr lang="en-GB" dirty="0">
                <a:hlinkClick r:id="rId2"/>
              </a:rPr>
              <a:t>revision-grid.docx</a:t>
            </a:r>
            <a:endParaRPr lang="en-GB" dirty="0"/>
          </a:p>
        </p:txBody>
      </p:sp>
      <p:pic>
        <p:nvPicPr>
          <p:cNvPr id="5" name="Picture 4">
            <a:extLst>
              <a:ext uri="{FF2B5EF4-FFF2-40B4-BE49-F238E27FC236}">
                <a16:creationId xmlns:a16="http://schemas.microsoft.com/office/drawing/2014/main" id="{402A678C-C8B4-44F1-A58A-09763F060AD4}"/>
              </a:ext>
            </a:extLst>
          </p:cNvPr>
          <p:cNvPicPr>
            <a:picLocks noChangeAspect="1"/>
          </p:cNvPicPr>
          <p:nvPr/>
        </p:nvPicPr>
        <p:blipFill>
          <a:blip r:embed="rId3"/>
          <a:stretch>
            <a:fillRect/>
          </a:stretch>
        </p:blipFill>
        <p:spPr>
          <a:xfrm>
            <a:off x="1461408" y="1809069"/>
            <a:ext cx="8648700" cy="4905375"/>
          </a:xfrm>
          <a:prstGeom prst="rect">
            <a:avLst/>
          </a:prstGeom>
        </p:spPr>
      </p:pic>
    </p:spTree>
    <p:extLst>
      <p:ext uri="{BB962C8B-B14F-4D97-AF65-F5344CB8AC3E}">
        <p14:creationId xmlns:p14="http://schemas.microsoft.com/office/powerpoint/2010/main" val="34935988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133747-65B7-4734-8748-840548709C4A}"/>
              </a:ext>
            </a:extLst>
          </p:cNvPr>
          <p:cNvSpPr>
            <a:spLocks noGrp="1"/>
          </p:cNvSpPr>
          <p:nvPr>
            <p:ph type="title"/>
          </p:nvPr>
        </p:nvSpPr>
        <p:spPr/>
        <p:txBody>
          <a:bodyPr>
            <a:normAutofit fontScale="90000"/>
          </a:bodyPr>
          <a:lstStyle/>
          <a:p>
            <a:r>
              <a:rPr lang="en-GB" dirty="0"/>
              <a:t>Past paper questions (AQA)</a:t>
            </a:r>
          </a:p>
        </p:txBody>
      </p:sp>
      <p:sp>
        <p:nvSpPr>
          <p:cNvPr id="3" name="Content Placeholder 2">
            <a:extLst>
              <a:ext uri="{FF2B5EF4-FFF2-40B4-BE49-F238E27FC236}">
                <a16:creationId xmlns:a16="http://schemas.microsoft.com/office/drawing/2014/main" id="{1AF898D5-4EEF-4D6E-856A-F3D996019456}"/>
              </a:ext>
            </a:extLst>
          </p:cNvPr>
          <p:cNvSpPr>
            <a:spLocks noGrp="1"/>
          </p:cNvSpPr>
          <p:nvPr>
            <p:ph idx="1"/>
          </p:nvPr>
        </p:nvSpPr>
        <p:spPr/>
        <p:txBody>
          <a:bodyPr/>
          <a:lstStyle/>
          <a:p>
            <a:pPr>
              <a:buFont typeface="Wingdings" panose="05000000000000000000" pitchFamily="2" charset="2"/>
              <a:buChar char="ü"/>
            </a:pPr>
            <a:r>
              <a:rPr lang="en-GB" dirty="0"/>
              <a:t>A level June 2017 P1 Q3</a:t>
            </a:r>
          </a:p>
          <a:p>
            <a:pPr>
              <a:buFont typeface="Wingdings" panose="05000000000000000000" pitchFamily="2" charset="2"/>
              <a:buChar char="ü"/>
            </a:pPr>
            <a:r>
              <a:rPr lang="en-GB" dirty="0"/>
              <a:t>A level specimen P1 Q4</a:t>
            </a:r>
          </a:p>
          <a:p>
            <a:pPr>
              <a:buFont typeface="Wingdings" panose="05000000000000000000" pitchFamily="2" charset="2"/>
              <a:buChar char="ü"/>
            </a:pPr>
            <a:r>
              <a:rPr lang="en-GB" dirty="0"/>
              <a:t>A level June 2010 P3 Q5 (old spec)</a:t>
            </a:r>
          </a:p>
          <a:p>
            <a:pPr>
              <a:buFont typeface="Wingdings" panose="05000000000000000000" pitchFamily="2" charset="2"/>
              <a:buChar char="ü"/>
            </a:pPr>
            <a:r>
              <a:rPr lang="en-GB" dirty="0"/>
              <a:t>A level June 2013 P3 Q6 (old spec)</a:t>
            </a:r>
          </a:p>
          <a:p>
            <a:pPr>
              <a:buFont typeface="Wingdings" panose="05000000000000000000" pitchFamily="2" charset="2"/>
              <a:buChar char="ü"/>
            </a:pPr>
            <a:r>
              <a:rPr lang="en-GB" dirty="0"/>
              <a:t>A level June 2015 P3 Q11 (old spec)</a:t>
            </a:r>
          </a:p>
          <a:p>
            <a:endParaRPr lang="en-GB" dirty="0"/>
          </a:p>
        </p:txBody>
      </p:sp>
    </p:spTree>
    <p:extLst>
      <p:ext uri="{BB962C8B-B14F-4D97-AF65-F5344CB8AC3E}">
        <p14:creationId xmlns:p14="http://schemas.microsoft.com/office/powerpoint/2010/main" val="26786032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0F57AA-ACCF-42F4-89AD-772882022F27}"/>
              </a:ext>
            </a:extLst>
          </p:cNvPr>
          <p:cNvSpPr>
            <a:spLocks noGrp="1"/>
          </p:cNvSpPr>
          <p:nvPr>
            <p:ph type="title"/>
          </p:nvPr>
        </p:nvSpPr>
        <p:spPr/>
        <p:txBody>
          <a:bodyPr>
            <a:normAutofit fontScale="90000"/>
          </a:bodyPr>
          <a:lstStyle/>
          <a:p>
            <a:r>
              <a:rPr lang="en-GB" dirty="0"/>
              <a:t>Learning Objectives</a:t>
            </a:r>
          </a:p>
        </p:txBody>
      </p:sp>
      <p:sp>
        <p:nvSpPr>
          <p:cNvPr id="3" name="Content Placeholder 2">
            <a:extLst>
              <a:ext uri="{FF2B5EF4-FFF2-40B4-BE49-F238E27FC236}">
                <a16:creationId xmlns:a16="http://schemas.microsoft.com/office/drawing/2014/main" id="{46CF46E3-660C-4D40-B13C-AB0E15B955E8}"/>
              </a:ext>
            </a:extLst>
          </p:cNvPr>
          <p:cNvSpPr>
            <a:spLocks noGrp="1"/>
          </p:cNvSpPr>
          <p:nvPr>
            <p:ph idx="1"/>
          </p:nvPr>
        </p:nvSpPr>
        <p:spPr/>
        <p:txBody>
          <a:bodyPr/>
          <a:lstStyle/>
          <a:p>
            <a:pPr>
              <a:buFont typeface="Wingdings" panose="05000000000000000000" pitchFamily="2" charset="2"/>
              <a:buChar char="ü"/>
            </a:pPr>
            <a:r>
              <a:rPr lang="en-GB" dirty="0"/>
              <a:t>Explain tractable and intractable problems</a:t>
            </a:r>
          </a:p>
          <a:p>
            <a:pPr>
              <a:buFont typeface="Wingdings" panose="05000000000000000000" pitchFamily="2" charset="2"/>
              <a:buChar char="ü"/>
            </a:pPr>
            <a:r>
              <a:rPr lang="en-GB" dirty="0"/>
              <a:t>Know that some problems can never be solved by a computer</a:t>
            </a:r>
          </a:p>
          <a:p>
            <a:pPr>
              <a:buFont typeface="Wingdings" panose="05000000000000000000" pitchFamily="2" charset="2"/>
              <a:buChar char="ü"/>
            </a:pPr>
            <a:r>
              <a:rPr lang="en-GB" dirty="0"/>
              <a:t>Understand and explain the halting problem</a:t>
            </a:r>
          </a:p>
          <a:p>
            <a:endParaRPr lang="en-GB" dirty="0"/>
          </a:p>
        </p:txBody>
      </p:sp>
    </p:spTree>
    <p:extLst>
      <p:ext uri="{BB962C8B-B14F-4D97-AF65-F5344CB8AC3E}">
        <p14:creationId xmlns:p14="http://schemas.microsoft.com/office/powerpoint/2010/main" val="23104935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Tractable versus intractable problems</a:t>
            </a:r>
            <a:endParaRPr lang="en-US" dirty="0"/>
          </a:p>
        </p:txBody>
      </p:sp>
      <p:sp>
        <p:nvSpPr>
          <p:cNvPr id="3" name="Content Placeholder 2"/>
          <p:cNvSpPr>
            <a:spLocks noGrp="1"/>
          </p:cNvSpPr>
          <p:nvPr>
            <p:ph idx="1"/>
          </p:nvPr>
        </p:nvSpPr>
        <p:spPr>
          <a:xfrm>
            <a:off x="658586" y="1058182"/>
            <a:ext cx="10515600" cy="5434692"/>
          </a:xfrm>
        </p:spPr>
        <p:txBody>
          <a:bodyPr>
            <a:normAutofit lnSpcReduction="10000"/>
          </a:bodyPr>
          <a:lstStyle/>
          <a:p>
            <a:pPr marL="0" indent="0">
              <a:lnSpc>
                <a:spcPct val="120000"/>
              </a:lnSpc>
              <a:buNone/>
            </a:pPr>
            <a:r>
              <a:rPr lang="en-GB" b="1" dirty="0"/>
              <a:t>Tractable problems  </a:t>
            </a:r>
            <a:r>
              <a:rPr lang="en-GB" dirty="0"/>
              <a:t>are</a:t>
            </a:r>
            <a:r>
              <a:rPr lang="en-GB" b="1" dirty="0"/>
              <a:t> </a:t>
            </a:r>
            <a:r>
              <a:rPr lang="en-GB" dirty="0"/>
              <a:t>problems that have a polynomial or less time solution </a:t>
            </a:r>
            <a:r>
              <a:rPr lang="en-GB" dirty="0" err="1"/>
              <a:t>eg</a:t>
            </a:r>
            <a:r>
              <a:rPr lang="en-GB" dirty="0"/>
              <a:t> O(1), O(n), O(log n), O(n</a:t>
            </a:r>
            <a:r>
              <a:rPr lang="en-GB" baseline="30000" dirty="0"/>
              <a:t>2</a:t>
            </a:r>
            <a:r>
              <a:rPr lang="en-GB" dirty="0"/>
              <a:t>). Can be solved in a realistic amount of time.</a:t>
            </a:r>
            <a:endParaRPr lang="en-GB" b="1" dirty="0"/>
          </a:p>
          <a:p>
            <a:pPr marL="0" indent="0">
              <a:lnSpc>
                <a:spcPct val="120000"/>
              </a:lnSpc>
              <a:buNone/>
            </a:pPr>
            <a:r>
              <a:rPr lang="en-GB" b="1" dirty="0"/>
              <a:t>Intractable problem </a:t>
            </a:r>
            <a:r>
              <a:rPr lang="en-GB" dirty="0"/>
              <a:t>are problems that can be theoretically solved but take longer than polynomial time e.g. O(n!), O(2</a:t>
            </a:r>
            <a:r>
              <a:rPr lang="en-GB" baseline="30000" dirty="0"/>
              <a:t>n</a:t>
            </a:r>
            <a:r>
              <a:rPr lang="en-GB" dirty="0"/>
              <a:t>) and cannot be solved in a realistic amount of time.</a:t>
            </a:r>
          </a:p>
          <a:p>
            <a:pPr marL="0" indent="0">
              <a:lnSpc>
                <a:spcPct val="120000"/>
              </a:lnSpc>
              <a:buNone/>
            </a:pPr>
            <a:r>
              <a:rPr lang="en-GB" b="1" dirty="0"/>
              <a:t>Heuristic algorithms </a:t>
            </a:r>
            <a:r>
              <a:rPr lang="en-GB" dirty="0"/>
              <a:t>are used to provide approximate but not exact solutions to intractable problems</a:t>
            </a:r>
          </a:p>
          <a:p>
            <a:pPr marL="0" indent="0">
              <a:lnSpc>
                <a:spcPct val="120000"/>
              </a:lnSpc>
              <a:buNone/>
            </a:pPr>
            <a:r>
              <a:rPr lang="en-GB" b="1" dirty="0"/>
              <a:t>Unsolvable problems</a:t>
            </a:r>
            <a:r>
              <a:rPr lang="en-GB" dirty="0"/>
              <a:t> Some problems can never be solved algorithmically.  An example is demonstrated by the Halting problem</a:t>
            </a:r>
            <a:endParaRPr lang="en-US" dirty="0"/>
          </a:p>
          <a:p>
            <a:pPr marL="0" indent="0">
              <a:buNone/>
            </a:pPr>
            <a:endParaRPr lang="en-US" dirty="0"/>
          </a:p>
        </p:txBody>
      </p:sp>
    </p:spTree>
    <p:extLst>
      <p:ext uri="{BB962C8B-B14F-4D97-AF65-F5344CB8AC3E}">
        <p14:creationId xmlns:p14="http://schemas.microsoft.com/office/powerpoint/2010/main" val="526457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The travelling salesman problem</a:t>
            </a:r>
            <a:endParaRPr lang="en-US" dirty="0"/>
          </a:p>
        </p:txBody>
      </p:sp>
      <p:sp>
        <p:nvSpPr>
          <p:cNvPr id="3" name="Content Placeholder 2"/>
          <p:cNvSpPr>
            <a:spLocks noGrp="1"/>
          </p:cNvSpPr>
          <p:nvPr>
            <p:ph idx="1"/>
          </p:nvPr>
        </p:nvSpPr>
        <p:spPr/>
        <p:txBody>
          <a:bodyPr/>
          <a:lstStyle/>
          <a:p>
            <a:pPr marL="0" indent="0">
              <a:buNone/>
            </a:pPr>
            <a:r>
              <a:rPr lang="en-GB" dirty="0"/>
              <a:t>The idea is to find the shortest route to visit all cities.  This is a permutation of the number of cities so has a factorial time complexity. It quickly becomes an intractable problem with an unfeasibly huge number of permutations.</a:t>
            </a:r>
          </a:p>
          <a:p>
            <a:pPr marL="0" indent="0">
              <a:buNone/>
            </a:pPr>
            <a:endParaRPr lang="en-GB" dirty="0"/>
          </a:p>
          <a:p>
            <a:pPr marL="0" indent="0">
              <a:buNone/>
            </a:pPr>
            <a:r>
              <a:rPr lang="en-GB" dirty="0"/>
              <a:t>To solve we use heuristic algorithms.  These provide an acceptable solution to the problem, but it may not be the optimal or best solution.  For the travelling salesman problem, we may find a short route but not necessarily the shortest route.</a:t>
            </a:r>
            <a:endParaRPr lang="en-US" dirty="0"/>
          </a:p>
        </p:txBody>
      </p:sp>
    </p:spTree>
    <p:extLst>
      <p:ext uri="{BB962C8B-B14F-4D97-AF65-F5344CB8AC3E}">
        <p14:creationId xmlns:p14="http://schemas.microsoft.com/office/powerpoint/2010/main" val="36354824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9F7EAD-A95B-47C8-8B31-1DB0336C3B6E}"/>
              </a:ext>
            </a:extLst>
          </p:cNvPr>
          <p:cNvSpPr>
            <a:spLocks noGrp="1"/>
          </p:cNvSpPr>
          <p:nvPr>
            <p:ph type="title"/>
          </p:nvPr>
        </p:nvSpPr>
        <p:spPr/>
        <p:txBody>
          <a:bodyPr>
            <a:normAutofit fontScale="90000"/>
          </a:bodyPr>
          <a:lstStyle/>
          <a:p>
            <a:r>
              <a:rPr lang="en-GB" dirty="0"/>
              <a:t>Heuristic algorithms</a:t>
            </a:r>
          </a:p>
        </p:txBody>
      </p:sp>
      <p:sp>
        <p:nvSpPr>
          <p:cNvPr id="3" name="Content Placeholder 2">
            <a:extLst>
              <a:ext uri="{FF2B5EF4-FFF2-40B4-BE49-F238E27FC236}">
                <a16:creationId xmlns:a16="http://schemas.microsoft.com/office/drawing/2014/main" id="{CFE14799-F1E6-4304-8067-A0606797DC47}"/>
              </a:ext>
            </a:extLst>
          </p:cNvPr>
          <p:cNvSpPr>
            <a:spLocks noGrp="1"/>
          </p:cNvSpPr>
          <p:nvPr>
            <p:ph idx="1"/>
          </p:nvPr>
        </p:nvSpPr>
        <p:spPr>
          <a:xfrm>
            <a:off x="838200" y="1253330"/>
            <a:ext cx="10515600" cy="4967855"/>
          </a:xfrm>
        </p:spPr>
        <p:txBody>
          <a:bodyPr>
            <a:normAutofit fontScale="77500" lnSpcReduction="20000"/>
          </a:bodyPr>
          <a:lstStyle/>
          <a:p>
            <a:pPr>
              <a:lnSpc>
                <a:spcPct val="120000"/>
              </a:lnSpc>
              <a:buFont typeface="Wingdings" panose="05000000000000000000" pitchFamily="2" charset="2"/>
              <a:buChar char="ü"/>
            </a:pPr>
            <a:r>
              <a:rPr lang="en-GB" dirty="0"/>
              <a:t>Greedy algorithm – at each step visit the nearest unvisited city</a:t>
            </a:r>
          </a:p>
          <a:p>
            <a:pPr>
              <a:lnSpc>
                <a:spcPct val="120000"/>
              </a:lnSpc>
              <a:buFont typeface="Wingdings" panose="05000000000000000000" pitchFamily="2" charset="2"/>
              <a:buChar char="ü"/>
            </a:pPr>
            <a:endParaRPr lang="en-GB" dirty="0"/>
          </a:p>
          <a:p>
            <a:pPr>
              <a:lnSpc>
                <a:spcPct val="120000"/>
              </a:lnSpc>
              <a:buFont typeface="Wingdings" panose="05000000000000000000" pitchFamily="2" charset="2"/>
              <a:buChar char="ü"/>
            </a:pPr>
            <a:r>
              <a:rPr lang="en-GB" dirty="0"/>
              <a:t>View cities as a circle</a:t>
            </a:r>
          </a:p>
          <a:p>
            <a:pPr>
              <a:lnSpc>
                <a:spcPct val="120000"/>
              </a:lnSpc>
              <a:buFont typeface="Wingdings" panose="05000000000000000000" pitchFamily="2" charset="2"/>
              <a:buChar char="ü"/>
            </a:pPr>
            <a:endParaRPr lang="en-GB" dirty="0"/>
          </a:p>
          <a:p>
            <a:pPr>
              <a:lnSpc>
                <a:spcPct val="120000"/>
              </a:lnSpc>
              <a:buFont typeface="Wingdings" panose="05000000000000000000" pitchFamily="2" charset="2"/>
              <a:buChar char="ü"/>
            </a:pPr>
            <a:r>
              <a:rPr lang="en-GB" dirty="0"/>
              <a:t>Simplify the problem with fewer cities (ignoring cities that are furthest away) and then adding them in later.</a:t>
            </a:r>
          </a:p>
          <a:p>
            <a:pPr>
              <a:lnSpc>
                <a:spcPct val="120000"/>
              </a:lnSpc>
              <a:buFont typeface="Wingdings" panose="05000000000000000000" pitchFamily="2" charset="2"/>
              <a:buChar char="ü"/>
            </a:pPr>
            <a:endParaRPr lang="en-GB" dirty="0"/>
          </a:p>
          <a:p>
            <a:pPr>
              <a:lnSpc>
                <a:spcPct val="120000"/>
              </a:lnSpc>
              <a:buFont typeface="Wingdings" panose="05000000000000000000" pitchFamily="2" charset="2"/>
              <a:buChar char="ü"/>
            </a:pPr>
            <a:r>
              <a:rPr lang="en-GB" dirty="0"/>
              <a:t>Break the problem into subset of cities that are close together.  Solve the problem for each subset and then join the subset cities together. </a:t>
            </a:r>
          </a:p>
          <a:p>
            <a:pPr>
              <a:lnSpc>
                <a:spcPct val="120000"/>
              </a:lnSpc>
              <a:buFont typeface="Wingdings" panose="05000000000000000000" pitchFamily="2" charset="2"/>
              <a:buChar char="ü"/>
            </a:pPr>
            <a:endParaRPr lang="en-GB" dirty="0"/>
          </a:p>
          <a:p>
            <a:pPr>
              <a:lnSpc>
                <a:spcPct val="120000"/>
              </a:lnSpc>
              <a:buFont typeface="Wingdings" panose="05000000000000000000" pitchFamily="2" charset="2"/>
              <a:buChar char="ü"/>
            </a:pPr>
            <a:r>
              <a:rPr lang="en-GB" dirty="0"/>
              <a:t>Genetic algorithm</a:t>
            </a:r>
          </a:p>
        </p:txBody>
      </p:sp>
    </p:spTree>
    <p:extLst>
      <p:ext uri="{BB962C8B-B14F-4D97-AF65-F5344CB8AC3E}">
        <p14:creationId xmlns:p14="http://schemas.microsoft.com/office/powerpoint/2010/main" val="8431858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The halting problem</a:t>
            </a:r>
            <a:endParaRPr lang="en-US" dirty="0"/>
          </a:p>
        </p:txBody>
      </p:sp>
      <p:sp>
        <p:nvSpPr>
          <p:cNvPr id="3" name="Content Placeholder 2"/>
          <p:cNvSpPr>
            <a:spLocks noGrp="1"/>
          </p:cNvSpPr>
          <p:nvPr>
            <p:ph idx="1"/>
          </p:nvPr>
        </p:nvSpPr>
        <p:spPr>
          <a:xfrm>
            <a:off x="495300" y="1678668"/>
            <a:ext cx="10515600" cy="4351338"/>
          </a:xfrm>
        </p:spPr>
        <p:txBody>
          <a:bodyPr>
            <a:normAutofit lnSpcReduction="10000"/>
          </a:bodyPr>
          <a:lstStyle/>
          <a:p>
            <a:pPr marL="0" indent="0">
              <a:buNone/>
            </a:pPr>
            <a:r>
              <a:rPr lang="en-US" dirty="0"/>
              <a:t>Is it possible to write a program that can determine if any given program and its inputs with run forever or halt?</a:t>
            </a:r>
          </a:p>
          <a:p>
            <a:pPr marL="0" indent="0">
              <a:buNone/>
            </a:pPr>
            <a:endParaRPr lang="en-US" dirty="0"/>
          </a:p>
          <a:p>
            <a:pPr marL="0" indent="0">
              <a:buNone/>
            </a:pPr>
            <a:r>
              <a:rPr lang="en-US" dirty="0"/>
              <a:t>The problem is </a:t>
            </a:r>
            <a:r>
              <a:rPr lang="en-US" b="1" dirty="0"/>
              <a:t>undecidable</a:t>
            </a:r>
            <a:r>
              <a:rPr lang="en-US" dirty="0"/>
              <a:t>. It not possible to write a program that can determine if any given program and its inputs will run forever or halt. Even if we have all the resources and time in the universe the problem cannot be solved.</a:t>
            </a:r>
          </a:p>
          <a:p>
            <a:pPr marL="0" indent="0">
              <a:buNone/>
            </a:pPr>
            <a:endParaRPr lang="en-US" dirty="0"/>
          </a:p>
          <a:p>
            <a:pPr marL="0" indent="0">
              <a:buNone/>
            </a:pPr>
            <a:r>
              <a:rPr lang="en-US" dirty="0"/>
              <a:t>Alan Turing proved this in 1936.  We will look at the informal proof for this.</a:t>
            </a:r>
          </a:p>
        </p:txBody>
      </p:sp>
    </p:spTree>
    <p:extLst>
      <p:ext uri="{BB962C8B-B14F-4D97-AF65-F5344CB8AC3E}">
        <p14:creationId xmlns:p14="http://schemas.microsoft.com/office/powerpoint/2010/main" val="31397592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The Halting problem</a:t>
            </a:r>
          </a:p>
        </p:txBody>
      </p:sp>
      <p:sp>
        <p:nvSpPr>
          <p:cNvPr id="3" name="Content Placeholder 2"/>
          <p:cNvSpPr>
            <a:spLocks noGrp="1"/>
          </p:cNvSpPr>
          <p:nvPr>
            <p:ph idx="1"/>
          </p:nvPr>
        </p:nvSpPr>
        <p:spPr>
          <a:xfrm>
            <a:off x="444816" y="1048403"/>
            <a:ext cx="10515600" cy="5330171"/>
          </a:xfrm>
        </p:spPr>
        <p:txBody>
          <a:bodyPr>
            <a:normAutofit fontScale="62500" lnSpcReduction="20000"/>
          </a:bodyPr>
          <a:lstStyle/>
          <a:p>
            <a:pPr marL="0" indent="0">
              <a:lnSpc>
                <a:spcPct val="120000"/>
              </a:lnSpc>
              <a:buNone/>
            </a:pPr>
            <a:r>
              <a:rPr lang="en-GB" dirty="0"/>
              <a:t>For a simple program it is easy to determine whether a program will halt or never stop.   For instance, the following program we can be sure will halt no matter what the input is.</a:t>
            </a:r>
          </a:p>
          <a:p>
            <a:pPr marL="0" indent="0">
              <a:lnSpc>
                <a:spcPct val="120000"/>
              </a:lnSpc>
              <a:buNone/>
            </a:pP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 input</a:t>
            </a:r>
          </a:p>
          <a:p>
            <a:pPr marL="0" indent="0">
              <a:lnSpc>
                <a:spcPct val="120000"/>
              </a:lnSpc>
              <a:buNone/>
            </a:pPr>
            <a:r>
              <a:rPr lang="en-GB" dirty="0">
                <a:latin typeface="Courier New" panose="02070309020205020404" pitchFamily="49" charset="0"/>
                <a:cs typeface="Courier New" panose="02070309020205020404" pitchFamily="49" charset="0"/>
              </a:rPr>
              <a:t>OUTPUT I</a:t>
            </a:r>
          </a:p>
          <a:p>
            <a:pPr marL="0" indent="0">
              <a:lnSpc>
                <a:spcPct val="120000"/>
              </a:lnSpc>
              <a:buNone/>
            </a:pPr>
            <a:endParaRPr lang="en-GB" dirty="0"/>
          </a:p>
          <a:p>
            <a:pPr marL="0" indent="0">
              <a:lnSpc>
                <a:spcPct val="120000"/>
              </a:lnSpc>
              <a:buNone/>
            </a:pPr>
            <a:r>
              <a:rPr lang="en-GB" dirty="0"/>
              <a:t>Conversely we know that the following code will run forever.  </a:t>
            </a:r>
          </a:p>
          <a:p>
            <a:pPr marL="0" indent="0">
              <a:lnSpc>
                <a:spcPct val="120000"/>
              </a:lnSpc>
              <a:buNone/>
            </a:pPr>
            <a:r>
              <a:rPr lang="en-GB" sz="2800" i="1" dirty="0" err="1">
                <a:latin typeface="Courier New" panose="02070309020205020404" pitchFamily="49" charset="0"/>
                <a:cs typeface="Courier New" panose="02070309020205020404" pitchFamily="49" charset="0"/>
              </a:rPr>
              <a:t>i</a:t>
            </a:r>
            <a:r>
              <a:rPr lang="en-GB" sz="2800" i="1" dirty="0">
                <a:latin typeface="Courier New" panose="02070309020205020404" pitchFamily="49" charset="0"/>
                <a:cs typeface="Courier New" panose="02070309020205020404" pitchFamily="49" charset="0"/>
              </a:rPr>
              <a:t>=input()</a:t>
            </a:r>
          </a:p>
          <a:p>
            <a:pPr marL="0" indent="0">
              <a:lnSpc>
                <a:spcPct val="120000"/>
              </a:lnSpc>
              <a:buNone/>
            </a:pPr>
            <a:r>
              <a:rPr lang="en-GB" sz="2800" i="1" dirty="0">
                <a:latin typeface="Courier New" panose="02070309020205020404" pitchFamily="49" charset="0"/>
                <a:cs typeface="Courier New" panose="02070309020205020404" pitchFamily="49" charset="0"/>
              </a:rPr>
              <a:t>while i:</a:t>
            </a:r>
          </a:p>
          <a:p>
            <a:pPr marL="0" indent="0">
              <a:lnSpc>
                <a:spcPct val="120000"/>
              </a:lnSpc>
              <a:buNone/>
            </a:pPr>
            <a:r>
              <a:rPr lang="en-GB" sz="2800" i="1" dirty="0">
                <a:latin typeface="Courier New" panose="02070309020205020404" pitchFamily="49" charset="0"/>
                <a:cs typeface="Courier New" panose="02070309020205020404" pitchFamily="49" charset="0"/>
              </a:rPr>
              <a:t> pass</a:t>
            </a:r>
          </a:p>
          <a:p>
            <a:pPr marL="0" indent="0">
              <a:lnSpc>
                <a:spcPct val="120000"/>
              </a:lnSpc>
              <a:buNone/>
            </a:pPr>
            <a:endParaRPr lang="en-GB" dirty="0"/>
          </a:p>
          <a:p>
            <a:pPr marL="0" indent="0">
              <a:lnSpc>
                <a:spcPct val="120000"/>
              </a:lnSpc>
              <a:buNone/>
            </a:pPr>
            <a:r>
              <a:rPr lang="en-GB" dirty="0"/>
              <a:t>However for more complex algorithms there is no way to determine whether the code will halt or continue to run indefinitely into the future whatever the input.  Of course, you can run the code with a range of input to  determine whether the program will halt but you cannot make a general statement that tests for all inputs. </a:t>
            </a:r>
          </a:p>
          <a:p>
            <a:pPr marL="0" indent="0">
              <a:buNone/>
            </a:pPr>
            <a:endParaRPr lang="en-GB" dirty="0"/>
          </a:p>
        </p:txBody>
      </p:sp>
    </p:spTree>
    <p:extLst>
      <p:ext uri="{BB962C8B-B14F-4D97-AF65-F5344CB8AC3E}">
        <p14:creationId xmlns:p14="http://schemas.microsoft.com/office/powerpoint/2010/main" val="22154040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3594" y="-303165"/>
            <a:ext cx="10515600" cy="1325563"/>
          </a:xfrm>
        </p:spPr>
        <p:txBody>
          <a:bodyPr/>
          <a:lstStyle/>
          <a:p>
            <a:r>
              <a:rPr lang="en-GB" dirty="0"/>
              <a:t>The proof to the Halting problem</a:t>
            </a:r>
          </a:p>
        </p:txBody>
      </p:sp>
      <p:sp>
        <p:nvSpPr>
          <p:cNvPr id="3" name="Content Placeholder 2"/>
          <p:cNvSpPr>
            <a:spLocks noGrp="1"/>
          </p:cNvSpPr>
          <p:nvPr>
            <p:ph idx="1"/>
          </p:nvPr>
        </p:nvSpPr>
        <p:spPr>
          <a:xfrm>
            <a:off x="467565" y="857298"/>
            <a:ext cx="10515600" cy="5835602"/>
          </a:xfrm>
        </p:spPr>
        <p:txBody>
          <a:bodyPr>
            <a:normAutofit fontScale="47500" lnSpcReduction="20000"/>
          </a:bodyPr>
          <a:lstStyle/>
          <a:p>
            <a:pPr marL="0" indent="0">
              <a:lnSpc>
                <a:spcPct val="120000"/>
              </a:lnSpc>
              <a:buNone/>
            </a:pPr>
            <a:r>
              <a:rPr lang="en-GB" dirty="0"/>
              <a:t>Let us assume for the moment that </a:t>
            </a:r>
            <a:r>
              <a:rPr lang="en-GB" sz="2800" dirty="0"/>
              <a:t>we have a program that can determine whether a program halts or continues forever. We will call this program H. The details of how it works we will not concern ourselves with.</a:t>
            </a:r>
          </a:p>
          <a:p>
            <a:pPr marL="0" indent="0">
              <a:lnSpc>
                <a:spcPct val="120000"/>
              </a:lnSpc>
              <a:buNone/>
            </a:pPr>
            <a:r>
              <a:rPr lang="en-GB" dirty="0">
                <a:latin typeface="Courier New" panose="02070309020205020404" pitchFamily="49" charset="0"/>
                <a:cs typeface="Courier New" panose="02070309020205020404" pitchFamily="49" charset="0"/>
              </a:rPr>
              <a:t>FUNCTION </a:t>
            </a:r>
            <a:r>
              <a:rPr lang="en-GB" sz="2800" dirty="0">
                <a:latin typeface="Courier New" panose="02070309020205020404" pitchFamily="49" charset="0"/>
                <a:cs typeface="Courier New" panose="02070309020205020404" pitchFamily="49" charset="0"/>
              </a:rPr>
              <a:t>H(program, inputs)</a:t>
            </a:r>
          </a:p>
          <a:p>
            <a:pPr marL="0" indent="0">
              <a:lnSpc>
                <a:spcPct val="120000"/>
              </a:lnSpc>
              <a:buNone/>
            </a:pPr>
            <a:r>
              <a:rPr lang="en-GB" sz="2800" dirty="0">
                <a:latin typeface="Courier New" panose="02070309020205020404" pitchFamily="49" charset="0"/>
                <a:cs typeface="Courier New" panose="02070309020205020404" pitchFamily="49" charset="0"/>
              </a:rPr>
              <a:t> IF algorithm determines that the program halts</a:t>
            </a:r>
          </a:p>
          <a:p>
            <a:pPr marL="0" indent="0">
              <a:lnSpc>
                <a:spcPct val="120000"/>
              </a:lnSpc>
              <a:buNone/>
            </a:pPr>
            <a:r>
              <a:rPr lang="en-GB" sz="2800" dirty="0">
                <a:latin typeface="Courier New" panose="02070309020205020404" pitchFamily="49" charset="0"/>
                <a:cs typeface="Courier New" panose="02070309020205020404" pitchFamily="49" charset="0"/>
              </a:rPr>
              <a:t>  RETURN TRUE </a:t>
            </a:r>
          </a:p>
          <a:p>
            <a:pPr marL="0" indent="0">
              <a:lnSpc>
                <a:spcPct val="120000"/>
              </a:lnSpc>
              <a:buNone/>
            </a:pPr>
            <a:r>
              <a:rPr lang="en-GB" dirty="0">
                <a:latin typeface="Courier New" panose="02070309020205020404" pitchFamily="49" charset="0"/>
                <a:cs typeface="Courier New" panose="02070309020205020404" pitchFamily="49" charset="0"/>
              </a:rPr>
              <a:t> ELSE</a:t>
            </a:r>
            <a:endParaRPr lang="en-GB" sz="2800" dirty="0">
              <a:latin typeface="Courier New" panose="02070309020205020404" pitchFamily="49" charset="0"/>
              <a:cs typeface="Courier New" panose="02070309020205020404" pitchFamily="49" charset="0"/>
            </a:endParaRPr>
          </a:p>
          <a:p>
            <a:pPr marL="0" indent="0">
              <a:lnSpc>
                <a:spcPct val="120000"/>
              </a:lnSpc>
              <a:buNone/>
            </a:pPr>
            <a:r>
              <a:rPr lang="en-GB" sz="2800" dirty="0">
                <a:latin typeface="Courier New" panose="02070309020205020404" pitchFamily="49" charset="0"/>
                <a:cs typeface="Courier New" panose="02070309020205020404" pitchFamily="49" charset="0"/>
              </a:rPr>
              <a:t>  REURN </a:t>
            </a:r>
            <a:r>
              <a:rPr lang="en-GB" dirty="0">
                <a:latin typeface="Courier New" panose="02070309020205020404" pitchFamily="49" charset="0"/>
                <a:cs typeface="Courier New" panose="02070309020205020404" pitchFamily="49" charset="0"/>
              </a:rPr>
              <a:t>FALSE</a:t>
            </a:r>
          </a:p>
          <a:p>
            <a:pPr marL="0" indent="0">
              <a:lnSpc>
                <a:spcPct val="120000"/>
              </a:lnSpc>
              <a:buNone/>
            </a:pPr>
            <a:endParaRPr lang="en-GB" sz="2800" dirty="0">
              <a:latin typeface="Courier New" panose="02070309020205020404" pitchFamily="49" charset="0"/>
              <a:cs typeface="Courier New" panose="02070309020205020404" pitchFamily="49" charset="0"/>
            </a:endParaRPr>
          </a:p>
          <a:p>
            <a:pPr marL="0" indent="0">
              <a:lnSpc>
                <a:spcPct val="120000"/>
              </a:lnSpc>
              <a:buNone/>
            </a:pPr>
            <a:r>
              <a:rPr lang="en-GB" dirty="0"/>
              <a:t>Let us now write a program (called D) that contains some additional code and H. </a:t>
            </a:r>
            <a:r>
              <a:rPr lang="en-GB" sz="2800" dirty="0"/>
              <a:t>What D does is that it makes a call to H. The output of H determines that the program halts them D will ensure the algorithm continues forever. If </a:t>
            </a:r>
            <a:r>
              <a:rPr lang="en-GB" dirty="0"/>
              <a:t>H determines that the program halts then D will make the program halt. </a:t>
            </a:r>
          </a:p>
          <a:p>
            <a:pPr marL="0" indent="0">
              <a:lnSpc>
                <a:spcPct val="120000"/>
              </a:lnSpc>
              <a:buNone/>
            </a:pPr>
            <a:r>
              <a:rPr lang="en-GB" dirty="0">
                <a:latin typeface="Courier New" panose="02070309020205020404" pitchFamily="49" charset="0"/>
                <a:cs typeface="Courier New" panose="02070309020205020404" pitchFamily="49" charset="0"/>
              </a:rPr>
              <a:t>FUNCTION P</a:t>
            </a:r>
            <a:r>
              <a:rPr lang="en-GB" sz="2800" dirty="0">
                <a:latin typeface="Courier New" panose="02070309020205020404" pitchFamily="49" charset="0"/>
                <a:cs typeface="Courier New" panose="02070309020205020404" pitchFamily="49" charset="0"/>
              </a:rPr>
              <a:t>(program)</a:t>
            </a:r>
          </a:p>
          <a:p>
            <a:pPr marL="0" indent="0">
              <a:lnSpc>
                <a:spcPct val="120000"/>
              </a:lnSpc>
              <a:buNone/>
            </a:pPr>
            <a:r>
              <a:rPr lang="en-GB" dirty="0">
                <a:latin typeface="Courier New" panose="02070309020205020404" pitchFamily="49" charset="0"/>
                <a:cs typeface="Courier New" panose="02070309020205020404" pitchFamily="49" charset="0"/>
              </a:rPr>
              <a:t> h</a:t>
            </a:r>
            <a:r>
              <a:rPr lang="en-GB" sz="2800" dirty="0">
                <a:latin typeface="Courier New" panose="02070309020205020404" pitchFamily="49" charset="0"/>
                <a:cs typeface="Courier New" panose="02070309020205020404" pitchFamily="49" charset="0"/>
              </a:rPr>
              <a:t>alts=H(program, program)</a:t>
            </a:r>
          </a:p>
          <a:p>
            <a:pPr marL="0" indent="0">
              <a:lnSpc>
                <a:spcPct val="120000"/>
              </a:lnSpc>
              <a:buNone/>
            </a:pPr>
            <a:r>
              <a:rPr lang="en-GB" sz="2800" dirty="0">
                <a:latin typeface="Courier New" panose="02070309020205020404" pitchFamily="49" charset="0"/>
                <a:cs typeface="Courier New" panose="02070309020205020404" pitchFamily="49" charset="0"/>
              </a:rPr>
              <a:t>  IF halts</a:t>
            </a:r>
          </a:p>
          <a:p>
            <a:pPr marL="0" indent="0">
              <a:lnSpc>
                <a:spcPct val="120000"/>
              </a:lnSpc>
              <a:buNone/>
            </a:pPr>
            <a:r>
              <a:rPr lang="en-GB" sz="2800" dirty="0">
                <a:latin typeface="Courier New" panose="02070309020205020404" pitchFamily="49" charset="0"/>
                <a:cs typeface="Courier New" panose="02070309020205020404" pitchFamily="49" charset="0"/>
              </a:rPr>
              <a:t>   WHILE 1</a:t>
            </a:r>
          </a:p>
          <a:p>
            <a:pPr marL="0" indent="0">
              <a:lnSpc>
                <a:spcPct val="120000"/>
              </a:lnSpc>
              <a:buNone/>
            </a:pPr>
            <a:r>
              <a:rPr lang="en-GB" dirty="0">
                <a:latin typeface="Courier New" panose="02070309020205020404" pitchFamily="49" charset="0"/>
                <a:cs typeface="Courier New" panose="02070309020205020404" pitchFamily="49" charset="0"/>
              </a:rPr>
              <a:t>    pass</a:t>
            </a:r>
          </a:p>
          <a:p>
            <a:pPr marL="0" indent="0">
              <a:lnSpc>
                <a:spcPct val="120000"/>
              </a:lnSpc>
              <a:buNone/>
            </a:pPr>
            <a:r>
              <a:rPr lang="en-GB" sz="2800" dirty="0">
                <a:latin typeface="Courier New" panose="02070309020205020404" pitchFamily="49" charset="0"/>
                <a:cs typeface="Courier New" panose="02070309020205020404" pitchFamily="49" charset="0"/>
              </a:rPr>
              <a:t>   RETURN FALSE</a:t>
            </a:r>
          </a:p>
          <a:p>
            <a:pPr marL="0" indent="0">
              <a:lnSpc>
                <a:spcPct val="120000"/>
              </a:lnSpc>
              <a:buNone/>
            </a:pPr>
            <a:r>
              <a:rPr lang="en-GB" dirty="0">
                <a:latin typeface="Courier New" panose="02070309020205020404" pitchFamily="49" charset="0"/>
                <a:cs typeface="Courier New" panose="02070309020205020404" pitchFamily="49" charset="0"/>
              </a:rPr>
              <a:t>  ELSE</a:t>
            </a:r>
            <a:endParaRPr lang="en-GB" sz="2800" dirty="0">
              <a:latin typeface="Courier New" panose="02070309020205020404" pitchFamily="49" charset="0"/>
              <a:cs typeface="Courier New" panose="02070309020205020404" pitchFamily="49" charset="0"/>
            </a:endParaRPr>
          </a:p>
          <a:p>
            <a:pPr marL="0" indent="0">
              <a:lnSpc>
                <a:spcPct val="120000"/>
              </a:lnSpc>
              <a:buNone/>
            </a:pPr>
            <a:r>
              <a:rPr lang="en-GB" sz="2800" dirty="0">
                <a:latin typeface="Courier New" panose="02070309020205020404" pitchFamily="49" charset="0"/>
                <a:cs typeface="Courier New" panose="02070309020205020404" pitchFamily="49" charset="0"/>
              </a:rPr>
              <a:t>   RETRUN TRUE</a:t>
            </a:r>
            <a:endParaRPr lang="en-GB"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2345459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3594" y="-303165"/>
            <a:ext cx="10515600" cy="1325563"/>
          </a:xfrm>
        </p:spPr>
        <p:txBody>
          <a:bodyPr/>
          <a:lstStyle/>
          <a:p>
            <a:r>
              <a:rPr lang="en-GB" dirty="0"/>
              <a:t>The proof to the Halting problem</a:t>
            </a:r>
          </a:p>
        </p:txBody>
      </p:sp>
      <p:sp>
        <p:nvSpPr>
          <p:cNvPr id="3" name="Content Placeholder 2"/>
          <p:cNvSpPr>
            <a:spLocks noGrp="1"/>
          </p:cNvSpPr>
          <p:nvPr>
            <p:ph idx="1"/>
          </p:nvPr>
        </p:nvSpPr>
        <p:spPr>
          <a:xfrm>
            <a:off x="531065" y="1022398"/>
            <a:ext cx="10515600" cy="2646632"/>
          </a:xfrm>
        </p:spPr>
        <p:txBody>
          <a:bodyPr>
            <a:normAutofit fontScale="70000" lnSpcReduction="20000"/>
          </a:bodyPr>
          <a:lstStyle/>
          <a:p>
            <a:pPr marL="0" indent="0">
              <a:lnSpc>
                <a:spcPct val="120000"/>
              </a:lnSpc>
              <a:buNone/>
            </a:pPr>
            <a:r>
              <a:rPr lang="en-GB" sz="2800" dirty="0"/>
              <a:t>We can pass our program D into itself so that it can analyse itself. So we are using D to analyse D.</a:t>
            </a:r>
            <a:endParaRPr lang="en-GB" dirty="0"/>
          </a:p>
          <a:p>
            <a:pPr marL="0" indent="0">
              <a:lnSpc>
                <a:spcPct val="120000"/>
              </a:lnSpc>
              <a:buNone/>
            </a:pPr>
            <a:r>
              <a:rPr lang="en-GB" dirty="0">
                <a:latin typeface="Courier New" panose="02070309020205020404" pitchFamily="49" charset="0"/>
                <a:cs typeface="Courier New" panose="02070309020205020404" pitchFamily="49" charset="0"/>
              </a:rPr>
              <a:t>D(D)</a:t>
            </a:r>
          </a:p>
          <a:p>
            <a:pPr marL="0" indent="0">
              <a:lnSpc>
                <a:spcPct val="120000"/>
              </a:lnSpc>
              <a:buNone/>
            </a:pPr>
            <a:r>
              <a:rPr lang="en-GB" dirty="0">
                <a:latin typeface="Courier New" panose="02070309020205020404" pitchFamily="49" charset="0"/>
                <a:cs typeface="Courier New" panose="02070309020205020404" pitchFamily="49" charset="0"/>
              </a:rPr>
              <a:t>h</a:t>
            </a:r>
            <a:r>
              <a:rPr lang="en-GB" sz="2800" dirty="0">
                <a:latin typeface="Courier New" panose="02070309020205020404" pitchFamily="49" charset="0"/>
                <a:cs typeface="Courier New" panose="02070309020205020404" pitchFamily="49" charset="0"/>
              </a:rPr>
              <a:t>alts=H(D,D)</a:t>
            </a:r>
            <a:endParaRPr lang="en-GB" sz="2800" dirty="0"/>
          </a:p>
          <a:p>
            <a:pPr marL="0" indent="0">
              <a:lnSpc>
                <a:spcPct val="120000"/>
              </a:lnSpc>
              <a:buNone/>
            </a:pPr>
            <a:r>
              <a:rPr lang="en-GB" sz="2800" dirty="0"/>
              <a:t>If D determines that the program D will halt then it will continue forever and if the program continues forever it will halt. We have a paradox so our assumption about having an algorithm that can solve the halting problem is wrong. It is not possible to solve the halting problem</a:t>
            </a:r>
            <a:r>
              <a:rPr lang="en-GB" dirty="0"/>
              <a:t>.</a:t>
            </a:r>
          </a:p>
          <a:p>
            <a:pPr marL="0" indent="0">
              <a:lnSpc>
                <a:spcPct val="120000"/>
              </a:lnSpc>
              <a:buNone/>
            </a:pPr>
            <a:endParaRPr lang="en-GB" dirty="0"/>
          </a:p>
          <a:p>
            <a:pPr marL="0" indent="0">
              <a:buNone/>
            </a:pPr>
            <a:endParaRPr lang="en-GB" dirty="0"/>
          </a:p>
          <a:p>
            <a:pPr marL="457200" lvl="1" indent="0">
              <a:buNone/>
            </a:pPr>
            <a:endParaRPr lang="en-GB" dirty="0"/>
          </a:p>
        </p:txBody>
      </p:sp>
      <p:sp>
        <p:nvSpPr>
          <p:cNvPr id="4" name="TextBox 3">
            <a:extLst>
              <a:ext uri="{FF2B5EF4-FFF2-40B4-BE49-F238E27FC236}">
                <a16:creationId xmlns:a16="http://schemas.microsoft.com/office/drawing/2014/main" id="{AD73B2D2-BF61-4FD4-AB57-321C6C0A2348}"/>
              </a:ext>
            </a:extLst>
          </p:cNvPr>
          <p:cNvSpPr txBox="1"/>
          <p:nvPr/>
        </p:nvSpPr>
        <p:spPr>
          <a:xfrm>
            <a:off x="2878372" y="3827559"/>
            <a:ext cx="3260035" cy="1477328"/>
          </a:xfrm>
          <a:prstGeom prst="rect">
            <a:avLst/>
          </a:prstGeom>
          <a:solidFill>
            <a:srgbClr val="FFFF00"/>
          </a:solidFill>
        </p:spPr>
        <p:txBody>
          <a:bodyPr wrap="square" rtlCol="0">
            <a:spAutoFit/>
          </a:bodyPr>
          <a:lstStyle/>
          <a:p>
            <a:r>
              <a:rPr lang="en-GB" dirty="0"/>
              <a:t>H</a:t>
            </a:r>
          </a:p>
          <a:p>
            <a:endParaRPr lang="en-GB" dirty="0"/>
          </a:p>
          <a:p>
            <a:endParaRPr lang="en-GB" dirty="0"/>
          </a:p>
          <a:p>
            <a:r>
              <a:rPr lang="en-GB" dirty="0"/>
              <a:t>Does D halt with input D?</a:t>
            </a:r>
          </a:p>
          <a:p>
            <a:endParaRPr lang="en-GB" dirty="0"/>
          </a:p>
        </p:txBody>
      </p:sp>
      <p:sp>
        <p:nvSpPr>
          <p:cNvPr id="5" name="Right Arrow 6">
            <a:extLst>
              <a:ext uri="{FF2B5EF4-FFF2-40B4-BE49-F238E27FC236}">
                <a16:creationId xmlns:a16="http://schemas.microsoft.com/office/drawing/2014/main" id="{4F967D0E-8AA1-4164-BC93-D25C844C0D12}"/>
              </a:ext>
            </a:extLst>
          </p:cNvPr>
          <p:cNvSpPr/>
          <p:nvPr/>
        </p:nvSpPr>
        <p:spPr>
          <a:xfrm>
            <a:off x="6242171" y="3934504"/>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ight Arrow 7">
            <a:extLst>
              <a:ext uri="{FF2B5EF4-FFF2-40B4-BE49-F238E27FC236}">
                <a16:creationId xmlns:a16="http://schemas.microsoft.com/office/drawing/2014/main" id="{D23D5B65-25F9-4726-8B93-1F6B4370293D}"/>
              </a:ext>
            </a:extLst>
          </p:cNvPr>
          <p:cNvSpPr/>
          <p:nvPr/>
        </p:nvSpPr>
        <p:spPr>
          <a:xfrm>
            <a:off x="6266423" y="4820255"/>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CF658ED8-46EA-444A-A5A0-DE6EDB23DF26}"/>
              </a:ext>
            </a:extLst>
          </p:cNvPr>
          <p:cNvSpPr txBox="1"/>
          <p:nvPr/>
        </p:nvSpPr>
        <p:spPr>
          <a:xfrm>
            <a:off x="6242171" y="3589020"/>
            <a:ext cx="1002660" cy="369332"/>
          </a:xfrm>
          <a:prstGeom prst="rect">
            <a:avLst/>
          </a:prstGeom>
          <a:noFill/>
        </p:spPr>
        <p:txBody>
          <a:bodyPr wrap="square" rtlCol="0">
            <a:spAutoFit/>
          </a:bodyPr>
          <a:lstStyle/>
          <a:p>
            <a:r>
              <a:rPr lang="en-GB" dirty="0"/>
              <a:t>Yes</a:t>
            </a:r>
            <a:endParaRPr lang="en-US" dirty="0"/>
          </a:p>
        </p:txBody>
      </p:sp>
      <p:sp>
        <p:nvSpPr>
          <p:cNvPr id="8" name="TextBox 7">
            <a:extLst>
              <a:ext uri="{FF2B5EF4-FFF2-40B4-BE49-F238E27FC236}">
                <a16:creationId xmlns:a16="http://schemas.microsoft.com/office/drawing/2014/main" id="{938455E8-E817-40FA-807D-4A01B6F330E4}"/>
              </a:ext>
            </a:extLst>
          </p:cNvPr>
          <p:cNvSpPr txBox="1"/>
          <p:nvPr/>
        </p:nvSpPr>
        <p:spPr>
          <a:xfrm>
            <a:off x="6326056" y="4579954"/>
            <a:ext cx="1002660" cy="369332"/>
          </a:xfrm>
          <a:prstGeom prst="rect">
            <a:avLst/>
          </a:prstGeom>
          <a:noFill/>
        </p:spPr>
        <p:txBody>
          <a:bodyPr wrap="square" rtlCol="0">
            <a:spAutoFit/>
          </a:bodyPr>
          <a:lstStyle/>
          <a:p>
            <a:r>
              <a:rPr lang="en-GB" dirty="0"/>
              <a:t>No</a:t>
            </a:r>
            <a:endParaRPr lang="en-US" dirty="0"/>
          </a:p>
        </p:txBody>
      </p:sp>
      <p:sp>
        <p:nvSpPr>
          <p:cNvPr id="9" name="TextBox 8">
            <a:extLst>
              <a:ext uri="{FF2B5EF4-FFF2-40B4-BE49-F238E27FC236}">
                <a16:creationId xmlns:a16="http://schemas.microsoft.com/office/drawing/2014/main" id="{A3F26816-A47F-4AA4-8782-C2DBFB7EAB27}"/>
              </a:ext>
            </a:extLst>
          </p:cNvPr>
          <p:cNvSpPr txBox="1"/>
          <p:nvPr/>
        </p:nvSpPr>
        <p:spPr>
          <a:xfrm>
            <a:off x="7492115" y="3926758"/>
            <a:ext cx="2383405" cy="369332"/>
          </a:xfrm>
          <a:prstGeom prst="rect">
            <a:avLst/>
          </a:prstGeom>
          <a:solidFill>
            <a:srgbClr val="FFFF00"/>
          </a:solidFill>
        </p:spPr>
        <p:txBody>
          <a:bodyPr wrap="square" rtlCol="0">
            <a:spAutoFit/>
          </a:bodyPr>
          <a:lstStyle/>
          <a:p>
            <a:r>
              <a:rPr lang="en-GB" dirty="0"/>
              <a:t>Loop forever</a:t>
            </a:r>
          </a:p>
        </p:txBody>
      </p:sp>
      <p:sp>
        <p:nvSpPr>
          <p:cNvPr id="10" name="TextBox 9">
            <a:extLst>
              <a:ext uri="{FF2B5EF4-FFF2-40B4-BE49-F238E27FC236}">
                <a16:creationId xmlns:a16="http://schemas.microsoft.com/office/drawing/2014/main" id="{717749B1-5218-4F32-9D44-43ED65BBA9A1}"/>
              </a:ext>
            </a:extLst>
          </p:cNvPr>
          <p:cNvSpPr txBox="1"/>
          <p:nvPr/>
        </p:nvSpPr>
        <p:spPr>
          <a:xfrm>
            <a:off x="7432480" y="4935555"/>
            <a:ext cx="2383405" cy="369332"/>
          </a:xfrm>
          <a:prstGeom prst="rect">
            <a:avLst/>
          </a:prstGeom>
          <a:solidFill>
            <a:srgbClr val="FFFF00"/>
          </a:solidFill>
        </p:spPr>
        <p:txBody>
          <a:bodyPr wrap="square" rtlCol="0">
            <a:spAutoFit/>
          </a:bodyPr>
          <a:lstStyle/>
          <a:p>
            <a:r>
              <a:rPr lang="en-GB" dirty="0"/>
              <a:t>Halt</a:t>
            </a:r>
          </a:p>
        </p:txBody>
      </p:sp>
      <p:sp>
        <p:nvSpPr>
          <p:cNvPr id="11" name="Right Arrow 13">
            <a:extLst>
              <a:ext uri="{FF2B5EF4-FFF2-40B4-BE49-F238E27FC236}">
                <a16:creationId xmlns:a16="http://schemas.microsoft.com/office/drawing/2014/main" id="{D29C4950-93BC-457B-99D6-1AFCE720254C}"/>
              </a:ext>
            </a:extLst>
          </p:cNvPr>
          <p:cNvSpPr/>
          <p:nvPr/>
        </p:nvSpPr>
        <p:spPr>
          <a:xfrm>
            <a:off x="1684683" y="3906078"/>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4">
            <a:extLst>
              <a:ext uri="{FF2B5EF4-FFF2-40B4-BE49-F238E27FC236}">
                <a16:creationId xmlns:a16="http://schemas.microsoft.com/office/drawing/2014/main" id="{E66B5950-8883-49C9-A1FE-7F5CD58D9A27}"/>
              </a:ext>
            </a:extLst>
          </p:cNvPr>
          <p:cNvSpPr/>
          <p:nvPr/>
        </p:nvSpPr>
        <p:spPr>
          <a:xfrm>
            <a:off x="1708935" y="4791829"/>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19CAC5EA-B805-4740-8CFD-B2F796253736}"/>
              </a:ext>
            </a:extLst>
          </p:cNvPr>
          <p:cNvSpPr txBox="1"/>
          <p:nvPr/>
        </p:nvSpPr>
        <p:spPr>
          <a:xfrm>
            <a:off x="1684683" y="3560594"/>
            <a:ext cx="1002660" cy="369332"/>
          </a:xfrm>
          <a:prstGeom prst="rect">
            <a:avLst/>
          </a:prstGeom>
          <a:noFill/>
        </p:spPr>
        <p:txBody>
          <a:bodyPr wrap="square" rtlCol="0">
            <a:spAutoFit/>
          </a:bodyPr>
          <a:lstStyle/>
          <a:p>
            <a:r>
              <a:rPr lang="en-GB" dirty="0"/>
              <a:t>D</a:t>
            </a:r>
            <a:endParaRPr lang="en-US" dirty="0"/>
          </a:p>
        </p:txBody>
      </p:sp>
      <p:sp>
        <p:nvSpPr>
          <p:cNvPr id="14" name="TextBox 13">
            <a:extLst>
              <a:ext uri="{FF2B5EF4-FFF2-40B4-BE49-F238E27FC236}">
                <a16:creationId xmlns:a16="http://schemas.microsoft.com/office/drawing/2014/main" id="{D7FEFF3C-2783-49F0-9515-11DE4384EAFB}"/>
              </a:ext>
            </a:extLst>
          </p:cNvPr>
          <p:cNvSpPr txBox="1"/>
          <p:nvPr/>
        </p:nvSpPr>
        <p:spPr>
          <a:xfrm>
            <a:off x="1768568" y="4551528"/>
            <a:ext cx="1002660" cy="369332"/>
          </a:xfrm>
          <a:prstGeom prst="rect">
            <a:avLst/>
          </a:prstGeom>
          <a:noFill/>
        </p:spPr>
        <p:txBody>
          <a:bodyPr wrap="square" rtlCol="0">
            <a:spAutoFit/>
          </a:bodyPr>
          <a:lstStyle/>
          <a:p>
            <a:r>
              <a:rPr lang="en-GB" dirty="0"/>
              <a:t>D</a:t>
            </a:r>
            <a:endParaRPr lang="en-US" dirty="0"/>
          </a:p>
        </p:txBody>
      </p:sp>
      <p:cxnSp>
        <p:nvCxnSpPr>
          <p:cNvPr id="15" name="Straight Arrow Connector 14">
            <a:extLst>
              <a:ext uri="{FF2B5EF4-FFF2-40B4-BE49-F238E27FC236}">
                <a16:creationId xmlns:a16="http://schemas.microsoft.com/office/drawing/2014/main" id="{A8870C5B-C025-4480-8341-68CFADB36BB5}"/>
              </a:ext>
            </a:extLst>
          </p:cNvPr>
          <p:cNvCxnSpPr>
            <a:cxnSpLocks/>
          </p:cNvCxnSpPr>
          <p:nvPr/>
        </p:nvCxnSpPr>
        <p:spPr>
          <a:xfrm>
            <a:off x="1708935" y="5694129"/>
            <a:ext cx="8106950" cy="0"/>
          </a:xfrm>
          <a:prstGeom prst="straightConnector1">
            <a:avLst/>
          </a:prstGeom>
          <a:ln w="57150">
            <a:headEnd type="triangle"/>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BE5F7E62-E7F1-434C-BAFA-13326E2ED944}"/>
              </a:ext>
            </a:extLst>
          </p:cNvPr>
          <p:cNvSpPr txBox="1"/>
          <p:nvPr/>
        </p:nvSpPr>
        <p:spPr>
          <a:xfrm>
            <a:off x="4531647" y="5835602"/>
            <a:ext cx="1002660" cy="369332"/>
          </a:xfrm>
          <a:prstGeom prst="rect">
            <a:avLst/>
          </a:prstGeom>
          <a:noFill/>
        </p:spPr>
        <p:txBody>
          <a:bodyPr wrap="square" rtlCol="0">
            <a:spAutoFit/>
          </a:bodyPr>
          <a:lstStyle/>
          <a:p>
            <a:r>
              <a:rPr lang="en-GB" dirty="0"/>
              <a:t>D</a:t>
            </a:r>
            <a:endParaRPr lang="en-US" dirty="0"/>
          </a:p>
        </p:txBody>
      </p:sp>
    </p:spTree>
    <p:extLst>
      <p:ext uri="{BB962C8B-B14F-4D97-AF65-F5344CB8AC3E}">
        <p14:creationId xmlns:p14="http://schemas.microsoft.com/office/powerpoint/2010/main" val="3850510794"/>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4892</TotalTime>
  <Words>909</Words>
  <Application>Microsoft Office PowerPoint</Application>
  <PresentationFormat>Widescreen</PresentationFormat>
  <Paragraphs>94</Paragraphs>
  <Slides>13</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13</vt:i4>
      </vt:variant>
    </vt:vector>
  </HeadingPairs>
  <TitlesOfParts>
    <vt:vector size="21" baseType="lpstr">
      <vt:lpstr>Arial</vt:lpstr>
      <vt:lpstr>Calibri</vt:lpstr>
      <vt:lpstr>Calibri Light</vt:lpstr>
      <vt:lpstr>Courier New</vt:lpstr>
      <vt:lpstr>gg sans</vt:lpstr>
      <vt:lpstr>Times New Roman</vt:lpstr>
      <vt:lpstr>Wingdings</vt:lpstr>
      <vt:lpstr>1_Office Theme</vt:lpstr>
      <vt:lpstr>Tractable, intractable and unsolvable problems</vt:lpstr>
      <vt:lpstr>Learning Objectives</vt:lpstr>
      <vt:lpstr>Tractable versus intractable problems</vt:lpstr>
      <vt:lpstr>The travelling salesman problem</vt:lpstr>
      <vt:lpstr>Heuristic algorithms</vt:lpstr>
      <vt:lpstr>The halting problem</vt:lpstr>
      <vt:lpstr>The Halting problem</vt:lpstr>
      <vt:lpstr>The proof to the Halting problem</vt:lpstr>
      <vt:lpstr>The proof to the Halting problem</vt:lpstr>
      <vt:lpstr>Additional Resources</vt:lpstr>
      <vt:lpstr>Plenary</vt:lpstr>
      <vt:lpstr>Homework</vt:lpstr>
      <vt:lpstr>Past paper questions (AQA)</vt:lpstr>
    </vt:vector>
  </TitlesOfParts>
  <Company>RM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objective</dc:title>
  <dc:creator>Grey William</dc:creator>
  <cp:lastModifiedBy>Chezka Mae Madrona</cp:lastModifiedBy>
  <cp:revision>179</cp:revision>
  <cp:lastPrinted>2016-09-16T11:32:46Z</cp:lastPrinted>
  <dcterms:created xsi:type="dcterms:W3CDTF">2016-09-09T07:37:57Z</dcterms:created>
  <dcterms:modified xsi:type="dcterms:W3CDTF">2025-03-26T13:30:56Z</dcterms:modified>
</cp:coreProperties>
</file>