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0" r:id="rId2"/>
    <p:sldId id="332" r:id="rId3"/>
    <p:sldId id="334" r:id="rId4"/>
    <p:sldId id="357" r:id="rId5"/>
    <p:sldId id="371" r:id="rId6"/>
    <p:sldId id="369" r:id="rId7"/>
    <p:sldId id="353" r:id="rId8"/>
    <p:sldId id="376" r:id="rId9"/>
    <p:sldId id="377" r:id="rId10"/>
    <p:sldId id="379" r:id="rId11"/>
    <p:sldId id="380" r:id="rId12"/>
    <p:sldId id="378" r:id="rId13"/>
    <p:sldId id="381" r:id="rId14"/>
    <p:sldId id="382" r:id="rId15"/>
    <p:sldId id="383" r:id="rId16"/>
    <p:sldId id="384" r:id="rId17"/>
    <p:sldId id="385" r:id="rId18"/>
    <p:sldId id="386" r:id="rId19"/>
    <p:sldId id="387" r:id="rId20"/>
    <p:sldId id="388" r:id="rId21"/>
    <p:sldId id="488" r:id="rId22"/>
    <p:sldId id="489" r:id="rId23"/>
    <p:sldId id="389" r:id="rId24"/>
    <p:sldId id="490" r:id="rId25"/>
    <p:sldId id="390" r:id="rId26"/>
    <p:sldId id="491" r:id="rId27"/>
    <p:sldId id="492" r:id="rId28"/>
    <p:sldId id="391" r:id="rId29"/>
    <p:sldId id="493" r:id="rId30"/>
    <p:sldId id="392" r:id="rId31"/>
    <p:sldId id="394" r:id="rId32"/>
    <p:sldId id="393" r:id="rId33"/>
    <p:sldId id="395" r:id="rId34"/>
    <p:sldId id="396" r:id="rId35"/>
    <p:sldId id="397" r:id="rId36"/>
    <p:sldId id="398" r:id="rId37"/>
    <p:sldId id="399" r:id="rId38"/>
    <p:sldId id="400" r:id="rId39"/>
    <p:sldId id="401" r:id="rId40"/>
    <p:sldId id="402" r:id="rId41"/>
    <p:sldId id="403" r:id="rId42"/>
    <p:sldId id="404" r:id="rId43"/>
    <p:sldId id="406" r:id="rId44"/>
    <p:sldId id="405" r:id="rId45"/>
    <p:sldId id="407" r:id="rId46"/>
    <p:sldId id="408" r:id="rId47"/>
    <p:sldId id="409" r:id="rId48"/>
    <p:sldId id="410" r:id="rId49"/>
    <p:sldId id="411" r:id="rId50"/>
    <p:sldId id="412" r:id="rId51"/>
    <p:sldId id="432" r:id="rId52"/>
    <p:sldId id="431" r:id="rId53"/>
    <p:sldId id="429" r:id="rId54"/>
    <p:sldId id="428" r:id="rId55"/>
    <p:sldId id="430" r:id="rId56"/>
    <p:sldId id="427" r:id="rId57"/>
    <p:sldId id="426" r:id="rId58"/>
    <p:sldId id="425" r:id="rId59"/>
    <p:sldId id="424" r:id="rId60"/>
    <p:sldId id="423" r:id="rId61"/>
    <p:sldId id="422" r:id="rId62"/>
    <p:sldId id="421" r:id="rId63"/>
    <p:sldId id="420" r:id="rId64"/>
    <p:sldId id="419" r:id="rId65"/>
    <p:sldId id="417" r:id="rId66"/>
    <p:sldId id="418" r:id="rId67"/>
    <p:sldId id="416" r:id="rId68"/>
    <p:sldId id="415" r:id="rId69"/>
    <p:sldId id="413" r:id="rId70"/>
    <p:sldId id="414" r:id="rId71"/>
    <p:sldId id="356" r:id="rId72"/>
    <p:sldId id="433" r:id="rId73"/>
    <p:sldId id="434" r:id="rId74"/>
    <p:sldId id="436" r:id="rId75"/>
    <p:sldId id="437" r:id="rId76"/>
    <p:sldId id="438" r:id="rId77"/>
    <p:sldId id="440" r:id="rId78"/>
    <p:sldId id="439" r:id="rId79"/>
    <p:sldId id="441" r:id="rId80"/>
    <p:sldId id="442" r:id="rId81"/>
    <p:sldId id="443" r:id="rId82"/>
    <p:sldId id="444" r:id="rId83"/>
    <p:sldId id="445" r:id="rId84"/>
    <p:sldId id="446" r:id="rId85"/>
    <p:sldId id="447" r:id="rId86"/>
    <p:sldId id="448" r:id="rId87"/>
    <p:sldId id="449" r:id="rId88"/>
    <p:sldId id="450" r:id="rId89"/>
    <p:sldId id="451" r:id="rId90"/>
    <p:sldId id="452" r:id="rId91"/>
    <p:sldId id="453" r:id="rId92"/>
    <p:sldId id="454" r:id="rId93"/>
    <p:sldId id="455" r:id="rId94"/>
    <p:sldId id="456" r:id="rId95"/>
    <p:sldId id="457" r:id="rId96"/>
    <p:sldId id="458" r:id="rId97"/>
    <p:sldId id="459" r:id="rId98"/>
    <p:sldId id="460" r:id="rId99"/>
    <p:sldId id="461" r:id="rId100"/>
    <p:sldId id="462" r:id="rId101"/>
    <p:sldId id="463" r:id="rId102"/>
    <p:sldId id="464" r:id="rId103"/>
    <p:sldId id="465" r:id="rId104"/>
    <p:sldId id="466" r:id="rId105"/>
    <p:sldId id="467" r:id="rId106"/>
    <p:sldId id="468" r:id="rId107"/>
    <p:sldId id="469" r:id="rId108"/>
    <p:sldId id="470" r:id="rId109"/>
    <p:sldId id="471" r:id="rId110"/>
    <p:sldId id="472" r:id="rId111"/>
    <p:sldId id="473" r:id="rId112"/>
    <p:sldId id="474" r:id="rId113"/>
    <p:sldId id="475" r:id="rId114"/>
    <p:sldId id="476" r:id="rId115"/>
    <p:sldId id="477" r:id="rId116"/>
    <p:sldId id="479" r:id="rId117"/>
    <p:sldId id="482" r:id="rId118"/>
    <p:sldId id="483" r:id="rId119"/>
    <p:sldId id="484" r:id="rId120"/>
    <p:sldId id="485" r:id="rId121"/>
    <p:sldId id="486" r:id="rId122"/>
    <p:sldId id="480" r:id="rId123"/>
    <p:sldId id="481" r:id="rId124"/>
    <p:sldId id="352" r:id="rId125"/>
    <p:sldId id="355" r:id="rId126"/>
    <p:sldId id="361" r:id="rId127"/>
    <p:sldId id="348" r:id="rId1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AEAB79-D31F-48BC-A339-2D6D712D24DC}" v="8" dt="2022-10-11T09:05:46.3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173" autoAdjust="0"/>
  </p:normalViewPr>
  <p:slideViewPr>
    <p:cSldViewPr snapToGrid="0">
      <p:cViewPr varScale="1">
        <p:scale>
          <a:sx n="64" d="100"/>
          <a:sy n="64" d="100"/>
        </p:scale>
        <p:origin x="33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microsoft.com/office/2015/10/relationships/revisionInfo" Target="revisionInfo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presProps" Target="pres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viewProps" Target="viewProp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tableStyles" Target="tableStyles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664EDA32-5039-4D97-A5F4-358D87076688}"/>
    <pc:docChg chg="undo custSel addSld modSld">
      <pc:chgData name="William Grey" userId="37b73424-c081-4fc2-b1af-363f4f3fd4f3" providerId="ADAL" clId="{664EDA32-5039-4D97-A5F4-358D87076688}" dt="2019-03-15T09:07:30.111" v="228" actId="20577"/>
      <pc:docMkLst>
        <pc:docMk/>
      </pc:docMkLst>
      <pc:sldChg chg="modSp">
        <pc:chgData name="William Grey" userId="37b73424-c081-4fc2-b1af-363f4f3fd4f3" providerId="ADAL" clId="{664EDA32-5039-4D97-A5F4-358D87076688}" dt="2019-03-15T09:07:30.111" v="228" actId="20577"/>
        <pc:sldMkLst>
          <pc:docMk/>
          <pc:sldMk cId="3514599478" sldId="349"/>
        </pc:sldMkLst>
        <pc:graphicFrameChg chg="mod modGraphic">
          <ac:chgData name="William Grey" userId="37b73424-c081-4fc2-b1af-363f4f3fd4f3" providerId="ADAL" clId="{664EDA32-5039-4D97-A5F4-358D87076688}" dt="2019-03-15T09:07:30.111" v="228" actId="20577"/>
          <ac:graphicFrameMkLst>
            <pc:docMk/>
            <pc:sldMk cId="3514599478" sldId="349"/>
            <ac:graphicFrameMk id="22" creationId="{F20A172B-9C01-48DF-AE21-3DE7EDD47E70}"/>
          </ac:graphicFrameMkLst>
        </pc:graphicFrameChg>
      </pc:sldChg>
      <pc:sldChg chg="modSp">
        <pc:chgData name="William Grey" userId="37b73424-c081-4fc2-b1af-363f4f3fd4f3" providerId="ADAL" clId="{664EDA32-5039-4D97-A5F4-358D87076688}" dt="2019-03-05T09:49:19" v="213" actId="1076"/>
        <pc:sldMkLst>
          <pc:docMk/>
          <pc:sldMk cId="2744700971" sldId="351"/>
        </pc:sldMkLst>
        <pc:graphicFrameChg chg="mod">
          <ac:chgData name="William Grey" userId="37b73424-c081-4fc2-b1af-363f4f3fd4f3" providerId="ADAL" clId="{664EDA32-5039-4D97-A5F4-358D87076688}" dt="2019-03-05T09:49:19" v="213" actId="1076"/>
          <ac:graphicFrameMkLst>
            <pc:docMk/>
            <pc:sldMk cId="2744700971" sldId="351"/>
            <ac:graphicFrameMk id="22" creationId="{F20A172B-9C01-48DF-AE21-3DE7EDD47E70}"/>
          </ac:graphicFrameMkLst>
        </pc:graphicFrameChg>
      </pc:sldChg>
      <pc:sldChg chg="addSp delSp modSp">
        <pc:chgData name="William Grey" userId="37b73424-c081-4fc2-b1af-363f4f3fd4f3" providerId="ADAL" clId="{664EDA32-5039-4D97-A5F4-358D87076688}" dt="2019-03-05T09:46:51.882" v="212" actId="1076"/>
        <pc:sldMkLst>
          <pc:docMk/>
          <pc:sldMk cId="2090256712" sldId="353"/>
        </pc:sldMkLst>
        <pc:spChg chg="add del mod">
          <ac:chgData name="William Grey" userId="37b73424-c081-4fc2-b1af-363f4f3fd4f3" providerId="ADAL" clId="{664EDA32-5039-4D97-A5F4-358D87076688}" dt="2019-03-05T09:46:51.882" v="212" actId="1076"/>
          <ac:spMkLst>
            <pc:docMk/>
            <pc:sldMk cId="2090256712" sldId="353"/>
            <ac:spMk id="4" creationId="{B9BBDD8F-E6CD-45CF-8FCE-328CE2199CA1}"/>
          </ac:spMkLst>
        </pc:spChg>
      </pc:sldChg>
      <pc:sldChg chg="addSp modSp">
        <pc:chgData name="William Grey" userId="37b73424-c081-4fc2-b1af-363f4f3fd4f3" providerId="ADAL" clId="{664EDA32-5039-4D97-A5F4-358D87076688}" dt="2019-03-05T10:25:39.983" v="225" actId="207"/>
        <pc:sldMkLst>
          <pc:docMk/>
          <pc:sldMk cId="2755956940" sldId="354"/>
        </pc:sldMkLst>
        <pc:spChg chg="add mod">
          <ac:chgData name="William Grey" userId="37b73424-c081-4fc2-b1af-363f4f3fd4f3" providerId="ADAL" clId="{664EDA32-5039-4D97-A5F4-358D87076688}" dt="2019-03-05T10:25:39.983" v="225" actId="207"/>
          <ac:spMkLst>
            <pc:docMk/>
            <pc:sldMk cId="2755956940" sldId="354"/>
            <ac:spMk id="3" creationId="{A13F83AB-4733-4BF0-8373-AC7BFBA87882}"/>
          </ac:spMkLst>
        </pc:spChg>
      </pc:sldChg>
    </pc:docChg>
  </pc:docChgLst>
  <pc:docChgLst>
    <pc:chgData name="William Grey" userId="37b73424-c081-4fc2-b1af-363f4f3fd4f3" providerId="ADAL" clId="{4764EC3A-03A5-4647-8B2B-88909CE1CFF8}"/>
    <pc:docChg chg="custSel addSld modSld">
      <pc:chgData name="William Grey" userId="37b73424-c081-4fc2-b1af-363f4f3fd4f3" providerId="ADAL" clId="{4764EC3A-03A5-4647-8B2B-88909CE1CFF8}" dt="2019-11-26T09:45:05.455" v="82" actId="20577"/>
      <pc:docMkLst>
        <pc:docMk/>
      </pc:docMkLst>
      <pc:sldChg chg="modSp">
        <pc:chgData name="William Grey" userId="37b73424-c081-4fc2-b1af-363f4f3fd4f3" providerId="ADAL" clId="{4764EC3A-03A5-4647-8B2B-88909CE1CFF8}" dt="2019-11-15T09:51:06.701" v="41" actId="1076"/>
        <pc:sldMkLst>
          <pc:docMk/>
          <pc:sldMk cId="4099708985" sldId="337"/>
        </pc:sldMkLst>
        <pc:spChg chg="mod">
          <ac:chgData name="William Grey" userId="37b73424-c081-4fc2-b1af-363f4f3fd4f3" providerId="ADAL" clId="{4764EC3A-03A5-4647-8B2B-88909CE1CFF8}" dt="2019-11-15T09:51:06.701" v="41" actId="1076"/>
          <ac:spMkLst>
            <pc:docMk/>
            <pc:sldMk cId="4099708985" sldId="337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4764EC3A-03A5-4647-8B2B-88909CE1CFF8}" dt="2019-11-26T09:45:05.455" v="82" actId="20577"/>
        <pc:sldMkLst>
          <pc:docMk/>
          <pc:sldMk cId="2755956940" sldId="354"/>
        </pc:sldMkLst>
        <pc:spChg chg="mod">
          <ac:chgData name="William Grey" userId="37b73424-c081-4fc2-b1af-363f4f3fd4f3" providerId="ADAL" clId="{4764EC3A-03A5-4647-8B2B-88909CE1CFF8}" dt="2019-11-26T09:45:05.455" v="82" actId="20577"/>
          <ac:spMkLst>
            <pc:docMk/>
            <pc:sldMk cId="2755956940" sldId="354"/>
            <ac:spMk id="4" creationId="{B9BBDD8F-E6CD-45CF-8FCE-328CE2199CA1}"/>
          </ac:spMkLst>
        </pc:spChg>
      </pc:sldChg>
      <pc:sldChg chg="addSp delSp modSp add">
        <pc:chgData name="William Grey" userId="37b73424-c081-4fc2-b1af-363f4f3fd4f3" providerId="ADAL" clId="{4764EC3A-03A5-4647-8B2B-88909CE1CFF8}" dt="2019-11-15T09:51:46.744" v="49" actId="1076"/>
        <pc:sldMkLst>
          <pc:docMk/>
          <pc:sldMk cId="3569102213" sldId="358"/>
        </pc:sldMkLst>
        <pc:spChg chg="mod">
          <ac:chgData name="William Grey" userId="37b73424-c081-4fc2-b1af-363f4f3fd4f3" providerId="ADAL" clId="{4764EC3A-03A5-4647-8B2B-88909CE1CFF8}" dt="2019-11-15T09:51:02.400" v="40" actId="20577"/>
          <ac:spMkLst>
            <pc:docMk/>
            <pc:sldMk cId="3569102213" sldId="358"/>
            <ac:spMk id="2" creationId="{08C4405A-9129-442F-8D34-BC2C9B04C26A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4" creationId="{31FFDAE8-DDE3-43E4-9872-603E095C58CD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5" creationId="{89B5A1AE-550C-4368-9EE6-1041B8F1CCC2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6" creationId="{B36D1AAB-74CC-4C96-B8DD-42994181D299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7" creationId="{8CE2DD40-C502-4CF9-BF51-01E9FC9B327A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8" creationId="{9C1F0374-E87E-4F5C-BBE0-9A7DB2F2EB8F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9" creationId="{03923221-2DF1-49E7-B0BE-5A7536276C95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17" creationId="{E14C6EFF-D0D3-49B7-843F-DF44584BBA12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18" creationId="{DA317240-D97D-4406-BFCA-8F646AFE7AE5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19" creationId="{1108B01D-BE05-4C36-BEF7-2D3819519EDA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20" creationId="{0D78C85B-2844-4B5C-BEFE-A2082056FABB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21" creationId="{32CC2BD4-922A-4829-AC41-8A1DEDB2C21C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22" creationId="{E86431EA-EAEF-4770-8E92-EA60DEC09AB0}"/>
          </ac:spMkLst>
        </pc:spChg>
        <pc:spChg chg="add del">
          <ac:chgData name="William Grey" userId="37b73424-c081-4fc2-b1af-363f4f3fd4f3" providerId="ADAL" clId="{4764EC3A-03A5-4647-8B2B-88909CE1CFF8}" dt="2019-11-15T09:51:14.934" v="43"/>
          <ac:spMkLst>
            <pc:docMk/>
            <pc:sldMk cId="3569102213" sldId="358"/>
            <ac:spMk id="23" creationId="{119B943D-3CE7-40C9-98F0-6844826E00BD}"/>
          </ac:spMkLst>
        </pc:spChg>
        <pc:spChg chg="add mod">
          <ac:chgData name="William Grey" userId="37b73424-c081-4fc2-b1af-363f4f3fd4f3" providerId="ADAL" clId="{4764EC3A-03A5-4647-8B2B-88909CE1CFF8}" dt="2019-11-15T09:51:46.744" v="49" actId="1076"/>
          <ac:spMkLst>
            <pc:docMk/>
            <pc:sldMk cId="3569102213" sldId="358"/>
            <ac:spMk id="24" creationId="{E26993AF-FA58-4727-B01D-B02C59AD70A7}"/>
          </ac:spMkLst>
        </pc:spChg>
        <pc:spChg chg="add mod">
          <ac:chgData name="William Grey" userId="37b73424-c081-4fc2-b1af-363f4f3fd4f3" providerId="ADAL" clId="{4764EC3A-03A5-4647-8B2B-88909CE1CFF8}" dt="2019-11-15T09:51:46.744" v="49" actId="1076"/>
          <ac:spMkLst>
            <pc:docMk/>
            <pc:sldMk cId="3569102213" sldId="358"/>
            <ac:spMk id="25" creationId="{33D203CF-9099-4C1A-BE1A-B55AEE7D8927}"/>
          </ac:spMkLst>
        </pc:spChg>
        <pc:spChg chg="add mod">
          <ac:chgData name="William Grey" userId="37b73424-c081-4fc2-b1af-363f4f3fd4f3" providerId="ADAL" clId="{4764EC3A-03A5-4647-8B2B-88909CE1CFF8}" dt="2019-11-15T09:51:46.744" v="49" actId="1076"/>
          <ac:spMkLst>
            <pc:docMk/>
            <pc:sldMk cId="3569102213" sldId="358"/>
            <ac:spMk id="26" creationId="{72B0E121-DA40-4DBB-9DC2-2143894EF462}"/>
          </ac:spMkLst>
        </pc:spChg>
        <pc:spChg chg="add mod">
          <ac:chgData name="William Grey" userId="37b73424-c081-4fc2-b1af-363f4f3fd4f3" providerId="ADAL" clId="{4764EC3A-03A5-4647-8B2B-88909CE1CFF8}" dt="2019-11-15T09:51:46.744" v="49" actId="1076"/>
          <ac:spMkLst>
            <pc:docMk/>
            <pc:sldMk cId="3569102213" sldId="358"/>
            <ac:spMk id="27" creationId="{84BC5A8D-0577-4EA5-A69C-137BDC911EDF}"/>
          </ac:spMkLst>
        </pc:spChg>
        <pc:spChg chg="add mod">
          <ac:chgData name="William Grey" userId="37b73424-c081-4fc2-b1af-363f4f3fd4f3" providerId="ADAL" clId="{4764EC3A-03A5-4647-8B2B-88909CE1CFF8}" dt="2019-11-15T09:51:46.744" v="49" actId="1076"/>
          <ac:spMkLst>
            <pc:docMk/>
            <pc:sldMk cId="3569102213" sldId="358"/>
            <ac:spMk id="28" creationId="{2FDACE07-2C6E-49D6-86D2-4D5803713597}"/>
          </ac:spMkLst>
        </pc:spChg>
        <pc:spChg chg="add mod">
          <ac:chgData name="William Grey" userId="37b73424-c081-4fc2-b1af-363f4f3fd4f3" providerId="ADAL" clId="{4764EC3A-03A5-4647-8B2B-88909CE1CFF8}" dt="2019-11-15T09:51:46.744" v="49" actId="1076"/>
          <ac:spMkLst>
            <pc:docMk/>
            <pc:sldMk cId="3569102213" sldId="358"/>
            <ac:spMk id="29" creationId="{80A80FF6-1587-4C4B-BB1B-4511B3C826B1}"/>
          </ac:spMkLst>
        </pc:spChg>
        <pc:cxnChg chg="add del">
          <ac:chgData name="William Grey" userId="37b73424-c081-4fc2-b1af-363f4f3fd4f3" providerId="ADAL" clId="{4764EC3A-03A5-4647-8B2B-88909CE1CFF8}" dt="2019-11-15T09:51:14.934" v="43"/>
          <ac:cxnSpMkLst>
            <pc:docMk/>
            <pc:sldMk cId="3569102213" sldId="358"/>
            <ac:cxnSpMk id="10" creationId="{9125AF48-939A-4EFE-9B1F-0C3EE0CEEEC6}"/>
          </ac:cxnSpMkLst>
        </pc:cxnChg>
        <pc:cxnChg chg="add del">
          <ac:chgData name="William Grey" userId="37b73424-c081-4fc2-b1af-363f4f3fd4f3" providerId="ADAL" clId="{4764EC3A-03A5-4647-8B2B-88909CE1CFF8}" dt="2019-11-15T09:51:14.934" v="43"/>
          <ac:cxnSpMkLst>
            <pc:docMk/>
            <pc:sldMk cId="3569102213" sldId="358"/>
            <ac:cxnSpMk id="11" creationId="{369F508D-0A27-4D21-8AE6-37E76E80187C}"/>
          </ac:cxnSpMkLst>
        </pc:cxnChg>
        <pc:cxnChg chg="add del">
          <ac:chgData name="William Grey" userId="37b73424-c081-4fc2-b1af-363f4f3fd4f3" providerId="ADAL" clId="{4764EC3A-03A5-4647-8B2B-88909CE1CFF8}" dt="2019-11-15T09:51:14.934" v="43"/>
          <ac:cxnSpMkLst>
            <pc:docMk/>
            <pc:sldMk cId="3569102213" sldId="358"/>
            <ac:cxnSpMk id="12" creationId="{293AC261-CA69-4334-BB42-BD221F2BBD11}"/>
          </ac:cxnSpMkLst>
        </pc:cxnChg>
        <pc:cxnChg chg="add del">
          <ac:chgData name="William Grey" userId="37b73424-c081-4fc2-b1af-363f4f3fd4f3" providerId="ADAL" clId="{4764EC3A-03A5-4647-8B2B-88909CE1CFF8}" dt="2019-11-15T09:51:14.934" v="43"/>
          <ac:cxnSpMkLst>
            <pc:docMk/>
            <pc:sldMk cId="3569102213" sldId="358"/>
            <ac:cxnSpMk id="13" creationId="{8C80DB5A-EBB7-4557-AD62-A64AA02EB7D8}"/>
          </ac:cxnSpMkLst>
        </pc:cxnChg>
        <pc:cxnChg chg="add del">
          <ac:chgData name="William Grey" userId="37b73424-c081-4fc2-b1af-363f4f3fd4f3" providerId="ADAL" clId="{4764EC3A-03A5-4647-8B2B-88909CE1CFF8}" dt="2019-11-15T09:51:14.934" v="43"/>
          <ac:cxnSpMkLst>
            <pc:docMk/>
            <pc:sldMk cId="3569102213" sldId="358"/>
            <ac:cxnSpMk id="14" creationId="{B09D13F3-8160-417A-8193-A8F201DC46C5}"/>
          </ac:cxnSpMkLst>
        </pc:cxnChg>
        <pc:cxnChg chg="add del">
          <ac:chgData name="William Grey" userId="37b73424-c081-4fc2-b1af-363f4f3fd4f3" providerId="ADAL" clId="{4764EC3A-03A5-4647-8B2B-88909CE1CFF8}" dt="2019-11-15T09:51:14.934" v="43"/>
          <ac:cxnSpMkLst>
            <pc:docMk/>
            <pc:sldMk cId="3569102213" sldId="358"/>
            <ac:cxnSpMk id="15" creationId="{340E386F-EAEA-437D-83BB-6B9DB235516F}"/>
          </ac:cxnSpMkLst>
        </pc:cxnChg>
        <pc:cxnChg chg="add del">
          <ac:chgData name="William Grey" userId="37b73424-c081-4fc2-b1af-363f4f3fd4f3" providerId="ADAL" clId="{4764EC3A-03A5-4647-8B2B-88909CE1CFF8}" dt="2019-11-15T09:51:14.934" v="43"/>
          <ac:cxnSpMkLst>
            <pc:docMk/>
            <pc:sldMk cId="3569102213" sldId="358"/>
            <ac:cxnSpMk id="16" creationId="{ED3BDB78-4C92-440D-B2E1-5F9A7313DBE2}"/>
          </ac:cxnSpMkLst>
        </pc:cxnChg>
        <pc:cxnChg chg="add del mod">
          <ac:chgData name="William Grey" userId="37b73424-c081-4fc2-b1af-363f4f3fd4f3" providerId="ADAL" clId="{4764EC3A-03A5-4647-8B2B-88909CE1CFF8}" dt="2019-11-15T09:51:27.586" v="45" actId="478"/>
          <ac:cxnSpMkLst>
            <pc:docMk/>
            <pc:sldMk cId="3569102213" sldId="358"/>
            <ac:cxnSpMk id="30" creationId="{51CF3D90-C66A-4755-B406-18B5EFBF18AD}"/>
          </ac:cxnSpMkLst>
        </pc:cxnChg>
        <pc:cxnChg chg="add mod">
          <ac:chgData name="William Grey" userId="37b73424-c081-4fc2-b1af-363f4f3fd4f3" providerId="ADAL" clId="{4764EC3A-03A5-4647-8B2B-88909CE1CFF8}" dt="2019-11-15T09:51:46.744" v="49" actId="1076"/>
          <ac:cxnSpMkLst>
            <pc:docMk/>
            <pc:sldMk cId="3569102213" sldId="358"/>
            <ac:cxnSpMk id="31" creationId="{F15AAC51-374F-45EC-A371-B4C4E85FEA35}"/>
          </ac:cxnSpMkLst>
        </pc:cxnChg>
        <pc:cxnChg chg="add del mod">
          <ac:chgData name="William Grey" userId="37b73424-c081-4fc2-b1af-363f4f3fd4f3" providerId="ADAL" clId="{4764EC3A-03A5-4647-8B2B-88909CE1CFF8}" dt="2019-11-15T09:51:33.785" v="47" actId="478"/>
          <ac:cxnSpMkLst>
            <pc:docMk/>
            <pc:sldMk cId="3569102213" sldId="358"/>
            <ac:cxnSpMk id="32" creationId="{2609CBBC-98F3-4408-8E76-7E65F720DEAC}"/>
          </ac:cxnSpMkLst>
        </pc:cxnChg>
        <pc:cxnChg chg="add del mod">
          <ac:chgData name="William Grey" userId="37b73424-c081-4fc2-b1af-363f4f3fd4f3" providerId="ADAL" clId="{4764EC3A-03A5-4647-8B2B-88909CE1CFF8}" dt="2019-11-15T09:51:31.247" v="46" actId="478"/>
          <ac:cxnSpMkLst>
            <pc:docMk/>
            <pc:sldMk cId="3569102213" sldId="358"/>
            <ac:cxnSpMk id="33" creationId="{D0B11A22-7865-489F-B0D5-5E77EB34C7A2}"/>
          </ac:cxnSpMkLst>
        </pc:cxnChg>
        <pc:cxnChg chg="add del mod">
          <ac:chgData name="William Grey" userId="37b73424-c081-4fc2-b1af-363f4f3fd4f3" providerId="ADAL" clId="{4764EC3A-03A5-4647-8B2B-88909CE1CFF8}" dt="2019-11-15T09:51:37.842" v="48" actId="478"/>
          <ac:cxnSpMkLst>
            <pc:docMk/>
            <pc:sldMk cId="3569102213" sldId="358"/>
            <ac:cxnSpMk id="34" creationId="{C3FAB00E-BC52-4309-9674-45CB465243E0}"/>
          </ac:cxnSpMkLst>
        </pc:cxnChg>
        <pc:cxnChg chg="add mod">
          <ac:chgData name="William Grey" userId="37b73424-c081-4fc2-b1af-363f4f3fd4f3" providerId="ADAL" clId="{4764EC3A-03A5-4647-8B2B-88909CE1CFF8}" dt="2019-11-15T09:51:46.744" v="49" actId="1076"/>
          <ac:cxnSpMkLst>
            <pc:docMk/>
            <pc:sldMk cId="3569102213" sldId="358"/>
            <ac:cxnSpMk id="35" creationId="{854186AF-EA16-4493-ABCF-27A2FC2C051B}"/>
          </ac:cxnSpMkLst>
        </pc:cxnChg>
        <pc:cxnChg chg="add mod">
          <ac:chgData name="William Grey" userId="37b73424-c081-4fc2-b1af-363f4f3fd4f3" providerId="ADAL" clId="{4764EC3A-03A5-4647-8B2B-88909CE1CFF8}" dt="2019-11-15T09:51:46.744" v="49" actId="1076"/>
          <ac:cxnSpMkLst>
            <pc:docMk/>
            <pc:sldMk cId="3569102213" sldId="358"/>
            <ac:cxnSpMk id="36" creationId="{741F94E7-C680-4C6E-9A9F-B16B6CA81A75}"/>
          </ac:cxnSpMkLst>
        </pc:cxnChg>
      </pc:sldChg>
    </pc:docChg>
  </pc:docChgLst>
  <pc:docChgLst>
    <pc:chgData name="William Grey" userId="37b73424-c081-4fc2-b1af-363f4f3fd4f3" providerId="ADAL" clId="{3E34C06E-4FBE-499A-9A83-C714E4808E8C}"/>
    <pc:docChg chg="undo redo custSel addSld delSld modSld sldOrd">
      <pc:chgData name="William Grey" userId="37b73424-c081-4fc2-b1af-363f4f3fd4f3" providerId="ADAL" clId="{3E34C06E-4FBE-499A-9A83-C714E4808E8C}" dt="2022-09-19T10:23:28.487" v="2014" actId="20577"/>
      <pc:docMkLst>
        <pc:docMk/>
      </pc:docMkLst>
      <pc:sldChg chg="modSp">
        <pc:chgData name="William Grey" userId="37b73424-c081-4fc2-b1af-363f4f3fd4f3" providerId="ADAL" clId="{3E34C06E-4FBE-499A-9A83-C714E4808E8C}" dt="2022-09-17T18:22:06.941" v="0"/>
        <pc:sldMkLst>
          <pc:docMk/>
          <pc:sldMk cId="2547731327" sldId="332"/>
        </pc:sldMkLst>
        <pc:spChg chg="mod">
          <ac:chgData name="William Grey" userId="37b73424-c081-4fc2-b1af-363f4f3fd4f3" providerId="ADAL" clId="{3E34C06E-4FBE-499A-9A83-C714E4808E8C}" dt="2022-09-17T18:22:06.941" v="0"/>
          <ac:spMkLst>
            <pc:docMk/>
            <pc:sldMk cId="2547731327" sldId="332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7T18:22:06.941" v="0"/>
          <ac:spMkLst>
            <pc:docMk/>
            <pc:sldMk cId="2547731327" sldId="33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E34C06E-4FBE-499A-9A83-C714E4808E8C}" dt="2022-09-18T19:38:43.220" v="151" actId="12"/>
        <pc:sldMkLst>
          <pc:docMk/>
          <pc:sldMk cId="3803233092" sldId="333"/>
        </pc:sldMkLst>
        <pc:spChg chg="mod">
          <ac:chgData name="William Grey" userId="37b73424-c081-4fc2-b1af-363f4f3fd4f3" providerId="ADAL" clId="{3E34C06E-4FBE-499A-9A83-C714E4808E8C}" dt="2022-09-18T19:35:41.001" v="29" actId="20577"/>
          <ac:spMkLst>
            <pc:docMk/>
            <pc:sldMk cId="3803233092" sldId="333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38:43.220" v="151" actId="12"/>
          <ac:spMkLst>
            <pc:docMk/>
            <pc:sldMk cId="3803233092" sldId="333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E34C06E-4FBE-499A-9A83-C714E4808E8C}" dt="2022-09-18T19:11:23.651" v="23" actId="1076"/>
        <pc:sldMkLst>
          <pc:docMk/>
          <pc:sldMk cId="4084829227" sldId="334"/>
        </pc:sldMkLst>
        <pc:spChg chg="mod">
          <ac:chgData name="William Grey" userId="37b73424-c081-4fc2-b1af-363f4f3fd4f3" providerId="ADAL" clId="{3E34C06E-4FBE-499A-9A83-C714E4808E8C}" dt="2022-09-17T18:22:07.028" v="1" actId="27636"/>
          <ac:spMkLst>
            <pc:docMk/>
            <pc:sldMk cId="4084829227" sldId="334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11:23.651" v="23" actId="1076"/>
          <ac:spMkLst>
            <pc:docMk/>
            <pc:sldMk cId="4084829227" sldId="334"/>
            <ac:spMk id="3" creationId="{00000000-0000-0000-0000-000000000000}"/>
          </ac:spMkLst>
        </pc:spChg>
      </pc:sldChg>
      <pc:sldChg chg="modSp mod ord">
        <pc:chgData name="William Grey" userId="37b73424-c081-4fc2-b1af-363f4f3fd4f3" providerId="ADAL" clId="{3E34C06E-4FBE-499A-9A83-C714E4808E8C}" dt="2022-09-19T10:23:19.498" v="1999"/>
        <pc:sldMkLst>
          <pc:docMk/>
          <pc:sldMk cId="830086450" sldId="335"/>
        </pc:sldMkLst>
        <pc:spChg chg="mod">
          <ac:chgData name="William Grey" userId="37b73424-c081-4fc2-b1af-363f4f3fd4f3" providerId="ADAL" clId="{3E34C06E-4FBE-499A-9A83-C714E4808E8C}" dt="2022-09-18T20:46:16.702" v="1002" actId="313"/>
          <ac:spMkLst>
            <pc:docMk/>
            <pc:sldMk cId="830086450" sldId="335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9T10:22:35.004" v="1997" actId="20577"/>
          <ac:spMkLst>
            <pc:docMk/>
            <pc:sldMk cId="830086450" sldId="33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E34C06E-4FBE-499A-9A83-C714E4808E8C}" dt="2022-09-18T19:35:57.335" v="32" actId="1076"/>
        <pc:sldMkLst>
          <pc:docMk/>
          <pc:sldMk cId="4099708985" sldId="337"/>
        </pc:sldMkLst>
        <pc:spChg chg="mod">
          <ac:chgData name="William Grey" userId="37b73424-c081-4fc2-b1af-363f4f3fd4f3" providerId="ADAL" clId="{3E34C06E-4FBE-499A-9A83-C714E4808E8C}" dt="2022-09-17T18:22:07.047" v="3" actId="27636"/>
          <ac:spMkLst>
            <pc:docMk/>
            <pc:sldMk cId="4099708985" sldId="337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35:57.335" v="32" actId="1076"/>
          <ac:spMkLst>
            <pc:docMk/>
            <pc:sldMk cId="4099708985" sldId="337"/>
            <ac:spMk id="3" creationId="{00000000-0000-0000-0000-000000000000}"/>
          </ac:spMkLst>
        </pc:spChg>
      </pc:sldChg>
      <pc:sldChg chg="modSp mod ord">
        <pc:chgData name="William Grey" userId="37b73424-c081-4fc2-b1af-363f4f3fd4f3" providerId="ADAL" clId="{3E34C06E-4FBE-499A-9A83-C714E4808E8C}" dt="2022-09-18T20:23:11.501" v="709"/>
        <pc:sldMkLst>
          <pc:docMk/>
          <pc:sldMk cId="2813650318" sldId="339"/>
        </pc:sldMkLst>
        <pc:spChg chg="mod">
          <ac:chgData name="William Grey" userId="37b73424-c081-4fc2-b1af-363f4f3fd4f3" providerId="ADAL" clId="{3E34C06E-4FBE-499A-9A83-C714E4808E8C}" dt="2022-09-17T18:22:07.068" v="6" actId="27636"/>
          <ac:spMkLst>
            <pc:docMk/>
            <pc:sldMk cId="2813650318" sldId="339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19:24.525" v="595" actId="1076"/>
          <ac:spMkLst>
            <pc:docMk/>
            <pc:sldMk cId="2813650318" sldId="339"/>
            <ac:spMk id="26" creationId="{00000000-0000-0000-0000-000000000000}"/>
          </ac:spMkLst>
        </pc:spChg>
        <pc:graphicFrameChg chg="mod modGraphic">
          <ac:chgData name="William Grey" userId="37b73424-c081-4fc2-b1af-363f4f3fd4f3" providerId="ADAL" clId="{3E34C06E-4FBE-499A-9A83-C714E4808E8C}" dt="2022-09-18T20:19:40.557" v="597" actId="12385"/>
          <ac:graphicFrameMkLst>
            <pc:docMk/>
            <pc:sldMk cId="2813650318" sldId="339"/>
            <ac:graphicFrameMk id="5" creationId="{00000000-0000-0000-0000-000000000000}"/>
          </ac:graphicFrameMkLst>
        </pc:graphicFrameChg>
      </pc:sldChg>
      <pc:sldChg chg="addSp delSp modSp mod">
        <pc:chgData name="William Grey" userId="37b73424-c081-4fc2-b1af-363f4f3fd4f3" providerId="ADAL" clId="{3E34C06E-4FBE-499A-9A83-C714E4808E8C}" dt="2022-09-18T21:04:03.282" v="1401" actId="20577"/>
        <pc:sldMkLst>
          <pc:docMk/>
          <pc:sldMk cId="1730924231" sldId="341"/>
        </pc:sldMkLst>
        <pc:spChg chg="mod">
          <ac:chgData name="William Grey" userId="37b73424-c081-4fc2-b1af-363f4f3fd4f3" providerId="ADAL" clId="{3E34C06E-4FBE-499A-9A83-C714E4808E8C}" dt="2022-09-17T18:22:07.082" v="8" actId="27636"/>
          <ac:spMkLst>
            <pc:docMk/>
            <pc:sldMk cId="1730924231" sldId="341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43.405" v="1163" actId="1076"/>
          <ac:spMkLst>
            <pc:docMk/>
            <pc:sldMk cId="1730924231" sldId="341"/>
            <ac:spMk id="3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6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9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10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11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19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20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21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2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23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24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6:55.411" v="1165" actId="1076"/>
          <ac:spMkLst>
            <pc:docMk/>
            <pc:sldMk cId="1730924231" sldId="341"/>
            <ac:spMk id="25" creationId="{00000000-0000-0000-0000-000000000000}"/>
          </ac:spMkLst>
        </pc:spChg>
        <pc:spChg chg="add del">
          <ac:chgData name="William Grey" userId="37b73424-c081-4fc2-b1af-363f4f3fd4f3" providerId="ADAL" clId="{3E34C06E-4FBE-499A-9A83-C714E4808E8C}" dt="2022-09-18T20:58:03.410" v="1169" actId="22"/>
          <ac:spMkLst>
            <pc:docMk/>
            <pc:sldMk cId="1730924231" sldId="341"/>
            <ac:spMk id="27" creationId="{C5E0FD16-EE00-4624-B248-3802A34187BE}"/>
          </ac:spMkLst>
        </pc:spChg>
        <pc:spChg chg="add mod">
          <ac:chgData name="William Grey" userId="37b73424-c081-4fc2-b1af-363f4f3fd4f3" providerId="ADAL" clId="{3E34C06E-4FBE-499A-9A83-C714E4808E8C}" dt="2022-09-18T20:58:34.103" v="1222" actId="1076"/>
          <ac:spMkLst>
            <pc:docMk/>
            <pc:sldMk cId="1730924231" sldId="341"/>
            <ac:spMk id="28" creationId="{8B9502F4-00FF-4CCA-917A-09729EB6412A}"/>
          </ac:spMkLst>
        </pc:spChg>
        <pc:graphicFrameChg chg="mod modGraphic">
          <ac:chgData name="William Grey" userId="37b73424-c081-4fc2-b1af-363f4f3fd4f3" providerId="ADAL" clId="{3E34C06E-4FBE-499A-9A83-C714E4808E8C}" dt="2022-09-18T20:56:47.866" v="1164" actId="1076"/>
          <ac:graphicFrameMkLst>
            <pc:docMk/>
            <pc:sldMk cId="1730924231" sldId="341"/>
            <ac:graphicFrameMk id="5" creationId="{00000000-0000-0000-0000-000000000000}"/>
          </ac:graphicFrameMkLst>
        </pc:graphicFrameChg>
        <pc:graphicFrameChg chg="add del mod modGraphic">
          <ac:chgData name="William Grey" userId="37b73424-c081-4fc2-b1af-363f4f3fd4f3" providerId="ADAL" clId="{3E34C06E-4FBE-499A-9A83-C714E4808E8C}" dt="2022-09-18T21:02:50.173" v="1334" actId="478"/>
          <ac:graphicFrameMkLst>
            <pc:docMk/>
            <pc:sldMk cId="1730924231" sldId="341"/>
            <ac:graphicFrameMk id="26" creationId="{6162BA9B-C931-4A38-AE46-95ADAFE58C79}"/>
          </ac:graphicFrameMkLst>
        </pc:graphicFrameChg>
        <pc:graphicFrameChg chg="add mod modGraphic">
          <ac:chgData name="William Grey" userId="37b73424-c081-4fc2-b1af-363f4f3fd4f3" providerId="ADAL" clId="{3E34C06E-4FBE-499A-9A83-C714E4808E8C}" dt="2022-09-18T21:04:03.282" v="1401" actId="20577"/>
          <ac:graphicFrameMkLst>
            <pc:docMk/>
            <pc:sldMk cId="1730924231" sldId="341"/>
            <ac:graphicFrameMk id="29" creationId="{1658497C-57FA-4EDA-9A31-3336E75A6C7D}"/>
          </ac:graphicFrameMkLst>
        </pc:graphicFrameChg>
        <pc:cxnChg chg="mod">
          <ac:chgData name="William Grey" userId="37b73424-c081-4fc2-b1af-363f4f3fd4f3" providerId="ADAL" clId="{3E34C06E-4FBE-499A-9A83-C714E4808E8C}" dt="2022-09-18T20:56:55.411" v="1165" actId="1076"/>
          <ac:cxnSpMkLst>
            <pc:docMk/>
            <pc:sldMk cId="1730924231" sldId="341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6:55.411" v="1165" actId="1076"/>
          <ac:cxnSpMkLst>
            <pc:docMk/>
            <pc:sldMk cId="1730924231" sldId="341"/>
            <ac:cxnSpMk id="13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6:55.411" v="1165" actId="1076"/>
          <ac:cxnSpMkLst>
            <pc:docMk/>
            <pc:sldMk cId="1730924231" sldId="341"/>
            <ac:cxnSpMk id="14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6:55.411" v="1165" actId="1076"/>
          <ac:cxnSpMkLst>
            <pc:docMk/>
            <pc:sldMk cId="1730924231" sldId="341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6:55.411" v="1165" actId="1076"/>
          <ac:cxnSpMkLst>
            <pc:docMk/>
            <pc:sldMk cId="1730924231" sldId="341"/>
            <ac:cxnSpMk id="16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6:55.411" v="1165" actId="1076"/>
          <ac:cxnSpMkLst>
            <pc:docMk/>
            <pc:sldMk cId="1730924231" sldId="341"/>
            <ac:cxnSpMk id="17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6:55.411" v="1165" actId="1076"/>
          <ac:cxnSpMkLst>
            <pc:docMk/>
            <pc:sldMk cId="1730924231" sldId="341"/>
            <ac:cxnSpMk id="18" creationId="{00000000-0000-0000-0000-000000000000}"/>
          </ac:cxnSpMkLst>
        </pc:cxnChg>
      </pc:sldChg>
      <pc:sldChg chg="addSp delSp modSp mod">
        <pc:chgData name="William Grey" userId="37b73424-c081-4fc2-b1af-363f4f3fd4f3" providerId="ADAL" clId="{3E34C06E-4FBE-499A-9A83-C714E4808E8C}" dt="2022-09-18T21:02:42.803" v="1333"/>
        <pc:sldMkLst>
          <pc:docMk/>
          <pc:sldMk cId="859077293" sldId="342"/>
        </pc:sldMkLst>
        <pc:spChg chg="mod">
          <ac:chgData name="William Grey" userId="37b73424-c081-4fc2-b1af-363f4f3fd4f3" providerId="ADAL" clId="{3E34C06E-4FBE-499A-9A83-C714E4808E8C}" dt="2022-09-17T18:22:07.073" v="7" actId="27636"/>
          <ac:spMkLst>
            <pc:docMk/>
            <pc:sldMk cId="859077293" sldId="342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5:43.529" v="1081" actId="20577"/>
          <ac:spMkLst>
            <pc:docMk/>
            <pc:sldMk cId="859077293" sldId="342"/>
            <ac:spMk id="3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5:21.444" v="1077" actId="1076"/>
          <ac:spMkLst>
            <pc:docMk/>
            <pc:sldMk cId="859077293" sldId="342"/>
            <ac:spMk id="6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5:21.444" v="1077" actId="1076"/>
          <ac:spMkLst>
            <pc:docMk/>
            <pc:sldMk cId="859077293" sldId="342"/>
            <ac:spMk id="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5:21.444" v="1077" actId="1076"/>
          <ac:spMkLst>
            <pc:docMk/>
            <pc:sldMk cId="859077293" sldId="342"/>
            <ac:spMk id="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5:21.444" v="1077" actId="1076"/>
          <ac:spMkLst>
            <pc:docMk/>
            <pc:sldMk cId="859077293" sldId="342"/>
            <ac:spMk id="9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5:21.444" v="1077" actId="1076"/>
          <ac:spMkLst>
            <pc:docMk/>
            <pc:sldMk cId="859077293" sldId="342"/>
            <ac:spMk id="10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55:21.444" v="1077" actId="1076"/>
          <ac:spMkLst>
            <pc:docMk/>
            <pc:sldMk cId="859077293" sldId="342"/>
            <ac:spMk id="11" creationId="{00000000-0000-0000-0000-000000000000}"/>
          </ac:spMkLst>
        </pc:spChg>
        <pc:spChg chg="add del mod">
          <ac:chgData name="William Grey" userId="37b73424-c081-4fc2-b1af-363f4f3fd4f3" providerId="ADAL" clId="{3E34C06E-4FBE-499A-9A83-C714E4808E8C}" dt="2022-09-18T20:54:08.668" v="1066"/>
          <ac:spMkLst>
            <pc:docMk/>
            <pc:sldMk cId="859077293" sldId="342"/>
            <ac:spMk id="19" creationId="{0CEB234B-F140-4320-8F55-906E86774758}"/>
          </ac:spMkLst>
        </pc:spChg>
        <pc:spChg chg="add mod">
          <ac:chgData name="William Grey" userId="37b73424-c081-4fc2-b1af-363f4f3fd4f3" providerId="ADAL" clId="{3E34C06E-4FBE-499A-9A83-C714E4808E8C}" dt="2022-09-18T20:56:31.593" v="1162" actId="1076"/>
          <ac:spMkLst>
            <pc:docMk/>
            <pc:sldMk cId="859077293" sldId="342"/>
            <ac:spMk id="21" creationId="{577635CE-25F7-4104-9829-5596CDDBEB6E}"/>
          </ac:spMkLst>
        </pc:spChg>
        <pc:graphicFrameChg chg="mod modGraphic">
          <ac:chgData name="William Grey" userId="37b73424-c081-4fc2-b1af-363f4f3fd4f3" providerId="ADAL" clId="{3E34C06E-4FBE-499A-9A83-C714E4808E8C}" dt="2022-09-18T20:55:26.633" v="1078" actId="1076"/>
          <ac:graphicFrameMkLst>
            <pc:docMk/>
            <pc:sldMk cId="859077293" sldId="342"/>
            <ac:graphicFrameMk id="5" creationId="{00000000-0000-0000-0000-000000000000}"/>
          </ac:graphicFrameMkLst>
        </pc:graphicFrameChg>
        <pc:graphicFrameChg chg="add del mod modGraphic">
          <ac:chgData name="William Grey" userId="37b73424-c081-4fc2-b1af-363f4f3fd4f3" providerId="ADAL" clId="{3E34C06E-4FBE-499A-9A83-C714E4808E8C}" dt="2022-09-18T21:02:42.340" v="1332" actId="478"/>
          <ac:graphicFrameMkLst>
            <pc:docMk/>
            <pc:sldMk cId="859077293" sldId="342"/>
            <ac:graphicFrameMk id="20" creationId="{F18C246A-969B-4287-B8D1-2C87DED3787B}"/>
          </ac:graphicFrameMkLst>
        </pc:graphicFrameChg>
        <pc:graphicFrameChg chg="add mod">
          <ac:chgData name="William Grey" userId="37b73424-c081-4fc2-b1af-363f4f3fd4f3" providerId="ADAL" clId="{3E34C06E-4FBE-499A-9A83-C714E4808E8C}" dt="2022-09-18T21:02:42.803" v="1333"/>
          <ac:graphicFrameMkLst>
            <pc:docMk/>
            <pc:sldMk cId="859077293" sldId="342"/>
            <ac:graphicFrameMk id="22" creationId="{31E20DA3-B9CA-409D-A31E-C0D2FC25E4A8}"/>
          </ac:graphicFrameMkLst>
        </pc:graphicFrameChg>
        <pc:cxnChg chg="mod">
          <ac:chgData name="William Grey" userId="37b73424-c081-4fc2-b1af-363f4f3fd4f3" providerId="ADAL" clId="{3E34C06E-4FBE-499A-9A83-C714E4808E8C}" dt="2022-09-18T20:55:21.444" v="1077" actId="1076"/>
          <ac:cxnSpMkLst>
            <pc:docMk/>
            <pc:sldMk cId="859077293" sldId="342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5:21.444" v="1077" actId="1076"/>
          <ac:cxnSpMkLst>
            <pc:docMk/>
            <pc:sldMk cId="859077293" sldId="342"/>
            <ac:cxnSpMk id="13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5:21.444" v="1077" actId="1076"/>
          <ac:cxnSpMkLst>
            <pc:docMk/>
            <pc:sldMk cId="859077293" sldId="342"/>
            <ac:cxnSpMk id="14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5:21.444" v="1077" actId="1076"/>
          <ac:cxnSpMkLst>
            <pc:docMk/>
            <pc:sldMk cId="859077293" sldId="342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5:21.444" v="1077" actId="1076"/>
          <ac:cxnSpMkLst>
            <pc:docMk/>
            <pc:sldMk cId="859077293" sldId="342"/>
            <ac:cxnSpMk id="16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5:21.444" v="1077" actId="1076"/>
          <ac:cxnSpMkLst>
            <pc:docMk/>
            <pc:sldMk cId="859077293" sldId="342"/>
            <ac:cxnSpMk id="17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55:21.444" v="1077" actId="1076"/>
          <ac:cxnSpMkLst>
            <pc:docMk/>
            <pc:sldMk cId="859077293" sldId="342"/>
            <ac:cxnSpMk id="18" creationId="{00000000-0000-0000-0000-000000000000}"/>
          </ac:cxnSpMkLst>
        </pc:cxnChg>
      </pc:sldChg>
      <pc:sldChg chg="modSp del mod">
        <pc:chgData name="William Grey" userId="37b73424-c081-4fc2-b1af-363f4f3fd4f3" providerId="ADAL" clId="{3E34C06E-4FBE-499A-9A83-C714E4808E8C}" dt="2022-09-18T21:22:50.605" v="1739" actId="47"/>
        <pc:sldMkLst>
          <pc:docMk/>
          <pc:sldMk cId="2522841789" sldId="343"/>
        </pc:sldMkLst>
        <pc:spChg chg="mod">
          <ac:chgData name="William Grey" userId="37b73424-c081-4fc2-b1af-363f4f3fd4f3" providerId="ADAL" clId="{3E34C06E-4FBE-499A-9A83-C714E4808E8C}" dt="2022-09-17T18:22:07.098" v="10" actId="27636"/>
          <ac:spMkLst>
            <pc:docMk/>
            <pc:sldMk cId="2522841789" sldId="343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7T18:22:06.941" v="0"/>
          <ac:spMkLst>
            <pc:docMk/>
            <pc:sldMk cId="2522841789" sldId="343"/>
            <ac:spMk id="30" creationId="{00000000-0000-0000-0000-000000000000}"/>
          </ac:spMkLst>
        </pc:spChg>
      </pc:sldChg>
      <pc:sldChg chg="addSp delSp modSp mod">
        <pc:chgData name="William Grey" userId="37b73424-c081-4fc2-b1af-363f4f3fd4f3" providerId="ADAL" clId="{3E34C06E-4FBE-499A-9A83-C714E4808E8C}" dt="2022-09-18T21:08:05.142" v="1502" actId="20577"/>
        <pc:sldMkLst>
          <pc:docMk/>
          <pc:sldMk cId="1268076211" sldId="344"/>
        </pc:sldMkLst>
        <pc:spChg chg="mod">
          <ac:chgData name="William Grey" userId="37b73424-c081-4fc2-b1af-363f4f3fd4f3" providerId="ADAL" clId="{3E34C06E-4FBE-499A-9A83-C714E4808E8C}" dt="2022-09-18T20:47:55.666" v="1040" actId="20577"/>
          <ac:spMkLst>
            <pc:docMk/>
            <pc:sldMk cId="1268076211" sldId="344"/>
            <ac:spMk id="2" creationId="{00000000-0000-0000-0000-000000000000}"/>
          </ac:spMkLst>
        </pc:spChg>
        <pc:spChg chg="del">
          <ac:chgData name="William Grey" userId="37b73424-c081-4fc2-b1af-363f4f3fd4f3" providerId="ADAL" clId="{3E34C06E-4FBE-499A-9A83-C714E4808E8C}" dt="2022-09-18T20:48:02.254" v="1041" actId="478"/>
          <ac:spMkLst>
            <pc:docMk/>
            <pc:sldMk cId="1268076211" sldId="344"/>
            <ac:spMk id="3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4:25.622" v="1403" actId="1076"/>
          <ac:spMkLst>
            <pc:docMk/>
            <pc:sldMk cId="1268076211" sldId="344"/>
            <ac:spMk id="4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4:25.622" v="1403" actId="1076"/>
          <ac:spMkLst>
            <pc:docMk/>
            <pc:sldMk cId="1268076211" sldId="344"/>
            <ac:spMk id="5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4:25.622" v="1403" actId="1076"/>
          <ac:spMkLst>
            <pc:docMk/>
            <pc:sldMk cId="1268076211" sldId="344"/>
            <ac:spMk id="6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4:25.622" v="1403" actId="1076"/>
          <ac:spMkLst>
            <pc:docMk/>
            <pc:sldMk cId="1268076211" sldId="344"/>
            <ac:spMk id="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4:25.622" v="1403" actId="1076"/>
          <ac:spMkLst>
            <pc:docMk/>
            <pc:sldMk cId="1268076211" sldId="344"/>
            <ac:spMk id="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4:25.622" v="1403" actId="1076"/>
          <ac:spMkLst>
            <pc:docMk/>
            <pc:sldMk cId="1268076211" sldId="344"/>
            <ac:spMk id="9" creationId="{00000000-0000-0000-0000-000000000000}"/>
          </ac:spMkLst>
        </pc:spChg>
        <pc:spChg chg="add del mod">
          <ac:chgData name="William Grey" userId="37b73424-c081-4fc2-b1af-363f4f3fd4f3" providerId="ADAL" clId="{3E34C06E-4FBE-499A-9A83-C714E4808E8C}" dt="2022-09-18T20:48:03.827" v="1042" actId="478"/>
          <ac:spMkLst>
            <pc:docMk/>
            <pc:sldMk cId="1268076211" sldId="344"/>
            <ac:spMk id="13" creationId="{267ED180-59A7-4F87-AB4F-F1290E13B858}"/>
          </ac:spMkLst>
        </pc:spChg>
        <pc:spChg chg="del">
          <ac:chgData name="William Grey" userId="37b73424-c081-4fc2-b1af-363f4f3fd4f3" providerId="ADAL" clId="{3E34C06E-4FBE-499A-9A83-C714E4808E8C}" dt="2022-09-18T20:48:09.393" v="1044" actId="478"/>
          <ac:spMkLst>
            <pc:docMk/>
            <pc:sldMk cId="1268076211" sldId="344"/>
            <ac:spMk id="18" creationId="{00000000-0000-0000-0000-000000000000}"/>
          </ac:spMkLst>
        </pc:spChg>
        <pc:spChg chg="del">
          <ac:chgData name="William Grey" userId="37b73424-c081-4fc2-b1af-363f4f3fd4f3" providerId="ADAL" clId="{3E34C06E-4FBE-499A-9A83-C714E4808E8C}" dt="2022-09-18T20:48:13.082" v="1045" actId="478"/>
          <ac:spMkLst>
            <pc:docMk/>
            <pc:sldMk cId="1268076211" sldId="344"/>
            <ac:spMk id="20" creationId="{00000000-0000-0000-0000-000000000000}"/>
          </ac:spMkLst>
        </pc:spChg>
        <pc:spChg chg="add mod">
          <ac:chgData name="William Grey" userId="37b73424-c081-4fc2-b1af-363f4f3fd4f3" providerId="ADAL" clId="{3E34C06E-4FBE-499A-9A83-C714E4808E8C}" dt="2022-09-18T21:05:14.022" v="1445" actId="20577"/>
          <ac:spMkLst>
            <pc:docMk/>
            <pc:sldMk cId="1268076211" sldId="344"/>
            <ac:spMk id="23" creationId="{3090C58D-1449-40B5-8A5E-AEBB496D5D37}"/>
          </ac:spMkLst>
        </pc:spChg>
        <pc:graphicFrameChg chg="del">
          <ac:chgData name="William Grey" userId="37b73424-c081-4fc2-b1af-363f4f3fd4f3" providerId="ADAL" clId="{3E34C06E-4FBE-499A-9A83-C714E4808E8C}" dt="2022-09-18T20:48:06.602" v="1043" actId="478"/>
          <ac:graphicFrameMkLst>
            <pc:docMk/>
            <pc:sldMk cId="1268076211" sldId="344"/>
            <ac:graphicFrameMk id="17" creationId="{00000000-0000-0000-0000-000000000000}"/>
          </ac:graphicFrameMkLst>
        </pc:graphicFrameChg>
        <pc:graphicFrameChg chg="mod modGraphic">
          <ac:chgData name="William Grey" userId="37b73424-c081-4fc2-b1af-363f4f3fd4f3" providerId="ADAL" clId="{3E34C06E-4FBE-499A-9A83-C714E4808E8C}" dt="2022-09-18T21:04:20.419" v="1402" actId="1076"/>
          <ac:graphicFrameMkLst>
            <pc:docMk/>
            <pc:sldMk cId="1268076211" sldId="344"/>
            <ac:graphicFrameMk id="21" creationId="{00000000-0000-0000-0000-000000000000}"/>
          </ac:graphicFrameMkLst>
        </pc:graphicFrameChg>
        <pc:graphicFrameChg chg="add mod modGraphic">
          <ac:chgData name="William Grey" userId="37b73424-c081-4fc2-b1af-363f4f3fd4f3" providerId="ADAL" clId="{3E34C06E-4FBE-499A-9A83-C714E4808E8C}" dt="2022-09-18T21:08:05.142" v="1502" actId="20577"/>
          <ac:graphicFrameMkLst>
            <pc:docMk/>
            <pc:sldMk cId="1268076211" sldId="344"/>
            <ac:graphicFrameMk id="24" creationId="{B2B8F3D8-A864-4D2A-988C-13DAF9FE79F0}"/>
          </ac:graphicFrameMkLst>
        </pc:graphicFrameChg>
        <pc:cxnChg chg="mod">
          <ac:chgData name="William Grey" userId="37b73424-c081-4fc2-b1af-363f4f3fd4f3" providerId="ADAL" clId="{3E34C06E-4FBE-499A-9A83-C714E4808E8C}" dt="2022-09-18T21:04:25.622" v="1403" actId="1076"/>
          <ac:cxnSpMkLst>
            <pc:docMk/>
            <pc:sldMk cId="1268076211" sldId="344"/>
            <ac:cxnSpMk id="11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4:25.622" v="1403" actId="1076"/>
          <ac:cxnSpMkLst>
            <pc:docMk/>
            <pc:sldMk cId="1268076211" sldId="344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4:25.622" v="1403" actId="1076"/>
          <ac:cxnSpMkLst>
            <pc:docMk/>
            <pc:sldMk cId="1268076211" sldId="344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4:25.622" v="1403" actId="1076"/>
          <ac:cxnSpMkLst>
            <pc:docMk/>
            <pc:sldMk cId="1268076211" sldId="344"/>
            <ac:cxnSpMk id="19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4:25.622" v="1403" actId="1076"/>
          <ac:cxnSpMkLst>
            <pc:docMk/>
            <pc:sldMk cId="1268076211" sldId="344"/>
            <ac:cxnSpMk id="2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4:25.622" v="1403" actId="1076"/>
          <ac:cxnSpMkLst>
            <pc:docMk/>
            <pc:sldMk cId="1268076211" sldId="344"/>
            <ac:cxnSpMk id="2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4:25.622" v="1403" actId="1076"/>
          <ac:cxnSpMkLst>
            <pc:docMk/>
            <pc:sldMk cId="1268076211" sldId="344"/>
            <ac:cxnSpMk id="28" creationId="{00000000-0000-0000-0000-000000000000}"/>
          </ac:cxnSpMkLst>
        </pc:cxnChg>
      </pc:sldChg>
      <pc:sldChg chg="addSp delSp modSp mod modAnim">
        <pc:chgData name="William Grey" userId="37b73424-c081-4fc2-b1af-363f4f3fd4f3" providerId="ADAL" clId="{3E34C06E-4FBE-499A-9A83-C714E4808E8C}" dt="2022-09-18T21:22:45.896" v="1738"/>
        <pc:sldMkLst>
          <pc:docMk/>
          <pc:sldMk cId="3405260265" sldId="345"/>
        </pc:sldMkLst>
        <pc:spChg chg="mod">
          <ac:chgData name="William Grey" userId="37b73424-c081-4fc2-b1af-363f4f3fd4f3" providerId="ADAL" clId="{3E34C06E-4FBE-499A-9A83-C714E4808E8C}" dt="2022-09-17T18:22:07.105" v="11" actId="27636"/>
          <ac:spMkLst>
            <pc:docMk/>
            <pc:sldMk cId="3405260265" sldId="345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4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5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6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9" creationId="{00000000-0000-0000-0000-000000000000}"/>
          </ac:spMkLst>
        </pc:spChg>
        <pc:spChg chg="add del mod">
          <ac:chgData name="William Grey" userId="37b73424-c081-4fc2-b1af-363f4f3fd4f3" providerId="ADAL" clId="{3E34C06E-4FBE-499A-9A83-C714E4808E8C}" dt="2022-09-18T21:09:44.436" v="1565" actId="478"/>
          <ac:spMkLst>
            <pc:docMk/>
            <pc:sldMk cId="3405260265" sldId="345"/>
            <ac:spMk id="13" creationId="{6BAE9E11-5444-4798-A373-7F22AE0C31DB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1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1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20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21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23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24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1:09:50.316" v="1566" actId="1076"/>
          <ac:spMkLst>
            <pc:docMk/>
            <pc:sldMk cId="3405260265" sldId="345"/>
            <ac:spMk id="26" creationId="{00000000-0000-0000-0000-000000000000}"/>
          </ac:spMkLst>
        </pc:spChg>
        <pc:spChg chg="add mod">
          <ac:chgData name="William Grey" userId="37b73424-c081-4fc2-b1af-363f4f3fd4f3" providerId="ADAL" clId="{3E34C06E-4FBE-499A-9A83-C714E4808E8C}" dt="2022-09-18T21:09:37.547" v="1563" actId="14100"/>
          <ac:spMkLst>
            <pc:docMk/>
            <pc:sldMk cId="3405260265" sldId="345"/>
            <ac:spMk id="29" creationId="{993B47B3-C793-4720-B289-245260CF819D}"/>
          </ac:spMkLst>
        </pc:spChg>
        <pc:graphicFrameChg chg="del">
          <ac:chgData name="William Grey" userId="37b73424-c081-4fc2-b1af-363f4f3fd4f3" providerId="ADAL" clId="{3E34C06E-4FBE-499A-9A83-C714E4808E8C}" dt="2022-09-18T21:09:41.297" v="1564" actId="478"/>
          <ac:graphicFrameMkLst>
            <pc:docMk/>
            <pc:sldMk cId="3405260265" sldId="345"/>
            <ac:graphicFrameMk id="27" creationId="{00000000-0000-0000-0000-000000000000}"/>
          </ac:graphicFrameMkLst>
        </pc:graphicFrameChg>
        <pc:graphicFrameChg chg="add mod modGraphic">
          <ac:chgData name="William Grey" userId="37b73424-c081-4fc2-b1af-363f4f3fd4f3" providerId="ADAL" clId="{3E34C06E-4FBE-499A-9A83-C714E4808E8C}" dt="2022-09-18T21:11:21.522" v="1601" actId="20577"/>
          <ac:graphicFrameMkLst>
            <pc:docMk/>
            <pc:sldMk cId="3405260265" sldId="345"/>
            <ac:graphicFrameMk id="30" creationId="{21A95DE9-4BC3-4967-BC41-E2991B3D9BA2}"/>
          </ac:graphicFrameMkLst>
        </pc:graphicFrameChg>
        <pc:graphicFrameChg chg="mod modGraphic">
          <ac:chgData name="William Grey" userId="37b73424-c081-4fc2-b1af-363f4f3fd4f3" providerId="ADAL" clId="{3E34C06E-4FBE-499A-9A83-C714E4808E8C}" dt="2022-09-18T21:10:16.842" v="1569"/>
          <ac:graphicFrameMkLst>
            <pc:docMk/>
            <pc:sldMk cId="3405260265" sldId="345"/>
            <ac:graphicFrameMk id="31" creationId="{00000000-0000-0000-0000-000000000000}"/>
          </ac:graphicFrameMkLst>
        </pc:graphicFrameChg>
        <pc:cxnChg chg="mod">
          <ac:chgData name="William Grey" userId="37b73424-c081-4fc2-b1af-363f4f3fd4f3" providerId="ADAL" clId="{3E34C06E-4FBE-499A-9A83-C714E4808E8C}" dt="2022-09-18T21:09:50.316" v="1566" actId="1076"/>
          <ac:cxnSpMkLst>
            <pc:docMk/>
            <pc:sldMk cId="3405260265" sldId="345"/>
            <ac:cxnSpMk id="11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9:50.316" v="1566" actId="1076"/>
          <ac:cxnSpMkLst>
            <pc:docMk/>
            <pc:sldMk cId="3405260265" sldId="345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9:50.316" v="1566" actId="1076"/>
          <ac:cxnSpMkLst>
            <pc:docMk/>
            <pc:sldMk cId="3405260265" sldId="345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9:50.316" v="1566" actId="1076"/>
          <ac:cxnSpMkLst>
            <pc:docMk/>
            <pc:sldMk cId="3405260265" sldId="345"/>
            <ac:cxnSpMk id="19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9:50.316" v="1566" actId="1076"/>
          <ac:cxnSpMkLst>
            <pc:docMk/>
            <pc:sldMk cId="3405260265" sldId="345"/>
            <ac:cxnSpMk id="2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9:50.316" v="1566" actId="1076"/>
          <ac:cxnSpMkLst>
            <pc:docMk/>
            <pc:sldMk cId="3405260265" sldId="345"/>
            <ac:cxnSpMk id="2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1:09:50.316" v="1566" actId="1076"/>
          <ac:cxnSpMkLst>
            <pc:docMk/>
            <pc:sldMk cId="3405260265" sldId="345"/>
            <ac:cxnSpMk id="28" creationId="{00000000-0000-0000-0000-000000000000}"/>
          </ac:cxnSpMkLst>
        </pc:cxnChg>
      </pc:sldChg>
      <pc:sldChg chg="modSp mod">
        <pc:chgData name="William Grey" userId="37b73424-c081-4fc2-b1af-363f4f3fd4f3" providerId="ADAL" clId="{3E34C06E-4FBE-499A-9A83-C714E4808E8C}" dt="2022-09-18T19:56:39.456" v="286" actId="20577"/>
        <pc:sldMkLst>
          <pc:docMk/>
          <pc:sldMk cId="553466881" sldId="346"/>
        </pc:sldMkLst>
        <pc:spChg chg="mod">
          <ac:chgData name="William Grey" userId="37b73424-c081-4fc2-b1af-363f4f3fd4f3" providerId="ADAL" clId="{3E34C06E-4FBE-499A-9A83-C714E4808E8C}" dt="2022-09-17T18:22:07.059" v="5" actId="27636"/>
          <ac:spMkLst>
            <pc:docMk/>
            <pc:sldMk cId="553466881" sldId="346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37:14.965" v="99" actId="1076"/>
          <ac:spMkLst>
            <pc:docMk/>
            <pc:sldMk cId="553466881" sldId="346"/>
            <ac:spMk id="6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37:14.965" v="99" actId="1076"/>
          <ac:spMkLst>
            <pc:docMk/>
            <pc:sldMk cId="553466881" sldId="346"/>
            <ac:spMk id="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37:14.965" v="99" actId="1076"/>
          <ac:spMkLst>
            <pc:docMk/>
            <pc:sldMk cId="553466881" sldId="346"/>
            <ac:spMk id="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37:14.965" v="99" actId="1076"/>
          <ac:spMkLst>
            <pc:docMk/>
            <pc:sldMk cId="553466881" sldId="346"/>
            <ac:spMk id="9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37:14.965" v="99" actId="1076"/>
          <ac:spMkLst>
            <pc:docMk/>
            <pc:sldMk cId="553466881" sldId="346"/>
            <ac:spMk id="10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37:14.965" v="99" actId="1076"/>
          <ac:spMkLst>
            <pc:docMk/>
            <pc:sldMk cId="553466881" sldId="346"/>
            <ac:spMk id="11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19:56:39.456" v="286" actId="20577"/>
          <ac:spMkLst>
            <pc:docMk/>
            <pc:sldMk cId="553466881" sldId="346"/>
            <ac:spMk id="26" creationId="{00000000-0000-0000-0000-000000000000}"/>
          </ac:spMkLst>
        </pc:spChg>
        <pc:graphicFrameChg chg="mod modGraphic">
          <ac:chgData name="William Grey" userId="37b73424-c081-4fc2-b1af-363f4f3fd4f3" providerId="ADAL" clId="{3E34C06E-4FBE-499A-9A83-C714E4808E8C}" dt="2022-09-18T19:37:42.006" v="102" actId="113"/>
          <ac:graphicFrameMkLst>
            <pc:docMk/>
            <pc:sldMk cId="553466881" sldId="346"/>
            <ac:graphicFrameMk id="5" creationId="{00000000-0000-0000-0000-000000000000}"/>
          </ac:graphicFrameMkLst>
        </pc:graphicFrameChg>
        <pc:cxnChg chg="mod">
          <ac:chgData name="William Grey" userId="37b73424-c081-4fc2-b1af-363f4f3fd4f3" providerId="ADAL" clId="{3E34C06E-4FBE-499A-9A83-C714E4808E8C}" dt="2022-09-18T19:37:14.965" v="99" actId="1076"/>
          <ac:cxnSpMkLst>
            <pc:docMk/>
            <pc:sldMk cId="553466881" sldId="346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19:37:14.965" v="99" actId="1076"/>
          <ac:cxnSpMkLst>
            <pc:docMk/>
            <pc:sldMk cId="553466881" sldId="346"/>
            <ac:cxnSpMk id="13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19:37:14.965" v="99" actId="1076"/>
          <ac:cxnSpMkLst>
            <pc:docMk/>
            <pc:sldMk cId="553466881" sldId="346"/>
            <ac:cxnSpMk id="14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19:37:14.965" v="99" actId="1076"/>
          <ac:cxnSpMkLst>
            <pc:docMk/>
            <pc:sldMk cId="553466881" sldId="346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19:37:14.965" v="99" actId="1076"/>
          <ac:cxnSpMkLst>
            <pc:docMk/>
            <pc:sldMk cId="553466881" sldId="346"/>
            <ac:cxnSpMk id="16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19:37:14.965" v="99" actId="1076"/>
          <ac:cxnSpMkLst>
            <pc:docMk/>
            <pc:sldMk cId="553466881" sldId="346"/>
            <ac:cxnSpMk id="17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19:37:14.965" v="99" actId="1076"/>
          <ac:cxnSpMkLst>
            <pc:docMk/>
            <pc:sldMk cId="553466881" sldId="346"/>
            <ac:cxnSpMk id="18" creationId="{00000000-0000-0000-0000-000000000000}"/>
          </ac:cxnSpMkLst>
        </pc:cxnChg>
      </pc:sldChg>
      <pc:sldChg chg="addSp delSp modSp mod delAnim modAnim">
        <pc:chgData name="William Grey" userId="37b73424-c081-4fc2-b1af-363f4f3fd4f3" providerId="ADAL" clId="{3E34C06E-4FBE-499A-9A83-C714E4808E8C}" dt="2022-09-19T10:23:28.487" v="2014" actId="20577"/>
        <pc:sldMkLst>
          <pc:docMk/>
          <pc:sldMk cId="2543705270" sldId="347"/>
        </pc:sldMkLst>
        <pc:spChg chg="mod">
          <ac:chgData name="William Grey" userId="37b73424-c081-4fc2-b1af-363f4f3fd4f3" providerId="ADAL" clId="{3E34C06E-4FBE-499A-9A83-C714E4808E8C}" dt="2022-09-19T10:23:28.487" v="2014" actId="20577"/>
          <ac:spMkLst>
            <pc:docMk/>
            <pc:sldMk cId="2543705270" sldId="347"/>
            <ac:spMk id="2" creationId="{00000000-0000-0000-0000-000000000000}"/>
          </ac:spMkLst>
        </pc:spChg>
        <pc:spChg chg="add mod">
          <ac:chgData name="William Grey" userId="37b73424-c081-4fc2-b1af-363f4f3fd4f3" providerId="ADAL" clId="{3E34C06E-4FBE-499A-9A83-C714E4808E8C}" dt="2022-09-18T21:19:09.772" v="1705" actId="1076"/>
          <ac:spMkLst>
            <pc:docMk/>
            <pc:sldMk cId="2543705270" sldId="347"/>
            <ac:spMk id="7" creationId="{FD45EF3A-328D-4619-8CBC-BC9277921F69}"/>
          </ac:spMkLst>
        </pc:spChg>
        <pc:spChg chg="add mod">
          <ac:chgData name="William Grey" userId="37b73424-c081-4fc2-b1af-363f4f3fd4f3" providerId="ADAL" clId="{3E34C06E-4FBE-499A-9A83-C714E4808E8C}" dt="2022-09-18T21:19:09.772" v="1705" actId="1076"/>
          <ac:spMkLst>
            <pc:docMk/>
            <pc:sldMk cId="2543705270" sldId="347"/>
            <ac:spMk id="8" creationId="{51A3431D-92B5-494F-8E9F-931B827B7DE5}"/>
          </ac:spMkLst>
        </pc:spChg>
        <pc:spChg chg="add del mod">
          <ac:chgData name="William Grey" userId="37b73424-c081-4fc2-b1af-363f4f3fd4f3" providerId="ADAL" clId="{3E34C06E-4FBE-499A-9A83-C714E4808E8C}" dt="2022-09-18T21:15:50.857" v="1669" actId="478"/>
          <ac:spMkLst>
            <pc:docMk/>
            <pc:sldMk cId="2543705270" sldId="347"/>
            <ac:spMk id="9" creationId="{7BF3FF27-BE46-4E35-A842-ECDC7C1926B3}"/>
          </ac:spMkLst>
        </pc:spChg>
        <pc:spChg chg="add mod">
          <ac:chgData name="William Grey" userId="37b73424-c081-4fc2-b1af-363f4f3fd4f3" providerId="ADAL" clId="{3E34C06E-4FBE-499A-9A83-C714E4808E8C}" dt="2022-09-18T21:21:35.212" v="1731" actId="1076"/>
          <ac:spMkLst>
            <pc:docMk/>
            <pc:sldMk cId="2543705270" sldId="347"/>
            <ac:spMk id="10" creationId="{2E2D062B-EEF4-4E84-913E-307AEE65E79C}"/>
          </ac:spMkLst>
        </pc:spChg>
        <pc:spChg chg="add mod">
          <ac:chgData name="William Grey" userId="37b73424-c081-4fc2-b1af-363f4f3fd4f3" providerId="ADAL" clId="{3E34C06E-4FBE-499A-9A83-C714E4808E8C}" dt="2022-09-18T21:19:09.772" v="1705" actId="1076"/>
          <ac:spMkLst>
            <pc:docMk/>
            <pc:sldMk cId="2543705270" sldId="347"/>
            <ac:spMk id="11" creationId="{EE13E6DA-837B-49AA-8FCE-751690638C5E}"/>
          </ac:spMkLst>
        </pc:spChg>
        <pc:spChg chg="add del mod">
          <ac:chgData name="William Grey" userId="37b73424-c081-4fc2-b1af-363f4f3fd4f3" providerId="ADAL" clId="{3E34C06E-4FBE-499A-9A83-C714E4808E8C}" dt="2022-09-18T21:16:02.445" v="1673" actId="478"/>
          <ac:spMkLst>
            <pc:docMk/>
            <pc:sldMk cId="2543705270" sldId="347"/>
            <ac:spMk id="12" creationId="{C0ED41CD-37B9-4E75-BE90-197A85646E2F}"/>
          </ac:spMkLst>
        </pc:spChg>
        <pc:spChg chg="add mod">
          <ac:chgData name="William Grey" userId="37b73424-c081-4fc2-b1af-363f4f3fd4f3" providerId="ADAL" clId="{3E34C06E-4FBE-499A-9A83-C714E4808E8C}" dt="2022-09-18T21:19:09.772" v="1705" actId="1076"/>
          <ac:spMkLst>
            <pc:docMk/>
            <pc:sldMk cId="2543705270" sldId="347"/>
            <ac:spMk id="20" creationId="{70A42C47-9E6C-4466-B10E-3B44BD024049}"/>
          </ac:spMkLst>
        </pc:spChg>
        <pc:spChg chg="add mod">
          <ac:chgData name="William Grey" userId="37b73424-c081-4fc2-b1af-363f4f3fd4f3" providerId="ADAL" clId="{3E34C06E-4FBE-499A-9A83-C714E4808E8C}" dt="2022-09-18T21:19:54.632" v="1712" actId="14100"/>
          <ac:spMkLst>
            <pc:docMk/>
            <pc:sldMk cId="2543705270" sldId="347"/>
            <ac:spMk id="21" creationId="{995489BF-D6B3-4072-8D59-A10D7F6BFF52}"/>
          </ac:spMkLst>
        </pc:spChg>
        <pc:spChg chg="add del mod">
          <ac:chgData name="William Grey" userId="37b73424-c081-4fc2-b1af-363f4f3fd4f3" providerId="ADAL" clId="{3E34C06E-4FBE-499A-9A83-C714E4808E8C}" dt="2022-09-18T21:19:28.353" v="1708" actId="478"/>
          <ac:spMkLst>
            <pc:docMk/>
            <pc:sldMk cId="2543705270" sldId="347"/>
            <ac:spMk id="22" creationId="{0E715776-C8F8-48D8-8E90-9D687856AC2B}"/>
          </ac:spMkLst>
        </pc:spChg>
        <pc:spChg chg="add mod">
          <ac:chgData name="William Grey" userId="37b73424-c081-4fc2-b1af-363f4f3fd4f3" providerId="ADAL" clId="{3E34C06E-4FBE-499A-9A83-C714E4808E8C}" dt="2022-09-18T21:21:53.662" v="1735" actId="1076"/>
          <ac:spMkLst>
            <pc:docMk/>
            <pc:sldMk cId="2543705270" sldId="347"/>
            <ac:spMk id="23" creationId="{454CA477-6D04-4EAA-9C4C-48A2628BCBA5}"/>
          </ac:spMkLst>
        </pc:spChg>
        <pc:spChg chg="add del mod">
          <ac:chgData name="William Grey" userId="37b73424-c081-4fc2-b1af-363f4f3fd4f3" providerId="ADAL" clId="{3E34C06E-4FBE-499A-9A83-C714E4808E8C}" dt="2022-09-18T21:16:09.303" v="1675" actId="478"/>
          <ac:spMkLst>
            <pc:docMk/>
            <pc:sldMk cId="2543705270" sldId="347"/>
            <ac:spMk id="24" creationId="{2736BE2A-768B-41E4-BC51-EBB779135F8A}"/>
          </ac:spMkLst>
        </pc:spChg>
        <pc:spChg chg="add del mod">
          <ac:chgData name="William Grey" userId="37b73424-c081-4fc2-b1af-363f4f3fd4f3" providerId="ADAL" clId="{3E34C06E-4FBE-499A-9A83-C714E4808E8C}" dt="2022-09-18T21:16:06.020" v="1674" actId="478"/>
          <ac:spMkLst>
            <pc:docMk/>
            <pc:sldMk cId="2543705270" sldId="347"/>
            <ac:spMk id="25" creationId="{2F24A9F1-2406-4591-B752-59821F2A7CB9}"/>
          </ac:spMkLst>
        </pc:spChg>
        <pc:spChg chg="add del mod">
          <ac:chgData name="William Grey" userId="37b73424-c081-4fc2-b1af-363f4f3fd4f3" providerId="ADAL" clId="{3E34C06E-4FBE-499A-9A83-C714E4808E8C}" dt="2022-09-18T21:15:59.497" v="1672" actId="478"/>
          <ac:spMkLst>
            <pc:docMk/>
            <pc:sldMk cId="2543705270" sldId="347"/>
            <ac:spMk id="26" creationId="{D2943A31-2FDD-4E30-AF01-7D2CDBEA685E}"/>
          </ac:spMkLst>
        </pc:spChg>
        <pc:spChg chg="add mod">
          <ac:chgData name="William Grey" userId="37b73424-c081-4fc2-b1af-363f4f3fd4f3" providerId="ADAL" clId="{3E34C06E-4FBE-499A-9A83-C714E4808E8C}" dt="2022-09-18T21:19:09.772" v="1705" actId="1076"/>
          <ac:spMkLst>
            <pc:docMk/>
            <pc:sldMk cId="2543705270" sldId="347"/>
            <ac:spMk id="46" creationId="{E137C516-56E2-45E9-A3AF-C5A59964127B}"/>
          </ac:spMkLst>
        </pc:spChg>
        <pc:spChg chg="add mod">
          <ac:chgData name="William Grey" userId="37b73424-c081-4fc2-b1af-363f4f3fd4f3" providerId="ADAL" clId="{3E34C06E-4FBE-499A-9A83-C714E4808E8C}" dt="2022-09-18T21:19:09.772" v="1705" actId="1076"/>
          <ac:spMkLst>
            <pc:docMk/>
            <pc:sldMk cId="2543705270" sldId="347"/>
            <ac:spMk id="50" creationId="{C99DB6B5-4F28-49A6-82E4-3C5180E055E9}"/>
          </ac:spMkLst>
        </pc:spChg>
        <pc:spChg chg="add mod">
          <ac:chgData name="William Grey" userId="37b73424-c081-4fc2-b1af-363f4f3fd4f3" providerId="ADAL" clId="{3E34C06E-4FBE-499A-9A83-C714E4808E8C}" dt="2022-09-18T21:22:05.616" v="1737" actId="1076"/>
          <ac:spMkLst>
            <pc:docMk/>
            <pc:sldMk cId="2543705270" sldId="347"/>
            <ac:spMk id="64" creationId="{AA019F1D-5C93-47D6-8374-DBEF836CDF62}"/>
          </ac:spMkLst>
        </pc:spChg>
        <pc:spChg chg="add del mod">
          <ac:chgData name="William Grey" userId="37b73424-c081-4fc2-b1af-363f4f3fd4f3" providerId="ADAL" clId="{3E34C06E-4FBE-499A-9A83-C714E4808E8C}" dt="2022-09-18T21:20:31.173" v="1720"/>
          <ac:spMkLst>
            <pc:docMk/>
            <pc:sldMk cId="2543705270" sldId="347"/>
            <ac:spMk id="65" creationId="{4FBE836B-ECCF-4E9D-A85C-0C84857AE13A}"/>
          </ac:spMkLst>
        </pc:spChg>
        <pc:spChg chg="add del mod">
          <ac:chgData name="William Grey" userId="37b73424-c081-4fc2-b1af-363f4f3fd4f3" providerId="ADAL" clId="{3E34C06E-4FBE-499A-9A83-C714E4808E8C}" dt="2022-09-18T21:20:37.727" v="1722"/>
          <ac:spMkLst>
            <pc:docMk/>
            <pc:sldMk cId="2543705270" sldId="347"/>
            <ac:spMk id="66" creationId="{DD75D579-B8F8-4AB5-BAC3-D66D8E12FD32}"/>
          </ac:spMkLst>
        </pc:spChg>
        <pc:spChg chg="add mod">
          <ac:chgData name="William Grey" userId="37b73424-c081-4fc2-b1af-363f4f3fd4f3" providerId="ADAL" clId="{3E34C06E-4FBE-499A-9A83-C714E4808E8C}" dt="2022-09-18T21:21:11.880" v="1729" actId="20577"/>
          <ac:spMkLst>
            <pc:docMk/>
            <pc:sldMk cId="2543705270" sldId="347"/>
            <ac:spMk id="70" creationId="{9B07BF0D-2506-4234-8C30-ADD114220AEE}"/>
          </ac:spMkLst>
        </pc:spChg>
        <pc:graphicFrameChg chg="modGraphic">
          <ac:chgData name="William Grey" userId="37b73424-c081-4fc2-b1af-363f4f3fd4f3" providerId="ADAL" clId="{3E34C06E-4FBE-499A-9A83-C714E4808E8C}" dt="2022-09-18T21:12:06.301" v="1605" actId="12385"/>
          <ac:graphicFrameMkLst>
            <pc:docMk/>
            <pc:sldMk cId="2543705270" sldId="347"/>
            <ac:graphicFrameMk id="4" creationId="{00000000-0000-0000-0000-000000000000}"/>
          </ac:graphicFrameMkLst>
        </pc:graphicFrameChg>
        <pc:graphicFrameChg chg="add mod modGraphic">
          <ac:chgData name="William Grey" userId="37b73424-c081-4fc2-b1af-363f4f3fd4f3" providerId="ADAL" clId="{3E34C06E-4FBE-499A-9A83-C714E4808E8C}" dt="2022-09-18T21:14:27.336" v="1660" actId="2165"/>
          <ac:graphicFrameMkLst>
            <pc:docMk/>
            <pc:sldMk cId="2543705270" sldId="347"/>
            <ac:graphicFrameMk id="27" creationId="{D41000A4-9565-4EF9-9A7C-85F215616125}"/>
          </ac:graphicFrameMkLst>
        </pc:graphicFrameChg>
        <pc:cxnChg chg="add mod">
          <ac:chgData name="William Grey" userId="37b73424-c081-4fc2-b1af-363f4f3fd4f3" providerId="ADAL" clId="{3E34C06E-4FBE-499A-9A83-C714E4808E8C}" dt="2022-09-18T21:19:09.772" v="1705" actId="1076"/>
          <ac:cxnSpMkLst>
            <pc:docMk/>
            <pc:sldMk cId="2543705270" sldId="347"/>
            <ac:cxnSpMk id="13" creationId="{F65ABA5E-7A13-4ECC-92FF-7E1294DFC315}"/>
          </ac:cxnSpMkLst>
        </pc:cxnChg>
        <pc:cxnChg chg="add mod">
          <ac:chgData name="William Grey" userId="37b73424-c081-4fc2-b1af-363f4f3fd4f3" providerId="ADAL" clId="{3E34C06E-4FBE-499A-9A83-C714E4808E8C}" dt="2022-09-18T21:21:41.534" v="1732" actId="14100"/>
          <ac:cxnSpMkLst>
            <pc:docMk/>
            <pc:sldMk cId="2543705270" sldId="347"/>
            <ac:cxnSpMk id="14" creationId="{DD9904E8-762C-4389-902C-372632E708B0}"/>
          </ac:cxnSpMkLst>
        </pc:cxnChg>
        <pc:cxnChg chg="add del mod">
          <ac:chgData name="William Grey" userId="37b73424-c081-4fc2-b1af-363f4f3fd4f3" providerId="ADAL" clId="{3E34C06E-4FBE-499A-9A83-C714E4808E8C}" dt="2022-09-18T21:19:16.828" v="1706" actId="478"/>
          <ac:cxnSpMkLst>
            <pc:docMk/>
            <pc:sldMk cId="2543705270" sldId="347"/>
            <ac:cxnSpMk id="15" creationId="{A49E0933-EE4C-41D1-A68A-A60A4CCB903F}"/>
          </ac:cxnSpMkLst>
        </pc:cxnChg>
        <pc:cxnChg chg="add del mod">
          <ac:chgData name="William Grey" userId="37b73424-c081-4fc2-b1af-363f4f3fd4f3" providerId="ADAL" clId="{3E34C06E-4FBE-499A-9A83-C714E4808E8C}" dt="2022-09-18T21:15:44.226" v="1667" actId="478"/>
          <ac:cxnSpMkLst>
            <pc:docMk/>
            <pc:sldMk cId="2543705270" sldId="347"/>
            <ac:cxnSpMk id="16" creationId="{A1BAAF06-9733-47FA-A3BD-DD85E168763A}"/>
          </ac:cxnSpMkLst>
        </pc:cxnChg>
        <pc:cxnChg chg="add del mod">
          <ac:chgData name="William Grey" userId="37b73424-c081-4fc2-b1af-363f4f3fd4f3" providerId="ADAL" clId="{3E34C06E-4FBE-499A-9A83-C714E4808E8C}" dt="2022-09-18T21:15:53.301" v="1670" actId="478"/>
          <ac:cxnSpMkLst>
            <pc:docMk/>
            <pc:sldMk cId="2543705270" sldId="347"/>
            <ac:cxnSpMk id="17" creationId="{A8B3CAAF-F791-4D55-BF01-4546E46D7244}"/>
          </ac:cxnSpMkLst>
        </pc:cxnChg>
        <pc:cxnChg chg="add del mod">
          <ac:chgData name="William Grey" userId="37b73424-c081-4fc2-b1af-363f4f3fd4f3" providerId="ADAL" clId="{3E34C06E-4FBE-499A-9A83-C714E4808E8C}" dt="2022-09-18T21:15:55.891" v="1671" actId="478"/>
          <ac:cxnSpMkLst>
            <pc:docMk/>
            <pc:sldMk cId="2543705270" sldId="347"/>
            <ac:cxnSpMk id="18" creationId="{867B8C96-7721-42B1-9B74-1C779A871319}"/>
          </ac:cxnSpMkLst>
        </pc:cxnChg>
        <pc:cxnChg chg="add mod">
          <ac:chgData name="William Grey" userId="37b73424-c081-4fc2-b1af-363f4f3fd4f3" providerId="ADAL" clId="{3E34C06E-4FBE-499A-9A83-C714E4808E8C}" dt="2022-09-18T21:19:09.772" v="1705" actId="1076"/>
          <ac:cxnSpMkLst>
            <pc:docMk/>
            <pc:sldMk cId="2543705270" sldId="347"/>
            <ac:cxnSpMk id="19" creationId="{622B9643-2B8A-45E7-AF65-D619C289B877}"/>
          </ac:cxnSpMkLst>
        </pc:cxnChg>
        <pc:cxnChg chg="add mod">
          <ac:chgData name="William Grey" userId="37b73424-c081-4fc2-b1af-363f4f3fd4f3" providerId="ADAL" clId="{3E34C06E-4FBE-499A-9A83-C714E4808E8C}" dt="2022-09-18T21:21:58.001" v="1736" actId="14100"/>
          <ac:cxnSpMkLst>
            <pc:docMk/>
            <pc:sldMk cId="2543705270" sldId="347"/>
            <ac:cxnSpMk id="31" creationId="{4984BA65-1AB9-4FF0-9478-BBB161918565}"/>
          </ac:cxnSpMkLst>
        </pc:cxnChg>
        <pc:cxnChg chg="add mod">
          <ac:chgData name="William Grey" userId="37b73424-c081-4fc2-b1af-363f4f3fd4f3" providerId="ADAL" clId="{3E34C06E-4FBE-499A-9A83-C714E4808E8C}" dt="2022-09-18T21:19:09.772" v="1705" actId="1076"/>
          <ac:cxnSpMkLst>
            <pc:docMk/>
            <pc:sldMk cId="2543705270" sldId="347"/>
            <ac:cxnSpMk id="47" creationId="{9CE90EAC-5379-424F-80BF-2C7CCAAA2BE4}"/>
          </ac:cxnSpMkLst>
        </pc:cxnChg>
        <pc:cxnChg chg="add mod">
          <ac:chgData name="William Grey" userId="37b73424-c081-4fc2-b1af-363f4f3fd4f3" providerId="ADAL" clId="{3E34C06E-4FBE-499A-9A83-C714E4808E8C}" dt="2022-09-18T21:20:56.332" v="1725" actId="14100"/>
          <ac:cxnSpMkLst>
            <pc:docMk/>
            <pc:sldMk cId="2543705270" sldId="347"/>
            <ac:cxnSpMk id="67" creationId="{494AA0EC-01E1-4F40-9859-2416FCB92C61}"/>
          </ac:cxnSpMkLst>
        </pc:cxnChg>
      </pc:sldChg>
      <pc:sldChg chg="modSp mod">
        <pc:chgData name="William Grey" userId="37b73424-c081-4fc2-b1af-363f4f3fd4f3" providerId="ADAL" clId="{3E34C06E-4FBE-499A-9A83-C714E4808E8C}" dt="2022-09-18T20:25:56.002" v="721" actId="12"/>
        <pc:sldMkLst>
          <pc:docMk/>
          <pc:sldMk cId="4036960458" sldId="348"/>
        </pc:sldMkLst>
        <pc:spChg chg="mod">
          <ac:chgData name="William Grey" userId="37b73424-c081-4fc2-b1af-363f4f3fd4f3" providerId="ADAL" clId="{3E34C06E-4FBE-499A-9A83-C714E4808E8C}" dt="2022-09-17T18:22:07.189" v="21" actId="27636"/>
          <ac:spMkLst>
            <pc:docMk/>
            <pc:sldMk cId="4036960458" sldId="348"/>
            <ac:spMk id="2" creationId="{E9310363-BBDD-4BAF-93CF-AFBF22C5E4D3}"/>
          </ac:spMkLst>
        </pc:spChg>
        <pc:spChg chg="mod">
          <ac:chgData name="William Grey" userId="37b73424-c081-4fc2-b1af-363f4f3fd4f3" providerId="ADAL" clId="{3E34C06E-4FBE-499A-9A83-C714E4808E8C}" dt="2022-09-18T20:25:56.002" v="721" actId="12"/>
          <ac:spMkLst>
            <pc:docMk/>
            <pc:sldMk cId="4036960458" sldId="348"/>
            <ac:spMk id="3" creationId="{966B41D3-7E72-4BDB-84DF-BA36C2E6A6D8}"/>
          </ac:spMkLst>
        </pc:spChg>
      </pc:sldChg>
      <pc:sldChg chg="modSp del mod">
        <pc:chgData name="William Grey" userId="37b73424-c081-4fc2-b1af-363f4f3fd4f3" providerId="ADAL" clId="{3E34C06E-4FBE-499A-9A83-C714E4808E8C}" dt="2022-09-19T09:45:58.262" v="1779" actId="47"/>
        <pc:sldMkLst>
          <pc:docMk/>
          <pc:sldMk cId="4124740611" sldId="350"/>
        </pc:sldMkLst>
        <pc:spChg chg="mod">
          <ac:chgData name="William Grey" userId="37b73424-c081-4fc2-b1af-363f4f3fd4f3" providerId="ADAL" clId="{3E34C06E-4FBE-499A-9A83-C714E4808E8C}" dt="2022-09-17T18:22:07.135" v="14" actId="27636"/>
          <ac:spMkLst>
            <pc:docMk/>
            <pc:sldMk cId="4124740611" sldId="350"/>
            <ac:spMk id="2" creationId="{5A7D7CAC-2EBF-4866-B05B-178BE6444D89}"/>
          </ac:spMkLst>
        </pc:spChg>
        <pc:spChg chg="mod">
          <ac:chgData name="William Grey" userId="37b73424-c081-4fc2-b1af-363f4f3fd4f3" providerId="ADAL" clId="{3E34C06E-4FBE-499A-9A83-C714E4808E8C}" dt="2022-09-19T09:44:56.760" v="1745" actId="21"/>
          <ac:spMkLst>
            <pc:docMk/>
            <pc:sldMk cId="4124740611" sldId="350"/>
            <ac:spMk id="3" creationId="{AD49D323-7598-44FC-BC01-51A2E18FE61D}"/>
          </ac:spMkLst>
        </pc:spChg>
      </pc:sldChg>
      <pc:sldChg chg="addSp delSp mod">
        <pc:chgData name="William Grey" userId="37b73424-c081-4fc2-b1af-363f4f3fd4f3" providerId="ADAL" clId="{3E34C06E-4FBE-499A-9A83-C714E4808E8C}" dt="2022-09-19T09:48:30.628" v="1781" actId="478"/>
        <pc:sldMkLst>
          <pc:docMk/>
          <pc:sldMk cId="2744700971" sldId="351"/>
        </pc:sldMkLst>
        <pc:graphicFrameChg chg="add del">
          <ac:chgData name="William Grey" userId="37b73424-c081-4fc2-b1af-363f4f3fd4f3" providerId="ADAL" clId="{3E34C06E-4FBE-499A-9A83-C714E4808E8C}" dt="2022-09-19T09:48:30.628" v="1781" actId="478"/>
          <ac:graphicFrameMkLst>
            <pc:docMk/>
            <pc:sldMk cId="2744700971" sldId="351"/>
            <ac:graphicFrameMk id="22" creationId="{F20A172B-9C01-48DF-AE21-3DE7EDD47E70}"/>
          </ac:graphicFrameMkLst>
        </pc:graphicFrameChg>
      </pc:sldChg>
      <pc:sldChg chg="modSp mod">
        <pc:chgData name="William Grey" userId="37b73424-c081-4fc2-b1af-363f4f3fd4f3" providerId="ADAL" clId="{3E34C06E-4FBE-499A-9A83-C714E4808E8C}" dt="2022-09-17T18:22:07.169" v="18" actId="27636"/>
        <pc:sldMkLst>
          <pc:docMk/>
          <pc:sldMk cId="984714828" sldId="352"/>
        </pc:sldMkLst>
        <pc:spChg chg="mod">
          <ac:chgData name="William Grey" userId="37b73424-c081-4fc2-b1af-363f4f3fd4f3" providerId="ADAL" clId="{3E34C06E-4FBE-499A-9A83-C714E4808E8C}" dt="2022-09-17T18:22:07.169" v="18" actId="27636"/>
          <ac:spMkLst>
            <pc:docMk/>
            <pc:sldMk cId="984714828" sldId="352"/>
            <ac:spMk id="2" creationId="{DF5A3907-F82B-491C-9B0D-4725150E9DAC}"/>
          </ac:spMkLst>
        </pc:spChg>
      </pc:sldChg>
      <pc:sldChg chg="addSp delSp modSp mod">
        <pc:chgData name="William Grey" userId="37b73424-c081-4fc2-b1af-363f4f3fd4f3" providerId="ADAL" clId="{3E34C06E-4FBE-499A-9A83-C714E4808E8C}" dt="2022-09-19T10:22:01.525" v="1996" actId="1076"/>
        <pc:sldMkLst>
          <pc:docMk/>
          <pc:sldMk cId="2090256712" sldId="353"/>
        </pc:sldMkLst>
        <pc:spChg chg="mod">
          <ac:chgData name="William Grey" userId="37b73424-c081-4fc2-b1af-363f4f3fd4f3" providerId="ADAL" clId="{3E34C06E-4FBE-499A-9A83-C714E4808E8C}" dt="2022-09-19T10:21:56.055" v="1995" actId="14100"/>
          <ac:spMkLst>
            <pc:docMk/>
            <pc:sldMk cId="2090256712" sldId="353"/>
            <ac:spMk id="2" creationId="{00000000-0000-0000-0000-000000000000}"/>
          </ac:spMkLst>
        </pc:spChg>
        <pc:spChg chg="del mod">
          <ac:chgData name="William Grey" userId="37b73424-c081-4fc2-b1af-363f4f3fd4f3" providerId="ADAL" clId="{3E34C06E-4FBE-499A-9A83-C714E4808E8C}" dt="2022-09-19T10:14:04.261" v="1852"/>
          <ac:spMkLst>
            <pc:docMk/>
            <pc:sldMk cId="2090256712" sldId="353"/>
            <ac:spMk id="4" creationId="{B9BBDD8F-E6CD-45CF-8FCE-328CE2199CA1}"/>
          </ac:spMkLst>
        </pc:spChg>
        <pc:graphicFrameChg chg="mod modGraphic">
          <ac:chgData name="William Grey" userId="37b73424-c081-4fc2-b1af-363f4f3fd4f3" providerId="ADAL" clId="{3E34C06E-4FBE-499A-9A83-C714E4808E8C}" dt="2022-09-19T10:22:01.525" v="1996" actId="1076"/>
          <ac:graphicFrameMkLst>
            <pc:docMk/>
            <pc:sldMk cId="2090256712" sldId="353"/>
            <ac:graphicFrameMk id="5" creationId="{00000000-0000-0000-0000-000000000000}"/>
          </ac:graphicFrameMkLst>
        </pc:graphicFrameChg>
        <pc:graphicFrameChg chg="add mod modGraphic">
          <ac:chgData name="William Grey" userId="37b73424-c081-4fc2-b1af-363f4f3fd4f3" providerId="ADAL" clId="{3E34C06E-4FBE-499A-9A83-C714E4808E8C}" dt="2022-09-19T10:21:24.825" v="1950" actId="20577"/>
          <ac:graphicFrameMkLst>
            <pc:docMk/>
            <pc:sldMk cId="2090256712" sldId="353"/>
            <ac:graphicFrameMk id="19" creationId="{75305AD3-FFBB-4FC2-87CA-3041FDC5692B}"/>
          </ac:graphicFrameMkLst>
        </pc:graphicFrameChg>
      </pc:sldChg>
      <pc:sldChg chg="modSp mod">
        <pc:chgData name="William Grey" userId="37b73424-c081-4fc2-b1af-363f4f3fd4f3" providerId="ADAL" clId="{3E34C06E-4FBE-499A-9A83-C714E4808E8C}" dt="2022-09-17T18:22:07.178" v="19" actId="27636"/>
        <pc:sldMkLst>
          <pc:docMk/>
          <pc:sldMk cId="801278407" sldId="355"/>
        </pc:sldMkLst>
        <pc:spChg chg="mod">
          <ac:chgData name="William Grey" userId="37b73424-c081-4fc2-b1af-363f4f3fd4f3" providerId="ADAL" clId="{3E34C06E-4FBE-499A-9A83-C714E4808E8C}" dt="2022-09-17T18:22:07.178" v="19" actId="27636"/>
          <ac:spMkLst>
            <pc:docMk/>
            <pc:sldMk cId="801278407" sldId="355"/>
            <ac:spMk id="2" creationId="{99299030-EEB6-4730-9149-3A40F82B0165}"/>
          </ac:spMkLst>
        </pc:spChg>
      </pc:sldChg>
      <pc:sldChg chg="modSp mod">
        <pc:chgData name="William Grey" userId="37b73424-c081-4fc2-b1af-363f4f3fd4f3" providerId="ADAL" clId="{3E34C06E-4FBE-499A-9A83-C714E4808E8C}" dt="2022-09-19T09:45:04.344" v="1747"/>
        <pc:sldMkLst>
          <pc:docMk/>
          <pc:sldMk cId="1622876126" sldId="356"/>
        </pc:sldMkLst>
        <pc:spChg chg="mod">
          <ac:chgData name="William Grey" userId="37b73424-c081-4fc2-b1af-363f4f3fd4f3" providerId="ADAL" clId="{3E34C06E-4FBE-499A-9A83-C714E4808E8C}" dt="2022-09-17T18:22:07.151" v="16" actId="27636"/>
          <ac:spMkLst>
            <pc:docMk/>
            <pc:sldMk cId="1622876126" sldId="356"/>
            <ac:spMk id="2" creationId="{6F11D7CC-1675-4DB8-96F8-B171C05ACE66}"/>
          </ac:spMkLst>
        </pc:spChg>
        <pc:spChg chg="mod">
          <ac:chgData name="William Grey" userId="37b73424-c081-4fc2-b1af-363f4f3fd4f3" providerId="ADAL" clId="{3E34C06E-4FBE-499A-9A83-C714E4808E8C}" dt="2022-09-19T09:45:04.344" v="1747"/>
          <ac:spMkLst>
            <pc:docMk/>
            <pc:sldMk cId="1622876126" sldId="356"/>
            <ac:spMk id="3" creationId="{568506CF-4B1A-41B0-8CCC-078B88FE8F6A}"/>
          </ac:spMkLst>
        </pc:spChg>
      </pc:sldChg>
      <pc:sldChg chg="modSp mod">
        <pc:chgData name="William Grey" userId="37b73424-c081-4fc2-b1af-363f4f3fd4f3" providerId="ADAL" clId="{3E34C06E-4FBE-499A-9A83-C714E4808E8C}" dt="2022-09-19T09:44:25.981" v="1744" actId="12"/>
        <pc:sldMkLst>
          <pc:docMk/>
          <pc:sldMk cId="1870736526" sldId="357"/>
        </pc:sldMkLst>
        <pc:spChg chg="mod">
          <ac:chgData name="William Grey" userId="37b73424-c081-4fc2-b1af-363f4f3fd4f3" providerId="ADAL" clId="{3E34C06E-4FBE-499A-9A83-C714E4808E8C}" dt="2022-09-17T18:22:07.143" v="15" actId="27636"/>
          <ac:spMkLst>
            <pc:docMk/>
            <pc:sldMk cId="1870736526" sldId="357"/>
            <ac:spMk id="2" creationId="{6F11D7CC-1675-4DB8-96F8-B171C05ACE66}"/>
          </ac:spMkLst>
        </pc:spChg>
        <pc:spChg chg="mod">
          <ac:chgData name="William Grey" userId="37b73424-c081-4fc2-b1af-363f4f3fd4f3" providerId="ADAL" clId="{3E34C06E-4FBE-499A-9A83-C714E4808E8C}" dt="2022-09-19T09:44:25.981" v="1744" actId="12"/>
          <ac:spMkLst>
            <pc:docMk/>
            <pc:sldMk cId="1870736526" sldId="357"/>
            <ac:spMk id="3" creationId="{568506CF-4B1A-41B0-8CCC-078B88FE8F6A}"/>
          </ac:spMkLst>
        </pc:spChg>
      </pc:sldChg>
      <pc:sldChg chg="addSp delSp modSp mod">
        <pc:chgData name="William Grey" userId="37b73424-c081-4fc2-b1af-363f4f3fd4f3" providerId="ADAL" clId="{3E34C06E-4FBE-499A-9A83-C714E4808E8C}" dt="2022-09-18T19:36:47.218" v="96" actId="20577"/>
        <pc:sldMkLst>
          <pc:docMk/>
          <pc:sldMk cId="3569102213" sldId="358"/>
        </pc:sldMkLst>
        <pc:spChg chg="mod">
          <ac:chgData name="William Grey" userId="37b73424-c081-4fc2-b1af-363f4f3fd4f3" providerId="ADAL" clId="{3E34C06E-4FBE-499A-9A83-C714E4808E8C}" dt="2022-09-17T18:22:07.053" v="4" actId="27636"/>
          <ac:spMkLst>
            <pc:docMk/>
            <pc:sldMk cId="3569102213" sldId="358"/>
            <ac:spMk id="2" creationId="{08C4405A-9129-442F-8D34-BC2C9B04C26A}"/>
          </ac:spMkLst>
        </pc:spChg>
        <pc:spChg chg="add del">
          <ac:chgData name="William Grey" userId="37b73424-c081-4fc2-b1af-363f4f3fd4f3" providerId="ADAL" clId="{3E34C06E-4FBE-499A-9A83-C714E4808E8C}" dt="2022-09-18T19:36:17.417" v="34" actId="22"/>
          <ac:spMkLst>
            <pc:docMk/>
            <pc:sldMk cId="3569102213" sldId="358"/>
            <ac:spMk id="13" creationId="{27DE0530-5536-4588-8423-8834740B5E66}"/>
          </ac:spMkLst>
        </pc:spChg>
        <pc:spChg chg="add mod">
          <ac:chgData name="William Grey" userId="37b73424-c081-4fc2-b1af-363f4f3fd4f3" providerId="ADAL" clId="{3E34C06E-4FBE-499A-9A83-C714E4808E8C}" dt="2022-09-18T19:36:47.218" v="96" actId="20577"/>
          <ac:spMkLst>
            <pc:docMk/>
            <pc:sldMk cId="3569102213" sldId="358"/>
            <ac:spMk id="14" creationId="{F71C165C-9673-4E01-A094-B0D36C74F124}"/>
          </ac:spMkLst>
        </pc:spChg>
      </pc:sldChg>
      <pc:sldChg chg="modSp mod">
        <pc:chgData name="William Grey" userId="37b73424-c081-4fc2-b1af-363f4f3fd4f3" providerId="ADAL" clId="{3E34C06E-4FBE-499A-9A83-C714E4808E8C}" dt="2022-09-17T18:22:07.163" v="17" actId="27636"/>
        <pc:sldMkLst>
          <pc:docMk/>
          <pc:sldMk cId="3197290527" sldId="360"/>
        </pc:sldMkLst>
        <pc:spChg chg="mod">
          <ac:chgData name="William Grey" userId="37b73424-c081-4fc2-b1af-363f4f3fd4f3" providerId="ADAL" clId="{3E34C06E-4FBE-499A-9A83-C714E4808E8C}" dt="2022-09-17T18:22:07.163" v="17" actId="27636"/>
          <ac:spMkLst>
            <pc:docMk/>
            <pc:sldMk cId="3197290527" sldId="360"/>
            <ac:spMk id="2" creationId="{D35F95C8-D3E9-4B0B-93DB-6B2DF66D3CA4}"/>
          </ac:spMkLst>
        </pc:spChg>
        <pc:spChg chg="mod">
          <ac:chgData name="William Grey" userId="37b73424-c081-4fc2-b1af-363f4f3fd4f3" providerId="ADAL" clId="{3E34C06E-4FBE-499A-9A83-C714E4808E8C}" dt="2022-09-17T18:22:06.941" v="0"/>
          <ac:spMkLst>
            <pc:docMk/>
            <pc:sldMk cId="3197290527" sldId="360"/>
            <ac:spMk id="3" creationId="{57F95642-952F-49F3-9AAD-9913EC5FDBEB}"/>
          </ac:spMkLst>
        </pc:spChg>
      </pc:sldChg>
      <pc:sldChg chg="modSp mod">
        <pc:chgData name="William Grey" userId="37b73424-c081-4fc2-b1af-363f4f3fd4f3" providerId="ADAL" clId="{3E34C06E-4FBE-499A-9A83-C714E4808E8C}" dt="2022-09-17T18:22:07.184" v="20" actId="27636"/>
        <pc:sldMkLst>
          <pc:docMk/>
          <pc:sldMk cId="1008740606" sldId="361"/>
        </pc:sldMkLst>
        <pc:spChg chg="mod">
          <ac:chgData name="William Grey" userId="37b73424-c081-4fc2-b1af-363f4f3fd4f3" providerId="ADAL" clId="{3E34C06E-4FBE-499A-9A83-C714E4808E8C}" dt="2022-09-17T18:22:07.184" v="20" actId="27636"/>
          <ac:spMkLst>
            <pc:docMk/>
            <pc:sldMk cId="1008740606" sldId="361"/>
            <ac:spMk id="2" creationId="{99299030-EEB6-4730-9149-3A40F82B0165}"/>
          </ac:spMkLst>
        </pc:spChg>
      </pc:sldChg>
      <pc:sldChg chg="addSp delSp modSp new mod">
        <pc:chgData name="William Grey" userId="37b73424-c081-4fc2-b1af-363f4f3fd4f3" providerId="ADAL" clId="{3E34C06E-4FBE-499A-9A83-C714E4808E8C}" dt="2022-09-18T20:24:24.404" v="720" actId="1076"/>
        <pc:sldMkLst>
          <pc:docMk/>
          <pc:sldMk cId="3693896562" sldId="362"/>
        </pc:sldMkLst>
        <pc:spChg chg="mod">
          <ac:chgData name="William Grey" userId="37b73424-c081-4fc2-b1af-363f4f3fd4f3" providerId="ADAL" clId="{3E34C06E-4FBE-499A-9A83-C714E4808E8C}" dt="2022-09-18T20:18:31.006" v="495" actId="255"/>
          <ac:spMkLst>
            <pc:docMk/>
            <pc:sldMk cId="3693896562" sldId="362"/>
            <ac:spMk id="2" creationId="{A74063EB-4B07-44ED-BB9F-13F8EFBB16DB}"/>
          </ac:spMkLst>
        </pc:spChg>
        <pc:spChg chg="del mod">
          <ac:chgData name="William Grey" userId="37b73424-c081-4fc2-b1af-363f4f3fd4f3" providerId="ADAL" clId="{3E34C06E-4FBE-499A-9A83-C714E4808E8C}" dt="2022-09-18T20:14:16.929" v="301" actId="478"/>
          <ac:spMkLst>
            <pc:docMk/>
            <pc:sldMk cId="3693896562" sldId="362"/>
            <ac:spMk id="3" creationId="{184214F8-1C2A-4BD5-B6B7-A29A005A243F}"/>
          </ac:spMkLst>
        </pc:spChg>
        <pc:spChg chg="add mod">
          <ac:chgData name="William Grey" userId="37b73424-c081-4fc2-b1af-363f4f3fd4f3" providerId="ADAL" clId="{3E34C06E-4FBE-499A-9A83-C714E4808E8C}" dt="2022-09-18T20:24:24.404" v="720" actId="1076"/>
          <ac:spMkLst>
            <pc:docMk/>
            <pc:sldMk cId="3693896562" sldId="362"/>
            <ac:spMk id="5" creationId="{975EAA79-7E68-4F28-9C82-E5AEA7032D9A}"/>
          </ac:spMkLst>
        </pc:spChg>
        <pc:spChg chg="add mod">
          <ac:chgData name="William Grey" userId="37b73424-c081-4fc2-b1af-363f4f3fd4f3" providerId="ADAL" clId="{3E34C06E-4FBE-499A-9A83-C714E4808E8C}" dt="2022-09-18T20:24:24.404" v="720" actId="1076"/>
          <ac:spMkLst>
            <pc:docMk/>
            <pc:sldMk cId="3693896562" sldId="362"/>
            <ac:spMk id="6" creationId="{A2BC7DE0-B870-470E-B76F-5B119756F59D}"/>
          </ac:spMkLst>
        </pc:spChg>
        <pc:spChg chg="add mod">
          <ac:chgData name="William Grey" userId="37b73424-c081-4fc2-b1af-363f4f3fd4f3" providerId="ADAL" clId="{3E34C06E-4FBE-499A-9A83-C714E4808E8C}" dt="2022-09-18T20:24:24.404" v="720" actId="1076"/>
          <ac:spMkLst>
            <pc:docMk/>
            <pc:sldMk cId="3693896562" sldId="362"/>
            <ac:spMk id="7" creationId="{2EB8D2D2-7243-4E98-BDBE-6AAC3AC81A43}"/>
          </ac:spMkLst>
        </pc:spChg>
        <pc:spChg chg="add mod">
          <ac:chgData name="William Grey" userId="37b73424-c081-4fc2-b1af-363f4f3fd4f3" providerId="ADAL" clId="{3E34C06E-4FBE-499A-9A83-C714E4808E8C}" dt="2022-09-18T20:24:24.404" v="720" actId="1076"/>
          <ac:spMkLst>
            <pc:docMk/>
            <pc:sldMk cId="3693896562" sldId="362"/>
            <ac:spMk id="8" creationId="{8318DEBC-E0B2-4FAC-BE71-517887F91552}"/>
          </ac:spMkLst>
        </pc:spChg>
        <pc:spChg chg="add mod">
          <ac:chgData name="William Grey" userId="37b73424-c081-4fc2-b1af-363f4f3fd4f3" providerId="ADAL" clId="{3E34C06E-4FBE-499A-9A83-C714E4808E8C}" dt="2022-09-18T20:24:24.404" v="720" actId="1076"/>
          <ac:spMkLst>
            <pc:docMk/>
            <pc:sldMk cId="3693896562" sldId="362"/>
            <ac:spMk id="9" creationId="{79E67789-1446-45E7-BCDF-36D277F180D0}"/>
          </ac:spMkLst>
        </pc:spChg>
        <pc:spChg chg="add mod">
          <ac:chgData name="William Grey" userId="37b73424-c081-4fc2-b1af-363f4f3fd4f3" providerId="ADAL" clId="{3E34C06E-4FBE-499A-9A83-C714E4808E8C}" dt="2022-09-18T20:24:24.404" v="720" actId="1076"/>
          <ac:spMkLst>
            <pc:docMk/>
            <pc:sldMk cId="3693896562" sldId="362"/>
            <ac:spMk id="10" creationId="{813B9F0F-FF70-494A-A9CD-F73D72A8C97E}"/>
          </ac:spMkLst>
        </pc:spChg>
        <pc:spChg chg="add mod">
          <ac:chgData name="William Grey" userId="37b73424-c081-4fc2-b1af-363f4f3fd4f3" providerId="ADAL" clId="{3E34C06E-4FBE-499A-9A83-C714E4808E8C}" dt="2022-09-18T20:24:24.404" v="720" actId="1076"/>
          <ac:spMkLst>
            <pc:docMk/>
            <pc:sldMk cId="3693896562" sldId="362"/>
            <ac:spMk id="18" creationId="{3F11098E-AF48-44A8-8947-A0D1133CE570}"/>
          </ac:spMkLst>
        </pc:spChg>
        <pc:spChg chg="add del mod">
          <ac:chgData name="William Grey" userId="37b73424-c081-4fc2-b1af-363f4f3fd4f3" providerId="ADAL" clId="{3E34C06E-4FBE-499A-9A83-C714E4808E8C}" dt="2022-09-18T20:19:56.865" v="599"/>
          <ac:spMkLst>
            <pc:docMk/>
            <pc:sldMk cId="3693896562" sldId="362"/>
            <ac:spMk id="19" creationId="{00A9E623-1A25-42CF-A40B-3534EBDBB8D2}"/>
          </ac:spMkLst>
        </pc:spChg>
        <pc:spChg chg="add del mod">
          <ac:chgData name="William Grey" userId="37b73424-c081-4fc2-b1af-363f4f3fd4f3" providerId="ADAL" clId="{3E34C06E-4FBE-499A-9A83-C714E4808E8C}" dt="2022-09-18T20:19:56.865" v="599"/>
          <ac:spMkLst>
            <pc:docMk/>
            <pc:sldMk cId="3693896562" sldId="362"/>
            <ac:spMk id="20" creationId="{F8E9D5F0-4DEA-42FE-8504-FC8D7261F0F9}"/>
          </ac:spMkLst>
        </pc:spChg>
        <pc:spChg chg="add del mod">
          <ac:chgData name="William Grey" userId="37b73424-c081-4fc2-b1af-363f4f3fd4f3" providerId="ADAL" clId="{3E34C06E-4FBE-499A-9A83-C714E4808E8C}" dt="2022-09-18T20:19:56.865" v="599"/>
          <ac:spMkLst>
            <pc:docMk/>
            <pc:sldMk cId="3693896562" sldId="362"/>
            <ac:spMk id="21" creationId="{452FB566-4ABB-4556-8AA7-750004A6A930}"/>
          </ac:spMkLst>
        </pc:spChg>
        <pc:spChg chg="add del mod">
          <ac:chgData name="William Grey" userId="37b73424-c081-4fc2-b1af-363f4f3fd4f3" providerId="ADAL" clId="{3E34C06E-4FBE-499A-9A83-C714E4808E8C}" dt="2022-09-18T20:19:56.865" v="599"/>
          <ac:spMkLst>
            <pc:docMk/>
            <pc:sldMk cId="3693896562" sldId="362"/>
            <ac:spMk id="22" creationId="{2C5FBE02-6F4F-4B00-B802-221FF59468D0}"/>
          </ac:spMkLst>
        </pc:spChg>
        <pc:spChg chg="add del mod">
          <ac:chgData name="William Grey" userId="37b73424-c081-4fc2-b1af-363f4f3fd4f3" providerId="ADAL" clId="{3E34C06E-4FBE-499A-9A83-C714E4808E8C}" dt="2022-09-18T20:19:56.865" v="599"/>
          <ac:spMkLst>
            <pc:docMk/>
            <pc:sldMk cId="3693896562" sldId="362"/>
            <ac:spMk id="23" creationId="{1ADF50A4-CA47-4286-89EC-E2D437993518}"/>
          </ac:spMkLst>
        </pc:spChg>
        <pc:spChg chg="add del mod">
          <ac:chgData name="William Grey" userId="37b73424-c081-4fc2-b1af-363f4f3fd4f3" providerId="ADAL" clId="{3E34C06E-4FBE-499A-9A83-C714E4808E8C}" dt="2022-09-18T20:19:56.865" v="599"/>
          <ac:spMkLst>
            <pc:docMk/>
            <pc:sldMk cId="3693896562" sldId="362"/>
            <ac:spMk id="24" creationId="{D29931FB-1A71-494B-AFCA-1DED4B0E33A5}"/>
          </ac:spMkLst>
        </pc:spChg>
        <pc:graphicFrameChg chg="add mod modGraphic">
          <ac:chgData name="William Grey" userId="37b73424-c081-4fc2-b1af-363f4f3fd4f3" providerId="ADAL" clId="{3E34C06E-4FBE-499A-9A83-C714E4808E8C}" dt="2022-09-18T20:24:24.404" v="720" actId="1076"/>
          <ac:graphicFrameMkLst>
            <pc:docMk/>
            <pc:sldMk cId="3693896562" sldId="362"/>
            <ac:graphicFrameMk id="4" creationId="{DDC93D84-A095-4BB2-9DCC-A8911089728D}"/>
          </ac:graphicFrameMkLst>
        </pc:graphicFrameChg>
        <pc:cxnChg chg="add mod">
          <ac:chgData name="William Grey" userId="37b73424-c081-4fc2-b1af-363f4f3fd4f3" providerId="ADAL" clId="{3E34C06E-4FBE-499A-9A83-C714E4808E8C}" dt="2022-09-18T20:24:24.404" v="720" actId="1076"/>
          <ac:cxnSpMkLst>
            <pc:docMk/>
            <pc:sldMk cId="3693896562" sldId="362"/>
            <ac:cxnSpMk id="11" creationId="{F720174E-3B54-4A1E-92D6-04FB543EBE52}"/>
          </ac:cxnSpMkLst>
        </pc:cxnChg>
        <pc:cxnChg chg="add mod">
          <ac:chgData name="William Grey" userId="37b73424-c081-4fc2-b1af-363f4f3fd4f3" providerId="ADAL" clId="{3E34C06E-4FBE-499A-9A83-C714E4808E8C}" dt="2022-09-18T20:24:24.404" v="720" actId="1076"/>
          <ac:cxnSpMkLst>
            <pc:docMk/>
            <pc:sldMk cId="3693896562" sldId="362"/>
            <ac:cxnSpMk id="12" creationId="{A93909D3-6CA2-46F2-9B5F-593A096C66A4}"/>
          </ac:cxnSpMkLst>
        </pc:cxnChg>
        <pc:cxnChg chg="add mod">
          <ac:chgData name="William Grey" userId="37b73424-c081-4fc2-b1af-363f4f3fd4f3" providerId="ADAL" clId="{3E34C06E-4FBE-499A-9A83-C714E4808E8C}" dt="2022-09-18T20:24:24.404" v="720" actId="1076"/>
          <ac:cxnSpMkLst>
            <pc:docMk/>
            <pc:sldMk cId="3693896562" sldId="362"/>
            <ac:cxnSpMk id="13" creationId="{2EF41917-A0A5-42EF-96AC-88E48E01D47F}"/>
          </ac:cxnSpMkLst>
        </pc:cxnChg>
        <pc:cxnChg chg="add mod">
          <ac:chgData name="William Grey" userId="37b73424-c081-4fc2-b1af-363f4f3fd4f3" providerId="ADAL" clId="{3E34C06E-4FBE-499A-9A83-C714E4808E8C}" dt="2022-09-18T20:24:24.404" v="720" actId="1076"/>
          <ac:cxnSpMkLst>
            <pc:docMk/>
            <pc:sldMk cId="3693896562" sldId="362"/>
            <ac:cxnSpMk id="14" creationId="{CBA9F03B-F61A-478F-B291-BCB0CD205238}"/>
          </ac:cxnSpMkLst>
        </pc:cxnChg>
        <pc:cxnChg chg="add mod">
          <ac:chgData name="William Grey" userId="37b73424-c081-4fc2-b1af-363f4f3fd4f3" providerId="ADAL" clId="{3E34C06E-4FBE-499A-9A83-C714E4808E8C}" dt="2022-09-18T20:24:24.404" v="720" actId="1076"/>
          <ac:cxnSpMkLst>
            <pc:docMk/>
            <pc:sldMk cId="3693896562" sldId="362"/>
            <ac:cxnSpMk id="15" creationId="{9A9305B6-BCBA-4E7E-B7D2-B48C921BC6EE}"/>
          </ac:cxnSpMkLst>
        </pc:cxnChg>
        <pc:cxnChg chg="add mod">
          <ac:chgData name="William Grey" userId="37b73424-c081-4fc2-b1af-363f4f3fd4f3" providerId="ADAL" clId="{3E34C06E-4FBE-499A-9A83-C714E4808E8C}" dt="2022-09-18T20:24:24.404" v="720" actId="1076"/>
          <ac:cxnSpMkLst>
            <pc:docMk/>
            <pc:sldMk cId="3693896562" sldId="362"/>
            <ac:cxnSpMk id="16" creationId="{EEB7D5D8-44EA-4A0C-B2B2-D33FC17712F5}"/>
          </ac:cxnSpMkLst>
        </pc:cxnChg>
        <pc:cxnChg chg="add mod">
          <ac:chgData name="William Grey" userId="37b73424-c081-4fc2-b1af-363f4f3fd4f3" providerId="ADAL" clId="{3E34C06E-4FBE-499A-9A83-C714E4808E8C}" dt="2022-09-18T20:24:24.404" v="720" actId="1076"/>
          <ac:cxnSpMkLst>
            <pc:docMk/>
            <pc:sldMk cId="3693896562" sldId="362"/>
            <ac:cxnSpMk id="17" creationId="{4E5971AA-3153-46B0-891D-83F77BC80DBA}"/>
          </ac:cxnSpMkLst>
        </pc:cxnChg>
        <pc:cxnChg chg="add del mod">
          <ac:chgData name="William Grey" userId="37b73424-c081-4fc2-b1af-363f4f3fd4f3" providerId="ADAL" clId="{3E34C06E-4FBE-499A-9A83-C714E4808E8C}" dt="2022-09-18T20:19:56.865" v="599"/>
          <ac:cxnSpMkLst>
            <pc:docMk/>
            <pc:sldMk cId="3693896562" sldId="362"/>
            <ac:cxnSpMk id="25" creationId="{CE6164B5-E93E-4BFD-85B5-4CC37CD0F153}"/>
          </ac:cxnSpMkLst>
        </pc:cxnChg>
        <pc:cxnChg chg="add del mod">
          <ac:chgData name="William Grey" userId="37b73424-c081-4fc2-b1af-363f4f3fd4f3" providerId="ADAL" clId="{3E34C06E-4FBE-499A-9A83-C714E4808E8C}" dt="2022-09-18T20:19:56.865" v="599"/>
          <ac:cxnSpMkLst>
            <pc:docMk/>
            <pc:sldMk cId="3693896562" sldId="362"/>
            <ac:cxnSpMk id="26" creationId="{F7B17ADA-7E1D-4A7F-9C97-301BCCC9800F}"/>
          </ac:cxnSpMkLst>
        </pc:cxnChg>
        <pc:cxnChg chg="add del mod">
          <ac:chgData name="William Grey" userId="37b73424-c081-4fc2-b1af-363f4f3fd4f3" providerId="ADAL" clId="{3E34C06E-4FBE-499A-9A83-C714E4808E8C}" dt="2022-09-18T20:19:56.865" v="599"/>
          <ac:cxnSpMkLst>
            <pc:docMk/>
            <pc:sldMk cId="3693896562" sldId="362"/>
            <ac:cxnSpMk id="27" creationId="{00AEA8D3-6BB6-4DEB-9EC0-D49B6D3BA837}"/>
          </ac:cxnSpMkLst>
        </pc:cxnChg>
        <pc:cxnChg chg="add del mod">
          <ac:chgData name="William Grey" userId="37b73424-c081-4fc2-b1af-363f4f3fd4f3" providerId="ADAL" clId="{3E34C06E-4FBE-499A-9A83-C714E4808E8C}" dt="2022-09-18T20:19:56.865" v="599"/>
          <ac:cxnSpMkLst>
            <pc:docMk/>
            <pc:sldMk cId="3693896562" sldId="362"/>
            <ac:cxnSpMk id="28" creationId="{540970B8-E8A6-4DD7-A5B8-6832185BBFE8}"/>
          </ac:cxnSpMkLst>
        </pc:cxnChg>
        <pc:cxnChg chg="add del mod">
          <ac:chgData name="William Grey" userId="37b73424-c081-4fc2-b1af-363f4f3fd4f3" providerId="ADAL" clId="{3E34C06E-4FBE-499A-9A83-C714E4808E8C}" dt="2022-09-18T20:19:56.865" v="599"/>
          <ac:cxnSpMkLst>
            <pc:docMk/>
            <pc:sldMk cId="3693896562" sldId="362"/>
            <ac:cxnSpMk id="29" creationId="{B03A27B2-8F33-4393-9D33-D9296CD3D71F}"/>
          </ac:cxnSpMkLst>
        </pc:cxnChg>
        <pc:cxnChg chg="add del mod">
          <ac:chgData name="William Grey" userId="37b73424-c081-4fc2-b1af-363f4f3fd4f3" providerId="ADAL" clId="{3E34C06E-4FBE-499A-9A83-C714E4808E8C}" dt="2022-09-18T20:19:56.865" v="599"/>
          <ac:cxnSpMkLst>
            <pc:docMk/>
            <pc:sldMk cId="3693896562" sldId="362"/>
            <ac:cxnSpMk id="30" creationId="{8017E67C-1126-441B-99D6-37F6AFE3FBD7}"/>
          </ac:cxnSpMkLst>
        </pc:cxnChg>
        <pc:cxnChg chg="add del mod">
          <ac:chgData name="William Grey" userId="37b73424-c081-4fc2-b1af-363f4f3fd4f3" providerId="ADAL" clId="{3E34C06E-4FBE-499A-9A83-C714E4808E8C}" dt="2022-09-18T20:19:56.865" v="599"/>
          <ac:cxnSpMkLst>
            <pc:docMk/>
            <pc:sldMk cId="3693896562" sldId="362"/>
            <ac:cxnSpMk id="31" creationId="{A74EC70A-CD19-46F0-A0BA-2185A4BE65B3}"/>
          </ac:cxnSpMkLst>
        </pc:cxnChg>
      </pc:sldChg>
      <pc:sldChg chg="addSp delSp modSp add mod">
        <pc:chgData name="William Grey" userId="37b73424-c081-4fc2-b1af-363f4f3fd4f3" providerId="ADAL" clId="{3E34C06E-4FBE-499A-9A83-C714E4808E8C}" dt="2022-09-18T20:37:34.430" v="806" actId="255"/>
        <pc:sldMkLst>
          <pc:docMk/>
          <pc:sldMk cId="2257872340" sldId="363"/>
        </pc:sldMkLst>
        <pc:spChg chg="mod">
          <ac:chgData name="William Grey" userId="37b73424-c081-4fc2-b1af-363f4f3fd4f3" providerId="ADAL" clId="{3E34C06E-4FBE-499A-9A83-C714E4808E8C}" dt="2022-09-18T20:37:34.430" v="806" actId="255"/>
          <ac:spMkLst>
            <pc:docMk/>
            <pc:sldMk cId="2257872340" sldId="363"/>
            <ac:spMk id="2" creationId="{A74063EB-4B07-44ED-BB9F-13F8EFBB16DB}"/>
          </ac:spMkLst>
        </pc:spChg>
        <pc:spChg chg="del">
          <ac:chgData name="William Grey" userId="37b73424-c081-4fc2-b1af-363f4f3fd4f3" providerId="ADAL" clId="{3E34C06E-4FBE-499A-9A83-C714E4808E8C}" dt="2022-09-18T20:23:26.552" v="710" actId="478"/>
          <ac:spMkLst>
            <pc:docMk/>
            <pc:sldMk cId="2257872340" sldId="363"/>
            <ac:spMk id="5" creationId="{975EAA79-7E68-4F28-9C82-E5AEA7032D9A}"/>
          </ac:spMkLst>
        </pc:spChg>
        <pc:spChg chg="del">
          <ac:chgData name="William Grey" userId="37b73424-c081-4fc2-b1af-363f4f3fd4f3" providerId="ADAL" clId="{3E34C06E-4FBE-499A-9A83-C714E4808E8C}" dt="2022-09-18T20:23:26.552" v="710" actId="478"/>
          <ac:spMkLst>
            <pc:docMk/>
            <pc:sldMk cId="2257872340" sldId="363"/>
            <ac:spMk id="6" creationId="{A2BC7DE0-B870-470E-B76F-5B119756F59D}"/>
          </ac:spMkLst>
        </pc:spChg>
        <pc:spChg chg="del">
          <ac:chgData name="William Grey" userId="37b73424-c081-4fc2-b1af-363f4f3fd4f3" providerId="ADAL" clId="{3E34C06E-4FBE-499A-9A83-C714E4808E8C}" dt="2022-09-18T20:23:26.552" v="710" actId="478"/>
          <ac:spMkLst>
            <pc:docMk/>
            <pc:sldMk cId="2257872340" sldId="363"/>
            <ac:spMk id="7" creationId="{2EB8D2D2-7243-4E98-BDBE-6AAC3AC81A43}"/>
          </ac:spMkLst>
        </pc:spChg>
        <pc:spChg chg="del">
          <ac:chgData name="William Grey" userId="37b73424-c081-4fc2-b1af-363f4f3fd4f3" providerId="ADAL" clId="{3E34C06E-4FBE-499A-9A83-C714E4808E8C}" dt="2022-09-18T20:23:26.552" v="710" actId="478"/>
          <ac:spMkLst>
            <pc:docMk/>
            <pc:sldMk cId="2257872340" sldId="363"/>
            <ac:spMk id="8" creationId="{8318DEBC-E0B2-4FAC-BE71-517887F91552}"/>
          </ac:spMkLst>
        </pc:spChg>
        <pc:spChg chg="del">
          <ac:chgData name="William Grey" userId="37b73424-c081-4fc2-b1af-363f4f3fd4f3" providerId="ADAL" clId="{3E34C06E-4FBE-499A-9A83-C714E4808E8C}" dt="2022-09-18T20:23:26.552" v="710" actId="478"/>
          <ac:spMkLst>
            <pc:docMk/>
            <pc:sldMk cId="2257872340" sldId="363"/>
            <ac:spMk id="9" creationId="{79E67789-1446-45E7-BCDF-36D277F180D0}"/>
          </ac:spMkLst>
        </pc:spChg>
        <pc:spChg chg="del">
          <ac:chgData name="William Grey" userId="37b73424-c081-4fc2-b1af-363f4f3fd4f3" providerId="ADAL" clId="{3E34C06E-4FBE-499A-9A83-C714E4808E8C}" dt="2022-09-18T20:23:26.552" v="710" actId="478"/>
          <ac:spMkLst>
            <pc:docMk/>
            <pc:sldMk cId="2257872340" sldId="363"/>
            <ac:spMk id="10" creationId="{813B9F0F-FF70-494A-A9CD-F73D72A8C97E}"/>
          </ac:spMkLst>
        </pc:spChg>
        <pc:spChg chg="del mod">
          <ac:chgData name="William Grey" userId="37b73424-c081-4fc2-b1af-363f4f3fd4f3" providerId="ADAL" clId="{3E34C06E-4FBE-499A-9A83-C714E4808E8C}" dt="2022-09-18T20:24:01.719" v="718" actId="478"/>
          <ac:spMkLst>
            <pc:docMk/>
            <pc:sldMk cId="2257872340" sldId="363"/>
            <ac:spMk id="18" creationId="{3F11098E-AF48-44A8-8947-A0D1133CE570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19" creationId="{9C89FFA2-3429-4647-9FDA-EC70554602F4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20" creationId="{5DA439F7-E41A-421C-9EC8-C76594EAEE11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21" creationId="{6ADBF022-6F5D-4FBA-B79D-B593D1A10AC2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22" creationId="{E523F36B-2E94-4289-8FA0-575B70B46483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23" creationId="{BB1DBF68-E68F-438C-B2FA-B39E5AF9FCE3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24" creationId="{D7A62245-C472-4569-859F-72E4CDDD41ED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32" creationId="{66690DAE-D1C0-4E93-AC9D-242715F99A5F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33" creationId="{5F0B6513-A44D-4FF8-8993-C0A5E2744A8C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34" creationId="{CEB11B1B-BAC4-44AC-864F-B6AB7FB8863B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35" creationId="{0D65A580-28E3-493A-A67F-CEA058242615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36" creationId="{5FEE83C0-A03A-4C11-AE4E-BE6E6842C134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37" creationId="{EF7532A8-6AF9-4730-AAB0-750EC4A99516}"/>
          </ac:spMkLst>
        </pc:spChg>
        <pc:spChg chg="add mod">
          <ac:chgData name="William Grey" userId="37b73424-c081-4fc2-b1af-363f4f3fd4f3" providerId="ADAL" clId="{3E34C06E-4FBE-499A-9A83-C714E4808E8C}" dt="2022-09-18T20:24:11.565" v="719" actId="1076"/>
          <ac:spMkLst>
            <pc:docMk/>
            <pc:sldMk cId="2257872340" sldId="363"/>
            <ac:spMk id="38" creationId="{ECE3B0BD-94A0-463B-95B5-39D54EDB04BA}"/>
          </ac:spMkLst>
        </pc:spChg>
        <pc:graphicFrameChg chg="mod modGraphic">
          <ac:chgData name="William Grey" userId="37b73424-c081-4fc2-b1af-363f4f3fd4f3" providerId="ADAL" clId="{3E34C06E-4FBE-499A-9A83-C714E4808E8C}" dt="2022-09-18T20:24:11.565" v="719" actId="1076"/>
          <ac:graphicFrameMkLst>
            <pc:docMk/>
            <pc:sldMk cId="2257872340" sldId="363"/>
            <ac:graphicFrameMk id="4" creationId="{DDC93D84-A095-4BB2-9DCC-A8911089728D}"/>
          </ac:graphicFrameMkLst>
        </pc:graphicFrameChg>
        <pc:cxnChg chg="del mod">
          <ac:chgData name="William Grey" userId="37b73424-c081-4fc2-b1af-363f4f3fd4f3" providerId="ADAL" clId="{3E34C06E-4FBE-499A-9A83-C714E4808E8C}" dt="2022-09-18T20:23:26.552" v="710" actId="478"/>
          <ac:cxnSpMkLst>
            <pc:docMk/>
            <pc:sldMk cId="2257872340" sldId="363"/>
            <ac:cxnSpMk id="11" creationId="{F720174E-3B54-4A1E-92D6-04FB543EBE52}"/>
          </ac:cxnSpMkLst>
        </pc:cxnChg>
        <pc:cxnChg chg="del mod">
          <ac:chgData name="William Grey" userId="37b73424-c081-4fc2-b1af-363f4f3fd4f3" providerId="ADAL" clId="{3E34C06E-4FBE-499A-9A83-C714E4808E8C}" dt="2022-09-18T20:23:26.552" v="710" actId="478"/>
          <ac:cxnSpMkLst>
            <pc:docMk/>
            <pc:sldMk cId="2257872340" sldId="363"/>
            <ac:cxnSpMk id="12" creationId="{A93909D3-6CA2-46F2-9B5F-593A096C66A4}"/>
          </ac:cxnSpMkLst>
        </pc:cxnChg>
        <pc:cxnChg chg="del mod">
          <ac:chgData name="William Grey" userId="37b73424-c081-4fc2-b1af-363f4f3fd4f3" providerId="ADAL" clId="{3E34C06E-4FBE-499A-9A83-C714E4808E8C}" dt="2022-09-18T20:23:26.552" v="710" actId="478"/>
          <ac:cxnSpMkLst>
            <pc:docMk/>
            <pc:sldMk cId="2257872340" sldId="363"/>
            <ac:cxnSpMk id="13" creationId="{2EF41917-A0A5-42EF-96AC-88E48E01D47F}"/>
          </ac:cxnSpMkLst>
        </pc:cxnChg>
        <pc:cxnChg chg="del mod">
          <ac:chgData name="William Grey" userId="37b73424-c081-4fc2-b1af-363f4f3fd4f3" providerId="ADAL" clId="{3E34C06E-4FBE-499A-9A83-C714E4808E8C}" dt="2022-09-18T20:23:26.552" v="710" actId="478"/>
          <ac:cxnSpMkLst>
            <pc:docMk/>
            <pc:sldMk cId="2257872340" sldId="363"/>
            <ac:cxnSpMk id="14" creationId="{CBA9F03B-F61A-478F-B291-BCB0CD205238}"/>
          </ac:cxnSpMkLst>
        </pc:cxnChg>
        <pc:cxnChg chg="del mod">
          <ac:chgData name="William Grey" userId="37b73424-c081-4fc2-b1af-363f4f3fd4f3" providerId="ADAL" clId="{3E34C06E-4FBE-499A-9A83-C714E4808E8C}" dt="2022-09-18T20:23:26.552" v="710" actId="478"/>
          <ac:cxnSpMkLst>
            <pc:docMk/>
            <pc:sldMk cId="2257872340" sldId="363"/>
            <ac:cxnSpMk id="15" creationId="{9A9305B6-BCBA-4E7E-B7D2-B48C921BC6EE}"/>
          </ac:cxnSpMkLst>
        </pc:cxnChg>
        <pc:cxnChg chg="del mod">
          <ac:chgData name="William Grey" userId="37b73424-c081-4fc2-b1af-363f4f3fd4f3" providerId="ADAL" clId="{3E34C06E-4FBE-499A-9A83-C714E4808E8C}" dt="2022-09-18T20:23:26.552" v="710" actId="478"/>
          <ac:cxnSpMkLst>
            <pc:docMk/>
            <pc:sldMk cId="2257872340" sldId="363"/>
            <ac:cxnSpMk id="16" creationId="{EEB7D5D8-44EA-4A0C-B2B2-D33FC17712F5}"/>
          </ac:cxnSpMkLst>
        </pc:cxnChg>
        <pc:cxnChg chg="del mod">
          <ac:chgData name="William Grey" userId="37b73424-c081-4fc2-b1af-363f4f3fd4f3" providerId="ADAL" clId="{3E34C06E-4FBE-499A-9A83-C714E4808E8C}" dt="2022-09-18T20:23:26.552" v="710" actId="478"/>
          <ac:cxnSpMkLst>
            <pc:docMk/>
            <pc:sldMk cId="2257872340" sldId="363"/>
            <ac:cxnSpMk id="17" creationId="{4E5971AA-3153-46B0-891D-83F77BC80DBA}"/>
          </ac:cxnSpMkLst>
        </pc:cxnChg>
        <pc:cxnChg chg="add mod">
          <ac:chgData name="William Grey" userId="37b73424-c081-4fc2-b1af-363f4f3fd4f3" providerId="ADAL" clId="{3E34C06E-4FBE-499A-9A83-C714E4808E8C}" dt="2022-09-18T20:24:11.565" v="719" actId="1076"/>
          <ac:cxnSpMkLst>
            <pc:docMk/>
            <pc:sldMk cId="2257872340" sldId="363"/>
            <ac:cxnSpMk id="25" creationId="{A8291511-229C-41D9-8D5F-F29F85A37DAB}"/>
          </ac:cxnSpMkLst>
        </pc:cxnChg>
        <pc:cxnChg chg="add mod">
          <ac:chgData name="William Grey" userId="37b73424-c081-4fc2-b1af-363f4f3fd4f3" providerId="ADAL" clId="{3E34C06E-4FBE-499A-9A83-C714E4808E8C}" dt="2022-09-18T20:24:11.565" v="719" actId="1076"/>
          <ac:cxnSpMkLst>
            <pc:docMk/>
            <pc:sldMk cId="2257872340" sldId="363"/>
            <ac:cxnSpMk id="26" creationId="{CAC7A696-B21D-4C9C-ABA5-BF6475F5FD90}"/>
          </ac:cxnSpMkLst>
        </pc:cxnChg>
        <pc:cxnChg chg="add mod">
          <ac:chgData name="William Grey" userId="37b73424-c081-4fc2-b1af-363f4f3fd4f3" providerId="ADAL" clId="{3E34C06E-4FBE-499A-9A83-C714E4808E8C}" dt="2022-09-18T20:24:11.565" v="719" actId="1076"/>
          <ac:cxnSpMkLst>
            <pc:docMk/>
            <pc:sldMk cId="2257872340" sldId="363"/>
            <ac:cxnSpMk id="27" creationId="{CEA62C33-EAC8-47F3-8D47-58399E549D48}"/>
          </ac:cxnSpMkLst>
        </pc:cxnChg>
        <pc:cxnChg chg="add mod">
          <ac:chgData name="William Grey" userId="37b73424-c081-4fc2-b1af-363f4f3fd4f3" providerId="ADAL" clId="{3E34C06E-4FBE-499A-9A83-C714E4808E8C}" dt="2022-09-18T20:24:11.565" v="719" actId="1076"/>
          <ac:cxnSpMkLst>
            <pc:docMk/>
            <pc:sldMk cId="2257872340" sldId="363"/>
            <ac:cxnSpMk id="28" creationId="{713ED85D-69CF-4098-AF85-3B53CD650C67}"/>
          </ac:cxnSpMkLst>
        </pc:cxnChg>
        <pc:cxnChg chg="add mod">
          <ac:chgData name="William Grey" userId="37b73424-c081-4fc2-b1af-363f4f3fd4f3" providerId="ADAL" clId="{3E34C06E-4FBE-499A-9A83-C714E4808E8C}" dt="2022-09-18T20:24:11.565" v="719" actId="1076"/>
          <ac:cxnSpMkLst>
            <pc:docMk/>
            <pc:sldMk cId="2257872340" sldId="363"/>
            <ac:cxnSpMk id="29" creationId="{AE10EAFB-53A9-458D-871E-1658A8FF0B2D}"/>
          </ac:cxnSpMkLst>
        </pc:cxnChg>
        <pc:cxnChg chg="add mod">
          <ac:chgData name="William Grey" userId="37b73424-c081-4fc2-b1af-363f4f3fd4f3" providerId="ADAL" clId="{3E34C06E-4FBE-499A-9A83-C714E4808E8C}" dt="2022-09-18T20:24:11.565" v="719" actId="1076"/>
          <ac:cxnSpMkLst>
            <pc:docMk/>
            <pc:sldMk cId="2257872340" sldId="363"/>
            <ac:cxnSpMk id="30" creationId="{D9F1E7C4-7CFD-4E47-924C-F37F8B2A0154}"/>
          </ac:cxnSpMkLst>
        </pc:cxnChg>
        <pc:cxnChg chg="add mod">
          <ac:chgData name="William Grey" userId="37b73424-c081-4fc2-b1af-363f4f3fd4f3" providerId="ADAL" clId="{3E34C06E-4FBE-499A-9A83-C714E4808E8C}" dt="2022-09-18T20:24:11.565" v="719" actId="1076"/>
          <ac:cxnSpMkLst>
            <pc:docMk/>
            <pc:sldMk cId="2257872340" sldId="363"/>
            <ac:cxnSpMk id="31" creationId="{DCE2AA99-3A16-4F12-985E-F5A825EDF56E}"/>
          </ac:cxnSpMkLst>
        </pc:cxnChg>
      </pc:sldChg>
      <pc:sldChg chg="modSp add del mod">
        <pc:chgData name="William Grey" userId="37b73424-c081-4fc2-b1af-363f4f3fd4f3" providerId="ADAL" clId="{3E34C06E-4FBE-499A-9A83-C714E4808E8C}" dt="2022-09-18T20:16:44.907" v="341" actId="47"/>
        <pc:sldMkLst>
          <pc:docMk/>
          <pc:sldMk cId="3291488644" sldId="363"/>
        </pc:sldMkLst>
        <pc:spChg chg="mod">
          <ac:chgData name="William Grey" userId="37b73424-c081-4fc2-b1af-363f4f3fd4f3" providerId="ADAL" clId="{3E34C06E-4FBE-499A-9A83-C714E4808E8C}" dt="2022-09-18T19:55:54.157" v="208" actId="20577"/>
          <ac:spMkLst>
            <pc:docMk/>
            <pc:sldMk cId="3291488644" sldId="363"/>
            <ac:spMk id="26" creationId="{00000000-0000-0000-0000-000000000000}"/>
          </ac:spMkLst>
        </pc:spChg>
      </pc:sldChg>
      <pc:sldChg chg="delSp modSp add mod">
        <pc:chgData name="William Grey" userId="37b73424-c081-4fc2-b1af-363f4f3fd4f3" providerId="ADAL" clId="{3E34C06E-4FBE-499A-9A83-C714E4808E8C}" dt="2022-09-18T20:27:59.653" v="763" actId="20577"/>
        <pc:sldMkLst>
          <pc:docMk/>
          <pc:sldMk cId="1295909372" sldId="364"/>
        </pc:sldMkLst>
        <pc:spChg chg="mod">
          <ac:chgData name="William Grey" userId="37b73424-c081-4fc2-b1af-363f4f3fd4f3" providerId="ADAL" clId="{3E34C06E-4FBE-499A-9A83-C714E4808E8C}" dt="2022-09-18T20:27:59.653" v="763" actId="20577"/>
          <ac:spMkLst>
            <pc:docMk/>
            <pc:sldMk cId="1295909372" sldId="364"/>
            <ac:spMk id="3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27:57.508" v="762" actId="1076"/>
          <ac:spMkLst>
            <pc:docMk/>
            <pc:sldMk cId="1295909372" sldId="364"/>
            <ac:spMk id="4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27:57.508" v="762" actId="1076"/>
          <ac:spMkLst>
            <pc:docMk/>
            <pc:sldMk cId="1295909372" sldId="364"/>
            <ac:spMk id="5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27:57.508" v="762" actId="1076"/>
          <ac:spMkLst>
            <pc:docMk/>
            <pc:sldMk cId="1295909372" sldId="364"/>
            <ac:spMk id="6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27:57.508" v="762" actId="1076"/>
          <ac:spMkLst>
            <pc:docMk/>
            <pc:sldMk cId="1295909372" sldId="364"/>
            <ac:spMk id="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27:57.508" v="762" actId="1076"/>
          <ac:spMkLst>
            <pc:docMk/>
            <pc:sldMk cId="1295909372" sldId="364"/>
            <ac:spMk id="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27:57.508" v="762" actId="1076"/>
          <ac:spMkLst>
            <pc:docMk/>
            <pc:sldMk cId="1295909372" sldId="364"/>
            <ac:spMk id="9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27:50.457" v="761" actId="113"/>
          <ac:spMkLst>
            <pc:docMk/>
            <pc:sldMk cId="1295909372" sldId="364"/>
            <ac:spMk id="1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27:46.139" v="760" actId="113"/>
          <ac:spMkLst>
            <pc:docMk/>
            <pc:sldMk cId="1295909372" sldId="364"/>
            <ac:spMk id="20" creationId="{00000000-0000-0000-0000-000000000000}"/>
          </ac:spMkLst>
        </pc:spChg>
        <pc:graphicFrameChg chg="modGraphic">
          <ac:chgData name="William Grey" userId="37b73424-c081-4fc2-b1af-363f4f3fd4f3" providerId="ADAL" clId="{3E34C06E-4FBE-499A-9A83-C714E4808E8C}" dt="2022-09-18T20:27:40.430" v="759" actId="113"/>
          <ac:graphicFrameMkLst>
            <pc:docMk/>
            <pc:sldMk cId="1295909372" sldId="364"/>
            <ac:graphicFrameMk id="17" creationId="{00000000-0000-0000-0000-000000000000}"/>
          </ac:graphicFrameMkLst>
        </pc:graphicFrameChg>
        <pc:graphicFrameChg chg="del">
          <ac:chgData name="William Grey" userId="37b73424-c081-4fc2-b1af-363f4f3fd4f3" providerId="ADAL" clId="{3E34C06E-4FBE-499A-9A83-C714E4808E8C}" dt="2022-09-18T20:27:16.573" v="756" actId="478"/>
          <ac:graphicFrameMkLst>
            <pc:docMk/>
            <pc:sldMk cId="1295909372" sldId="364"/>
            <ac:graphicFrameMk id="21" creationId="{00000000-0000-0000-0000-000000000000}"/>
          </ac:graphicFrameMkLst>
        </pc:graphicFrameChg>
        <pc:cxnChg chg="mod">
          <ac:chgData name="William Grey" userId="37b73424-c081-4fc2-b1af-363f4f3fd4f3" providerId="ADAL" clId="{3E34C06E-4FBE-499A-9A83-C714E4808E8C}" dt="2022-09-18T20:27:57.508" v="762" actId="1076"/>
          <ac:cxnSpMkLst>
            <pc:docMk/>
            <pc:sldMk cId="1295909372" sldId="364"/>
            <ac:cxnSpMk id="11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27:57.508" v="762" actId="1076"/>
          <ac:cxnSpMkLst>
            <pc:docMk/>
            <pc:sldMk cId="1295909372" sldId="364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27:57.508" v="762" actId="1076"/>
          <ac:cxnSpMkLst>
            <pc:docMk/>
            <pc:sldMk cId="1295909372" sldId="364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27:57.508" v="762" actId="1076"/>
          <ac:cxnSpMkLst>
            <pc:docMk/>
            <pc:sldMk cId="1295909372" sldId="364"/>
            <ac:cxnSpMk id="19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27:57.508" v="762" actId="1076"/>
          <ac:cxnSpMkLst>
            <pc:docMk/>
            <pc:sldMk cId="1295909372" sldId="364"/>
            <ac:cxnSpMk id="2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27:57.508" v="762" actId="1076"/>
          <ac:cxnSpMkLst>
            <pc:docMk/>
            <pc:sldMk cId="1295909372" sldId="364"/>
            <ac:cxnSpMk id="2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27:57.508" v="762" actId="1076"/>
          <ac:cxnSpMkLst>
            <pc:docMk/>
            <pc:sldMk cId="1295909372" sldId="364"/>
            <ac:cxnSpMk id="28" creationId="{00000000-0000-0000-0000-000000000000}"/>
          </ac:cxnSpMkLst>
        </pc:cxnChg>
      </pc:sldChg>
      <pc:sldChg chg="modSp add mod">
        <pc:chgData name="William Grey" userId="37b73424-c081-4fc2-b1af-363f4f3fd4f3" providerId="ADAL" clId="{3E34C06E-4FBE-499A-9A83-C714E4808E8C}" dt="2022-09-18T20:36:49.101" v="792" actId="20577"/>
        <pc:sldMkLst>
          <pc:docMk/>
          <pc:sldMk cId="588693293" sldId="365"/>
        </pc:sldMkLst>
        <pc:graphicFrameChg chg="modGraphic">
          <ac:chgData name="William Grey" userId="37b73424-c081-4fc2-b1af-363f4f3fd4f3" providerId="ADAL" clId="{3E34C06E-4FBE-499A-9A83-C714E4808E8C}" dt="2022-09-18T20:36:49.101" v="792" actId="20577"/>
          <ac:graphicFrameMkLst>
            <pc:docMk/>
            <pc:sldMk cId="588693293" sldId="365"/>
            <ac:graphicFrameMk id="4" creationId="{DDC93D84-A095-4BB2-9DCC-A8911089728D}"/>
          </ac:graphicFrameMkLst>
        </pc:graphicFrameChg>
      </pc:sldChg>
      <pc:sldChg chg="addSp delSp modSp add mod">
        <pc:chgData name="William Grey" userId="37b73424-c081-4fc2-b1af-363f4f3fd4f3" providerId="ADAL" clId="{3E34C06E-4FBE-499A-9A83-C714E4808E8C}" dt="2022-09-18T20:42:26.769" v="979" actId="20577"/>
        <pc:sldMkLst>
          <pc:docMk/>
          <pc:sldMk cId="3775927191" sldId="366"/>
        </pc:sldMkLst>
        <pc:spChg chg="mod">
          <ac:chgData name="William Grey" userId="37b73424-c081-4fc2-b1af-363f4f3fd4f3" providerId="ADAL" clId="{3E34C06E-4FBE-499A-9A83-C714E4808E8C}" dt="2022-09-18T20:40:44.193" v="854" actId="20577"/>
          <ac:spMkLst>
            <pc:docMk/>
            <pc:sldMk cId="3775927191" sldId="366"/>
            <ac:spMk id="2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4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5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6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9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17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18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20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21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23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24" creationId="{00000000-0000-0000-0000-000000000000}"/>
          </ac:spMkLst>
        </pc:spChg>
        <pc:spChg chg="mod">
          <ac:chgData name="William Grey" userId="37b73424-c081-4fc2-b1af-363f4f3fd4f3" providerId="ADAL" clId="{3E34C06E-4FBE-499A-9A83-C714E4808E8C}" dt="2022-09-18T20:41:26.192" v="916" actId="1076"/>
          <ac:spMkLst>
            <pc:docMk/>
            <pc:sldMk cId="3775927191" sldId="366"/>
            <ac:spMk id="26" creationId="{00000000-0000-0000-0000-000000000000}"/>
          </ac:spMkLst>
        </pc:spChg>
        <pc:spChg chg="add mod">
          <ac:chgData name="William Grey" userId="37b73424-c081-4fc2-b1af-363f4f3fd4f3" providerId="ADAL" clId="{3E34C06E-4FBE-499A-9A83-C714E4808E8C}" dt="2022-09-18T20:42:26.769" v="979" actId="20577"/>
          <ac:spMkLst>
            <pc:docMk/>
            <pc:sldMk cId="3775927191" sldId="366"/>
            <ac:spMk id="29" creationId="{78F82FCF-6127-47C7-865F-9D71AEBE79E7}"/>
          </ac:spMkLst>
        </pc:spChg>
        <pc:graphicFrameChg chg="mod modGraphic">
          <ac:chgData name="William Grey" userId="37b73424-c081-4fc2-b1af-363f4f3fd4f3" providerId="ADAL" clId="{3E34C06E-4FBE-499A-9A83-C714E4808E8C}" dt="2022-09-18T20:41:34.343" v="917" actId="1076"/>
          <ac:graphicFrameMkLst>
            <pc:docMk/>
            <pc:sldMk cId="3775927191" sldId="366"/>
            <ac:graphicFrameMk id="27" creationId="{00000000-0000-0000-0000-000000000000}"/>
          </ac:graphicFrameMkLst>
        </pc:graphicFrameChg>
        <pc:graphicFrameChg chg="del">
          <ac:chgData name="William Grey" userId="37b73424-c081-4fc2-b1af-363f4f3fd4f3" providerId="ADAL" clId="{3E34C06E-4FBE-499A-9A83-C714E4808E8C}" dt="2022-09-18T20:40:19.969" v="811" actId="478"/>
          <ac:graphicFrameMkLst>
            <pc:docMk/>
            <pc:sldMk cId="3775927191" sldId="366"/>
            <ac:graphicFrameMk id="31" creationId="{00000000-0000-0000-0000-000000000000}"/>
          </ac:graphicFrameMkLst>
        </pc:graphicFrameChg>
        <pc:cxnChg chg="mod">
          <ac:chgData name="William Grey" userId="37b73424-c081-4fc2-b1af-363f4f3fd4f3" providerId="ADAL" clId="{3E34C06E-4FBE-499A-9A83-C714E4808E8C}" dt="2022-09-18T20:41:26.192" v="916" actId="1076"/>
          <ac:cxnSpMkLst>
            <pc:docMk/>
            <pc:sldMk cId="3775927191" sldId="366"/>
            <ac:cxnSpMk id="11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41:26.192" v="916" actId="1076"/>
          <ac:cxnSpMkLst>
            <pc:docMk/>
            <pc:sldMk cId="3775927191" sldId="366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41:26.192" v="916" actId="1076"/>
          <ac:cxnSpMkLst>
            <pc:docMk/>
            <pc:sldMk cId="3775927191" sldId="366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41:26.192" v="916" actId="1076"/>
          <ac:cxnSpMkLst>
            <pc:docMk/>
            <pc:sldMk cId="3775927191" sldId="366"/>
            <ac:cxnSpMk id="19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41:26.192" v="916" actId="1076"/>
          <ac:cxnSpMkLst>
            <pc:docMk/>
            <pc:sldMk cId="3775927191" sldId="366"/>
            <ac:cxnSpMk id="22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41:26.192" v="916" actId="1076"/>
          <ac:cxnSpMkLst>
            <pc:docMk/>
            <pc:sldMk cId="3775927191" sldId="366"/>
            <ac:cxnSpMk id="25" creationId="{00000000-0000-0000-0000-000000000000}"/>
          </ac:cxnSpMkLst>
        </pc:cxnChg>
        <pc:cxnChg chg="mod">
          <ac:chgData name="William Grey" userId="37b73424-c081-4fc2-b1af-363f4f3fd4f3" providerId="ADAL" clId="{3E34C06E-4FBE-499A-9A83-C714E4808E8C}" dt="2022-09-18T20:41:26.192" v="916" actId="1076"/>
          <ac:cxnSpMkLst>
            <pc:docMk/>
            <pc:sldMk cId="3775927191" sldId="366"/>
            <ac:cxnSpMk id="28" creationId="{00000000-0000-0000-0000-000000000000}"/>
          </ac:cxnSpMkLst>
        </pc:cxnChg>
      </pc:sldChg>
      <pc:sldChg chg="addSp delSp modSp add mod">
        <pc:chgData name="William Grey" userId="37b73424-c081-4fc2-b1af-363f4f3fd4f3" providerId="ADAL" clId="{3E34C06E-4FBE-499A-9A83-C714E4808E8C}" dt="2022-09-18T20:44:25.845" v="1001" actId="20577"/>
        <pc:sldMkLst>
          <pc:docMk/>
          <pc:sldMk cId="2543532069" sldId="367"/>
        </pc:sldMkLst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19" creationId="{9C89FFA2-3429-4647-9FDA-EC70554602F4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20" creationId="{5DA439F7-E41A-421C-9EC8-C76594EAEE11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21" creationId="{6ADBF022-6F5D-4FBA-B79D-B593D1A10AC2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22" creationId="{E523F36B-2E94-4289-8FA0-575B70B46483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23" creationId="{BB1DBF68-E68F-438C-B2FA-B39E5AF9FCE3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24" creationId="{D7A62245-C472-4569-859F-72E4CDDD41ED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32" creationId="{66690DAE-D1C0-4E93-AC9D-242715F99A5F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33" creationId="{5F0B6513-A44D-4FF8-8993-C0A5E2744A8C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34" creationId="{CEB11B1B-BAC4-44AC-864F-B6AB7FB8863B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35" creationId="{0D65A580-28E3-493A-A67F-CEA058242615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36" creationId="{5FEE83C0-A03A-4C11-AE4E-BE6E6842C134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37" creationId="{EF7532A8-6AF9-4730-AAB0-750EC4A99516}"/>
          </ac:spMkLst>
        </pc:spChg>
        <pc:spChg chg="del">
          <ac:chgData name="William Grey" userId="37b73424-c081-4fc2-b1af-363f4f3fd4f3" providerId="ADAL" clId="{3E34C06E-4FBE-499A-9A83-C714E4808E8C}" dt="2022-09-18T20:43:15.030" v="981" actId="478"/>
          <ac:spMkLst>
            <pc:docMk/>
            <pc:sldMk cId="2543532069" sldId="367"/>
            <ac:spMk id="38" creationId="{ECE3B0BD-94A0-463B-95B5-39D54EDB04BA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39" creationId="{ED7E9214-8222-4406-91CA-27ECCE33AC53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40" creationId="{912978E4-C525-4F4B-8449-9C2046A46C05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41" creationId="{B818F6BC-5A35-4DA2-8C83-C19440834823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42" creationId="{AFFF097A-B0DA-437B-91EE-18F6CC7838B5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43" creationId="{EAEF8CFD-62C4-4694-9DCA-557EC5EEF564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44" creationId="{7ED1D829-8D99-4790-A7D1-477DC9EB783F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52" creationId="{BBD50F8D-B857-48E3-87D4-BAFF78F62624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53" creationId="{78D4474E-F6C7-42AA-ACE2-B9E90B986B64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54" creationId="{C5DD99ED-3E5B-405D-BDFE-F2BE14D5583C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55" creationId="{C2B2E534-E11C-4735-9DF8-436491B15FFB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56" creationId="{A89A5D9B-C9B8-4680-80E0-CAF5795D6973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57" creationId="{82F2A97D-B10F-4FAB-BE12-F10DB2F4C74A}"/>
          </ac:spMkLst>
        </pc:spChg>
        <pc:spChg chg="add mod">
          <ac:chgData name="William Grey" userId="37b73424-c081-4fc2-b1af-363f4f3fd4f3" providerId="ADAL" clId="{3E34C06E-4FBE-499A-9A83-C714E4808E8C}" dt="2022-09-18T20:43:20.969" v="983" actId="1076"/>
          <ac:spMkLst>
            <pc:docMk/>
            <pc:sldMk cId="2543532069" sldId="367"/>
            <ac:spMk id="58" creationId="{3E2E0E2C-3C14-4660-922E-D46583408EF7}"/>
          </ac:spMkLst>
        </pc:spChg>
        <pc:graphicFrameChg chg="modGraphic">
          <ac:chgData name="William Grey" userId="37b73424-c081-4fc2-b1af-363f4f3fd4f3" providerId="ADAL" clId="{3E34C06E-4FBE-499A-9A83-C714E4808E8C}" dt="2022-09-18T20:44:25.845" v="1001" actId="20577"/>
          <ac:graphicFrameMkLst>
            <pc:docMk/>
            <pc:sldMk cId="2543532069" sldId="367"/>
            <ac:graphicFrameMk id="4" creationId="{DDC93D84-A095-4BB2-9DCC-A8911089728D}"/>
          </ac:graphicFrameMkLst>
        </pc:graphicFrameChg>
        <pc:cxnChg chg="del mod">
          <ac:chgData name="William Grey" userId="37b73424-c081-4fc2-b1af-363f4f3fd4f3" providerId="ADAL" clId="{3E34C06E-4FBE-499A-9A83-C714E4808E8C}" dt="2022-09-18T20:43:15.030" v="981" actId="478"/>
          <ac:cxnSpMkLst>
            <pc:docMk/>
            <pc:sldMk cId="2543532069" sldId="367"/>
            <ac:cxnSpMk id="25" creationId="{A8291511-229C-41D9-8D5F-F29F85A37DAB}"/>
          </ac:cxnSpMkLst>
        </pc:cxnChg>
        <pc:cxnChg chg="del mod">
          <ac:chgData name="William Grey" userId="37b73424-c081-4fc2-b1af-363f4f3fd4f3" providerId="ADAL" clId="{3E34C06E-4FBE-499A-9A83-C714E4808E8C}" dt="2022-09-18T20:43:15.030" v="981" actId="478"/>
          <ac:cxnSpMkLst>
            <pc:docMk/>
            <pc:sldMk cId="2543532069" sldId="367"/>
            <ac:cxnSpMk id="26" creationId="{CAC7A696-B21D-4C9C-ABA5-BF6475F5FD90}"/>
          </ac:cxnSpMkLst>
        </pc:cxnChg>
        <pc:cxnChg chg="del mod">
          <ac:chgData name="William Grey" userId="37b73424-c081-4fc2-b1af-363f4f3fd4f3" providerId="ADAL" clId="{3E34C06E-4FBE-499A-9A83-C714E4808E8C}" dt="2022-09-18T20:43:15.030" v="981" actId="478"/>
          <ac:cxnSpMkLst>
            <pc:docMk/>
            <pc:sldMk cId="2543532069" sldId="367"/>
            <ac:cxnSpMk id="27" creationId="{CEA62C33-EAC8-47F3-8D47-58399E549D48}"/>
          </ac:cxnSpMkLst>
        </pc:cxnChg>
        <pc:cxnChg chg="del mod">
          <ac:chgData name="William Grey" userId="37b73424-c081-4fc2-b1af-363f4f3fd4f3" providerId="ADAL" clId="{3E34C06E-4FBE-499A-9A83-C714E4808E8C}" dt="2022-09-18T20:43:15.030" v="981" actId="478"/>
          <ac:cxnSpMkLst>
            <pc:docMk/>
            <pc:sldMk cId="2543532069" sldId="367"/>
            <ac:cxnSpMk id="28" creationId="{713ED85D-69CF-4098-AF85-3B53CD650C67}"/>
          </ac:cxnSpMkLst>
        </pc:cxnChg>
        <pc:cxnChg chg="del mod">
          <ac:chgData name="William Grey" userId="37b73424-c081-4fc2-b1af-363f4f3fd4f3" providerId="ADAL" clId="{3E34C06E-4FBE-499A-9A83-C714E4808E8C}" dt="2022-09-18T20:43:15.030" v="981" actId="478"/>
          <ac:cxnSpMkLst>
            <pc:docMk/>
            <pc:sldMk cId="2543532069" sldId="367"/>
            <ac:cxnSpMk id="29" creationId="{AE10EAFB-53A9-458D-871E-1658A8FF0B2D}"/>
          </ac:cxnSpMkLst>
        </pc:cxnChg>
        <pc:cxnChg chg="del mod">
          <ac:chgData name="William Grey" userId="37b73424-c081-4fc2-b1af-363f4f3fd4f3" providerId="ADAL" clId="{3E34C06E-4FBE-499A-9A83-C714E4808E8C}" dt="2022-09-18T20:43:15.030" v="981" actId="478"/>
          <ac:cxnSpMkLst>
            <pc:docMk/>
            <pc:sldMk cId="2543532069" sldId="367"/>
            <ac:cxnSpMk id="30" creationId="{D9F1E7C4-7CFD-4E47-924C-F37F8B2A0154}"/>
          </ac:cxnSpMkLst>
        </pc:cxnChg>
        <pc:cxnChg chg="del mod">
          <ac:chgData name="William Grey" userId="37b73424-c081-4fc2-b1af-363f4f3fd4f3" providerId="ADAL" clId="{3E34C06E-4FBE-499A-9A83-C714E4808E8C}" dt="2022-09-18T20:43:15.030" v="981" actId="478"/>
          <ac:cxnSpMkLst>
            <pc:docMk/>
            <pc:sldMk cId="2543532069" sldId="367"/>
            <ac:cxnSpMk id="31" creationId="{DCE2AA99-3A16-4F12-985E-F5A825EDF56E}"/>
          </ac:cxnSpMkLst>
        </pc:cxnChg>
        <pc:cxnChg chg="add mod">
          <ac:chgData name="William Grey" userId="37b73424-c081-4fc2-b1af-363f4f3fd4f3" providerId="ADAL" clId="{3E34C06E-4FBE-499A-9A83-C714E4808E8C}" dt="2022-09-18T20:43:20.969" v="983" actId="1076"/>
          <ac:cxnSpMkLst>
            <pc:docMk/>
            <pc:sldMk cId="2543532069" sldId="367"/>
            <ac:cxnSpMk id="45" creationId="{6A6CE994-105C-47CB-898E-D1D09AE49FCD}"/>
          </ac:cxnSpMkLst>
        </pc:cxnChg>
        <pc:cxnChg chg="add mod">
          <ac:chgData name="William Grey" userId="37b73424-c081-4fc2-b1af-363f4f3fd4f3" providerId="ADAL" clId="{3E34C06E-4FBE-499A-9A83-C714E4808E8C}" dt="2022-09-18T20:43:20.969" v="983" actId="1076"/>
          <ac:cxnSpMkLst>
            <pc:docMk/>
            <pc:sldMk cId="2543532069" sldId="367"/>
            <ac:cxnSpMk id="46" creationId="{35DDF733-1FAF-429A-A917-10DC9F6413BD}"/>
          </ac:cxnSpMkLst>
        </pc:cxnChg>
        <pc:cxnChg chg="add mod">
          <ac:chgData name="William Grey" userId="37b73424-c081-4fc2-b1af-363f4f3fd4f3" providerId="ADAL" clId="{3E34C06E-4FBE-499A-9A83-C714E4808E8C}" dt="2022-09-18T20:43:20.969" v="983" actId="1076"/>
          <ac:cxnSpMkLst>
            <pc:docMk/>
            <pc:sldMk cId="2543532069" sldId="367"/>
            <ac:cxnSpMk id="47" creationId="{C2F780C1-3EE0-4D6B-9B3A-BC48BC2476F7}"/>
          </ac:cxnSpMkLst>
        </pc:cxnChg>
        <pc:cxnChg chg="add mod">
          <ac:chgData name="William Grey" userId="37b73424-c081-4fc2-b1af-363f4f3fd4f3" providerId="ADAL" clId="{3E34C06E-4FBE-499A-9A83-C714E4808E8C}" dt="2022-09-18T20:43:20.969" v="983" actId="1076"/>
          <ac:cxnSpMkLst>
            <pc:docMk/>
            <pc:sldMk cId="2543532069" sldId="367"/>
            <ac:cxnSpMk id="48" creationId="{E6D7F5F1-1C5C-48F7-A27E-17121F3DFAF5}"/>
          </ac:cxnSpMkLst>
        </pc:cxnChg>
        <pc:cxnChg chg="add mod">
          <ac:chgData name="William Grey" userId="37b73424-c081-4fc2-b1af-363f4f3fd4f3" providerId="ADAL" clId="{3E34C06E-4FBE-499A-9A83-C714E4808E8C}" dt="2022-09-18T20:43:20.969" v="983" actId="1076"/>
          <ac:cxnSpMkLst>
            <pc:docMk/>
            <pc:sldMk cId="2543532069" sldId="367"/>
            <ac:cxnSpMk id="49" creationId="{ADB4F70F-9E2F-4286-A1B6-926D06EEB6C4}"/>
          </ac:cxnSpMkLst>
        </pc:cxnChg>
        <pc:cxnChg chg="add mod">
          <ac:chgData name="William Grey" userId="37b73424-c081-4fc2-b1af-363f4f3fd4f3" providerId="ADAL" clId="{3E34C06E-4FBE-499A-9A83-C714E4808E8C}" dt="2022-09-18T20:43:20.969" v="983" actId="1076"/>
          <ac:cxnSpMkLst>
            <pc:docMk/>
            <pc:sldMk cId="2543532069" sldId="367"/>
            <ac:cxnSpMk id="50" creationId="{3A4D3256-2E85-4A68-BD64-3E9D5D95B10F}"/>
          </ac:cxnSpMkLst>
        </pc:cxnChg>
        <pc:cxnChg chg="add mod">
          <ac:chgData name="William Grey" userId="37b73424-c081-4fc2-b1af-363f4f3fd4f3" providerId="ADAL" clId="{3E34C06E-4FBE-499A-9A83-C714E4808E8C}" dt="2022-09-18T20:43:20.969" v="983" actId="1076"/>
          <ac:cxnSpMkLst>
            <pc:docMk/>
            <pc:sldMk cId="2543532069" sldId="367"/>
            <ac:cxnSpMk id="51" creationId="{42292501-CEAF-4586-A3A5-8BD9B68FDDFF}"/>
          </ac:cxnSpMkLst>
        </pc:cxnChg>
      </pc:sldChg>
      <pc:sldChg chg="modSp new mod">
        <pc:chgData name="William Grey" userId="37b73424-c081-4fc2-b1af-363f4f3fd4f3" providerId="ADAL" clId="{3E34C06E-4FBE-499A-9A83-C714E4808E8C}" dt="2022-09-19T09:45:55.743" v="1778" actId="20577"/>
        <pc:sldMkLst>
          <pc:docMk/>
          <pc:sldMk cId="3518451017" sldId="368"/>
        </pc:sldMkLst>
        <pc:spChg chg="mod">
          <ac:chgData name="William Grey" userId="37b73424-c081-4fc2-b1af-363f4f3fd4f3" providerId="ADAL" clId="{3E34C06E-4FBE-499A-9A83-C714E4808E8C}" dt="2022-09-19T09:45:26.653" v="1765" actId="20577"/>
          <ac:spMkLst>
            <pc:docMk/>
            <pc:sldMk cId="3518451017" sldId="368"/>
            <ac:spMk id="2" creationId="{D548C49D-B5B4-42BD-8217-A2AC23BE9162}"/>
          </ac:spMkLst>
        </pc:spChg>
        <pc:spChg chg="mod">
          <ac:chgData name="William Grey" userId="37b73424-c081-4fc2-b1af-363f4f3fd4f3" providerId="ADAL" clId="{3E34C06E-4FBE-499A-9A83-C714E4808E8C}" dt="2022-09-19T09:45:55.743" v="1778" actId="20577"/>
          <ac:spMkLst>
            <pc:docMk/>
            <pc:sldMk cId="3518451017" sldId="368"/>
            <ac:spMk id="3" creationId="{69FE4E15-F930-4E66-AE20-383F1EAF7F9D}"/>
          </ac:spMkLst>
        </pc:spChg>
      </pc:sldChg>
      <pc:sldChg chg="addSp delSp modSp add mod">
        <pc:chgData name="William Grey" userId="37b73424-c081-4fc2-b1af-363f4f3fd4f3" providerId="ADAL" clId="{3E34C06E-4FBE-499A-9A83-C714E4808E8C}" dt="2022-09-19T10:19:05.995" v="1918" actId="20577"/>
        <pc:sldMkLst>
          <pc:docMk/>
          <pc:sldMk cId="319906565" sldId="369"/>
        </pc:sldMkLst>
        <pc:spChg chg="del">
          <ac:chgData name="William Grey" userId="37b73424-c081-4fc2-b1af-363f4f3fd4f3" providerId="ADAL" clId="{3E34C06E-4FBE-499A-9A83-C714E4808E8C}" dt="2022-09-19T10:14:34.564" v="1856" actId="478"/>
          <ac:spMkLst>
            <pc:docMk/>
            <pc:sldMk cId="319906565" sldId="369"/>
            <ac:spMk id="3" creationId="{386DE6C5-670F-476B-94F6-2F957B047C24}"/>
          </ac:spMkLst>
        </pc:spChg>
        <pc:spChg chg="add mod ord">
          <ac:chgData name="William Grey" userId="37b73424-c081-4fc2-b1af-363f4f3fd4f3" providerId="ADAL" clId="{3E34C06E-4FBE-499A-9A83-C714E4808E8C}" dt="2022-09-19T10:15:46.397" v="1864" actId="1076"/>
          <ac:spMkLst>
            <pc:docMk/>
            <pc:sldMk cId="319906565" sldId="369"/>
            <ac:spMk id="4" creationId="{51B5EC9F-918F-48D1-9157-1E266F31C53B}"/>
          </ac:spMkLst>
        </pc:spChg>
        <pc:grpChg chg="mod">
          <ac:chgData name="William Grey" userId="37b73424-c081-4fc2-b1af-363f4f3fd4f3" providerId="ADAL" clId="{3E34C06E-4FBE-499A-9A83-C714E4808E8C}" dt="2022-09-19T10:15:46.397" v="1864" actId="1076"/>
          <ac:grpSpMkLst>
            <pc:docMk/>
            <pc:sldMk cId="319906565" sldId="369"/>
            <ac:grpSpMk id="23" creationId="{5B69BF46-CBFD-449C-AA67-EE25F9745D2D}"/>
          </ac:grpSpMkLst>
        </pc:grpChg>
        <pc:graphicFrameChg chg="mod modGraphic">
          <ac:chgData name="William Grey" userId="37b73424-c081-4fc2-b1af-363f4f3fd4f3" providerId="ADAL" clId="{3E34C06E-4FBE-499A-9A83-C714E4808E8C}" dt="2022-09-19T10:16:24.115" v="1877" actId="1076"/>
          <ac:graphicFrameMkLst>
            <pc:docMk/>
            <pc:sldMk cId="319906565" sldId="369"/>
            <ac:graphicFrameMk id="5" creationId="{00000000-0000-0000-0000-000000000000}"/>
          </ac:graphicFrameMkLst>
        </pc:graphicFrameChg>
        <pc:graphicFrameChg chg="modGraphic">
          <ac:chgData name="William Grey" userId="37b73424-c081-4fc2-b1af-363f4f3fd4f3" providerId="ADAL" clId="{3E34C06E-4FBE-499A-9A83-C714E4808E8C}" dt="2022-09-19T10:16:21.707" v="1873" actId="14734"/>
          <ac:graphicFrameMkLst>
            <pc:docMk/>
            <pc:sldMk cId="319906565" sldId="369"/>
            <ac:graphicFrameMk id="19" creationId="{75305AD3-FFBB-4FC2-87CA-3041FDC5692B}"/>
          </ac:graphicFrameMkLst>
        </pc:graphicFrameChg>
        <pc:graphicFrameChg chg="del">
          <ac:chgData name="William Grey" userId="37b73424-c081-4fc2-b1af-363f4f3fd4f3" providerId="ADAL" clId="{3E34C06E-4FBE-499A-9A83-C714E4808E8C}" dt="2022-09-19T10:14:31.191" v="1855" actId="478"/>
          <ac:graphicFrameMkLst>
            <pc:docMk/>
            <pc:sldMk cId="319906565" sldId="369"/>
            <ac:graphicFrameMk id="22" creationId="{F20A172B-9C01-48DF-AE21-3DE7EDD47E70}"/>
          </ac:graphicFrameMkLst>
        </pc:graphicFrameChg>
        <pc:graphicFrameChg chg="add mod ord modGraphic">
          <ac:chgData name="William Grey" userId="37b73424-c081-4fc2-b1af-363f4f3fd4f3" providerId="ADAL" clId="{3E34C06E-4FBE-499A-9A83-C714E4808E8C}" dt="2022-09-19T10:19:05.995" v="1918" actId="20577"/>
          <ac:graphicFrameMkLst>
            <pc:docMk/>
            <pc:sldMk cId="319906565" sldId="369"/>
            <ac:graphicFrameMk id="24" creationId="{CA9EA18E-A9A0-4970-A192-A8F542C91A61}"/>
          </ac:graphicFrameMkLst>
        </pc:graphicFrameChg>
      </pc:sldChg>
    </pc:docChg>
  </pc:docChgLst>
  <pc:docChgLst>
    <pc:chgData name="William Grey" userId="37b73424-c081-4fc2-b1af-363f4f3fd4f3" providerId="ADAL" clId="{03BB4D8E-7150-4801-A060-3AD1B58574B2}"/>
    <pc:docChg chg="undo custSel addSld delSld modSld sldOrd">
      <pc:chgData name="William Grey" userId="37b73424-c081-4fc2-b1af-363f4f3fd4f3" providerId="ADAL" clId="{03BB4D8E-7150-4801-A060-3AD1B58574B2}" dt="2022-02-09T09:59:06.074" v="191" actId="20577"/>
      <pc:docMkLst>
        <pc:docMk/>
      </pc:docMkLst>
      <pc:sldChg chg="ord">
        <pc:chgData name="William Grey" userId="37b73424-c081-4fc2-b1af-363f4f3fd4f3" providerId="ADAL" clId="{03BB4D8E-7150-4801-A060-3AD1B58574B2}" dt="2022-02-08T12:00:13.693" v="1"/>
        <pc:sldMkLst>
          <pc:docMk/>
          <pc:sldMk cId="830086450" sldId="335"/>
        </pc:sldMkLst>
      </pc:sldChg>
      <pc:sldChg chg="modSp mod">
        <pc:chgData name="William Grey" userId="37b73424-c081-4fc2-b1af-363f4f3fd4f3" providerId="ADAL" clId="{03BB4D8E-7150-4801-A060-3AD1B58574B2}" dt="2022-02-09T09:12:17.653" v="6" actId="2161"/>
        <pc:sldMkLst>
          <pc:docMk/>
          <pc:sldMk cId="2090256712" sldId="353"/>
        </pc:sldMkLst>
        <pc:spChg chg="mod">
          <ac:chgData name="William Grey" userId="37b73424-c081-4fc2-b1af-363f4f3fd4f3" providerId="ADAL" clId="{03BB4D8E-7150-4801-A060-3AD1B58574B2}" dt="2022-02-09T09:00:23.074" v="2" actId="20577"/>
          <ac:spMkLst>
            <pc:docMk/>
            <pc:sldMk cId="2090256712" sldId="353"/>
            <ac:spMk id="4" creationId="{B9BBDD8F-E6CD-45CF-8FCE-328CE2199CA1}"/>
          </ac:spMkLst>
        </pc:spChg>
        <pc:graphicFrameChg chg="modGraphic">
          <ac:chgData name="William Grey" userId="37b73424-c081-4fc2-b1af-363f4f3fd4f3" providerId="ADAL" clId="{03BB4D8E-7150-4801-A060-3AD1B58574B2}" dt="2022-02-09T09:12:17.653" v="6" actId="2161"/>
          <ac:graphicFrameMkLst>
            <pc:docMk/>
            <pc:sldMk cId="2090256712" sldId="353"/>
            <ac:graphicFrameMk id="22" creationId="{F20A172B-9C01-48DF-AE21-3DE7EDD47E70}"/>
          </ac:graphicFrameMkLst>
        </pc:graphicFrameChg>
      </pc:sldChg>
      <pc:sldChg chg="addSp delSp modSp mod">
        <pc:chgData name="William Grey" userId="37b73424-c081-4fc2-b1af-363f4f3fd4f3" providerId="ADAL" clId="{03BB4D8E-7150-4801-A060-3AD1B58574B2}" dt="2022-02-09T09:57:21.466" v="152" actId="478"/>
        <pc:sldMkLst>
          <pc:docMk/>
          <pc:sldMk cId="801278407" sldId="355"/>
        </pc:sldMkLst>
        <pc:spChg chg="add del mod">
          <ac:chgData name="William Grey" userId="37b73424-c081-4fc2-b1af-363f4f3fd4f3" providerId="ADAL" clId="{03BB4D8E-7150-4801-A060-3AD1B58574B2}" dt="2022-02-09T09:57:21.466" v="152" actId="478"/>
          <ac:spMkLst>
            <pc:docMk/>
            <pc:sldMk cId="801278407" sldId="355"/>
            <ac:spMk id="23" creationId="{309F774C-C692-460E-84C4-DA6A7F7309FE}"/>
          </ac:spMkLst>
        </pc:spChg>
      </pc:sldChg>
      <pc:sldChg chg="delSp modSp add mod">
        <pc:chgData name="William Grey" userId="37b73424-c081-4fc2-b1af-363f4f3fd4f3" providerId="ADAL" clId="{03BB4D8E-7150-4801-A060-3AD1B58574B2}" dt="2022-02-09T09:26:29.055" v="35" actId="2161"/>
        <pc:sldMkLst>
          <pc:docMk/>
          <pc:sldMk cId="1705907246" sldId="359"/>
        </pc:sldMkLst>
        <pc:spChg chg="del">
          <ac:chgData name="William Grey" userId="37b73424-c081-4fc2-b1af-363f4f3fd4f3" providerId="ADAL" clId="{03BB4D8E-7150-4801-A060-3AD1B58574B2}" dt="2022-02-09T09:12:29.283" v="12" actId="478"/>
          <ac:spMkLst>
            <pc:docMk/>
            <pc:sldMk cId="1705907246" sldId="359"/>
            <ac:spMk id="3" creationId="{386DE6C5-670F-476B-94F6-2F957B047C24}"/>
          </ac:spMkLst>
        </pc:spChg>
        <pc:graphicFrameChg chg="mod modGraphic">
          <ac:chgData name="William Grey" userId="37b73424-c081-4fc2-b1af-363f4f3fd4f3" providerId="ADAL" clId="{03BB4D8E-7150-4801-A060-3AD1B58574B2}" dt="2022-02-09T09:26:29.055" v="35" actId="2161"/>
          <ac:graphicFrameMkLst>
            <pc:docMk/>
            <pc:sldMk cId="1705907246" sldId="359"/>
            <ac:graphicFrameMk id="22" creationId="{F20A172B-9C01-48DF-AE21-3DE7EDD47E70}"/>
          </ac:graphicFrameMkLst>
        </pc:graphicFrameChg>
      </pc:sldChg>
      <pc:sldChg chg="modSp new mod">
        <pc:chgData name="William Grey" userId="37b73424-c081-4fc2-b1af-363f4f3fd4f3" providerId="ADAL" clId="{03BB4D8E-7150-4801-A060-3AD1B58574B2}" dt="2022-02-09T09:52:18.298" v="150" actId="20577"/>
        <pc:sldMkLst>
          <pc:docMk/>
          <pc:sldMk cId="3197290527" sldId="360"/>
        </pc:sldMkLst>
        <pc:spChg chg="mod">
          <ac:chgData name="William Grey" userId="37b73424-c081-4fc2-b1af-363f4f3fd4f3" providerId="ADAL" clId="{03BB4D8E-7150-4801-A060-3AD1B58574B2}" dt="2022-02-09T09:52:18.298" v="150" actId="20577"/>
          <ac:spMkLst>
            <pc:docMk/>
            <pc:sldMk cId="3197290527" sldId="360"/>
            <ac:spMk id="3" creationId="{57F95642-952F-49F3-9AAD-9913EC5FDBEB}"/>
          </ac:spMkLst>
        </pc:spChg>
      </pc:sldChg>
      <pc:sldChg chg="addSp modSp add mod">
        <pc:chgData name="William Grey" userId="37b73424-c081-4fc2-b1af-363f4f3fd4f3" providerId="ADAL" clId="{03BB4D8E-7150-4801-A060-3AD1B58574B2}" dt="2022-02-09T09:59:06.074" v="191" actId="20577"/>
        <pc:sldMkLst>
          <pc:docMk/>
          <pc:sldMk cId="1008740606" sldId="361"/>
        </pc:sldMkLst>
        <pc:spChg chg="add mod">
          <ac:chgData name="William Grey" userId="37b73424-c081-4fc2-b1af-363f4f3fd4f3" providerId="ADAL" clId="{03BB4D8E-7150-4801-A060-3AD1B58574B2}" dt="2022-02-09T09:57:46.605" v="158" actId="1076"/>
          <ac:spMkLst>
            <pc:docMk/>
            <pc:sldMk cId="1008740606" sldId="361"/>
            <ac:spMk id="23" creationId="{E88C96A3-BC66-4C6B-B9B8-E7E077309548}"/>
          </ac:spMkLst>
        </pc:spChg>
        <pc:spChg chg="add mod">
          <ac:chgData name="William Grey" userId="37b73424-c081-4fc2-b1af-363f4f3fd4f3" providerId="ADAL" clId="{03BB4D8E-7150-4801-A060-3AD1B58574B2}" dt="2022-02-09T09:57:55.760" v="162" actId="20577"/>
          <ac:spMkLst>
            <pc:docMk/>
            <pc:sldMk cId="1008740606" sldId="361"/>
            <ac:spMk id="24" creationId="{C3BF4C45-5F08-4848-B455-03A08DE2D842}"/>
          </ac:spMkLst>
        </pc:spChg>
        <pc:spChg chg="add mod">
          <ac:chgData name="William Grey" userId="37b73424-c081-4fc2-b1af-363f4f3fd4f3" providerId="ADAL" clId="{03BB4D8E-7150-4801-A060-3AD1B58574B2}" dt="2022-02-09T09:58:12.713" v="166" actId="20577"/>
          <ac:spMkLst>
            <pc:docMk/>
            <pc:sldMk cId="1008740606" sldId="361"/>
            <ac:spMk id="25" creationId="{4B11213E-8CC2-4A1A-B0AA-A79CEFD6FA9C}"/>
          </ac:spMkLst>
        </pc:spChg>
        <pc:spChg chg="add mod">
          <ac:chgData name="William Grey" userId="37b73424-c081-4fc2-b1af-363f4f3fd4f3" providerId="ADAL" clId="{03BB4D8E-7150-4801-A060-3AD1B58574B2}" dt="2022-02-09T09:58:21.682" v="170" actId="20577"/>
          <ac:spMkLst>
            <pc:docMk/>
            <pc:sldMk cId="1008740606" sldId="361"/>
            <ac:spMk id="27" creationId="{F54C7DCD-6850-4107-B888-4935731746F1}"/>
          </ac:spMkLst>
        </pc:spChg>
        <pc:spChg chg="add mod">
          <ac:chgData name="William Grey" userId="37b73424-c081-4fc2-b1af-363f4f3fd4f3" providerId="ADAL" clId="{03BB4D8E-7150-4801-A060-3AD1B58574B2}" dt="2022-02-09T09:58:30.144" v="174" actId="20577"/>
          <ac:spMkLst>
            <pc:docMk/>
            <pc:sldMk cId="1008740606" sldId="361"/>
            <ac:spMk id="28" creationId="{4C462908-8547-441E-B7E4-EEF65CDD1FE1}"/>
          </ac:spMkLst>
        </pc:spChg>
        <pc:spChg chg="add mod">
          <ac:chgData name="William Grey" userId="37b73424-c081-4fc2-b1af-363f4f3fd4f3" providerId="ADAL" clId="{03BB4D8E-7150-4801-A060-3AD1B58574B2}" dt="2022-02-09T09:58:49.951" v="182" actId="1076"/>
          <ac:spMkLst>
            <pc:docMk/>
            <pc:sldMk cId="1008740606" sldId="361"/>
            <ac:spMk id="29" creationId="{D94D362D-EEF7-4EC8-BC51-87440A6BDE6D}"/>
          </ac:spMkLst>
        </pc:spChg>
        <pc:spChg chg="add mod">
          <ac:chgData name="William Grey" userId="37b73424-c081-4fc2-b1af-363f4f3fd4f3" providerId="ADAL" clId="{03BB4D8E-7150-4801-A060-3AD1B58574B2}" dt="2022-02-09T09:58:57.788" v="187" actId="20577"/>
          <ac:spMkLst>
            <pc:docMk/>
            <pc:sldMk cId="1008740606" sldId="361"/>
            <ac:spMk id="30" creationId="{02CD2DF7-A87B-4EC8-9FE4-FC1F328A53E1}"/>
          </ac:spMkLst>
        </pc:spChg>
        <pc:spChg chg="add mod">
          <ac:chgData name="William Grey" userId="37b73424-c081-4fc2-b1af-363f4f3fd4f3" providerId="ADAL" clId="{03BB4D8E-7150-4801-A060-3AD1B58574B2}" dt="2022-02-09T09:59:06.074" v="191" actId="20577"/>
          <ac:spMkLst>
            <pc:docMk/>
            <pc:sldMk cId="1008740606" sldId="361"/>
            <ac:spMk id="31" creationId="{826EF88C-D67C-432E-B5C0-B2AD44C116C3}"/>
          </ac:spMkLst>
        </pc:spChg>
      </pc:sldChg>
      <pc:sldChg chg="add del">
        <pc:chgData name="William Grey" userId="37b73424-c081-4fc2-b1af-363f4f3fd4f3" providerId="ADAL" clId="{03BB4D8E-7150-4801-A060-3AD1B58574B2}" dt="2022-02-09T09:57:26.629" v="154"/>
        <pc:sldMkLst>
          <pc:docMk/>
          <pc:sldMk cId="4023752870" sldId="361"/>
        </pc:sldMkLst>
      </pc:sldChg>
    </pc:docChg>
  </pc:docChgLst>
  <pc:docChgLst>
    <pc:chgData name="William Grey" userId="37b73424-c081-4fc2-b1af-363f4f3fd4f3" providerId="ADAL" clId="{901043DA-A06D-4BD1-895F-56C8C0134959}"/>
    <pc:docChg chg="custSel modSld sldOrd">
      <pc:chgData name="William Grey" userId="37b73424-c081-4fc2-b1af-363f4f3fd4f3" providerId="ADAL" clId="{901043DA-A06D-4BD1-895F-56C8C0134959}" dt="2019-02-14T10:53:30.052" v="186" actId="20577"/>
      <pc:docMkLst>
        <pc:docMk/>
      </pc:docMkLst>
      <pc:sldChg chg="modSp">
        <pc:chgData name="William Grey" userId="37b73424-c081-4fc2-b1af-363f4f3fd4f3" providerId="ADAL" clId="{901043DA-A06D-4BD1-895F-56C8C0134959}" dt="2019-02-14T10:53:30.052" v="186" actId="20577"/>
        <pc:sldMkLst>
          <pc:docMk/>
          <pc:sldMk cId="830086450" sldId="335"/>
        </pc:sldMkLst>
        <pc:spChg chg="mod">
          <ac:chgData name="William Grey" userId="37b73424-c081-4fc2-b1af-363f4f3fd4f3" providerId="ADAL" clId="{901043DA-A06D-4BD1-895F-56C8C0134959}" dt="2019-02-14T10:53:30.052" v="186" actId="20577"/>
          <ac:spMkLst>
            <pc:docMk/>
            <pc:sldMk cId="830086450" sldId="33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901043DA-A06D-4BD1-895F-56C8C0134959}" dt="2019-02-12T12:01:14.938" v="65" actId="313"/>
        <pc:sldMkLst>
          <pc:docMk/>
          <pc:sldMk cId="2813650318" sldId="339"/>
        </pc:sldMkLst>
        <pc:spChg chg="mod">
          <ac:chgData name="William Grey" userId="37b73424-c081-4fc2-b1af-363f4f3fd4f3" providerId="ADAL" clId="{901043DA-A06D-4BD1-895F-56C8C0134959}" dt="2019-02-12T12:01:10.713" v="64" actId="20577"/>
          <ac:spMkLst>
            <pc:docMk/>
            <pc:sldMk cId="2813650318" sldId="339"/>
            <ac:spMk id="2" creationId="{00000000-0000-0000-0000-000000000000}"/>
          </ac:spMkLst>
        </pc:spChg>
        <pc:spChg chg="mod">
          <ac:chgData name="William Grey" userId="37b73424-c081-4fc2-b1af-363f4f3fd4f3" providerId="ADAL" clId="{901043DA-A06D-4BD1-895F-56C8C0134959}" dt="2019-02-12T12:01:14.938" v="65" actId="313"/>
          <ac:spMkLst>
            <pc:docMk/>
            <pc:sldMk cId="2813650318" sldId="339"/>
            <ac:spMk id="26" creationId="{00000000-0000-0000-0000-000000000000}"/>
          </ac:spMkLst>
        </pc:spChg>
        <pc:graphicFrameChg chg="modGraphic">
          <ac:chgData name="William Grey" userId="37b73424-c081-4fc2-b1af-363f4f3fd4f3" providerId="ADAL" clId="{901043DA-A06D-4BD1-895F-56C8C0134959}" dt="2019-02-12T12:00:59.553" v="48" actId="122"/>
          <ac:graphicFrameMkLst>
            <pc:docMk/>
            <pc:sldMk cId="2813650318" sldId="339"/>
            <ac:graphicFrameMk id="5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901043DA-A06D-4BD1-895F-56C8C0134959}" dt="2019-02-12T12:03:22.656" v="78" actId="20577"/>
        <pc:sldMkLst>
          <pc:docMk/>
          <pc:sldMk cId="1730924231" sldId="341"/>
        </pc:sldMkLst>
        <pc:spChg chg="mod">
          <ac:chgData name="William Grey" userId="37b73424-c081-4fc2-b1af-363f4f3fd4f3" providerId="ADAL" clId="{901043DA-A06D-4BD1-895F-56C8C0134959}" dt="2019-02-12T12:03:22.656" v="78" actId="20577"/>
          <ac:spMkLst>
            <pc:docMk/>
            <pc:sldMk cId="1730924231" sldId="341"/>
            <ac:spMk id="2" creationId="{00000000-0000-0000-0000-000000000000}"/>
          </ac:spMkLst>
        </pc:spChg>
      </pc:sldChg>
      <pc:sldChg chg="ord">
        <pc:chgData name="William Grey" userId="37b73424-c081-4fc2-b1af-363f4f3fd4f3" providerId="ADAL" clId="{901043DA-A06D-4BD1-895F-56C8C0134959}" dt="2019-02-12T12:02:04.526" v="67"/>
        <pc:sldMkLst>
          <pc:docMk/>
          <pc:sldMk cId="859077293" sldId="342"/>
        </pc:sldMkLst>
      </pc:sldChg>
      <pc:sldChg chg="modSp">
        <pc:chgData name="William Grey" userId="37b73424-c081-4fc2-b1af-363f4f3fd4f3" providerId="ADAL" clId="{901043DA-A06D-4BD1-895F-56C8C0134959}" dt="2019-02-12T12:01:19.640" v="66" actId="313"/>
        <pc:sldMkLst>
          <pc:docMk/>
          <pc:sldMk cId="553466881" sldId="346"/>
        </pc:sldMkLst>
        <pc:spChg chg="mod">
          <ac:chgData name="William Grey" userId="37b73424-c081-4fc2-b1af-363f4f3fd4f3" providerId="ADAL" clId="{901043DA-A06D-4BD1-895F-56C8C0134959}" dt="2019-02-12T12:01:19.640" v="66" actId="313"/>
          <ac:spMkLst>
            <pc:docMk/>
            <pc:sldMk cId="553466881" sldId="346"/>
            <ac:spMk id="26" creationId="{00000000-0000-0000-0000-000000000000}"/>
          </ac:spMkLst>
        </pc:spChg>
        <pc:graphicFrameChg chg="modGraphic">
          <ac:chgData name="William Grey" userId="37b73424-c081-4fc2-b1af-363f4f3fd4f3" providerId="ADAL" clId="{901043DA-A06D-4BD1-895F-56C8C0134959}" dt="2019-02-12T12:00:14.755" v="25" actId="20577"/>
          <ac:graphicFrameMkLst>
            <pc:docMk/>
            <pc:sldMk cId="553466881" sldId="346"/>
            <ac:graphicFrameMk id="5" creationId="{00000000-0000-0000-0000-000000000000}"/>
          </ac:graphicFrameMkLst>
        </pc:graphicFrameChg>
      </pc:sldChg>
    </pc:docChg>
  </pc:docChgLst>
  <pc:docChgLst>
    <pc:chgData name="William Grey" userId="37b73424-c081-4fc2-b1af-363f4f3fd4f3" providerId="ADAL" clId="{20DFA611-52BC-413C-9B63-BEAD8FBD7745}"/>
    <pc:docChg chg="undo custSel addSld delSld modSld sldOrd">
      <pc:chgData name="William Grey" userId="37b73424-c081-4fc2-b1af-363f4f3fd4f3" providerId="ADAL" clId="{20DFA611-52BC-413C-9B63-BEAD8FBD7745}" dt="2019-03-14T21:22:45.677" v="3334" actId="5793"/>
      <pc:docMkLst>
        <pc:docMk/>
      </pc:docMkLst>
      <pc:sldChg chg="modSp">
        <pc:chgData name="William Grey" userId="37b73424-c081-4fc2-b1af-363f4f3fd4f3" providerId="ADAL" clId="{20DFA611-52BC-413C-9B63-BEAD8FBD7745}" dt="2019-02-20T05:15:23.915" v="272" actId="20577"/>
        <pc:sldMkLst>
          <pc:docMk/>
          <pc:sldMk cId="4084829227" sldId="334"/>
        </pc:sldMkLst>
        <pc:spChg chg="mod">
          <ac:chgData name="William Grey" userId="37b73424-c081-4fc2-b1af-363f4f3fd4f3" providerId="ADAL" clId="{20DFA611-52BC-413C-9B63-BEAD8FBD7745}" dt="2019-02-20T05:15:23.915" v="272" actId="20577"/>
          <ac:spMkLst>
            <pc:docMk/>
            <pc:sldMk cId="4084829227" sldId="334"/>
            <ac:spMk id="3" creationId="{00000000-0000-0000-0000-000000000000}"/>
          </ac:spMkLst>
        </pc:spChg>
      </pc:sldChg>
      <pc:sldChg chg="modSp ord">
        <pc:chgData name="William Grey" userId="37b73424-c081-4fc2-b1af-363f4f3fd4f3" providerId="ADAL" clId="{20DFA611-52BC-413C-9B63-BEAD8FBD7745}" dt="2019-03-04T10:31:33.487" v="2632" actId="20577"/>
        <pc:sldMkLst>
          <pc:docMk/>
          <pc:sldMk cId="830086450" sldId="335"/>
        </pc:sldMkLst>
        <pc:spChg chg="mod">
          <ac:chgData name="William Grey" userId="37b73424-c081-4fc2-b1af-363f4f3fd4f3" providerId="ADAL" clId="{20DFA611-52BC-413C-9B63-BEAD8FBD7745}" dt="2019-03-04T10:31:33.487" v="2632" actId="20577"/>
          <ac:spMkLst>
            <pc:docMk/>
            <pc:sldMk cId="830086450" sldId="33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20DFA611-52BC-413C-9B63-BEAD8FBD7745}" dt="2019-02-03T20:59:43.887" v="0" actId="5793"/>
        <pc:sldMkLst>
          <pc:docMk/>
          <pc:sldMk cId="4099708985" sldId="337"/>
        </pc:sldMkLst>
        <pc:spChg chg="mod">
          <ac:chgData name="William Grey" userId="37b73424-c081-4fc2-b1af-363f4f3fd4f3" providerId="ADAL" clId="{20DFA611-52BC-413C-9B63-BEAD8FBD7745}" dt="2019-02-03T20:59:43.887" v="0" actId="5793"/>
          <ac:spMkLst>
            <pc:docMk/>
            <pc:sldMk cId="4099708985" sldId="337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20DFA611-52BC-413C-9B63-BEAD8FBD7745}" dt="2019-02-03T21:06:33.390" v="152" actId="20577"/>
        <pc:sldMkLst>
          <pc:docMk/>
          <pc:sldMk cId="4036960458" sldId="348"/>
        </pc:sldMkLst>
        <pc:spChg chg="mod">
          <ac:chgData name="William Grey" userId="37b73424-c081-4fc2-b1af-363f4f3fd4f3" providerId="ADAL" clId="{20DFA611-52BC-413C-9B63-BEAD8FBD7745}" dt="2019-02-03T21:03:27.243" v="19" actId="20577"/>
          <ac:spMkLst>
            <pc:docMk/>
            <pc:sldMk cId="4036960458" sldId="348"/>
            <ac:spMk id="2" creationId="{E9310363-BBDD-4BAF-93CF-AFBF22C5E4D3}"/>
          </ac:spMkLst>
        </pc:spChg>
        <pc:spChg chg="mod">
          <ac:chgData name="William Grey" userId="37b73424-c081-4fc2-b1af-363f4f3fd4f3" providerId="ADAL" clId="{20DFA611-52BC-413C-9B63-BEAD8FBD7745}" dt="2019-02-03T21:06:33.390" v="152" actId="20577"/>
          <ac:spMkLst>
            <pc:docMk/>
            <pc:sldMk cId="4036960458" sldId="348"/>
            <ac:spMk id="3" creationId="{966B41D3-7E72-4BDB-84DF-BA36C2E6A6D8}"/>
          </ac:spMkLst>
        </pc:spChg>
      </pc:sldChg>
      <pc:sldChg chg="addSp delSp modSp add modAnim">
        <pc:chgData name="William Grey" userId="37b73424-c081-4fc2-b1af-363f4f3fd4f3" providerId="ADAL" clId="{20DFA611-52BC-413C-9B63-BEAD8FBD7745}" dt="2019-03-06T12:11:37.533" v="3012" actId="20577"/>
        <pc:sldMkLst>
          <pc:docMk/>
          <pc:sldMk cId="3514599478" sldId="349"/>
        </pc:sldMkLst>
        <pc:spChg chg="mod">
          <ac:chgData name="William Grey" userId="37b73424-c081-4fc2-b1af-363f4f3fd4f3" providerId="ADAL" clId="{20DFA611-52BC-413C-9B63-BEAD8FBD7745}" dt="2019-02-20T05:30:37.587" v="960" actId="1076"/>
          <ac:spMkLst>
            <pc:docMk/>
            <pc:sldMk cId="3514599478" sldId="349"/>
            <ac:spMk id="2" creationId="{00000000-0000-0000-0000-000000000000}"/>
          </ac:spMkLst>
        </pc:spChg>
        <pc:spChg chg="del mod">
          <ac:chgData name="William Grey" userId="37b73424-c081-4fc2-b1af-363f4f3fd4f3" providerId="ADAL" clId="{20DFA611-52BC-413C-9B63-BEAD8FBD7745}" dt="2019-02-20T05:21:20.017" v="686" actId="478"/>
          <ac:spMkLst>
            <pc:docMk/>
            <pc:sldMk cId="3514599478" sldId="349"/>
            <ac:spMk id="3" creationId="{00000000-0000-0000-0000-000000000000}"/>
          </ac:spMkLst>
        </pc:spChg>
        <pc:spChg chg="add mod">
          <ac:chgData name="William Grey" userId="37b73424-c081-4fc2-b1af-363f4f3fd4f3" providerId="ADAL" clId="{20DFA611-52BC-413C-9B63-BEAD8FBD7745}" dt="2019-03-06T12:11:37.533" v="3012" actId="20577"/>
          <ac:spMkLst>
            <pc:docMk/>
            <pc:sldMk cId="3514599478" sldId="349"/>
            <ac:spMk id="4" creationId="{B9BBDD8F-E6CD-45CF-8FCE-328CE2199CA1}"/>
          </ac:spMkLst>
        </pc:spChg>
        <pc:spChg chg="mod">
          <ac:chgData name="William Grey" userId="37b73424-c081-4fc2-b1af-363f4f3fd4f3" providerId="ADAL" clId="{20DFA611-52BC-413C-9B63-BEAD8FBD7745}" dt="2019-02-20T05:40:15.903" v="1088" actId="164"/>
          <ac:spMkLst>
            <pc:docMk/>
            <pc:sldMk cId="3514599478" sldId="349"/>
            <ac:spMk id="6" creationId="{00000000-0000-0000-0000-000000000000}"/>
          </ac:spMkLst>
        </pc:spChg>
        <pc:spChg chg="mod">
          <ac:chgData name="William Grey" userId="37b73424-c081-4fc2-b1af-363f4f3fd4f3" providerId="ADAL" clId="{20DFA611-52BC-413C-9B63-BEAD8FBD7745}" dt="2019-02-20T05:40:15.903" v="1088" actId="164"/>
          <ac:spMkLst>
            <pc:docMk/>
            <pc:sldMk cId="3514599478" sldId="349"/>
            <ac:spMk id="7" creationId="{00000000-0000-0000-0000-000000000000}"/>
          </ac:spMkLst>
        </pc:spChg>
        <pc:spChg chg="mod">
          <ac:chgData name="William Grey" userId="37b73424-c081-4fc2-b1af-363f4f3fd4f3" providerId="ADAL" clId="{20DFA611-52BC-413C-9B63-BEAD8FBD7745}" dt="2019-02-20T05:40:15.903" v="1088" actId="164"/>
          <ac:spMkLst>
            <pc:docMk/>
            <pc:sldMk cId="3514599478" sldId="349"/>
            <ac:spMk id="8" creationId="{00000000-0000-0000-0000-000000000000}"/>
          </ac:spMkLst>
        </pc:spChg>
        <pc:spChg chg="mod">
          <ac:chgData name="William Grey" userId="37b73424-c081-4fc2-b1af-363f4f3fd4f3" providerId="ADAL" clId="{20DFA611-52BC-413C-9B63-BEAD8FBD7745}" dt="2019-02-20T05:40:15.903" v="1088" actId="164"/>
          <ac:spMkLst>
            <pc:docMk/>
            <pc:sldMk cId="3514599478" sldId="349"/>
            <ac:spMk id="9" creationId="{00000000-0000-0000-0000-000000000000}"/>
          </ac:spMkLst>
        </pc:spChg>
        <pc:spChg chg="mod">
          <ac:chgData name="William Grey" userId="37b73424-c081-4fc2-b1af-363f4f3fd4f3" providerId="ADAL" clId="{20DFA611-52BC-413C-9B63-BEAD8FBD7745}" dt="2019-02-20T05:40:15.903" v="1088" actId="164"/>
          <ac:spMkLst>
            <pc:docMk/>
            <pc:sldMk cId="3514599478" sldId="349"/>
            <ac:spMk id="10" creationId="{00000000-0000-0000-0000-000000000000}"/>
          </ac:spMkLst>
        </pc:spChg>
        <pc:spChg chg="mod">
          <ac:chgData name="William Grey" userId="37b73424-c081-4fc2-b1af-363f4f3fd4f3" providerId="ADAL" clId="{20DFA611-52BC-413C-9B63-BEAD8FBD7745}" dt="2019-02-20T05:40:15.903" v="1088" actId="164"/>
          <ac:spMkLst>
            <pc:docMk/>
            <pc:sldMk cId="3514599478" sldId="349"/>
            <ac:spMk id="11" creationId="{00000000-0000-0000-0000-000000000000}"/>
          </ac:spMkLst>
        </pc:spChg>
        <pc:spChg chg="add del mod">
          <ac:chgData name="William Grey" userId="37b73424-c081-4fc2-b1af-363f4f3fd4f3" providerId="ADAL" clId="{20DFA611-52BC-413C-9B63-BEAD8FBD7745}" dt="2019-02-20T05:21:22.297" v="687" actId="478"/>
          <ac:spMkLst>
            <pc:docMk/>
            <pc:sldMk cId="3514599478" sldId="349"/>
            <ac:spMk id="20" creationId="{B3A94010-058D-4B86-B626-70A8E8C696FA}"/>
          </ac:spMkLst>
        </pc:spChg>
        <pc:spChg chg="add">
          <ac:chgData name="William Grey" userId="37b73424-c081-4fc2-b1af-363f4f3fd4f3" providerId="ADAL" clId="{20DFA611-52BC-413C-9B63-BEAD8FBD7745}" dt="2019-02-20T06:24:38.325" v="1627"/>
          <ac:spMkLst>
            <pc:docMk/>
            <pc:sldMk cId="3514599478" sldId="349"/>
            <ac:spMk id="38" creationId="{1A220F78-1A43-48C0-B315-5DDBC39ECF0F}"/>
          </ac:spMkLst>
        </pc:spChg>
        <pc:spChg chg="add">
          <ac:chgData name="William Grey" userId="37b73424-c081-4fc2-b1af-363f4f3fd4f3" providerId="ADAL" clId="{20DFA611-52BC-413C-9B63-BEAD8FBD7745}" dt="2019-02-20T06:24:38.325" v="1627"/>
          <ac:spMkLst>
            <pc:docMk/>
            <pc:sldMk cId="3514599478" sldId="349"/>
            <ac:spMk id="39" creationId="{C9EFDF3A-5097-4A42-8990-D93354F09A45}"/>
          </ac:spMkLst>
        </pc:spChg>
        <pc:spChg chg="add">
          <ac:chgData name="William Grey" userId="37b73424-c081-4fc2-b1af-363f4f3fd4f3" providerId="ADAL" clId="{20DFA611-52BC-413C-9B63-BEAD8FBD7745}" dt="2019-02-20T06:24:38.325" v="1627"/>
          <ac:spMkLst>
            <pc:docMk/>
            <pc:sldMk cId="3514599478" sldId="349"/>
            <ac:spMk id="40" creationId="{42D3C923-1642-4626-8110-F41EFE5F8551}"/>
          </ac:spMkLst>
        </pc:spChg>
        <pc:spChg chg="add">
          <ac:chgData name="William Grey" userId="37b73424-c081-4fc2-b1af-363f4f3fd4f3" providerId="ADAL" clId="{20DFA611-52BC-413C-9B63-BEAD8FBD7745}" dt="2019-02-20T06:24:38.325" v="1627"/>
          <ac:spMkLst>
            <pc:docMk/>
            <pc:sldMk cId="3514599478" sldId="349"/>
            <ac:spMk id="41" creationId="{0CB4D5CC-B87C-4B77-8E3F-87F9B3998DFB}"/>
          </ac:spMkLst>
        </pc:spChg>
        <pc:spChg chg="add">
          <ac:chgData name="William Grey" userId="37b73424-c081-4fc2-b1af-363f4f3fd4f3" providerId="ADAL" clId="{20DFA611-52BC-413C-9B63-BEAD8FBD7745}" dt="2019-02-20T06:24:38.325" v="1627"/>
          <ac:spMkLst>
            <pc:docMk/>
            <pc:sldMk cId="3514599478" sldId="349"/>
            <ac:spMk id="42" creationId="{E1646C86-2DA0-4FCC-B574-340ECC1BE62D}"/>
          </ac:spMkLst>
        </pc:spChg>
        <pc:spChg chg="add">
          <ac:chgData name="William Grey" userId="37b73424-c081-4fc2-b1af-363f4f3fd4f3" providerId="ADAL" clId="{20DFA611-52BC-413C-9B63-BEAD8FBD7745}" dt="2019-02-20T06:24:38.325" v="1627"/>
          <ac:spMkLst>
            <pc:docMk/>
            <pc:sldMk cId="3514599478" sldId="349"/>
            <ac:spMk id="43" creationId="{40CE9D4C-1E56-46BB-A3B3-C6152AEFEF1A}"/>
          </ac:spMkLst>
        </pc:spChg>
        <pc:grpChg chg="add del mod">
          <ac:chgData name="William Grey" userId="37b73424-c081-4fc2-b1af-363f4f3fd4f3" providerId="ADAL" clId="{20DFA611-52BC-413C-9B63-BEAD8FBD7745}" dt="2019-02-20T06:24:37.341" v="1626" actId="478"/>
          <ac:grpSpMkLst>
            <pc:docMk/>
            <pc:sldMk cId="3514599478" sldId="349"/>
            <ac:grpSpMk id="23" creationId="{5B69BF46-CBFD-449C-AA67-EE25F9745D2D}"/>
          </ac:grpSpMkLst>
        </pc:grpChg>
        <pc:grpChg chg="add">
          <ac:chgData name="William Grey" userId="37b73424-c081-4fc2-b1af-363f4f3fd4f3" providerId="ADAL" clId="{20DFA611-52BC-413C-9B63-BEAD8FBD7745}" dt="2019-02-20T06:24:38.325" v="1627"/>
          <ac:grpSpMkLst>
            <pc:docMk/>
            <pc:sldMk cId="3514599478" sldId="349"/>
            <ac:grpSpMk id="24" creationId="{8D7B6174-0C8B-4267-96E3-0791D738D7AB}"/>
          </ac:grpSpMkLst>
        </pc:grpChg>
        <pc:graphicFrameChg chg="mod">
          <ac:chgData name="William Grey" userId="37b73424-c081-4fc2-b1af-363f4f3fd4f3" providerId="ADAL" clId="{20DFA611-52BC-413C-9B63-BEAD8FBD7745}" dt="2019-02-20T05:39:49.441" v="1086" actId="1076"/>
          <ac:graphicFrameMkLst>
            <pc:docMk/>
            <pc:sldMk cId="3514599478" sldId="349"/>
            <ac:graphicFrameMk id="5" creationId="{00000000-0000-0000-0000-000000000000}"/>
          </ac:graphicFrameMkLst>
        </pc:graphicFrameChg>
        <pc:graphicFrameChg chg="add del mod">
          <ac:chgData name="William Grey" userId="37b73424-c081-4fc2-b1af-363f4f3fd4f3" providerId="ADAL" clId="{20DFA611-52BC-413C-9B63-BEAD8FBD7745}" dt="2019-02-20T05:27:36.895" v="869" actId="3680"/>
          <ac:graphicFrameMkLst>
            <pc:docMk/>
            <pc:sldMk cId="3514599478" sldId="349"/>
            <ac:graphicFrameMk id="21" creationId="{7EF00B15-8285-414C-9C6B-563F258CD853}"/>
          </ac:graphicFrameMkLst>
        </pc:graphicFrameChg>
        <pc:graphicFrameChg chg="add mod modGraphic">
          <ac:chgData name="William Grey" userId="37b73424-c081-4fc2-b1af-363f4f3fd4f3" providerId="ADAL" clId="{20DFA611-52BC-413C-9B63-BEAD8FBD7745}" dt="2019-03-06T12:11:28.418" v="3011" actId="2166"/>
          <ac:graphicFrameMkLst>
            <pc:docMk/>
            <pc:sldMk cId="3514599478" sldId="349"/>
            <ac:graphicFrameMk id="22" creationId="{F20A172B-9C01-48DF-AE21-3DE7EDD47E70}"/>
          </ac:graphicFrameMkLst>
        </pc:graphicFrameChg>
        <pc:cxnChg chg="mod">
          <ac:chgData name="William Grey" userId="37b73424-c081-4fc2-b1af-363f4f3fd4f3" providerId="ADAL" clId="{20DFA611-52BC-413C-9B63-BEAD8FBD7745}" dt="2019-02-20T06:24:37.341" v="1626" actId="478"/>
          <ac:cxnSpMkLst>
            <pc:docMk/>
            <pc:sldMk cId="3514599478" sldId="349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20DFA611-52BC-413C-9B63-BEAD8FBD7745}" dt="2019-02-20T06:24:37.341" v="1626" actId="478"/>
          <ac:cxnSpMkLst>
            <pc:docMk/>
            <pc:sldMk cId="3514599478" sldId="349"/>
            <ac:cxnSpMk id="13" creationId="{00000000-0000-0000-0000-000000000000}"/>
          </ac:cxnSpMkLst>
        </pc:cxnChg>
        <pc:cxnChg chg="mod">
          <ac:chgData name="William Grey" userId="37b73424-c081-4fc2-b1af-363f4f3fd4f3" providerId="ADAL" clId="{20DFA611-52BC-413C-9B63-BEAD8FBD7745}" dt="2019-02-20T06:24:37.341" v="1626" actId="478"/>
          <ac:cxnSpMkLst>
            <pc:docMk/>
            <pc:sldMk cId="3514599478" sldId="349"/>
            <ac:cxnSpMk id="14" creationId="{00000000-0000-0000-0000-000000000000}"/>
          </ac:cxnSpMkLst>
        </pc:cxnChg>
        <pc:cxnChg chg="mod">
          <ac:chgData name="William Grey" userId="37b73424-c081-4fc2-b1af-363f4f3fd4f3" providerId="ADAL" clId="{20DFA611-52BC-413C-9B63-BEAD8FBD7745}" dt="2019-02-20T05:40:15.903" v="1088" actId="164"/>
          <ac:cxnSpMkLst>
            <pc:docMk/>
            <pc:sldMk cId="3514599478" sldId="349"/>
            <ac:cxnSpMk id="15" creationId="{00000000-0000-0000-0000-000000000000}"/>
          </ac:cxnSpMkLst>
        </pc:cxnChg>
        <pc:cxnChg chg="mod">
          <ac:chgData name="William Grey" userId="37b73424-c081-4fc2-b1af-363f4f3fd4f3" providerId="ADAL" clId="{20DFA611-52BC-413C-9B63-BEAD8FBD7745}" dt="2019-02-20T06:24:37.341" v="1626" actId="478"/>
          <ac:cxnSpMkLst>
            <pc:docMk/>
            <pc:sldMk cId="3514599478" sldId="349"/>
            <ac:cxnSpMk id="16" creationId="{00000000-0000-0000-0000-000000000000}"/>
          </ac:cxnSpMkLst>
        </pc:cxnChg>
        <pc:cxnChg chg="mod">
          <ac:chgData name="William Grey" userId="37b73424-c081-4fc2-b1af-363f4f3fd4f3" providerId="ADAL" clId="{20DFA611-52BC-413C-9B63-BEAD8FBD7745}" dt="2019-02-20T06:24:37.341" v="1626" actId="478"/>
          <ac:cxnSpMkLst>
            <pc:docMk/>
            <pc:sldMk cId="3514599478" sldId="349"/>
            <ac:cxnSpMk id="17" creationId="{00000000-0000-0000-0000-000000000000}"/>
          </ac:cxnSpMkLst>
        </pc:cxnChg>
        <pc:cxnChg chg="mod">
          <ac:chgData name="William Grey" userId="37b73424-c081-4fc2-b1af-363f4f3fd4f3" providerId="ADAL" clId="{20DFA611-52BC-413C-9B63-BEAD8FBD7745}" dt="2019-02-20T06:24:37.341" v="1626" actId="478"/>
          <ac:cxnSpMkLst>
            <pc:docMk/>
            <pc:sldMk cId="3514599478" sldId="349"/>
            <ac:cxnSpMk id="18" creationId="{00000000-0000-0000-0000-000000000000}"/>
          </ac:cxnSpMkLst>
        </pc:cxnChg>
      </pc:sldChg>
      <pc:sldChg chg="modSp add">
        <pc:chgData name="William Grey" userId="37b73424-c081-4fc2-b1af-363f4f3fd4f3" providerId="ADAL" clId="{20DFA611-52BC-413C-9B63-BEAD8FBD7745}" dt="2019-02-20T06:26:36.047" v="1754" actId="20577"/>
        <pc:sldMkLst>
          <pc:docMk/>
          <pc:sldMk cId="4124740611" sldId="350"/>
        </pc:sldMkLst>
        <pc:spChg chg="mod">
          <ac:chgData name="William Grey" userId="37b73424-c081-4fc2-b1af-363f4f3fd4f3" providerId="ADAL" clId="{20DFA611-52BC-413C-9B63-BEAD8FBD7745}" dt="2019-02-20T05:14:13.884" v="171" actId="20577"/>
          <ac:spMkLst>
            <pc:docMk/>
            <pc:sldMk cId="4124740611" sldId="350"/>
            <ac:spMk id="2" creationId="{5A7D7CAC-2EBF-4866-B05B-178BE6444D89}"/>
          </ac:spMkLst>
        </pc:spChg>
        <pc:spChg chg="mod">
          <ac:chgData name="William Grey" userId="37b73424-c081-4fc2-b1af-363f4f3fd4f3" providerId="ADAL" clId="{20DFA611-52BC-413C-9B63-BEAD8FBD7745}" dt="2019-02-20T06:26:36.047" v="1754" actId="20577"/>
          <ac:spMkLst>
            <pc:docMk/>
            <pc:sldMk cId="4124740611" sldId="350"/>
            <ac:spMk id="3" creationId="{AD49D323-7598-44FC-BC01-51A2E18FE61D}"/>
          </ac:spMkLst>
        </pc:spChg>
      </pc:sldChg>
      <pc:sldChg chg="addSp delSp modSp add modAnim">
        <pc:chgData name="William Grey" userId="37b73424-c081-4fc2-b1af-363f4f3fd4f3" providerId="ADAL" clId="{20DFA611-52BC-413C-9B63-BEAD8FBD7745}" dt="2019-03-06T12:34:01.372" v="3043" actId="20577"/>
        <pc:sldMkLst>
          <pc:docMk/>
          <pc:sldMk cId="2744700971" sldId="351"/>
        </pc:sldMkLst>
        <pc:spChg chg="mod">
          <ac:chgData name="William Grey" userId="37b73424-c081-4fc2-b1af-363f4f3fd4f3" providerId="ADAL" clId="{20DFA611-52BC-413C-9B63-BEAD8FBD7745}" dt="2019-02-20T06:01:33.938" v="1148" actId="1076"/>
          <ac:spMkLst>
            <pc:docMk/>
            <pc:sldMk cId="2744700971" sldId="351"/>
            <ac:spMk id="2" creationId="{00000000-0000-0000-0000-000000000000}"/>
          </ac:spMkLst>
        </pc:spChg>
        <pc:spChg chg="mod">
          <ac:chgData name="William Grey" userId="37b73424-c081-4fc2-b1af-363f4f3fd4f3" providerId="ADAL" clId="{20DFA611-52BC-413C-9B63-BEAD8FBD7745}" dt="2019-03-06T11:52:50.287" v="2861" actId="20577"/>
          <ac:spMkLst>
            <pc:docMk/>
            <pc:sldMk cId="2744700971" sldId="351"/>
            <ac:spMk id="4" creationId="{B9BBDD8F-E6CD-45CF-8FCE-328CE2199CA1}"/>
          </ac:spMkLst>
        </pc:spChg>
        <pc:spChg chg="add del mod">
          <ac:chgData name="William Grey" userId="37b73424-c081-4fc2-b1af-363f4f3fd4f3" providerId="ADAL" clId="{20DFA611-52BC-413C-9B63-BEAD8FBD7745}" dt="2019-02-20T06:20:53.503" v="1602"/>
          <ac:spMkLst>
            <pc:docMk/>
            <pc:sldMk cId="2744700971" sldId="351"/>
            <ac:spMk id="20" creationId="{F46E17DA-A2D7-4E4D-BAE8-34AE95FBC015}"/>
          </ac:spMkLst>
        </pc:spChg>
        <pc:spChg chg="add mod">
          <ac:chgData name="William Grey" userId="37b73424-c081-4fc2-b1af-363f4f3fd4f3" providerId="ADAL" clId="{20DFA611-52BC-413C-9B63-BEAD8FBD7745}" dt="2019-02-20T06:23:33.934" v="1623" actId="1076"/>
          <ac:spMkLst>
            <pc:docMk/>
            <pc:sldMk cId="2744700971" sldId="351"/>
            <ac:spMk id="21" creationId="{C86DBE6D-900C-4BB5-9D89-E8D14031EDEF}"/>
          </ac:spMkLst>
        </pc:spChg>
        <pc:spChg chg="add mod">
          <ac:chgData name="William Grey" userId="37b73424-c081-4fc2-b1af-363f4f3fd4f3" providerId="ADAL" clId="{20DFA611-52BC-413C-9B63-BEAD8FBD7745}" dt="2019-02-20T06:21:36.134" v="1606" actId="1076"/>
          <ac:spMkLst>
            <pc:docMk/>
            <pc:sldMk cId="2744700971" sldId="351"/>
            <ac:spMk id="24" creationId="{9669A8B1-0E4E-484C-9AA9-3147AF4D8CCC}"/>
          </ac:spMkLst>
        </pc:spChg>
        <pc:spChg chg="add mod">
          <ac:chgData name="William Grey" userId="37b73424-c081-4fc2-b1af-363f4f3fd4f3" providerId="ADAL" clId="{20DFA611-52BC-413C-9B63-BEAD8FBD7745}" dt="2019-02-20T06:22:00.706" v="1611" actId="1076"/>
          <ac:spMkLst>
            <pc:docMk/>
            <pc:sldMk cId="2744700971" sldId="351"/>
            <ac:spMk id="25" creationId="{1B2E70C2-E13E-4F0B-86DB-5B738D3C5551}"/>
          </ac:spMkLst>
        </pc:spChg>
        <pc:spChg chg="add mod">
          <ac:chgData name="William Grey" userId="37b73424-c081-4fc2-b1af-363f4f3fd4f3" providerId="ADAL" clId="{20DFA611-52BC-413C-9B63-BEAD8FBD7745}" dt="2019-02-20T06:23:27.045" v="1621" actId="1076"/>
          <ac:spMkLst>
            <pc:docMk/>
            <pc:sldMk cId="2744700971" sldId="351"/>
            <ac:spMk id="26" creationId="{7DE291A1-98BF-4219-B233-350370159E40}"/>
          </ac:spMkLst>
        </pc:spChg>
        <pc:spChg chg="add mod">
          <ac:chgData name="William Grey" userId="37b73424-c081-4fc2-b1af-363f4f3fd4f3" providerId="ADAL" clId="{20DFA611-52BC-413C-9B63-BEAD8FBD7745}" dt="2019-02-20T06:22:09.798" v="1614" actId="1076"/>
          <ac:spMkLst>
            <pc:docMk/>
            <pc:sldMk cId="2744700971" sldId="351"/>
            <ac:spMk id="27" creationId="{F7EA947A-6C1E-4820-BCA5-DC9CC3F957E6}"/>
          </ac:spMkLst>
        </pc:spChg>
        <pc:spChg chg="add mod">
          <ac:chgData name="William Grey" userId="37b73424-c081-4fc2-b1af-363f4f3fd4f3" providerId="ADAL" clId="{20DFA611-52BC-413C-9B63-BEAD8FBD7745}" dt="2019-02-20T06:22:16.546" v="1616" actId="1076"/>
          <ac:spMkLst>
            <pc:docMk/>
            <pc:sldMk cId="2744700971" sldId="351"/>
            <ac:spMk id="28" creationId="{5F918BA4-563A-4330-97B3-24D0CC8F699C}"/>
          </ac:spMkLst>
        </pc:spChg>
        <pc:graphicFrameChg chg="mod modGraphic">
          <ac:chgData name="William Grey" userId="37b73424-c081-4fc2-b1af-363f4f3fd4f3" providerId="ADAL" clId="{20DFA611-52BC-413C-9B63-BEAD8FBD7745}" dt="2019-03-06T12:34:01.372" v="3043" actId="20577"/>
          <ac:graphicFrameMkLst>
            <pc:docMk/>
            <pc:sldMk cId="2744700971" sldId="351"/>
            <ac:graphicFrameMk id="22" creationId="{F20A172B-9C01-48DF-AE21-3DE7EDD47E70}"/>
          </ac:graphicFrameMkLst>
        </pc:graphicFrameChg>
      </pc:sldChg>
      <pc:sldChg chg="addSp delSp modSp add">
        <pc:chgData name="William Grey" userId="37b73424-c081-4fc2-b1af-363f4f3fd4f3" providerId="ADAL" clId="{20DFA611-52BC-413C-9B63-BEAD8FBD7745}" dt="2019-02-20T21:03:32.758" v="2291" actId="1076"/>
        <pc:sldMkLst>
          <pc:docMk/>
          <pc:sldMk cId="984714828" sldId="352"/>
        </pc:sldMkLst>
        <pc:spChg chg="mod">
          <ac:chgData name="William Grey" userId="37b73424-c081-4fc2-b1af-363f4f3fd4f3" providerId="ADAL" clId="{20DFA611-52BC-413C-9B63-BEAD8FBD7745}" dt="2019-02-20T20:47:24.579" v="1799" actId="20577"/>
          <ac:spMkLst>
            <pc:docMk/>
            <pc:sldMk cId="984714828" sldId="352"/>
            <ac:spMk id="2" creationId="{DF5A3907-F82B-491C-9B0D-4725150E9DAC}"/>
          </ac:spMkLst>
        </pc:spChg>
        <pc:spChg chg="del">
          <ac:chgData name="William Grey" userId="37b73424-c081-4fc2-b1af-363f4f3fd4f3" providerId="ADAL" clId="{20DFA611-52BC-413C-9B63-BEAD8FBD7745}" dt="2019-02-20T20:47:51.432" v="1800" actId="478"/>
          <ac:spMkLst>
            <pc:docMk/>
            <pc:sldMk cId="984714828" sldId="352"/>
            <ac:spMk id="3" creationId="{21D04EF1-CC26-477B-A060-38063361DDD7}"/>
          </ac:spMkLst>
        </pc:spChg>
        <pc:spChg chg="add mod">
          <ac:chgData name="William Grey" userId="37b73424-c081-4fc2-b1af-363f4f3fd4f3" providerId="ADAL" clId="{20DFA611-52BC-413C-9B63-BEAD8FBD7745}" dt="2019-02-20T20:53:55.626" v="1885" actId="207"/>
          <ac:spMkLst>
            <pc:docMk/>
            <pc:sldMk cId="984714828" sldId="352"/>
            <ac:spMk id="50" creationId="{AD030711-5D9D-45AF-A11F-7EE624E35C4C}"/>
          </ac:spMkLst>
        </pc:spChg>
        <pc:spChg chg="add mod">
          <ac:chgData name="William Grey" userId="37b73424-c081-4fc2-b1af-363f4f3fd4f3" providerId="ADAL" clId="{20DFA611-52BC-413C-9B63-BEAD8FBD7745}" dt="2019-02-20T20:53:50.690" v="1884" actId="207"/>
          <ac:spMkLst>
            <pc:docMk/>
            <pc:sldMk cId="984714828" sldId="352"/>
            <ac:spMk id="52" creationId="{4744F83D-D75E-47CC-929D-92A2FD6B9D0D}"/>
          </ac:spMkLst>
        </pc:spChg>
        <pc:spChg chg="add mod">
          <ac:chgData name="William Grey" userId="37b73424-c081-4fc2-b1af-363f4f3fd4f3" providerId="ADAL" clId="{20DFA611-52BC-413C-9B63-BEAD8FBD7745}" dt="2019-02-20T20:54:11.310" v="1889" actId="20577"/>
          <ac:spMkLst>
            <pc:docMk/>
            <pc:sldMk cId="984714828" sldId="352"/>
            <ac:spMk id="53" creationId="{802C3F5C-04E3-48CE-897F-DD280B21233F}"/>
          </ac:spMkLst>
        </pc:spChg>
        <pc:spChg chg="add mod">
          <ac:chgData name="William Grey" userId="37b73424-c081-4fc2-b1af-363f4f3fd4f3" providerId="ADAL" clId="{20DFA611-52BC-413C-9B63-BEAD8FBD7745}" dt="2019-02-20T20:54:32.487" v="1893" actId="20577"/>
          <ac:spMkLst>
            <pc:docMk/>
            <pc:sldMk cId="984714828" sldId="352"/>
            <ac:spMk id="54" creationId="{D35FD5AE-4BBF-48BE-8362-6CBA15885EC3}"/>
          </ac:spMkLst>
        </pc:spChg>
        <pc:spChg chg="add mod">
          <ac:chgData name="William Grey" userId="37b73424-c081-4fc2-b1af-363f4f3fd4f3" providerId="ADAL" clId="{20DFA611-52BC-413C-9B63-BEAD8FBD7745}" dt="2019-02-20T20:54:52.595" v="1898" actId="1076"/>
          <ac:spMkLst>
            <pc:docMk/>
            <pc:sldMk cId="984714828" sldId="352"/>
            <ac:spMk id="55" creationId="{1DAA06F1-8E68-4C8E-B244-769087D2D4A9}"/>
          </ac:spMkLst>
        </pc:spChg>
        <pc:spChg chg="add mod">
          <ac:chgData name="William Grey" userId="37b73424-c081-4fc2-b1af-363f4f3fd4f3" providerId="ADAL" clId="{20DFA611-52BC-413C-9B63-BEAD8FBD7745}" dt="2019-02-20T21:01:59.736" v="2218" actId="1076"/>
          <ac:spMkLst>
            <pc:docMk/>
            <pc:sldMk cId="984714828" sldId="352"/>
            <ac:spMk id="56" creationId="{4F0F49AB-34D7-43ED-9596-35C4625C3502}"/>
          </ac:spMkLst>
        </pc:spChg>
        <pc:spChg chg="add mod">
          <ac:chgData name="William Grey" userId="37b73424-c081-4fc2-b1af-363f4f3fd4f3" providerId="ADAL" clId="{20DFA611-52BC-413C-9B63-BEAD8FBD7745}" dt="2019-02-20T21:02:10.137" v="2219" actId="1076"/>
          <ac:spMkLst>
            <pc:docMk/>
            <pc:sldMk cId="984714828" sldId="352"/>
            <ac:spMk id="57" creationId="{EFA001F6-FBCC-468F-875C-D3A8175CE635}"/>
          </ac:spMkLst>
        </pc:spChg>
        <pc:spChg chg="add mod">
          <ac:chgData name="William Grey" userId="37b73424-c081-4fc2-b1af-363f4f3fd4f3" providerId="ADAL" clId="{20DFA611-52BC-413C-9B63-BEAD8FBD7745}" dt="2019-02-20T21:02:10.137" v="2219" actId="1076"/>
          <ac:spMkLst>
            <pc:docMk/>
            <pc:sldMk cId="984714828" sldId="352"/>
            <ac:spMk id="58" creationId="{D91DC86D-3DB1-42DC-B4C7-7AA57DE53B47}"/>
          </ac:spMkLst>
        </pc:spChg>
        <pc:spChg chg="add del">
          <ac:chgData name="William Grey" userId="37b73424-c081-4fc2-b1af-363f4f3fd4f3" providerId="ADAL" clId="{20DFA611-52BC-413C-9B63-BEAD8FBD7745}" dt="2019-02-20T20:58:14.646" v="2073" actId="478"/>
          <ac:spMkLst>
            <pc:docMk/>
            <pc:sldMk cId="984714828" sldId="352"/>
            <ac:spMk id="59" creationId="{C57196C3-B935-4918-BBA2-6C640692199B}"/>
          </ac:spMkLst>
        </pc:spChg>
        <pc:spChg chg="add mod">
          <ac:chgData name="William Grey" userId="37b73424-c081-4fc2-b1af-363f4f3fd4f3" providerId="ADAL" clId="{20DFA611-52BC-413C-9B63-BEAD8FBD7745}" dt="2019-02-20T21:02:10.137" v="2219" actId="1076"/>
          <ac:spMkLst>
            <pc:docMk/>
            <pc:sldMk cId="984714828" sldId="352"/>
            <ac:spMk id="60" creationId="{EB495315-000B-46CF-A828-5AF9189344B1}"/>
          </ac:spMkLst>
        </pc:spChg>
        <pc:spChg chg="add mod">
          <ac:chgData name="William Grey" userId="37b73424-c081-4fc2-b1af-363f4f3fd4f3" providerId="ADAL" clId="{20DFA611-52BC-413C-9B63-BEAD8FBD7745}" dt="2019-02-20T21:02:10.137" v="2219" actId="1076"/>
          <ac:spMkLst>
            <pc:docMk/>
            <pc:sldMk cId="984714828" sldId="352"/>
            <ac:spMk id="61" creationId="{05250610-C6F7-48EF-9183-B830B8DD5BCD}"/>
          </ac:spMkLst>
        </pc:spChg>
        <pc:spChg chg="add del mod">
          <ac:chgData name="William Grey" userId="37b73424-c081-4fc2-b1af-363f4f3fd4f3" providerId="ADAL" clId="{20DFA611-52BC-413C-9B63-BEAD8FBD7745}" dt="2019-02-20T21:02:10.137" v="2219" actId="1076"/>
          <ac:spMkLst>
            <pc:docMk/>
            <pc:sldMk cId="984714828" sldId="352"/>
            <ac:spMk id="62" creationId="{183622B9-5840-48E3-8CDD-26B1C5015741}"/>
          </ac:spMkLst>
        </pc:spChg>
        <pc:spChg chg="add mod">
          <ac:chgData name="William Grey" userId="37b73424-c081-4fc2-b1af-363f4f3fd4f3" providerId="ADAL" clId="{20DFA611-52BC-413C-9B63-BEAD8FBD7745}" dt="2019-02-20T21:02:16.933" v="2221" actId="1076"/>
          <ac:spMkLst>
            <pc:docMk/>
            <pc:sldMk cId="984714828" sldId="352"/>
            <ac:spMk id="101" creationId="{8A757DE9-582C-4331-BACF-C086EDFFF0FB}"/>
          </ac:spMkLst>
        </pc:spChg>
        <pc:spChg chg="add mod">
          <ac:chgData name="William Grey" userId="37b73424-c081-4fc2-b1af-363f4f3fd4f3" providerId="ADAL" clId="{20DFA611-52BC-413C-9B63-BEAD8FBD7745}" dt="2019-02-20T21:02:16.933" v="2221" actId="1076"/>
          <ac:spMkLst>
            <pc:docMk/>
            <pc:sldMk cId="984714828" sldId="352"/>
            <ac:spMk id="102" creationId="{71980BF9-4F2D-471D-BD52-FD7109CC7AF1}"/>
          </ac:spMkLst>
        </pc:spChg>
        <pc:spChg chg="add mod">
          <ac:chgData name="William Grey" userId="37b73424-c081-4fc2-b1af-363f4f3fd4f3" providerId="ADAL" clId="{20DFA611-52BC-413C-9B63-BEAD8FBD7745}" dt="2019-02-20T21:02:16.933" v="2221" actId="1076"/>
          <ac:spMkLst>
            <pc:docMk/>
            <pc:sldMk cId="984714828" sldId="352"/>
            <ac:spMk id="103" creationId="{E5EDD618-026A-4051-A2D6-19716935D4E7}"/>
          </ac:spMkLst>
        </pc:spChg>
        <pc:spChg chg="add mod">
          <ac:chgData name="William Grey" userId="37b73424-c081-4fc2-b1af-363f4f3fd4f3" providerId="ADAL" clId="{20DFA611-52BC-413C-9B63-BEAD8FBD7745}" dt="2019-02-20T21:02:16.933" v="2221" actId="1076"/>
          <ac:spMkLst>
            <pc:docMk/>
            <pc:sldMk cId="984714828" sldId="352"/>
            <ac:spMk id="104" creationId="{122E3A72-687F-4F50-99B0-CFF901F23D32}"/>
          </ac:spMkLst>
        </pc:spChg>
        <pc:spChg chg="add mod">
          <ac:chgData name="William Grey" userId="37b73424-c081-4fc2-b1af-363f4f3fd4f3" providerId="ADAL" clId="{20DFA611-52BC-413C-9B63-BEAD8FBD7745}" dt="2019-02-20T21:02:16.933" v="2221" actId="1076"/>
          <ac:spMkLst>
            <pc:docMk/>
            <pc:sldMk cId="984714828" sldId="352"/>
            <ac:spMk id="105" creationId="{5F57E5B8-92EA-4854-AF73-C51D898D05B6}"/>
          </ac:spMkLst>
        </pc:spChg>
        <pc:spChg chg="add mod">
          <ac:chgData name="William Grey" userId="37b73424-c081-4fc2-b1af-363f4f3fd4f3" providerId="ADAL" clId="{20DFA611-52BC-413C-9B63-BEAD8FBD7745}" dt="2019-02-20T21:03:32.758" v="2291" actId="1076"/>
          <ac:spMkLst>
            <pc:docMk/>
            <pc:sldMk cId="984714828" sldId="352"/>
            <ac:spMk id="116" creationId="{A39E37AF-553C-44DB-8471-342A774CFFE4}"/>
          </ac:spMkLst>
        </pc:spChg>
        <pc:spChg chg="add">
          <ac:chgData name="William Grey" userId="37b73424-c081-4fc2-b1af-363f4f3fd4f3" providerId="ADAL" clId="{20DFA611-52BC-413C-9B63-BEAD8FBD7745}" dt="2019-02-20T21:03:18.676" v="2286"/>
          <ac:spMkLst>
            <pc:docMk/>
            <pc:sldMk cId="984714828" sldId="352"/>
            <ac:spMk id="117" creationId="{7722AC43-7BBE-4324-84D8-A6C6EC83E4F2}"/>
          </ac:spMkLst>
        </pc:spChg>
        <pc:cxnChg chg="add mod">
          <ac:chgData name="William Grey" userId="37b73424-c081-4fc2-b1af-363f4f3fd4f3" providerId="ADAL" clId="{20DFA611-52BC-413C-9B63-BEAD8FBD7745}" dt="2019-02-20T20:48:08.133" v="1802" actId="13822"/>
          <ac:cxnSpMkLst>
            <pc:docMk/>
            <pc:sldMk cId="984714828" sldId="352"/>
            <ac:cxnSpMk id="5" creationId="{FE17DA50-D82A-4A56-91C2-73D512B6CD29}"/>
          </ac:cxnSpMkLst>
        </pc:cxnChg>
        <pc:cxnChg chg="add mod">
          <ac:chgData name="William Grey" userId="37b73424-c081-4fc2-b1af-363f4f3fd4f3" providerId="ADAL" clId="{20DFA611-52BC-413C-9B63-BEAD8FBD7745}" dt="2019-02-20T20:48:16.880" v="1804" actId="1076"/>
          <ac:cxnSpMkLst>
            <pc:docMk/>
            <pc:sldMk cId="984714828" sldId="352"/>
            <ac:cxnSpMk id="6" creationId="{E8EB7238-0A07-4158-BB01-B2E24B43FF6B}"/>
          </ac:cxnSpMkLst>
        </pc:cxnChg>
        <pc:cxnChg chg="add mod">
          <ac:chgData name="William Grey" userId="37b73424-c081-4fc2-b1af-363f4f3fd4f3" providerId="ADAL" clId="{20DFA611-52BC-413C-9B63-BEAD8FBD7745}" dt="2019-02-20T20:48:36.105" v="1809" actId="1037"/>
          <ac:cxnSpMkLst>
            <pc:docMk/>
            <pc:sldMk cId="984714828" sldId="352"/>
            <ac:cxnSpMk id="7" creationId="{AC2EE2A3-240C-4D8F-8BD6-B5CDDEE67B37}"/>
          </ac:cxnSpMkLst>
        </pc:cxnChg>
        <pc:cxnChg chg="add del">
          <ac:chgData name="William Grey" userId="37b73424-c081-4fc2-b1af-363f4f3fd4f3" providerId="ADAL" clId="{20DFA611-52BC-413C-9B63-BEAD8FBD7745}" dt="2019-02-20T20:48:50.670" v="1813" actId="478"/>
          <ac:cxnSpMkLst>
            <pc:docMk/>
            <pc:sldMk cId="984714828" sldId="352"/>
            <ac:cxnSpMk id="10" creationId="{C01205ED-0BBE-4830-AAD7-9B8CEDF44A9F}"/>
          </ac:cxnSpMkLst>
        </pc:cxnChg>
        <pc:cxnChg chg="add mod">
          <ac:chgData name="William Grey" userId="37b73424-c081-4fc2-b1af-363f4f3fd4f3" providerId="ADAL" clId="{20DFA611-52BC-413C-9B63-BEAD8FBD7745}" dt="2019-02-20T20:48:47.873" v="1812" actId="1076"/>
          <ac:cxnSpMkLst>
            <pc:docMk/>
            <pc:sldMk cId="984714828" sldId="352"/>
            <ac:cxnSpMk id="11" creationId="{74666112-5398-4A26-A100-B84F927BDC0F}"/>
          </ac:cxnSpMkLst>
        </pc:cxnChg>
        <pc:cxnChg chg="add mod">
          <ac:chgData name="William Grey" userId="37b73424-c081-4fc2-b1af-363f4f3fd4f3" providerId="ADAL" clId="{20DFA611-52BC-413C-9B63-BEAD8FBD7745}" dt="2019-02-20T20:49:28.613" v="1816" actId="14100"/>
          <ac:cxnSpMkLst>
            <pc:docMk/>
            <pc:sldMk cId="984714828" sldId="352"/>
            <ac:cxnSpMk id="12" creationId="{C75957FE-9957-4487-ABD5-6F873B04661D}"/>
          </ac:cxnSpMkLst>
        </pc:cxnChg>
        <pc:cxnChg chg="add mod">
          <ac:chgData name="William Grey" userId="37b73424-c081-4fc2-b1af-363f4f3fd4f3" providerId="ADAL" clId="{20DFA611-52BC-413C-9B63-BEAD8FBD7745}" dt="2019-02-20T20:49:45.757" v="1822" actId="14100"/>
          <ac:cxnSpMkLst>
            <pc:docMk/>
            <pc:sldMk cId="984714828" sldId="352"/>
            <ac:cxnSpMk id="14" creationId="{FEA0F4B5-00D0-4A73-A8CB-D961F392E6B9}"/>
          </ac:cxnSpMkLst>
        </pc:cxnChg>
        <pc:cxnChg chg="add mod">
          <ac:chgData name="William Grey" userId="37b73424-c081-4fc2-b1af-363f4f3fd4f3" providerId="ADAL" clId="{20DFA611-52BC-413C-9B63-BEAD8FBD7745}" dt="2019-02-20T20:50:00.238" v="1829" actId="14100"/>
          <ac:cxnSpMkLst>
            <pc:docMk/>
            <pc:sldMk cId="984714828" sldId="352"/>
            <ac:cxnSpMk id="18" creationId="{D5D765BC-D88E-44C5-9FEF-8590CCE4984F}"/>
          </ac:cxnSpMkLst>
        </pc:cxnChg>
        <pc:cxnChg chg="add mod">
          <ac:chgData name="William Grey" userId="37b73424-c081-4fc2-b1af-363f4f3fd4f3" providerId="ADAL" clId="{20DFA611-52BC-413C-9B63-BEAD8FBD7745}" dt="2019-02-20T20:50:11.478" v="1832" actId="14100"/>
          <ac:cxnSpMkLst>
            <pc:docMk/>
            <pc:sldMk cId="984714828" sldId="352"/>
            <ac:cxnSpMk id="22" creationId="{16FBC3F5-033A-4CBD-B9F9-2519F6232EBC}"/>
          </ac:cxnSpMkLst>
        </pc:cxnChg>
        <pc:cxnChg chg="add mod">
          <ac:chgData name="William Grey" userId="37b73424-c081-4fc2-b1af-363f4f3fd4f3" providerId="ADAL" clId="{20DFA611-52BC-413C-9B63-BEAD8FBD7745}" dt="2019-02-20T20:50:26.880" v="1836" actId="1076"/>
          <ac:cxnSpMkLst>
            <pc:docMk/>
            <pc:sldMk cId="984714828" sldId="352"/>
            <ac:cxnSpMk id="24" creationId="{836E3246-F724-4BB2-8B80-2F11FD48CFB4}"/>
          </ac:cxnSpMkLst>
        </pc:cxnChg>
        <pc:cxnChg chg="add mod">
          <ac:chgData name="William Grey" userId="37b73424-c081-4fc2-b1af-363f4f3fd4f3" providerId="ADAL" clId="{20DFA611-52BC-413C-9B63-BEAD8FBD7745}" dt="2019-02-20T20:50:38.444" v="1839" actId="14100"/>
          <ac:cxnSpMkLst>
            <pc:docMk/>
            <pc:sldMk cId="984714828" sldId="352"/>
            <ac:cxnSpMk id="26" creationId="{E59EDA42-1181-4F56-AE44-3644AA277A3F}"/>
          </ac:cxnSpMkLst>
        </pc:cxnChg>
        <pc:cxnChg chg="add mod">
          <ac:chgData name="William Grey" userId="37b73424-c081-4fc2-b1af-363f4f3fd4f3" providerId="ADAL" clId="{20DFA611-52BC-413C-9B63-BEAD8FBD7745}" dt="2019-02-20T20:51:45.291" v="1856" actId="1076"/>
          <ac:cxnSpMkLst>
            <pc:docMk/>
            <pc:sldMk cId="984714828" sldId="352"/>
            <ac:cxnSpMk id="28" creationId="{AE22B4C0-4685-433F-BAEF-DDD13234A656}"/>
          </ac:cxnSpMkLst>
        </pc:cxnChg>
        <pc:cxnChg chg="add mod">
          <ac:chgData name="William Grey" userId="37b73424-c081-4fc2-b1af-363f4f3fd4f3" providerId="ADAL" clId="{20DFA611-52BC-413C-9B63-BEAD8FBD7745}" dt="2019-02-20T20:51:26.070" v="1851" actId="14100"/>
          <ac:cxnSpMkLst>
            <pc:docMk/>
            <pc:sldMk cId="984714828" sldId="352"/>
            <ac:cxnSpMk id="32" creationId="{3F446953-2AD1-458B-9D4C-F882A880923A}"/>
          </ac:cxnSpMkLst>
        </pc:cxnChg>
        <pc:cxnChg chg="add mod">
          <ac:chgData name="William Grey" userId="37b73424-c081-4fc2-b1af-363f4f3fd4f3" providerId="ADAL" clId="{20DFA611-52BC-413C-9B63-BEAD8FBD7745}" dt="2019-02-20T20:51:42.932" v="1855" actId="14100"/>
          <ac:cxnSpMkLst>
            <pc:docMk/>
            <pc:sldMk cId="984714828" sldId="352"/>
            <ac:cxnSpMk id="35" creationId="{069B0133-00AD-44B3-A11B-C93DCE6C7A78}"/>
          </ac:cxnSpMkLst>
        </pc:cxnChg>
        <pc:cxnChg chg="add mod">
          <ac:chgData name="William Grey" userId="37b73424-c081-4fc2-b1af-363f4f3fd4f3" providerId="ADAL" clId="{20DFA611-52BC-413C-9B63-BEAD8FBD7745}" dt="2019-02-20T20:52:03.838" v="1861" actId="14100"/>
          <ac:cxnSpMkLst>
            <pc:docMk/>
            <pc:sldMk cId="984714828" sldId="352"/>
            <ac:cxnSpMk id="37" creationId="{79C84FDD-15AE-4747-BF0C-EB4809E293E7}"/>
          </ac:cxnSpMkLst>
        </pc:cxnChg>
        <pc:cxnChg chg="add mod">
          <ac:chgData name="William Grey" userId="37b73424-c081-4fc2-b1af-363f4f3fd4f3" providerId="ADAL" clId="{20DFA611-52BC-413C-9B63-BEAD8FBD7745}" dt="2019-02-20T20:52:57.189" v="1873" actId="14100"/>
          <ac:cxnSpMkLst>
            <pc:docMk/>
            <pc:sldMk cId="984714828" sldId="352"/>
            <ac:cxnSpMk id="40" creationId="{5D7C6BEB-735A-416C-A270-DB9BB72FA4C8}"/>
          </ac:cxnSpMkLst>
        </pc:cxnChg>
        <pc:cxnChg chg="add mod">
          <ac:chgData name="William Grey" userId="37b73424-c081-4fc2-b1af-363f4f3fd4f3" providerId="ADAL" clId="{20DFA611-52BC-413C-9B63-BEAD8FBD7745}" dt="2019-02-20T20:53:02.320" v="1874" actId="14100"/>
          <ac:cxnSpMkLst>
            <pc:docMk/>
            <pc:sldMk cId="984714828" sldId="352"/>
            <ac:cxnSpMk id="44" creationId="{2F8B49BC-B047-48C1-819D-0DAD2E9697D8}"/>
          </ac:cxnSpMkLst>
        </pc:cxnChg>
        <pc:cxnChg chg="add del">
          <ac:chgData name="William Grey" userId="37b73424-c081-4fc2-b1af-363f4f3fd4f3" providerId="ADAL" clId="{20DFA611-52BC-413C-9B63-BEAD8FBD7745}" dt="2019-02-20T20:53:20.678" v="1879"/>
          <ac:cxnSpMkLst>
            <pc:docMk/>
            <pc:sldMk cId="984714828" sldId="352"/>
            <ac:cxnSpMk id="51" creationId="{BCB5D330-CAE5-4190-AF7C-0364E892A39B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63" creationId="{7C2FB5B2-361B-43F9-9A96-CC43A6F581C3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64" creationId="{6240BE40-A48E-414F-AFB1-06383B05437B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65" creationId="{22BEF978-C971-47D5-B7B2-FFCE7CC617D9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66" creationId="{CF801210-9962-451C-8D5F-1712AD5A3F75}"/>
          </ac:cxnSpMkLst>
        </pc:cxnChg>
        <pc:cxnChg chg="add del mod">
          <ac:chgData name="William Grey" userId="37b73424-c081-4fc2-b1af-363f4f3fd4f3" providerId="ADAL" clId="{20DFA611-52BC-413C-9B63-BEAD8FBD7745}" dt="2019-02-20T20:58:28.564" v="2078" actId="478"/>
          <ac:cxnSpMkLst>
            <pc:docMk/>
            <pc:sldMk cId="984714828" sldId="352"/>
            <ac:cxnSpMk id="67" creationId="{461E4F09-9436-49A6-8B73-6AA04BE4E2D2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68" creationId="{4C94A5BE-37F8-4F51-A47A-F964F7CE3182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69" creationId="{6CDBACAC-9F87-4FE1-B40E-2A2504EF7F49}"/>
          </ac:cxnSpMkLst>
        </pc:cxnChg>
        <pc:cxnChg chg="add del mod">
          <ac:chgData name="William Grey" userId="37b73424-c081-4fc2-b1af-363f4f3fd4f3" providerId="ADAL" clId="{20DFA611-52BC-413C-9B63-BEAD8FBD7745}" dt="2019-02-20T20:57:55.509" v="2068" actId="478"/>
          <ac:cxnSpMkLst>
            <pc:docMk/>
            <pc:sldMk cId="984714828" sldId="352"/>
            <ac:cxnSpMk id="72" creationId="{FE79C59D-CA5F-4A62-A497-874F7064F257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85" creationId="{E40EBD3B-BEFB-4C42-8316-0E015DD141A0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88" creationId="{B2DD31E9-8D91-421B-89BC-E9FDE32823B3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92" creationId="{A78964AF-9D92-41C2-8F22-6EE056EA0FCF}"/>
          </ac:cxnSpMkLst>
        </pc:cxnChg>
        <pc:cxnChg chg="add mod">
          <ac:chgData name="William Grey" userId="37b73424-c081-4fc2-b1af-363f4f3fd4f3" providerId="ADAL" clId="{20DFA611-52BC-413C-9B63-BEAD8FBD7745}" dt="2019-02-20T21:02:10.137" v="2219" actId="1076"/>
          <ac:cxnSpMkLst>
            <pc:docMk/>
            <pc:sldMk cId="984714828" sldId="352"/>
            <ac:cxnSpMk id="93" creationId="{4E844571-4F92-469F-8EA8-013D91FB1C19}"/>
          </ac:cxnSpMkLst>
        </pc:cxnChg>
        <pc:cxnChg chg="add mod">
          <ac:chgData name="William Grey" userId="37b73424-c081-4fc2-b1af-363f4f3fd4f3" providerId="ADAL" clId="{20DFA611-52BC-413C-9B63-BEAD8FBD7745}" dt="2019-02-20T21:02:16.933" v="2221" actId="1076"/>
          <ac:cxnSpMkLst>
            <pc:docMk/>
            <pc:sldMk cId="984714828" sldId="352"/>
            <ac:cxnSpMk id="106" creationId="{338FA157-C272-48B6-A7A3-EECDD2FBEBD0}"/>
          </ac:cxnSpMkLst>
        </pc:cxnChg>
        <pc:cxnChg chg="add mod">
          <ac:chgData name="William Grey" userId="37b73424-c081-4fc2-b1af-363f4f3fd4f3" providerId="ADAL" clId="{20DFA611-52BC-413C-9B63-BEAD8FBD7745}" dt="2019-02-20T21:02:16.933" v="2221" actId="1076"/>
          <ac:cxnSpMkLst>
            <pc:docMk/>
            <pc:sldMk cId="984714828" sldId="352"/>
            <ac:cxnSpMk id="107" creationId="{170EBA3E-8AF1-43FD-AF29-EA2758731805}"/>
          </ac:cxnSpMkLst>
        </pc:cxnChg>
        <pc:cxnChg chg="add del mod">
          <ac:chgData name="William Grey" userId="37b73424-c081-4fc2-b1af-363f4f3fd4f3" providerId="ADAL" clId="{20DFA611-52BC-413C-9B63-BEAD8FBD7745}" dt="2019-02-20T21:02:20.649" v="2222" actId="478"/>
          <ac:cxnSpMkLst>
            <pc:docMk/>
            <pc:sldMk cId="984714828" sldId="352"/>
            <ac:cxnSpMk id="108" creationId="{357F5C77-2626-4B8C-BF22-5DF849CEFFDC}"/>
          </ac:cxnSpMkLst>
        </pc:cxnChg>
        <pc:cxnChg chg="add del mod">
          <ac:chgData name="William Grey" userId="37b73424-c081-4fc2-b1af-363f4f3fd4f3" providerId="ADAL" clId="{20DFA611-52BC-413C-9B63-BEAD8FBD7745}" dt="2019-02-20T21:02:25.410" v="2224" actId="478"/>
          <ac:cxnSpMkLst>
            <pc:docMk/>
            <pc:sldMk cId="984714828" sldId="352"/>
            <ac:cxnSpMk id="109" creationId="{74DEFCC5-7CA7-44EB-9527-43936B36CE64}"/>
          </ac:cxnSpMkLst>
        </pc:cxnChg>
        <pc:cxnChg chg="add mod">
          <ac:chgData name="William Grey" userId="37b73424-c081-4fc2-b1af-363f4f3fd4f3" providerId="ADAL" clId="{20DFA611-52BC-413C-9B63-BEAD8FBD7745}" dt="2019-02-20T21:02:16.933" v="2221" actId="1076"/>
          <ac:cxnSpMkLst>
            <pc:docMk/>
            <pc:sldMk cId="984714828" sldId="352"/>
            <ac:cxnSpMk id="110" creationId="{5DEAB3F8-5761-4E49-9E81-CE5586445D63}"/>
          </ac:cxnSpMkLst>
        </pc:cxnChg>
        <pc:cxnChg chg="add mod">
          <ac:chgData name="William Grey" userId="37b73424-c081-4fc2-b1af-363f4f3fd4f3" providerId="ADAL" clId="{20DFA611-52BC-413C-9B63-BEAD8FBD7745}" dt="2019-02-20T21:02:16.933" v="2221" actId="1076"/>
          <ac:cxnSpMkLst>
            <pc:docMk/>
            <pc:sldMk cId="984714828" sldId="352"/>
            <ac:cxnSpMk id="111" creationId="{52AADA16-4ACB-4A65-94CB-48312D15C9D9}"/>
          </ac:cxnSpMkLst>
        </pc:cxnChg>
        <pc:cxnChg chg="add del mod">
          <ac:chgData name="William Grey" userId="37b73424-c081-4fc2-b1af-363f4f3fd4f3" providerId="ADAL" clId="{20DFA611-52BC-413C-9B63-BEAD8FBD7745}" dt="2019-02-20T21:02:30.940" v="2226" actId="478"/>
          <ac:cxnSpMkLst>
            <pc:docMk/>
            <pc:sldMk cId="984714828" sldId="352"/>
            <ac:cxnSpMk id="112" creationId="{585E634C-8F2E-41FA-BC75-8F6210609503}"/>
          </ac:cxnSpMkLst>
        </pc:cxnChg>
        <pc:cxnChg chg="add del mod">
          <ac:chgData name="William Grey" userId="37b73424-c081-4fc2-b1af-363f4f3fd4f3" providerId="ADAL" clId="{20DFA611-52BC-413C-9B63-BEAD8FBD7745}" dt="2019-02-20T21:02:28.066" v="2225" actId="478"/>
          <ac:cxnSpMkLst>
            <pc:docMk/>
            <pc:sldMk cId="984714828" sldId="352"/>
            <ac:cxnSpMk id="113" creationId="{59EEB729-9CB2-4F29-B45F-6DB865001E37}"/>
          </ac:cxnSpMkLst>
        </pc:cxnChg>
        <pc:cxnChg chg="add del mod">
          <ac:chgData name="William Grey" userId="37b73424-c081-4fc2-b1af-363f4f3fd4f3" providerId="ADAL" clId="{20DFA611-52BC-413C-9B63-BEAD8FBD7745}" dt="2019-02-20T21:02:33.455" v="2227" actId="478"/>
          <ac:cxnSpMkLst>
            <pc:docMk/>
            <pc:sldMk cId="984714828" sldId="352"/>
            <ac:cxnSpMk id="114" creationId="{6C9C028E-1955-4844-A03D-F46B3E75E2F0}"/>
          </ac:cxnSpMkLst>
        </pc:cxnChg>
        <pc:cxnChg chg="add del mod">
          <ac:chgData name="William Grey" userId="37b73424-c081-4fc2-b1af-363f4f3fd4f3" providerId="ADAL" clId="{20DFA611-52BC-413C-9B63-BEAD8FBD7745}" dt="2019-02-20T21:02:23.052" v="2223" actId="478"/>
          <ac:cxnSpMkLst>
            <pc:docMk/>
            <pc:sldMk cId="984714828" sldId="352"/>
            <ac:cxnSpMk id="115" creationId="{E740E448-7156-49C2-A3EF-6D77F3566DED}"/>
          </ac:cxnSpMkLst>
        </pc:cxnChg>
      </pc:sldChg>
      <pc:sldChg chg="addSp delSp modSp add delAnim">
        <pc:chgData name="William Grey" userId="37b73424-c081-4fc2-b1af-363f4f3fd4f3" providerId="ADAL" clId="{20DFA611-52BC-413C-9B63-BEAD8FBD7745}" dt="2019-03-06T12:31:42.723" v="3019" actId="1076"/>
        <pc:sldMkLst>
          <pc:docMk/>
          <pc:sldMk cId="2090256712" sldId="353"/>
        </pc:sldMkLst>
        <pc:spChg chg="add mod">
          <ac:chgData name="William Grey" userId="37b73424-c081-4fc2-b1af-363f4f3fd4f3" providerId="ADAL" clId="{20DFA611-52BC-413C-9B63-BEAD8FBD7745}" dt="2019-02-20T21:06:17.865" v="2318" actId="20577"/>
          <ac:spMkLst>
            <pc:docMk/>
            <pc:sldMk cId="2090256712" sldId="353"/>
            <ac:spMk id="3" creationId="{386DE6C5-670F-476B-94F6-2F957B047C24}"/>
          </ac:spMkLst>
        </pc:spChg>
        <pc:spChg chg="mod">
          <ac:chgData name="William Grey" userId="37b73424-c081-4fc2-b1af-363f4f3fd4f3" providerId="ADAL" clId="{20DFA611-52BC-413C-9B63-BEAD8FBD7745}" dt="2019-03-06T12:31:42.723" v="3019" actId="1076"/>
          <ac:spMkLst>
            <pc:docMk/>
            <pc:sldMk cId="2090256712" sldId="353"/>
            <ac:spMk id="4" creationId="{B9BBDD8F-E6CD-45CF-8FCE-328CE2199CA1}"/>
          </ac:spMkLst>
        </pc:spChg>
        <pc:spChg chg="del">
          <ac:chgData name="William Grey" userId="37b73424-c081-4fc2-b1af-363f4f3fd4f3" providerId="ADAL" clId="{20DFA611-52BC-413C-9B63-BEAD8FBD7745}" dt="2019-02-20T21:05:06.714" v="2294" actId="478"/>
          <ac:spMkLst>
            <pc:docMk/>
            <pc:sldMk cId="2090256712" sldId="353"/>
            <ac:spMk id="21" creationId="{C86DBE6D-900C-4BB5-9D89-E8D14031EDEF}"/>
          </ac:spMkLst>
        </pc:spChg>
        <pc:spChg chg="del">
          <ac:chgData name="William Grey" userId="37b73424-c081-4fc2-b1af-363f4f3fd4f3" providerId="ADAL" clId="{20DFA611-52BC-413C-9B63-BEAD8FBD7745}" dt="2019-02-20T21:04:57.976" v="2293" actId="478"/>
          <ac:spMkLst>
            <pc:docMk/>
            <pc:sldMk cId="2090256712" sldId="353"/>
            <ac:spMk id="24" creationId="{9669A8B1-0E4E-484C-9AA9-3147AF4D8CCC}"/>
          </ac:spMkLst>
        </pc:spChg>
        <pc:spChg chg="del">
          <ac:chgData name="William Grey" userId="37b73424-c081-4fc2-b1af-363f4f3fd4f3" providerId="ADAL" clId="{20DFA611-52BC-413C-9B63-BEAD8FBD7745}" dt="2019-02-20T21:05:12.923" v="2296" actId="478"/>
          <ac:spMkLst>
            <pc:docMk/>
            <pc:sldMk cId="2090256712" sldId="353"/>
            <ac:spMk id="25" creationId="{1B2E70C2-E13E-4F0B-86DB-5B738D3C5551}"/>
          </ac:spMkLst>
        </pc:spChg>
        <pc:spChg chg="del">
          <ac:chgData name="William Grey" userId="37b73424-c081-4fc2-b1af-363f4f3fd4f3" providerId="ADAL" clId="{20DFA611-52BC-413C-9B63-BEAD8FBD7745}" dt="2019-02-20T21:05:10.205" v="2295" actId="478"/>
          <ac:spMkLst>
            <pc:docMk/>
            <pc:sldMk cId="2090256712" sldId="353"/>
            <ac:spMk id="26" creationId="{7DE291A1-98BF-4219-B233-350370159E40}"/>
          </ac:spMkLst>
        </pc:spChg>
        <pc:spChg chg="del">
          <ac:chgData name="William Grey" userId="37b73424-c081-4fc2-b1af-363f4f3fd4f3" providerId="ADAL" clId="{20DFA611-52BC-413C-9B63-BEAD8FBD7745}" dt="2019-02-20T21:05:18.047" v="2298" actId="478"/>
          <ac:spMkLst>
            <pc:docMk/>
            <pc:sldMk cId="2090256712" sldId="353"/>
            <ac:spMk id="27" creationId="{F7EA947A-6C1E-4820-BCA5-DC9CC3F957E6}"/>
          </ac:spMkLst>
        </pc:spChg>
        <pc:spChg chg="del">
          <ac:chgData name="William Grey" userId="37b73424-c081-4fc2-b1af-363f4f3fd4f3" providerId="ADAL" clId="{20DFA611-52BC-413C-9B63-BEAD8FBD7745}" dt="2019-02-20T21:05:15.532" v="2297" actId="478"/>
          <ac:spMkLst>
            <pc:docMk/>
            <pc:sldMk cId="2090256712" sldId="353"/>
            <ac:spMk id="28" creationId="{5F918BA4-563A-4330-97B3-24D0CC8F699C}"/>
          </ac:spMkLst>
        </pc:spChg>
        <pc:graphicFrameChg chg="mod">
          <ac:chgData name="William Grey" userId="37b73424-c081-4fc2-b1af-363f4f3fd4f3" providerId="ADAL" clId="{20DFA611-52BC-413C-9B63-BEAD8FBD7745}" dt="2019-02-20T21:05:59.042" v="2303" actId="1076"/>
          <ac:graphicFrameMkLst>
            <pc:docMk/>
            <pc:sldMk cId="2090256712" sldId="353"/>
            <ac:graphicFrameMk id="5" creationId="{00000000-0000-0000-0000-000000000000}"/>
          </ac:graphicFrameMkLst>
        </pc:graphicFrameChg>
        <pc:graphicFrameChg chg="modGraphic">
          <ac:chgData name="William Grey" userId="37b73424-c081-4fc2-b1af-363f4f3fd4f3" providerId="ADAL" clId="{20DFA611-52BC-413C-9B63-BEAD8FBD7745}" dt="2019-02-20T21:05:27.471" v="2299" actId="2165"/>
          <ac:graphicFrameMkLst>
            <pc:docMk/>
            <pc:sldMk cId="2090256712" sldId="353"/>
            <ac:graphicFrameMk id="22" creationId="{F20A172B-9C01-48DF-AE21-3DE7EDD47E70}"/>
          </ac:graphicFrameMkLst>
        </pc:graphicFrameChg>
      </pc:sldChg>
      <pc:sldChg chg="addSp delSp modSp add delAnim">
        <pc:chgData name="William Grey" userId="37b73424-c081-4fc2-b1af-363f4f3fd4f3" providerId="ADAL" clId="{20DFA611-52BC-413C-9B63-BEAD8FBD7745}" dt="2019-03-06T12:31:30.085" v="3018" actId="14100"/>
        <pc:sldMkLst>
          <pc:docMk/>
          <pc:sldMk cId="2755956940" sldId="354"/>
        </pc:sldMkLst>
        <pc:spChg chg="del mod">
          <ac:chgData name="William Grey" userId="37b73424-c081-4fc2-b1af-363f4f3fd4f3" providerId="ADAL" clId="{20DFA611-52BC-413C-9B63-BEAD8FBD7745}" dt="2019-03-06T11:38:19.549" v="2791"/>
          <ac:spMkLst>
            <pc:docMk/>
            <pc:sldMk cId="2755956940" sldId="354"/>
            <ac:spMk id="3" creationId="{A13F83AB-4733-4BF0-8373-AC7BFBA87882}"/>
          </ac:spMkLst>
        </pc:spChg>
        <pc:spChg chg="mod">
          <ac:chgData name="William Grey" userId="37b73424-c081-4fc2-b1af-363f4f3fd4f3" providerId="ADAL" clId="{20DFA611-52BC-413C-9B63-BEAD8FBD7745}" dt="2019-03-06T12:31:30.085" v="3018" actId="14100"/>
          <ac:spMkLst>
            <pc:docMk/>
            <pc:sldMk cId="2755956940" sldId="354"/>
            <ac:spMk id="4" creationId="{B9BBDD8F-E6CD-45CF-8FCE-328CE2199CA1}"/>
          </ac:spMkLst>
        </pc:spChg>
        <pc:spChg chg="del">
          <ac:chgData name="William Grey" userId="37b73424-c081-4fc2-b1af-363f4f3fd4f3" providerId="ADAL" clId="{20DFA611-52BC-413C-9B63-BEAD8FBD7745}" dt="2019-02-20T21:06:53.381" v="2324" actId="478"/>
          <ac:spMkLst>
            <pc:docMk/>
            <pc:sldMk cId="2755956940" sldId="354"/>
            <ac:spMk id="38" creationId="{1A220F78-1A43-48C0-B315-5DDBC39ECF0F}"/>
          </ac:spMkLst>
        </pc:spChg>
        <pc:spChg chg="del">
          <ac:chgData name="William Grey" userId="37b73424-c081-4fc2-b1af-363f4f3fd4f3" providerId="ADAL" clId="{20DFA611-52BC-413C-9B63-BEAD8FBD7745}" dt="2019-02-20T21:06:50.999" v="2323" actId="478"/>
          <ac:spMkLst>
            <pc:docMk/>
            <pc:sldMk cId="2755956940" sldId="354"/>
            <ac:spMk id="39" creationId="{C9EFDF3A-5097-4A42-8990-D93354F09A45}"/>
          </ac:spMkLst>
        </pc:spChg>
        <pc:spChg chg="del">
          <ac:chgData name="William Grey" userId="37b73424-c081-4fc2-b1af-363f4f3fd4f3" providerId="ADAL" clId="{20DFA611-52BC-413C-9B63-BEAD8FBD7745}" dt="2019-02-20T21:06:59.645" v="2326" actId="478"/>
          <ac:spMkLst>
            <pc:docMk/>
            <pc:sldMk cId="2755956940" sldId="354"/>
            <ac:spMk id="40" creationId="{42D3C923-1642-4626-8110-F41EFE5F8551}"/>
          </ac:spMkLst>
        </pc:spChg>
        <pc:spChg chg="del">
          <ac:chgData name="William Grey" userId="37b73424-c081-4fc2-b1af-363f4f3fd4f3" providerId="ADAL" clId="{20DFA611-52BC-413C-9B63-BEAD8FBD7745}" dt="2019-02-20T21:06:56.458" v="2325" actId="478"/>
          <ac:spMkLst>
            <pc:docMk/>
            <pc:sldMk cId="2755956940" sldId="354"/>
            <ac:spMk id="41" creationId="{0CB4D5CC-B87C-4B77-8E3F-87F9B3998DFB}"/>
          </ac:spMkLst>
        </pc:spChg>
        <pc:spChg chg="del">
          <ac:chgData name="William Grey" userId="37b73424-c081-4fc2-b1af-363f4f3fd4f3" providerId="ADAL" clId="{20DFA611-52BC-413C-9B63-BEAD8FBD7745}" dt="2019-02-20T21:07:07.765" v="2328" actId="478"/>
          <ac:spMkLst>
            <pc:docMk/>
            <pc:sldMk cId="2755956940" sldId="354"/>
            <ac:spMk id="42" creationId="{E1646C86-2DA0-4FCC-B574-340ECC1BE62D}"/>
          </ac:spMkLst>
        </pc:spChg>
        <pc:spChg chg="del">
          <ac:chgData name="William Grey" userId="37b73424-c081-4fc2-b1af-363f4f3fd4f3" providerId="ADAL" clId="{20DFA611-52BC-413C-9B63-BEAD8FBD7745}" dt="2019-02-20T21:07:04.113" v="2327" actId="478"/>
          <ac:spMkLst>
            <pc:docMk/>
            <pc:sldMk cId="2755956940" sldId="354"/>
            <ac:spMk id="43" creationId="{40CE9D4C-1E56-46BB-A3B3-C6152AEFEF1A}"/>
          </ac:spMkLst>
        </pc:spChg>
        <pc:spChg chg="add">
          <ac:chgData name="William Grey" userId="37b73424-c081-4fc2-b1af-363f4f3fd4f3" providerId="ADAL" clId="{20DFA611-52BC-413C-9B63-BEAD8FBD7745}" dt="2019-02-20T21:07:17.794" v="2329"/>
          <ac:spMkLst>
            <pc:docMk/>
            <pc:sldMk cId="2755956940" sldId="354"/>
            <ac:spMk id="44" creationId="{B1F0D5A8-80DC-4998-94E5-1D6E325E7988}"/>
          </ac:spMkLst>
        </pc:spChg>
        <pc:graphicFrameChg chg="modGraphic">
          <ac:chgData name="William Grey" userId="37b73424-c081-4fc2-b1af-363f4f3fd4f3" providerId="ADAL" clId="{20DFA611-52BC-413C-9B63-BEAD8FBD7745}" dt="2019-03-06T12:12:09.332" v="3015" actId="2166"/>
          <ac:graphicFrameMkLst>
            <pc:docMk/>
            <pc:sldMk cId="2755956940" sldId="354"/>
            <ac:graphicFrameMk id="22" creationId="{F20A172B-9C01-48DF-AE21-3DE7EDD47E70}"/>
          </ac:graphicFrameMkLst>
        </pc:graphicFrameChg>
      </pc:sldChg>
      <pc:sldChg chg="addSp delSp modSp add">
        <pc:chgData name="William Grey" userId="37b73424-c081-4fc2-b1af-363f4f3fd4f3" providerId="ADAL" clId="{20DFA611-52BC-413C-9B63-BEAD8FBD7745}" dt="2019-02-20T21:18:00.863" v="2625" actId="14100"/>
        <pc:sldMkLst>
          <pc:docMk/>
          <pc:sldMk cId="801278407" sldId="355"/>
        </pc:sldMkLst>
        <pc:spChg chg="mod">
          <ac:chgData name="William Grey" userId="37b73424-c081-4fc2-b1af-363f4f3fd4f3" providerId="ADAL" clId="{20DFA611-52BC-413C-9B63-BEAD8FBD7745}" dt="2019-02-20T21:12:35.491" v="2554" actId="20577"/>
          <ac:spMkLst>
            <pc:docMk/>
            <pc:sldMk cId="801278407" sldId="355"/>
            <ac:spMk id="2" creationId="{99299030-EEB6-4730-9149-3A40F82B0165}"/>
          </ac:spMkLst>
        </pc:spChg>
        <pc:spChg chg="del">
          <ac:chgData name="William Grey" userId="37b73424-c081-4fc2-b1af-363f4f3fd4f3" providerId="ADAL" clId="{20DFA611-52BC-413C-9B63-BEAD8FBD7745}" dt="2019-02-20T21:12:51.160" v="2555" actId="478"/>
          <ac:spMkLst>
            <pc:docMk/>
            <pc:sldMk cId="801278407" sldId="355"/>
            <ac:spMk id="3" creationId="{C7CE6E37-52F4-42BD-A231-4AD10A418C1C}"/>
          </ac:spMkLst>
        </pc:spChg>
        <pc:spChg chg="add del">
          <ac:chgData name="William Grey" userId="37b73424-c081-4fc2-b1af-363f4f3fd4f3" providerId="ADAL" clId="{20DFA611-52BC-413C-9B63-BEAD8FBD7745}" dt="2019-02-20T21:12:57.460" v="2557" actId="478"/>
          <ac:spMkLst>
            <pc:docMk/>
            <pc:sldMk cId="801278407" sldId="355"/>
            <ac:spMk id="20" creationId="{6DBE2B1C-A447-466F-8D51-39EB87A7411E}"/>
          </ac:spMkLst>
        </pc:spChg>
        <pc:spChg chg="add del">
          <ac:chgData name="William Grey" userId="37b73424-c081-4fc2-b1af-363f4f3fd4f3" providerId="ADAL" clId="{20DFA611-52BC-413C-9B63-BEAD8FBD7745}" dt="2019-02-20T21:13:02.583" v="2558" actId="478"/>
          <ac:spMkLst>
            <pc:docMk/>
            <pc:sldMk cId="801278407" sldId="355"/>
            <ac:spMk id="21" creationId="{690D0D55-6901-4BDB-BE5A-FD8511C0B740}"/>
          </ac:spMkLst>
        </pc:spChg>
        <pc:spChg chg="add del">
          <ac:chgData name="William Grey" userId="37b73424-c081-4fc2-b1af-363f4f3fd4f3" providerId="ADAL" clId="{20DFA611-52BC-413C-9B63-BEAD8FBD7745}" dt="2019-02-20T21:13:07.410" v="2559" actId="478"/>
          <ac:spMkLst>
            <pc:docMk/>
            <pc:sldMk cId="801278407" sldId="355"/>
            <ac:spMk id="22" creationId="{EF8C2B94-EB58-4D68-8BAF-DE435F24065F}"/>
          </ac:spMkLst>
        </pc:spChg>
        <pc:spChg chg="add del">
          <ac:chgData name="William Grey" userId="37b73424-c081-4fc2-b1af-363f4f3fd4f3" providerId="ADAL" clId="{20DFA611-52BC-413C-9B63-BEAD8FBD7745}" dt="2019-02-20T21:13:12.456" v="2560" actId="478"/>
          <ac:spMkLst>
            <pc:docMk/>
            <pc:sldMk cId="801278407" sldId="355"/>
            <ac:spMk id="23" creationId="{5CAE52B6-8440-460A-B3E4-56CF31B03C0A}"/>
          </ac:spMkLst>
        </pc:spChg>
        <pc:spChg chg="add del">
          <ac:chgData name="William Grey" userId="37b73424-c081-4fc2-b1af-363f4f3fd4f3" providerId="ADAL" clId="{20DFA611-52BC-413C-9B63-BEAD8FBD7745}" dt="2019-02-20T21:13:16.330" v="2561" actId="478"/>
          <ac:spMkLst>
            <pc:docMk/>
            <pc:sldMk cId="801278407" sldId="355"/>
            <ac:spMk id="24" creationId="{BBA7113F-D128-4565-9AE7-91F92E2DD988}"/>
          </ac:spMkLst>
        </pc:spChg>
        <pc:cxnChg chg="add">
          <ac:chgData name="William Grey" userId="37b73424-c081-4fc2-b1af-363f4f3fd4f3" providerId="ADAL" clId="{20DFA611-52BC-413C-9B63-BEAD8FBD7745}" dt="2019-02-20T21:12:51.936" v="2556"/>
          <ac:cxnSpMkLst>
            <pc:docMk/>
            <pc:sldMk cId="801278407" sldId="355"/>
            <ac:cxnSpMk id="4" creationId="{14CA95C0-0E5B-40F5-BA8E-6E2A791D40A6}"/>
          </ac:cxnSpMkLst>
        </pc:cxnChg>
        <pc:cxnChg chg="add">
          <ac:chgData name="William Grey" userId="37b73424-c081-4fc2-b1af-363f4f3fd4f3" providerId="ADAL" clId="{20DFA611-52BC-413C-9B63-BEAD8FBD7745}" dt="2019-02-20T21:12:51.936" v="2556"/>
          <ac:cxnSpMkLst>
            <pc:docMk/>
            <pc:sldMk cId="801278407" sldId="355"/>
            <ac:cxnSpMk id="5" creationId="{7047FB3E-9699-49C4-9950-71D71D18E84E}"/>
          </ac:cxnSpMkLst>
        </pc:cxnChg>
        <pc:cxnChg chg="add mod">
          <ac:chgData name="William Grey" userId="37b73424-c081-4fc2-b1af-363f4f3fd4f3" providerId="ADAL" clId="{20DFA611-52BC-413C-9B63-BEAD8FBD7745}" dt="2019-02-20T21:13:40.950" v="2567" actId="14100"/>
          <ac:cxnSpMkLst>
            <pc:docMk/>
            <pc:sldMk cId="801278407" sldId="355"/>
            <ac:cxnSpMk id="6" creationId="{4312B314-BC60-4CC4-93DB-36EBA0784A15}"/>
          </ac:cxnSpMkLst>
        </pc:cxnChg>
        <pc:cxnChg chg="add mod">
          <ac:chgData name="William Grey" userId="37b73424-c081-4fc2-b1af-363f4f3fd4f3" providerId="ADAL" clId="{20DFA611-52BC-413C-9B63-BEAD8FBD7745}" dt="2019-02-20T21:14:01.686" v="2572" actId="14100"/>
          <ac:cxnSpMkLst>
            <pc:docMk/>
            <pc:sldMk cId="801278407" sldId="355"/>
            <ac:cxnSpMk id="7" creationId="{C3FB7657-6929-460A-9567-1C7A302F7D45}"/>
          </ac:cxnSpMkLst>
        </pc:cxnChg>
        <pc:cxnChg chg="add mod">
          <ac:chgData name="William Grey" userId="37b73424-c081-4fc2-b1af-363f4f3fd4f3" providerId="ADAL" clId="{20DFA611-52BC-413C-9B63-BEAD8FBD7745}" dt="2019-02-20T21:14:47.347" v="2584" actId="14100"/>
          <ac:cxnSpMkLst>
            <pc:docMk/>
            <pc:sldMk cId="801278407" sldId="355"/>
            <ac:cxnSpMk id="8" creationId="{EDE42EF3-BEE3-46A8-A812-5D61EBA7E685}"/>
          </ac:cxnSpMkLst>
        </pc:cxnChg>
        <pc:cxnChg chg="add del mod">
          <ac:chgData name="William Grey" userId="37b73424-c081-4fc2-b1af-363f4f3fd4f3" providerId="ADAL" clId="{20DFA611-52BC-413C-9B63-BEAD8FBD7745}" dt="2019-02-20T21:13:37.107" v="2566" actId="478"/>
          <ac:cxnSpMkLst>
            <pc:docMk/>
            <pc:sldMk cId="801278407" sldId="355"/>
            <ac:cxnSpMk id="9" creationId="{48D0D4B7-983F-497D-9A9C-0B2C3E041EBF}"/>
          </ac:cxnSpMkLst>
        </pc:cxnChg>
        <pc:cxnChg chg="add del">
          <ac:chgData name="William Grey" userId="37b73424-c081-4fc2-b1af-363f4f3fd4f3" providerId="ADAL" clId="{20DFA611-52BC-413C-9B63-BEAD8FBD7745}" dt="2019-02-20T21:13:34.217" v="2564" actId="478"/>
          <ac:cxnSpMkLst>
            <pc:docMk/>
            <pc:sldMk cId="801278407" sldId="355"/>
            <ac:cxnSpMk id="10" creationId="{D0800F50-A654-4E8E-9DF8-4D60F5328EFA}"/>
          </ac:cxnSpMkLst>
        </pc:cxnChg>
        <pc:cxnChg chg="add del">
          <ac:chgData name="William Grey" userId="37b73424-c081-4fc2-b1af-363f4f3fd4f3" providerId="ADAL" clId="{20DFA611-52BC-413C-9B63-BEAD8FBD7745}" dt="2019-02-20T21:13:23.844" v="2562" actId="478"/>
          <ac:cxnSpMkLst>
            <pc:docMk/>
            <pc:sldMk cId="801278407" sldId="355"/>
            <ac:cxnSpMk id="11" creationId="{509F2532-7EDA-4029-A994-CBA228A56D91}"/>
          </ac:cxnSpMkLst>
        </pc:cxnChg>
        <pc:cxnChg chg="add del">
          <ac:chgData name="William Grey" userId="37b73424-c081-4fc2-b1af-363f4f3fd4f3" providerId="ADAL" clId="{20DFA611-52BC-413C-9B63-BEAD8FBD7745}" dt="2019-02-20T21:13:23.844" v="2562" actId="478"/>
          <ac:cxnSpMkLst>
            <pc:docMk/>
            <pc:sldMk cId="801278407" sldId="355"/>
            <ac:cxnSpMk id="12" creationId="{70475488-6432-4B31-BEE8-9AA4CC318000}"/>
          </ac:cxnSpMkLst>
        </pc:cxnChg>
        <pc:cxnChg chg="add mod">
          <ac:chgData name="William Grey" userId="37b73424-c081-4fc2-b1af-363f4f3fd4f3" providerId="ADAL" clId="{20DFA611-52BC-413C-9B63-BEAD8FBD7745}" dt="2019-02-20T21:17:48.694" v="2622" actId="14100"/>
          <ac:cxnSpMkLst>
            <pc:docMk/>
            <pc:sldMk cId="801278407" sldId="355"/>
            <ac:cxnSpMk id="13" creationId="{5D5DA923-4A44-498C-BCFE-7B2A988A9FAC}"/>
          </ac:cxnSpMkLst>
        </pc:cxnChg>
        <pc:cxnChg chg="add del">
          <ac:chgData name="William Grey" userId="37b73424-c081-4fc2-b1af-363f4f3fd4f3" providerId="ADAL" clId="{20DFA611-52BC-413C-9B63-BEAD8FBD7745}" dt="2019-02-20T21:13:28.984" v="2563" actId="478"/>
          <ac:cxnSpMkLst>
            <pc:docMk/>
            <pc:sldMk cId="801278407" sldId="355"/>
            <ac:cxnSpMk id="14" creationId="{0A5C2799-C9D5-423B-B848-E2143CB927C2}"/>
          </ac:cxnSpMkLst>
        </pc:cxnChg>
        <pc:cxnChg chg="add mod">
          <ac:chgData name="William Grey" userId="37b73424-c081-4fc2-b1af-363f4f3fd4f3" providerId="ADAL" clId="{20DFA611-52BC-413C-9B63-BEAD8FBD7745}" dt="2019-02-20T21:14:24.759" v="2579" actId="1076"/>
          <ac:cxnSpMkLst>
            <pc:docMk/>
            <pc:sldMk cId="801278407" sldId="355"/>
            <ac:cxnSpMk id="15" creationId="{1FD6DC58-BEAC-43F3-AC19-6A3E7353CB87}"/>
          </ac:cxnSpMkLst>
        </pc:cxnChg>
        <pc:cxnChg chg="add del">
          <ac:chgData name="William Grey" userId="37b73424-c081-4fc2-b1af-363f4f3fd4f3" providerId="ADAL" clId="{20DFA611-52BC-413C-9B63-BEAD8FBD7745}" dt="2019-02-20T21:13:28.984" v="2563" actId="478"/>
          <ac:cxnSpMkLst>
            <pc:docMk/>
            <pc:sldMk cId="801278407" sldId="355"/>
            <ac:cxnSpMk id="16" creationId="{7B76A8DE-56E1-451E-9209-D34DD05B3718}"/>
          </ac:cxnSpMkLst>
        </pc:cxnChg>
        <pc:cxnChg chg="add del">
          <ac:chgData name="William Grey" userId="37b73424-c081-4fc2-b1af-363f4f3fd4f3" providerId="ADAL" clId="{20DFA611-52BC-413C-9B63-BEAD8FBD7745}" dt="2019-02-20T21:13:28.984" v="2563" actId="478"/>
          <ac:cxnSpMkLst>
            <pc:docMk/>
            <pc:sldMk cId="801278407" sldId="355"/>
            <ac:cxnSpMk id="17" creationId="{6B7CD7F5-F006-4D54-AD0A-F1C962CFA3F3}"/>
          </ac:cxnSpMkLst>
        </pc:cxnChg>
        <pc:cxnChg chg="add del">
          <ac:chgData name="William Grey" userId="37b73424-c081-4fc2-b1af-363f4f3fd4f3" providerId="ADAL" clId="{20DFA611-52BC-413C-9B63-BEAD8FBD7745}" dt="2019-02-20T21:13:23.844" v="2562" actId="478"/>
          <ac:cxnSpMkLst>
            <pc:docMk/>
            <pc:sldMk cId="801278407" sldId="355"/>
            <ac:cxnSpMk id="18" creationId="{80C0136C-5014-4031-8505-52E2C4E5C232}"/>
          </ac:cxnSpMkLst>
        </pc:cxnChg>
        <pc:cxnChg chg="add del">
          <ac:chgData name="William Grey" userId="37b73424-c081-4fc2-b1af-363f4f3fd4f3" providerId="ADAL" clId="{20DFA611-52BC-413C-9B63-BEAD8FBD7745}" dt="2019-02-20T21:13:23.844" v="2562" actId="478"/>
          <ac:cxnSpMkLst>
            <pc:docMk/>
            <pc:sldMk cId="801278407" sldId="355"/>
            <ac:cxnSpMk id="19" creationId="{C8A9D6BE-1A8B-4A77-BF0E-E4CE0E4242F5}"/>
          </ac:cxnSpMkLst>
        </pc:cxnChg>
        <pc:cxnChg chg="add mod">
          <ac:chgData name="William Grey" userId="37b73424-c081-4fc2-b1af-363f4f3fd4f3" providerId="ADAL" clId="{20DFA611-52BC-413C-9B63-BEAD8FBD7745}" dt="2019-02-20T21:13:53.165" v="2570" actId="14100"/>
          <ac:cxnSpMkLst>
            <pc:docMk/>
            <pc:sldMk cId="801278407" sldId="355"/>
            <ac:cxnSpMk id="26" creationId="{82097FA6-3B41-442F-A4A9-8E91F8BFCC3F}"/>
          </ac:cxnSpMkLst>
        </pc:cxnChg>
        <pc:cxnChg chg="add mod">
          <ac:chgData name="William Grey" userId="37b73424-c081-4fc2-b1af-363f4f3fd4f3" providerId="ADAL" clId="{20DFA611-52BC-413C-9B63-BEAD8FBD7745}" dt="2019-02-20T21:14:41.177" v="2583" actId="14100"/>
          <ac:cxnSpMkLst>
            <pc:docMk/>
            <pc:sldMk cId="801278407" sldId="355"/>
            <ac:cxnSpMk id="33" creationId="{5C00BFB3-C31A-42C4-A51C-1524083B9B2F}"/>
          </ac:cxnSpMkLst>
        </pc:cxnChg>
        <pc:cxnChg chg="add mod">
          <ac:chgData name="William Grey" userId="37b73424-c081-4fc2-b1af-363f4f3fd4f3" providerId="ADAL" clId="{20DFA611-52BC-413C-9B63-BEAD8FBD7745}" dt="2019-02-20T21:14:55.815" v="2586" actId="1076"/>
          <ac:cxnSpMkLst>
            <pc:docMk/>
            <pc:sldMk cId="801278407" sldId="355"/>
            <ac:cxnSpMk id="37" creationId="{EA921C70-4B74-4F1B-8434-7F1769B05106}"/>
          </ac:cxnSpMkLst>
        </pc:cxnChg>
        <pc:cxnChg chg="add mod">
          <ac:chgData name="William Grey" userId="37b73424-c081-4fc2-b1af-363f4f3fd4f3" providerId="ADAL" clId="{20DFA611-52BC-413C-9B63-BEAD8FBD7745}" dt="2019-02-20T21:15:56.282" v="2598" actId="14100"/>
          <ac:cxnSpMkLst>
            <pc:docMk/>
            <pc:sldMk cId="801278407" sldId="355"/>
            <ac:cxnSpMk id="38" creationId="{13C7B95A-2D70-4E3D-A0AC-87A80168C20C}"/>
          </ac:cxnSpMkLst>
        </pc:cxnChg>
        <pc:cxnChg chg="add mod">
          <ac:chgData name="William Grey" userId="37b73424-c081-4fc2-b1af-363f4f3fd4f3" providerId="ADAL" clId="{20DFA611-52BC-413C-9B63-BEAD8FBD7745}" dt="2019-02-20T21:15:49.544" v="2597" actId="1076"/>
          <ac:cxnSpMkLst>
            <pc:docMk/>
            <pc:sldMk cId="801278407" sldId="355"/>
            <ac:cxnSpMk id="40" creationId="{245F7434-8E37-4F41-B02C-631FA4749371}"/>
          </ac:cxnSpMkLst>
        </pc:cxnChg>
        <pc:cxnChg chg="add mod">
          <ac:chgData name="William Grey" userId="37b73424-c081-4fc2-b1af-363f4f3fd4f3" providerId="ADAL" clId="{20DFA611-52BC-413C-9B63-BEAD8FBD7745}" dt="2019-02-20T21:15:45.831" v="2596" actId="14100"/>
          <ac:cxnSpMkLst>
            <pc:docMk/>
            <pc:sldMk cId="801278407" sldId="355"/>
            <ac:cxnSpMk id="42" creationId="{7914C4D7-D7FE-42ED-B8B8-E2A1B5198BC3}"/>
          </ac:cxnSpMkLst>
        </pc:cxnChg>
        <pc:cxnChg chg="add mod">
          <ac:chgData name="William Grey" userId="37b73424-c081-4fc2-b1af-363f4f3fd4f3" providerId="ADAL" clId="{20DFA611-52BC-413C-9B63-BEAD8FBD7745}" dt="2019-02-20T21:16:21.114" v="2602" actId="14100"/>
          <ac:cxnSpMkLst>
            <pc:docMk/>
            <pc:sldMk cId="801278407" sldId="355"/>
            <ac:cxnSpMk id="45" creationId="{144916A2-61E3-48E8-B49C-B6AB8AD9C9B6}"/>
          </ac:cxnSpMkLst>
        </pc:cxnChg>
        <pc:cxnChg chg="add mod">
          <ac:chgData name="William Grey" userId="37b73424-c081-4fc2-b1af-363f4f3fd4f3" providerId="ADAL" clId="{20DFA611-52BC-413C-9B63-BEAD8FBD7745}" dt="2019-02-20T21:16:34.298" v="2605" actId="14100"/>
          <ac:cxnSpMkLst>
            <pc:docMk/>
            <pc:sldMk cId="801278407" sldId="355"/>
            <ac:cxnSpMk id="48" creationId="{DB332F9D-5A69-4B7A-87AA-3CA764DECDCC}"/>
          </ac:cxnSpMkLst>
        </pc:cxnChg>
        <pc:cxnChg chg="add mod">
          <ac:chgData name="William Grey" userId="37b73424-c081-4fc2-b1af-363f4f3fd4f3" providerId="ADAL" clId="{20DFA611-52BC-413C-9B63-BEAD8FBD7745}" dt="2019-02-20T21:16:47.653" v="2608" actId="14100"/>
          <ac:cxnSpMkLst>
            <pc:docMk/>
            <pc:sldMk cId="801278407" sldId="355"/>
            <ac:cxnSpMk id="50" creationId="{009E1C4D-B900-44A7-865E-CF43930E152B}"/>
          </ac:cxnSpMkLst>
        </pc:cxnChg>
        <pc:cxnChg chg="add mod">
          <ac:chgData name="William Grey" userId="37b73424-c081-4fc2-b1af-363f4f3fd4f3" providerId="ADAL" clId="{20DFA611-52BC-413C-9B63-BEAD8FBD7745}" dt="2019-02-20T21:17:29.674" v="2615" actId="14100"/>
          <ac:cxnSpMkLst>
            <pc:docMk/>
            <pc:sldMk cId="801278407" sldId="355"/>
            <ac:cxnSpMk id="52" creationId="{9FE5AB4B-0814-4D79-A3E4-CCB393284DC1}"/>
          </ac:cxnSpMkLst>
        </pc:cxnChg>
        <pc:cxnChg chg="add mod">
          <ac:chgData name="William Grey" userId="37b73424-c081-4fc2-b1af-363f4f3fd4f3" providerId="ADAL" clId="{20DFA611-52BC-413C-9B63-BEAD8FBD7745}" dt="2019-02-20T21:17:19.583" v="2614" actId="14100"/>
          <ac:cxnSpMkLst>
            <pc:docMk/>
            <pc:sldMk cId="801278407" sldId="355"/>
            <ac:cxnSpMk id="54" creationId="{DD0CF3D6-6025-453E-9400-8612EC2423EE}"/>
          </ac:cxnSpMkLst>
        </pc:cxnChg>
        <pc:cxnChg chg="add mod">
          <ac:chgData name="William Grey" userId="37b73424-c081-4fc2-b1af-363f4f3fd4f3" providerId="ADAL" clId="{20DFA611-52BC-413C-9B63-BEAD8FBD7745}" dt="2019-02-20T21:17:44.774" v="2621" actId="14100"/>
          <ac:cxnSpMkLst>
            <pc:docMk/>
            <pc:sldMk cId="801278407" sldId="355"/>
            <ac:cxnSpMk id="57" creationId="{B5A56928-4BB7-48F6-8867-50BE394A689A}"/>
          </ac:cxnSpMkLst>
        </pc:cxnChg>
        <pc:cxnChg chg="add mod">
          <ac:chgData name="William Grey" userId="37b73424-c081-4fc2-b1af-363f4f3fd4f3" providerId="ADAL" clId="{20DFA611-52BC-413C-9B63-BEAD8FBD7745}" dt="2019-02-20T21:18:00.863" v="2625" actId="14100"/>
          <ac:cxnSpMkLst>
            <pc:docMk/>
            <pc:sldMk cId="801278407" sldId="355"/>
            <ac:cxnSpMk id="61" creationId="{B528DD96-5901-4770-B41F-D1BD3FA26F1C}"/>
          </ac:cxnSpMkLst>
        </pc:cxnChg>
      </pc:sldChg>
      <pc:sldChg chg="modSp add ord">
        <pc:chgData name="William Grey" userId="37b73424-c081-4fc2-b1af-363f4f3fd4f3" providerId="ADAL" clId="{20DFA611-52BC-413C-9B63-BEAD8FBD7745}" dt="2019-03-14T21:22:45.677" v="3334" actId="5793"/>
        <pc:sldMkLst>
          <pc:docMk/>
          <pc:sldMk cId="1622876126" sldId="356"/>
        </pc:sldMkLst>
        <pc:spChg chg="mod">
          <ac:chgData name="William Grey" userId="37b73424-c081-4fc2-b1af-363f4f3fd4f3" providerId="ADAL" clId="{20DFA611-52BC-413C-9B63-BEAD8FBD7745}" dt="2019-03-14T21:19:59.594" v="3235" actId="20577"/>
          <ac:spMkLst>
            <pc:docMk/>
            <pc:sldMk cId="1622876126" sldId="356"/>
            <ac:spMk id="2" creationId="{6F11D7CC-1675-4DB8-96F8-B171C05ACE66}"/>
          </ac:spMkLst>
        </pc:spChg>
        <pc:spChg chg="mod">
          <ac:chgData name="William Grey" userId="37b73424-c081-4fc2-b1af-363f4f3fd4f3" providerId="ADAL" clId="{20DFA611-52BC-413C-9B63-BEAD8FBD7745}" dt="2019-03-14T21:22:45.677" v="3334" actId="5793"/>
          <ac:spMkLst>
            <pc:docMk/>
            <pc:sldMk cId="1622876126" sldId="356"/>
            <ac:spMk id="3" creationId="{568506CF-4B1A-41B0-8CCC-078B88FE8F6A}"/>
          </ac:spMkLst>
        </pc:spChg>
      </pc:sldChg>
      <pc:sldChg chg="modSp add">
        <pc:chgData name="William Grey" userId="37b73424-c081-4fc2-b1af-363f4f3fd4f3" providerId="ADAL" clId="{20DFA611-52BC-413C-9B63-BEAD8FBD7745}" dt="2019-03-14T21:22:31.755" v="3333" actId="5793"/>
        <pc:sldMkLst>
          <pc:docMk/>
          <pc:sldMk cId="1870736526" sldId="357"/>
        </pc:sldMkLst>
        <pc:spChg chg="mod">
          <ac:chgData name="William Grey" userId="37b73424-c081-4fc2-b1af-363f4f3fd4f3" providerId="ADAL" clId="{20DFA611-52BC-413C-9B63-BEAD8FBD7745}" dt="2019-03-14T21:21:21.606" v="3331" actId="20577"/>
          <ac:spMkLst>
            <pc:docMk/>
            <pc:sldMk cId="1870736526" sldId="357"/>
            <ac:spMk id="2" creationId="{6F11D7CC-1675-4DB8-96F8-B171C05ACE66}"/>
          </ac:spMkLst>
        </pc:spChg>
        <pc:spChg chg="mod">
          <ac:chgData name="William Grey" userId="37b73424-c081-4fc2-b1af-363f4f3fd4f3" providerId="ADAL" clId="{20DFA611-52BC-413C-9B63-BEAD8FBD7745}" dt="2019-03-14T21:22:31.755" v="3333" actId="5793"/>
          <ac:spMkLst>
            <pc:docMk/>
            <pc:sldMk cId="1870736526" sldId="357"/>
            <ac:spMk id="3" creationId="{568506CF-4B1A-41B0-8CCC-078B88FE8F6A}"/>
          </ac:spMkLst>
        </pc:spChg>
      </pc:sldChg>
    </pc:docChg>
  </pc:docChgLst>
  <pc:docChgLst>
    <pc:chgData name="William Grey" userId="37b73424-c081-4fc2-b1af-363f4f3fd4f3" providerId="ADAL" clId="{A4A2272D-CBA8-4A7A-860A-0770F0E721BB}"/>
    <pc:docChg chg="custSel modSld">
      <pc:chgData name="William Grey" userId="37b73424-c081-4fc2-b1af-363f4f3fd4f3" providerId="ADAL" clId="{A4A2272D-CBA8-4A7A-860A-0770F0E721BB}" dt="2020-02-02T06:49:45.151" v="15" actId="1076"/>
      <pc:docMkLst>
        <pc:docMk/>
      </pc:docMkLst>
      <pc:sldChg chg="modSp">
        <pc:chgData name="William Grey" userId="37b73424-c081-4fc2-b1af-363f4f3fd4f3" providerId="ADAL" clId="{A4A2272D-CBA8-4A7A-860A-0770F0E721BB}" dt="2020-01-30T14:19:18.629" v="5" actId="20577"/>
        <pc:sldMkLst>
          <pc:docMk/>
          <pc:sldMk cId="3803233092" sldId="333"/>
        </pc:sldMkLst>
        <pc:spChg chg="mod">
          <ac:chgData name="William Grey" userId="37b73424-c081-4fc2-b1af-363f4f3fd4f3" providerId="ADAL" clId="{A4A2272D-CBA8-4A7A-860A-0770F0E721BB}" dt="2020-01-30T14:19:18.629" v="5" actId="20577"/>
          <ac:spMkLst>
            <pc:docMk/>
            <pc:sldMk cId="3803233092" sldId="333"/>
            <ac:spMk id="33" creationId="{00000000-0000-0000-0000-000000000000}"/>
          </ac:spMkLst>
        </pc:spChg>
      </pc:sldChg>
      <pc:sldChg chg="modSp">
        <pc:chgData name="William Grey" userId="37b73424-c081-4fc2-b1af-363f4f3fd4f3" providerId="ADAL" clId="{A4A2272D-CBA8-4A7A-860A-0770F0E721BB}" dt="2020-02-02T06:44:45.060" v="6" actId="1076"/>
        <pc:sldMkLst>
          <pc:docMk/>
          <pc:sldMk cId="2744700971" sldId="351"/>
        </pc:sldMkLst>
        <pc:graphicFrameChg chg="mod">
          <ac:chgData name="William Grey" userId="37b73424-c081-4fc2-b1af-363f4f3fd4f3" providerId="ADAL" clId="{A4A2272D-CBA8-4A7A-860A-0770F0E721BB}" dt="2020-02-02T06:44:45.060" v="6" actId="1076"/>
          <ac:graphicFrameMkLst>
            <pc:docMk/>
            <pc:sldMk cId="2744700971" sldId="351"/>
            <ac:graphicFrameMk id="22" creationId="{F20A172B-9C01-48DF-AE21-3DE7EDD47E70}"/>
          </ac:graphicFrameMkLst>
        </pc:graphicFrameChg>
      </pc:sldChg>
      <pc:sldChg chg="modSp">
        <pc:chgData name="William Grey" userId="37b73424-c081-4fc2-b1af-363f4f3fd4f3" providerId="ADAL" clId="{A4A2272D-CBA8-4A7A-860A-0770F0E721BB}" dt="2020-02-02T06:49:45.151" v="15" actId="1076"/>
        <pc:sldMkLst>
          <pc:docMk/>
          <pc:sldMk cId="984714828" sldId="352"/>
        </pc:sldMkLst>
        <pc:spChg chg="mod">
          <ac:chgData name="William Grey" userId="37b73424-c081-4fc2-b1af-363f4f3fd4f3" providerId="ADAL" clId="{A4A2272D-CBA8-4A7A-860A-0770F0E721BB}" dt="2020-02-02T06:49:45.151" v="15" actId="1076"/>
          <ac:spMkLst>
            <pc:docMk/>
            <pc:sldMk cId="984714828" sldId="352"/>
            <ac:spMk id="116" creationId="{A39E37AF-553C-44DB-8471-342A774CFFE4}"/>
          </ac:spMkLst>
        </pc:spChg>
      </pc:sldChg>
      <pc:sldChg chg="addSp delSp modSp delAnim modAnim">
        <pc:chgData name="William Grey" userId="37b73424-c081-4fc2-b1af-363f4f3fd4f3" providerId="ADAL" clId="{A4A2272D-CBA8-4A7A-860A-0770F0E721BB}" dt="2020-02-02T06:47:03.200" v="14" actId="478"/>
        <pc:sldMkLst>
          <pc:docMk/>
          <pc:sldMk cId="1622876126" sldId="356"/>
        </pc:sldMkLst>
        <pc:spChg chg="add del mod">
          <ac:chgData name="William Grey" userId="37b73424-c081-4fc2-b1af-363f4f3fd4f3" providerId="ADAL" clId="{A4A2272D-CBA8-4A7A-860A-0770F0E721BB}" dt="2020-02-02T06:46:48.295" v="9" actId="478"/>
          <ac:spMkLst>
            <pc:docMk/>
            <pc:sldMk cId="1622876126" sldId="356"/>
            <ac:spMk id="18" creationId="{B18E2CA2-3465-4FED-B33A-7FA781A0C80F}"/>
          </ac:spMkLst>
        </pc:spChg>
        <pc:spChg chg="add del mod">
          <ac:chgData name="William Grey" userId="37b73424-c081-4fc2-b1af-363f4f3fd4f3" providerId="ADAL" clId="{A4A2272D-CBA8-4A7A-860A-0770F0E721BB}" dt="2020-02-02T06:47:03.200" v="14" actId="478"/>
          <ac:spMkLst>
            <pc:docMk/>
            <pc:sldMk cId="1622876126" sldId="356"/>
            <ac:spMk id="19" creationId="{31E39B41-3FAC-4B9E-B7D1-E9A640180B67}"/>
          </ac:spMkLst>
        </pc:spChg>
        <pc:spChg chg="add del mod">
          <ac:chgData name="William Grey" userId="37b73424-c081-4fc2-b1af-363f4f3fd4f3" providerId="ADAL" clId="{A4A2272D-CBA8-4A7A-860A-0770F0E721BB}" dt="2020-02-02T06:46:51.122" v="10" actId="478"/>
          <ac:spMkLst>
            <pc:docMk/>
            <pc:sldMk cId="1622876126" sldId="356"/>
            <ac:spMk id="20" creationId="{3C5A7B11-E65A-46C8-A9CE-5C265D11491D}"/>
          </ac:spMkLst>
        </pc:spChg>
        <pc:spChg chg="add del mod">
          <ac:chgData name="William Grey" userId="37b73424-c081-4fc2-b1af-363f4f3fd4f3" providerId="ADAL" clId="{A4A2272D-CBA8-4A7A-860A-0770F0E721BB}" dt="2020-02-02T06:47:00.592" v="13" actId="478"/>
          <ac:spMkLst>
            <pc:docMk/>
            <pc:sldMk cId="1622876126" sldId="356"/>
            <ac:spMk id="21" creationId="{8992F9C9-639E-4233-BAEB-92FEB5D05F5C}"/>
          </ac:spMkLst>
        </pc:spChg>
        <pc:spChg chg="add del mod">
          <ac:chgData name="William Grey" userId="37b73424-c081-4fc2-b1af-363f4f3fd4f3" providerId="ADAL" clId="{A4A2272D-CBA8-4A7A-860A-0770F0E721BB}" dt="2020-02-02T06:46:53.323" v="11" actId="478"/>
          <ac:spMkLst>
            <pc:docMk/>
            <pc:sldMk cId="1622876126" sldId="356"/>
            <ac:spMk id="22" creationId="{D499215C-327C-4FDA-8708-3FE153951861}"/>
          </ac:spMkLst>
        </pc:spChg>
        <pc:spChg chg="add del mod">
          <ac:chgData name="William Grey" userId="37b73424-c081-4fc2-b1af-363f4f3fd4f3" providerId="ADAL" clId="{A4A2272D-CBA8-4A7A-860A-0770F0E721BB}" dt="2020-02-02T06:46:55.782" v="12" actId="478"/>
          <ac:spMkLst>
            <pc:docMk/>
            <pc:sldMk cId="1622876126" sldId="356"/>
            <ac:spMk id="23" creationId="{8A4EB980-86A9-4585-AC95-637320E6B814}"/>
          </ac:spMkLst>
        </pc:spChg>
        <pc:grpChg chg="add mod">
          <ac:chgData name="William Grey" userId="37b73424-c081-4fc2-b1af-363f4f3fd4f3" providerId="ADAL" clId="{A4A2272D-CBA8-4A7A-860A-0770F0E721BB}" dt="2020-02-02T06:46:42.969" v="8" actId="1076"/>
          <ac:grpSpMkLst>
            <pc:docMk/>
            <pc:sldMk cId="1622876126" sldId="356"/>
            <ac:grpSpMk id="4" creationId="{64E7F8B9-9BC5-4A16-B926-6B85FA738D65}"/>
          </ac:grpSpMkLst>
        </pc:grpChg>
      </pc:sldChg>
      <pc:sldChg chg="delSp">
        <pc:chgData name="William Grey" userId="37b73424-c081-4fc2-b1af-363f4f3fd4f3" providerId="ADAL" clId="{A4A2272D-CBA8-4A7A-860A-0770F0E721BB}" dt="2020-01-30T13:25:35.677" v="0" actId="478"/>
        <pc:sldMkLst>
          <pc:docMk/>
          <pc:sldMk cId="3569102213" sldId="358"/>
        </pc:sldMkLst>
        <pc:spChg chg="del">
          <ac:chgData name="William Grey" userId="37b73424-c081-4fc2-b1af-363f4f3fd4f3" providerId="ADAL" clId="{A4A2272D-CBA8-4A7A-860A-0770F0E721BB}" dt="2020-01-30T13:25:35.677" v="0" actId="478"/>
          <ac:spMkLst>
            <pc:docMk/>
            <pc:sldMk cId="3569102213" sldId="358"/>
            <ac:spMk id="3" creationId="{612CF591-533F-4907-BCFF-06F0FB79EB4E}"/>
          </ac:spMkLst>
        </pc:spChg>
      </pc:sldChg>
    </pc:docChg>
  </pc:docChgLst>
  <pc:docChgLst>
    <pc:chgData name="William Grey" userId="37b73424-c081-4fc2-b1af-363f4f3fd4f3" providerId="ADAL" clId="{F6AEAB79-D31F-48BC-A339-2D6D712D24DC}"/>
    <pc:docChg chg="addSld delSld modSld sldOrd">
      <pc:chgData name="William Grey" userId="37b73424-c081-4fc2-b1af-363f4f3fd4f3" providerId="ADAL" clId="{F6AEAB79-D31F-48BC-A339-2D6D712D24DC}" dt="2022-10-11T09:06:06.176" v="64" actId="1076"/>
      <pc:docMkLst>
        <pc:docMk/>
      </pc:docMkLst>
      <pc:sldChg chg="modSp mod">
        <pc:chgData name="William Grey" userId="37b73424-c081-4fc2-b1af-363f4f3fd4f3" providerId="ADAL" clId="{F6AEAB79-D31F-48BC-A339-2D6D712D24DC}" dt="2022-10-11T08:59:32.901" v="57" actId="1036"/>
        <pc:sldMkLst>
          <pc:docMk/>
          <pc:sldMk cId="801278407" sldId="355"/>
        </pc:sldMkLst>
        <pc:cxnChg chg="mod">
          <ac:chgData name="William Grey" userId="37b73424-c081-4fc2-b1af-363f4f3fd4f3" providerId="ADAL" clId="{F6AEAB79-D31F-48BC-A339-2D6D712D24DC}" dt="2022-10-11T08:59:14.372" v="53" actId="1038"/>
          <ac:cxnSpMkLst>
            <pc:docMk/>
            <pc:sldMk cId="801278407" sldId="355"/>
            <ac:cxnSpMk id="32" creationId="{D59FE71D-63CC-4920-A59A-C5D53DADE027}"/>
          </ac:cxnSpMkLst>
        </pc:cxnChg>
        <pc:cxnChg chg="mod">
          <ac:chgData name="William Grey" userId="37b73424-c081-4fc2-b1af-363f4f3fd4f3" providerId="ADAL" clId="{F6AEAB79-D31F-48BC-A339-2D6D712D24DC}" dt="2022-10-11T08:59:29.636" v="56" actId="1037"/>
          <ac:cxnSpMkLst>
            <pc:docMk/>
            <pc:sldMk cId="801278407" sldId="355"/>
            <ac:cxnSpMk id="39" creationId="{05B68948-87EB-42A8-9677-1C81C40A02A8}"/>
          </ac:cxnSpMkLst>
        </pc:cxnChg>
        <pc:cxnChg chg="mod">
          <ac:chgData name="William Grey" userId="37b73424-c081-4fc2-b1af-363f4f3fd4f3" providerId="ADAL" clId="{F6AEAB79-D31F-48BC-A339-2D6D712D24DC}" dt="2022-10-11T08:59:19.522" v="54" actId="1035"/>
          <ac:cxnSpMkLst>
            <pc:docMk/>
            <pc:sldMk cId="801278407" sldId="355"/>
            <ac:cxnSpMk id="41" creationId="{D14DE244-8BAC-4E36-AE25-8640A15F617F}"/>
          </ac:cxnSpMkLst>
        </pc:cxnChg>
        <pc:cxnChg chg="mod">
          <ac:chgData name="William Grey" userId="37b73424-c081-4fc2-b1af-363f4f3fd4f3" providerId="ADAL" clId="{F6AEAB79-D31F-48BC-A339-2D6D712D24DC}" dt="2022-10-11T08:59:06.239" v="51" actId="1036"/>
          <ac:cxnSpMkLst>
            <pc:docMk/>
            <pc:sldMk cId="801278407" sldId="355"/>
            <ac:cxnSpMk id="43" creationId="{0277441B-7E6F-46EB-BEE8-65C21793F10D}"/>
          </ac:cxnSpMkLst>
        </pc:cxnChg>
        <pc:cxnChg chg="mod">
          <ac:chgData name="William Grey" userId="37b73424-c081-4fc2-b1af-363f4f3fd4f3" providerId="ADAL" clId="{F6AEAB79-D31F-48BC-A339-2D6D712D24DC}" dt="2022-10-11T08:59:10.049" v="52" actId="1035"/>
          <ac:cxnSpMkLst>
            <pc:docMk/>
            <pc:sldMk cId="801278407" sldId="355"/>
            <ac:cxnSpMk id="44" creationId="{3F963D50-7295-4C89-AB55-47BBBE818926}"/>
          </ac:cxnSpMkLst>
        </pc:cxnChg>
        <pc:cxnChg chg="mod">
          <ac:chgData name="William Grey" userId="37b73424-c081-4fc2-b1af-363f4f3fd4f3" providerId="ADAL" clId="{F6AEAB79-D31F-48BC-A339-2D6D712D24DC}" dt="2022-10-11T08:59:32.901" v="57" actId="1036"/>
          <ac:cxnSpMkLst>
            <pc:docMk/>
            <pc:sldMk cId="801278407" sldId="355"/>
            <ac:cxnSpMk id="46" creationId="{5742FC69-ADCC-4768-B59D-B35B46FEFCA9}"/>
          </ac:cxnSpMkLst>
        </pc:cxnChg>
      </pc:sldChg>
      <pc:sldChg chg="addSp modSp mod">
        <pc:chgData name="William Grey" userId="37b73424-c081-4fc2-b1af-363f4f3fd4f3" providerId="ADAL" clId="{F6AEAB79-D31F-48BC-A339-2D6D712D24DC}" dt="2022-10-11T09:06:06.176" v="64" actId="1076"/>
        <pc:sldMkLst>
          <pc:docMk/>
          <pc:sldMk cId="1008740606" sldId="361"/>
        </pc:sldMkLst>
        <pc:spChg chg="mod">
          <ac:chgData name="William Grey" userId="37b73424-c081-4fc2-b1af-363f4f3fd4f3" providerId="ADAL" clId="{F6AEAB79-D31F-48BC-A339-2D6D712D24DC}" dt="2022-10-11T09:06:01.368" v="63" actId="1076"/>
          <ac:spMkLst>
            <pc:docMk/>
            <pc:sldMk cId="1008740606" sldId="361"/>
            <ac:spMk id="32" creationId="{2CD3CD28-A9ED-4327-BCB6-6BD10E78CBA0}"/>
          </ac:spMkLst>
        </pc:spChg>
        <pc:cxnChg chg="mod">
          <ac:chgData name="William Grey" userId="37b73424-c081-4fc2-b1af-363f4f3fd4f3" providerId="ADAL" clId="{F6AEAB79-D31F-48BC-A339-2D6D712D24DC}" dt="2022-10-11T09:06:01.368" v="63" actId="1076"/>
          <ac:cxnSpMkLst>
            <pc:docMk/>
            <pc:sldMk cId="1008740606" sldId="361"/>
            <ac:cxnSpMk id="41" creationId="{BB8AE28F-CA72-45B3-A600-53D7A992A085}"/>
          </ac:cxnSpMkLst>
        </pc:cxnChg>
        <pc:cxnChg chg="add mod">
          <ac:chgData name="William Grey" userId="37b73424-c081-4fc2-b1af-363f4f3fd4f3" providerId="ADAL" clId="{F6AEAB79-D31F-48BC-A339-2D6D712D24DC}" dt="2022-10-11T09:06:01.368" v="63" actId="1076"/>
          <ac:cxnSpMkLst>
            <pc:docMk/>
            <pc:sldMk cId="1008740606" sldId="361"/>
            <ac:cxnSpMk id="67" creationId="{F8D734AA-B734-4318-BCD1-65D5F5434DD1}"/>
          </ac:cxnSpMkLst>
        </pc:cxnChg>
        <pc:cxnChg chg="add mod">
          <ac:chgData name="William Grey" userId="37b73424-c081-4fc2-b1af-363f4f3fd4f3" providerId="ADAL" clId="{F6AEAB79-D31F-48BC-A339-2D6D712D24DC}" dt="2022-10-11T09:06:06.176" v="64" actId="1076"/>
          <ac:cxnSpMkLst>
            <pc:docMk/>
            <pc:sldMk cId="1008740606" sldId="361"/>
            <ac:cxnSpMk id="68" creationId="{AEAEA3BC-83B9-46A5-BEBE-0EA4CFE91A74}"/>
          </ac:cxnSpMkLst>
        </pc:cxnChg>
      </pc:sldChg>
      <pc:sldChg chg="modSp mod">
        <pc:chgData name="William Grey" userId="37b73424-c081-4fc2-b1af-363f4f3fd4f3" providerId="ADAL" clId="{F6AEAB79-D31F-48BC-A339-2D6D712D24DC}" dt="2022-10-11T08:03:37.007" v="7" actId="20577"/>
        <pc:sldMkLst>
          <pc:docMk/>
          <pc:sldMk cId="127820764" sldId="370"/>
        </pc:sldMkLst>
        <pc:graphicFrameChg chg="modGraphic">
          <ac:chgData name="William Grey" userId="37b73424-c081-4fc2-b1af-363f4f3fd4f3" providerId="ADAL" clId="{F6AEAB79-D31F-48BC-A339-2D6D712D24DC}" dt="2022-10-11T08:03:37.007" v="7" actId="20577"/>
          <ac:graphicFrameMkLst>
            <pc:docMk/>
            <pc:sldMk cId="127820764" sldId="370"/>
            <ac:graphicFrameMk id="21" creationId="{4EED938F-4081-4231-AFA4-1C590CABCBBB}"/>
          </ac:graphicFrameMkLst>
        </pc:graphicFrameChg>
      </pc:sldChg>
      <pc:sldChg chg="modSp mod">
        <pc:chgData name="William Grey" userId="37b73424-c081-4fc2-b1af-363f4f3fd4f3" providerId="ADAL" clId="{F6AEAB79-D31F-48BC-A339-2D6D712D24DC}" dt="2022-10-11T08:07:53.389" v="8" actId="1076"/>
        <pc:sldMkLst>
          <pc:docMk/>
          <pc:sldMk cId="273128981" sldId="387"/>
        </pc:sldMkLst>
        <pc:spChg chg="mod">
          <ac:chgData name="William Grey" userId="37b73424-c081-4fc2-b1af-363f4f3fd4f3" providerId="ADAL" clId="{F6AEAB79-D31F-48BC-A339-2D6D712D24DC}" dt="2022-10-11T08:07:53.389" v="8" actId="1076"/>
          <ac:spMkLst>
            <pc:docMk/>
            <pc:sldMk cId="273128981" sldId="387"/>
            <ac:spMk id="4" creationId="{EAFE7157-680C-46E7-B97A-3211E3FFFC36}"/>
          </ac:spMkLst>
        </pc:spChg>
      </pc:sldChg>
      <pc:sldChg chg="modSp mod">
        <pc:chgData name="William Grey" userId="37b73424-c081-4fc2-b1af-363f4f3fd4f3" providerId="ADAL" clId="{F6AEAB79-D31F-48BC-A339-2D6D712D24DC}" dt="2022-10-11T08:08:29.109" v="14" actId="20577"/>
        <pc:sldMkLst>
          <pc:docMk/>
          <pc:sldMk cId="3855086090" sldId="388"/>
        </pc:sldMkLst>
        <pc:spChg chg="mod">
          <ac:chgData name="William Grey" userId="37b73424-c081-4fc2-b1af-363f4f3fd4f3" providerId="ADAL" clId="{F6AEAB79-D31F-48BC-A339-2D6D712D24DC}" dt="2022-10-11T08:08:23.887" v="11" actId="1076"/>
          <ac:spMkLst>
            <pc:docMk/>
            <pc:sldMk cId="3855086090" sldId="388"/>
            <ac:spMk id="4" creationId="{EAFE7157-680C-46E7-B97A-3211E3FFFC36}"/>
          </ac:spMkLst>
        </pc:spChg>
        <pc:graphicFrameChg chg="modGraphic">
          <ac:chgData name="William Grey" userId="37b73424-c081-4fc2-b1af-363f4f3fd4f3" providerId="ADAL" clId="{F6AEAB79-D31F-48BC-A339-2D6D712D24DC}" dt="2022-10-11T08:08:29.109" v="14" actId="20577"/>
          <ac:graphicFrameMkLst>
            <pc:docMk/>
            <pc:sldMk cId="3855086090" sldId="388"/>
            <ac:graphicFrameMk id="22" creationId="{F20A172B-9C01-48DF-AE21-3DE7EDD47E70}"/>
          </ac:graphicFrameMkLst>
        </pc:graphicFrameChg>
      </pc:sldChg>
      <pc:sldChg chg="modSp mod">
        <pc:chgData name="William Grey" userId="37b73424-c081-4fc2-b1af-363f4f3fd4f3" providerId="ADAL" clId="{F6AEAB79-D31F-48BC-A339-2D6D712D24DC}" dt="2022-10-11T08:09:18.279" v="26" actId="1036"/>
        <pc:sldMkLst>
          <pc:docMk/>
          <pc:sldMk cId="1221120063" sldId="389"/>
        </pc:sldMkLst>
        <pc:spChg chg="mod">
          <ac:chgData name="William Grey" userId="37b73424-c081-4fc2-b1af-363f4f3fd4f3" providerId="ADAL" clId="{F6AEAB79-D31F-48BC-A339-2D6D712D24DC}" dt="2022-10-11T08:09:18.279" v="26" actId="1036"/>
          <ac:spMkLst>
            <pc:docMk/>
            <pc:sldMk cId="1221120063" sldId="389"/>
            <ac:spMk id="4" creationId="{EAFE7157-680C-46E7-B97A-3211E3FFFC36}"/>
          </ac:spMkLst>
        </pc:spChg>
      </pc:sldChg>
      <pc:sldChg chg="modSp mod">
        <pc:chgData name="William Grey" userId="37b73424-c081-4fc2-b1af-363f4f3fd4f3" providerId="ADAL" clId="{F6AEAB79-D31F-48BC-A339-2D6D712D24DC}" dt="2022-10-11T08:55:22.143" v="44" actId="20577"/>
        <pc:sldMkLst>
          <pc:docMk/>
          <pc:sldMk cId="2141949861" sldId="480"/>
        </pc:sldMkLst>
        <pc:graphicFrameChg chg="modGraphic">
          <ac:chgData name="William Grey" userId="37b73424-c081-4fc2-b1af-363f4f3fd4f3" providerId="ADAL" clId="{F6AEAB79-D31F-48BC-A339-2D6D712D24DC}" dt="2022-10-11T08:55:22.143" v="44" actId="20577"/>
          <ac:graphicFrameMkLst>
            <pc:docMk/>
            <pc:sldMk cId="2141949861" sldId="480"/>
            <ac:graphicFrameMk id="31" creationId="{A4014BD5-F8CE-4D2E-B2B1-A7D89B02D8AA}"/>
          </ac:graphicFrameMkLst>
        </pc:graphicFrameChg>
      </pc:sldChg>
      <pc:sldChg chg="modSp mod">
        <pc:chgData name="William Grey" userId="37b73424-c081-4fc2-b1af-363f4f3fd4f3" providerId="ADAL" clId="{F6AEAB79-D31F-48BC-A339-2D6D712D24DC}" dt="2022-10-11T08:55:39.583" v="47" actId="20577"/>
        <pc:sldMkLst>
          <pc:docMk/>
          <pc:sldMk cId="523511245" sldId="481"/>
        </pc:sldMkLst>
        <pc:graphicFrameChg chg="modGraphic">
          <ac:chgData name="William Grey" userId="37b73424-c081-4fc2-b1af-363f4f3fd4f3" providerId="ADAL" clId="{F6AEAB79-D31F-48BC-A339-2D6D712D24DC}" dt="2022-10-11T08:55:39.583" v="47" actId="20577"/>
          <ac:graphicFrameMkLst>
            <pc:docMk/>
            <pc:sldMk cId="523511245" sldId="481"/>
            <ac:graphicFrameMk id="21" creationId="{4EED938F-4081-4231-AFA4-1C590CABCBBB}"/>
          </ac:graphicFrameMkLst>
        </pc:graphicFrameChg>
      </pc:sldChg>
      <pc:sldChg chg="modSp add del mod">
        <pc:chgData name="William Grey" userId="37b73424-c081-4fc2-b1af-363f4f3fd4f3" providerId="ADAL" clId="{F6AEAB79-D31F-48BC-A339-2D6D712D24DC}" dt="2022-10-11T08:09:59.073" v="29" actId="47"/>
        <pc:sldMkLst>
          <pc:docMk/>
          <pc:sldMk cId="3904843969" sldId="487"/>
        </pc:sldMkLst>
        <pc:spChg chg="mod">
          <ac:chgData name="William Grey" userId="37b73424-c081-4fc2-b1af-363f4f3fd4f3" providerId="ADAL" clId="{F6AEAB79-D31F-48BC-A339-2D6D712D24DC}" dt="2022-10-11T08:08:54.950" v="18" actId="1076"/>
          <ac:spMkLst>
            <pc:docMk/>
            <pc:sldMk cId="3904843969" sldId="487"/>
            <ac:spMk id="4" creationId="{EAFE7157-680C-46E7-B97A-3211E3FFFC36}"/>
          </ac:spMkLst>
        </pc:spChg>
      </pc:sldChg>
      <pc:sldChg chg="modSp add mod">
        <pc:chgData name="William Grey" userId="37b73424-c081-4fc2-b1af-363f4f3fd4f3" providerId="ADAL" clId="{F6AEAB79-D31F-48BC-A339-2D6D712D24DC}" dt="2022-10-11T08:08:46.215" v="17" actId="20577"/>
        <pc:sldMkLst>
          <pc:docMk/>
          <pc:sldMk cId="904589330" sldId="488"/>
        </pc:sldMkLst>
        <pc:spChg chg="mod">
          <ac:chgData name="William Grey" userId="37b73424-c081-4fc2-b1af-363f4f3fd4f3" providerId="ADAL" clId="{F6AEAB79-D31F-48BC-A339-2D6D712D24DC}" dt="2022-10-11T08:08:34.406" v="15" actId="1076"/>
          <ac:spMkLst>
            <pc:docMk/>
            <pc:sldMk cId="904589330" sldId="488"/>
            <ac:spMk id="4" creationId="{EAFE7157-680C-46E7-B97A-3211E3FFFC36}"/>
          </ac:spMkLst>
        </pc:spChg>
        <pc:graphicFrameChg chg="modGraphic">
          <ac:chgData name="William Grey" userId="37b73424-c081-4fc2-b1af-363f4f3fd4f3" providerId="ADAL" clId="{F6AEAB79-D31F-48BC-A339-2D6D712D24DC}" dt="2022-10-11T08:08:46.215" v="17" actId="20577"/>
          <ac:graphicFrameMkLst>
            <pc:docMk/>
            <pc:sldMk cId="904589330" sldId="488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F6AEAB79-D31F-48BC-A339-2D6D712D24DC}" dt="2022-10-11T08:09:06.805" v="20" actId="20577"/>
        <pc:sldMkLst>
          <pc:docMk/>
          <pc:sldMk cId="2803148051" sldId="489"/>
        </pc:sldMkLst>
        <pc:graphicFrameChg chg="modGraphic">
          <ac:chgData name="William Grey" userId="37b73424-c081-4fc2-b1af-363f4f3fd4f3" providerId="ADAL" clId="{F6AEAB79-D31F-48BC-A339-2D6D712D24DC}" dt="2022-10-11T08:09:06.805" v="20" actId="20577"/>
          <ac:graphicFrameMkLst>
            <pc:docMk/>
            <pc:sldMk cId="2803148051" sldId="489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F6AEAB79-D31F-48BC-A339-2D6D712D24DC}" dt="2022-10-11T08:09:28.192" v="28" actId="1076"/>
        <pc:sldMkLst>
          <pc:docMk/>
          <pc:sldMk cId="2024051864" sldId="490"/>
        </pc:sldMkLst>
        <pc:spChg chg="mod">
          <ac:chgData name="William Grey" userId="37b73424-c081-4fc2-b1af-363f4f3fd4f3" providerId="ADAL" clId="{F6AEAB79-D31F-48BC-A339-2D6D712D24DC}" dt="2022-10-11T08:09:28.192" v="28" actId="1076"/>
          <ac:spMkLst>
            <pc:docMk/>
            <pc:sldMk cId="2024051864" sldId="490"/>
            <ac:spMk id="4" creationId="{EAFE7157-680C-46E7-B97A-3211E3FFFC36}"/>
          </ac:spMkLst>
        </pc:spChg>
      </pc:sldChg>
      <pc:sldChg chg="modSp add mod">
        <pc:chgData name="William Grey" userId="37b73424-c081-4fc2-b1af-363f4f3fd4f3" providerId="ADAL" clId="{F6AEAB79-D31F-48BC-A339-2D6D712D24DC}" dt="2022-10-11T08:10:54.063" v="32" actId="20577"/>
        <pc:sldMkLst>
          <pc:docMk/>
          <pc:sldMk cId="3439147588" sldId="491"/>
        </pc:sldMkLst>
        <pc:spChg chg="mod">
          <ac:chgData name="William Grey" userId="37b73424-c081-4fc2-b1af-363f4f3fd4f3" providerId="ADAL" clId="{F6AEAB79-D31F-48BC-A339-2D6D712D24DC}" dt="2022-10-11T08:10:50.410" v="31" actId="1076"/>
          <ac:spMkLst>
            <pc:docMk/>
            <pc:sldMk cId="3439147588" sldId="491"/>
            <ac:spMk id="4" creationId="{EAFE7157-680C-46E7-B97A-3211E3FFFC36}"/>
          </ac:spMkLst>
        </pc:spChg>
        <pc:graphicFrameChg chg="modGraphic">
          <ac:chgData name="William Grey" userId="37b73424-c081-4fc2-b1af-363f4f3fd4f3" providerId="ADAL" clId="{F6AEAB79-D31F-48BC-A339-2D6D712D24DC}" dt="2022-10-11T08:10:54.063" v="32" actId="20577"/>
          <ac:graphicFrameMkLst>
            <pc:docMk/>
            <pc:sldMk cId="3439147588" sldId="491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F6AEAB79-D31F-48BC-A339-2D6D712D24DC}" dt="2022-10-11T08:11:37.807" v="37" actId="20577"/>
        <pc:sldMkLst>
          <pc:docMk/>
          <pc:sldMk cId="1899620530" sldId="492"/>
        </pc:sldMkLst>
        <pc:spChg chg="mod">
          <ac:chgData name="William Grey" userId="37b73424-c081-4fc2-b1af-363f4f3fd4f3" providerId="ADAL" clId="{F6AEAB79-D31F-48BC-A339-2D6D712D24DC}" dt="2022-10-11T08:11:12.839" v="34" actId="1076"/>
          <ac:spMkLst>
            <pc:docMk/>
            <pc:sldMk cId="1899620530" sldId="492"/>
            <ac:spMk id="4" creationId="{EAFE7157-680C-46E7-B97A-3211E3FFFC36}"/>
          </ac:spMkLst>
        </pc:spChg>
        <pc:graphicFrameChg chg="modGraphic">
          <ac:chgData name="William Grey" userId="37b73424-c081-4fc2-b1af-363f4f3fd4f3" providerId="ADAL" clId="{F6AEAB79-D31F-48BC-A339-2D6D712D24DC}" dt="2022-10-11T08:11:37.807" v="37" actId="20577"/>
          <ac:graphicFrameMkLst>
            <pc:docMk/>
            <pc:sldMk cId="1899620530" sldId="492"/>
            <ac:graphicFrameMk id="22" creationId="{F20A172B-9C01-48DF-AE21-3DE7EDD47E70}"/>
          </ac:graphicFrameMkLst>
        </pc:graphicFrameChg>
      </pc:sldChg>
      <pc:sldChg chg="modSp add mod ord">
        <pc:chgData name="William Grey" userId="37b73424-c081-4fc2-b1af-363f4f3fd4f3" providerId="ADAL" clId="{F6AEAB79-D31F-48BC-A339-2D6D712D24DC}" dt="2022-10-11T08:12:23.875" v="41"/>
        <pc:sldMkLst>
          <pc:docMk/>
          <pc:sldMk cId="835152082" sldId="493"/>
        </pc:sldMkLst>
        <pc:spChg chg="mod">
          <ac:chgData name="William Grey" userId="37b73424-c081-4fc2-b1af-363f4f3fd4f3" providerId="ADAL" clId="{F6AEAB79-D31F-48BC-A339-2D6D712D24DC}" dt="2022-10-11T08:12:12.784" v="39" actId="1076"/>
          <ac:spMkLst>
            <pc:docMk/>
            <pc:sldMk cId="835152082" sldId="493"/>
            <ac:spMk id="4" creationId="{EAFE7157-680C-46E7-B97A-3211E3FFFC36}"/>
          </ac:spMkLst>
        </pc:spChg>
      </pc:sldChg>
    </pc:docChg>
  </pc:docChgLst>
  <pc:docChgLst>
    <pc:chgData name="William Grey" userId="37b73424-c081-4fc2-b1af-363f4f3fd4f3" providerId="ADAL" clId="{D6591401-BF7E-4A95-9549-41BDCE18973D}"/>
    <pc:docChg chg="undo custSel addSld delSld modSld sldOrd">
      <pc:chgData name="William Grey" userId="37b73424-c081-4fc2-b1af-363f4f3fd4f3" providerId="ADAL" clId="{D6591401-BF7E-4A95-9549-41BDCE18973D}" dt="2022-10-07T13:09:11.118" v="4315" actId="20577"/>
      <pc:docMkLst>
        <pc:docMk/>
      </pc:docMkLst>
      <pc:sldChg chg="modSp mod">
        <pc:chgData name="William Grey" userId="37b73424-c081-4fc2-b1af-363f4f3fd4f3" providerId="ADAL" clId="{D6591401-BF7E-4A95-9549-41BDCE18973D}" dt="2022-09-19T10:31:13.225" v="27" actId="20577"/>
        <pc:sldMkLst>
          <pc:docMk/>
          <pc:sldMk cId="2547731327" sldId="332"/>
        </pc:sldMkLst>
        <pc:spChg chg="mod">
          <ac:chgData name="William Grey" userId="37b73424-c081-4fc2-b1af-363f4f3fd4f3" providerId="ADAL" clId="{D6591401-BF7E-4A95-9549-41BDCE18973D}" dt="2022-09-19T10:31:13.225" v="27" actId="20577"/>
          <ac:spMkLst>
            <pc:docMk/>
            <pc:sldMk cId="2547731327" sldId="332"/>
            <ac:spMk id="2" creationId="{00000000-0000-0000-0000-000000000000}"/>
          </ac:spMkLst>
        </pc:spChg>
      </pc:sldChg>
      <pc:sldChg chg="del">
        <pc:chgData name="William Grey" userId="37b73424-c081-4fc2-b1af-363f4f3fd4f3" providerId="ADAL" clId="{D6591401-BF7E-4A95-9549-41BDCE18973D}" dt="2022-09-19T10:32:04.083" v="42" actId="47"/>
        <pc:sldMkLst>
          <pc:docMk/>
          <pc:sldMk cId="3803233092" sldId="333"/>
        </pc:sldMkLst>
      </pc:sldChg>
      <pc:sldChg chg="modSp mod">
        <pc:chgData name="William Grey" userId="37b73424-c081-4fc2-b1af-363f4f3fd4f3" providerId="ADAL" clId="{D6591401-BF7E-4A95-9549-41BDCE18973D}" dt="2022-09-19T10:32:50.190" v="68" actId="20577"/>
        <pc:sldMkLst>
          <pc:docMk/>
          <pc:sldMk cId="4084829227" sldId="334"/>
        </pc:sldMkLst>
        <pc:spChg chg="mod">
          <ac:chgData name="William Grey" userId="37b73424-c081-4fc2-b1af-363f4f3fd4f3" providerId="ADAL" clId="{D6591401-BF7E-4A95-9549-41BDCE18973D}" dt="2022-09-19T10:32:50.190" v="68" actId="20577"/>
          <ac:spMkLst>
            <pc:docMk/>
            <pc:sldMk cId="4084829227" sldId="334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D6591401-BF7E-4A95-9549-41BDCE18973D}" dt="2022-09-19T10:32:11.481" v="57" actId="47"/>
        <pc:sldMkLst>
          <pc:docMk/>
          <pc:sldMk cId="830086450" sldId="335"/>
        </pc:sldMkLst>
      </pc:sldChg>
      <pc:sldChg chg="del">
        <pc:chgData name="William Grey" userId="37b73424-c081-4fc2-b1af-363f4f3fd4f3" providerId="ADAL" clId="{D6591401-BF7E-4A95-9549-41BDCE18973D}" dt="2022-09-19T10:32:04.471" v="43" actId="47"/>
        <pc:sldMkLst>
          <pc:docMk/>
          <pc:sldMk cId="4099708985" sldId="337"/>
        </pc:sldMkLst>
      </pc:sldChg>
      <pc:sldChg chg="del">
        <pc:chgData name="William Grey" userId="37b73424-c081-4fc2-b1af-363f4f3fd4f3" providerId="ADAL" clId="{D6591401-BF7E-4A95-9549-41BDCE18973D}" dt="2022-09-19T10:32:06.167" v="47" actId="47"/>
        <pc:sldMkLst>
          <pc:docMk/>
          <pc:sldMk cId="2813650318" sldId="339"/>
        </pc:sldMkLst>
      </pc:sldChg>
      <pc:sldChg chg="del">
        <pc:chgData name="William Grey" userId="37b73424-c081-4fc2-b1af-363f4f3fd4f3" providerId="ADAL" clId="{D6591401-BF7E-4A95-9549-41BDCE18973D}" dt="2022-09-19T10:32:09.306" v="54" actId="47"/>
        <pc:sldMkLst>
          <pc:docMk/>
          <pc:sldMk cId="1730924231" sldId="341"/>
        </pc:sldMkLst>
      </pc:sldChg>
      <pc:sldChg chg="del">
        <pc:chgData name="William Grey" userId="37b73424-c081-4fc2-b1af-363f4f3fd4f3" providerId="ADAL" clId="{D6591401-BF7E-4A95-9549-41BDCE18973D}" dt="2022-09-19T10:32:08.731" v="53" actId="47"/>
        <pc:sldMkLst>
          <pc:docMk/>
          <pc:sldMk cId="859077293" sldId="342"/>
        </pc:sldMkLst>
      </pc:sldChg>
      <pc:sldChg chg="del">
        <pc:chgData name="William Grey" userId="37b73424-c081-4fc2-b1af-363f4f3fd4f3" providerId="ADAL" clId="{D6591401-BF7E-4A95-9549-41BDCE18973D}" dt="2022-09-19T10:32:09.987" v="55" actId="47"/>
        <pc:sldMkLst>
          <pc:docMk/>
          <pc:sldMk cId="1268076211" sldId="344"/>
        </pc:sldMkLst>
      </pc:sldChg>
      <pc:sldChg chg="del">
        <pc:chgData name="William Grey" userId="37b73424-c081-4fc2-b1af-363f4f3fd4f3" providerId="ADAL" clId="{D6591401-BF7E-4A95-9549-41BDCE18973D}" dt="2022-09-19T10:32:10.644" v="56" actId="47"/>
        <pc:sldMkLst>
          <pc:docMk/>
          <pc:sldMk cId="3405260265" sldId="345"/>
        </pc:sldMkLst>
      </pc:sldChg>
      <pc:sldChg chg="del">
        <pc:chgData name="William Grey" userId="37b73424-c081-4fc2-b1af-363f4f3fd4f3" providerId="ADAL" clId="{D6591401-BF7E-4A95-9549-41BDCE18973D}" dt="2022-09-19T10:32:05.380" v="45" actId="47"/>
        <pc:sldMkLst>
          <pc:docMk/>
          <pc:sldMk cId="553466881" sldId="346"/>
        </pc:sldMkLst>
      </pc:sldChg>
      <pc:sldChg chg="del">
        <pc:chgData name="William Grey" userId="37b73424-c081-4fc2-b1af-363f4f3fd4f3" providerId="ADAL" clId="{D6591401-BF7E-4A95-9549-41BDCE18973D}" dt="2022-09-19T10:32:12.529" v="58" actId="47"/>
        <pc:sldMkLst>
          <pc:docMk/>
          <pc:sldMk cId="2543705270" sldId="347"/>
        </pc:sldMkLst>
      </pc:sldChg>
      <pc:sldChg chg="del">
        <pc:chgData name="William Grey" userId="37b73424-c081-4fc2-b1af-363f4f3fd4f3" providerId="ADAL" clId="{D6591401-BF7E-4A95-9549-41BDCE18973D}" dt="2022-09-19T12:54:22.851" v="1001" actId="47"/>
        <pc:sldMkLst>
          <pc:docMk/>
          <pc:sldMk cId="3514599478" sldId="349"/>
        </pc:sldMkLst>
      </pc:sldChg>
      <pc:sldChg chg="del">
        <pc:chgData name="William Grey" userId="37b73424-c081-4fc2-b1af-363f4f3fd4f3" providerId="ADAL" clId="{D6591401-BF7E-4A95-9549-41BDCE18973D}" dt="2022-09-19T10:43:35.548" v="312" actId="47"/>
        <pc:sldMkLst>
          <pc:docMk/>
          <pc:sldMk cId="2744700971" sldId="351"/>
        </pc:sldMkLst>
      </pc:sldChg>
      <pc:sldChg chg="addSp delSp modSp mod">
        <pc:chgData name="William Grey" userId="37b73424-c081-4fc2-b1af-363f4f3fd4f3" providerId="ADAL" clId="{D6591401-BF7E-4A95-9549-41BDCE18973D}" dt="2022-09-19T16:17:58.096" v="3668" actId="14100"/>
        <pc:sldMkLst>
          <pc:docMk/>
          <pc:sldMk cId="984714828" sldId="352"/>
        </pc:sldMkLst>
        <pc:spChg chg="mod">
          <ac:chgData name="William Grey" userId="37b73424-c081-4fc2-b1af-363f4f3fd4f3" providerId="ADAL" clId="{D6591401-BF7E-4A95-9549-41BDCE18973D}" dt="2022-09-19T16:17:08.453" v="3661" actId="1076"/>
          <ac:spMkLst>
            <pc:docMk/>
            <pc:sldMk cId="984714828" sldId="352"/>
            <ac:spMk id="50" creationId="{AD030711-5D9D-45AF-A11F-7EE624E35C4C}"/>
          </ac:spMkLst>
        </pc:spChg>
        <pc:spChg chg="mod">
          <ac:chgData name="William Grey" userId="37b73424-c081-4fc2-b1af-363f4f3fd4f3" providerId="ADAL" clId="{D6591401-BF7E-4A95-9549-41BDCE18973D}" dt="2022-09-19T16:17:08.453" v="3661" actId="1076"/>
          <ac:spMkLst>
            <pc:docMk/>
            <pc:sldMk cId="984714828" sldId="352"/>
            <ac:spMk id="52" creationId="{4744F83D-D75E-47CC-929D-92A2FD6B9D0D}"/>
          </ac:spMkLst>
        </pc:spChg>
        <pc:spChg chg="mod">
          <ac:chgData name="William Grey" userId="37b73424-c081-4fc2-b1af-363f4f3fd4f3" providerId="ADAL" clId="{D6591401-BF7E-4A95-9549-41BDCE18973D}" dt="2022-09-19T16:17:08.453" v="3661" actId="1076"/>
          <ac:spMkLst>
            <pc:docMk/>
            <pc:sldMk cId="984714828" sldId="352"/>
            <ac:spMk id="53" creationId="{802C3F5C-04E3-48CE-897F-DD280B21233F}"/>
          </ac:spMkLst>
        </pc:spChg>
        <pc:spChg chg="mod">
          <ac:chgData name="William Grey" userId="37b73424-c081-4fc2-b1af-363f4f3fd4f3" providerId="ADAL" clId="{D6591401-BF7E-4A95-9549-41BDCE18973D}" dt="2022-09-19T16:17:08.453" v="3661" actId="1076"/>
          <ac:spMkLst>
            <pc:docMk/>
            <pc:sldMk cId="984714828" sldId="352"/>
            <ac:spMk id="54" creationId="{D35FD5AE-4BBF-48BE-8362-6CBA15885EC3}"/>
          </ac:spMkLst>
        </pc:spChg>
        <pc:spChg chg="mod">
          <ac:chgData name="William Grey" userId="37b73424-c081-4fc2-b1af-363f4f3fd4f3" providerId="ADAL" clId="{D6591401-BF7E-4A95-9549-41BDCE18973D}" dt="2022-09-19T16:17:08.453" v="3661" actId="1076"/>
          <ac:spMkLst>
            <pc:docMk/>
            <pc:sldMk cId="984714828" sldId="352"/>
            <ac:spMk id="55" creationId="{1DAA06F1-8E68-4C8E-B244-769087D2D4A9}"/>
          </ac:spMkLst>
        </pc:spChg>
        <pc:spChg chg="mod">
          <ac:chgData name="William Grey" userId="37b73424-c081-4fc2-b1af-363f4f3fd4f3" providerId="ADAL" clId="{D6591401-BF7E-4A95-9549-41BDCE18973D}" dt="2022-09-19T16:17:58.096" v="3668" actId="14100"/>
          <ac:spMkLst>
            <pc:docMk/>
            <pc:sldMk cId="984714828" sldId="352"/>
            <ac:spMk id="56" creationId="{4F0F49AB-34D7-43ED-9596-35C4625C3502}"/>
          </ac:spMkLst>
        </pc:spChg>
        <pc:spChg chg="mod">
          <ac:chgData name="William Grey" userId="37b73424-c081-4fc2-b1af-363f4f3fd4f3" providerId="ADAL" clId="{D6591401-BF7E-4A95-9549-41BDCE18973D}" dt="2022-09-19T16:17:36.583" v="3665" actId="1076"/>
          <ac:spMkLst>
            <pc:docMk/>
            <pc:sldMk cId="984714828" sldId="352"/>
            <ac:spMk id="57" creationId="{EFA001F6-FBCC-468F-875C-D3A8175CE635}"/>
          </ac:spMkLst>
        </pc:spChg>
        <pc:spChg chg="mod">
          <ac:chgData name="William Grey" userId="37b73424-c081-4fc2-b1af-363f4f3fd4f3" providerId="ADAL" clId="{D6591401-BF7E-4A95-9549-41BDCE18973D}" dt="2022-09-19T16:17:36.583" v="3665" actId="1076"/>
          <ac:spMkLst>
            <pc:docMk/>
            <pc:sldMk cId="984714828" sldId="352"/>
            <ac:spMk id="58" creationId="{D91DC86D-3DB1-42DC-B4C7-7AA57DE53B47}"/>
          </ac:spMkLst>
        </pc:spChg>
        <pc:spChg chg="mod">
          <ac:chgData name="William Grey" userId="37b73424-c081-4fc2-b1af-363f4f3fd4f3" providerId="ADAL" clId="{D6591401-BF7E-4A95-9549-41BDCE18973D}" dt="2022-09-19T16:17:36.583" v="3665" actId="1076"/>
          <ac:spMkLst>
            <pc:docMk/>
            <pc:sldMk cId="984714828" sldId="352"/>
            <ac:spMk id="60" creationId="{EB495315-000B-46CF-A828-5AF9189344B1}"/>
          </ac:spMkLst>
        </pc:spChg>
        <pc:spChg chg="mod">
          <ac:chgData name="William Grey" userId="37b73424-c081-4fc2-b1af-363f4f3fd4f3" providerId="ADAL" clId="{D6591401-BF7E-4A95-9549-41BDCE18973D}" dt="2022-09-19T16:17:36.583" v="3665" actId="1076"/>
          <ac:spMkLst>
            <pc:docMk/>
            <pc:sldMk cId="984714828" sldId="352"/>
            <ac:spMk id="61" creationId="{05250610-C6F7-48EF-9183-B830B8DD5BCD}"/>
          </ac:spMkLst>
        </pc:spChg>
        <pc:spChg chg="mod">
          <ac:chgData name="William Grey" userId="37b73424-c081-4fc2-b1af-363f4f3fd4f3" providerId="ADAL" clId="{D6591401-BF7E-4A95-9549-41BDCE18973D}" dt="2022-09-19T16:17:36.583" v="3665" actId="1076"/>
          <ac:spMkLst>
            <pc:docMk/>
            <pc:sldMk cId="984714828" sldId="352"/>
            <ac:spMk id="62" creationId="{183622B9-5840-48E3-8CDD-26B1C5015741}"/>
          </ac:spMkLst>
        </pc:spChg>
        <pc:spChg chg="mod">
          <ac:chgData name="William Grey" userId="37b73424-c081-4fc2-b1af-363f4f3fd4f3" providerId="ADAL" clId="{D6591401-BF7E-4A95-9549-41BDCE18973D}" dt="2022-09-19T16:17:48.270" v="3666" actId="1076"/>
          <ac:spMkLst>
            <pc:docMk/>
            <pc:sldMk cId="984714828" sldId="352"/>
            <ac:spMk id="101" creationId="{8A757DE9-582C-4331-BACF-C086EDFFF0FB}"/>
          </ac:spMkLst>
        </pc:spChg>
        <pc:spChg chg="mod">
          <ac:chgData name="William Grey" userId="37b73424-c081-4fc2-b1af-363f4f3fd4f3" providerId="ADAL" clId="{D6591401-BF7E-4A95-9549-41BDCE18973D}" dt="2022-09-19T16:17:48.270" v="3666" actId="1076"/>
          <ac:spMkLst>
            <pc:docMk/>
            <pc:sldMk cId="984714828" sldId="352"/>
            <ac:spMk id="102" creationId="{71980BF9-4F2D-471D-BD52-FD7109CC7AF1}"/>
          </ac:spMkLst>
        </pc:spChg>
        <pc:spChg chg="mod">
          <ac:chgData name="William Grey" userId="37b73424-c081-4fc2-b1af-363f4f3fd4f3" providerId="ADAL" clId="{D6591401-BF7E-4A95-9549-41BDCE18973D}" dt="2022-09-19T16:17:48.270" v="3666" actId="1076"/>
          <ac:spMkLst>
            <pc:docMk/>
            <pc:sldMk cId="984714828" sldId="352"/>
            <ac:spMk id="103" creationId="{E5EDD618-026A-4051-A2D6-19716935D4E7}"/>
          </ac:spMkLst>
        </pc:spChg>
        <pc:spChg chg="mod">
          <ac:chgData name="William Grey" userId="37b73424-c081-4fc2-b1af-363f4f3fd4f3" providerId="ADAL" clId="{D6591401-BF7E-4A95-9549-41BDCE18973D}" dt="2022-09-19T16:17:48.270" v="3666" actId="1076"/>
          <ac:spMkLst>
            <pc:docMk/>
            <pc:sldMk cId="984714828" sldId="352"/>
            <ac:spMk id="104" creationId="{122E3A72-687F-4F50-99B0-CFF901F23D32}"/>
          </ac:spMkLst>
        </pc:spChg>
        <pc:spChg chg="mod">
          <ac:chgData name="William Grey" userId="37b73424-c081-4fc2-b1af-363f4f3fd4f3" providerId="ADAL" clId="{D6591401-BF7E-4A95-9549-41BDCE18973D}" dt="2022-09-19T16:17:48.270" v="3666" actId="1076"/>
          <ac:spMkLst>
            <pc:docMk/>
            <pc:sldMk cId="984714828" sldId="352"/>
            <ac:spMk id="105" creationId="{5F57E5B8-92EA-4854-AF73-C51D898D05B6}"/>
          </ac:spMkLst>
        </pc:spChg>
        <pc:spChg chg="mod">
          <ac:chgData name="William Grey" userId="37b73424-c081-4fc2-b1af-363f4f3fd4f3" providerId="ADAL" clId="{D6591401-BF7E-4A95-9549-41BDCE18973D}" dt="2022-09-19T16:17:36.583" v="3665" actId="1076"/>
          <ac:spMkLst>
            <pc:docMk/>
            <pc:sldMk cId="984714828" sldId="352"/>
            <ac:spMk id="116" creationId="{A39E37AF-553C-44DB-8471-342A774CFFE4}"/>
          </ac:spMkLst>
        </pc:spChg>
        <pc:spChg chg="add del mod">
          <ac:chgData name="William Grey" userId="37b73424-c081-4fc2-b1af-363f4f3fd4f3" providerId="ADAL" clId="{D6591401-BF7E-4A95-9549-41BDCE18973D}" dt="2022-09-19T16:17:18.462" v="3662" actId="1076"/>
          <ac:spMkLst>
            <pc:docMk/>
            <pc:sldMk cId="984714828" sldId="352"/>
            <ac:spMk id="117" creationId="{7722AC43-7BBE-4324-84D8-A6C6EC83E4F2}"/>
          </ac:spMkLst>
        </pc:spChg>
        <pc:cxnChg chg="mod">
          <ac:chgData name="William Grey" userId="37b73424-c081-4fc2-b1af-363f4f3fd4f3" providerId="ADAL" clId="{D6591401-BF7E-4A95-9549-41BDCE18973D}" dt="2022-09-19T16:17:08.453" v="3661" actId="1076"/>
          <ac:cxnSpMkLst>
            <pc:docMk/>
            <pc:sldMk cId="984714828" sldId="352"/>
            <ac:cxnSpMk id="5" creationId="{FE17DA50-D82A-4A56-91C2-73D512B6CD29}"/>
          </ac:cxnSpMkLst>
        </pc:cxnChg>
        <pc:cxnChg chg="mod">
          <ac:chgData name="William Grey" userId="37b73424-c081-4fc2-b1af-363f4f3fd4f3" providerId="ADAL" clId="{D6591401-BF7E-4A95-9549-41BDCE18973D}" dt="2022-09-19T16:17:08.453" v="3661" actId="1076"/>
          <ac:cxnSpMkLst>
            <pc:docMk/>
            <pc:sldMk cId="984714828" sldId="352"/>
            <ac:cxnSpMk id="6" creationId="{E8EB7238-0A07-4158-BB01-B2E24B43FF6B}"/>
          </ac:cxnSpMkLst>
        </pc:cxnChg>
        <pc:cxnChg chg="mod">
          <ac:chgData name="William Grey" userId="37b73424-c081-4fc2-b1af-363f4f3fd4f3" providerId="ADAL" clId="{D6591401-BF7E-4A95-9549-41BDCE18973D}" dt="2022-09-19T16:17:08.453" v="3661" actId="1076"/>
          <ac:cxnSpMkLst>
            <pc:docMk/>
            <pc:sldMk cId="984714828" sldId="352"/>
            <ac:cxnSpMk id="7" creationId="{AC2EE2A3-240C-4D8F-8BD6-B5CDDEE67B37}"/>
          </ac:cxnSpMkLst>
        </pc:cxnChg>
        <pc:cxnChg chg="mod">
          <ac:chgData name="William Grey" userId="37b73424-c081-4fc2-b1af-363f4f3fd4f3" providerId="ADAL" clId="{D6591401-BF7E-4A95-9549-41BDCE18973D}" dt="2022-09-19T16:17:08.453" v="3661" actId="1076"/>
          <ac:cxnSpMkLst>
            <pc:docMk/>
            <pc:sldMk cId="984714828" sldId="352"/>
            <ac:cxnSpMk id="11" creationId="{74666112-5398-4A26-A100-B84F927BDC0F}"/>
          </ac:cxnSpMkLst>
        </pc:cxnChg>
        <pc:cxnChg chg="mod">
          <ac:chgData name="William Grey" userId="37b73424-c081-4fc2-b1af-363f4f3fd4f3" providerId="ADAL" clId="{D6591401-BF7E-4A95-9549-41BDCE18973D}" dt="2022-09-19T16:17:08.453" v="3661" actId="1076"/>
          <ac:cxnSpMkLst>
            <pc:docMk/>
            <pc:sldMk cId="984714828" sldId="352"/>
            <ac:cxnSpMk id="12" creationId="{C75957FE-9957-4487-ABD5-6F873B04661D}"/>
          </ac:cxnSpMkLst>
        </pc:cxnChg>
        <pc:cxnChg chg="mod">
          <ac:chgData name="William Grey" userId="37b73424-c081-4fc2-b1af-363f4f3fd4f3" providerId="ADAL" clId="{D6591401-BF7E-4A95-9549-41BDCE18973D}" dt="2022-09-19T16:17:08.453" v="3661" actId="1076"/>
          <ac:cxnSpMkLst>
            <pc:docMk/>
            <pc:sldMk cId="984714828" sldId="352"/>
            <ac:cxnSpMk id="14" creationId="{FEA0F4B5-00D0-4A73-A8CB-D961F392E6B9}"/>
          </ac:cxnSpMkLst>
        </pc:cxnChg>
        <pc:cxnChg chg="mod">
          <ac:chgData name="William Grey" userId="37b73424-c081-4fc2-b1af-363f4f3fd4f3" providerId="ADAL" clId="{D6591401-BF7E-4A95-9549-41BDCE18973D}" dt="2022-09-19T16:17:08.453" v="3661" actId="1076"/>
          <ac:cxnSpMkLst>
            <pc:docMk/>
            <pc:sldMk cId="984714828" sldId="352"/>
            <ac:cxnSpMk id="18" creationId="{D5D765BC-D88E-44C5-9FEF-8590CCE4984F}"/>
          </ac:cxnSpMkLst>
        </pc:cxnChg>
        <pc:cxnChg chg="mod">
          <ac:chgData name="William Grey" userId="37b73424-c081-4fc2-b1af-363f4f3fd4f3" providerId="ADAL" clId="{D6591401-BF7E-4A95-9549-41BDCE18973D}" dt="2022-09-19T16:17:08.453" v="3661" actId="1076"/>
          <ac:cxnSpMkLst>
            <pc:docMk/>
            <pc:sldMk cId="984714828" sldId="352"/>
            <ac:cxnSpMk id="22" creationId="{16FBC3F5-033A-4CBD-B9F9-2519F6232EBC}"/>
          </ac:cxnSpMkLst>
        </pc:cxnChg>
        <pc:cxnChg chg="mod">
          <ac:chgData name="William Grey" userId="37b73424-c081-4fc2-b1af-363f4f3fd4f3" providerId="ADAL" clId="{D6591401-BF7E-4A95-9549-41BDCE18973D}" dt="2022-09-19T16:17:08.453" v="3661" actId="1076"/>
          <ac:cxnSpMkLst>
            <pc:docMk/>
            <pc:sldMk cId="984714828" sldId="352"/>
            <ac:cxnSpMk id="24" creationId="{836E3246-F724-4BB2-8B80-2F11FD48CFB4}"/>
          </ac:cxnSpMkLst>
        </pc:cxnChg>
        <pc:cxnChg chg="mod">
          <ac:chgData name="William Grey" userId="37b73424-c081-4fc2-b1af-363f4f3fd4f3" providerId="ADAL" clId="{D6591401-BF7E-4A95-9549-41BDCE18973D}" dt="2022-09-19T16:17:08.453" v="3661" actId="1076"/>
          <ac:cxnSpMkLst>
            <pc:docMk/>
            <pc:sldMk cId="984714828" sldId="352"/>
            <ac:cxnSpMk id="26" creationId="{E59EDA42-1181-4F56-AE44-3644AA277A3F}"/>
          </ac:cxnSpMkLst>
        </pc:cxnChg>
        <pc:cxnChg chg="mod">
          <ac:chgData name="William Grey" userId="37b73424-c081-4fc2-b1af-363f4f3fd4f3" providerId="ADAL" clId="{D6591401-BF7E-4A95-9549-41BDCE18973D}" dt="2022-09-19T16:17:08.453" v="3661" actId="1076"/>
          <ac:cxnSpMkLst>
            <pc:docMk/>
            <pc:sldMk cId="984714828" sldId="352"/>
            <ac:cxnSpMk id="28" creationId="{AE22B4C0-4685-433F-BAEF-DDD13234A656}"/>
          </ac:cxnSpMkLst>
        </pc:cxnChg>
        <pc:cxnChg chg="mod">
          <ac:chgData name="William Grey" userId="37b73424-c081-4fc2-b1af-363f4f3fd4f3" providerId="ADAL" clId="{D6591401-BF7E-4A95-9549-41BDCE18973D}" dt="2022-09-19T16:17:08.453" v="3661" actId="1076"/>
          <ac:cxnSpMkLst>
            <pc:docMk/>
            <pc:sldMk cId="984714828" sldId="352"/>
            <ac:cxnSpMk id="32" creationId="{3F446953-2AD1-458B-9D4C-F882A880923A}"/>
          </ac:cxnSpMkLst>
        </pc:cxnChg>
        <pc:cxnChg chg="mod">
          <ac:chgData name="William Grey" userId="37b73424-c081-4fc2-b1af-363f4f3fd4f3" providerId="ADAL" clId="{D6591401-BF7E-4A95-9549-41BDCE18973D}" dt="2022-09-19T16:17:08.453" v="3661" actId="1076"/>
          <ac:cxnSpMkLst>
            <pc:docMk/>
            <pc:sldMk cId="984714828" sldId="352"/>
            <ac:cxnSpMk id="35" creationId="{069B0133-00AD-44B3-A11B-C93DCE6C7A78}"/>
          </ac:cxnSpMkLst>
        </pc:cxnChg>
        <pc:cxnChg chg="mod">
          <ac:chgData name="William Grey" userId="37b73424-c081-4fc2-b1af-363f4f3fd4f3" providerId="ADAL" clId="{D6591401-BF7E-4A95-9549-41BDCE18973D}" dt="2022-09-19T16:17:08.453" v="3661" actId="1076"/>
          <ac:cxnSpMkLst>
            <pc:docMk/>
            <pc:sldMk cId="984714828" sldId="352"/>
            <ac:cxnSpMk id="37" creationId="{79C84FDD-15AE-4747-BF0C-EB4809E293E7}"/>
          </ac:cxnSpMkLst>
        </pc:cxnChg>
        <pc:cxnChg chg="mod">
          <ac:chgData name="William Grey" userId="37b73424-c081-4fc2-b1af-363f4f3fd4f3" providerId="ADAL" clId="{D6591401-BF7E-4A95-9549-41BDCE18973D}" dt="2022-09-19T16:17:08.453" v="3661" actId="1076"/>
          <ac:cxnSpMkLst>
            <pc:docMk/>
            <pc:sldMk cId="984714828" sldId="352"/>
            <ac:cxnSpMk id="40" creationId="{5D7C6BEB-735A-416C-A270-DB9BB72FA4C8}"/>
          </ac:cxnSpMkLst>
        </pc:cxnChg>
        <pc:cxnChg chg="mod">
          <ac:chgData name="William Grey" userId="37b73424-c081-4fc2-b1af-363f4f3fd4f3" providerId="ADAL" clId="{D6591401-BF7E-4A95-9549-41BDCE18973D}" dt="2022-09-19T16:17:08.453" v="3661" actId="1076"/>
          <ac:cxnSpMkLst>
            <pc:docMk/>
            <pc:sldMk cId="984714828" sldId="352"/>
            <ac:cxnSpMk id="44" creationId="{2F8B49BC-B047-48C1-819D-0DAD2E9697D8}"/>
          </ac:cxnSpMkLst>
        </pc:cxnChg>
        <pc:cxnChg chg="mod">
          <ac:chgData name="William Grey" userId="37b73424-c081-4fc2-b1af-363f4f3fd4f3" providerId="ADAL" clId="{D6591401-BF7E-4A95-9549-41BDCE18973D}" dt="2022-09-19T16:17:36.583" v="3665" actId="1076"/>
          <ac:cxnSpMkLst>
            <pc:docMk/>
            <pc:sldMk cId="984714828" sldId="352"/>
            <ac:cxnSpMk id="63" creationId="{7C2FB5B2-361B-43F9-9A96-CC43A6F581C3}"/>
          </ac:cxnSpMkLst>
        </pc:cxnChg>
        <pc:cxnChg chg="mod">
          <ac:chgData name="William Grey" userId="37b73424-c081-4fc2-b1af-363f4f3fd4f3" providerId="ADAL" clId="{D6591401-BF7E-4A95-9549-41BDCE18973D}" dt="2022-09-19T16:17:36.583" v="3665" actId="1076"/>
          <ac:cxnSpMkLst>
            <pc:docMk/>
            <pc:sldMk cId="984714828" sldId="352"/>
            <ac:cxnSpMk id="64" creationId="{6240BE40-A48E-414F-AFB1-06383B05437B}"/>
          </ac:cxnSpMkLst>
        </pc:cxnChg>
        <pc:cxnChg chg="mod">
          <ac:chgData name="William Grey" userId="37b73424-c081-4fc2-b1af-363f4f3fd4f3" providerId="ADAL" clId="{D6591401-BF7E-4A95-9549-41BDCE18973D}" dt="2022-09-19T16:17:36.583" v="3665" actId="1076"/>
          <ac:cxnSpMkLst>
            <pc:docMk/>
            <pc:sldMk cId="984714828" sldId="352"/>
            <ac:cxnSpMk id="65" creationId="{22BEF978-C971-47D5-B7B2-FFCE7CC617D9}"/>
          </ac:cxnSpMkLst>
        </pc:cxnChg>
        <pc:cxnChg chg="mod">
          <ac:chgData name="William Grey" userId="37b73424-c081-4fc2-b1af-363f4f3fd4f3" providerId="ADAL" clId="{D6591401-BF7E-4A95-9549-41BDCE18973D}" dt="2022-09-19T16:17:36.583" v="3665" actId="1076"/>
          <ac:cxnSpMkLst>
            <pc:docMk/>
            <pc:sldMk cId="984714828" sldId="352"/>
            <ac:cxnSpMk id="66" creationId="{CF801210-9962-451C-8D5F-1712AD5A3F75}"/>
          </ac:cxnSpMkLst>
        </pc:cxnChg>
        <pc:cxnChg chg="mod">
          <ac:chgData name="William Grey" userId="37b73424-c081-4fc2-b1af-363f4f3fd4f3" providerId="ADAL" clId="{D6591401-BF7E-4A95-9549-41BDCE18973D}" dt="2022-09-19T16:17:36.583" v="3665" actId="1076"/>
          <ac:cxnSpMkLst>
            <pc:docMk/>
            <pc:sldMk cId="984714828" sldId="352"/>
            <ac:cxnSpMk id="68" creationId="{4C94A5BE-37F8-4F51-A47A-F964F7CE3182}"/>
          </ac:cxnSpMkLst>
        </pc:cxnChg>
        <pc:cxnChg chg="mod">
          <ac:chgData name="William Grey" userId="37b73424-c081-4fc2-b1af-363f4f3fd4f3" providerId="ADAL" clId="{D6591401-BF7E-4A95-9549-41BDCE18973D}" dt="2022-09-19T16:17:36.583" v="3665" actId="1076"/>
          <ac:cxnSpMkLst>
            <pc:docMk/>
            <pc:sldMk cId="984714828" sldId="352"/>
            <ac:cxnSpMk id="69" creationId="{6CDBACAC-9F87-4FE1-B40E-2A2504EF7F49}"/>
          </ac:cxnSpMkLst>
        </pc:cxnChg>
        <pc:cxnChg chg="mod">
          <ac:chgData name="William Grey" userId="37b73424-c081-4fc2-b1af-363f4f3fd4f3" providerId="ADAL" clId="{D6591401-BF7E-4A95-9549-41BDCE18973D}" dt="2022-09-19T16:17:36.583" v="3665" actId="1076"/>
          <ac:cxnSpMkLst>
            <pc:docMk/>
            <pc:sldMk cId="984714828" sldId="352"/>
            <ac:cxnSpMk id="85" creationId="{E40EBD3B-BEFB-4C42-8316-0E015DD141A0}"/>
          </ac:cxnSpMkLst>
        </pc:cxnChg>
        <pc:cxnChg chg="mod">
          <ac:chgData name="William Grey" userId="37b73424-c081-4fc2-b1af-363f4f3fd4f3" providerId="ADAL" clId="{D6591401-BF7E-4A95-9549-41BDCE18973D}" dt="2022-09-19T16:17:36.583" v="3665" actId="1076"/>
          <ac:cxnSpMkLst>
            <pc:docMk/>
            <pc:sldMk cId="984714828" sldId="352"/>
            <ac:cxnSpMk id="88" creationId="{B2DD31E9-8D91-421B-89BC-E9FDE32823B3}"/>
          </ac:cxnSpMkLst>
        </pc:cxnChg>
        <pc:cxnChg chg="mod">
          <ac:chgData name="William Grey" userId="37b73424-c081-4fc2-b1af-363f4f3fd4f3" providerId="ADAL" clId="{D6591401-BF7E-4A95-9549-41BDCE18973D}" dt="2022-09-19T16:17:36.583" v="3665" actId="1076"/>
          <ac:cxnSpMkLst>
            <pc:docMk/>
            <pc:sldMk cId="984714828" sldId="352"/>
            <ac:cxnSpMk id="92" creationId="{A78964AF-9D92-41C2-8F22-6EE056EA0FCF}"/>
          </ac:cxnSpMkLst>
        </pc:cxnChg>
        <pc:cxnChg chg="mod">
          <ac:chgData name="William Grey" userId="37b73424-c081-4fc2-b1af-363f4f3fd4f3" providerId="ADAL" clId="{D6591401-BF7E-4A95-9549-41BDCE18973D}" dt="2022-09-19T16:17:36.583" v="3665" actId="1076"/>
          <ac:cxnSpMkLst>
            <pc:docMk/>
            <pc:sldMk cId="984714828" sldId="352"/>
            <ac:cxnSpMk id="93" creationId="{4E844571-4F92-469F-8EA8-013D91FB1C19}"/>
          </ac:cxnSpMkLst>
        </pc:cxnChg>
        <pc:cxnChg chg="mod">
          <ac:chgData name="William Grey" userId="37b73424-c081-4fc2-b1af-363f4f3fd4f3" providerId="ADAL" clId="{D6591401-BF7E-4A95-9549-41BDCE18973D}" dt="2022-09-19T16:17:48.270" v="3666" actId="1076"/>
          <ac:cxnSpMkLst>
            <pc:docMk/>
            <pc:sldMk cId="984714828" sldId="352"/>
            <ac:cxnSpMk id="106" creationId="{338FA157-C272-48B6-A7A3-EECDD2FBEBD0}"/>
          </ac:cxnSpMkLst>
        </pc:cxnChg>
        <pc:cxnChg chg="mod">
          <ac:chgData name="William Grey" userId="37b73424-c081-4fc2-b1af-363f4f3fd4f3" providerId="ADAL" clId="{D6591401-BF7E-4A95-9549-41BDCE18973D}" dt="2022-09-19T16:17:48.270" v="3666" actId="1076"/>
          <ac:cxnSpMkLst>
            <pc:docMk/>
            <pc:sldMk cId="984714828" sldId="352"/>
            <ac:cxnSpMk id="107" creationId="{170EBA3E-8AF1-43FD-AF29-EA2758731805}"/>
          </ac:cxnSpMkLst>
        </pc:cxnChg>
        <pc:cxnChg chg="mod">
          <ac:chgData name="William Grey" userId="37b73424-c081-4fc2-b1af-363f4f3fd4f3" providerId="ADAL" clId="{D6591401-BF7E-4A95-9549-41BDCE18973D}" dt="2022-09-19T16:17:48.270" v="3666" actId="1076"/>
          <ac:cxnSpMkLst>
            <pc:docMk/>
            <pc:sldMk cId="984714828" sldId="352"/>
            <ac:cxnSpMk id="110" creationId="{5DEAB3F8-5761-4E49-9E81-CE5586445D63}"/>
          </ac:cxnSpMkLst>
        </pc:cxnChg>
        <pc:cxnChg chg="mod">
          <ac:chgData name="William Grey" userId="37b73424-c081-4fc2-b1af-363f4f3fd4f3" providerId="ADAL" clId="{D6591401-BF7E-4A95-9549-41BDCE18973D}" dt="2022-09-19T16:17:48.270" v="3666" actId="1076"/>
          <ac:cxnSpMkLst>
            <pc:docMk/>
            <pc:sldMk cId="984714828" sldId="352"/>
            <ac:cxnSpMk id="111" creationId="{52AADA16-4ACB-4A65-94CB-48312D15C9D9}"/>
          </ac:cxnSpMkLst>
        </pc:cxnChg>
      </pc:sldChg>
      <pc:sldChg chg="addSp delSp modSp mod modAnim">
        <pc:chgData name="William Grey" userId="37b73424-c081-4fc2-b1af-363f4f3fd4f3" providerId="ADAL" clId="{D6591401-BF7E-4A95-9549-41BDCE18973D}" dt="2022-10-07T12:32:17.701" v="3685"/>
        <pc:sldMkLst>
          <pc:docMk/>
          <pc:sldMk cId="2090256712" sldId="353"/>
        </pc:sldMkLst>
        <pc:spChg chg="del">
          <ac:chgData name="William Grey" userId="37b73424-c081-4fc2-b1af-363f4f3fd4f3" providerId="ADAL" clId="{D6591401-BF7E-4A95-9549-41BDCE18973D}" dt="2022-09-19T10:37:57.200" v="262" actId="478"/>
          <ac:spMkLst>
            <pc:docMk/>
            <pc:sldMk cId="2090256712" sldId="353"/>
            <ac:spMk id="3" creationId="{386DE6C5-670F-476B-94F6-2F957B047C24}"/>
          </ac:spMkLst>
        </pc:spChg>
        <pc:spChg chg="add mod ord">
          <ac:chgData name="William Grey" userId="37b73424-c081-4fc2-b1af-363f4f3fd4f3" providerId="ADAL" clId="{D6591401-BF7E-4A95-9549-41BDCE18973D}" dt="2022-09-19T10:45:46.779" v="339" actId="1035"/>
          <ac:spMkLst>
            <pc:docMk/>
            <pc:sldMk cId="2090256712" sldId="353"/>
            <ac:spMk id="4" creationId="{EAFE7157-680C-46E7-B97A-3211E3FFFC36}"/>
          </ac:spMkLst>
        </pc:spChg>
        <pc:spChg chg="mod">
          <ac:chgData name="William Grey" userId="37b73424-c081-4fc2-b1af-363f4f3fd4f3" providerId="ADAL" clId="{D6591401-BF7E-4A95-9549-41BDCE18973D}" dt="2022-09-19T10:37:43.911" v="259"/>
          <ac:spMkLst>
            <pc:docMk/>
            <pc:sldMk cId="2090256712" sldId="353"/>
            <ac:spMk id="24" creationId="{23A9C3C2-D4D0-472D-8891-702DB9247F67}"/>
          </ac:spMkLst>
        </pc:spChg>
        <pc:spChg chg="mod">
          <ac:chgData name="William Grey" userId="37b73424-c081-4fc2-b1af-363f4f3fd4f3" providerId="ADAL" clId="{D6591401-BF7E-4A95-9549-41BDCE18973D}" dt="2022-09-19T10:37:43.911" v="259"/>
          <ac:spMkLst>
            <pc:docMk/>
            <pc:sldMk cId="2090256712" sldId="353"/>
            <ac:spMk id="26" creationId="{A294E347-5153-46C3-8795-7271820D7FB9}"/>
          </ac:spMkLst>
        </pc:spChg>
        <pc:spChg chg="mod">
          <ac:chgData name="William Grey" userId="37b73424-c081-4fc2-b1af-363f4f3fd4f3" providerId="ADAL" clId="{D6591401-BF7E-4A95-9549-41BDCE18973D}" dt="2022-09-19T10:37:43.911" v="259"/>
          <ac:spMkLst>
            <pc:docMk/>
            <pc:sldMk cId="2090256712" sldId="353"/>
            <ac:spMk id="27" creationId="{8FB90BF4-AE52-445F-9A66-32EB36B55DF0}"/>
          </ac:spMkLst>
        </pc:spChg>
        <pc:spChg chg="mod">
          <ac:chgData name="William Grey" userId="37b73424-c081-4fc2-b1af-363f4f3fd4f3" providerId="ADAL" clId="{D6591401-BF7E-4A95-9549-41BDCE18973D}" dt="2022-09-19T10:37:43.911" v="259"/>
          <ac:spMkLst>
            <pc:docMk/>
            <pc:sldMk cId="2090256712" sldId="353"/>
            <ac:spMk id="28" creationId="{B97AA250-7867-41A8-9670-E51EB1DFA1A8}"/>
          </ac:spMkLst>
        </pc:spChg>
        <pc:spChg chg="mod">
          <ac:chgData name="William Grey" userId="37b73424-c081-4fc2-b1af-363f4f3fd4f3" providerId="ADAL" clId="{D6591401-BF7E-4A95-9549-41BDCE18973D}" dt="2022-09-19T10:37:43.911" v="259"/>
          <ac:spMkLst>
            <pc:docMk/>
            <pc:sldMk cId="2090256712" sldId="353"/>
            <ac:spMk id="29" creationId="{D531EB14-5A3A-45C4-ACC0-1CFC356A1269}"/>
          </ac:spMkLst>
        </pc:spChg>
        <pc:spChg chg="mod">
          <ac:chgData name="William Grey" userId="37b73424-c081-4fc2-b1af-363f4f3fd4f3" providerId="ADAL" clId="{D6591401-BF7E-4A95-9549-41BDCE18973D}" dt="2022-09-19T10:37:43.911" v="259"/>
          <ac:spMkLst>
            <pc:docMk/>
            <pc:sldMk cId="2090256712" sldId="353"/>
            <ac:spMk id="30" creationId="{EBAE5376-F8DB-4180-B9D5-7AE8B9A30383}"/>
          </ac:spMkLst>
        </pc:spChg>
        <pc:spChg chg="mod">
          <ac:chgData name="William Grey" userId="37b73424-c081-4fc2-b1af-363f4f3fd4f3" providerId="ADAL" clId="{D6591401-BF7E-4A95-9549-41BDCE18973D}" dt="2022-09-19T10:37:43.911" v="259"/>
          <ac:spMkLst>
            <pc:docMk/>
            <pc:sldMk cId="2090256712" sldId="353"/>
            <ac:spMk id="31" creationId="{0E9EA4FE-1FB0-4498-BEC9-C19F3D79DADF}"/>
          </ac:spMkLst>
        </pc:spChg>
        <pc:spChg chg="add mod">
          <ac:chgData name="William Grey" userId="37b73424-c081-4fc2-b1af-363f4f3fd4f3" providerId="ADAL" clId="{D6591401-BF7E-4A95-9549-41BDCE18973D}" dt="2022-09-19T10:52:17.848" v="442"/>
          <ac:spMkLst>
            <pc:docMk/>
            <pc:sldMk cId="2090256712" sldId="353"/>
            <ac:spMk id="39" creationId="{49066004-6F9B-4A97-B2F7-D79AC294262B}"/>
          </ac:spMkLst>
        </pc:spChg>
        <pc:spChg chg="add mod">
          <ac:chgData name="William Grey" userId="37b73424-c081-4fc2-b1af-363f4f3fd4f3" providerId="ADAL" clId="{D6591401-BF7E-4A95-9549-41BDCE18973D}" dt="2022-09-19T10:52:17.848" v="442"/>
          <ac:spMkLst>
            <pc:docMk/>
            <pc:sldMk cId="2090256712" sldId="353"/>
            <ac:spMk id="40" creationId="{0B699A74-B87E-4602-9028-F765898EA2AF}"/>
          </ac:spMkLst>
        </pc:spChg>
        <pc:spChg chg="add mod">
          <ac:chgData name="William Grey" userId="37b73424-c081-4fc2-b1af-363f4f3fd4f3" providerId="ADAL" clId="{D6591401-BF7E-4A95-9549-41BDCE18973D}" dt="2022-09-19T10:52:17.848" v="442"/>
          <ac:spMkLst>
            <pc:docMk/>
            <pc:sldMk cId="2090256712" sldId="353"/>
            <ac:spMk id="41" creationId="{C0470D88-C0BC-4F41-B263-92A204EC3A13}"/>
          </ac:spMkLst>
        </pc:spChg>
        <pc:spChg chg="add mod">
          <ac:chgData name="William Grey" userId="37b73424-c081-4fc2-b1af-363f4f3fd4f3" providerId="ADAL" clId="{D6591401-BF7E-4A95-9549-41BDCE18973D}" dt="2022-09-19T10:52:17.848" v="442"/>
          <ac:spMkLst>
            <pc:docMk/>
            <pc:sldMk cId="2090256712" sldId="353"/>
            <ac:spMk id="42" creationId="{55A4C6AD-D586-4C6D-8E42-E3B10D1EBDD5}"/>
          </ac:spMkLst>
        </pc:spChg>
        <pc:spChg chg="add mod">
          <ac:chgData name="William Grey" userId="37b73424-c081-4fc2-b1af-363f4f3fd4f3" providerId="ADAL" clId="{D6591401-BF7E-4A95-9549-41BDCE18973D}" dt="2022-09-19T10:52:17.848" v="442"/>
          <ac:spMkLst>
            <pc:docMk/>
            <pc:sldMk cId="2090256712" sldId="353"/>
            <ac:spMk id="43" creationId="{2AA5A5B9-A37B-4AEE-A576-3EEB1CDE30DE}"/>
          </ac:spMkLst>
        </pc:spChg>
        <pc:spChg chg="add mod">
          <ac:chgData name="William Grey" userId="37b73424-c081-4fc2-b1af-363f4f3fd4f3" providerId="ADAL" clId="{D6591401-BF7E-4A95-9549-41BDCE18973D}" dt="2022-09-19T10:52:17.848" v="442"/>
          <ac:spMkLst>
            <pc:docMk/>
            <pc:sldMk cId="2090256712" sldId="353"/>
            <ac:spMk id="44" creationId="{BC31103A-F49B-400F-B29D-611274AC925A}"/>
          </ac:spMkLst>
        </pc:spChg>
        <pc:grpChg chg="add mod ord">
          <ac:chgData name="William Grey" userId="37b73424-c081-4fc2-b1af-363f4f3fd4f3" providerId="ADAL" clId="{D6591401-BF7E-4A95-9549-41BDCE18973D}" dt="2022-09-19T10:45:15.602" v="320" actId="167"/>
          <ac:grpSpMkLst>
            <pc:docMk/>
            <pc:sldMk cId="2090256712" sldId="353"/>
            <ac:grpSpMk id="21" creationId="{E877952A-C7F1-4E4A-8054-95CCDC453F13}"/>
          </ac:grpSpMkLst>
        </pc:grpChg>
        <pc:grpChg chg="del">
          <ac:chgData name="William Grey" userId="37b73424-c081-4fc2-b1af-363f4f3fd4f3" providerId="ADAL" clId="{D6591401-BF7E-4A95-9549-41BDCE18973D}" dt="2022-09-19T10:37:31.086" v="257" actId="478"/>
          <ac:grpSpMkLst>
            <pc:docMk/>
            <pc:sldMk cId="2090256712" sldId="353"/>
            <ac:grpSpMk id="23" creationId="{5B69BF46-CBFD-449C-AA67-EE25F9745D2D}"/>
          </ac:grpSpMkLst>
        </pc:grpChg>
        <pc:grpChg chg="mod">
          <ac:chgData name="William Grey" userId="37b73424-c081-4fc2-b1af-363f4f3fd4f3" providerId="ADAL" clId="{D6591401-BF7E-4A95-9549-41BDCE18973D}" dt="2022-09-19T10:37:43.911" v="259"/>
          <ac:grpSpMkLst>
            <pc:docMk/>
            <pc:sldMk cId="2090256712" sldId="353"/>
            <ac:grpSpMk id="25" creationId="{B7BA256E-51E4-4DF3-A6C7-FB841B9E5C35}"/>
          </ac:grpSpMkLst>
        </pc:grpChg>
        <pc:graphicFrameChg chg="mod modGraphic">
          <ac:chgData name="William Grey" userId="37b73424-c081-4fc2-b1af-363f4f3fd4f3" providerId="ADAL" clId="{D6591401-BF7E-4A95-9549-41BDCE18973D}" dt="2022-09-19T10:38:35.142" v="267" actId="1076"/>
          <ac:graphicFrameMkLst>
            <pc:docMk/>
            <pc:sldMk cId="2090256712" sldId="353"/>
            <ac:graphicFrameMk id="5" creationId="{00000000-0000-0000-0000-000000000000}"/>
          </ac:graphicFrameMkLst>
        </pc:graphicFrameChg>
        <pc:graphicFrameChg chg="mod modGraphic">
          <ac:chgData name="William Grey" userId="37b73424-c081-4fc2-b1af-363f4f3fd4f3" providerId="ADAL" clId="{D6591401-BF7E-4A95-9549-41BDCE18973D}" dt="2022-10-07T12:32:17.701" v="3685"/>
          <ac:graphicFrameMkLst>
            <pc:docMk/>
            <pc:sldMk cId="2090256712" sldId="353"/>
            <ac:graphicFrameMk id="19" creationId="{75305AD3-FFBB-4FC2-87CA-3041FDC5692B}"/>
          </ac:graphicFrameMkLst>
        </pc:graphicFrameChg>
        <pc:graphicFrameChg chg="mod modGraphic">
          <ac:chgData name="William Grey" userId="37b73424-c081-4fc2-b1af-363f4f3fd4f3" providerId="ADAL" clId="{D6591401-BF7E-4A95-9549-41BDCE18973D}" dt="2022-09-19T10:47:00.361" v="354" actId="20577"/>
          <ac:graphicFrameMkLst>
            <pc:docMk/>
            <pc:sldMk cId="2090256712" sldId="353"/>
            <ac:graphicFrameMk id="22" creationId="{F20A172B-9C01-48DF-AE21-3DE7EDD47E70}"/>
          </ac:graphicFrameMkLst>
        </pc:graphicFrameChg>
        <pc:cxnChg chg="mod">
          <ac:chgData name="William Grey" userId="37b73424-c081-4fc2-b1af-363f4f3fd4f3" providerId="ADAL" clId="{D6591401-BF7E-4A95-9549-41BDCE18973D}" dt="2022-09-19T10:37:31.086" v="257" actId="478"/>
          <ac:cxnSpMkLst>
            <pc:docMk/>
            <pc:sldMk cId="2090256712" sldId="353"/>
            <ac:cxnSpMk id="12" creationId="{00000000-0000-0000-0000-000000000000}"/>
          </ac:cxnSpMkLst>
        </pc:cxnChg>
        <pc:cxnChg chg="mod">
          <ac:chgData name="William Grey" userId="37b73424-c081-4fc2-b1af-363f4f3fd4f3" providerId="ADAL" clId="{D6591401-BF7E-4A95-9549-41BDCE18973D}" dt="2022-09-19T10:37:31.086" v="257" actId="478"/>
          <ac:cxnSpMkLst>
            <pc:docMk/>
            <pc:sldMk cId="2090256712" sldId="353"/>
            <ac:cxnSpMk id="13" creationId="{00000000-0000-0000-0000-000000000000}"/>
          </ac:cxnSpMkLst>
        </pc:cxnChg>
        <pc:cxnChg chg="mod">
          <ac:chgData name="William Grey" userId="37b73424-c081-4fc2-b1af-363f4f3fd4f3" providerId="ADAL" clId="{D6591401-BF7E-4A95-9549-41BDCE18973D}" dt="2022-09-19T10:37:31.086" v="257" actId="478"/>
          <ac:cxnSpMkLst>
            <pc:docMk/>
            <pc:sldMk cId="2090256712" sldId="353"/>
            <ac:cxnSpMk id="14" creationId="{00000000-0000-0000-0000-000000000000}"/>
          </ac:cxnSpMkLst>
        </pc:cxnChg>
        <pc:cxnChg chg="mod">
          <ac:chgData name="William Grey" userId="37b73424-c081-4fc2-b1af-363f4f3fd4f3" providerId="ADAL" clId="{D6591401-BF7E-4A95-9549-41BDCE18973D}" dt="2022-09-19T10:37:31.086" v="257" actId="478"/>
          <ac:cxnSpMkLst>
            <pc:docMk/>
            <pc:sldMk cId="2090256712" sldId="353"/>
            <ac:cxnSpMk id="16" creationId="{00000000-0000-0000-0000-000000000000}"/>
          </ac:cxnSpMkLst>
        </pc:cxnChg>
        <pc:cxnChg chg="mod">
          <ac:chgData name="William Grey" userId="37b73424-c081-4fc2-b1af-363f4f3fd4f3" providerId="ADAL" clId="{D6591401-BF7E-4A95-9549-41BDCE18973D}" dt="2022-09-19T10:37:31.086" v="257" actId="478"/>
          <ac:cxnSpMkLst>
            <pc:docMk/>
            <pc:sldMk cId="2090256712" sldId="353"/>
            <ac:cxnSpMk id="17" creationId="{00000000-0000-0000-0000-000000000000}"/>
          </ac:cxnSpMkLst>
        </pc:cxnChg>
        <pc:cxnChg chg="mod">
          <ac:chgData name="William Grey" userId="37b73424-c081-4fc2-b1af-363f4f3fd4f3" providerId="ADAL" clId="{D6591401-BF7E-4A95-9549-41BDCE18973D}" dt="2022-09-19T10:37:31.086" v="257" actId="478"/>
          <ac:cxnSpMkLst>
            <pc:docMk/>
            <pc:sldMk cId="2090256712" sldId="353"/>
            <ac:cxnSpMk id="18" creationId="{00000000-0000-0000-0000-000000000000}"/>
          </ac:cxnSpMkLst>
        </pc:cxnChg>
        <pc:cxnChg chg="mod">
          <ac:chgData name="William Grey" userId="37b73424-c081-4fc2-b1af-363f4f3fd4f3" providerId="ADAL" clId="{D6591401-BF7E-4A95-9549-41BDCE18973D}" dt="2022-09-19T10:37:43.911" v="259"/>
          <ac:cxnSpMkLst>
            <pc:docMk/>
            <pc:sldMk cId="2090256712" sldId="353"/>
            <ac:cxnSpMk id="32" creationId="{6137C51B-D0F9-472A-9C6B-9EB6DDFB1EEA}"/>
          </ac:cxnSpMkLst>
        </pc:cxnChg>
        <pc:cxnChg chg="mod">
          <ac:chgData name="William Grey" userId="37b73424-c081-4fc2-b1af-363f4f3fd4f3" providerId="ADAL" clId="{D6591401-BF7E-4A95-9549-41BDCE18973D}" dt="2022-09-19T10:37:43.911" v="259"/>
          <ac:cxnSpMkLst>
            <pc:docMk/>
            <pc:sldMk cId="2090256712" sldId="353"/>
            <ac:cxnSpMk id="33" creationId="{DC243EBD-1395-4C4E-BC30-A1CD0574AE9D}"/>
          </ac:cxnSpMkLst>
        </pc:cxnChg>
        <pc:cxnChg chg="mod">
          <ac:chgData name="William Grey" userId="37b73424-c081-4fc2-b1af-363f4f3fd4f3" providerId="ADAL" clId="{D6591401-BF7E-4A95-9549-41BDCE18973D}" dt="2022-09-19T10:37:43.911" v="259"/>
          <ac:cxnSpMkLst>
            <pc:docMk/>
            <pc:sldMk cId="2090256712" sldId="353"/>
            <ac:cxnSpMk id="34" creationId="{41AF5FFD-6A29-4916-B343-14BF3ADFA319}"/>
          </ac:cxnSpMkLst>
        </pc:cxnChg>
        <pc:cxnChg chg="mod">
          <ac:chgData name="William Grey" userId="37b73424-c081-4fc2-b1af-363f4f3fd4f3" providerId="ADAL" clId="{D6591401-BF7E-4A95-9549-41BDCE18973D}" dt="2022-09-19T10:37:43.911" v="259"/>
          <ac:cxnSpMkLst>
            <pc:docMk/>
            <pc:sldMk cId="2090256712" sldId="353"/>
            <ac:cxnSpMk id="35" creationId="{61F1E1D5-C2E5-43ED-8B5F-09B9DD50EDE0}"/>
          </ac:cxnSpMkLst>
        </pc:cxnChg>
        <pc:cxnChg chg="mod">
          <ac:chgData name="William Grey" userId="37b73424-c081-4fc2-b1af-363f4f3fd4f3" providerId="ADAL" clId="{D6591401-BF7E-4A95-9549-41BDCE18973D}" dt="2022-09-19T10:37:43.911" v="259"/>
          <ac:cxnSpMkLst>
            <pc:docMk/>
            <pc:sldMk cId="2090256712" sldId="353"/>
            <ac:cxnSpMk id="36" creationId="{E7DCE1E4-B6B6-4AA9-9AF7-7CDB68ECBF63}"/>
          </ac:cxnSpMkLst>
        </pc:cxnChg>
        <pc:cxnChg chg="mod">
          <ac:chgData name="William Grey" userId="37b73424-c081-4fc2-b1af-363f4f3fd4f3" providerId="ADAL" clId="{D6591401-BF7E-4A95-9549-41BDCE18973D}" dt="2022-09-19T10:37:43.911" v="259"/>
          <ac:cxnSpMkLst>
            <pc:docMk/>
            <pc:sldMk cId="2090256712" sldId="353"/>
            <ac:cxnSpMk id="37" creationId="{7E94E3AC-6FB0-49CB-ADC5-5300C96E156C}"/>
          </ac:cxnSpMkLst>
        </pc:cxnChg>
        <pc:cxnChg chg="mod">
          <ac:chgData name="William Grey" userId="37b73424-c081-4fc2-b1af-363f4f3fd4f3" providerId="ADAL" clId="{D6591401-BF7E-4A95-9549-41BDCE18973D}" dt="2022-09-19T10:37:43.911" v="259"/>
          <ac:cxnSpMkLst>
            <pc:docMk/>
            <pc:sldMk cId="2090256712" sldId="353"/>
            <ac:cxnSpMk id="38" creationId="{0E3E78E4-47A9-4608-B3FD-C0881ADA4E3F}"/>
          </ac:cxnSpMkLst>
        </pc:cxnChg>
      </pc:sldChg>
      <pc:sldChg chg="modSp del mod">
        <pc:chgData name="William Grey" userId="37b73424-c081-4fc2-b1af-363f4f3fd4f3" providerId="ADAL" clId="{D6591401-BF7E-4A95-9549-41BDCE18973D}" dt="2022-09-19T12:54:25.326" v="1002" actId="47"/>
        <pc:sldMkLst>
          <pc:docMk/>
          <pc:sldMk cId="2755956940" sldId="354"/>
        </pc:sldMkLst>
        <pc:spChg chg="mod">
          <ac:chgData name="William Grey" userId="37b73424-c081-4fc2-b1af-363f4f3fd4f3" providerId="ADAL" clId="{D6591401-BF7E-4A95-9549-41BDCE18973D}" dt="2022-09-19T11:41:53.050" v="911" actId="20577"/>
          <ac:spMkLst>
            <pc:docMk/>
            <pc:sldMk cId="2755956940" sldId="354"/>
            <ac:spMk id="4" creationId="{B9BBDD8F-E6CD-45CF-8FCE-328CE2199CA1}"/>
          </ac:spMkLst>
        </pc:spChg>
      </pc:sldChg>
      <pc:sldChg chg="addSp delSp modSp mod">
        <pc:chgData name="William Grey" userId="37b73424-c081-4fc2-b1af-363f4f3fd4f3" providerId="ADAL" clId="{D6591401-BF7E-4A95-9549-41BDCE18973D}" dt="2022-09-19T14:44:46.957" v="2807" actId="1035"/>
        <pc:sldMkLst>
          <pc:docMk/>
          <pc:sldMk cId="801278407" sldId="355"/>
        </pc:sldMkLst>
        <pc:spChg chg="add del mod">
          <ac:chgData name="William Grey" userId="37b73424-c081-4fc2-b1af-363f4f3fd4f3" providerId="ADAL" clId="{D6591401-BF7E-4A95-9549-41BDCE18973D}" dt="2022-09-19T14:44:16.079" v="2798" actId="478"/>
          <ac:spMkLst>
            <pc:docMk/>
            <pc:sldMk cId="801278407" sldId="355"/>
            <ac:spMk id="53" creationId="{0A5C43EA-5ADC-45C8-BE0A-55DC355D4FD7}"/>
          </ac:spMkLst>
        </pc:spChg>
        <pc:spChg chg="add del mod">
          <ac:chgData name="William Grey" userId="37b73424-c081-4fc2-b1af-363f4f3fd4f3" providerId="ADAL" clId="{D6591401-BF7E-4A95-9549-41BDCE18973D}" dt="2022-09-19T14:44:19.896" v="2799" actId="478"/>
          <ac:spMkLst>
            <pc:docMk/>
            <pc:sldMk cId="801278407" sldId="355"/>
            <ac:spMk id="55" creationId="{5AFC9972-4E2D-4BCF-B7DC-BCB7BD7E7D58}"/>
          </ac:spMkLst>
        </pc:spChg>
        <pc:spChg chg="add del mod">
          <ac:chgData name="William Grey" userId="37b73424-c081-4fc2-b1af-363f4f3fd4f3" providerId="ADAL" clId="{D6591401-BF7E-4A95-9549-41BDCE18973D}" dt="2022-09-19T14:44:36.161" v="2803" actId="478"/>
          <ac:spMkLst>
            <pc:docMk/>
            <pc:sldMk cId="801278407" sldId="355"/>
            <ac:spMk id="56" creationId="{077558EC-4ECC-4A17-BF53-BD2AD5F2715D}"/>
          </ac:spMkLst>
        </pc:spChg>
        <pc:spChg chg="add del mod">
          <ac:chgData name="William Grey" userId="37b73424-c081-4fc2-b1af-363f4f3fd4f3" providerId="ADAL" clId="{D6591401-BF7E-4A95-9549-41BDCE18973D}" dt="2022-09-19T14:44:32.525" v="2802" actId="478"/>
          <ac:spMkLst>
            <pc:docMk/>
            <pc:sldMk cId="801278407" sldId="355"/>
            <ac:spMk id="58" creationId="{E9B3C72A-0999-4282-B060-72C480E0FCFE}"/>
          </ac:spMkLst>
        </pc:spChg>
        <pc:spChg chg="add del mod">
          <ac:chgData name="William Grey" userId="37b73424-c081-4fc2-b1af-363f4f3fd4f3" providerId="ADAL" clId="{D6591401-BF7E-4A95-9549-41BDCE18973D}" dt="2022-09-19T14:44:28.996" v="2801" actId="478"/>
          <ac:spMkLst>
            <pc:docMk/>
            <pc:sldMk cId="801278407" sldId="355"/>
            <ac:spMk id="59" creationId="{C2A6A56B-1650-4ED1-88DD-946489F9DDEF}"/>
          </ac:spMkLst>
        </pc:spChg>
        <pc:spChg chg="add del mod">
          <ac:chgData name="William Grey" userId="37b73424-c081-4fc2-b1af-363f4f3fd4f3" providerId="ADAL" clId="{D6591401-BF7E-4A95-9549-41BDCE18973D}" dt="2022-09-19T14:44:23.425" v="2800" actId="478"/>
          <ac:spMkLst>
            <pc:docMk/>
            <pc:sldMk cId="801278407" sldId="355"/>
            <ac:spMk id="60" creationId="{8948438C-6D6D-436C-951F-B3FE93E5DB3E}"/>
          </ac:spMkLst>
        </pc:sp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4" creationId="{14CA95C0-0E5B-40F5-BA8E-6E2A791D40A6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5" creationId="{7047FB3E-9699-49C4-9950-71D71D18E84E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6" creationId="{4312B314-BC60-4CC4-93DB-36EBA0784A15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7" creationId="{C3FB7657-6929-460A-9567-1C7A302F7D45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8" creationId="{EDE42EF3-BEE3-46A8-A812-5D61EBA7E685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13" creationId="{5D5DA923-4A44-498C-BCFE-7B2A988A9FAC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15" creationId="{1FD6DC58-BEAC-43F3-AC19-6A3E7353CB87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23" creationId="{44A7DD99-9A3C-4460-9CF3-18B434BEEA20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24" creationId="{822AE57C-BCB8-44AE-B34A-598CB52F3D68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25" creationId="{01458B03-3BEA-4354-A7A3-6517FE02EAA0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26" creationId="{82097FA6-3B41-442F-A4A9-8E91F8BFCC3F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27" creationId="{96373736-9A2A-49FD-9318-332591EC4C3F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28" creationId="{9D66025B-86DD-4AD5-A9F4-BCDE985C6936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29" creationId="{0B30243F-15B2-426E-8C9D-2A3DCBD4E599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30" creationId="{BA3A96F7-DB48-41F4-AE79-69145D071E1C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31" creationId="{B05F8056-CBF8-45AB-AC80-F5D4690D988E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32" creationId="{D59FE71D-63CC-4920-A59A-C5D53DADE027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33" creationId="{5C00BFB3-C31A-42C4-A51C-1524083B9B2F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34" creationId="{F194F89B-F0FB-4C88-BF72-BC748FE21852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35" creationId="{A7D1FF06-A8A1-488A-B4A9-656A541587A1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36" creationId="{B6FCE07A-DFFC-4753-8BB2-587635842BB0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37" creationId="{EA921C70-4B74-4F1B-8434-7F1769B05106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38" creationId="{13C7B95A-2D70-4E3D-A0AC-87A80168C20C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39" creationId="{05B68948-87EB-42A8-9677-1C81C40A02A8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40" creationId="{245F7434-8E37-4F41-B02C-631FA4749371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41" creationId="{D14DE244-8BAC-4E36-AE25-8640A15F617F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42" creationId="{7914C4D7-D7FE-42ED-B8B8-E2A1B5198BC3}"/>
          </ac:cxnSpMkLst>
        </pc:cxnChg>
        <pc:cxnChg chg="add mod">
          <ac:chgData name="William Grey" userId="37b73424-c081-4fc2-b1af-363f4f3fd4f3" providerId="ADAL" clId="{D6591401-BF7E-4A95-9549-41BDCE18973D}" dt="2022-09-19T14:44:43.347" v="2806" actId="1036"/>
          <ac:cxnSpMkLst>
            <pc:docMk/>
            <pc:sldMk cId="801278407" sldId="355"/>
            <ac:cxnSpMk id="43" creationId="{0277441B-7E6F-46EB-BEE8-65C21793F10D}"/>
          </ac:cxnSpMkLst>
        </pc:cxnChg>
        <pc:cxnChg chg="add mod">
          <ac:chgData name="William Grey" userId="37b73424-c081-4fc2-b1af-363f4f3fd4f3" providerId="ADAL" clId="{D6591401-BF7E-4A95-9549-41BDCE18973D}" dt="2022-09-19T14:44:46.957" v="2807" actId="1035"/>
          <ac:cxnSpMkLst>
            <pc:docMk/>
            <pc:sldMk cId="801278407" sldId="355"/>
            <ac:cxnSpMk id="44" creationId="{3F963D50-7295-4C89-AB55-47BBBE818926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45" creationId="{144916A2-61E3-48E8-B49C-B6AB8AD9C9B6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46" creationId="{5742FC69-ADCC-4768-B59D-B35B46FEFCA9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47" creationId="{64C1C073-22D2-447B-9D3B-4D0DDE109501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48" creationId="{DB332F9D-5A69-4B7A-87AA-3CA764DECDCC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49" creationId="{65E4B242-1248-4938-8DD6-03304F8D8B64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50" creationId="{009E1C4D-B900-44A7-865E-CF43930E152B}"/>
          </ac:cxnSpMkLst>
        </pc:cxnChg>
        <pc:cxnChg chg="add mod">
          <ac:chgData name="William Grey" userId="37b73424-c081-4fc2-b1af-363f4f3fd4f3" providerId="ADAL" clId="{D6591401-BF7E-4A95-9549-41BDCE18973D}" dt="2022-09-19T14:44:12.604" v="2797"/>
          <ac:cxnSpMkLst>
            <pc:docMk/>
            <pc:sldMk cId="801278407" sldId="355"/>
            <ac:cxnSpMk id="51" creationId="{ECB39F63-74FC-4FBC-9773-1C1DE50DCBFC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52" creationId="{9FE5AB4B-0814-4D79-A3E4-CCB393284DC1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54" creationId="{DD0CF3D6-6025-453E-9400-8612EC2423EE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57" creationId="{B5A56928-4BB7-48F6-8867-50BE394A689A}"/>
          </ac:cxnSpMkLst>
        </pc:cxnChg>
        <pc:cxnChg chg="del">
          <ac:chgData name="William Grey" userId="37b73424-c081-4fc2-b1af-363f4f3fd4f3" providerId="ADAL" clId="{D6591401-BF7E-4A95-9549-41BDCE18973D}" dt="2022-09-19T14:44:12.133" v="2796" actId="478"/>
          <ac:cxnSpMkLst>
            <pc:docMk/>
            <pc:sldMk cId="801278407" sldId="355"/>
            <ac:cxnSpMk id="61" creationId="{B528DD96-5901-4770-B41F-D1BD3FA26F1C}"/>
          </ac:cxnSpMkLst>
        </pc:cxnChg>
      </pc:sldChg>
      <pc:sldChg chg="delSp modSp mod">
        <pc:chgData name="William Grey" userId="37b73424-c081-4fc2-b1af-363f4f3fd4f3" providerId="ADAL" clId="{D6591401-BF7E-4A95-9549-41BDCE18973D}" dt="2022-09-19T15:14:30.072" v="3205" actId="20577"/>
        <pc:sldMkLst>
          <pc:docMk/>
          <pc:sldMk cId="1622876126" sldId="356"/>
        </pc:sldMkLst>
        <pc:spChg chg="mod">
          <ac:chgData name="William Grey" userId="37b73424-c081-4fc2-b1af-363f4f3fd4f3" providerId="ADAL" clId="{D6591401-BF7E-4A95-9549-41BDCE18973D}" dt="2022-09-19T15:14:30.072" v="3205" actId="20577"/>
          <ac:spMkLst>
            <pc:docMk/>
            <pc:sldMk cId="1622876126" sldId="356"/>
            <ac:spMk id="3" creationId="{568506CF-4B1A-41B0-8CCC-078B88FE8F6A}"/>
          </ac:spMkLst>
        </pc:spChg>
        <pc:grpChg chg="del">
          <ac:chgData name="William Grey" userId="37b73424-c081-4fc2-b1af-363f4f3fd4f3" providerId="ADAL" clId="{D6591401-BF7E-4A95-9549-41BDCE18973D}" dt="2022-09-19T15:13:25.856" v="3144" actId="478"/>
          <ac:grpSpMkLst>
            <pc:docMk/>
            <pc:sldMk cId="1622876126" sldId="356"/>
            <ac:grpSpMk id="4" creationId="{64E7F8B9-9BC5-4A16-B926-6B85FA738D65}"/>
          </ac:grpSpMkLst>
        </pc:grpChg>
        <pc:cxnChg chg="mod">
          <ac:chgData name="William Grey" userId="37b73424-c081-4fc2-b1af-363f4f3fd4f3" providerId="ADAL" clId="{D6591401-BF7E-4A95-9549-41BDCE18973D}" dt="2022-09-19T15:13:25.856" v="3144" actId="478"/>
          <ac:cxnSpMkLst>
            <pc:docMk/>
            <pc:sldMk cId="1622876126" sldId="356"/>
            <ac:cxnSpMk id="11" creationId="{CCFB5946-6497-4F84-8494-F0F641D88094}"/>
          </ac:cxnSpMkLst>
        </pc:cxnChg>
        <pc:cxnChg chg="mod">
          <ac:chgData name="William Grey" userId="37b73424-c081-4fc2-b1af-363f4f3fd4f3" providerId="ADAL" clId="{D6591401-BF7E-4A95-9549-41BDCE18973D}" dt="2022-09-19T15:13:25.856" v="3144" actId="478"/>
          <ac:cxnSpMkLst>
            <pc:docMk/>
            <pc:sldMk cId="1622876126" sldId="356"/>
            <ac:cxnSpMk id="12" creationId="{E21B9FD4-E380-4631-A7E0-ABE1B9169FF0}"/>
          </ac:cxnSpMkLst>
        </pc:cxnChg>
        <pc:cxnChg chg="mod">
          <ac:chgData name="William Grey" userId="37b73424-c081-4fc2-b1af-363f4f3fd4f3" providerId="ADAL" clId="{D6591401-BF7E-4A95-9549-41BDCE18973D}" dt="2022-09-19T15:13:25.856" v="3144" actId="478"/>
          <ac:cxnSpMkLst>
            <pc:docMk/>
            <pc:sldMk cId="1622876126" sldId="356"/>
            <ac:cxnSpMk id="13" creationId="{EB41E6A1-F626-4961-93A4-3D726B91FAB7}"/>
          </ac:cxnSpMkLst>
        </pc:cxnChg>
        <pc:cxnChg chg="mod">
          <ac:chgData name="William Grey" userId="37b73424-c081-4fc2-b1af-363f4f3fd4f3" providerId="ADAL" clId="{D6591401-BF7E-4A95-9549-41BDCE18973D}" dt="2022-09-19T15:13:25.856" v="3144" actId="478"/>
          <ac:cxnSpMkLst>
            <pc:docMk/>
            <pc:sldMk cId="1622876126" sldId="356"/>
            <ac:cxnSpMk id="15" creationId="{6198BA01-4540-4D2E-B454-1705DCD9C280}"/>
          </ac:cxnSpMkLst>
        </pc:cxnChg>
        <pc:cxnChg chg="mod">
          <ac:chgData name="William Grey" userId="37b73424-c081-4fc2-b1af-363f4f3fd4f3" providerId="ADAL" clId="{D6591401-BF7E-4A95-9549-41BDCE18973D}" dt="2022-09-19T15:13:25.856" v="3144" actId="478"/>
          <ac:cxnSpMkLst>
            <pc:docMk/>
            <pc:sldMk cId="1622876126" sldId="356"/>
            <ac:cxnSpMk id="16" creationId="{1875233D-6233-4B61-B6F3-A446496FA55E}"/>
          </ac:cxnSpMkLst>
        </pc:cxnChg>
        <pc:cxnChg chg="mod">
          <ac:chgData name="William Grey" userId="37b73424-c081-4fc2-b1af-363f4f3fd4f3" providerId="ADAL" clId="{D6591401-BF7E-4A95-9549-41BDCE18973D}" dt="2022-09-19T15:13:25.856" v="3144" actId="478"/>
          <ac:cxnSpMkLst>
            <pc:docMk/>
            <pc:sldMk cId="1622876126" sldId="356"/>
            <ac:cxnSpMk id="17" creationId="{A3563D94-F427-4C0F-96CD-8D5ABC5C1641}"/>
          </ac:cxnSpMkLst>
        </pc:cxnChg>
      </pc:sldChg>
      <pc:sldChg chg="ord">
        <pc:chgData name="William Grey" userId="37b73424-c081-4fc2-b1af-363f4f3fd4f3" providerId="ADAL" clId="{D6591401-BF7E-4A95-9549-41BDCE18973D}" dt="2022-09-19T10:37:08.681" v="256"/>
        <pc:sldMkLst>
          <pc:docMk/>
          <pc:sldMk cId="1870736526" sldId="357"/>
        </pc:sldMkLst>
      </pc:sldChg>
      <pc:sldChg chg="del">
        <pc:chgData name="William Grey" userId="37b73424-c081-4fc2-b1af-363f4f3fd4f3" providerId="ADAL" clId="{D6591401-BF7E-4A95-9549-41BDCE18973D}" dt="2022-09-19T10:32:04.884" v="44" actId="47"/>
        <pc:sldMkLst>
          <pc:docMk/>
          <pc:sldMk cId="3569102213" sldId="358"/>
        </pc:sldMkLst>
      </pc:sldChg>
      <pc:sldChg chg="del">
        <pc:chgData name="William Grey" userId="37b73424-c081-4fc2-b1af-363f4f3fd4f3" providerId="ADAL" clId="{D6591401-BF7E-4A95-9549-41BDCE18973D}" dt="2022-09-19T10:43:38.929" v="313" actId="47"/>
        <pc:sldMkLst>
          <pc:docMk/>
          <pc:sldMk cId="1705907246" sldId="359"/>
        </pc:sldMkLst>
      </pc:sldChg>
      <pc:sldChg chg="modSp del mod">
        <pc:chgData name="William Grey" userId="37b73424-c081-4fc2-b1af-363f4f3fd4f3" providerId="ADAL" clId="{D6591401-BF7E-4A95-9549-41BDCE18973D}" dt="2022-09-19T16:18:19.648" v="3669" actId="47"/>
        <pc:sldMkLst>
          <pc:docMk/>
          <pc:sldMk cId="3197290527" sldId="360"/>
        </pc:sldMkLst>
        <pc:spChg chg="mod">
          <ac:chgData name="William Grey" userId="37b73424-c081-4fc2-b1af-363f4f3fd4f3" providerId="ADAL" clId="{D6591401-BF7E-4A95-9549-41BDCE18973D}" dt="2022-09-19T14:34:17.405" v="2641" actId="20577"/>
          <ac:spMkLst>
            <pc:docMk/>
            <pc:sldMk cId="3197290527" sldId="360"/>
            <ac:spMk id="2" creationId="{D35F95C8-D3E9-4B0B-93DB-6B2DF66D3CA4}"/>
          </ac:spMkLst>
        </pc:spChg>
        <pc:spChg chg="mod">
          <ac:chgData name="William Grey" userId="37b73424-c081-4fc2-b1af-363f4f3fd4f3" providerId="ADAL" clId="{D6591401-BF7E-4A95-9549-41BDCE18973D}" dt="2022-09-19T16:15:53.435" v="3653" actId="21"/>
          <ac:spMkLst>
            <pc:docMk/>
            <pc:sldMk cId="3197290527" sldId="360"/>
            <ac:spMk id="3" creationId="{57F95642-952F-49F3-9AAD-9913EC5FDBEB}"/>
          </ac:spMkLst>
        </pc:spChg>
      </pc:sldChg>
      <pc:sldChg chg="addSp modSp mod">
        <pc:chgData name="William Grey" userId="37b73424-c081-4fc2-b1af-363f4f3fd4f3" providerId="ADAL" clId="{D6591401-BF7E-4A95-9549-41BDCE18973D}" dt="2022-09-19T14:43:47.636" v="2795" actId="1076"/>
        <pc:sldMkLst>
          <pc:docMk/>
          <pc:sldMk cId="1008740606" sldId="361"/>
        </pc:sldMkLst>
        <pc:spChg chg="mod">
          <ac:chgData name="William Grey" userId="37b73424-c081-4fc2-b1af-363f4f3fd4f3" providerId="ADAL" clId="{D6591401-BF7E-4A95-9549-41BDCE18973D}" dt="2022-09-19T14:40:00.342" v="2737" actId="1076"/>
          <ac:spMkLst>
            <pc:docMk/>
            <pc:sldMk cId="1008740606" sldId="361"/>
            <ac:spMk id="27" creationId="{F54C7DCD-6850-4107-B888-4935731746F1}"/>
          </ac:spMkLst>
        </pc:spChg>
        <pc:spChg chg="mod">
          <ac:chgData name="William Grey" userId="37b73424-c081-4fc2-b1af-363f4f3fd4f3" providerId="ADAL" clId="{D6591401-BF7E-4A95-9549-41BDCE18973D}" dt="2022-09-19T14:39:46.677" v="2735" actId="1076"/>
          <ac:spMkLst>
            <pc:docMk/>
            <pc:sldMk cId="1008740606" sldId="361"/>
            <ac:spMk id="28" creationId="{4C462908-8547-441E-B7E4-EEF65CDD1FE1}"/>
          </ac:spMkLst>
        </pc:spChg>
        <pc:spChg chg="mod">
          <ac:chgData name="William Grey" userId="37b73424-c081-4fc2-b1af-363f4f3fd4f3" providerId="ADAL" clId="{D6591401-BF7E-4A95-9549-41BDCE18973D}" dt="2022-09-19T14:40:10.654" v="2738" actId="1076"/>
          <ac:spMkLst>
            <pc:docMk/>
            <pc:sldMk cId="1008740606" sldId="361"/>
            <ac:spMk id="29" creationId="{D94D362D-EEF7-4EC8-BC51-87440A6BDE6D}"/>
          </ac:spMkLst>
        </pc:spChg>
        <pc:spChg chg="add mod">
          <ac:chgData name="William Grey" userId="37b73424-c081-4fc2-b1af-363f4f3fd4f3" providerId="ADAL" clId="{D6591401-BF7E-4A95-9549-41BDCE18973D}" dt="2022-09-19T14:40:39.672" v="2743" actId="1076"/>
          <ac:spMkLst>
            <pc:docMk/>
            <pc:sldMk cId="1008740606" sldId="361"/>
            <ac:spMk id="32" creationId="{2CD3CD28-A9ED-4327-BCB6-6BD10E78CBA0}"/>
          </ac:spMkLst>
        </pc:spChg>
        <pc:spChg chg="add mod">
          <ac:chgData name="William Grey" userId="37b73424-c081-4fc2-b1af-363f4f3fd4f3" providerId="ADAL" clId="{D6591401-BF7E-4A95-9549-41BDCE18973D}" dt="2022-09-19T14:41:13.639" v="2752" actId="1076"/>
          <ac:spMkLst>
            <pc:docMk/>
            <pc:sldMk cId="1008740606" sldId="361"/>
            <ac:spMk id="34" creationId="{939B6CAD-364C-471C-B2C2-59555E46CE1B}"/>
          </ac:spMkLst>
        </pc:spChg>
        <pc:spChg chg="add mod">
          <ac:chgData name="William Grey" userId="37b73424-c081-4fc2-b1af-363f4f3fd4f3" providerId="ADAL" clId="{D6591401-BF7E-4A95-9549-41BDCE18973D}" dt="2022-09-19T14:40:46.186" v="2745" actId="1076"/>
          <ac:spMkLst>
            <pc:docMk/>
            <pc:sldMk cId="1008740606" sldId="361"/>
            <ac:spMk id="35" creationId="{E4A8F1FE-626B-4C82-9932-82781F4BF390}"/>
          </ac:spMkLst>
        </pc:spChg>
        <pc:spChg chg="add mod">
          <ac:chgData name="William Grey" userId="37b73424-c081-4fc2-b1af-363f4f3fd4f3" providerId="ADAL" clId="{D6591401-BF7E-4A95-9549-41BDCE18973D}" dt="2022-09-19T14:40:26.692" v="2741" actId="1076"/>
          <ac:spMkLst>
            <pc:docMk/>
            <pc:sldMk cId="1008740606" sldId="361"/>
            <ac:spMk id="36" creationId="{3256F050-3AD7-48FC-90C0-D755B2E94964}"/>
          </ac:spMkLst>
        </pc:spChg>
        <pc:spChg chg="add mod">
          <ac:chgData name="William Grey" userId="37b73424-c081-4fc2-b1af-363f4f3fd4f3" providerId="ADAL" clId="{D6591401-BF7E-4A95-9549-41BDCE18973D}" dt="2022-09-19T14:41:35.722" v="2758" actId="1076"/>
          <ac:spMkLst>
            <pc:docMk/>
            <pc:sldMk cId="1008740606" sldId="361"/>
            <ac:spMk id="39" creationId="{8D65B952-3904-4AD1-AAB9-CC9AE8B6CD62}"/>
          </ac:spMkLst>
        </pc:spChg>
        <pc:spChg chg="add mod">
          <ac:chgData name="William Grey" userId="37b73424-c081-4fc2-b1af-363f4f3fd4f3" providerId="ADAL" clId="{D6591401-BF7E-4A95-9549-41BDCE18973D}" dt="2022-09-19T14:42:03.862" v="2771" actId="1076"/>
          <ac:spMkLst>
            <pc:docMk/>
            <pc:sldMk cId="1008740606" sldId="361"/>
            <ac:spMk id="62" creationId="{47F5CB1A-1031-4770-9D79-E01B556302E7}"/>
          </ac:spMkLst>
        </pc:spChg>
        <pc:spChg chg="add mod">
          <ac:chgData name="William Grey" userId="37b73424-c081-4fc2-b1af-363f4f3fd4f3" providerId="ADAL" clId="{D6591401-BF7E-4A95-9549-41BDCE18973D}" dt="2022-09-19T14:42:30.662" v="2779" actId="1076"/>
          <ac:spMkLst>
            <pc:docMk/>
            <pc:sldMk cId="1008740606" sldId="361"/>
            <ac:spMk id="63" creationId="{5F5FF877-CFEC-4DDA-9D58-17EA670EB238}"/>
          </ac:spMkLst>
        </pc:spChg>
        <pc:spChg chg="add mod">
          <ac:chgData name="William Grey" userId="37b73424-c081-4fc2-b1af-363f4f3fd4f3" providerId="ADAL" clId="{D6591401-BF7E-4A95-9549-41BDCE18973D}" dt="2022-09-19T14:42:47.460" v="2783" actId="1076"/>
          <ac:spMkLst>
            <pc:docMk/>
            <pc:sldMk cId="1008740606" sldId="361"/>
            <ac:spMk id="64" creationId="{B627C3E8-A662-444D-9054-07C912ED1884}"/>
          </ac:spMkLst>
        </pc:spChg>
        <pc:cxnChg chg="mod">
          <ac:chgData name="William Grey" userId="37b73424-c081-4fc2-b1af-363f4f3fd4f3" providerId="ADAL" clId="{D6591401-BF7E-4A95-9549-41BDCE18973D}" dt="2022-09-19T14:39:52.407" v="2736" actId="1076"/>
          <ac:cxnSpMkLst>
            <pc:docMk/>
            <pc:sldMk cId="1008740606" sldId="361"/>
            <ac:cxnSpMk id="33" creationId="{5C00BFB3-C31A-42C4-A51C-1524083B9B2F}"/>
          </ac:cxnSpMkLst>
        </pc:cxnChg>
        <pc:cxnChg chg="mod">
          <ac:chgData name="William Grey" userId="37b73424-c081-4fc2-b1af-363f4f3fd4f3" providerId="ADAL" clId="{D6591401-BF7E-4A95-9549-41BDCE18973D}" dt="2022-09-19T14:39:23.786" v="2734" actId="14100"/>
          <ac:cxnSpMkLst>
            <pc:docMk/>
            <pc:sldMk cId="1008740606" sldId="361"/>
            <ac:cxnSpMk id="40" creationId="{245F7434-8E37-4F41-B02C-631FA4749371}"/>
          </ac:cxnSpMkLst>
        </pc:cxnChg>
        <pc:cxnChg chg="add mod">
          <ac:chgData name="William Grey" userId="37b73424-c081-4fc2-b1af-363f4f3fd4f3" providerId="ADAL" clId="{D6591401-BF7E-4A95-9549-41BDCE18973D}" dt="2022-09-19T14:40:46.186" v="2745" actId="1076"/>
          <ac:cxnSpMkLst>
            <pc:docMk/>
            <pc:sldMk cId="1008740606" sldId="361"/>
            <ac:cxnSpMk id="41" creationId="{BB8AE28F-CA72-45B3-A600-53D7A992A085}"/>
          </ac:cxnSpMkLst>
        </pc:cxnChg>
        <pc:cxnChg chg="add mod">
          <ac:chgData name="William Grey" userId="37b73424-c081-4fc2-b1af-363f4f3fd4f3" providerId="ADAL" clId="{D6591401-BF7E-4A95-9549-41BDCE18973D}" dt="2022-09-19T14:40:46.186" v="2745" actId="1076"/>
          <ac:cxnSpMkLst>
            <pc:docMk/>
            <pc:sldMk cId="1008740606" sldId="361"/>
            <ac:cxnSpMk id="43" creationId="{71B1B6A7-FBB7-4611-A3BB-CF525002ED65}"/>
          </ac:cxnSpMkLst>
        </pc:cxnChg>
        <pc:cxnChg chg="add mod">
          <ac:chgData name="William Grey" userId="37b73424-c081-4fc2-b1af-363f4f3fd4f3" providerId="ADAL" clId="{D6591401-BF7E-4A95-9549-41BDCE18973D}" dt="2022-09-19T14:43:16.197" v="2789" actId="14100"/>
          <ac:cxnSpMkLst>
            <pc:docMk/>
            <pc:sldMk cId="1008740606" sldId="361"/>
            <ac:cxnSpMk id="44" creationId="{55DF8EF7-D13F-4792-BA0B-F7A85228BACB}"/>
          </ac:cxnSpMkLst>
        </pc:cxnChg>
        <pc:cxnChg chg="add mod">
          <ac:chgData name="William Grey" userId="37b73424-c081-4fc2-b1af-363f4f3fd4f3" providerId="ADAL" clId="{D6591401-BF7E-4A95-9549-41BDCE18973D}" dt="2022-09-19T14:41:13.639" v="2752" actId="1076"/>
          <ac:cxnSpMkLst>
            <pc:docMk/>
            <pc:sldMk cId="1008740606" sldId="361"/>
            <ac:cxnSpMk id="46" creationId="{C38D35D7-0854-464E-86CD-B48AD2096086}"/>
          </ac:cxnSpMkLst>
        </pc:cxnChg>
        <pc:cxnChg chg="add mod">
          <ac:chgData name="William Grey" userId="37b73424-c081-4fc2-b1af-363f4f3fd4f3" providerId="ADAL" clId="{D6591401-BF7E-4A95-9549-41BDCE18973D}" dt="2022-09-19T14:41:35.722" v="2758" actId="1076"/>
          <ac:cxnSpMkLst>
            <pc:docMk/>
            <pc:sldMk cId="1008740606" sldId="361"/>
            <ac:cxnSpMk id="47" creationId="{F0C5E9DE-6741-46D5-A9E8-F105BBB842C6}"/>
          </ac:cxnSpMkLst>
        </pc:cxnChg>
        <pc:cxnChg chg="mod">
          <ac:chgData name="William Grey" userId="37b73424-c081-4fc2-b1af-363f4f3fd4f3" providerId="ADAL" clId="{D6591401-BF7E-4A95-9549-41BDCE18973D}" dt="2022-09-19T14:39:09.148" v="2733" actId="14100"/>
          <ac:cxnSpMkLst>
            <pc:docMk/>
            <pc:sldMk cId="1008740606" sldId="361"/>
            <ac:cxnSpMk id="48" creationId="{DB332F9D-5A69-4B7A-87AA-3CA764DECDCC}"/>
          </ac:cxnSpMkLst>
        </pc:cxnChg>
        <pc:cxnChg chg="add mod">
          <ac:chgData name="William Grey" userId="37b73424-c081-4fc2-b1af-363f4f3fd4f3" providerId="ADAL" clId="{D6591401-BF7E-4A95-9549-41BDCE18973D}" dt="2022-09-19T14:41:18.435" v="2754" actId="14100"/>
          <ac:cxnSpMkLst>
            <pc:docMk/>
            <pc:sldMk cId="1008740606" sldId="361"/>
            <ac:cxnSpMk id="49" creationId="{0DE18E2C-CC28-427B-B77C-E9FCA5C65AA3}"/>
          </ac:cxnSpMkLst>
        </pc:cxnChg>
        <pc:cxnChg chg="add mod">
          <ac:chgData name="William Grey" userId="37b73424-c081-4fc2-b1af-363f4f3fd4f3" providerId="ADAL" clId="{D6591401-BF7E-4A95-9549-41BDCE18973D}" dt="2022-09-19T14:35:53.527" v="2703"/>
          <ac:cxnSpMkLst>
            <pc:docMk/>
            <pc:sldMk cId="1008740606" sldId="361"/>
            <ac:cxnSpMk id="51" creationId="{8D60AC71-1BEE-4199-A92F-4687B2038C2B}"/>
          </ac:cxnSpMkLst>
        </pc:cxnChg>
        <pc:cxnChg chg="add mod">
          <ac:chgData name="William Grey" userId="37b73424-c081-4fc2-b1af-363f4f3fd4f3" providerId="ADAL" clId="{D6591401-BF7E-4A95-9549-41BDCE18973D}" dt="2022-09-19T14:42:58.380" v="2786" actId="1076"/>
          <ac:cxnSpMkLst>
            <pc:docMk/>
            <pc:sldMk cId="1008740606" sldId="361"/>
            <ac:cxnSpMk id="53" creationId="{8F470411-55F8-4E9E-927D-63311CE503A5}"/>
          </ac:cxnSpMkLst>
        </pc:cxnChg>
        <pc:cxnChg chg="add mod">
          <ac:chgData name="William Grey" userId="37b73424-c081-4fc2-b1af-363f4f3fd4f3" providerId="ADAL" clId="{D6591401-BF7E-4A95-9549-41BDCE18973D}" dt="2022-09-19T14:35:53.527" v="2703"/>
          <ac:cxnSpMkLst>
            <pc:docMk/>
            <pc:sldMk cId="1008740606" sldId="361"/>
            <ac:cxnSpMk id="55" creationId="{FB9D02DE-E3B1-4FB0-90CF-65FB5E67F7AF}"/>
          </ac:cxnSpMkLst>
        </pc:cxnChg>
        <pc:cxnChg chg="add mod">
          <ac:chgData name="William Grey" userId="37b73424-c081-4fc2-b1af-363f4f3fd4f3" providerId="ADAL" clId="{D6591401-BF7E-4A95-9549-41BDCE18973D}" dt="2022-09-19T14:42:55.038" v="2785" actId="1076"/>
          <ac:cxnSpMkLst>
            <pc:docMk/>
            <pc:sldMk cId="1008740606" sldId="361"/>
            <ac:cxnSpMk id="56" creationId="{A86AA7ED-2605-4F39-AC6F-7E6C4C1F4ED9}"/>
          </ac:cxnSpMkLst>
        </pc:cxnChg>
        <pc:cxnChg chg="add mod">
          <ac:chgData name="William Grey" userId="37b73424-c081-4fc2-b1af-363f4f3fd4f3" providerId="ADAL" clId="{D6591401-BF7E-4A95-9549-41BDCE18973D}" dt="2022-09-19T14:41:42.174" v="2763" actId="1038"/>
          <ac:cxnSpMkLst>
            <pc:docMk/>
            <pc:sldMk cId="1008740606" sldId="361"/>
            <ac:cxnSpMk id="58" creationId="{E276B5DB-B297-496A-AE33-E0C4B98BBFEA}"/>
          </ac:cxnSpMkLst>
        </pc:cxnChg>
        <pc:cxnChg chg="add mod">
          <ac:chgData name="William Grey" userId="37b73424-c081-4fc2-b1af-363f4f3fd4f3" providerId="ADAL" clId="{D6591401-BF7E-4A95-9549-41BDCE18973D}" dt="2022-09-19T14:41:50.452" v="2769" actId="1037"/>
          <ac:cxnSpMkLst>
            <pc:docMk/>
            <pc:sldMk cId="1008740606" sldId="361"/>
            <ac:cxnSpMk id="59" creationId="{56CA0A86-DEFB-4DA3-91DA-8B3D6C54F35E}"/>
          </ac:cxnSpMkLst>
        </pc:cxnChg>
        <pc:cxnChg chg="add mod">
          <ac:chgData name="William Grey" userId="37b73424-c081-4fc2-b1af-363f4f3fd4f3" providerId="ADAL" clId="{D6591401-BF7E-4A95-9549-41BDCE18973D}" dt="2022-09-19T14:42:07.134" v="2772" actId="14100"/>
          <ac:cxnSpMkLst>
            <pc:docMk/>
            <pc:sldMk cId="1008740606" sldId="361"/>
            <ac:cxnSpMk id="60" creationId="{D5C96629-ADA7-4FF9-8B6C-2B1262A386B1}"/>
          </ac:cxnSpMkLst>
        </pc:cxnChg>
        <pc:cxnChg chg="add mod">
          <ac:chgData name="William Grey" userId="37b73424-c081-4fc2-b1af-363f4f3fd4f3" providerId="ADAL" clId="{D6591401-BF7E-4A95-9549-41BDCE18973D}" dt="2022-09-19T14:42:34.233" v="2780" actId="14100"/>
          <ac:cxnSpMkLst>
            <pc:docMk/>
            <pc:sldMk cId="1008740606" sldId="361"/>
            <ac:cxnSpMk id="65" creationId="{E01CA997-BC12-41AB-944D-D94ACD968718}"/>
          </ac:cxnSpMkLst>
        </pc:cxnChg>
        <pc:cxnChg chg="add mod">
          <ac:chgData name="William Grey" userId="37b73424-c081-4fc2-b1af-363f4f3fd4f3" providerId="ADAL" clId="{D6591401-BF7E-4A95-9549-41BDCE18973D}" dt="2022-09-19T14:42:40.915" v="2782" actId="14100"/>
          <ac:cxnSpMkLst>
            <pc:docMk/>
            <pc:sldMk cId="1008740606" sldId="361"/>
            <ac:cxnSpMk id="66" creationId="{3C058ACD-39C9-4B37-8CC4-6C115ED7DA87}"/>
          </ac:cxnSpMkLst>
        </pc:cxnChg>
        <pc:cxnChg chg="add mod">
          <ac:chgData name="William Grey" userId="37b73424-c081-4fc2-b1af-363f4f3fd4f3" providerId="ADAL" clId="{D6591401-BF7E-4A95-9549-41BDCE18973D}" dt="2022-09-19T14:43:38.369" v="2792" actId="1076"/>
          <ac:cxnSpMkLst>
            <pc:docMk/>
            <pc:sldMk cId="1008740606" sldId="361"/>
            <ac:cxnSpMk id="87" creationId="{448CED67-4665-43D5-A5CA-85891A9AA09D}"/>
          </ac:cxnSpMkLst>
        </pc:cxnChg>
        <pc:cxnChg chg="add mod">
          <ac:chgData name="William Grey" userId="37b73424-c081-4fc2-b1af-363f4f3fd4f3" providerId="ADAL" clId="{D6591401-BF7E-4A95-9549-41BDCE18973D}" dt="2022-09-19T14:43:47.636" v="2795" actId="1076"/>
          <ac:cxnSpMkLst>
            <pc:docMk/>
            <pc:sldMk cId="1008740606" sldId="361"/>
            <ac:cxnSpMk id="89" creationId="{E9F003AB-4A96-44D1-A1D4-4EC73AEE83F2}"/>
          </ac:cxnSpMkLst>
        </pc:cxnChg>
      </pc:sldChg>
      <pc:sldChg chg="del">
        <pc:chgData name="William Grey" userId="37b73424-c081-4fc2-b1af-363f4f3fd4f3" providerId="ADAL" clId="{D6591401-BF7E-4A95-9549-41BDCE18973D}" dt="2022-09-19T10:32:05.783" v="46" actId="47"/>
        <pc:sldMkLst>
          <pc:docMk/>
          <pc:sldMk cId="3693896562" sldId="362"/>
        </pc:sldMkLst>
      </pc:sldChg>
      <pc:sldChg chg="del">
        <pc:chgData name="William Grey" userId="37b73424-c081-4fc2-b1af-363f4f3fd4f3" providerId="ADAL" clId="{D6591401-BF7E-4A95-9549-41BDCE18973D}" dt="2022-09-19T10:32:06.617" v="48" actId="47"/>
        <pc:sldMkLst>
          <pc:docMk/>
          <pc:sldMk cId="2257872340" sldId="363"/>
        </pc:sldMkLst>
      </pc:sldChg>
      <pc:sldChg chg="del">
        <pc:chgData name="William Grey" userId="37b73424-c081-4fc2-b1af-363f4f3fd4f3" providerId="ADAL" clId="{D6591401-BF7E-4A95-9549-41BDCE18973D}" dt="2022-09-19T10:32:07.552" v="50" actId="47"/>
        <pc:sldMkLst>
          <pc:docMk/>
          <pc:sldMk cId="1295909372" sldId="364"/>
        </pc:sldMkLst>
      </pc:sldChg>
      <pc:sldChg chg="del">
        <pc:chgData name="William Grey" userId="37b73424-c081-4fc2-b1af-363f4f3fd4f3" providerId="ADAL" clId="{D6591401-BF7E-4A95-9549-41BDCE18973D}" dt="2022-09-19T10:32:07.096" v="49" actId="47"/>
        <pc:sldMkLst>
          <pc:docMk/>
          <pc:sldMk cId="588693293" sldId="365"/>
        </pc:sldMkLst>
      </pc:sldChg>
      <pc:sldChg chg="del">
        <pc:chgData name="William Grey" userId="37b73424-c081-4fc2-b1af-363f4f3fd4f3" providerId="ADAL" clId="{D6591401-BF7E-4A95-9549-41BDCE18973D}" dt="2022-09-19T10:32:07.917" v="51" actId="47"/>
        <pc:sldMkLst>
          <pc:docMk/>
          <pc:sldMk cId="3775927191" sldId="366"/>
        </pc:sldMkLst>
      </pc:sldChg>
      <pc:sldChg chg="del">
        <pc:chgData name="William Grey" userId="37b73424-c081-4fc2-b1af-363f4f3fd4f3" providerId="ADAL" clId="{D6591401-BF7E-4A95-9549-41BDCE18973D}" dt="2022-09-19T10:32:08.303" v="52" actId="47"/>
        <pc:sldMkLst>
          <pc:docMk/>
          <pc:sldMk cId="2543532069" sldId="367"/>
        </pc:sldMkLst>
      </pc:sldChg>
      <pc:sldChg chg="del ord">
        <pc:chgData name="William Grey" userId="37b73424-c081-4fc2-b1af-363f4f3fd4f3" providerId="ADAL" clId="{D6591401-BF7E-4A95-9549-41BDCE18973D}" dt="2022-09-19T10:33:06.867" v="69" actId="47"/>
        <pc:sldMkLst>
          <pc:docMk/>
          <pc:sldMk cId="3518451017" sldId="368"/>
        </pc:sldMkLst>
      </pc:sldChg>
      <pc:sldChg chg="addSp modSp mod ord">
        <pc:chgData name="William Grey" userId="37b73424-c081-4fc2-b1af-363f4f3fd4f3" providerId="ADAL" clId="{D6591401-BF7E-4A95-9549-41BDCE18973D}" dt="2022-10-07T12:32:08.521" v="3684" actId="20577"/>
        <pc:sldMkLst>
          <pc:docMk/>
          <pc:sldMk cId="319906565" sldId="369"/>
        </pc:sldMkLst>
        <pc:spChg chg="mod">
          <ac:chgData name="William Grey" userId="37b73424-c081-4fc2-b1af-363f4f3fd4f3" providerId="ADAL" clId="{D6591401-BF7E-4A95-9549-41BDCE18973D}" dt="2022-09-19T10:37:02.876" v="254"/>
          <ac:spMkLst>
            <pc:docMk/>
            <pc:sldMk cId="319906565" sldId="369"/>
            <ac:spMk id="2" creationId="{00000000-0000-0000-0000-000000000000}"/>
          </ac:spMkLst>
        </pc:spChg>
        <pc:spChg chg="mod">
          <ac:chgData name="William Grey" userId="37b73424-c081-4fc2-b1af-363f4f3fd4f3" providerId="ADAL" clId="{D6591401-BF7E-4A95-9549-41BDCE18973D}" dt="2022-09-19T10:37:39.574" v="258" actId="164"/>
          <ac:spMkLst>
            <pc:docMk/>
            <pc:sldMk cId="319906565" sldId="369"/>
            <ac:spMk id="4" creationId="{51B5EC9F-918F-48D1-9157-1E266F31C53B}"/>
          </ac:spMkLst>
        </pc:spChg>
        <pc:grpChg chg="add mod">
          <ac:chgData name="William Grey" userId="37b73424-c081-4fc2-b1af-363f4f3fd4f3" providerId="ADAL" clId="{D6591401-BF7E-4A95-9549-41BDCE18973D}" dt="2022-09-19T10:37:39.574" v="258" actId="164"/>
          <ac:grpSpMkLst>
            <pc:docMk/>
            <pc:sldMk cId="319906565" sldId="369"/>
            <ac:grpSpMk id="3" creationId="{93E34A56-7B4E-432C-BA38-DDD211D34903}"/>
          </ac:grpSpMkLst>
        </pc:grpChg>
        <pc:grpChg chg="mod">
          <ac:chgData name="William Grey" userId="37b73424-c081-4fc2-b1af-363f4f3fd4f3" providerId="ADAL" clId="{D6591401-BF7E-4A95-9549-41BDCE18973D}" dt="2022-09-19T10:37:39.574" v="258" actId="164"/>
          <ac:grpSpMkLst>
            <pc:docMk/>
            <pc:sldMk cId="319906565" sldId="369"/>
            <ac:grpSpMk id="23" creationId="{5B69BF46-CBFD-449C-AA67-EE25F9745D2D}"/>
          </ac:grpSpMkLst>
        </pc:grpChg>
        <pc:graphicFrameChg chg="mod modGraphic">
          <ac:chgData name="William Grey" userId="37b73424-c081-4fc2-b1af-363f4f3fd4f3" providerId="ADAL" clId="{D6591401-BF7E-4A95-9549-41BDCE18973D}" dt="2022-10-07T12:32:08.521" v="3684" actId="20577"/>
          <ac:graphicFrameMkLst>
            <pc:docMk/>
            <pc:sldMk cId="319906565" sldId="369"/>
            <ac:graphicFrameMk id="24" creationId="{CA9EA18E-A9A0-4970-A192-A8F542C91A61}"/>
          </ac:graphicFrameMkLst>
        </pc:graphicFrameChg>
      </pc:sldChg>
      <pc:sldChg chg="addSp delSp modSp add mod">
        <pc:chgData name="William Grey" userId="37b73424-c081-4fc2-b1af-363f4f3fd4f3" providerId="ADAL" clId="{D6591401-BF7E-4A95-9549-41BDCE18973D}" dt="2022-09-19T10:36:08.774" v="194" actId="1076"/>
        <pc:sldMkLst>
          <pc:docMk/>
          <pc:sldMk cId="127820764" sldId="370"/>
        </pc:sldMkLst>
        <pc:spChg chg="mod">
          <ac:chgData name="William Grey" userId="37b73424-c081-4fc2-b1af-363f4f3fd4f3" providerId="ADAL" clId="{D6591401-BF7E-4A95-9549-41BDCE18973D}" dt="2022-09-19T10:34:31.683" v="130" actId="20577"/>
          <ac:spMkLst>
            <pc:docMk/>
            <pc:sldMk cId="127820764" sldId="370"/>
            <ac:spMk id="2" creationId="{00000000-0000-0000-0000-000000000000}"/>
          </ac:spMkLst>
        </pc:spChg>
        <pc:spChg chg="add mod">
          <ac:chgData name="William Grey" userId="37b73424-c081-4fc2-b1af-363f4f3fd4f3" providerId="ADAL" clId="{D6591401-BF7E-4A95-9549-41BDCE18973D}" dt="2022-09-19T10:36:08.774" v="194" actId="1076"/>
          <ac:spMkLst>
            <pc:docMk/>
            <pc:sldMk cId="127820764" sldId="370"/>
            <ac:spMk id="22" creationId="{32BFC7EB-0B95-4D15-A70A-AA93F51AC92F}"/>
          </ac:spMkLst>
        </pc:spChg>
        <pc:graphicFrameChg chg="add mod modGraphic">
          <ac:chgData name="William Grey" userId="37b73424-c081-4fc2-b1af-363f4f3fd4f3" providerId="ADAL" clId="{D6591401-BF7E-4A95-9549-41BDCE18973D}" dt="2022-09-19T10:34:16.798" v="128" actId="14100"/>
          <ac:graphicFrameMkLst>
            <pc:docMk/>
            <pc:sldMk cId="127820764" sldId="370"/>
            <ac:graphicFrameMk id="21" creationId="{4EED938F-4081-4231-AFA4-1C590CABCBBB}"/>
          </ac:graphicFrameMkLst>
        </pc:graphicFrameChg>
        <pc:graphicFrameChg chg="del">
          <ac:chgData name="William Grey" userId="37b73424-c081-4fc2-b1af-363f4f3fd4f3" providerId="ADAL" clId="{D6591401-BF7E-4A95-9549-41BDCE18973D}" dt="2022-09-19T10:34:03.551" v="124" actId="478"/>
          <ac:graphicFrameMkLst>
            <pc:docMk/>
            <pc:sldMk cId="127820764" sldId="370"/>
            <ac:graphicFrameMk id="24" creationId="{CA9EA18E-A9A0-4970-A192-A8F542C91A61}"/>
          </ac:graphicFrameMkLst>
        </pc:graphicFrameChg>
      </pc:sldChg>
      <pc:sldChg chg="delSp modSp add mod">
        <pc:chgData name="William Grey" userId="37b73424-c081-4fc2-b1af-363f4f3fd4f3" providerId="ADAL" clId="{D6591401-BF7E-4A95-9549-41BDCE18973D}" dt="2022-10-07T12:31:24.077" v="3679"/>
        <pc:sldMkLst>
          <pc:docMk/>
          <pc:sldMk cId="618302545" sldId="371"/>
        </pc:sldMkLst>
        <pc:spChg chg="mod">
          <ac:chgData name="William Grey" userId="37b73424-c081-4fc2-b1af-363f4f3fd4f3" providerId="ADAL" clId="{D6591401-BF7E-4A95-9549-41BDCE18973D}" dt="2022-09-19T10:36:44.258" v="252" actId="20577"/>
          <ac:spMkLst>
            <pc:docMk/>
            <pc:sldMk cId="618302545" sldId="371"/>
            <ac:spMk id="2" creationId="{00000000-0000-0000-0000-000000000000}"/>
          </ac:spMkLst>
        </pc:spChg>
        <pc:spChg chg="del">
          <ac:chgData name="William Grey" userId="37b73424-c081-4fc2-b1af-363f4f3fd4f3" providerId="ADAL" clId="{D6591401-BF7E-4A95-9549-41BDCE18973D}" dt="2022-09-19T10:36:49.582" v="253" actId="478"/>
          <ac:spMkLst>
            <pc:docMk/>
            <pc:sldMk cId="618302545" sldId="371"/>
            <ac:spMk id="22" creationId="{32BFC7EB-0B95-4D15-A70A-AA93F51AC92F}"/>
          </ac:spMkLst>
        </pc:spChg>
        <pc:graphicFrameChg chg="mod">
          <ac:chgData name="William Grey" userId="37b73424-c081-4fc2-b1af-363f4f3fd4f3" providerId="ADAL" clId="{D6591401-BF7E-4A95-9549-41BDCE18973D}" dt="2022-10-07T12:31:24.077" v="3679"/>
          <ac:graphicFrameMkLst>
            <pc:docMk/>
            <pc:sldMk cId="618302545" sldId="371"/>
            <ac:graphicFrameMk id="21" creationId="{4EED938F-4081-4231-AFA4-1C590CABCBBB}"/>
          </ac:graphicFrameMkLst>
        </pc:graphicFrameChg>
      </pc:sldChg>
      <pc:sldChg chg="addSp modSp add del mod modAnim">
        <pc:chgData name="William Grey" userId="37b73424-c081-4fc2-b1af-363f4f3fd4f3" providerId="ADAL" clId="{D6591401-BF7E-4A95-9549-41BDCE18973D}" dt="2022-09-19T11:31:11.885" v="838" actId="47"/>
        <pc:sldMkLst>
          <pc:docMk/>
          <pc:sldMk cId="1605761433" sldId="372"/>
        </pc:sldMkLst>
        <pc:spChg chg="add mod">
          <ac:chgData name="William Grey" userId="37b73424-c081-4fc2-b1af-363f4f3fd4f3" providerId="ADAL" clId="{D6591401-BF7E-4A95-9549-41BDCE18973D}" dt="2022-09-19T10:43:25.940" v="311" actId="1038"/>
          <ac:spMkLst>
            <pc:docMk/>
            <pc:sldMk cId="1605761433" sldId="372"/>
            <ac:spMk id="23" creationId="{F005EF45-3F2F-4E95-8C0F-276280082748}"/>
          </ac:spMkLst>
        </pc:spChg>
        <pc:spChg chg="add mod">
          <ac:chgData name="William Grey" userId="37b73424-c081-4fc2-b1af-363f4f3fd4f3" providerId="ADAL" clId="{D6591401-BF7E-4A95-9549-41BDCE18973D}" dt="2022-09-19T10:43:25.940" v="311" actId="1038"/>
          <ac:spMkLst>
            <pc:docMk/>
            <pc:sldMk cId="1605761433" sldId="372"/>
            <ac:spMk id="39" creationId="{E446E16E-D215-44C3-9226-C423799CF0D3}"/>
          </ac:spMkLst>
        </pc:spChg>
        <pc:spChg chg="add mod">
          <ac:chgData name="William Grey" userId="37b73424-c081-4fc2-b1af-363f4f3fd4f3" providerId="ADAL" clId="{D6591401-BF7E-4A95-9549-41BDCE18973D}" dt="2022-09-19T10:43:25.940" v="311" actId="1038"/>
          <ac:spMkLst>
            <pc:docMk/>
            <pc:sldMk cId="1605761433" sldId="372"/>
            <ac:spMk id="40" creationId="{031A45C7-1259-4D53-8B50-B9003ADC7F82}"/>
          </ac:spMkLst>
        </pc:spChg>
        <pc:spChg chg="add mod">
          <ac:chgData name="William Grey" userId="37b73424-c081-4fc2-b1af-363f4f3fd4f3" providerId="ADAL" clId="{D6591401-BF7E-4A95-9549-41BDCE18973D}" dt="2022-09-19T10:43:25.940" v="311" actId="1038"/>
          <ac:spMkLst>
            <pc:docMk/>
            <pc:sldMk cId="1605761433" sldId="372"/>
            <ac:spMk id="41" creationId="{C2556994-80C4-479D-9D16-09E2B1212DEA}"/>
          </ac:spMkLst>
        </pc:spChg>
        <pc:spChg chg="add mod">
          <ac:chgData name="William Grey" userId="37b73424-c081-4fc2-b1af-363f4f3fd4f3" providerId="ADAL" clId="{D6591401-BF7E-4A95-9549-41BDCE18973D}" dt="2022-09-19T10:43:25.940" v="311" actId="1038"/>
          <ac:spMkLst>
            <pc:docMk/>
            <pc:sldMk cId="1605761433" sldId="372"/>
            <ac:spMk id="42" creationId="{56DCDFE8-9983-42E0-A558-A156A7D6FFBD}"/>
          </ac:spMkLst>
        </pc:spChg>
        <pc:spChg chg="add mod">
          <ac:chgData name="William Grey" userId="37b73424-c081-4fc2-b1af-363f4f3fd4f3" providerId="ADAL" clId="{D6591401-BF7E-4A95-9549-41BDCE18973D}" dt="2022-09-19T10:43:25.940" v="311" actId="1038"/>
          <ac:spMkLst>
            <pc:docMk/>
            <pc:sldMk cId="1605761433" sldId="372"/>
            <ac:spMk id="43" creationId="{BFB77EF4-1A31-4525-8F9A-31CF02AD7821}"/>
          </ac:spMkLst>
        </pc:spChg>
        <pc:grpChg chg="ord">
          <ac:chgData name="William Grey" userId="37b73424-c081-4fc2-b1af-363f4f3fd4f3" providerId="ADAL" clId="{D6591401-BF7E-4A95-9549-41BDCE18973D}" dt="2022-09-19T10:46:01.762" v="341" actId="167"/>
          <ac:grpSpMkLst>
            <pc:docMk/>
            <pc:sldMk cId="1605761433" sldId="372"/>
            <ac:grpSpMk id="21" creationId="{E877952A-C7F1-4E4A-8054-95CCDC453F13}"/>
          </ac:grpSpMkLst>
        </pc:grpChg>
        <pc:graphicFrameChg chg="mod">
          <ac:chgData name="William Grey" userId="37b73424-c081-4fc2-b1af-363f4f3fd4f3" providerId="ADAL" clId="{D6591401-BF7E-4A95-9549-41BDCE18973D}" dt="2022-09-19T10:45:57.585" v="340" actId="1076"/>
          <ac:graphicFrameMkLst>
            <pc:docMk/>
            <pc:sldMk cId="1605761433" sldId="372"/>
            <ac:graphicFrameMk id="19" creationId="{75305AD3-FFBB-4FC2-87CA-3041FDC5692B}"/>
          </ac:graphicFrameMkLst>
        </pc:graphicFrameChg>
        <pc:graphicFrameChg chg="mod modGraphic">
          <ac:chgData name="William Grey" userId="37b73424-c081-4fc2-b1af-363f4f3fd4f3" providerId="ADAL" clId="{D6591401-BF7E-4A95-9549-41BDCE18973D}" dt="2022-09-19T10:42:54.674" v="308" actId="14100"/>
          <ac:graphicFrameMkLst>
            <pc:docMk/>
            <pc:sldMk cId="1605761433" sldId="372"/>
            <ac:graphicFrameMk id="22" creationId="{F20A172B-9C01-48DF-AE21-3DE7EDD47E70}"/>
          </ac:graphicFrameMkLst>
        </pc:graphicFrameChg>
      </pc:sldChg>
      <pc:sldChg chg="addSp modSp add del modAnim">
        <pc:chgData name="William Grey" userId="37b73424-c081-4fc2-b1af-363f4f3fd4f3" providerId="ADAL" clId="{D6591401-BF7E-4A95-9549-41BDCE18973D}" dt="2022-09-19T10:56:32.256" v="515" actId="47"/>
        <pc:sldMkLst>
          <pc:docMk/>
          <pc:sldMk cId="2126276669" sldId="373"/>
        </pc:sldMkLst>
        <pc:spChg chg="add mod">
          <ac:chgData name="William Grey" userId="37b73424-c081-4fc2-b1af-363f4f3fd4f3" providerId="ADAL" clId="{D6591401-BF7E-4A95-9549-41BDCE18973D}" dt="2022-09-19T10:51:53.374" v="440"/>
          <ac:spMkLst>
            <pc:docMk/>
            <pc:sldMk cId="2126276669" sldId="373"/>
            <ac:spMk id="23" creationId="{6F16DD78-50F9-4AFD-82D5-13285C8799FE}"/>
          </ac:spMkLst>
        </pc:spChg>
        <pc:spChg chg="add mod">
          <ac:chgData name="William Grey" userId="37b73424-c081-4fc2-b1af-363f4f3fd4f3" providerId="ADAL" clId="{D6591401-BF7E-4A95-9549-41BDCE18973D}" dt="2022-09-19T10:51:53.374" v="440"/>
          <ac:spMkLst>
            <pc:docMk/>
            <pc:sldMk cId="2126276669" sldId="373"/>
            <ac:spMk id="39" creationId="{FAF62AA6-C57F-4C90-9887-98BBE11F308C}"/>
          </ac:spMkLst>
        </pc:spChg>
        <pc:spChg chg="add mod">
          <ac:chgData name="William Grey" userId="37b73424-c081-4fc2-b1af-363f4f3fd4f3" providerId="ADAL" clId="{D6591401-BF7E-4A95-9549-41BDCE18973D}" dt="2022-09-19T10:51:53.374" v="440"/>
          <ac:spMkLst>
            <pc:docMk/>
            <pc:sldMk cId="2126276669" sldId="373"/>
            <ac:spMk id="40" creationId="{2CF8AB86-19C2-4A95-8EED-4F5DF1497184}"/>
          </ac:spMkLst>
        </pc:spChg>
        <pc:spChg chg="add mod">
          <ac:chgData name="William Grey" userId="37b73424-c081-4fc2-b1af-363f4f3fd4f3" providerId="ADAL" clId="{D6591401-BF7E-4A95-9549-41BDCE18973D}" dt="2022-09-19T10:51:53.374" v="440"/>
          <ac:spMkLst>
            <pc:docMk/>
            <pc:sldMk cId="2126276669" sldId="373"/>
            <ac:spMk id="41" creationId="{5B5BC54C-91F0-485E-8D7A-4867B6F27636}"/>
          </ac:spMkLst>
        </pc:spChg>
        <pc:spChg chg="add mod">
          <ac:chgData name="William Grey" userId="37b73424-c081-4fc2-b1af-363f4f3fd4f3" providerId="ADAL" clId="{D6591401-BF7E-4A95-9549-41BDCE18973D}" dt="2022-09-19T10:51:53.374" v="440"/>
          <ac:spMkLst>
            <pc:docMk/>
            <pc:sldMk cId="2126276669" sldId="373"/>
            <ac:spMk id="42" creationId="{B8CEF44A-3F16-428D-8FB6-85A6DCB1CB36}"/>
          </ac:spMkLst>
        </pc:spChg>
        <pc:spChg chg="add mod">
          <ac:chgData name="William Grey" userId="37b73424-c081-4fc2-b1af-363f4f3fd4f3" providerId="ADAL" clId="{D6591401-BF7E-4A95-9549-41BDCE18973D}" dt="2022-09-19T10:51:53.374" v="440"/>
          <ac:spMkLst>
            <pc:docMk/>
            <pc:sldMk cId="2126276669" sldId="373"/>
            <ac:spMk id="43" creationId="{E3D6D380-356A-4671-9F77-7550B25B9CB7}"/>
          </ac:spMkLst>
        </pc:spChg>
      </pc:sldChg>
      <pc:sldChg chg="addSp modSp add del modAnim">
        <pc:chgData name="William Grey" userId="37b73424-c081-4fc2-b1af-363f4f3fd4f3" providerId="ADAL" clId="{D6591401-BF7E-4A95-9549-41BDCE18973D}" dt="2022-09-19T10:56:33.001" v="516" actId="47"/>
        <pc:sldMkLst>
          <pc:docMk/>
          <pc:sldMk cId="2864445443" sldId="374"/>
        </pc:sldMkLst>
        <pc:spChg chg="add mod">
          <ac:chgData name="William Grey" userId="37b73424-c081-4fc2-b1af-363f4f3fd4f3" providerId="ADAL" clId="{D6591401-BF7E-4A95-9549-41BDCE18973D}" dt="2022-09-19T10:51:56.011" v="441"/>
          <ac:spMkLst>
            <pc:docMk/>
            <pc:sldMk cId="2864445443" sldId="374"/>
            <ac:spMk id="23" creationId="{093BDC45-A07C-43D5-99D5-18BFA11B1ED0}"/>
          </ac:spMkLst>
        </pc:spChg>
        <pc:spChg chg="add mod">
          <ac:chgData name="William Grey" userId="37b73424-c081-4fc2-b1af-363f4f3fd4f3" providerId="ADAL" clId="{D6591401-BF7E-4A95-9549-41BDCE18973D}" dt="2022-09-19T10:51:56.011" v="441"/>
          <ac:spMkLst>
            <pc:docMk/>
            <pc:sldMk cId="2864445443" sldId="374"/>
            <ac:spMk id="39" creationId="{58551416-BD70-4936-888C-0FF8204EADAA}"/>
          </ac:spMkLst>
        </pc:spChg>
        <pc:spChg chg="add mod">
          <ac:chgData name="William Grey" userId="37b73424-c081-4fc2-b1af-363f4f3fd4f3" providerId="ADAL" clId="{D6591401-BF7E-4A95-9549-41BDCE18973D}" dt="2022-09-19T10:51:56.011" v="441"/>
          <ac:spMkLst>
            <pc:docMk/>
            <pc:sldMk cId="2864445443" sldId="374"/>
            <ac:spMk id="40" creationId="{C27CE0BB-4BC2-4B3F-882C-9F6DD6701570}"/>
          </ac:spMkLst>
        </pc:spChg>
        <pc:spChg chg="add mod">
          <ac:chgData name="William Grey" userId="37b73424-c081-4fc2-b1af-363f4f3fd4f3" providerId="ADAL" clId="{D6591401-BF7E-4A95-9549-41BDCE18973D}" dt="2022-09-19T10:51:56.011" v="441"/>
          <ac:spMkLst>
            <pc:docMk/>
            <pc:sldMk cId="2864445443" sldId="374"/>
            <ac:spMk id="41" creationId="{B7866019-6AE2-4718-A09E-D1D15C637001}"/>
          </ac:spMkLst>
        </pc:spChg>
        <pc:spChg chg="add mod">
          <ac:chgData name="William Grey" userId="37b73424-c081-4fc2-b1af-363f4f3fd4f3" providerId="ADAL" clId="{D6591401-BF7E-4A95-9549-41BDCE18973D}" dt="2022-09-19T10:51:56.011" v="441"/>
          <ac:spMkLst>
            <pc:docMk/>
            <pc:sldMk cId="2864445443" sldId="374"/>
            <ac:spMk id="42" creationId="{375E265F-139E-498F-8950-845CA5B4EEF5}"/>
          </ac:spMkLst>
        </pc:spChg>
        <pc:spChg chg="add mod">
          <ac:chgData name="William Grey" userId="37b73424-c081-4fc2-b1af-363f4f3fd4f3" providerId="ADAL" clId="{D6591401-BF7E-4A95-9549-41BDCE18973D}" dt="2022-09-19T10:51:56.011" v="441"/>
          <ac:spMkLst>
            <pc:docMk/>
            <pc:sldMk cId="2864445443" sldId="374"/>
            <ac:spMk id="43" creationId="{5AB26F00-6C50-4274-8C4B-C1A22E12F803}"/>
          </ac:spMkLst>
        </pc:spChg>
      </pc:sldChg>
      <pc:sldChg chg="add del">
        <pc:chgData name="William Grey" userId="37b73424-c081-4fc2-b1af-363f4f3fd4f3" providerId="ADAL" clId="{D6591401-BF7E-4A95-9549-41BDCE18973D}" dt="2022-09-19T10:56:34.932" v="517" actId="47"/>
        <pc:sldMkLst>
          <pc:docMk/>
          <pc:sldMk cId="1568320961" sldId="375"/>
        </pc:sldMkLst>
      </pc:sldChg>
      <pc:sldChg chg="addSp modSp add mod modAnim">
        <pc:chgData name="William Grey" userId="37b73424-c081-4fc2-b1af-363f4f3fd4f3" providerId="ADAL" clId="{D6591401-BF7E-4A95-9549-41BDCE18973D}" dt="2022-10-07T12:32:26.638" v="3686"/>
        <pc:sldMkLst>
          <pc:docMk/>
          <pc:sldMk cId="434769446" sldId="376"/>
        </pc:sldMkLst>
        <pc:spChg chg="mod">
          <ac:chgData name="William Grey" userId="37b73424-c081-4fc2-b1af-363f4f3fd4f3" providerId="ADAL" clId="{D6591401-BF7E-4A95-9549-41BDCE18973D}" dt="2022-09-19T10:47:20.089" v="360" actId="1036"/>
          <ac:spMkLst>
            <pc:docMk/>
            <pc:sldMk cId="434769446" sldId="376"/>
            <ac:spMk id="4" creationId="{EAFE7157-680C-46E7-B97A-3211E3FFFC36}"/>
          </ac:spMkLst>
        </pc:spChg>
        <pc:spChg chg="add mod">
          <ac:chgData name="William Grey" userId="37b73424-c081-4fc2-b1af-363f4f3fd4f3" providerId="ADAL" clId="{D6591401-BF7E-4A95-9549-41BDCE18973D}" dt="2022-09-19T10:52:19.820" v="443"/>
          <ac:spMkLst>
            <pc:docMk/>
            <pc:sldMk cId="434769446" sldId="376"/>
            <ac:spMk id="23" creationId="{8FA22070-3833-472F-9572-7B57E95893A4}"/>
          </ac:spMkLst>
        </pc:spChg>
        <pc:spChg chg="add mod">
          <ac:chgData name="William Grey" userId="37b73424-c081-4fc2-b1af-363f4f3fd4f3" providerId="ADAL" clId="{D6591401-BF7E-4A95-9549-41BDCE18973D}" dt="2022-09-19T10:52:19.820" v="443"/>
          <ac:spMkLst>
            <pc:docMk/>
            <pc:sldMk cId="434769446" sldId="376"/>
            <ac:spMk id="39" creationId="{98EAF44D-2E13-4963-94E6-BA4CA417615D}"/>
          </ac:spMkLst>
        </pc:spChg>
        <pc:spChg chg="add mod">
          <ac:chgData name="William Grey" userId="37b73424-c081-4fc2-b1af-363f4f3fd4f3" providerId="ADAL" clId="{D6591401-BF7E-4A95-9549-41BDCE18973D}" dt="2022-09-19T10:52:19.820" v="443"/>
          <ac:spMkLst>
            <pc:docMk/>
            <pc:sldMk cId="434769446" sldId="376"/>
            <ac:spMk id="40" creationId="{5F89C6ED-A8A3-40B9-A362-ACA44EF752E6}"/>
          </ac:spMkLst>
        </pc:spChg>
        <pc:spChg chg="add mod">
          <ac:chgData name="William Grey" userId="37b73424-c081-4fc2-b1af-363f4f3fd4f3" providerId="ADAL" clId="{D6591401-BF7E-4A95-9549-41BDCE18973D}" dt="2022-09-19T10:52:19.820" v="443"/>
          <ac:spMkLst>
            <pc:docMk/>
            <pc:sldMk cId="434769446" sldId="376"/>
            <ac:spMk id="41" creationId="{4D7DEEA1-BFC4-4F35-A7C5-48A37CEAEB49}"/>
          </ac:spMkLst>
        </pc:spChg>
        <pc:spChg chg="add mod">
          <ac:chgData name="William Grey" userId="37b73424-c081-4fc2-b1af-363f4f3fd4f3" providerId="ADAL" clId="{D6591401-BF7E-4A95-9549-41BDCE18973D}" dt="2022-09-19T10:52:19.820" v="443"/>
          <ac:spMkLst>
            <pc:docMk/>
            <pc:sldMk cId="434769446" sldId="376"/>
            <ac:spMk id="42" creationId="{94B91429-5B35-41DB-8B92-C85E18CF31C5}"/>
          </ac:spMkLst>
        </pc:spChg>
        <pc:spChg chg="add mod">
          <ac:chgData name="William Grey" userId="37b73424-c081-4fc2-b1af-363f4f3fd4f3" providerId="ADAL" clId="{D6591401-BF7E-4A95-9549-41BDCE18973D}" dt="2022-09-19T10:52:19.820" v="443"/>
          <ac:spMkLst>
            <pc:docMk/>
            <pc:sldMk cId="434769446" sldId="376"/>
            <ac:spMk id="43" creationId="{4209A579-C1B5-4B1A-834E-2B76B92E0313}"/>
          </ac:spMkLst>
        </pc:spChg>
        <pc:graphicFrameChg chg="mod">
          <ac:chgData name="William Grey" userId="37b73424-c081-4fc2-b1af-363f4f3fd4f3" providerId="ADAL" clId="{D6591401-BF7E-4A95-9549-41BDCE18973D}" dt="2022-10-07T12:32:26.638" v="3686"/>
          <ac:graphicFrameMkLst>
            <pc:docMk/>
            <pc:sldMk cId="434769446" sldId="376"/>
            <ac:graphicFrameMk id="19" creationId="{75305AD3-FFBB-4FC2-87CA-3041FDC5692B}"/>
          </ac:graphicFrameMkLst>
        </pc:graphicFrameChg>
      </pc:sldChg>
      <pc:sldChg chg="addSp modSp add mod modAnim">
        <pc:chgData name="William Grey" userId="37b73424-c081-4fc2-b1af-363f4f3fd4f3" providerId="ADAL" clId="{D6591401-BF7E-4A95-9549-41BDCE18973D}" dt="2022-10-07T12:32:31.186" v="3687"/>
        <pc:sldMkLst>
          <pc:docMk/>
          <pc:sldMk cId="3503311253" sldId="377"/>
        </pc:sldMkLst>
        <pc:spChg chg="mod">
          <ac:chgData name="William Grey" userId="37b73424-c081-4fc2-b1af-363f4f3fd4f3" providerId="ADAL" clId="{D6591401-BF7E-4A95-9549-41BDCE18973D}" dt="2022-09-19T10:47:40.983" v="362" actId="1076"/>
          <ac:spMkLst>
            <pc:docMk/>
            <pc:sldMk cId="3503311253" sldId="377"/>
            <ac:spMk id="4" creationId="{EAFE7157-680C-46E7-B97A-3211E3FFFC36}"/>
          </ac:spMkLst>
        </pc:spChg>
        <pc:spChg chg="add mod">
          <ac:chgData name="William Grey" userId="37b73424-c081-4fc2-b1af-363f4f3fd4f3" providerId="ADAL" clId="{D6591401-BF7E-4A95-9549-41BDCE18973D}" dt="2022-09-19T10:52:22.872" v="444"/>
          <ac:spMkLst>
            <pc:docMk/>
            <pc:sldMk cId="3503311253" sldId="377"/>
            <ac:spMk id="23" creationId="{A98B8C37-7A86-4049-ADA6-D7E96DA2886A}"/>
          </ac:spMkLst>
        </pc:spChg>
        <pc:spChg chg="add mod">
          <ac:chgData name="William Grey" userId="37b73424-c081-4fc2-b1af-363f4f3fd4f3" providerId="ADAL" clId="{D6591401-BF7E-4A95-9549-41BDCE18973D}" dt="2022-09-19T10:52:22.872" v="444"/>
          <ac:spMkLst>
            <pc:docMk/>
            <pc:sldMk cId="3503311253" sldId="377"/>
            <ac:spMk id="39" creationId="{B65CCE94-8465-4977-B206-B21D8221A9E9}"/>
          </ac:spMkLst>
        </pc:spChg>
        <pc:spChg chg="add mod">
          <ac:chgData name="William Grey" userId="37b73424-c081-4fc2-b1af-363f4f3fd4f3" providerId="ADAL" clId="{D6591401-BF7E-4A95-9549-41BDCE18973D}" dt="2022-09-19T10:52:22.872" v="444"/>
          <ac:spMkLst>
            <pc:docMk/>
            <pc:sldMk cId="3503311253" sldId="377"/>
            <ac:spMk id="40" creationId="{3037F161-EE0A-4DFF-AE27-B1E828AE6786}"/>
          </ac:spMkLst>
        </pc:spChg>
        <pc:spChg chg="add mod">
          <ac:chgData name="William Grey" userId="37b73424-c081-4fc2-b1af-363f4f3fd4f3" providerId="ADAL" clId="{D6591401-BF7E-4A95-9549-41BDCE18973D}" dt="2022-09-19T10:52:22.872" v="444"/>
          <ac:spMkLst>
            <pc:docMk/>
            <pc:sldMk cId="3503311253" sldId="377"/>
            <ac:spMk id="41" creationId="{5CC05916-D1A2-4AAA-8218-5D0D0452F6F0}"/>
          </ac:spMkLst>
        </pc:spChg>
        <pc:spChg chg="add mod">
          <ac:chgData name="William Grey" userId="37b73424-c081-4fc2-b1af-363f4f3fd4f3" providerId="ADAL" clId="{D6591401-BF7E-4A95-9549-41BDCE18973D}" dt="2022-09-19T10:52:22.872" v="444"/>
          <ac:spMkLst>
            <pc:docMk/>
            <pc:sldMk cId="3503311253" sldId="377"/>
            <ac:spMk id="42" creationId="{AA6863AB-8FBE-4F21-BBFE-6EB7164D037E}"/>
          </ac:spMkLst>
        </pc:spChg>
        <pc:spChg chg="add mod">
          <ac:chgData name="William Grey" userId="37b73424-c081-4fc2-b1af-363f4f3fd4f3" providerId="ADAL" clId="{D6591401-BF7E-4A95-9549-41BDCE18973D}" dt="2022-09-19T10:52:22.872" v="444"/>
          <ac:spMkLst>
            <pc:docMk/>
            <pc:sldMk cId="3503311253" sldId="377"/>
            <ac:spMk id="43" creationId="{9C19E0E1-D179-4BD1-AC9C-A7A88C1030FA}"/>
          </ac:spMkLst>
        </pc:spChg>
        <pc:graphicFrameChg chg="mod">
          <ac:chgData name="William Grey" userId="37b73424-c081-4fc2-b1af-363f4f3fd4f3" providerId="ADAL" clId="{D6591401-BF7E-4A95-9549-41BDCE18973D}" dt="2022-10-07T12:32:31.186" v="3687"/>
          <ac:graphicFrameMkLst>
            <pc:docMk/>
            <pc:sldMk cId="3503311253" sldId="377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0:47:42.953" v="363" actId="20577"/>
          <ac:graphicFrameMkLst>
            <pc:docMk/>
            <pc:sldMk cId="3503311253" sldId="377"/>
            <ac:graphicFrameMk id="22" creationId="{F20A172B-9C01-48DF-AE21-3DE7EDD47E70}"/>
          </ac:graphicFrameMkLst>
        </pc:graphicFrameChg>
      </pc:sldChg>
      <pc:sldChg chg="addSp delSp modSp add mod delAnim modAnim">
        <pc:chgData name="William Grey" userId="37b73424-c081-4fc2-b1af-363f4f3fd4f3" providerId="ADAL" clId="{D6591401-BF7E-4A95-9549-41BDCE18973D}" dt="2022-10-07T12:32:54.166" v="3690"/>
        <pc:sldMkLst>
          <pc:docMk/>
          <pc:sldMk cId="1949247634" sldId="378"/>
        </pc:sldMkLst>
        <pc:spChg chg="mod">
          <ac:chgData name="William Grey" userId="37b73424-c081-4fc2-b1af-363f4f3fd4f3" providerId="ADAL" clId="{D6591401-BF7E-4A95-9549-41BDCE18973D}" dt="2022-09-19T10:48:59.769" v="422" actId="1036"/>
          <ac:spMkLst>
            <pc:docMk/>
            <pc:sldMk cId="1949247634" sldId="378"/>
            <ac:spMk id="4" creationId="{EAFE7157-680C-46E7-B97A-3211E3FFFC36}"/>
          </ac:spMkLst>
        </pc:spChg>
        <pc:spChg chg="add del mod">
          <ac:chgData name="William Grey" userId="37b73424-c081-4fc2-b1af-363f4f3fd4f3" providerId="ADAL" clId="{D6591401-BF7E-4A95-9549-41BDCE18973D}" dt="2022-09-19T10:52:35.839" v="447" actId="478"/>
          <ac:spMkLst>
            <pc:docMk/>
            <pc:sldMk cId="1949247634" sldId="378"/>
            <ac:spMk id="23" creationId="{A08727F7-D322-456B-B9CC-04303BAC5B4E}"/>
          </ac:spMkLst>
        </pc:spChg>
        <pc:spChg chg="add mod">
          <ac:chgData name="William Grey" userId="37b73424-c081-4fc2-b1af-363f4f3fd4f3" providerId="ADAL" clId="{D6591401-BF7E-4A95-9549-41BDCE18973D}" dt="2022-09-19T10:51:41.176" v="439"/>
          <ac:spMkLst>
            <pc:docMk/>
            <pc:sldMk cId="1949247634" sldId="378"/>
            <ac:spMk id="39" creationId="{78479D40-A5BE-4B2F-A246-A9BFA8950255}"/>
          </ac:spMkLst>
        </pc:spChg>
        <pc:spChg chg="add mod">
          <ac:chgData name="William Grey" userId="37b73424-c081-4fc2-b1af-363f4f3fd4f3" providerId="ADAL" clId="{D6591401-BF7E-4A95-9549-41BDCE18973D}" dt="2022-09-19T10:51:41.176" v="439"/>
          <ac:spMkLst>
            <pc:docMk/>
            <pc:sldMk cId="1949247634" sldId="378"/>
            <ac:spMk id="40" creationId="{1C848580-7DAC-4397-B8FE-DB276345B148}"/>
          </ac:spMkLst>
        </pc:spChg>
        <pc:spChg chg="add mod">
          <ac:chgData name="William Grey" userId="37b73424-c081-4fc2-b1af-363f4f3fd4f3" providerId="ADAL" clId="{D6591401-BF7E-4A95-9549-41BDCE18973D}" dt="2022-09-19T10:51:41.176" v="439"/>
          <ac:spMkLst>
            <pc:docMk/>
            <pc:sldMk cId="1949247634" sldId="378"/>
            <ac:spMk id="41" creationId="{5A1D141A-E526-40EC-B617-6D7394D9FFE8}"/>
          </ac:spMkLst>
        </pc:spChg>
        <pc:spChg chg="add mod">
          <ac:chgData name="William Grey" userId="37b73424-c081-4fc2-b1af-363f4f3fd4f3" providerId="ADAL" clId="{D6591401-BF7E-4A95-9549-41BDCE18973D}" dt="2022-09-19T10:51:41.176" v="439"/>
          <ac:spMkLst>
            <pc:docMk/>
            <pc:sldMk cId="1949247634" sldId="378"/>
            <ac:spMk id="42" creationId="{EB9EA3BD-410F-4C88-B11B-A4FC684F52EC}"/>
          </ac:spMkLst>
        </pc:spChg>
        <pc:spChg chg="add mod">
          <ac:chgData name="William Grey" userId="37b73424-c081-4fc2-b1af-363f4f3fd4f3" providerId="ADAL" clId="{D6591401-BF7E-4A95-9549-41BDCE18973D}" dt="2022-09-19T10:51:41.176" v="439"/>
          <ac:spMkLst>
            <pc:docMk/>
            <pc:sldMk cId="1949247634" sldId="378"/>
            <ac:spMk id="43" creationId="{60FF0673-F5C0-4047-AD4D-C492848E6E90}"/>
          </ac:spMkLst>
        </pc:spChg>
        <pc:graphicFrameChg chg="mod">
          <ac:chgData name="William Grey" userId="37b73424-c081-4fc2-b1af-363f4f3fd4f3" providerId="ADAL" clId="{D6591401-BF7E-4A95-9549-41BDCE18973D}" dt="2022-10-07T12:32:54.166" v="3690"/>
          <ac:graphicFrameMkLst>
            <pc:docMk/>
            <pc:sldMk cId="1949247634" sldId="378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0:49:05.006" v="425" actId="20577"/>
          <ac:graphicFrameMkLst>
            <pc:docMk/>
            <pc:sldMk cId="1949247634" sldId="378"/>
            <ac:graphicFrameMk id="22" creationId="{F20A172B-9C01-48DF-AE21-3DE7EDD47E70}"/>
          </ac:graphicFrameMkLst>
        </pc:graphicFrameChg>
      </pc:sldChg>
      <pc:sldChg chg="addSp modSp add mod modAnim">
        <pc:chgData name="William Grey" userId="37b73424-c081-4fc2-b1af-363f4f3fd4f3" providerId="ADAL" clId="{D6591401-BF7E-4A95-9549-41BDCE18973D}" dt="2022-10-07T12:32:40.511" v="3688"/>
        <pc:sldMkLst>
          <pc:docMk/>
          <pc:sldMk cId="817576504" sldId="379"/>
        </pc:sldMkLst>
        <pc:spChg chg="mod">
          <ac:chgData name="William Grey" userId="37b73424-c081-4fc2-b1af-363f4f3fd4f3" providerId="ADAL" clId="{D6591401-BF7E-4A95-9549-41BDCE18973D}" dt="2022-09-19T10:50:21.455" v="427" actId="1076"/>
          <ac:spMkLst>
            <pc:docMk/>
            <pc:sldMk cId="817576504" sldId="379"/>
            <ac:spMk id="4" creationId="{EAFE7157-680C-46E7-B97A-3211E3FFFC36}"/>
          </ac:spMkLst>
        </pc:spChg>
        <pc:spChg chg="add mod">
          <ac:chgData name="William Grey" userId="37b73424-c081-4fc2-b1af-363f4f3fd4f3" providerId="ADAL" clId="{D6591401-BF7E-4A95-9549-41BDCE18973D}" dt="2022-09-19T10:52:26.153" v="445"/>
          <ac:spMkLst>
            <pc:docMk/>
            <pc:sldMk cId="817576504" sldId="379"/>
            <ac:spMk id="23" creationId="{C0E715C1-80A2-4A68-8174-152BFB6EA7A3}"/>
          </ac:spMkLst>
        </pc:spChg>
        <pc:spChg chg="add mod">
          <ac:chgData name="William Grey" userId="37b73424-c081-4fc2-b1af-363f4f3fd4f3" providerId="ADAL" clId="{D6591401-BF7E-4A95-9549-41BDCE18973D}" dt="2022-09-19T10:52:26.153" v="445"/>
          <ac:spMkLst>
            <pc:docMk/>
            <pc:sldMk cId="817576504" sldId="379"/>
            <ac:spMk id="39" creationId="{6613CDB4-E603-4B01-A21A-A799D9FB67CE}"/>
          </ac:spMkLst>
        </pc:spChg>
        <pc:spChg chg="add mod">
          <ac:chgData name="William Grey" userId="37b73424-c081-4fc2-b1af-363f4f3fd4f3" providerId="ADAL" clId="{D6591401-BF7E-4A95-9549-41BDCE18973D}" dt="2022-09-19T10:52:26.153" v="445"/>
          <ac:spMkLst>
            <pc:docMk/>
            <pc:sldMk cId="817576504" sldId="379"/>
            <ac:spMk id="40" creationId="{A11048A5-8FBF-4EAF-9DE4-5D133AD6E629}"/>
          </ac:spMkLst>
        </pc:spChg>
        <pc:spChg chg="add mod">
          <ac:chgData name="William Grey" userId="37b73424-c081-4fc2-b1af-363f4f3fd4f3" providerId="ADAL" clId="{D6591401-BF7E-4A95-9549-41BDCE18973D}" dt="2022-09-19T10:52:26.153" v="445"/>
          <ac:spMkLst>
            <pc:docMk/>
            <pc:sldMk cId="817576504" sldId="379"/>
            <ac:spMk id="41" creationId="{ADAFE7C6-6CFA-431E-AADB-A39841F85888}"/>
          </ac:spMkLst>
        </pc:spChg>
        <pc:spChg chg="add mod">
          <ac:chgData name="William Grey" userId="37b73424-c081-4fc2-b1af-363f4f3fd4f3" providerId="ADAL" clId="{D6591401-BF7E-4A95-9549-41BDCE18973D}" dt="2022-09-19T10:52:26.153" v="445"/>
          <ac:spMkLst>
            <pc:docMk/>
            <pc:sldMk cId="817576504" sldId="379"/>
            <ac:spMk id="42" creationId="{A5263B52-57C0-46FA-9387-83F4FE809B0C}"/>
          </ac:spMkLst>
        </pc:spChg>
        <pc:spChg chg="add mod">
          <ac:chgData name="William Grey" userId="37b73424-c081-4fc2-b1af-363f4f3fd4f3" providerId="ADAL" clId="{D6591401-BF7E-4A95-9549-41BDCE18973D}" dt="2022-09-19T10:52:26.153" v="445"/>
          <ac:spMkLst>
            <pc:docMk/>
            <pc:sldMk cId="817576504" sldId="379"/>
            <ac:spMk id="43" creationId="{8E78A344-3DAA-4542-B64F-D0F14A0BDA7C}"/>
          </ac:spMkLst>
        </pc:spChg>
        <pc:graphicFrameChg chg="mod">
          <ac:chgData name="William Grey" userId="37b73424-c081-4fc2-b1af-363f4f3fd4f3" providerId="ADAL" clId="{D6591401-BF7E-4A95-9549-41BDCE18973D}" dt="2022-10-07T12:32:40.511" v="3688"/>
          <ac:graphicFrameMkLst>
            <pc:docMk/>
            <pc:sldMk cId="817576504" sldId="379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0:50:27.247" v="433" actId="20577"/>
          <ac:graphicFrameMkLst>
            <pc:docMk/>
            <pc:sldMk cId="817576504" sldId="379"/>
            <ac:graphicFrameMk id="22" creationId="{F20A172B-9C01-48DF-AE21-3DE7EDD47E70}"/>
          </ac:graphicFrameMkLst>
        </pc:graphicFrameChg>
      </pc:sldChg>
      <pc:sldChg chg="addSp modSp add mod modAnim">
        <pc:chgData name="William Grey" userId="37b73424-c081-4fc2-b1af-363f4f3fd4f3" providerId="ADAL" clId="{D6591401-BF7E-4A95-9549-41BDCE18973D}" dt="2022-10-07T12:32:49.382" v="3689"/>
        <pc:sldMkLst>
          <pc:docMk/>
          <pc:sldMk cId="3793618949" sldId="380"/>
        </pc:sldMkLst>
        <pc:spChg chg="mod">
          <ac:chgData name="William Grey" userId="37b73424-c081-4fc2-b1af-363f4f3fd4f3" providerId="ADAL" clId="{D6591401-BF7E-4A95-9549-41BDCE18973D}" dt="2022-09-19T10:50:45.361" v="435" actId="1076"/>
          <ac:spMkLst>
            <pc:docMk/>
            <pc:sldMk cId="3793618949" sldId="380"/>
            <ac:spMk id="4" creationId="{EAFE7157-680C-46E7-B97A-3211E3FFFC36}"/>
          </ac:spMkLst>
        </pc:spChg>
        <pc:spChg chg="add mod">
          <ac:chgData name="William Grey" userId="37b73424-c081-4fc2-b1af-363f4f3fd4f3" providerId="ADAL" clId="{D6591401-BF7E-4A95-9549-41BDCE18973D}" dt="2022-09-19T10:52:28.960" v="446"/>
          <ac:spMkLst>
            <pc:docMk/>
            <pc:sldMk cId="3793618949" sldId="380"/>
            <ac:spMk id="23" creationId="{29EDA54C-6C04-42C1-A327-84BA7405F621}"/>
          </ac:spMkLst>
        </pc:spChg>
        <pc:spChg chg="add mod">
          <ac:chgData name="William Grey" userId="37b73424-c081-4fc2-b1af-363f4f3fd4f3" providerId="ADAL" clId="{D6591401-BF7E-4A95-9549-41BDCE18973D}" dt="2022-09-19T10:52:28.960" v="446"/>
          <ac:spMkLst>
            <pc:docMk/>
            <pc:sldMk cId="3793618949" sldId="380"/>
            <ac:spMk id="39" creationId="{CF4DCE9C-B94F-4CDE-B45D-2FCB63225E1A}"/>
          </ac:spMkLst>
        </pc:spChg>
        <pc:spChg chg="add mod">
          <ac:chgData name="William Grey" userId="37b73424-c081-4fc2-b1af-363f4f3fd4f3" providerId="ADAL" clId="{D6591401-BF7E-4A95-9549-41BDCE18973D}" dt="2022-09-19T10:52:28.960" v="446"/>
          <ac:spMkLst>
            <pc:docMk/>
            <pc:sldMk cId="3793618949" sldId="380"/>
            <ac:spMk id="40" creationId="{8F61CC10-BD87-4206-979F-E11E4552F860}"/>
          </ac:spMkLst>
        </pc:spChg>
        <pc:spChg chg="add mod">
          <ac:chgData name="William Grey" userId="37b73424-c081-4fc2-b1af-363f4f3fd4f3" providerId="ADAL" clId="{D6591401-BF7E-4A95-9549-41BDCE18973D}" dt="2022-09-19T10:52:28.960" v="446"/>
          <ac:spMkLst>
            <pc:docMk/>
            <pc:sldMk cId="3793618949" sldId="380"/>
            <ac:spMk id="41" creationId="{1B1D04E5-210C-4776-84A4-5F38C22CFB7C}"/>
          </ac:spMkLst>
        </pc:spChg>
        <pc:spChg chg="add mod">
          <ac:chgData name="William Grey" userId="37b73424-c081-4fc2-b1af-363f4f3fd4f3" providerId="ADAL" clId="{D6591401-BF7E-4A95-9549-41BDCE18973D}" dt="2022-09-19T10:52:28.960" v="446"/>
          <ac:spMkLst>
            <pc:docMk/>
            <pc:sldMk cId="3793618949" sldId="380"/>
            <ac:spMk id="42" creationId="{7EF0D1E1-F09A-4AB3-93C8-2D883608A6F7}"/>
          </ac:spMkLst>
        </pc:spChg>
        <pc:spChg chg="add mod">
          <ac:chgData name="William Grey" userId="37b73424-c081-4fc2-b1af-363f4f3fd4f3" providerId="ADAL" clId="{D6591401-BF7E-4A95-9549-41BDCE18973D}" dt="2022-09-19T10:52:28.960" v="446"/>
          <ac:spMkLst>
            <pc:docMk/>
            <pc:sldMk cId="3793618949" sldId="380"/>
            <ac:spMk id="43" creationId="{AFABADD3-EBDB-40E5-8B60-9AE86208564B}"/>
          </ac:spMkLst>
        </pc:spChg>
        <pc:graphicFrameChg chg="mod">
          <ac:chgData name="William Grey" userId="37b73424-c081-4fc2-b1af-363f4f3fd4f3" providerId="ADAL" clId="{D6591401-BF7E-4A95-9549-41BDCE18973D}" dt="2022-10-07T12:32:49.382" v="3689"/>
          <ac:graphicFrameMkLst>
            <pc:docMk/>
            <pc:sldMk cId="3793618949" sldId="380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0:50:51.904" v="438" actId="20577"/>
          <ac:graphicFrameMkLst>
            <pc:docMk/>
            <pc:sldMk cId="3793618949" sldId="380"/>
            <ac:graphicFrameMk id="22" creationId="{F20A172B-9C01-48DF-AE21-3DE7EDD47E70}"/>
          </ac:graphicFrameMkLst>
        </pc:graphicFrameChg>
      </pc:sldChg>
      <pc:sldChg chg="modSp add mod modAnim">
        <pc:chgData name="William Grey" userId="37b73424-c081-4fc2-b1af-363f4f3fd4f3" providerId="ADAL" clId="{D6591401-BF7E-4A95-9549-41BDCE18973D}" dt="2022-10-07T12:33:00.521" v="3691"/>
        <pc:sldMkLst>
          <pc:docMk/>
          <pc:sldMk cId="4003728272" sldId="381"/>
        </pc:sldMkLst>
        <pc:spChg chg="mod">
          <ac:chgData name="William Grey" userId="37b73424-c081-4fc2-b1af-363f4f3fd4f3" providerId="ADAL" clId="{D6591401-BF7E-4A95-9549-41BDCE18973D}" dt="2022-09-19T10:53:01.352" v="451" actId="1035"/>
          <ac:spMkLst>
            <pc:docMk/>
            <pc:sldMk cId="4003728272" sldId="381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3:00.521" v="3691"/>
          <ac:graphicFrameMkLst>
            <pc:docMk/>
            <pc:sldMk cId="4003728272" sldId="381"/>
            <ac:graphicFrameMk id="19" creationId="{75305AD3-FFBB-4FC2-87CA-3041FDC5692B}"/>
          </ac:graphicFrameMkLst>
        </pc:graphicFrameChg>
      </pc:sldChg>
      <pc:sldChg chg="modSp add mod modAnim">
        <pc:chgData name="William Grey" userId="37b73424-c081-4fc2-b1af-363f4f3fd4f3" providerId="ADAL" clId="{D6591401-BF7E-4A95-9549-41BDCE18973D}" dt="2022-10-07T12:33:09.218" v="3692"/>
        <pc:sldMkLst>
          <pc:docMk/>
          <pc:sldMk cId="1897443608" sldId="382"/>
        </pc:sldMkLst>
        <pc:spChg chg="mod">
          <ac:chgData name="William Grey" userId="37b73424-c081-4fc2-b1af-363f4f3fd4f3" providerId="ADAL" clId="{D6591401-BF7E-4A95-9549-41BDCE18973D}" dt="2022-09-19T10:53:13.524" v="453" actId="1076"/>
          <ac:spMkLst>
            <pc:docMk/>
            <pc:sldMk cId="1897443608" sldId="382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3:09.218" v="3692"/>
          <ac:graphicFrameMkLst>
            <pc:docMk/>
            <pc:sldMk cId="1897443608" sldId="382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0:53:17.817" v="455" actId="20577"/>
          <ac:graphicFrameMkLst>
            <pc:docMk/>
            <pc:sldMk cId="1897443608" sldId="382"/>
            <ac:graphicFrameMk id="22" creationId="{F20A172B-9C01-48DF-AE21-3DE7EDD47E70}"/>
          </ac:graphicFrameMkLst>
        </pc:graphicFrameChg>
      </pc:sldChg>
      <pc:sldChg chg="modSp add mod modAnim">
        <pc:chgData name="William Grey" userId="37b73424-c081-4fc2-b1af-363f4f3fd4f3" providerId="ADAL" clId="{D6591401-BF7E-4A95-9549-41BDCE18973D}" dt="2022-10-07T12:33:13.993" v="3693"/>
        <pc:sldMkLst>
          <pc:docMk/>
          <pc:sldMk cId="4241587669" sldId="383"/>
        </pc:sldMkLst>
        <pc:spChg chg="mod">
          <ac:chgData name="William Grey" userId="37b73424-c081-4fc2-b1af-363f4f3fd4f3" providerId="ADAL" clId="{D6591401-BF7E-4A95-9549-41BDCE18973D}" dt="2022-09-19T10:53:41.650" v="458" actId="1076"/>
          <ac:spMkLst>
            <pc:docMk/>
            <pc:sldMk cId="4241587669" sldId="383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3:13.993" v="3693"/>
          <ac:graphicFrameMkLst>
            <pc:docMk/>
            <pc:sldMk cId="4241587669" sldId="383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0:53:49.306" v="461" actId="20577"/>
          <ac:graphicFrameMkLst>
            <pc:docMk/>
            <pc:sldMk cId="4241587669" sldId="383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3:18.193" v="3694"/>
        <pc:sldMkLst>
          <pc:docMk/>
          <pc:sldMk cId="526109198" sldId="384"/>
        </pc:sldMkLst>
        <pc:spChg chg="mod">
          <ac:chgData name="William Grey" userId="37b73424-c081-4fc2-b1af-363f4f3fd4f3" providerId="ADAL" clId="{D6591401-BF7E-4A95-9549-41BDCE18973D}" dt="2022-09-19T10:57:07.779" v="520" actId="1076"/>
          <ac:spMkLst>
            <pc:docMk/>
            <pc:sldMk cId="526109198" sldId="384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3:18.193" v="3694"/>
          <ac:graphicFrameMkLst>
            <pc:docMk/>
            <pc:sldMk cId="526109198" sldId="384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0:58:49.542" v="521" actId="20577"/>
          <ac:graphicFrameMkLst>
            <pc:docMk/>
            <pc:sldMk cId="526109198" sldId="384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3:22.450" v="3695"/>
        <pc:sldMkLst>
          <pc:docMk/>
          <pc:sldMk cId="604933020" sldId="385"/>
        </pc:sldMkLst>
        <pc:spChg chg="mod">
          <ac:chgData name="William Grey" userId="37b73424-c081-4fc2-b1af-363f4f3fd4f3" providerId="ADAL" clId="{D6591401-BF7E-4A95-9549-41BDCE18973D}" dt="2022-09-19T10:59:10.333" v="523" actId="1076"/>
          <ac:spMkLst>
            <pc:docMk/>
            <pc:sldMk cId="604933020" sldId="385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3:22.450" v="3695"/>
          <ac:graphicFrameMkLst>
            <pc:docMk/>
            <pc:sldMk cId="604933020" sldId="385"/>
            <ac:graphicFrameMk id="19" creationId="{75305AD3-FFBB-4FC2-87CA-3041FDC5692B}"/>
          </ac:graphicFrameMkLst>
        </pc:graphicFrameChg>
      </pc:sldChg>
      <pc:sldChg chg="addSp delSp modSp add mod">
        <pc:chgData name="William Grey" userId="37b73424-c081-4fc2-b1af-363f4f3fd4f3" providerId="ADAL" clId="{D6591401-BF7E-4A95-9549-41BDCE18973D}" dt="2022-10-07T12:33:26.620" v="3696"/>
        <pc:sldMkLst>
          <pc:docMk/>
          <pc:sldMk cId="2786617436" sldId="386"/>
        </pc:sldMkLst>
        <pc:spChg chg="mod">
          <ac:chgData name="William Grey" userId="37b73424-c081-4fc2-b1af-363f4f3fd4f3" providerId="ADAL" clId="{D6591401-BF7E-4A95-9549-41BDCE18973D}" dt="2022-09-19T10:59:36.213" v="528" actId="1076"/>
          <ac:spMkLst>
            <pc:docMk/>
            <pc:sldMk cId="2786617436" sldId="386"/>
            <ac:spMk id="4" creationId="{EAFE7157-680C-46E7-B97A-3211E3FFFC36}"/>
          </ac:spMkLst>
        </pc:spChg>
        <pc:spChg chg="add del mod">
          <ac:chgData name="William Grey" userId="37b73424-c081-4fc2-b1af-363f4f3fd4f3" providerId="ADAL" clId="{D6591401-BF7E-4A95-9549-41BDCE18973D}" dt="2022-09-19T10:59:44.695" v="530"/>
          <ac:spMkLst>
            <pc:docMk/>
            <pc:sldMk cId="2786617436" sldId="386"/>
            <ac:spMk id="44" creationId="{97D83477-95C8-48B4-AD53-29D8159C3EE2}"/>
          </ac:spMkLst>
        </pc:spChg>
        <pc:graphicFrameChg chg="mod">
          <ac:chgData name="William Grey" userId="37b73424-c081-4fc2-b1af-363f4f3fd4f3" providerId="ADAL" clId="{D6591401-BF7E-4A95-9549-41BDCE18973D}" dt="2022-10-07T12:33:26.620" v="3696"/>
          <ac:graphicFrameMkLst>
            <pc:docMk/>
            <pc:sldMk cId="2786617436" sldId="386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0:59:25.769" v="527" actId="20577"/>
          <ac:graphicFrameMkLst>
            <pc:docMk/>
            <pc:sldMk cId="2786617436" sldId="386"/>
            <ac:graphicFrameMk id="22" creationId="{F20A172B-9C01-48DF-AE21-3DE7EDD47E70}"/>
          </ac:graphicFrameMkLst>
        </pc:graphicFrameChg>
      </pc:sldChg>
      <pc:sldChg chg="delSp modSp add mod">
        <pc:chgData name="William Grey" userId="37b73424-c081-4fc2-b1af-363f4f3fd4f3" providerId="ADAL" clId="{D6591401-BF7E-4A95-9549-41BDCE18973D}" dt="2022-10-07T12:33:31.034" v="3697"/>
        <pc:sldMkLst>
          <pc:docMk/>
          <pc:sldMk cId="273128981" sldId="387"/>
        </pc:sldMkLst>
        <pc:spChg chg="mod">
          <ac:chgData name="William Grey" userId="37b73424-c081-4fc2-b1af-363f4f3fd4f3" providerId="ADAL" clId="{D6591401-BF7E-4A95-9549-41BDCE18973D}" dt="2022-09-19T10:59:53.345" v="532" actId="1076"/>
          <ac:spMkLst>
            <pc:docMk/>
            <pc:sldMk cId="273128981" sldId="387"/>
            <ac:spMk id="4" creationId="{EAFE7157-680C-46E7-B97A-3211E3FFFC36}"/>
          </ac:spMkLst>
        </pc:spChg>
        <pc:spChg chg="del">
          <ac:chgData name="William Grey" userId="37b73424-c081-4fc2-b1af-363f4f3fd4f3" providerId="ADAL" clId="{D6591401-BF7E-4A95-9549-41BDCE18973D}" dt="2022-09-19T11:00:14.394" v="538" actId="478"/>
          <ac:spMkLst>
            <pc:docMk/>
            <pc:sldMk cId="273128981" sldId="387"/>
            <ac:spMk id="39" creationId="{78479D40-A5BE-4B2F-A246-A9BFA8950255}"/>
          </ac:spMkLst>
        </pc:spChg>
        <pc:graphicFrameChg chg="mod">
          <ac:chgData name="William Grey" userId="37b73424-c081-4fc2-b1af-363f4f3fd4f3" providerId="ADAL" clId="{D6591401-BF7E-4A95-9549-41BDCE18973D}" dt="2022-10-07T12:33:31.034" v="3697"/>
          <ac:graphicFrameMkLst>
            <pc:docMk/>
            <pc:sldMk cId="273128981" sldId="387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00:04.021" v="537" actId="20577"/>
          <ac:graphicFrameMkLst>
            <pc:docMk/>
            <pc:sldMk cId="273128981" sldId="387"/>
            <ac:graphicFrameMk id="22" creationId="{F20A172B-9C01-48DF-AE21-3DE7EDD47E70}"/>
          </ac:graphicFrameMkLst>
        </pc:graphicFrameChg>
      </pc:sldChg>
      <pc:sldChg chg="delSp modSp add mod">
        <pc:chgData name="William Grey" userId="37b73424-c081-4fc2-b1af-363f4f3fd4f3" providerId="ADAL" clId="{D6591401-BF7E-4A95-9549-41BDCE18973D}" dt="2022-10-07T12:33:37.761" v="3698"/>
        <pc:sldMkLst>
          <pc:docMk/>
          <pc:sldMk cId="3855086090" sldId="388"/>
        </pc:sldMkLst>
        <pc:spChg chg="mod">
          <ac:chgData name="William Grey" userId="37b73424-c081-4fc2-b1af-363f4f3fd4f3" providerId="ADAL" clId="{D6591401-BF7E-4A95-9549-41BDCE18973D}" dt="2022-09-19T11:01:04.534" v="556" actId="1036"/>
          <ac:spMkLst>
            <pc:docMk/>
            <pc:sldMk cId="3855086090" sldId="388"/>
            <ac:spMk id="4" creationId="{EAFE7157-680C-46E7-B97A-3211E3FFFC36}"/>
          </ac:spMkLst>
        </pc:spChg>
        <pc:spChg chg="del">
          <ac:chgData name="William Grey" userId="37b73424-c081-4fc2-b1af-363f4f3fd4f3" providerId="ADAL" clId="{D6591401-BF7E-4A95-9549-41BDCE18973D}" dt="2022-09-19T11:01:32.396" v="566" actId="478"/>
          <ac:spMkLst>
            <pc:docMk/>
            <pc:sldMk cId="3855086090" sldId="388"/>
            <ac:spMk id="40" creationId="{1C848580-7DAC-4397-B8FE-DB276345B148}"/>
          </ac:spMkLst>
        </pc:spChg>
        <pc:graphicFrameChg chg="mod">
          <ac:chgData name="William Grey" userId="37b73424-c081-4fc2-b1af-363f4f3fd4f3" providerId="ADAL" clId="{D6591401-BF7E-4A95-9549-41BDCE18973D}" dt="2022-10-07T12:33:37.761" v="3698"/>
          <ac:graphicFrameMkLst>
            <pc:docMk/>
            <pc:sldMk cId="3855086090" sldId="388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01:14.727" v="565" actId="20577"/>
          <ac:graphicFrameMkLst>
            <pc:docMk/>
            <pc:sldMk cId="3855086090" sldId="388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3:41.856" v="3699"/>
        <pc:sldMkLst>
          <pc:docMk/>
          <pc:sldMk cId="1221120063" sldId="389"/>
        </pc:sldMkLst>
        <pc:spChg chg="mod">
          <ac:chgData name="William Grey" userId="37b73424-c081-4fc2-b1af-363f4f3fd4f3" providerId="ADAL" clId="{D6591401-BF7E-4A95-9549-41BDCE18973D}" dt="2022-09-19T11:02:16.589" v="568" actId="1076"/>
          <ac:spMkLst>
            <pc:docMk/>
            <pc:sldMk cId="1221120063" sldId="389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3:41.856" v="3699"/>
          <ac:graphicFrameMkLst>
            <pc:docMk/>
            <pc:sldMk cId="1221120063" sldId="389"/>
            <ac:graphicFrameMk id="19" creationId="{75305AD3-FFBB-4FC2-87CA-3041FDC5692B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3:46.180" v="3700"/>
        <pc:sldMkLst>
          <pc:docMk/>
          <pc:sldMk cId="958969000" sldId="390"/>
        </pc:sldMkLst>
        <pc:spChg chg="mod">
          <ac:chgData name="William Grey" userId="37b73424-c081-4fc2-b1af-363f4f3fd4f3" providerId="ADAL" clId="{D6591401-BF7E-4A95-9549-41BDCE18973D}" dt="2022-09-19T11:02:26.688" v="570" actId="1076"/>
          <ac:spMkLst>
            <pc:docMk/>
            <pc:sldMk cId="958969000" sldId="390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3:46.180" v="3700"/>
          <ac:graphicFrameMkLst>
            <pc:docMk/>
            <pc:sldMk cId="958969000" sldId="390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02:34.442" v="574" actId="20577"/>
          <ac:graphicFrameMkLst>
            <pc:docMk/>
            <pc:sldMk cId="958969000" sldId="390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3:51.720" v="3701"/>
        <pc:sldMkLst>
          <pc:docMk/>
          <pc:sldMk cId="426814074" sldId="391"/>
        </pc:sldMkLst>
        <pc:spChg chg="mod">
          <ac:chgData name="William Grey" userId="37b73424-c081-4fc2-b1af-363f4f3fd4f3" providerId="ADAL" clId="{D6591401-BF7E-4A95-9549-41BDCE18973D}" dt="2022-09-19T11:03:15.219" v="580" actId="1076"/>
          <ac:spMkLst>
            <pc:docMk/>
            <pc:sldMk cId="426814074" sldId="391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3:51.720" v="3701"/>
          <ac:graphicFrameMkLst>
            <pc:docMk/>
            <pc:sldMk cId="426814074" sldId="391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03:06.587" v="579" actId="20577"/>
          <ac:graphicFrameMkLst>
            <pc:docMk/>
            <pc:sldMk cId="426814074" sldId="391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3:58.158" v="3702"/>
        <pc:sldMkLst>
          <pc:docMk/>
          <pc:sldMk cId="2824547949" sldId="392"/>
        </pc:sldMkLst>
        <pc:spChg chg="mod">
          <ac:chgData name="William Grey" userId="37b73424-c081-4fc2-b1af-363f4f3fd4f3" providerId="ADAL" clId="{D6591401-BF7E-4A95-9549-41BDCE18973D}" dt="2022-09-19T11:03:37.062" v="585" actId="1036"/>
          <ac:spMkLst>
            <pc:docMk/>
            <pc:sldMk cId="2824547949" sldId="392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3:58.158" v="3702"/>
          <ac:graphicFrameMkLst>
            <pc:docMk/>
            <pc:sldMk cId="2824547949" sldId="392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03:27.150" v="583" actId="20577"/>
          <ac:graphicFrameMkLst>
            <pc:docMk/>
            <pc:sldMk cId="2824547949" sldId="392"/>
            <ac:graphicFrameMk id="22" creationId="{F20A172B-9C01-48DF-AE21-3DE7EDD47E70}"/>
          </ac:graphicFrameMkLst>
        </pc:graphicFrameChg>
      </pc:sldChg>
      <pc:sldChg chg="delSp modSp add mod">
        <pc:chgData name="William Grey" userId="37b73424-c081-4fc2-b1af-363f4f3fd4f3" providerId="ADAL" clId="{D6591401-BF7E-4A95-9549-41BDCE18973D}" dt="2022-10-07T12:34:06.729" v="3704"/>
        <pc:sldMkLst>
          <pc:docMk/>
          <pc:sldMk cId="1030681927" sldId="393"/>
        </pc:sldMkLst>
        <pc:spChg chg="mod">
          <ac:chgData name="William Grey" userId="37b73424-c081-4fc2-b1af-363f4f3fd4f3" providerId="ADAL" clId="{D6591401-BF7E-4A95-9549-41BDCE18973D}" dt="2022-09-19T11:05:03.728" v="610" actId="1036"/>
          <ac:spMkLst>
            <pc:docMk/>
            <pc:sldMk cId="1030681927" sldId="393"/>
            <ac:spMk id="4" creationId="{EAFE7157-680C-46E7-B97A-3211E3FFFC36}"/>
          </ac:spMkLst>
        </pc:spChg>
        <pc:spChg chg="del">
          <ac:chgData name="William Grey" userId="37b73424-c081-4fc2-b1af-363f4f3fd4f3" providerId="ADAL" clId="{D6591401-BF7E-4A95-9549-41BDCE18973D}" dt="2022-09-19T11:05:38.946" v="614" actId="478"/>
          <ac:spMkLst>
            <pc:docMk/>
            <pc:sldMk cId="1030681927" sldId="393"/>
            <ac:spMk id="41" creationId="{5A1D141A-E526-40EC-B617-6D7394D9FFE8}"/>
          </ac:spMkLst>
        </pc:spChg>
        <pc:graphicFrameChg chg="mod">
          <ac:chgData name="William Grey" userId="37b73424-c081-4fc2-b1af-363f4f3fd4f3" providerId="ADAL" clId="{D6591401-BF7E-4A95-9549-41BDCE18973D}" dt="2022-10-07T12:34:06.729" v="3704"/>
          <ac:graphicFrameMkLst>
            <pc:docMk/>
            <pc:sldMk cId="1030681927" sldId="393"/>
            <ac:graphicFrameMk id="19" creationId="{75305AD3-FFBB-4FC2-87CA-3041FDC5692B}"/>
          </ac:graphicFrameMkLst>
        </pc:graphicFrameChg>
        <pc:graphicFrameChg chg="mod modGraphic">
          <ac:chgData name="William Grey" userId="37b73424-c081-4fc2-b1af-363f4f3fd4f3" providerId="ADAL" clId="{D6591401-BF7E-4A95-9549-41BDCE18973D}" dt="2022-09-19T11:04:27.335" v="604" actId="20577"/>
          <ac:graphicFrameMkLst>
            <pc:docMk/>
            <pc:sldMk cId="1030681927" sldId="393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4:01.784" v="3703"/>
        <pc:sldMkLst>
          <pc:docMk/>
          <pc:sldMk cId="463584828" sldId="394"/>
        </pc:sldMkLst>
        <pc:graphicFrameChg chg="mod">
          <ac:chgData name="William Grey" userId="37b73424-c081-4fc2-b1af-363f4f3fd4f3" providerId="ADAL" clId="{D6591401-BF7E-4A95-9549-41BDCE18973D}" dt="2022-10-07T12:34:01.784" v="3703"/>
          <ac:graphicFrameMkLst>
            <pc:docMk/>
            <pc:sldMk cId="463584828" sldId="394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04:50.962" v="608" actId="20577"/>
          <ac:graphicFrameMkLst>
            <pc:docMk/>
            <pc:sldMk cId="463584828" sldId="394"/>
            <ac:graphicFrameMk id="22" creationId="{F20A172B-9C01-48DF-AE21-3DE7EDD47E70}"/>
          </ac:graphicFrameMkLst>
        </pc:graphicFrameChg>
      </pc:sldChg>
      <pc:sldChg chg="add del">
        <pc:chgData name="William Grey" userId="37b73424-c081-4fc2-b1af-363f4f3fd4f3" providerId="ADAL" clId="{D6591401-BF7E-4A95-9549-41BDCE18973D}" dt="2022-09-19T11:04:40.207" v="606"/>
        <pc:sldMkLst>
          <pc:docMk/>
          <pc:sldMk cId="3653220574" sldId="394"/>
        </pc:sldMkLst>
      </pc:sldChg>
      <pc:sldChg chg="delSp modSp add del mod">
        <pc:chgData name="William Grey" userId="37b73424-c081-4fc2-b1af-363f4f3fd4f3" providerId="ADAL" clId="{D6591401-BF7E-4A95-9549-41BDCE18973D}" dt="2022-09-19T11:10:40.384" v="644" actId="47"/>
        <pc:sldMkLst>
          <pc:docMk/>
          <pc:sldMk cId="1319819344" sldId="395"/>
        </pc:sldMkLst>
        <pc:spChg chg="mod">
          <ac:chgData name="William Grey" userId="37b73424-c081-4fc2-b1af-363f4f3fd4f3" providerId="ADAL" clId="{D6591401-BF7E-4A95-9549-41BDCE18973D}" dt="2022-09-19T11:05:24.520" v="612" actId="1076"/>
          <ac:spMkLst>
            <pc:docMk/>
            <pc:sldMk cId="1319819344" sldId="395"/>
            <ac:spMk id="4" creationId="{EAFE7157-680C-46E7-B97A-3211E3FFFC36}"/>
          </ac:spMkLst>
        </pc:spChg>
        <pc:spChg chg="del">
          <ac:chgData name="William Grey" userId="37b73424-c081-4fc2-b1af-363f4f3fd4f3" providerId="ADAL" clId="{D6591401-BF7E-4A95-9549-41BDCE18973D}" dt="2022-09-19T11:05:43.588" v="615" actId="478"/>
          <ac:spMkLst>
            <pc:docMk/>
            <pc:sldMk cId="1319819344" sldId="395"/>
            <ac:spMk id="41" creationId="{5A1D141A-E526-40EC-B617-6D7394D9FFE8}"/>
          </ac:spMkLst>
        </pc:spChg>
        <pc:graphicFrameChg chg="modGraphic">
          <ac:chgData name="William Grey" userId="37b73424-c081-4fc2-b1af-363f4f3fd4f3" providerId="ADAL" clId="{D6591401-BF7E-4A95-9549-41BDCE18973D}" dt="2022-09-19T11:05:27.229" v="613" actId="20577"/>
          <ac:graphicFrameMkLst>
            <pc:docMk/>
            <pc:sldMk cId="1319819344" sldId="395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4:10.784" v="3705"/>
        <pc:sldMkLst>
          <pc:docMk/>
          <pc:sldMk cId="3942319467" sldId="395"/>
        </pc:sldMkLst>
        <pc:spChg chg="mod">
          <ac:chgData name="William Grey" userId="37b73424-c081-4fc2-b1af-363f4f3fd4f3" providerId="ADAL" clId="{D6591401-BF7E-4A95-9549-41BDCE18973D}" dt="2022-09-19T11:11:01.568" v="648" actId="1076"/>
          <ac:spMkLst>
            <pc:docMk/>
            <pc:sldMk cId="3942319467" sldId="395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4:10.784" v="3705"/>
          <ac:graphicFrameMkLst>
            <pc:docMk/>
            <pc:sldMk cId="3942319467" sldId="395"/>
            <ac:graphicFrameMk id="19" creationId="{75305AD3-FFBB-4FC2-87CA-3041FDC5692B}"/>
          </ac:graphicFrameMkLst>
        </pc:graphicFrameChg>
      </pc:sldChg>
      <pc:sldChg chg="modSp add del mod">
        <pc:chgData name="William Grey" userId="37b73424-c081-4fc2-b1af-363f4f3fd4f3" providerId="ADAL" clId="{D6591401-BF7E-4A95-9549-41BDCE18973D}" dt="2022-09-19T11:10:41.027" v="645" actId="47"/>
        <pc:sldMkLst>
          <pc:docMk/>
          <pc:sldMk cId="3127183531" sldId="396"/>
        </pc:sldMkLst>
        <pc:spChg chg="mod">
          <ac:chgData name="William Grey" userId="37b73424-c081-4fc2-b1af-363f4f3fd4f3" providerId="ADAL" clId="{D6591401-BF7E-4A95-9549-41BDCE18973D}" dt="2022-09-19T11:05:57.430" v="617" actId="1076"/>
          <ac:spMkLst>
            <pc:docMk/>
            <pc:sldMk cId="3127183531" sldId="396"/>
            <ac:spMk id="4" creationId="{EAFE7157-680C-46E7-B97A-3211E3FFFC36}"/>
          </ac:spMkLst>
        </pc:spChg>
      </pc:sldChg>
      <pc:sldChg chg="modSp add mod">
        <pc:chgData name="William Grey" userId="37b73424-c081-4fc2-b1af-363f4f3fd4f3" providerId="ADAL" clId="{D6591401-BF7E-4A95-9549-41BDCE18973D}" dt="2022-10-07T12:34:14.699" v="3706"/>
        <pc:sldMkLst>
          <pc:docMk/>
          <pc:sldMk cId="3432268594" sldId="396"/>
        </pc:sldMkLst>
        <pc:spChg chg="mod">
          <ac:chgData name="William Grey" userId="37b73424-c081-4fc2-b1af-363f4f3fd4f3" providerId="ADAL" clId="{D6591401-BF7E-4A95-9549-41BDCE18973D}" dt="2022-09-19T11:11:09.632" v="650" actId="1076"/>
          <ac:spMkLst>
            <pc:docMk/>
            <pc:sldMk cId="3432268594" sldId="396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4:14.699" v="3706"/>
          <ac:graphicFrameMkLst>
            <pc:docMk/>
            <pc:sldMk cId="3432268594" sldId="396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12:01.248" v="657" actId="20577"/>
          <ac:graphicFrameMkLst>
            <pc:docMk/>
            <pc:sldMk cId="3432268594" sldId="396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4:22.157" v="3707"/>
        <pc:sldMkLst>
          <pc:docMk/>
          <pc:sldMk cId="2779210005" sldId="397"/>
        </pc:sldMkLst>
        <pc:spChg chg="mod">
          <ac:chgData name="William Grey" userId="37b73424-c081-4fc2-b1af-363f4f3fd4f3" providerId="ADAL" clId="{D6591401-BF7E-4A95-9549-41BDCE18973D}" dt="2022-09-19T11:11:49.132" v="656" actId="1076"/>
          <ac:spMkLst>
            <pc:docMk/>
            <pc:sldMk cId="2779210005" sldId="397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4:22.157" v="3707"/>
          <ac:graphicFrameMkLst>
            <pc:docMk/>
            <pc:sldMk cId="2779210005" sldId="397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12:06.602" v="658" actId="20577"/>
          <ac:graphicFrameMkLst>
            <pc:docMk/>
            <pc:sldMk cId="2779210005" sldId="397"/>
            <ac:graphicFrameMk id="22" creationId="{F20A172B-9C01-48DF-AE21-3DE7EDD47E70}"/>
          </ac:graphicFrameMkLst>
        </pc:graphicFrameChg>
      </pc:sldChg>
      <pc:sldChg chg="modSp add del mod">
        <pc:chgData name="William Grey" userId="37b73424-c081-4fc2-b1af-363f4f3fd4f3" providerId="ADAL" clId="{D6591401-BF7E-4A95-9549-41BDCE18973D}" dt="2022-09-19T11:10:42.260" v="646" actId="47"/>
        <pc:sldMkLst>
          <pc:docMk/>
          <pc:sldMk cId="4002213574" sldId="397"/>
        </pc:sldMkLst>
        <pc:spChg chg="mod">
          <ac:chgData name="William Grey" userId="37b73424-c081-4fc2-b1af-363f4f3fd4f3" providerId="ADAL" clId="{D6591401-BF7E-4A95-9549-41BDCE18973D}" dt="2022-09-19T11:06:10.204" v="625" actId="1036"/>
          <ac:spMkLst>
            <pc:docMk/>
            <pc:sldMk cId="4002213574" sldId="397"/>
            <ac:spMk id="4" creationId="{EAFE7157-680C-46E7-B97A-3211E3FFFC36}"/>
          </ac:spMkLst>
        </pc:spChg>
        <pc:graphicFrameChg chg="modGraphic">
          <ac:chgData name="William Grey" userId="37b73424-c081-4fc2-b1af-363f4f3fd4f3" providerId="ADAL" clId="{D6591401-BF7E-4A95-9549-41BDCE18973D}" dt="2022-09-19T11:06:28.774" v="643" actId="20577"/>
          <ac:graphicFrameMkLst>
            <pc:docMk/>
            <pc:sldMk cId="4002213574" sldId="397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4:27.095" v="3708"/>
        <pc:sldMkLst>
          <pc:docMk/>
          <pc:sldMk cId="1976187852" sldId="398"/>
        </pc:sldMkLst>
        <pc:spChg chg="mod">
          <ac:chgData name="William Grey" userId="37b73424-c081-4fc2-b1af-363f4f3fd4f3" providerId="ADAL" clId="{D6591401-BF7E-4A95-9549-41BDCE18973D}" dt="2022-09-19T11:12:35.624" v="660" actId="1076"/>
          <ac:spMkLst>
            <pc:docMk/>
            <pc:sldMk cId="1976187852" sldId="398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4:27.095" v="3708"/>
          <ac:graphicFrameMkLst>
            <pc:docMk/>
            <pc:sldMk cId="1976187852" sldId="398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12:37.437" v="661" actId="20577"/>
          <ac:graphicFrameMkLst>
            <pc:docMk/>
            <pc:sldMk cId="1976187852" sldId="398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4:31.242" v="3709"/>
        <pc:sldMkLst>
          <pc:docMk/>
          <pc:sldMk cId="1530554876" sldId="399"/>
        </pc:sldMkLst>
        <pc:spChg chg="mod">
          <ac:chgData name="William Grey" userId="37b73424-c081-4fc2-b1af-363f4f3fd4f3" providerId="ADAL" clId="{D6591401-BF7E-4A95-9549-41BDCE18973D}" dt="2022-09-19T11:12:45.835" v="663" actId="1076"/>
          <ac:spMkLst>
            <pc:docMk/>
            <pc:sldMk cId="1530554876" sldId="399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4:31.242" v="3709"/>
          <ac:graphicFrameMkLst>
            <pc:docMk/>
            <pc:sldMk cId="1530554876" sldId="399"/>
            <ac:graphicFrameMk id="19" creationId="{75305AD3-FFBB-4FC2-87CA-3041FDC5692B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4:36.221" v="3710"/>
        <pc:sldMkLst>
          <pc:docMk/>
          <pc:sldMk cId="2117074278" sldId="400"/>
        </pc:sldMkLst>
        <pc:spChg chg="mod">
          <ac:chgData name="William Grey" userId="37b73424-c081-4fc2-b1af-363f4f3fd4f3" providerId="ADAL" clId="{D6591401-BF7E-4A95-9549-41BDCE18973D}" dt="2022-09-19T11:13:33.173" v="668" actId="1076"/>
          <ac:spMkLst>
            <pc:docMk/>
            <pc:sldMk cId="2117074278" sldId="400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4:36.221" v="3710"/>
          <ac:graphicFrameMkLst>
            <pc:docMk/>
            <pc:sldMk cId="2117074278" sldId="400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13:01.415" v="666" actId="20577"/>
          <ac:graphicFrameMkLst>
            <pc:docMk/>
            <pc:sldMk cId="2117074278" sldId="400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4:40.075" v="3711"/>
        <pc:sldMkLst>
          <pc:docMk/>
          <pc:sldMk cId="4270306855" sldId="401"/>
        </pc:sldMkLst>
        <pc:spChg chg="mod">
          <ac:chgData name="William Grey" userId="37b73424-c081-4fc2-b1af-363f4f3fd4f3" providerId="ADAL" clId="{D6591401-BF7E-4A95-9549-41BDCE18973D}" dt="2022-09-19T11:13:41.134" v="670" actId="1076"/>
          <ac:spMkLst>
            <pc:docMk/>
            <pc:sldMk cId="4270306855" sldId="401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4:40.075" v="3711"/>
          <ac:graphicFrameMkLst>
            <pc:docMk/>
            <pc:sldMk cId="4270306855" sldId="401"/>
            <ac:graphicFrameMk id="19" creationId="{75305AD3-FFBB-4FC2-87CA-3041FDC5692B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4:45.328" v="3712"/>
        <pc:sldMkLst>
          <pc:docMk/>
          <pc:sldMk cId="3598925380" sldId="402"/>
        </pc:sldMkLst>
        <pc:spChg chg="mod">
          <ac:chgData name="William Grey" userId="37b73424-c081-4fc2-b1af-363f4f3fd4f3" providerId="ADAL" clId="{D6591401-BF7E-4A95-9549-41BDCE18973D}" dt="2022-09-19T11:13:52.953" v="672" actId="1076"/>
          <ac:spMkLst>
            <pc:docMk/>
            <pc:sldMk cId="3598925380" sldId="402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4:45.328" v="3712"/>
          <ac:graphicFrameMkLst>
            <pc:docMk/>
            <pc:sldMk cId="3598925380" sldId="402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13:54.879" v="673" actId="20577"/>
          <ac:graphicFrameMkLst>
            <pc:docMk/>
            <pc:sldMk cId="3598925380" sldId="402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4:52.827" v="3713"/>
        <pc:sldMkLst>
          <pc:docMk/>
          <pc:sldMk cId="3932334009" sldId="403"/>
        </pc:sldMkLst>
        <pc:spChg chg="mod">
          <ac:chgData name="William Grey" userId="37b73424-c081-4fc2-b1af-363f4f3fd4f3" providerId="ADAL" clId="{D6591401-BF7E-4A95-9549-41BDCE18973D}" dt="2022-09-19T11:14:10.270" v="675" actId="1076"/>
          <ac:spMkLst>
            <pc:docMk/>
            <pc:sldMk cId="3932334009" sldId="403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4:52.827" v="3713"/>
          <ac:graphicFrameMkLst>
            <pc:docMk/>
            <pc:sldMk cId="3932334009" sldId="403"/>
            <ac:graphicFrameMk id="19" creationId="{75305AD3-FFBB-4FC2-87CA-3041FDC5692B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4:58.023" v="3714"/>
        <pc:sldMkLst>
          <pc:docMk/>
          <pc:sldMk cId="3792336051" sldId="404"/>
        </pc:sldMkLst>
        <pc:spChg chg="mod">
          <ac:chgData name="William Grey" userId="37b73424-c081-4fc2-b1af-363f4f3fd4f3" providerId="ADAL" clId="{D6591401-BF7E-4A95-9549-41BDCE18973D}" dt="2022-09-19T11:14:23.804" v="687" actId="1035"/>
          <ac:spMkLst>
            <pc:docMk/>
            <pc:sldMk cId="3792336051" sldId="404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4:58.023" v="3714"/>
          <ac:graphicFrameMkLst>
            <pc:docMk/>
            <pc:sldMk cId="3792336051" sldId="404"/>
            <ac:graphicFrameMk id="19" creationId="{75305AD3-FFBB-4FC2-87CA-3041FDC5692B}"/>
          </ac:graphicFrameMkLst>
        </pc:graphicFrameChg>
        <pc:graphicFrameChg chg="mod modGraphic">
          <ac:chgData name="William Grey" userId="37b73424-c081-4fc2-b1af-363f4f3fd4f3" providerId="ADAL" clId="{D6591401-BF7E-4A95-9549-41BDCE18973D}" dt="2022-09-19T11:14:36.768" v="695" actId="20577"/>
          <ac:graphicFrameMkLst>
            <pc:docMk/>
            <pc:sldMk cId="3792336051" sldId="404"/>
            <ac:graphicFrameMk id="22" creationId="{F20A172B-9C01-48DF-AE21-3DE7EDD47E70}"/>
          </ac:graphicFrameMkLst>
        </pc:graphicFrameChg>
      </pc:sldChg>
      <pc:sldChg chg="delSp modSp add mod">
        <pc:chgData name="William Grey" userId="37b73424-c081-4fc2-b1af-363f4f3fd4f3" providerId="ADAL" clId="{D6591401-BF7E-4A95-9549-41BDCE18973D}" dt="2022-10-07T12:35:05.186" v="3716"/>
        <pc:sldMkLst>
          <pc:docMk/>
          <pc:sldMk cId="1588851649" sldId="405"/>
        </pc:sldMkLst>
        <pc:spChg chg="mod">
          <ac:chgData name="William Grey" userId="37b73424-c081-4fc2-b1af-363f4f3fd4f3" providerId="ADAL" clId="{D6591401-BF7E-4A95-9549-41BDCE18973D}" dt="2022-09-19T11:15:44.186" v="708" actId="1076"/>
          <ac:spMkLst>
            <pc:docMk/>
            <pc:sldMk cId="1588851649" sldId="405"/>
            <ac:spMk id="4" creationId="{EAFE7157-680C-46E7-B97A-3211E3FFFC36}"/>
          </ac:spMkLst>
        </pc:spChg>
        <pc:spChg chg="del mod">
          <ac:chgData name="William Grey" userId="37b73424-c081-4fc2-b1af-363f4f3fd4f3" providerId="ADAL" clId="{D6591401-BF7E-4A95-9549-41BDCE18973D}" dt="2022-09-19T11:15:29.366" v="707" actId="478"/>
          <ac:spMkLst>
            <pc:docMk/>
            <pc:sldMk cId="1588851649" sldId="405"/>
            <ac:spMk id="42" creationId="{EB9EA3BD-410F-4C88-B11B-A4FC684F52EC}"/>
          </ac:spMkLst>
        </pc:spChg>
        <pc:graphicFrameChg chg="mod">
          <ac:chgData name="William Grey" userId="37b73424-c081-4fc2-b1af-363f4f3fd4f3" providerId="ADAL" clId="{D6591401-BF7E-4A95-9549-41BDCE18973D}" dt="2022-10-07T12:35:05.186" v="3716"/>
          <ac:graphicFrameMkLst>
            <pc:docMk/>
            <pc:sldMk cId="1588851649" sldId="405"/>
            <ac:graphicFrameMk id="19" creationId="{75305AD3-FFBB-4FC2-87CA-3041FDC5692B}"/>
          </ac:graphicFrameMkLst>
        </pc:graphicFrameChg>
        <pc:graphicFrameChg chg="mod modGraphic">
          <ac:chgData name="William Grey" userId="37b73424-c081-4fc2-b1af-363f4f3fd4f3" providerId="ADAL" clId="{D6591401-BF7E-4A95-9549-41BDCE18973D}" dt="2022-09-19T11:15:47.105" v="709" actId="20577"/>
          <ac:graphicFrameMkLst>
            <pc:docMk/>
            <pc:sldMk cId="1588851649" sldId="405"/>
            <ac:graphicFrameMk id="22" creationId="{F20A172B-9C01-48DF-AE21-3DE7EDD47E70}"/>
          </ac:graphicFrameMkLst>
        </pc:graphicFrameChg>
      </pc:sldChg>
      <pc:sldChg chg="modSp add del mod">
        <pc:chgData name="William Grey" userId="37b73424-c081-4fc2-b1af-363f4f3fd4f3" providerId="ADAL" clId="{D6591401-BF7E-4A95-9549-41BDCE18973D}" dt="2022-09-19T11:16:46.255" v="713"/>
        <pc:sldMkLst>
          <pc:docMk/>
          <pc:sldMk cId="1750851365" sldId="406"/>
        </pc:sldMkLst>
        <pc:spChg chg="mod">
          <ac:chgData name="William Grey" userId="37b73424-c081-4fc2-b1af-363f4f3fd4f3" providerId="ADAL" clId="{D6591401-BF7E-4A95-9549-41BDCE18973D}" dt="2022-09-19T11:16:44.845" v="712" actId="1076"/>
          <ac:spMkLst>
            <pc:docMk/>
            <pc:sldMk cId="1750851365" sldId="406"/>
            <ac:spMk id="4" creationId="{EAFE7157-680C-46E7-B97A-3211E3FFFC36}"/>
          </ac:spMkLst>
        </pc:spChg>
      </pc:sldChg>
      <pc:sldChg chg="modSp add mod">
        <pc:chgData name="William Grey" userId="37b73424-c081-4fc2-b1af-363f4f3fd4f3" providerId="ADAL" clId="{D6591401-BF7E-4A95-9549-41BDCE18973D}" dt="2022-10-07T12:35:01.549" v="3715"/>
        <pc:sldMkLst>
          <pc:docMk/>
          <pc:sldMk cId="1927990260" sldId="406"/>
        </pc:sldMkLst>
        <pc:spChg chg="mod">
          <ac:chgData name="William Grey" userId="37b73424-c081-4fc2-b1af-363f4f3fd4f3" providerId="ADAL" clId="{D6591401-BF7E-4A95-9549-41BDCE18973D}" dt="2022-09-19T11:17:02.697" v="716" actId="1036"/>
          <ac:spMkLst>
            <pc:docMk/>
            <pc:sldMk cId="1927990260" sldId="406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5:01.549" v="3715"/>
          <ac:graphicFrameMkLst>
            <pc:docMk/>
            <pc:sldMk cId="1927990260" sldId="406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17:04.870" v="717" actId="20577"/>
          <ac:graphicFrameMkLst>
            <pc:docMk/>
            <pc:sldMk cId="1927990260" sldId="406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5:09.257" v="3717"/>
        <pc:sldMkLst>
          <pc:docMk/>
          <pc:sldMk cId="768796972" sldId="407"/>
        </pc:sldMkLst>
        <pc:spChg chg="mod">
          <ac:chgData name="William Grey" userId="37b73424-c081-4fc2-b1af-363f4f3fd4f3" providerId="ADAL" clId="{D6591401-BF7E-4A95-9549-41BDCE18973D}" dt="2022-09-19T11:17:25.082" v="719" actId="1076"/>
          <ac:spMkLst>
            <pc:docMk/>
            <pc:sldMk cId="768796972" sldId="407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5:09.257" v="3717"/>
          <ac:graphicFrameMkLst>
            <pc:docMk/>
            <pc:sldMk cId="768796972" sldId="407"/>
            <ac:graphicFrameMk id="19" creationId="{75305AD3-FFBB-4FC2-87CA-3041FDC5692B}"/>
          </ac:graphicFrameMkLst>
        </pc:graphicFrameChg>
      </pc:sldChg>
      <pc:sldChg chg="add del">
        <pc:chgData name="William Grey" userId="37b73424-c081-4fc2-b1af-363f4f3fd4f3" providerId="ADAL" clId="{D6591401-BF7E-4A95-9549-41BDCE18973D}" dt="2022-09-19T11:17:32.476" v="721"/>
        <pc:sldMkLst>
          <pc:docMk/>
          <pc:sldMk cId="899905134" sldId="408"/>
        </pc:sldMkLst>
      </pc:sldChg>
      <pc:sldChg chg="modSp add mod">
        <pc:chgData name="William Grey" userId="37b73424-c081-4fc2-b1af-363f4f3fd4f3" providerId="ADAL" clId="{D6591401-BF7E-4A95-9549-41BDCE18973D}" dt="2022-10-07T12:35:17.647" v="3718"/>
        <pc:sldMkLst>
          <pc:docMk/>
          <pc:sldMk cId="3800001556" sldId="408"/>
        </pc:sldMkLst>
        <pc:spChg chg="mod">
          <ac:chgData name="William Grey" userId="37b73424-c081-4fc2-b1af-363f4f3fd4f3" providerId="ADAL" clId="{D6591401-BF7E-4A95-9549-41BDCE18973D}" dt="2022-09-19T11:17:44.087" v="726" actId="1035"/>
          <ac:spMkLst>
            <pc:docMk/>
            <pc:sldMk cId="3800001556" sldId="408"/>
            <ac:spMk id="4" creationId="{EAFE7157-680C-46E7-B97A-3211E3FFFC36}"/>
          </ac:spMkLst>
        </pc:spChg>
        <pc:graphicFrameChg chg="mod">
          <ac:chgData name="William Grey" userId="37b73424-c081-4fc2-b1af-363f4f3fd4f3" providerId="ADAL" clId="{D6591401-BF7E-4A95-9549-41BDCE18973D}" dt="2022-10-07T12:35:17.647" v="3718"/>
          <ac:graphicFrameMkLst>
            <pc:docMk/>
            <pc:sldMk cId="3800001556" sldId="408"/>
            <ac:graphicFrameMk id="19" creationId="{75305AD3-FFBB-4FC2-87CA-3041FDC5692B}"/>
          </ac:graphicFrameMkLst>
        </pc:graphicFrameChg>
        <pc:graphicFrameChg chg="mod modGraphic">
          <ac:chgData name="William Grey" userId="37b73424-c081-4fc2-b1af-363f4f3fd4f3" providerId="ADAL" clId="{D6591401-BF7E-4A95-9549-41BDCE18973D}" dt="2022-09-19T11:18:34.033" v="748" actId="20577"/>
          <ac:graphicFrameMkLst>
            <pc:docMk/>
            <pc:sldMk cId="3800001556" sldId="408"/>
            <ac:graphicFrameMk id="22" creationId="{F20A172B-9C01-48DF-AE21-3DE7EDD47E70}"/>
          </ac:graphicFrameMkLst>
        </pc:graphicFrameChg>
      </pc:sldChg>
      <pc:sldChg chg="delSp modSp add mod">
        <pc:chgData name="William Grey" userId="37b73424-c081-4fc2-b1af-363f4f3fd4f3" providerId="ADAL" clId="{D6591401-BF7E-4A95-9549-41BDCE18973D}" dt="2022-10-07T12:35:21.612" v="3719"/>
        <pc:sldMkLst>
          <pc:docMk/>
          <pc:sldMk cId="104629752" sldId="409"/>
        </pc:sldMkLst>
        <pc:spChg chg="mod">
          <ac:chgData name="William Grey" userId="37b73424-c081-4fc2-b1af-363f4f3fd4f3" providerId="ADAL" clId="{D6591401-BF7E-4A95-9549-41BDCE18973D}" dt="2022-09-19T11:18:55.930" v="751" actId="1036"/>
          <ac:spMkLst>
            <pc:docMk/>
            <pc:sldMk cId="104629752" sldId="409"/>
            <ac:spMk id="4" creationId="{EAFE7157-680C-46E7-B97A-3211E3FFFC36}"/>
          </ac:spMkLst>
        </pc:spChg>
        <pc:spChg chg="del">
          <ac:chgData name="William Grey" userId="37b73424-c081-4fc2-b1af-363f4f3fd4f3" providerId="ADAL" clId="{D6591401-BF7E-4A95-9549-41BDCE18973D}" dt="2022-09-19T11:25:25.181" v="789" actId="478"/>
          <ac:spMkLst>
            <pc:docMk/>
            <pc:sldMk cId="104629752" sldId="409"/>
            <ac:spMk id="43" creationId="{60FF0673-F5C0-4047-AD4D-C492848E6E90}"/>
          </ac:spMkLst>
        </pc:spChg>
        <pc:graphicFrameChg chg="mod">
          <ac:chgData name="William Grey" userId="37b73424-c081-4fc2-b1af-363f4f3fd4f3" providerId="ADAL" clId="{D6591401-BF7E-4A95-9549-41BDCE18973D}" dt="2022-10-07T12:35:21.612" v="3719"/>
          <ac:graphicFrameMkLst>
            <pc:docMk/>
            <pc:sldMk cId="104629752" sldId="409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19:01.181" v="753" actId="20577"/>
          <ac:graphicFrameMkLst>
            <pc:docMk/>
            <pc:sldMk cId="104629752" sldId="409"/>
            <ac:graphicFrameMk id="22" creationId="{F20A172B-9C01-48DF-AE21-3DE7EDD47E70}"/>
          </ac:graphicFrameMkLst>
        </pc:graphicFrameChg>
      </pc:sldChg>
      <pc:sldChg chg="delSp modSp add mod">
        <pc:chgData name="William Grey" userId="37b73424-c081-4fc2-b1af-363f4f3fd4f3" providerId="ADAL" clId="{D6591401-BF7E-4A95-9549-41BDCE18973D}" dt="2022-10-07T12:35:25.800" v="3720"/>
        <pc:sldMkLst>
          <pc:docMk/>
          <pc:sldMk cId="3158786560" sldId="410"/>
        </pc:sldMkLst>
        <pc:spChg chg="mod">
          <ac:chgData name="William Grey" userId="37b73424-c081-4fc2-b1af-363f4f3fd4f3" providerId="ADAL" clId="{D6591401-BF7E-4A95-9549-41BDCE18973D}" dt="2022-09-19T11:19:23.823" v="755" actId="1076"/>
          <ac:spMkLst>
            <pc:docMk/>
            <pc:sldMk cId="3158786560" sldId="410"/>
            <ac:spMk id="4" creationId="{EAFE7157-680C-46E7-B97A-3211E3FFFC36}"/>
          </ac:spMkLst>
        </pc:spChg>
        <pc:spChg chg="del">
          <ac:chgData name="William Grey" userId="37b73424-c081-4fc2-b1af-363f4f3fd4f3" providerId="ADAL" clId="{D6591401-BF7E-4A95-9549-41BDCE18973D}" dt="2022-09-19T11:25:29.319" v="790" actId="478"/>
          <ac:spMkLst>
            <pc:docMk/>
            <pc:sldMk cId="3158786560" sldId="410"/>
            <ac:spMk id="43" creationId="{60FF0673-F5C0-4047-AD4D-C492848E6E90}"/>
          </ac:spMkLst>
        </pc:spChg>
        <pc:graphicFrameChg chg="mod">
          <ac:chgData name="William Grey" userId="37b73424-c081-4fc2-b1af-363f4f3fd4f3" providerId="ADAL" clId="{D6591401-BF7E-4A95-9549-41BDCE18973D}" dt="2022-10-07T12:35:25.800" v="3720"/>
          <ac:graphicFrameMkLst>
            <pc:docMk/>
            <pc:sldMk cId="3158786560" sldId="410"/>
            <ac:graphicFrameMk id="19" creationId="{75305AD3-FFBB-4FC2-87CA-3041FDC5692B}"/>
          </ac:graphicFrameMkLst>
        </pc:graphicFrameChg>
      </pc:sldChg>
      <pc:sldChg chg="delSp modSp add mod">
        <pc:chgData name="William Grey" userId="37b73424-c081-4fc2-b1af-363f4f3fd4f3" providerId="ADAL" clId="{D6591401-BF7E-4A95-9549-41BDCE18973D}" dt="2022-10-07T12:35:29.765" v="3721"/>
        <pc:sldMkLst>
          <pc:docMk/>
          <pc:sldMk cId="3271021631" sldId="411"/>
        </pc:sldMkLst>
        <pc:spChg chg="mod">
          <ac:chgData name="William Grey" userId="37b73424-c081-4fc2-b1af-363f4f3fd4f3" providerId="ADAL" clId="{D6591401-BF7E-4A95-9549-41BDCE18973D}" dt="2022-09-19T11:19:32.544" v="757" actId="1076"/>
          <ac:spMkLst>
            <pc:docMk/>
            <pc:sldMk cId="3271021631" sldId="411"/>
            <ac:spMk id="4" creationId="{EAFE7157-680C-46E7-B97A-3211E3FFFC36}"/>
          </ac:spMkLst>
        </pc:spChg>
        <pc:spChg chg="del">
          <ac:chgData name="William Grey" userId="37b73424-c081-4fc2-b1af-363f4f3fd4f3" providerId="ADAL" clId="{D6591401-BF7E-4A95-9549-41BDCE18973D}" dt="2022-09-19T11:25:34.637" v="791" actId="478"/>
          <ac:spMkLst>
            <pc:docMk/>
            <pc:sldMk cId="3271021631" sldId="411"/>
            <ac:spMk id="43" creationId="{60FF0673-F5C0-4047-AD4D-C492848E6E90}"/>
          </ac:spMkLst>
        </pc:spChg>
        <pc:graphicFrameChg chg="mod">
          <ac:chgData name="William Grey" userId="37b73424-c081-4fc2-b1af-363f4f3fd4f3" providerId="ADAL" clId="{D6591401-BF7E-4A95-9549-41BDCE18973D}" dt="2022-10-07T12:35:29.765" v="3721"/>
          <ac:graphicFrameMkLst>
            <pc:docMk/>
            <pc:sldMk cId="3271021631" sldId="411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20:45.962" v="763" actId="20577"/>
          <ac:graphicFrameMkLst>
            <pc:docMk/>
            <pc:sldMk cId="3271021631" sldId="411"/>
            <ac:graphicFrameMk id="22" creationId="{F20A172B-9C01-48DF-AE21-3DE7EDD47E70}"/>
          </ac:graphicFrameMkLst>
        </pc:graphicFrameChg>
      </pc:sldChg>
      <pc:sldChg chg="addSp delSp modSp add mod">
        <pc:chgData name="William Grey" userId="37b73424-c081-4fc2-b1af-363f4f3fd4f3" providerId="ADAL" clId="{D6591401-BF7E-4A95-9549-41BDCE18973D}" dt="2022-10-07T12:35:36.822" v="3722"/>
        <pc:sldMkLst>
          <pc:docMk/>
          <pc:sldMk cId="372523551" sldId="412"/>
        </pc:sldMkLst>
        <pc:spChg chg="mod">
          <ac:chgData name="William Grey" userId="37b73424-c081-4fc2-b1af-363f4f3fd4f3" providerId="ADAL" clId="{D6591401-BF7E-4A95-9549-41BDCE18973D}" dt="2022-09-19T11:21:10.994" v="766" actId="1076"/>
          <ac:spMkLst>
            <pc:docMk/>
            <pc:sldMk cId="372523551" sldId="412"/>
            <ac:spMk id="4" creationId="{EAFE7157-680C-46E7-B97A-3211E3FFFC36}"/>
          </ac:spMkLst>
        </pc:spChg>
        <pc:spChg chg="add del mod">
          <ac:chgData name="William Grey" userId="37b73424-c081-4fc2-b1af-363f4f3fd4f3" providerId="ADAL" clId="{D6591401-BF7E-4A95-9549-41BDCE18973D}" dt="2022-09-19T11:38:12.662" v="892"/>
          <ac:spMkLst>
            <pc:docMk/>
            <pc:sldMk cId="372523551" sldId="412"/>
            <ac:spMk id="39" creationId="{8C9748BD-9F95-4400-895C-713BC83583BC}"/>
          </ac:spMkLst>
        </pc:spChg>
        <pc:spChg chg="del">
          <ac:chgData name="William Grey" userId="37b73424-c081-4fc2-b1af-363f4f3fd4f3" providerId="ADAL" clId="{D6591401-BF7E-4A95-9549-41BDCE18973D}" dt="2022-09-19T11:25:39.110" v="792" actId="478"/>
          <ac:spMkLst>
            <pc:docMk/>
            <pc:sldMk cId="372523551" sldId="412"/>
            <ac:spMk id="43" creationId="{60FF0673-F5C0-4047-AD4D-C492848E6E90}"/>
          </ac:spMkLst>
        </pc:spChg>
        <pc:graphicFrameChg chg="mod">
          <ac:chgData name="William Grey" userId="37b73424-c081-4fc2-b1af-363f4f3fd4f3" providerId="ADAL" clId="{D6591401-BF7E-4A95-9549-41BDCE18973D}" dt="2022-10-07T12:35:36.822" v="3722"/>
          <ac:graphicFrameMkLst>
            <pc:docMk/>
            <pc:sldMk cId="372523551" sldId="412"/>
            <ac:graphicFrameMk id="19" creationId="{75305AD3-FFBB-4FC2-87CA-3041FDC5692B}"/>
          </ac:graphicFrameMkLst>
        </pc:graphicFrameChg>
        <pc:graphicFrameChg chg="mod modGraphic">
          <ac:chgData name="William Grey" userId="37b73424-c081-4fc2-b1af-363f4f3fd4f3" providerId="ADAL" clId="{D6591401-BF7E-4A95-9549-41BDCE18973D}" dt="2022-09-19T11:24:43.964" v="788" actId="14100"/>
          <ac:graphicFrameMkLst>
            <pc:docMk/>
            <pc:sldMk cId="372523551" sldId="412"/>
            <ac:graphicFrameMk id="22" creationId="{F20A172B-9C01-48DF-AE21-3DE7EDD47E70}"/>
          </ac:graphicFrameMkLst>
        </pc:graphicFrameChg>
      </pc:sldChg>
      <pc:sldChg chg="addSp delSp modSp add mod ord">
        <pc:chgData name="William Grey" userId="37b73424-c081-4fc2-b1af-363f4f3fd4f3" providerId="ADAL" clId="{D6591401-BF7E-4A95-9549-41BDCE18973D}" dt="2022-10-07T12:37:07.065" v="3741"/>
        <pc:sldMkLst>
          <pc:docMk/>
          <pc:sldMk cId="2739659938" sldId="413"/>
        </pc:sldMkLst>
        <pc:spChg chg="del mod">
          <ac:chgData name="William Grey" userId="37b73424-c081-4fc2-b1af-363f4f3fd4f3" providerId="ADAL" clId="{D6591401-BF7E-4A95-9549-41BDCE18973D}" dt="2022-09-19T11:28:25.702" v="827" actId="478"/>
          <ac:spMkLst>
            <pc:docMk/>
            <pc:sldMk cId="2739659938" sldId="413"/>
            <ac:spMk id="4" creationId="{EAFE7157-680C-46E7-B97A-3211E3FFFC36}"/>
          </ac:spMkLst>
        </pc:spChg>
        <pc:spChg chg="add mod ord">
          <ac:chgData name="William Grey" userId="37b73424-c081-4fc2-b1af-363f4f3fd4f3" providerId="ADAL" clId="{D6591401-BF7E-4A95-9549-41BDCE18973D}" dt="2022-09-19T11:29:14.036" v="831" actId="167"/>
          <ac:spMkLst>
            <pc:docMk/>
            <pc:sldMk cId="2739659938" sldId="413"/>
            <ac:spMk id="23" creationId="{6B08E6B0-3C7E-46AC-8748-92EE832C7A6F}"/>
          </ac:spMkLst>
        </pc:spChg>
        <pc:graphicFrameChg chg="mod modGraphic">
          <ac:chgData name="William Grey" userId="37b73424-c081-4fc2-b1af-363f4f3fd4f3" providerId="ADAL" clId="{D6591401-BF7E-4A95-9549-41BDCE18973D}" dt="2022-10-07T12:37:07.065" v="3741"/>
          <ac:graphicFrameMkLst>
            <pc:docMk/>
            <pc:sldMk cId="2739659938" sldId="413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27:54.408" v="825" actId="255"/>
          <ac:graphicFrameMkLst>
            <pc:docMk/>
            <pc:sldMk cId="2739659938" sldId="413"/>
            <ac:graphicFrameMk id="22" creationId="{F20A172B-9C01-48DF-AE21-3DE7EDD47E70}"/>
          </ac:graphicFrameMkLst>
        </pc:graphicFrameChg>
      </pc:sldChg>
      <pc:sldChg chg="modSp add">
        <pc:chgData name="William Grey" userId="37b73424-c081-4fc2-b1af-363f4f3fd4f3" providerId="ADAL" clId="{D6591401-BF7E-4A95-9549-41BDCE18973D}" dt="2022-10-07T12:37:11.530" v="3742"/>
        <pc:sldMkLst>
          <pc:docMk/>
          <pc:sldMk cId="823118905" sldId="414"/>
        </pc:sldMkLst>
        <pc:graphicFrameChg chg="mod">
          <ac:chgData name="William Grey" userId="37b73424-c081-4fc2-b1af-363f4f3fd4f3" providerId="ADAL" clId="{D6591401-BF7E-4A95-9549-41BDCE18973D}" dt="2022-10-07T12:37:11.530" v="3742"/>
          <ac:graphicFrameMkLst>
            <pc:docMk/>
            <pc:sldMk cId="823118905" sldId="414"/>
            <ac:graphicFrameMk id="19" creationId="{75305AD3-FFBB-4FC2-87CA-3041FDC5692B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7:03.494" v="3740"/>
        <pc:sldMkLst>
          <pc:docMk/>
          <pc:sldMk cId="3099805145" sldId="415"/>
        </pc:sldMkLst>
        <pc:spChg chg="mod">
          <ac:chgData name="William Grey" userId="37b73424-c081-4fc2-b1af-363f4f3fd4f3" providerId="ADAL" clId="{D6591401-BF7E-4A95-9549-41BDCE18973D}" dt="2022-09-19T11:29:30.591" v="835" actId="1076"/>
          <ac:spMkLst>
            <pc:docMk/>
            <pc:sldMk cId="3099805145" sldId="415"/>
            <ac:spMk id="23" creationId="{6B08E6B0-3C7E-46AC-8748-92EE832C7A6F}"/>
          </ac:spMkLst>
        </pc:spChg>
        <pc:graphicFrameChg chg="mod">
          <ac:chgData name="William Grey" userId="37b73424-c081-4fc2-b1af-363f4f3fd4f3" providerId="ADAL" clId="{D6591401-BF7E-4A95-9549-41BDCE18973D}" dt="2022-10-07T12:37:03.494" v="3740"/>
          <ac:graphicFrameMkLst>
            <pc:docMk/>
            <pc:sldMk cId="3099805145" sldId="415"/>
            <ac:graphicFrameMk id="19" creationId="{75305AD3-FFBB-4FC2-87CA-3041FDC5692B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6:56.030" v="3739"/>
        <pc:sldMkLst>
          <pc:docMk/>
          <pc:sldMk cId="1395325897" sldId="416"/>
        </pc:sldMkLst>
        <pc:spChg chg="mod">
          <ac:chgData name="William Grey" userId="37b73424-c081-4fc2-b1af-363f4f3fd4f3" providerId="ADAL" clId="{D6591401-BF7E-4A95-9549-41BDCE18973D}" dt="2022-09-19T11:29:46.439" v="837" actId="1076"/>
          <ac:spMkLst>
            <pc:docMk/>
            <pc:sldMk cId="1395325897" sldId="416"/>
            <ac:spMk id="23" creationId="{6B08E6B0-3C7E-46AC-8748-92EE832C7A6F}"/>
          </ac:spMkLst>
        </pc:spChg>
        <pc:graphicFrameChg chg="mod">
          <ac:chgData name="William Grey" userId="37b73424-c081-4fc2-b1af-363f4f3fd4f3" providerId="ADAL" clId="{D6591401-BF7E-4A95-9549-41BDCE18973D}" dt="2022-10-07T12:36:56.030" v="3739"/>
          <ac:graphicFrameMkLst>
            <pc:docMk/>
            <pc:sldMk cId="1395325897" sldId="416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31:48.525" v="840" actId="20577"/>
          <ac:graphicFrameMkLst>
            <pc:docMk/>
            <pc:sldMk cId="1395325897" sldId="416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6:47.410" v="3737"/>
        <pc:sldMkLst>
          <pc:docMk/>
          <pc:sldMk cId="1307728207" sldId="417"/>
        </pc:sldMkLst>
        <pc:spChg chg="mod">
          <ac:chgData name="William Grey" userId="37b73424-c081-4fc2-b1af-363f4f3fd4f3" providerId="ADAL" clId="{D6591401-BF7E-4A95-9549-41BDCE18973D}" dt="2022-09-19T11:32:40.768" v="847" actId="1076"/>
          <ac:spMkLst>
            <pc:docMk/>
            <pc:sldMk cId="1307728207" sldId="417"/>
            <ac:spMk id="23" creationId="{6B08E6B0-3C7E-46AC-8748-92EE832C7A6F}"/>
          </ac:spMkLst>
        </pc:spChg>
        <pc:graphicFrameChg chg="mod">
          <ac:chgData name="William Grey" userId="37b73424-c081-4fc2-b1af-363f4f3fd4f3" providerId="ADAL" clId="{D6591401-BF7E-4A95-9549-41BDCE18973D}" dt="2022-10-07T12:36:47.410" v="3737"/>
          <ac:graphicFrameMkLst>
            <pc:docMk/>
            <pc:sldMk cId="1307728207" sldId="417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33:25.866" v="849" actId="20577"/>
          <ac:graphicFrameMkLst>
            <pc:docMk/>
            <pc:sldMk cId="1307728207" sldId="417"/>
            <ac:graphicFrameMk id="22" creationId="{F20A172B-9C01-48DF-AE21-3DE7EDD47E70}"/>
          </ac:graphicFrameMkLst>
        </pc:graphicFrameChg>
      </pc:sldChg>
      <pc:sldChg chg="modSp add mod ord">
        <pc:chgData name="William Grey" userId="37b73424-c081-4fc2-b1af-363f4f3fd4f3" providerId="ADAL" clId="{D6591401-BF7E-4A95-9549-41BDCE18973D}" dt="2022-10-07T12:36:51.949" v="3738"/>
        <pc:sldMkLst>
          <pc:docMk/>
          <pc:sldMk cId="585711873" sldId="418"/>
        </pc:sldMkLst>
        <pc:graphicFrameChg chg="mod">
          <ac:chgData name="William Grey" userId="37b73424-c081-4fc2-b1af-363f4f3fd4f3" providerId="ADAL" clId="{D6591401-BF7E-4A95-9549-41BDCE18973D}" dt="2022-10-07T12:36:51.949" v="3738"/>
          <ac:graphicFrameMkLst>
            <pc:docMk/>
            <pc:sldMk cId="585711873" sldId="418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33:18.901" v="848" actId="20577"/>
          <ac:graphicFrameMkLst>
            <pc:docMk/>
            <pc:sldMk cId="585711873" sldId="418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6:43.373" v="3736"/>
        <pc:sldMkLst>
          <pc:docMk/>
          <pc:sldMk cId="1974455360" sldId="419"/>
        </pc:sldMkLst>
        <pc:spChg chg="mod">
          <ac:chgData name="William Grey" userId="37b73424-c081-4fc2-b1af-363f4f3fd4f3" providerId="ADAL" clId="{D6591401-BF7E-4A95-9549-41BDCE18973D}" dt="2022-09-19T11:33:44.343" v="852" actId="1076"/>
          <ac:spMkLst>
            <pc:docMk/>
            <pc:sldMk cId="1974455360" sldId="419"/>
            <ac:spMk id="23" creationId="{6B08E6B0-3C7E-46AC-8748-92EE832C7A6F}"/>
          </ac:spMkLst>
        </pc:spChg>
        <pc:graphicFrameChg chg="mod">
          <ac:chgData name="William Grey" userId="37b73424-c081-4fc2-b1af-363f4f3fd4f3" providerId="ADAL" clId="{D6591401-BF7E-4A95-9549-41BDCE18973D}" dt="2022-10-07T12:36:43.373" v="3736"/>
          <ac:graphicFrameMkLst>
            <pc:docMk/>
            <pc:sldMk cId="1974455360" sldId="419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33:37.443" v="851" actId="20577"/>
          <ac:graphicFrameMkLst>
            <pc:docMk/>
            <pc:sldMk cId="1974455360" sldId="419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6:39.581" v="3735"/>
        <pc:sldMkLst>
          <pc:docMk/>
          <pc:sldMk cId="1180602057" sldId="420"/>
        </pc:sldMkLst>
        <pc:spChg chg="mod">
          <ac:chgData name="William Grey" userId="37b73424-c081-4fc2-b1af-363f4f3fd4f3" providerId="ADAL" clId="{D6591401-BF7E-4A95-9549-41BDCE18973D}" dt="2022-09-19T11:34:20.754" v="854" actId="1076"/>
          <ac:spMkLst>
            <pc:docMk/>
            <pc:sldMk cId="1180602057" sldId="420"/>
            <ac:spMk id="23" creationId="{6B08E6B0-3C7E-46AC-8748-92EE832C7A6F}"/>
          </ac:spMkLst>
        </pc:spChg>
        <pc:graphicFrameChg chg="mod">
          <ac:chgData name="William Grey" userId="37b73424-c081-4fc2-b1af-363f4f3fd4f3" providerId="ADAL" clId="{D6591401-BF7E-4A95-9549-41BDCE18973D}" dt="2022-10-07T12:36:39.581" v="3735"/>
          <ac:graphicFrameMkLst>
            <pc:docMk/>
            <pc:sldMk cId="1180602057" sldId="420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34:26.192" v="857" actId="20577"/>
          <ac:graphicFrameMkLst>
            <pc:docMk/>
            <pc:sldMk cId="1180602057" sldId="420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6:34.429" v="3734"/>
        <pc:sldMkLst>
          <pc:docMk/>
          <pc:sldMk cId="227336179" sldId="421"/>
        </pc:sldMkLst>
        <pc:spChg chg="mod">
          <ac:chgData name="William Grey" userId="37b73424-c081-4fc2-b1af-363f4f3fd4f3" providerId="ADAL" clId="{D6591401-BF7E-4A95-9549-41BDCE18973D}" dt="2022-09-19T11:35:36.729" v="859" actId="1076"/>
          <ac:spMkLst>
            <pc:docMk/>
            <pc:sldMk cId="227336179" sldId="421"/>
            <ac:spMk id="23" creationId="{6B08E6B0-3C7E-46AC-8748-92EE832C7A6F}"/>
          </ac:spMkLst>
        </pc:spChg>
        <pc:graphicFrameChg chg="mod">
          <ac:chgData name="William Grey" userId="37b73424-c081-4fc2-b1af-363f4f3fd4f3" providerId="ADAL" clId="{D6591401-BF7E-4A95-9549-41BDCE18973D}" dt="2022-10-07T12:36:34.429" v="3734"/>
          <ac:graphicFrameMkLst>
            <pc:docMk/>
            <pc:sldMk cId="227336179" sldId="421"/>
            <ac:graphicFrameMk id="19" creationId="{75305AD3-FFBB-4FC2-87CA-3041FDC5692B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6:27.017" v="3733"/>
        <pc:sldMkLst>
          <pc:docMk/>
          <pc:sldMk cId="1663540544" sldId="422"/>
        </pc:sldMkLst>
        <pc:spChg chg="mod">
          <ac:chgData name="William Grey" userId="37b73424-c081-4fc2-b1af-363f4f3fd4f3" providerId="ADAL" clId="{D6591401-BF7E-4A95-9549-41BDCE18973D}" dt="2022-09-19T11:36:02.314" v="861" actId="1076"/>
          <ac:spMkLst>
            <pc:docMk/>
            <pc:sldMk cId="1663540544" sldId="422"/>
            <ac:spMk id="23" creationId="{6B08E6B0-3C7E-46AC-8748-92EE832C7A6F}"/>
          </ac:spMkLst>
        </pc:spChg>
        <pc:graphicFrameChg chg="mod">
          <ac:chgData name="William Grey" userId="37b73424-c081-4fc2-b1af-363f4f3fd4f3" providerId="ADAL" clId="{D6591401-BF7E-4A95-9549-41BDCE18973D}" dt="2022-10-07T12:36:27.017" v="3733"/>
          <ac:graphicFrameMkLst>
            <pc:docMk/>
            <pc:sldMk cId="1663540544" sldId="422"/>
            <ac:graphicFrameMk id="19" creationId="{75305AD3-FFBB-4FC2-87CA-3041FDC5692B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6:22.949" v="3732"/>
        <pc:sldMkLst>
          <pc:docMk/>
          <pc:sldMk cId="2885034409" sldId="423"/>
        </pc:sldMkLst>
        <pc:spChg chg="mod">
          <ac:chgData name="William Grey" userId="37b73424-c081-4fc2-b1af-363f4f3fd4f3" providerId="ADAL" clId="{D6591401-BF7E-4A95-9549-41BDCE18973D}" dt="2022-09-19T11:36:12.116" v="863" actId="1076"/>
          <ac:spMkLst>
            <pc:docMk/>
            <pc:sldMk cId="2885034409" sldId="423"/>
            <ac:spMk id="23" creationId="{6B08E6B0-3C7E-46AC-8748-92EE832C7A6F}"/>
          </ac:spMkLst>
        </pc:spChg>
        <pc:graphicFrameChg chg="mod">
          <ac:chgData name="William Grey" userId="37b73424-c081-4fc2-b1af-363f4f3fd4f3" providerId="ADAL" clId="{D6591401-BF7E-4A95-9549-41BDCE18973D}" dt="2022-10-07T12:36:22.949" v="3732"/>
          <ac:graphicFrameMkLst>
            <pc:docMk/>
            <pc:sldMk cId="2885034409" sldId="423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36:16.672" v="864" actId="20577"/>
          <ac:graphicFrameMkLst>
            <pc:docMk/>
            <pc:sldMk cId="2885034409" sldId="423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6:18.887" v="3731"/>
        <pc:sldMkLst>
          <pc:docMk/>
          <pc:sldMk cId="1329808455" sldId="424"/>
        </pc:sldMkLst>
        <pc:spChg chg="mod">
          <ac:chgData name="William Grey" userId="37b73424-c081-4fc2-b1af-363f4f3fd4f3" providerId="ADAL" clId="{D6591401-BF7E-4A95-9549-41BDCE18973D}" dt="2022-09-19T11:36:25.703" v="866" actId="1076"/>
          <ac:spMkLst>
            <pc:docMk/>
            <pc:sldMk cId="1329808455" sldId="424"/>
            <ac:spMk id="23" creationId="{6B08E6B0-3C7E-46AC-8748-92EE832C7A6F}"/>
          </ac:spMkLst>
        </pc:spChg>
        <pc:graphicFrameChg chg="mod">
          <ac:chgData name="William Grey" userId="37b73424-c081-4fc2-b1af-363f4f3fd4f3" providerId="ADAL" clId="{D6591401-BF7E-4A95-9549-41BDCE18973D}" dt="2022-10-07T12:36:18.887" v="3731"/>
          <ac:graphicFrameMkLst>
            <pc:docMk/>
            <pc:sldMk cId="1329808455" sldId="424"/>
            <ac:graphicFrameMk id="19" creationId="{75305AD3-FFBB-4FC2-87CA-3041FDC5692B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6:14.624" v="3730"/>
        <pc:sldMkLst>
          <pc:docMk/>
          <pc:sldMk cId="87431138" sldId="425"/>
        </pc:sldMkLst>
        <pc:spChg chg="mod">
          <ac:chgData name="William Grey" userId="37b73424-c081-4fc2-b1af-363f4f3fd4f3" providerId="ADAL" clId="{D6591401-BF7E-4A95-9549-41BDCE18973D}" dt="2022-09-19T11:36:54.104" v="869" actId="1076"/>
          <ac:spMkLst>
            <pc:docMk/>
            <pc:sldMk cId="87431138" sldId="425"/>
            <ac:spMk id="23" creationId="{6B08E6B0-3C7E-46AC-8748-92EE832C7A6F}"/>
          </ac:spMkLst>
        </pc:spChg>
        <pc:graphicFrameChg chg="mod">
          <ac:chgData name="William Grey" userId="37b73424-c081-4fc2-b1af-363f4f3fd4f3" providerId="ADAL" clId="{D6591401-BF7E-4A95-9549-41BDCE18973D}" dt="2022-10-07T12:36:14.624" v="3730"/>
          <ac:graphicFrameMkLst>
            <pc:docMk/>
            <pc:sldMk cId="87431138" sldId="425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36:42.573" v="868" actId="20577"/>
          <ac:graphicFrameMkLst>
            <pc:docMk/>
            <pc:sldMk cId="87431138" sldId="425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6:11.405" v="3729"/>
        <pc:sldMkLst>
          <pc:docMk/>
          <pc:sldMk cId="3651381011" sldId="426"/>
        </pc:sldMkLst>
        <pc:spChg chg="mod">
          <ac:chgData name="William Grey" userId="37b73424-c081-4fc2-b1af-363f4f3fd4f3" providerId="ADAL" clId="{D6591401-BF7E-4A95-9549-41BDCE18973D}" dt="2022-09-19T11:37:06.548" v="882" actId="1035"/>
          <ac:spMkLst>
            <pc:docMk/>
            <pc:sldMk cId="3651381011" sldId="426"/>
            <ac:spMk id="23" creationId="{6B08E6B0-3C7E-46AC-8748-92EE832C7A6F}"/>
          </ac:spMkLst>
        </pc:spChg>
        <pc:graphicFrameChg chg="mod">
          <ac:chgData name="William Grey" userId="37b73424-c081-4fc2-b1af-363f4f3fd4f3" providerId="ADAL" clId="{D6591401-BF7E-4A95-9549-41BDCE18973D}" dt="2022-10-07T12:36:11.405" v="3729"/>
          <ac:graphicFrameMkLst>
            <pc:docMk/>
            <pc:sldMk cId="3651381011" sldId="426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37:01.870" v="871" actId="20577"/>
          <ac:graphicFrameMkLst>
            <pc:docMk/>
            <pc:sldMk cId="3651381011" sldId="426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6:05.018" v="3728"/>
        <pc:sldMkLst>
          <pc:docMk/>
          <pc:sldMk cId="4132626983" sldId="427"/>
        </pc:sldMkLst>
        <pc:spChg chg="mod">
          <ac:chgData name="William Grey" userId="37b73424-c081-4fc2-b1af-363f4f3fd4f3" providerId="ADAL" clId="{D6591401-BF7E-4A95-9549-41BDCE18973D}" dt="2022-09-19T11:37:45.826" v="888" actId="1076"/>
          <ac:spMkLst>
            <pc:docMk/>
            <pc:sldMk cId="4132626983" sldId="427"/>
            <ac:spMk id="23" creationId="{6B08E6B0-3C7E-46AC-8748-92EE832C7A6F}"/>
          </ac:spMkLst>
        </pc:spChg>
        <pc:graphicFrameChg chg="mod">
          <ac:chgData name="William Grey" userId="37b73424-c081-4fc2-b1af-363f4f3fd4f3" providerId="ADAL" clId="{D6591401-BF7E-4A95-9549-41BDCE18973D}" dt="2022-10-07T12:36:05.018" v="3728"/>
          <ac:graphicFrameMkLst>
            <pc:docMk/>
            <pc:sldMk cId="4132626983" sldId="427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37:38.392" v="887" actId="20577"/>
          <ac:graphicFrameMkLst>
            <pc:docMk/>
            <pc:sldMk cId="4132626983" sldId="427"/>
            <ac:graphicFrameMk id="22" creationId="{F20A172B-9C01-48DF-AE21-3DE7EDD47E70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5:56.464" v="3726"/>
        <pc:sldMkLst>
          <pc:docMk/>
          <pc:sldMk cId="83138502" sldId="428"/>
        </pc:sldMkLst>
        <pc:spChg chg="mod">
          <ac:chgData name="William Grey" userId="37b73424-c081-4fc2-b1af-363f4f3fd4f3" providerId="ADAL" clId="{D6591401-BF7E-4A95-9549-41BDCE18973D}" dt="2022-09-19T11:38:28" v="894" actId="1076"/>
          <ac:spMkLst>
            <pc:docMk/>
            <pc:sldMk cId="83138502" sldId="428"/>
            <ac:spMk id="23" creationId="{6B08E6B0-3C7E-46AC-8748-92EE832C7A6F}"/>
          </ac:spMkLst>
        </pc:spChg>
        <pc:graphicFrameChg chg="mod">
          <ac:chgData name="William Grey" userId="37b73424-c081-4fc2-b1af-363f4f3fd4f3" providerId="ADAL" clId="{D6591401-BF7E-4A95-9549-41BDCE18973D}" dt="2022-10-07T12:35:56.464" v="3726"/>
          <ac:graphicFrameMkLst>
            <pc:docMk/>
            <pc:sldMk cId="83138502" sldId="428"/>
            <ac:graphicFrameMk id="19" creationId="{75305AD3-FFBB-4FC2-87CA-3041FDC5692B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5:52.560" v="3725"/>
        <pc:sldMkLst>
          <pc:docMk/>
          <pc:sldMk cId="2581565137" sldId="429"/>
        </pc:sldMkLst>
        <pc:graphicFrameChg chg="mod">
          <ac:chgData name="William Grey" userId="37b73424-c081-4fc2-b1af-363f4f3fd4f3" providerId="ADAL" clId="{D6591401-BF7E-4A95-9549-41BDCE18973D}" dt="2022-10-07T12:35:52.560" v="3725"/>
          <ac:graphicFrameMkLst>
            <pc:docMk/>
            <pc:sldMk cId="2581565137" sldId="429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39:00.347" v="896" actId="20577"/>
          <ac:graphicFrameMkLst>
            <pc:docMk/>
            <pc:sldMk cId="2581565137" sldId="429"/>
            <ac:graphicFrameMk id="22" creationId="{F20A172B-9C01-48DF-AE21-3DE7EDD47E70}"/>
          </ac:graphicFrameMkLst>
        </pc:graphicFrameChg>
      </pc:sldChg>
      <pc:sldChg chg="modSp add">
        <pc:chgData name="William Grey" userId="37b73424-c081-4fc2-b1af-363f4f3fd4f3" providerId="ADAL" clId="{D6591401-BF7E-4A95-9549-41BDCE18973D}" dt="2022-10-07T12:36:00.381" v="3727"/>
        <pc:sldMkLst>
          <pc:docMk/>
          <pc:sldMk cId="2949304135" sldId="430"/>
        </pc:sldMkLst>
        <pc:graphicFrameChg chg="mod">
          <ac:chgData name="William Grey" userId="37b73424-c081-4fc2-b1af-363f4f3fd4f3" providerId="ADAL" clId="{D6591401-BF7E-4A95-9549-41BDCE18973D}" dt="2022-10-07T12:36:00.381" v="3727"/>
          <ac:graphicFrameMkLst>
            <pc:docMk/>
            <pc:sldMk cId="2949304135" sldId="430"/>
            <ac:graphicFrameMk id="19" creationId="{75305AD3-FFBB-4FC2-87CA-3041FDC5692B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5:47.889" v="3724"/>
        <pc:sldMkLst>
          <pc:docMk/>
          <pc:sldMk cId="3268499109" sldId="431"/>
        </pc:sldMkLst>
        <pc:spChg chg="mod">
          <ac:chgData name="William Grey" userId="37b73424-c081-4fc2-b1af-363f4f3fd4f3" providerId="ADAL" clId="{D6591401-BF7E-4A95-9549-41BDCE18973D}" dt="2022-09-19T11:39:12.054" v="898" actId="1076"/>
          <ac:spMkLst>
            <pc:docMk/>
            <pc:sldMk cId="3268499109" sldId="431"/>
            <ac:spMk id="23" creationId="{6B08E6B0-3C7E-46AC-8748-92EE832C7A6F}"/>
          </ac:spMkLst>
        </pc:spChg>
        <pc:graphicFrameChg chg="mod">
          <ac:chgData name="William Grey" userId="37b73424-c081-4fc2-b1af-363f4f3fd4f3" providerId="ADAL" clId="{D6591401-BF7E-4A95-9549-41BDCE18973D}" dt="2022-10-07T12:35:47.889" v="3724"/>
          <ac:graphicFrameMkLst>
            <pc:docMk/>
            <pc:sldMk cId="3268499109" sldId="431"/>
            <ac:graphicFrameMk id="19" creationId="{75305AD3-FFBB-4FC2-87CA-3041FDC5692B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2:35:41.583" v="3723"/>
        <pc:sldMkLst>
          <pc:docMk/>
          <pc:sldMk cId="1059605102" sldId="432"/>
        </pc:sldMkLst>
        <pc:graphicFrameChg chg="mod">
          <ac:chgData name="William Grey" userId="37b73424-c081-4fc2-b1af-363f4f3fd4f3" providerId="ADAL" clId="{D6591401-BF7E-4A95-9549-41BDCE18973D}" dt="2022-10-07T12:35:41.583" v="3723"/>
          <ac:graphicFrameMkLst>
            <pc:docMk/>
            <pc:sldMk cId="1059605102" sldId="432"/>
            <ac:graphicFrameMk id="19" creationId="{75305AD3-FFBB-4FC2-87CA-3041FDC5692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1:39:25.081" v="900" actId="20577"/>
          <ac:graphicFrameMkLst>
            <pc:docMk/>
            <pc:sldMk cId="1059605102" sldId="432"/>
            <ac:graphicFrameMk id="22" creationId="{F20A172B-9C01-48DF-AE21-3DE7EDD47E70}"/>
          </ac:graphicFrameMkLst>
        </pc:graphicFrameChg>
      </pc:sldChg>
      <pc:sldChg chg="addSp delSp modSp add mod">
        <pc:chgData name="William Grey" userId="37b73424-c081-4fc2-b1af-363f4f3fd4f3" providerId="ADAL" clId="{D6591401-BF7E-4A95-9549-41BDCE18973D}" dt="2022-09-19T14:21:08.210" v="2108" actId="1076"/>
        <pc:sldMkLst>
          <pc:docMk/>
          <pc:sldMk cId="841186576" sldId="433"/>
        </pc:sldMkLst>
        <pc:graphicFrameChg chg="del mod modGraphic">
          <ac:chgData name="William Grey" userId="37b73424-c081-4fc2-b1af-363f4f3fd4f3" providerId="ADAL" clId="{D6591401-BF7E-4A95-9549-41BDCE18973D}" dt="2022-09-19T14:21:02.348" v="2106" actId="478"/>
          <ac:graphicFrameMkLst>
            <pc:docMk/>
            <pc:sldMk cId="841186576" sldId="433"/>
            <ac:graphicFrameMk id="21" creationId="{4EED938F-4081-4231-AFA4-1C590CABCBBB}"/>
          </ac:graphicFrameMkLst>
        </pc:graphicFrameChg>
        <pc:graphicFrameChg chg="add mod">
          <ac:chgData name="William Grey" userId="37b73424-c081-4fc2-b1af-363f4f3fd4f3" providerId="ADAL" clId="{D6591401-BF7E-4A95-9549-41BDCE18973D}" dt="2022-09-19T14:21:08.210" v="2108" actId="1076"/>
          <ac:graphicFrameMkLst>
            <pc:docMk/>
            <pc:sldMk cId="841186576" sldId="433"/>
            <ac:graphicFrameMk id="24" creationId="{5F8D290C-5FAE-4477-9428-777BDEDC3C1F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2:45:21.093" v="3863" actId="1076"/>
        <pc:sldMkLst>
          <pc:docMk/>
          <pc:sldMk cId="2186264712" sldId="434"/>
        </pc:sldMkLst>
        <pc:spChg chg="mod">
          <ac:chgData name="William Grey" userId="37b73424-c081-4fc2-b1af-363f4f3fd4f3" providerId="ADAL" clId="{D6591401-BF7E-4A95-9549-41BDCE18973D}" dt="2022-09-19T12:52:03.773" v="987" actId="20577"/>
          <ac:spMkLst>
            <pc:docMk/>
            <pc:sldMk cId="2186264712" sldId="434"/>
            <ac:spMk id="2" creationId="{00000000-0000-0000-0000-000000000000}"/>
          </ac:spMkLst>
        </pc:spChg>
        <pc:spChg chg="del">
          <ac:chgData name="William Grey" userId="37b73424-c081-4fc2-b1af-363f4f3fd4f3" providerId="ADAL" clId="{D6591401-BF7E-4A95-9549-41BDCE18973D}" dt="2022-09-19T12:52:29.132" v="991" actId="478"/>
          <ac:spMkLst>
            <pc:docMk/>
            <pc:sldMk cId="2186264712" sldId="434"/>
            <ac:spMk id="4" creationId="{51B5EC9F-918F-48D1-9157-1E266F31C53B}"/>
          </ac:spMkLst>
        </pc:spChg>
        <pc:spChg chg="del">
          <ac:chgData name="William Grey" userId="37b73424-c081-4fc2-b1af-363f4f3fd4f3" providerId="ADAL" clId="{D6591401-BF7E-4A95-9549-41BDCE18973D}" dt="2022-09-19T12:51:43.819" v="945" actId="478"/>
          <ac:spMkLst>
            <pc:docMk/>
            <pc:sldMk cId="2186264712" sldId="434"/>
            <ac:spMk id="22" creationId="{32BFC7EB-0B95-4D15-A70A-AA93F51AC92F}"/>
          </ac:spMkLst>
        </pc:spChg>
        <pc:spChg chg="add mod">
          <ac:chgData name="William Grey" userId="37b73424-c081-4fc2-b1af-363f4f3fd4f3" providerId="ADAL" clId="{D6591401-BF7E-4A95-9549-41BDCE18973D}" dt="2022-09-19T12:54:08.948" v="999" actId="1076"/>
          <ac:spMkLst>
            <pc:docMk/>
            <pc:sldMk cId="2186264712" sldId="434"/>
            <ac:spMk id="25" creationId="{49C8D7B2-AB9D-4C59-A8B0-8C3506AF1BCF}"/>
          </ac:spMkLst>
        </pc:spChg>
        <pc:spChg chg="add mod">
          <ac:chgData name="William Grey" userId="37b73424-c081-4fc2-b1af-363f4f3fd4f3" providerId="ADAL" clId="{D6591401-BF7E-4A95-9549-41BDCE18973D}" dt="2022-09-19T12:54:08.948" v="999" actId="1076"/>
          <ac:spMkLst>
            <pc:docMk/>
            <pc:sldMk cId="2186264712" sldId="434"/>
            <ac:spMk id="26" creationId="{216F0571-215D-4406-8691-1AB83F033A33}"/>
          </ac:spMkLst>
        </pc:spChg>
        <pc:spChg chg="add mod">
          <ac:chgData name="William Grey" userId="37b73424-c081-4fc2-b1af-363f4f3fd4f3" providerId="ADAL" clId="{D6591401-BF7E-4A95-9549-41BDCE18973D}" dt="2022-09-19T12:54:08.948" v="999" actId="1076"/>
          <ac:spMkLst>
            <pc:docMk/>
            <pc:sldMk cId="2186264712" sldId="434"/>
            <ac:spMk id="27" creationId="{84EF8363-30A7-4213-B044-59A7AC3C7736}"/>
          </ac:spMkLst>
        </pc:spChg>
        <pc:spChg chg="add mod">
          <ac:chgData name="William Grey" userId="37b73424-c081-4fc2-b1af-363f4f3fd4f3" providerId="ADAL" clId="{D6591401-BF7E-4A95-9549-41BDCE18973D}" dt="2022-09-19T12:54:08.948" v="999" actId="1076"/>
          <ac:spMkLst>
            <pc:docMk/>
            <pc:sldMk cId="2186264712" sldId="434"/>
            <ac:spMk id="28" creationId="{88F5C579-739A-4C95-BFD3-1D5954DD485C}"/>
          </ac:spMkLst>
        </pc:spChg>
        <pc:spChg chg="add mod">
          <ac:chgData name="William Grey" userId="37b73424-c081-4fc2-b1af-363f4f3fd4f3" providerId="ADAL" clId="{D6591401-BF7E-4A95-9549-41BDCE18973D}" dt="2022-09-19T12:54:08.948" v="999" actId="1076"/>
          <ac:spMkLst>
            <pc:docMk/>
            <pc:sldMk cId="2186264712" sldId="434"/>
            <ac:spMk id="29" creationId="{E9259AB9-B6ED-4609-A995-8293FABA9B22}"/>
          </ac:spMkLst>
        </pc:spChg>
        <pc:spChg chg="add mod">
          <ac:chgData name="William Grey" userId="37b73424-c081-4fc2-b1af-363f4f3fd4f3" providerId="ADAL" clId="{D6591401-BF7E-4A95-9549-41BDCE18973D}" dt="2022-09-19T12:54:08.948" v="999" actId="1076"/>
          <ac:spMkLst>
            <pc:docMk/>
            <pc:sldMk cId="2186264712" sldId="434"/>
            <ac:spMk id="30" creationId="{F02D3E96-DDD8-456B-937A-3CEED9159053}"/>
          </ac:spMkLst>
        </pc:spChg>
        <pc:spChg chg="add mod ord">
          <ac:chgData name="William Grey" userId="37b73424-c081-4fc2-b1af-363f4f3fd4f3" providerId="ADAL" clId="{D6591401-BF7E-4A95-9549-41BDCE18973D}" dt="2022-10-07T12:45:21.093" v="3863" actId="1076"/>
          <ac:spMkLst>
            <pc:docMk/>
            <pc:sldMk cId="2186264712" sldId="434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2:39:11.413" v="3767" actId="20577"/>
          <ac:spMkLst>
            <pc:docMk/>
            <pc:sldMk cId="2186264712" sldId="434"/>
            <ac:spMk id="33" creationId="{92BBB32D-D259-46F5-9B59-94AE441ADB04}"/>
          </ac:spMkLst>
        </pc:spChg>
        <pc:grpChg chg="mod">
          <ac:chgData name="William Grey" userId="37b73424-c081-4fc2-b1af-363f4f3fd4f3" providerId="ADAL" clId="{D6591401-BF7E-4A95-9549-41BDCE18973D}" dt="2022-09-19T12:52:19.037" v="989" actId="1076"/>
          <ac:grpSpMkLst>
            <pc:docMk/>
            <pc:sldMk cId="2186264712" sldId="434"/>
            <ac:grpSpMk id="23" creationId="{5B69BF46-CBFD-449C-AA67-EE25F9745D2D}"/>
          </ac:grpSpMkLst>
        </pc:grpChg>
        <pc:graphicFrameChg chg="mod">
          <ac:chgData name="William Grey" userId="37b73424-c081-4fc2-b1af-363f4f3fd4f3" providerId="ADAL" clId="{D6591401-BF7E-4A95-9549-41BDCE18973D}" dt="2022-09-19T12:52:24.060" v="990" actId="1076"/>
          <ac:graphicFrameMkLst>
            <pc:docMk/>
            <pc:sldMk cId="2186264712" sldId="434"/>
            <ac:graphicFrameMk id="5" creationId="{00000000-0000-0000-0000-000000000000}"/>
          </ac:graphicFrameMkLst>
        </pc:graphicFrameChg>
        <pc:graphicFrameChg chg="del mod modGraphic">
          <ac:chgData name="William Grey" userId="37b73424-c081-4fc2-b1af-363f4f3fd4f3" providerId="ADAL" clId="{D6591401-BF7E-4A95-9549-41BDCE18973D}" dt="2022-09-19T14:22:25.297" v="2127" actId="478"/>
          <ac:graphicFrameMkLst>
            <pc:docMk/>
            <pc:sldMk cId="2186264712" sldId="434"/>
            <ac:graphicFrameMk id="21" creationId="{4EED938F-4081-4231-AFA4-1C590CABCBBB}"/>
          </ac:graphicFrameMkLst>
        </pc:graphicFrameChg>
        <pc:graphicFrameChg chg="add mod modGraphic">
          <ac:chgData name="William Grey" userId="37b73424-c081-4fc2-b1af-363f4f3fd4f3" providerId="ADAL" clId="{D6591401-BF7E-4A95-9549-41BDCE18973D}" dt="2022-09-19T12:55:43.934" v="1012" actId="6549"/>
          <ac:graphicFrameMkLst>
            <pc:docMk/>
            <pc:sldMk cId="2186264712" sldId="434"/>
            <ac:graphicFrameMk id="24" creationId="{40D3C544-A215-4E2C-AD73-6F2C7C260F0C}"/>
          </ac:graphicFrameMkLst>
        </pc:graphicFrameChg>
        <pc:graphicFrameChg chg="add mod modGraphic">
          <ac:chgData name="William Grey" userId="37b73424-c081-4fc2-b1af-363f4f3fd4f3" providerId="ADAL" clId="{D6591401-BF7E-4A95-9549-41BDCE18973D}" dt="2022-10-07T12:38:15.938" v="3746" actId="14734"/>
          <ac:graphicFrameMkLst>
            <pc:docMk/>
            <pc:sldMk cId="2186264712" sldId="434"/>
            <ac:graphicFrameMk id="32" creationId="{38F3D9F4-A736-474E-AE73-7B5657944D9C}"/>
          </ac:graphicFrameMkLst>
        </pc:graphicFrameChg>
      </pc:sldChg>
      <pc:sldChg chg="add del">
        <pc:chgData name="William Grey" userId="37b73424-c081-4fc2-b1af-363f4f3fd4f3" providerId="ADAL" clId="{D6591401-BF7E-4A95-9549-41BDCE18973D}" dt="2022-09-19T14:17:03.799" v="2011" actId="47"/>
        <pc:sldMkLst>
          <pc:docMk/>
          <pc:sldMk cId="360676606" sldId="435"/>
        </pc:sldMkLst>
      </pc:sldChg>
      <pc:sldChg chg="addSp delSp modSp add mod modAnim">
        <pc:chgData name="William Grey" userId="37b73424-c081-4fc2-b1af-363f4f3fd4f3" providerId="ADAL" clId="{D6591401-BF7E-4A95-9549-41BDCE18973D}" dt="2022-10-07T12:52:37.602" v="3943" actId="20577"/>
        <pc:sldMkLst>
          <pc:docMk/>
          <pc:sldMk cId="2936069037" sldId="436"/>
        </pc:sldMkLst>
        <pc:spChg chg="mod">
          <ac:chgData name="William Grey" userId="37b73424-c081-4fc2-b1af-363f4f3fd4f3" providerId="ADAL" clId="{D6591401-BF7E-4A95-9549-41BDCE18973D}" dt="2022-10-07T12:45:30.211" v="3864" actId="14100"/>
          <ac:spMkLst>
            <pc:docMk/>
            <pc:sldMk cId="2936069037" sldId="436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2:52:37.602" v="3943" actId="20577"/>
          <ac:spMkLst>
            <pc:docMk/>
            <pc:sldMk cId="2936069037" sldId="436"/>
            <ac:spMk id="34" creationId="{9F468245-F6CC-4DB5-82DB-56DE02569B93}"/>
          </ac:spMkLst>
        </pc:spChg>
        <pc:graphicFrameChg chg="del modGraphic">
          <ac:chgData name="William Grey" userId="37b73424-c081-4fc2-b1af-363f4f3fd4f3" providerId="ADAL" clId="{D6591401-BF7E-4A95-9549-41BDCE18973D}" dt="2022-09-19T14:22:38.507" v="2131" actId="478"/>
          <ac:graphicFrameMkLst>
            <pc:docMk/>
            <pc:sldMk cId="2936069037" sldId="436"/>
            <ac:graphicFrameMk id="21" creationId="{4EED938F-4081-4231-AFA4-1C590CABCBBB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39:32.906" v="3768" actId="478"/>
          <ac:graphicFrameMkLst>
            <pc:docMk/>
            <pc:sldMk cId="2936069037" sldId="436"/>
            <ac:graphicFrameMk id="32" creationId="{4CF5CA8B-943C-495D-A8FD-4368A371D830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39:33.337" v="3769"/>
          <ac:graphicFrameMkLst>
            <pc:docMk/>
            <pc:sldMk cId="2936069037" sldId="436"/>
            <ac:graphicFrameMk id="33" creationId="{ACA410B5-F29C-468D-9F42-A9B5AF37663E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2:52:53.209" v="3945" actId="20577"/>
        <pc:sldMkLst>
          <pc:docMk/>
          <pc:sldMk cId="2531643255" sldId="437"/>
        </pc:sldMkLst>
        <pc:spChg chg="mod">
          <ac:chgData name="William Grey" userId="37b73424-c081-4fc2-b1af-363f4f3fd4f3" providerId="ADAL" clId="{D6591401-BF7E-4A95-9549-41BDCE18973D}" dt="2022-10-07T12:45:38.136" v="3865" actId="14100"/>
          <ac:spMkLst>
            <pc:docMk/>
            <pc:sldMk cId="2531643255" sldId="437"/>
            <ac:spMk id="31" creationId="{64970BDF-99BE-4B46-85E1-BF76ACCC09E4}"/>
          </ac:spMkLst>
        </pc:spChg>
        <pc:spChg chg="add del mod">
          <ac:chgData name="William Grey" userId="37b73424-c081-4fc2-b1af-363f4f3fd4f3" providerId="ADAL" clId="{D6591401-BF7E-4A95-9549-41BDCE18973D}" dt="2022-10-07T12:39:40.549" v="3772"/>
          <ac:spMkLst>
            <pc:docMk/>
            <pc:sldMk cId="2531643255" sldId="437"/>
            <ac:spMk id="34" creationId="{BD6901C3-7B70-4289-BB26-EBCD5CE3DAD4}"/>
          </ac:spMkLst>
        </pc:spChg>
        <pc:spChg chg="add mod">
          <ac:chgData name="William Grey" userId="37b73424-c081-4fc2-b1af-363f4f3fd4f3" providerId="ADAL" clId="{D6591401-BF7E-4A95-9549-41BDCE18973D}" dt="2022-10-07T12:52:53.209" v="3945" actId="20577"/>
          <ac:spMkLst>
            <pc:docMk/>
            <pc:sldMk cId="2531643255" sldId="437"/>
            <ac:spMk id="36" creationId="{4C6182FC-7955-47FA-A22B-0E127B765780}"/>
          </ac:spMkLst>
        </pc:spChg>
        <pc:graphicFrameChg chg="del">
          <ac:chgData name="William Grey" userId="37b73424-c081-4fc2-b1af-363f4f3fd4f3" providerId="ADAL" clId="{D6591401-BF7E-4A95-9549-41BDCE18973D}" dt="2022-09-19T14:22:45.424" v="2133" actId="478"/>
          <ac:graphicFrameMkLst>
            <pc:docMk/>
            <pc:sldMk cId="2531643255" sldId="437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2:57:39.829" v="1031" actId="20577"/>
          <ac:graphicFrameMkLst>
            <pc:docMk/>
            <pc:sldMk cId="2531643255" sldId="437"/>
            <ac:graphicFrameMk id="24" creationId="{40D3C544-A215-4E2C-AD73-6F2C7C260F0C}"/>
          </ac:graphicFrameMkLst>
        </pc:graphicFrameChg>
        <pc:graphicFrameChg chg="add del mod modGraphic">
          <ac:chgData name="William Grey" userId="37b73424-c081-4fc2-b1af-363f4f3fd4f3" providerId="ADAL" clId="{D6591401-BF7E-4A95-9549-41BDCE18973D}" dt="2022-10-07T12:39:46.177" v="3773" actId="478"/>
          <ac:graphicFrameMkLst>
            <pc:docMk/>
            <pc:sldMk cId="2531643255" sldId="437"/>
            <ac:graphicFrameMk id="32" creationId="{95A64E24-71D9-45A3-A28A-4A6A1A1AC6F0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39:40.549" v="3772"/>
          <ac:graphicFrameMkLst>
            <pc:docMk/>
            <pc:sldMk cId="2531643255" sldId="437"/>
            <ac:graphicFrameMk id="33" creationId="{C0B8B1F4-6994-41BF-971A-B6D43FCAA187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39:46.709" v="3774"/>
          <ac:graphicFrameMkLst>
            <pc:docMk/>
            <pc:sldMk cId="2531643255" sldId="437"/>
            <ac:graphicFrameMk id="35" creationId="{A4BA1E2A-F2FF-4666-BED2-175023A0E2AD}"/>
          </ac:graphicFrameMkLst>
        </pc:graphicFrameChg>
      </pc:sldChg>
      <pc:sldChg chg="addSp delSp modSp add mod delAnim modAnim">
        <pc:chgData name="William Grey" userId="37b73424-c081-4fc2-b1af-363f4f3fd4f3" providerId="ADAL" clId="{D6591401-BF7E-4A95-9549-41BDCE18973D}" dt="2022-10-07T12:53:33.457" v="3947" actId="20577"/>
        <pc:sldMkLst>
          <pc:docMk/>
          <pc:sldMk cId="3928209209" sldId="438"/>
        </pc:sldMkLst>
        <pc:spChg chg="del">
          <ac:chgData name="William Grey" userId="37b73424-c081-4fc2-b1af-363f4f3fd4f3" providerId="ADAL" clId="{D6591401-BF7E-4A95-9549-41BDCE18973D}" dt="2022-09-19T12:56:34.480" v="1023" actId="478"/>
          <ac:spMkLst>
            <pc:docMk/>
            <pc:sldMk cId="3928209209" sldId="438"/>
            <ac:spMk id="25" creationId="{49C8D7B2-AB9D-4C59-A8B0-8C3506AF1BCF}"/>
          </ac:spMkLst>
        </pc:spChg>
        <pc:spChg chg="mod">
          <ac:chgData name="William Grey" userId="37b73424-c081-4fc2-b1af-363f4f3fd4f3" providerId="ADAL" clId="{D6591401-BF7E-4A95-9549-41BDCE18973D}" dt="2022-10-07T12:45:49.737" v="3866" actId="14100"/>
          <ac:spMkLst>
            <pc:docMk/>
            <pc:sldMk cId="3928209209" sldId="438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2:53:33.457" v="3947" actId="20577"/>
          <ac:spMkLst>
            <pc:docMk/>
            <pc:sldMk cId="3928209209" sldId="438"/>
            <ac:spMk id="34" creationId="{55215971-706A-41A0-A21A-525BC5238044}"/>
          </ac:spMkLst>
        </pc:spChg>
        <pc:graphicFrameChg chg="del">
          <ac:chgData name="William Grey" userId="37b73424-c081-4fc2-b1af-363f4f3fd4f3" providerId="ADAL" clId="{D6591401-BF7E-4A95-9549-41BDCE18973D}" dt="2022-09-19T14:22:53.205" v="2135" actId="478"/>
          <ac:graphicFrameMkLst>
            <pc:docMk/>
            <pc:sldMk cId="3928209209" sldId="438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2:57:46.008" v="1032" actId="20577"/>
          <ac:graphicFrameMkLst>
            <pc:docMk/>
            <pc:sldMk cId="3928209209" sldId="438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39:51.952" v="3775" actId="478"/>
          <ac:graphicFrameMkLst>
            <pc:docMk/>
            <pc:sldMk cId="3928209209" sldId="438"/>
            <ac:graphicFrameMk id="32" creationId="{6652C242-6E33-4F3E-BD5C-1DC41B5E2F18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39:52.333" v="3776"/>
          <ac:graphicFrameMkLst>
            <pc:docMk/>
            <pc:sldMk cId="3928209209" sldId="438"/>
            <ac:graphicFrameMk id="33" creationId="{23CC4C07-09CB-4CDA-90A9-A7819BC2A0F2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2:54:45.162" v="3957" actId="478"/>
        <pc:sldMkLst>
          <pc:docMk/>
          <pc:sldMk cId="3531461676" sldId="439"/>
        </pc:sldMkLst>
        <pc:spChg chg="mod">
          <ac:chgData name="William Grey" userId="37b73424-c081-4fc2-b1af-363f4f3fd4f3" providerId="ADAL" clId="{D6591401-BF7E-4A95-9549-41BDCE18973D}" dt="2022-10-07T12:46:14.104" v="3869" actId="14100"/>
          <ac:spMkLst>
            <pc:docMk/>
            <pc:sldMk cId="3531461676" sldId="439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2:53:56.675" v="3953" actId="20577"/>
          <ac:spMkLst>
            <pc:docMk/>
            <pc:sldMk cId="3531461676" sldId="439"/>
            <ac:spMk id="34" creationId="{2141F44D-75D4-4E61-9FD1-7EBE453CFFFB}"/>
          </ac:spMkLst>
        </pc:spChg>
        <pc:graphicFrameChg chg="del">
          <ac:chgData name="William Grey" userId="37b73424-c081-4fc2-b1af-363f4f3fd4f3" providerId="ADAL" clId="{D6591401-BF7E-4A95-9549-41BDCE18973D}" dt="2022-09-19T14:23:05.414" v="2139" actId="478"/>
          <ac:graphicFrameMkLst>
            <pc:docMk/>
            <pc:sldMk cId="3531461676" sldId="439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2:58:01.227" v="1034" actId="20577"/>
          <ac:graphicFrameMkLst>
            <pc:docMk/>
            <pc:sldMk cId="3531461676" sldId="439"/>
            <ac:graphicFrameMk id="24" creationId="{40D3C544-A215-4E2C-AD73-6F2C7C260F0C}"/>
          </ac:graphicFrameMkLst>
        </pc:graphicFrameChg>
        <pc:graphicFrameChg chg="add del mod modGraphic">
          <ac:chgData name="William Grey" userId="37b73424-c081-4fc2-b1af-363f4f3fd4f3" providerId="ADAL" clId="{D6591401-BF7E-4A95-9549-41BDCE18973D}" dt="2022-10-07T12:54:45.162" v="3957" actId="478"/>
          <ac:graphicFrameMkLst>
            <pc:docMk/>
            <pc:sldMk cId="3531461676" sldId="439"/>
            <ac:graphicFrameMk id="32" creationId="{F6C6B3AC-D92F-40E2-AF5B-4951ED989920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0:20.727" v="3782"/>
          <ac:graphicFrameMkLst>
            <pc:docMk/>
            <pc:sldMk cId="3531461676" sldId="439"/>
            <ac:graphicFrameMk id="33" creationId="{352CA962-2EA8-4896-9DB5-593E9457A142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2:53:40.457" v="3949" actId="20577"/>
        <pc:sldMkLst>
          <pc:docMk/>
          <pc:sldMk cId="3758303923" sldId="440"/>
        </pc:sldMkLst>
        <pc:spChg chg="mod">
          <ac:chgData name="William Grey" userId="37b73424-c081-4fc2-b1af-363f4f3fd4f3" providerId="ADAL" clId="{D6591401-BF7E-4A95-9549-41BDCE18973D}" dt="2022-10-07T12:46:01.255" v="3867" actId="14100"/>
          <ac:spMkLst>
            <pc:docMk/>
            <pc:sldMk cId="3758303923" sldId="440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2:53:40.457" v="3949" actId="20577"/>
          <ac:spMkLst>
            <pc:docMk/>
            <pc:sldMk cId="3758303923" sldId="440"/>
            <ac:spMk id="34" creationId="{7DDC5BB7-0E25-4AAA-9EB8-451F4BD390C3}"/>
          </ac:spMkLst>
        </pc:spChg>
        <pc:graphicFrameChg chg="del">
          <ac:chgData name="William Grey" userId="37b73424-c081-4fc2-b1af-363f4f3fd4f3" providerId="ADAL" clId="{D6591401-BF7E-4A95-9549-41BDCE18973D}" dt="2022-09-19T14:23:00.883" v="2137" actId="478"/>
          <ac:graphicFrameMkLst>
            <pc:docMk/>
            <pc:sldMk cId="3758303923" sldId="440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2:57:50.815" v="1033" actId="20577"/>
          <ac:graphicFrameMkLst>
            <pc:docMk/>
            <pc:sldMk cId="3758303923" sldId="440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0:06.087" v="3777" actId="478"/>
          <ac:graphicFrameMkLst>
            <pc:docMk/>
            <pc:sldMk cId="3758303923" sldId="440"/>
            <ac:graphicFrameMk id="32" creationId="{CAD2F1B5-0418-41C7-822A-FDBEBDC5361F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0:06.507" v="3778"/>
          <ac:graphicFrameMkLst>
            <pc:docMk/>
            <pc:sldMk cId="3758303923" sldId="440"/>
            <ac:graphicFrameMk id="33" creationId="{A8551AE0-BF80-4BB2-8FB1-58E542961876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2:55:45.358" v="4014" actId="20577"/>
        <pc:sldMkLst>
          <pc:docMk/>
          <pc:sldMk cId="1691207388" sldId="441"/>
        </pc:sldMkLst>
        <pc:spChg chg="mod">
          <ac:chgData name="William Grey" userId="37b73424-c081-4fc2-b1af-363f4f3fd4f3" providerId="ADAL" clId="{D6591401-BF7E-4A95-9549-41BDCE18973D}" dt="2022-10-07T12:46:22.548" v="3871" actId="14100"/>
          <ac:spMkLst>
            <pc:docMk/>
            <pc:sldMk cId="1691207388" sldId="441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2:55:45.358" v="4014" actId="20577"/>
          <ac:spMkLst>
            <pc:docMk/>
            <pc:sldMk cId="1691207388" sldId="441"/>
            <ac:spMk id="34" creationId="{3C76FDA3-F80E-4FCB-9011-50BC7BA4FBEA}"/>
          </ac:spMkLst>
        </pc:spChg>
        <pc:spChg chg="add del">
          <ac:chgData name="William Grey" userId="37b73424-c081-4fc2-b1af-363f4f3fd4f3" providerId="ADAL" clId="{D6591401-BF7E-4A95-9549-41BDCE18973D}" dt="2022-10-07T12:54:05.286" v="3955" actId="22"/>
          <ac:spMkLst>
            <pc:docMk/>
            <pc:sldMk cId="1691207388" sldId="441"/>
            <ac:spMk id="35" creationId="{8FB44283-6F29-4F3D-AB50-7B3874B40C64}"/>
          </ac:spMkLst>
        </pc:spChg>
        <pc:graphicFrameChg chg="del">
          <ac:chgData name="William Grey" userId="37b73424-c081-4fc2-b1af-363f4f3fd4f3" providerId="ADAL" clId="{D6591401-BF7E-4A95-9549-41BDCE18973D}" dt="2022-09-19T14:23:10.199" v="2141" actId="478"/>
          <ac:graphicFrameMkLst>
            <pc:docMk/>
            <pc:sldMk cId="1691207388" sldId="441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2:59:22.640" v="1040" actId="20577"/>
          <ac:graphicFrameMkLst>
            <pc:docMk/>
            <pc:sldMk cId="1691207388" sldId="441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0:11.938" v="3779" actId="478"/>
          <ac:graphicFrameMkLst>
            <pc:docMk/>
            <pc:sldMk cId="1691207388" sldId="441"/>
            <ac:graphicFrameMk id="32" creationId="{996B8A3A-A321-4D42-8141-9749530F5B93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0:12.302" v="3780"/>
          <ac:graphicFrameMkLst>
            <pc:docMk/>
            <pc:sldMk cId="1691207388" sldId="441"/>
            <ac:graphicFrameMk id="33" creationId="{CB34A46C-E043-44C1-90BA-7962B21F1C35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2:56:05.019" v="4016" actId="20577"/>
        <pc:sldMkLst>
          <pc:docMk/>
          <pc:sldMk cId="2427179652" sldId="442"/>
        </pc:sldMkLst>
        <pc:spChg chg="mod">
          <ac:chgData name="William Grey" userId="37b73424-c081-4fc2-b1af-363f4f3fd4f3" providerId="ADAL" clId="{D6591401-BF7E-4A95-9549-41BDCE18973D}" dt="2022-10-07T12:46:29.359" v="3872" actId="14100"/>
          <ac:spMkLst>
            <pc:docMk/>
            <pc:sldMk cId="2427179652" sldId="442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2:56:05.019" v="4016" actId="20577"/>
          <ac:spMkLst>
            <pc:docMk/>
            <pc:sldMk cId="2427179652" sldId="442"/>
            <ac:spMk id="34" creationId="{FB63DB56-5B9A-4A42-B2C7-991849FF2367}"/>
          </ac:spMkLst>
        </pc:spChg>
        <pc:graphicFrameChg chg="del">
          <ac:chgData name="William Grey" userId="37b73424-c081-4fc2-b1af-363f4f3fd4f3" providerId="ADAL" clId="{D6591401-BF7E-4A95-9549-41BDCE18973D}" dt="2022-09-19T14:23:20.257" v="2143" actId="478"/>
          <ac:graphicFrameMkLst>
            <pc:docMk/>
            <pc:sldMk cId="2427179652" sldId="442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2:59:30.031" v="1042" actId="20577"/>
          <ac:graphicFrameMkLst>
            <pc:docMk/>
            <pc:sldMk cId="2427179652" sldId="442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0:35.913" v="3783" actId="478"/>
          <ac:graphicFrameMkLst>
            <pc:docMk/>
            <pc:sldMk cId="2427179652" sldId="442"/>
            <ac:graphicFrameMk id="32" creationId="{3274F3DC-1599-413C-B11C-95708AB9A6FD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0:36.362" v="3784"/>
          <ac:graphicFrameMkLst>
            <pc:docMk/>
            <pc:sldMk cId="2427179652" sldId="442"/>
            <ac:graphicFrameMk id="33" creationId="{60D74C30-FDCA-4303-8745-ABE3700EA79A}"/>
          </ac:graphicFrameMkLst>
        </pc:graphicFrameChg>
      </pc:sldChg>
      <pc:sldChg chg="addSp delSp modSp add mod delAnim modAnim">
        <pc:chgData name="William Grey" userId="37b73424-c081-4fc2-b1af-363f4f3fd4f3" providerId="ADAL" clId="{D6591401-BF7E-4A95-9549-41BDCE18973D}" dt="2022-10-07T12:56:18.903" v="4022" actId="20577"/>
        <pc:sldMkLst>
          <pc:docMk/>
          <pc:sldMk cId="3867532746" sldId="443"/>
        </pc:sldMkLst>
        <pc:spChg chg="del">
          <ac:chgData name="William Grey" userId="37b73424-c081-4fc2-b1af-363f4f3fd4f3" providerId="ADAL" clId="{D6591401-BF7E-4A95-9549-41BDCE18973D}" dt="2022-09-19T13:00:44.035" v="1056" actId="478"/>
          <ac:spMkLst>
            <pc:docMk/>
            <pc:sldMk cId="3867532746" sldId="443"/>
            <ac:spMk id="26" creationId="{216F0571-215D-4406-8691-1AB83F033A33}"/>
          </ac:spMkLst>
        </pc:spChg>
        <pc:spChg chg="mod">
          <ac:chgData name="William Grey" userId="37b73424-c081-4fc2-b1af-363f4f3fd4f3" providerId="ADAL" clId="{D6591401-BF7E-4A95-9549-41BDCE18973D}" dt="2022-10-07T12:46:40.277" v="3873" actId="14100"/>
          <ac:spMkLst>
            <pc:docMk/>
            <pc:sldMk cId="3867532746" sldId="443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2:56:18.903" v="4022" actId="20577"/>
          <ac:spMkLst>
            <pc:docMk/>
            <pc:sldMk cId="3867532746" sldId="443"/>
            <ac:spMk id="33" creationId="{06283E77-8F48-4016-B9E7-9F4EA74AE45E}"/>
          </ac:spMkLst>
        </pc:spChg>
        <pc:graphicFrameChg chg="del">
          <ac:chgData name="William Grey" userId="37b73424-c081-4fc2-b1af-363f4f3fd4f3" providerId="ADAL" clId="{D6591401-BF7E-4A95-9549-41BDCE18973D}" dt="2022-09-19T14:23:26.607" v="2145" actId="478"/>
          <ac:graphicFrameMkLst>
            <pc:docMk/>
            <pc:sldMk cId="3867532746" sldId="443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2:59:46.900" v="1051" actId="20577"/>
          <ac:graphicFrameMkLst>
            <pc:docMk/>
            <pc:sldMk cId="3867532746" sldId="443"/>
            <ac:graphicFrameMk id="24" creationId="{40D3C544-A215-4E2C-AD73-6F2C7C260F0C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0:41.166" v="3786"/>
          <ac:graphicFrameMkLst>
            <pc:docMk/>
            <pc:sldMk cId="3867532746" sldId="443"/>
            <ac:graphicFrameMk id="26" creationId="{00B40E17-0E84-420C-9811-038107CB4A48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0:40.806" v="3785" actId="478"/>
          <ac:graphicFrameMkLst>
            <pc:docMk/>
            <pc:sldMk cId="3867532746" sldId="443"/>
            <ac:graphicFrameMk id="32" creationId="{01FAEDD7-27F4-4CC5-B416-25834A5D57FA}"/>
          </ac:graphicFrameMkLst>
        </pc:graphicFrameChg>
      </pc:sldChg>
      <pc:sldChg chg="addSp delSp modSp add mod delAnim modAnim">
        <pc:chgData name="William Grey" userId="37b73424-c081-4fc2-b1af-363f4f3fd4f3" providerId="ADAL" clId="{D6591401-BF7E-4A95-9549-41BDCE18973D}" dt="2022-10-07T12:56:33.235" v="4028" actId="20577"/>
        <pc:sldMkLst>
          <pc:docMk/>
          <pc:sldMk cId="4168002852" sldId="444"/>
        </pc:sldMkLst>
        <pc:spChg chg="del">
          <ac:chgData name="William Grey" userId="37b73424-c081-4fc2-b1af-363f4f3fd4f3" providerId="ADAL" clId="{D6591401-BF7E-4A95-9549-41BDCE18973D}" dt="2022-09-19T13:00:49.007" v="1057" actId="478"/>
          <ac:spMkLst>
            <pc:docMk/>
            <pc:sldMk cId="4168002852" sldId="444"/>
            <ac:spMk id="26" creationId="{216F0571-215D-4406-8691-1AB83F033A33}"/>
          </ac:spMkLst>
        </pc:spChg>
        <pc:spChg chg="mod">
          <ac:chgData name="William Grey" userId="37b73424-c081-4fc2-b1af-363f4f3fd4f3" providerId="ADAL" clId="{D6591401-BF7E-4A95-9549-41BDCE18973D}" dt="2022-10-07T12:46:52.033" v="3874" actId="14100"/>
          <ac:spMkLst>
            <pc:docMk/>
            <pc:sldMk cId="4168002852" sldId="444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2:56:33.235" v="4028" actId="20577"/>
          <ac:spMkLst>
            <pc:docMk/>
            <pc:sldMk cId="4168002852" sldId="444"/>
            <ac:spMk id="33" creationId="{F7CC2F95-73F8-48F5-B1CF-C5AE0AB2849D}"/>
          </ac:spMkLst>
        </pc:spChg>
        <pc:graphicFrameChg chg="del">
          <ac:chgData name="William Grey" userId="37b73424-c081-4fc2-b1af-363f4f3fd4f3" providerId="ADAL" clId="{D6591401-BF7E-4A95-9549-41BDCE18973D}" dt="2022-09-19T14:23:30.828" v="2147" actId="478"/>
          <ac:graphicFrameMkLst>
            <pc:docMk/>
            <pc:sldMk cId="4168002852" sldId="444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00:26.021" v="1054" actId="20577"/>
          <ac:graphicFrameMkLst>
            <pc:docMk/>
            <pc:sldMk cId="4168002852" sldId="444"/>
            <ac:graphicFrameMk id="24" creationId="{40D3C544-A215-4E2C-AD73-6F2C7C260F0C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0:50.527" v="3789"/>
          <ac:graphicFrameMkLst>
            <pc:docMk/>
            <pc:sldMk cId="4168002852" sldId="444"/>
            <ac:graphicFrameMk id="26" creationId="{083E19E7-C0B4-4709-935D-11916B959E14}"/>
          </ac:graphicFrameMkLst>
        </pc:graphicFrameChg>
        <pc:graphicFrameChg chg="add del mod modGraphic">
          <ac:chgData name="William Grey" userId="37b73424-c081-4fc2-b1af-363f4f3fd4f3" providerId="ADAL" clId="{D6591401-BF7E-4A95-9549-41BDCE18973D}" dt="2022-10-07T12:40:49.851" v="3788" actId="478"/>
          <ac:graphicFrameMkLst>
            <pc:docMk/>
            <pc:sldMk cId="4168002852" sldId="444"/>
            <ac:graphicFrameMk id="32" creationId="{790F7BD5-E63C-4C1F-97AF-B2B4814D6B5E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2:56:56.074" v="4037" actId="20577"/>
        <pc:sldMkLst>
          <pc:docMk/>
          <pc:sldMk cId="961583689" sldId="445"/>
        </pc:sldMkLst>
        <pc:spChg chg="mod">
          <ac:chgData name="William Grey" userId="37b73424-c081-4fc2-b1af-363f4f3fd4f3" providerId="ADAL" clId="{D6591401-BF7E-4A95-9549-41BDCE18973D}" dt="2022-10-07T12:46:59.449" v="3875" actId="14100"/>
          <ac:spMkLst>
            <pc:docMk/>
            <pc:sldMk cId="961583689" sldId="445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2:56:56.074" v="4037" actId="20577"/>
          <ac:spMkLst>
            <pc:docMk/>
            <pc:sldMk cId="961583689" sldId="445"/>
            <ac:spMk id="33" creationId="{F66550F2-0EE8-4DA1-ABEA-19E5A7FCB6EF}"/>
          </ac:spMkLst>
        </pc:spChg>
        <pc:graphicFrameChg chg="del">
          <ac:chgData name="William Grey" userId="37b73424-c081-4fc2-b1af-363f4f3fd4f3" providerId="ADAL" clId="{D6591401-BF7E-4A95-9549-41BDCE18973D}" dt="2022-09-19T14:23:34.974" v="2149" actId="478"/>
          <ac:graphicFrameMkLst>
            <pc:docMk/>
            <pc:sldMk cId="961583689" sldId="445"/>
            <ac:graphicFrameMk id="21" creationId="{4EED938F-4081-4231-AFA4-1C590CABCBBB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0:54.984" v="3790" actId="478"/>
          <ac:graphicFrameMkLst>
            <pc:docMk/>
            <pc:sldMk cId="961583689" sldId="445"/>
            <ac:graphicFrameMk id="26" creationId="{335BEB3F-AED9-4AAA-B858-6D50D8C5FBDE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0:55.374" v="3791"/>
          <ac:graphicFrameMkLst>
            <pc:docMk/>
            <pc:sldMk cId="961583689" sldId="445"/>
            <ac:graphicFrameMk id="32" creationId="{A21660FA-B27B-4814-AE25-87B82553B0B3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2:57:22.784" v="4046" actId="20577"/>
        <pc:sldMkLst>
          <pc:docMk/>
          <pc:sldMk cId="1196006254" sldId="446"/>
        </pc:sldMkLst>
        <pc:spChg chg="mod">
          <ac:chgData name="William Grey" userId="37b73424-c081-4fc2-b1af-363f4f3fd4f3" providerId="ADAL" clId="{D6591401-BF7E-4A95-9549-41BDCE18973D}" dt="2022-10-07T12:47:11.971" v="3876" actId="14100"/>
          <ac:spMkLst>
            <pc:docMk/>
            <pc:sldMk cId="1196006254" sldId="446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2:57:22.784" v="4046" actId="20577"/>
          <ac:spMkLst>
            <pc:docMk/>
            <pc:sldMk cId="1196006254" sldId="446"/>
            <ac:spMk id="33" creationId="{C034A1F6-5986-46AA-BE68-A9FE7F90DB72}"/>
          </ac:spMkLst>
        </pc:spChg>
        <pc:graphicFrameChg chg="del">
          <ac:chgData name="William Grey" userId="37b73424-c081-4fc2-b1af-363f4f3fd4f3" providerId="ADAL" clId="{D6591401-BF7E-4A95-9549-41BDCE18973D}" dt="2022-09-19T14:23:38.945" v="2151" actId="478"/>
          <ac:graphicFrameMkLst>
            <pc:docMk/>
            <pc:sldMk cId="1196006254" sldId="446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01:19.057" v="1062" actId="20577"/>
          <ac:graphicFrameMkLst>
            <pc:docMk/>
            <pc:sldMk cId="1196006254" sldId="446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1:00.785" v="3792" actId="478"/>
          <ac:graphicFrameMkLst>
            <pc:docMk/>
            <pc:sldMk cId="1196006254" sldId="446"/>
            <ac:graphicFrameMk id="26" creationId="{B3828C95-E7CC-4DA8-92C2-5D5039DBA90F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1:01.196" v="3793"/>
          <ac:graphicFrameMkLst>
            <pc:docMk/>
            <pc:sldMk cId="1196006254" sldId="446"/>
            <ac:graphicFrameMk id="32" creationId="{E059B585-66F9-4CE3-BDB7-BC8BFC92A06A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2:57:32.531" v="4048"/>
        <pc:sldMkLst>
          <pc:docMk/>
          <pc:sldMk cId="1323545917" sldId="447"/>
        </pc:sldMkLst>
        <pc:spChg chg="mod">
          <ac:chgData name="William Grey" userId="37b73424-c081-4fc2-b1af-363f4f3fd4f3" providerId="ADAL" clId="{D6591401-BF7E-4A95-9549-41BDCE18973D}" dt="2022-10-07T12:47:20.893" v="3877" actId="14100"/>
          <ac:spMkLst>
            <pc:docMk/>
            <pc:sldMk cId="1323545917" sldId="447"/>
            <ac:spMk id="31" creationId="{64970BDF-99BE-4B46-85E1-BF76ACCC09E4}"/>
          </ac:spMkLst>
        </pc:spChg>
        <pc:spChg chg="add del mod">
          <ac:chgData name="William Grey" userId="37b73424-c081-4fc2-b1af-363f4f3fd4f3" providerId="ADAL" clId="{D6591401-BF7E-4A95-9549-41BDCE18973D}" dt="2022-10-07T12:57:32.173" v="4047" actId="478"/>
          <ac:spMkLst>
            <pc:docMk/>
            <pc:sldMk cId="1323545917" sldId="447"/>
            <ac:spMk id="33" creationId="{A83318E3-43F5-4133-907B-CD453B70D94D}"/>
          </ac:spMkLst>
        </pc:spChg>
        <pc:spChg chg="add mod">
          <ac:chgData name="William Grey" userId="37b73424-c081-4fc2-b1af-363f4f3fd4f3" providerId="ADAL" clId="{D6591401-BF7E-4A95-9549-41BDCE18973D}" dt="2022-10-07T12:57:32.531" v="4048"/>
          <ac:spMkLst>
            <pc:docMk/>
            <pc:sldMk cId="1323545917" sldId="447"/>
            <ac:spMk id="34" creationId="{F2DB9710-D5DD-4651-9F57-1D13268C37A5}"/>
          </ac:spMkLst>
        </pc:spChg>
        <pc:graphicFrameChg chg="del">
          <ac:chgData name="William Grey" userId="37b73424-c081-4fc2-b1af-363f4f3fd4f3" providerId="ADAL" clId="{D6591401-BF7E-4A95-9549-41BDCE18973D}" dt="2022-09-19T14:23:43.159" v="2153" actId="478"/>
          <ac:graphicFrameMkLst>
            <pc:docMk/>
            <pc:sldMk cId="1323545917" sldId="447"/>
            <ac:graphicFrameMk id="21" creationId="{4EED938F-4081-4231-AFA4-1C590CABCBBB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1:14.463" v="3794" actId="478"/>
          <ac:graphicFrameMkLst>
            <pc:docMk/>
            <pc:sldMk cId="1323545917" sldId="447"/>
            <ac:graphicFrameMk id="26" creationId="{F2933D97-06DA-4F31-BFF4-C1CEF884931D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1:14.832" v="3795"/>
          <ac:graphicFrameMkLst>
            <pc:docMk/>
            <pc:sldMk cId="1323545917" sldId="447"/>
            <ac:graphicFrameMk id="32" creationId="{0866E929-74C5-4A5B-BEF3-B5BF1B4D8A48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2:58:13.212" v="4076" actId="20577"/>
        <pc:sldMkLst>
          <pc:docMk/>
          <pc:sldMk cId="2514374546" sldId="448"/>
        </pc:sldMkLst>
        <pc:spChg chg="mod">
          <ac:chgData name="William Grey" userId="37b73424-c081-4fc2-b1af-363f4f3fd4f3" providerId="ADAL" clId="{D6591401-BF7E-4A95-9549-41BDCE18973D}" dt="2022-10-07T12:47:28.164" v="3878" actId="14100"/>
          <ac:spMkLst>
            <pc:docMk/>
            <pc:sldMk cId="2514374546" sldId="448"/>
            <ac:spMk id="31" creationId="{64970BDF-99BE-4B46-85E1-BF76ACCC09E4}"/>
          </ac:spMkLst>
        </pc:spChg>
        <pc:spChg chg="add del mod">
          <ac:chgData name="William Grey" userId="37b73424-c081-4fc2-b1af-363f4f3fd4f3" providerId="ADAL" clId="{D6591401-BF7E-4A95-9549-41BDCE18973D}" dt="2022-10-07T12:57:38.732" v="4049" actId="478"/>
          <ac:spMkLst>
            <pc:docMk/>
            <pc:sldMk cId="2514374546" sldId="448"/>
            <ac:spMk id="33" creationId="{0D121801-217F-4330-9853-B6B5999BAA12}"/>
          </ac:spMkLst>
        </pc:spChg>
        <pc:spChg chg="add mod">
          <ac:chgData name="William Grey" userId="37b73424-c081-4fc2-b1af-363f4f3fd4f3" providerId="ADAL" clId="{D6591401-BF7E-4A95-9549-41BDCE18973D}" dt="2022-10-07T12:58:13.212" v="4076" actId="20577"/>
          <ac:spMkLst>
            <pc:docMk/>
            <pc:sldMk cId="2514374546" sldId="448"/>
            <ac:spMk id="34" creationId="{4567BD02-844B-4069-8E5B-C00DEB7EBF9C}"/>
          </ac:spMkLst>
        </pc:spChg>
        <pc:graphicFrameChg chg="del">
          <ac:chgData name="William Grey" userId="37b73424-c081-4fc2-b1af-363f4f3fd4f3" providerId="ADAL" clId="{D6591401-BF7E-4A95-9549-41BDCE18973D}" dt="2022-09-19T14:23:56.693" v="2157" actId="478"/>
          <ac:graphicFrameMkLst>
            <pc:docMk/>
            <pc:sldMk cId="2514374546" sldId="448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01:56.779" v="1067" actId="20577"/>
          <ac:graphicFrameMkLst>
            <pc:docMk/>
            <pc:sldMk cId="2514374546" sldId="448"/>
            <ac:graphicFrameMk id="24" creationId="{40D3C544-A215-4E2C-AD73-6F2C7C260F0C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1:19.301" v="3797"/>
          <ac:graphicFrameMkLst>
            <pc:docMk/>
            <pc:sldMk cId="2514374546" sldId="448"/>
            <ac:graphicFrameMk id="26" creationId="{396AB3C0-4D06-4D57-B97A-474DCE293674}"/>
          </ac:graphicFrameMkLst>
        </pc:graphicFrameChg>
        <pc:graphicFrameChg chg="add del mod">
          <ac:chgData name="William Grey" userId="37b73424-c081-4fc2-b1af-363f4f3fd4f3" providerId="ADAL" clId="{D6591401-BF7E-4A95-9549-41BDCE18973D}" dt="2022-09-19T14:23:53.477" v="2156"/>
          <ac:graphicFrameMkLst>
            <pc:docMk/>
            <pc:sldMk cId="2514374546" sldId="448"/>
            <ac:graphicFrameMk id="26" creationId="{405C921A-0839-4B38-A93E-F168E11F3A7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1:18.969" v="3796" actId="478"/>
          <ac:graphicFrameMkLst>
            <pc:docMk/>
            <pc:sldMk cId="2514374546" sldId="448"/>
            <ac:graphicFrameMk id="32" creationId="{E411C29D-1ED0-4071-85A8-152F7595E82D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2:58:21.417" v="4078"/>
        <pc:sldMkLst>
          <pc:docMk/>
          <pc:sldMk cId="3572640733" sldId="449"/>
        </pc:sldMkLst>
        <pc:spChg chg="mod">
          <ac:chgData name="William Grey" userId="37b73424-c081-4fc2-b1af-363f4f3fd4f3" providerId="ADAL" clId="{D6591401-BF7E-4A95-9549-41BDCE18973D}" dt="2022-10-07T12:47:38.083" v="3879" actId="14100"/>
          <ac:spMkLst>
            <pc:docMk/>
            <pc:sldMk cId="3572640733" sldId="449"/>
            <ac:spMk id="31" creationId="{64970BDF-99BE-4B46-85E1-BF76ACCC09E4}"/>
          </ac:spMkLst>
        </pc:spChg>
        <pc:spChg chg="add del mod">
          <ac:chgData name="William Grey" userId="37b73424-c081-4fc2-b1af-363f4f3fd4f3" providerId="ADAL" clId="{D6591401-BF7E-4A95-9549-41BDCE18973D}" dt="2022-10-07T12:58:21.149" v="4077" actId="478"/>
          <ac:spMkLst>
            <pc:docMk/>
            <pc:sldMk cId="3572640733" sldId="449"/>
            <ac:spMk id="33" creationId="{0C07EDD5-DE0C-44D1-8C4D-3DD292A8707D}"/>
          </ac:spMkLst>
        </pc:spChg>
        <pc:spChg chg="add mod">
          <ac:chgData name="William Grey" userId="37b73424-c081-4fc2-b1af-363f4f3fd4f3" providerId="ADAL" clId="{D6591401-BF7E-4A95-9549-41BDCE18973D}" dt="2022-10-07T12:58:21.417" v="4078"/>
          <ac:spMkLst>
            <pc:docMk/>
            <pc:sldMk cId="3572640733" sldId="449"/>
            <ac:spMk id="34" creationId="{C7652B38-BA24-479B-BAA0-86CC70428A71}"/>
          </ac:spMkLst>
        </pc:spChg>
        <pc:graphicFrameChg chg="del">
          <ac:chgData name="William Grey" userId="37b73424-c081-4fc2-b1af-363f4f3fd4f3" providerId="ADAL" clId="{D6591401-BF7E-4A95-9549-41BDCE18973D}" dt="2022-09-19T14:24:00.299" v="2159" actId="478"/>
          <ac:graphicFrameMkLst>
            <pc:docMk/>
            <pc:sldMk cId="3572640733" sldId="449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02:17.106" v="1070" actId="20577"/>
          <ac:graphicFrameMkLst>
            <pc:docMk/>
            <pc:sldMk cId="3572640733" sldId="449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1:26.055" v="3798" actId="478"/>
          <ac:graphicFrameMkLst>
            <pc:docMk/>
            <pc:sldMk cId="3572640733" sldId="449"/>
            <ac:graphicFrameMk id="26" creationId="{D0E3CB2B-9BCB-49CC-8FF4-30BE082784DE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1:26.364" v="3799"/>
          <ac:graphicFrameMkLst>
            <pc:docMk/>
            <pc:sldMk cId="3572640733" sldId="449"/>
            <ac:graphicFrameMk id="32" creationId="{01E20939-5BD8-4E86-9AAD-D38D707D02EF}"/>
          </ac:graphicFrameMkLst>
        </pc:graphicFrameChg>
      </pc:sldChg>
      <pc:sldChg chg="addSp delSp modSp add mod delAnim modAnim">
        <pc:chgData name="William Grey" userId="37b73424-c081-4fc2-b1af-363f4f3fd4f3" providerId="ADAL" clId="{D6591401-BF7E-4A95-9549-41BDCE18973D}" dt="2022-10-07T12:58:25.376" v="4080"/>
        <pc:sldMkLst>
          <pc:docMk/>
          <pc:sldMk cId="3938362552" sldId="450"/>
        </pc:sldMkLst>
        <pc:spChg chg="del">
          <ac:chgData name="William Grey" userId="37b73424-c081-4fc2-b1af-363f4f3fd4f3" providerId="ADAL" clId="{D6591401-BF7E-4A95-9549-41BDCE18973D}" dt="2022-09-19T13:02:45.292" v="1080" actId="478"/>
          <ac:spMkLst>
            <pc:docMk/>
            <pc:sldMk cId="3938362552" sldId="450"/>
            <ac:spMk id="28" creationId="{88F5C579-739A-4C95-BFD3-1D5954DD485C}"/>
          </ac:spMkLst>
        </pc:spChg>
        <pc:spChg chg="add del mod">
          <ac:chgData name="William Grey" userId="37b73424-c081-4fc2-b1af-363f4f3fd4f3" providerId="ADAL" clId="{D6591401-BF7E-4A95-9549-41BDCE18973D}" dt="2022-10-07T12:58:25.075" v="4079" actId="478"/>
          <ac:spMkLst>
            <pc:docMk/>
            <pc:sldMk cId="3938362552" sldId="450"/>
            <ac:spMk id="28" creationId="{E87A054F-6554-40ED-9A7D-33CA1F81185D}"/>
          </ac:spMkLst>
        </pc:spChg>
        <pc:spChg chg="mod">
          <ac:chgData name="William Grey" userId="37b73424-c081-4fc2-b1af-363f4f3fd4f3" providerId="ADAL" clId="{D6591401-BF7E-4A95-9549-41BDCE18973D}" dt="2022-10-07T12:47:46.248" v="3880" actId="14100"/>
          <ac:spMkLst>
            <pc:docMk/>
            <pc:sldMk cId="3938362552" sldId="450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2:58:25.376" v="4080"/>
          <ac:spMkLst>
            <pc:docMk/>
            <pc:sldMk cId="3938362552" sldId="450"/>
            <ac:spMk id="32" creationId="{3984C961-6D7E-4D39-BFE0-2ED1252F28FF}"/>
          </ac:spMkLst>
        </pc:spChg>
        <pc:graphicFrameChg chg="del">
          <ac:chgData name="William Grey" userId="37b73424-c081-4fc2-b1af-363f4f3fd4f3" providerId="ADAL" clId="{D6591401-BF7E-4A95-9549-41BDCE18973D}" dt="2022-09-19T14:24:04.317" v="2161" actId="478"/>
          <ac:graphicFrameMkLst>
            <pc:docMk/>
            <pc:sldMk cId="3938362552" sldId="450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02:30.985" v="1078" actId="20577"/>
          <ac:graphicFrameMkLst>
            <pc:docMk/>
            <pc:sldMk cId="3938362552" sldId="450"/>
            <ac:graphicFrameMk id="24" creationId="{40D3C544-A215-4E2C-AD73-6F2C7C260F0C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1:32.558" v="3801"/>
          <ac:graphicFrameMkLst>
            <pc:docMk/>
            <pc:sldMk cId="3938362552" sldId="450"/>
            <ac:graphicFrameMk id="25" creationId="{0B73A896-6B52-4BA9-A79B-8D0611978205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1:32.267" v="3800" actId="478"/>
          <ac:graphicFrameMkLst>
            <pc:docMk/>
            <pc:sldMk cId="3938362552" sldId="450"/>
            <ac:graphicFrameMk id="26" creationId="{30DB554A-355A-454F-81A6-BC69F6E8AEE7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2:58:29.414" v="4082"/>
        <pc:sldMkLst>
          <pc:docMk/>
          <pc:sldMk cId="15138453" sldId="451"/>
        </pc:sldMkLst>
        <pc:spChg chg="add del mod">
          <ac:chgData name="William Grey" userId="37b73424-c081-4fc2-b1af-363f4f3fd4f3" providerId="ADAL" clId="{D6591401-BF7E-4A95-9549-41BDCE18973D}" dt="2022-10-07T12:58:29.189" v="4081" actId="478"/>
          <ac:spMkLst>
            <pc:docMk/>
            <pc:sldMk cId="15138453" sldId="451"/>
            <ac:spMk id="28" creationId="{2D5451C0-217F-4145-9C0B-7898AB2AB4BB}"/>
          </ac:spMkLst>
        </pc:spChg>
        <pc:spChg chg="mod">
          <ac:chgData name="William Grey" userId="37b73424-c081-4fc2-b1af-363f4f3fd4f3" providerId="ADAL" clId="{D6591401-BF7E-4A95-9549-41BDCE18973D}" dt="2022-10-07T12:47:52.950" v="3881" actId="14100"/>
          <ac:spMkLst>
            <pc:docMk/>
            <pc:sldMk cId="15138453" sldId="451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2:58:29.414" v="4082"/>
          <ac:spMkLst>
            <pc:docMk/>
            <pc:sldMk cId="15138453" sldId="451"/>
            <ac:spMk id="32" creationId="{8666F57A-EEFC-4746-AE04-0DC54A5FE9AB}"/>
          </ac:spMkLst>
        </pc:spChg>
        <pc:graphicFrameChg chg="del">
          <ac:chgData name="William Grey" userId="37b73424-c081-4fc2-b1af-363f4f3fd4f3" providerId="ADAL" clId="{D6591401-BF7E-4A95-9549-41BDCE18973D}" dt="2022-09-19T14:24:08.360" v="2163" actId="478"/>
          <ac:graphicFrameMkLst>
            <pc:docMk/>
            <pc:sldMk cId="15138453" sldId="451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03:04.235" v="1083" actId="20577"/>
          <ac:graphicFrameMkLst>
            <pc:docMk/>
            <pc:sldMk cId="15138453" sldId="451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1:37.876" v="3802" actId="478"/>
          <ac:graphicFrameMkLst>
            <pc:docMk/>
            <pc:sldMk cId="15138453" sldId="451"/>
            <ac:graphicFrameMk id="25" creationId="{9DDF7AC4-D0D7-4326-81B5-5A805A3A764F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1:38.143" v="3803"/>
          <ac:graphicFrameMkLst>
            <pc:docMk/>
            <pc:sldMk cId="15138453" sldId="451"/>
            <ac:graphicFrameMk id="26" creationId="{81E0BEBC-756A-4A65-9B29-E99076506EB7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2:58:38.159" v="4084"/>
        <pc:sldMkLst>
          <pc:docMk/>
          <pc:sldMk cId="2213500790" sldId="452"/>
        </pc:sldMkLst>
        <pc:spChg chg="add del mod">
          <ac:chgData name="William Grey" userId="37b73424-c081-4fc2-b1af-363f4f3fd4f3" providerId="ADAL" clId="{D6591401-BF7E-4A95-9549-41BDCE18973D}" dt="2022-10-07T12:58:37.851" v="4083" actId="478"/>
          <ac:spMkLst>
            <pc:docMk/>
            <pc:sldMk cId="2213500790" sldId="452"/>
            <ac:spMk id="28" creationId="{6A1DBD42-3625-481B-84FA-DE12FCB1C4AC}"/>
          </ac:spMkLst>
        </pc:spChg>
        <pc:spChg chg="mod">
          <ac:chgData name="William Grey" userId="37b73424-c081-4fc2-b1af-363f4f3fd4f3" providerId="ADAL" clId="{D6591401-BF7E-4A95-9549-41BDCE18973D}" dt="2022-10-07T12:48:08.193" v="3883" actId="14100"/>
          <ac:spMkLst>
            <pc:docMk/>
            <pc:sldMk cId="2213500790" sldId="452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2:58:38.159" v="4084"/>
          <ac:spMkLst>
            <pc:docMk/>
            <pc:sldMk cId="2213500790" sldId="452"/>
            <ac:spMk id="32" creationId="{F392520F-51DB-45AE-889E-FA6225FCE8D4}"/>
          </ac:spMkLst>
        </pc:spChg>
        <pc:graphicFrameChg chg="del">
          <ac:chgData name="William Grey" userId="37b73424-c081-4fc2-b1af-363f4f3fd4f3" providerId="ADAL" clId="{D6591401-BF7E-4A95-9549-41BDCE18973D}" dt="2022-09-19T14:24:12.826" v="2165" actId="478"/>
          <ac:graphicFrameMkLst>
            <pc:docMk/>
            <pc:sldMk cId="2213500790" sldId="452"/>
            <ac:graphicFrameMk id="21" creationId="{4EED938F-4081-4231-AFA4-1C590CABCBBB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1:43.864" v="3804" actId="478"/>
          <ac:graphicFrameMkLst>
            <pc:docMk/>
            <pc:sldMk cId="2213500790" sldId="452"/>
            <ac:graphicFrameMk id="25" creationId="{06CB8E30-C7AB-4E59-BDA0-54FB519C7FF2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1:44.183" v="3805"/>
          <ac:graphicFrameMkLst>
            <pc:docMk/>
            <pc:sldMk cId="2213500790" sldId="452"/>
            <ac:graphicFrameMk id="26" creationId="{2F587D33-F6B1-4C64-B9E8-1CCFA9F123FA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2:58:45.120" v="4086"/>
        <pc:sldMkLst>
          <pc:docMk/>
          <pc:sldMk cId="1963441565" sldId="453"/>
        </pc:sldMkLst>
        <pc:spChg chg="add del mod">
          <ac:chgData name="William Grey" userId="37b73424-c081-4fc2-b1af-363f4f3fd4f3" providerId="ADAL" clId="{D6591401-BF7E-4A95-9549-41BDCE18973D}" dt="2022-10-07T12:58:44.682" v="4085" actId="478"/>
          <ac:spMkLst>
            <pc:docMk/>
            <pc:sldMk cId="1963441565" sldId="453"/>
            <ac:spMk id="28" creationId="{CF69A31F-AB66-460C-9E57-105078D0311E}"/>
          </ac:spMkLst>
        </pc:spChg>
        <pc:spChg chg="mod">
          <ac:chgData name="William Grey" userId="37b73424-c081-4fc2-b1af-363f4f3fd4f3" providerId="ADAL" clId="{D6591401-BF7E-4A95-9549-41BDCE18973D}" dt="2022-10-07T12:48:22.870" v="3885" actId="14100"/>
          <ac:spMkLst>
            <pc:docMk/>
            <pc:sldMk cId="1963441565" sldId="453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2:58:45.120" v="4086"/>
          <ac:spMkLst>
            <pc:docMk/>
            <pc:sldMk cId="1963441565" sldId="453"/>
            <ac:spMk id="32" creationId="{E8BDD05C-9E53-4744-A123-A139688FE12B}"/>
          </ac:spMkLst>
        </pc:spChg>
        <pc:graphicFrameChg chg="del">
          <ac:chgData name="William Grey" userId="37b73424-c081-4fc2-b1af-363f4f3fd4f3" providerId="ADAL" clId="{D6591401-BF7E-4A95-9549-41BDCE18973D}" dt="2022-09-19T14:24:17.203" v="2167" actId="478"/>
          <ac:graphicFrameMkLst>
            <pc:docMk/>
            <pc:sldMk cId="1963441565" sldId="453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03:30.742" v="1092" actId="20577"/>
          <ac:graphicFrameMkLst>
            <pc:docMk/>
            <pc:sldMk cId="1963441565" sldId="453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1:54.997" v="3806" actId="478"/>
          <ac:graphicFrameMkLst>
            <pc:docMk/>
            <pc:sldMk cId="1963441565" sldId="453"/>
            <ac:graphicFrameMk id="25" creationId="{D8E6CB49-4EB4-42F5-A463-8EBDD44AD09D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1:55.316" v="3807"/>
          <ac:graphicFrameMkLst>
            <pc:docMk/>
            <pc:sldMk cId="1963441565" sldId="453"/>
            <ac:graphicFrameMk id="26" creationId="{B95C5748-6C4D-4E75-88BD-B54E48D2461B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2:59:02.364" v="4089"/>
        <pc:sldMkLst>
          <pc:docMk/>
          <pc:sldMk cId="2903502020" sldId="454"/>
        </pc:sldMkLst>
        <pc:spChg chg="add del mod">
          <ac:chgData name="William Grey" userId="37b73424-c081-4fc2-b1af-363f4f3fd4f3" providerId="ADAL" clId="{D6591401-BF7E-4A95-9549-41BDCE18973D}" dt="2022-10-07T12:59:01.905" v="4088" actId="478"/>
          <ac:spMkLst>
            <pc:docMk/>
            <pc:sldMk cId="2903502020" sldId="454"/>
            <ac:spMk id="28" creationId="{8C84BE0F-390B-4A74-87C1-60F09D859B94}"/>
          </ac:spMkLst>
        </pc:spChg>
        <pc:spChg chg="mod">
          <ac:chgData name="William Grey" userId="37b73424-c081-4fc2-b1af-363f4f3fd4f3" providerId="ADAL" clId="{D6591401-BF7E-4A95-9549-41BDCE18973D}" dt="2022-10-07T12:59:00.035" v="4087" actId="14100"/>
          <ac:spMkLst>
            <pc:docMk/>
            <pc:sldMk cId="2903502020" sldId="454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2:59:02.364" v="4089"/>
          <ac:spMkLst>
            <pc:docMk/>
            <pc:sldMk cId="2903502020" sldId="454"/>
            <ac:spMk id="32" creationId="{E4AEE114-4CA3-45B8-8970-A3A7070A537B}"/>
          </ac:spMkLst>
        </pc:spChg>
        <pc:graphicFrameChg chg="del">
          <ac:chgData name="William Grey" userId="37b73424-c081-4fc2-b1af-363f4f3fd4f3" providerId="ADAL" clId="{D6591401-BF7E-4A95-9549-41BDCE18973D}" dt="2022-09-19T14:24:26.260" v="2169" actId="478"/>
          <ac:graphicFrameMkLst>
            <pc:docMk/>
            <pc:sldMk cId="2903502020" sldId="454"/>
            <ac:graphicFrameMk id="21" creationId="{4EED938F-4081-4231-AFA4-1C590CABCBBB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2:02.824" v="3808" actId="478"/>
          <ac:graphicFrameMkLst>
            <pc:docMk/>
            <pc:sldMk cId="2903502020" sldId="454"/>
            <ac:graphicFrameMk id="25" creationId="{3822C002-9136-45F9-BE18-B2AF66427967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2:03.155" v="3809"/>
          <ac:graphicFrameMkLst>
            <pc:docMk/>
            <pc:sldMk cId="2903502020" sldId="454"/>
            <ac:graphicFrameMk id="26" creationId="{A368FBCF-B280-44E1-99F4-708AD1E43644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3:00:44.222" v="4143" actId="20577"/>
        <pc:sldMkLst>
          <pc:docMk/>
          <pc:sldMk cId="2948409204" sldId="455"/>
        </pc:sldMkLst>
        <pc:spChg chg="add del mod">
          <ac:chgData name="William Grey" userId="37b73424-c081-4fc2-b1af-363f4f3fd4f3" providerId="ADAL" clId="{D6591401-BF7E-4A95-9549-41BDCE18973D}" dt="2022-10-07T12:59:08.541" v="4090" actId="478"/>
          <ac:spMkLst>
            <pc:docMk/>
            <pc:sldMk cId="2948409204" sldId="455"/>
            <ac:spMk id="28" creationId="{CD333014-74BA-4F98-A1B8-A6192A497D3B}"/>
          </ac:spMkLst>
        </pc:spChg>
        <pc:spChg chg="mod">
          <ac:chgData name="William Grey" userId="37b73424-c081-4fc2-b1af-363f4f3fd4f3" providerId="ADAL" clId="{D6591401-BF7E-4A95-9549-41BDCE18973D}" dt="2022-10-07T12:48:32.543" v="3887" actId="14100"/>
          <ac:spMkLst>
            <pc:docMk/>
            <pc:sldMk cId="2948409204" sldId="455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3:00:44.222" v="4143" actId="20577"/>
          <ac:spMkLst>
            <pc:docMk/>
            <pc:sldMk cId="2948409204" sldId="455"/>
            <ac:spMk id="32" creationId="{9088CFAD-7D35-4136-8B6B-60BD037BC930}"/>
          </ac:spMkLst>
        </pc:spChg>
        <pc:graphicFrameChg chg="del">
          <ac:chgData name="William Grey" userId="37b73424-c081-4fc2-b1af-363f4f3fd4f3" providerId="ADAL" clId="{D6591401-BF7E-4A95-9549-41BDCE18973D}" dt="2022-09-19T14:24:29.666" v="2171" actId="478"/>
          <ac:graphicFrameMkLst>
            <pc:docMk/>
            <pc:sldMk cId="2948409204" sldId="455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2:56.827" v="1198" actId="20577"/>
          <ac:graphicFrameMkLst>
            <pc:docMk/>
            <pc:sldMk cId="2948409204" sldId="455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2:07.146" v="3810" actId="478"/>
          <ac:graphicFrameMkLst>
            <pc:docMk/>
            <pc:sldMk cId="2948409204" sldId="455"/>
            <ac:graphicFrameMk id="25" creationId="{4DC24B30-3A0E-4D06-A6C3-ED0274B69D94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2:07.413" v="3811"/>
          <ac:graphicFrameMkLst>
            <pc:docMk/>
            <pc:sldMk cId="2948409204" sldId="455"/>
            <ac:graphicFrameMk id="26" creationId="{A1DA69E4-506C-4831-8A02-E90CBC280B4A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3:01:28.116" v="4147"/>
        <pc:sldMkLst>
          <pc:docMk/>
          <pc:sldMk cId="1415124590" sldId="456"/>
        </pc:sldMkLst>
        <pc:spChg chg="add del mod">
          <ac:chgData name="William Grey" userId="37b73424-c081-4fc2-b1af-363f4f3fd4f3" providerId="ADAL" clId="{D6591401-BF7E-4A95-9549-41BDCE18973D}" dt="2022-10-07T13:00:54.391" v="4144" actId="478"/>
          <ac:spMkLst>
            <pc:docMk/>
            <pc:sldMk cId="1415124590" sldId="456"/>
            <ac:spMk id="28" creationId="{07FFEA55-1547-4A18-8175-F1374B971E1C}"/>
          </ac:spMkLst>
        </pc:spChg>
        <pc:spChg chg="mod">
          <ac:chgData name="William Grey" userId="37b73424-c081-4fc2-b1af-363f4f3fd4f3" providerId="ADAL" clId="{D6591401-BF7E-4A95-9549-41BDCE18973D}" dt="2022-10-07T12:48:39.184" v="3888" actId="14100"/>
          <ac:spMkLst>
            <pc:docMk/>
            <pc:sldMk cId="1415124590" sldId="456"/>
            <ac:spMk id="31" creationId="{64970BDF-99BE-4B46-85E1-BF76ACCC09E4}"/>
          </ac:spMkLst>
        </pc:spChg>
        <pc:spChg chg="add del">
          <ac:chgData name="William Grey" userId="37b73424-c081-4fc2-b1af-363f4f3fd4f3" providerId="ADAL" clId="{D6591401-BF7E-4A95-9549-41BDCE18973D}" dt="2022-10-07T13:01:02.307" v="4146" actId="22"/>
          <ac:spMkLst>
            <pc:docMk/>
            <pc:sldMk cId="1415124590" sldId="456"/>
            <ac:spMk id="32" creationId="{9AE3B2ED-8976-4E29-9058-75AF7AAF46CE}"/>
          </ac:spMkLst>
        </pc:spChg>
        <pc:spChg chg="add mod">
          <ac:chgData name="William Grey" userId="37b73424-c081-4fc2-b1af-363f4f3fd4f3" providerId="ADAL" clId="{D6591401-BF7E-4A95-9549-41BDCE18973D}" dt="2022-10-07T13:01:28.116" v="4147"/>
          <ac:spMkLst>
            <pc:docMk/>
            <pc:sldMk cId="1415124590" sldId="456"/>
            <ac:spMk id="33" creationId="{F7161660-EC49-4648-8022-ED9B3F951453}"/>
          </ac:spMkLst>
        </pc:spChg>
        <pc:graphicFrameChg chg="del">
          <ac:chgData name="William Grey" userId="37b73424-c081-4fc2-b1af-363f4f3fd4f3" providerId="ADAL" clId="{D6591401-BF7E-4A95-9549-41BDCE18973D}" dt="2022-09-19T14:24:32.710" v="2173" actId="478"/>
          <ac:graphicFrameMkLst>
            <pc:docMk/>
            <pc:sldMk cId="1415124590" sldId="456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3:01.296" v="1200" actId="20577"/>
          <ac:graphicFrameMkLst>
            <pc:docMk/>
            <pc:sldMk cId="1415124590" sldId="456"/>
            <ac:graphicFrameMk id="24" creationId="{40D3C544-A215-4E2C-AD73-6F2C7C260F0C}"/>
          </ac:graphicFrameMkLst>
        </pc:graphicFrameChg>
        <pc:graphicFrameChg chg="add del mod modGraphic">
          <ac:chgData name="William Grey" userId="37b73424-c081-4fc2-b1af-363f4f3fd4f3" providerId="ADAL" clId="{D6591401-BF7E-4A95-9549-41BDCE18973D}" dt="2022-10-07T12:42:19.359" v="3813" actId="478"/>
          <ac:graphicFrameMkLst>
            <pc:docMk/>
            <pc:sldMk cId="1415124590" sldId="456"/>
            <ac:graphicFrameMk id="25" creationId="{E7F4271A-3E06-4C61-AD68-74D467E452CB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2:19.831" v="3814"/>
          <ac:graphicFrameMkLst>
            <pc:docMk/>
            <pc:sldMk cId="1415124590" sldId="456"/>
            <ac:graphicFrameMk id="26" creationId="{013DE56D-BA08-46F7-B054-F37A8CDAD44E}"/>
          </ac:graphicFrameMkLst>
        </pc:graphicFrameChg>
      </pc:sldChg>
      <pc:sldChg chg="addSp delSp modSp add mod delAnim modAnim">
        <pc:chgData name="William Grey" userId="37b73424-c081-4fc2-b1af-363f4f3fd4f3" providerId="ADAL" clId="{D6591401-BF7E-4A95-9549-41BDCE18973D}" dt="2022-10-07T13:01:37.130" v="4149"/>
        <pc:sldMkLst>
          <pc:docMk/>
          <pc:sldMk cId="168073678" sldId="457"/>
        </pc:sldMkLst>
        <pc:spChg chg="add del mod">
          <ac:chgData name="William Grey" userId="37b73424-c081-4fc2-b1af-363f4f3fd4f3" providerId="ADAL" clId="{D6591401-BF7E-4A95-9549-41BDCE18973D}" dt="2022-10-07T13:01:36.786" v="4148" actId="478"/>
          <ac:spMkLst>
            <pc:docMk/>
            <pc:sldMk cId="168073678" sldId="457"/>
            <ac:spMk id="27" creationId="{5D0FD8D7-1661-43CF-908C-A2B1007DCF59}"/>
          </ac:spMkLst>
        </pc:spChg>
        <pc:spChg chg="del">
          <ac:chgData name="William Grey" userId="37b73424-c081-4fc2-b1af-363f4f3fd4f3" providerId="ADAL" clId="{D6591401-BF7E-4A95-9549-41BDCE18973D}" dt="2022-09-19T13:05:00.707" v="1116" actId="478"/>
          <ac:spMkLst>
            <pc:docMk/>
            <pc:sldMk cId="168073678" sldId="457"/>
            <ac:spMk id="27" creationId="{84EF8363-30A7-4213-B044-59A7AC3C7736}"/>
          </ac:spMkLst>
        </pc:spChg>
        <pc:spChg chg="add mod">
          <ac:chgData name="William Grey" userId="37b73424-c081-4fc2-b1af-363f4f3fd4f3" providerId="ADAL" clId="{D6591401-BF7E-4A95-9549-41BDCE18973D}" dt="2022-10-07T13:01:37.130" v="4149"/>
          <ac:spMkLst>
            <pc:docMk/>
            <pc:sldMk cId="168073678" sldId="457"/>
            <ac:spMk id="28" creationId="{9066AB7A-06DD-42F5-A306-B67BA0E22245}"/>
          </ac:spMkLst>
        </pc:spChg>
        <pc:spChg chg="mod">
          <ac:chgData name="William Grey" userId="37b73424-c081-4fc2-b1af-363f4f3fd4f3" providerId="ADAL" clId="{D6591401-BF7E-4A95-9549-41BDCE18973D}" dt="2022-10-07T12:48:49.664" v="3889" actId="14100"/>
          <ac:spMkLst>
            <pc:docMk/>
            <pc:sldMk cId="168073678" sldId="457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4:36.510" v="2175" actId="478"/>
          <ac:graphicFrameMkLst>
            <pc:docMk/>
            <pc:sldMk cId="168073678" sldId="457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3:08.295" v="1202" actId="20577"/>
          <ac:graphicFrameMkLst>
            <pc:docMk/>
            <pc:sldMk cId="168073678" sldId="457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2:24.801" v="3815" actId="478"/>
          <ac:graphicFrameMkLst>
            <pc:docMk/>
            <pc:sldMk cId="168073678" sldId="457"/>
            <ac:graphicFrameMk id="25" creationId="{5AFBAF5F-82AF-487F-ADDB-2AFA3459A445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2:25.148" v="3816"/>
          <ac:graphicFrameMkLst>
            <pc:docMk/>
            <pc:sldMk cId="168073678" sldId="457"/>
            <ac:graphicFrameMk id="26" creationId="{9AD1AB96-8CF8-4916-9866-6CB72625F4FD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3:01:50.250" v="4152"/>
        <pc:sldMkLst>
          <pc:docMk/>
          <pc:sldMk cId="2973085025" sldId="458"/>
        </pc:sldMkLst>
        <pc:spChg chg="add del mod">
          <ac:chgData name="William Grey" userId="37b73424-c081-4fc2-b1af-363f4f3fd4f3" providerId="ADAL" clId="{D6591401-BF7E-4A95-9549-41BDCE18973D}" dt="2022-10-07T13:01:49.771" v="4151" actId="478"/>
          <ac:spMkLst>
            <pc:docMk/>
            <pc:sldMk cId="2973085025" sldId="458"/>
            <ac:spMk id="27" creationId="{31C1E367-9AE6-426C-9BC8-29F4BE895909}"/>
          </ac:spMkLst>
        </pc:spChg>
        <pc:spChg chg="add mod">
          <ac:chgData name="William Grey" userId="37b73424-c081-4fc2-b1af-363f4f3fd4f3" providerId="ADAL" clId="{D6591401-BF7E-4A95-9549-41BDCE18973D}" dt="2022-10-07T13:01:50.250" v="4152"/>
          <ac:spMkLst>
            <pc:docMk/>
            <pc:sldMk cId="2973085025" sldId="458"/>
            <ac:spMk id="28" creationId="{9F822509-F06D-43F6-9B36-DA54582B44FD}"/>
          </ac:spMkLst>
        </pc:spChg>
        <pc:spChg chg="mod">
          <ac:chgData name="William Grey" userId="37b73424-c081-4fc2-b1af-363f4f3fd4f3" providerId="ADAL" clId="{D6591401-BF7E-4A95-9549-41BDCE18973D}" dt="2022-10-07T13:01:47.516" v="4150" actId="14100"/>
          <ac:spMkLst>
            <pc:docMk/>
            <pc:sldMk cId="2973085025" sldId="458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4:40.232" v="2177" actId="478"/>
          <ac:graphicFrameMkLst>
            <pc:docMk/>
            <pc:sldMk cId="2973085025" sldId="458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3:11.704" v="1204" actId="20577"/>
          <ac:graphicFrameMkLst>
            <pc:docMk/>
            <pc:sldMk cId="2973085025" sldId="458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2:33.268" v="3817" actId="478"/>
          <ac:graphicFrameMkLst>
            <pc:docMk/>
            <pc:sldMk cId="2973085025" sldId="458"/>
            <ac:graphicFrameMk id="25" creationId="{47F95733-763D-42A4-A976-B4DB27DC874D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2:33.614" v="3818"/>
          <ac:graphicFrameMkLst>
            <pc:docMk/>
            <pc:sldMk cId="2973085025" sldId="458"/>
            <ac:graphicFrameMk id="26" creationId="{2F2332D1-3695-409F-92BF-AEA4FA1B2900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3:02:07.006" v="4155"/>
        <pc:sldMkLst>
          <pc:docMk/>
          <pc:sldMk cId="2433669204" sldId="459"/>
        </pc:sldMkLst>
        <pc:spChg chg="add del mod">
          <ac:chgData name="William Grey" userId="37b73424-c081-4fc2-b1af-363f4f3fd4f3" providerId="ADAL" clId="{D6591401-BF7E-4A95-9549-41BDCE18973D}" dt="2022-10-07T13:02:06.442" v="4154" actId="478"/>
          <ac:spMkLst>
            <pc:docMk/>
            <pc:sldMk cId="2433669204" sldId="459"/>
            <ac:spMk id="27" creationId="{7B69A8FB-BCE6-42D2-9579-0F4868492B8F}"/>
          </ac:spMkLst>
        </pc:spChg>
        <pc:spChg chg="add mod">
          <ac:chgData name="William Grey" userId="37b73424-c081-4fc2-b1af-363f4f3fd4f3" providerId="ADAL" clId="{D6591401-BF7E-4A95-9549-41BDCE18973D}" dt="2022-10-07T13:02:07.006" v="4155"/>
          <ac:spMkLst>
            <pc:docMk/>
            <pc:sldMk cId="2433669204" sldId="459"/>
            <ac:spMk id="28" creationId="{60F4F9B6-0814-45C4-940C-021DC394BCFB}"/>
          </ac:spMkLst>
        </pc:spChg>
        <pc:spChg chg="mod">
          <ac:chgData name="William Grey" userId="37b73424-c081-4fc2-b1af-363f4f3fd4f3" providerId="ADAL" clId="{D6591401-BF7E-4A95-9549-41BDCE18973D}" dt="2022-10-07T13:02:03.839" v="4153" actId="14100"/>
          <ac:spMkLst>
            <pc:docMk/>
            <pc:sldMk cId="2433669204" sldId="459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4:43.561" v="2179" actId="478"/>
          <ac:graphicFrameMkLst>
            <pc:docMk/>
            <pc:sldMk cId="2433669204" sldId="459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3:16.061" v="1206" actId="20577"/>
          <ac:graphicFrameMkLst>
            <pc:docMk/>
            <pc:sldMk cId="2433669204" sldId="459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2:40.459" v="3819" actId="478"/>
          <ac:graphicFrameMkLst>
            <pc:docMk/>
            <pc:sldMk cId="2433669204" sldId="459"/>
            <ac:graphicFrameMk id="25" creationId="{F3597867-A14D-4F6A-84BF-DA1582DF1FC3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2:40.840" v="3820"/>
          <ac:graphicFrameMkLst>
            <pc:docMk/>
            <pc:sldMk cId="2433669204" sldId="459"/>
            <ac:graphicFrameMk id="26" creationId="{7DA17AE2-68D0-4EA1-9517-9AAFEBF6BCD7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3:02:13.054" v="4157"/>
        <pc:sldMkLst>
          <pc:docMk/>
          <pc:sldMk cId="1022968663" sldId="460"/>
        </pc:sldMkLst>
        <pc:spChg chg="add del mod">
          <ac:chgData name="William Grey" userId="37b73424-c081-4fc2-b1af-363f4f3fd4f3" providerId="ADAL" clId="{D6591401-BF7E-4A95-9549-41BDCE18973D}" dt="2022-10-07T13:02:12.674" v="4156" actId="478"/>
          <ac:spMkLst>
            <pc:docMk/>
            <pc:sldMk cId="1022968663" sldId="460"/>
            <ac:spMk id="27" creationId="{36658AB5-E189-42E2-A4AF-AE0D5D2C7438}"/>
          </ac:spMkLst>
        </pc:spChg>
        <pc:spChg chg="add mod">
          <ac:chgData name="William Grey" userId="37b73424-c081-4fc2-b1af-363f4f3fd4f3" providerId="ADAL" clId="{D6591401-BF7E-4A95-9549-41BDCE18973D}" dt="2022-10-07T13:02:13.054" v="4157"/>
          <ac:spMkLst>
            <pc:docMk/>
            <pc:sldMk cId="1022968663" sldId="460"/>
            <ac:spMk id="28" creationId="{402ED577-1131-4E80-82FE-0C346E5233F9}"/>
          </ac:spMkLst>
        </pc:spChg>
        <pc:spChg chg="mod">
          <ac:chgData name="William Grey" userId="37b73424-c081-4fc2-b1af-363f4f3fd4f3" providerId="ADAL" clId="{D6591401-BF7E-4A95-9549-41BDCE18973D}" dt="2022-10-07T12:49:01.402" v="3891" actId="14100"/>
          <ac:spMkLst>
            <pc:docMk/>
            <pc:sldMk cId="1022968663" sldId="460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4:50.623" v="2181" actId="478"/>
          <ac:graphicFrameMkLst>
            <pc:docMk/>
            <pc:sldMk cId="1022968663" sldId="460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3:19.984" v="1208" actId="20577"/>
          <ac:graphicFrameMkLst>
            <pc:docMk/>
            <pc:sldMk cId="1022968663" sldId="460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2:44.971" v="3821" actId="478"/>
          <ac:graphicFrameMkLst>
            <pc:docMk/>
            <pc:sldMk cId="1022968663" sldId="460"/>
            <ac:graphicFrameMk id="25" creationId="{ED2CD8E7-E4ED-44B7-8298-7436B8C8569F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2:45.370" v="3822"/>
          <ac:graphicFrameMkLst>
            <pc:docMk/>
            <pc:sldMk cId="1022968663" sldId="460"/>
            <ac:graphicFrameMk id="26" creationId="{9038CF66-4A56-4F93-97AF-C070123FFDD5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3:02:18.718" v="4159"/>
        <pc:sldMkLst>
          <pc:docMk/>
          <pc:sldMk cId="3706489046" sldId="461"/>
        </pc:sldMkLst>
        <pc:spChg chg="add del mod">
          <ac:chgData name="William Grey" userId="37b73424-c081-4fc2-b1af-363f4f3fd4f3" providerId="ADAL" clId="{D6591401-BF7E-4A95-9549-41BDCE18973D}" dt="2022-10-07T13:02:18.327" v="4158" actId="478"/>
          <ac:spMkLst>
            <pc:docMk/>
            <pc:sldMk cId="3706489046" sldId="461"/>
            <ac:spMk id="27" creationId="{356A6EB0-D373-4330-A94E-A5B02D3DEC33}"/>
          </ac:spMkLst>
        </pc:spChg>
        <pc:spChg chg="add mod">
          <ac:chgData name="William Grey" userId="37b73424-c081-4fc2-b1af-363f4f3fd4f3" providerId="ADAL" clId="{D6591401-BF7E-4A95-9549-41BDCE18973D}" dt="2022-10-07T13:02:18.718" v="4159"/>
          <ac:spMkLst>
            <pc:docMk/>
            <pc:sldMk cId="3706489046" sldId="461"/>
            <ac:spMk id="28" creationId="{20F60F22-1F3A-4D56-BE4B-5DED8E974B41}"/>
          </ac:spMkLst>
        </pc:spChg>
        <pc:spChg chg="mod">
          <ac:chgData name="William Grey" userId="37b73424-c081-4fc2-b1af-363f4f3fd4f3" providerId="ADAL" clId="{D6591401-BF7E-4A95-9549-41BDCE18973D}" dt="2022-10-07T12:49:09.167" v="3892" actId="14100"/>
          <ac:spMkLst>
            <pc:docMk/>
            <pc:sldMk cId="3706489046" sldId="461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4:55.975" v="2183" actId="478"/>
          <ac:graphicFrameMkLst>
            <pc:docMk/>
            <pc:sldMk cId="3706489046" sldId="461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3:24.348" v="1210" actId="20577"/>
          <ac:graphicFrameMkLst>
            <pc:docMk/>
            <pc:sldMk cId="3706489046" sldId="461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2:50.854" v="3823" actId="478"/>
          <ac:graphicFrameMkLst>
            <pc:docMk/>
            <pc:sldMk cId="3706489046" sldId="461"/>
            <ac:graphicFrameMk id="25" creationId="{F37C623D-A0D8-4F05-9BF2-C7BAD9224830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2:51.189" v="3824"/>
          <ac:graphicFrameMkLst>
            <pc:docMk/>
            <pc:sldMk cId="3706489046" sldId="461"/>
            <ac:graphicFrameMk id="26" creationId="{5FEB6A0D-B8F9-4E2C-BA65-458699EB2BD2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3:02:31.745" v="4161"/>
        <pc:sldMkLst>
          <pc:docMk/>
          <pc:sldMk cId="3389292508" sldId="462"/>
        </pc:sldMkLst>
        <pc:spChg chg="add del mod">
          <ac:chgData name="William Grey" userId="37b73424-c081-4fc2-b1af-363f4f3fd4f3" providerId="ADAL" clId="{D6591401-BF7E-4A95-9549-41BDCE18973D}" dt="2022-10-07T13:02:31.335" v="4160" actId="478"/>
          <ac:spMkLst>
            <pc:docMk/>
            <pc:sldMk cId="3389292508" sldId="462"/>
            <ac:spMk id="27" creationId="{62D50E67-FB43-4D52-9919-57BF46D5C2F8}"/>
          </ac:spMkLst>
        </pc:spChg>
        <pc:spChg chg="add mod">
          <ac:chgData name="William Grey" userId="37b73424-c081-4fc2-b1af-363f4f3fd4f3" providerId="ADAL" clId="{D6591401-BF7E-4A95-9549-41BDCE18973D}" dt="2022-10-07T13:02:31.745" v="4161"/>
          <ac:spMkLst>
            <pc:docMk/>
            <pc:sldMk cId="3389292508" sldId="462"/>
            <ac:spMk id="28" creationId="{AC5A8297-4194-4EBC-B632-B5A213DC894C}"/>
          </ac:spMkLst>
        </pc:spChg>
        <pc:spChg chg="mod">
          <ac:chgData name="William Grey" userId="37b73424-c081-4fc2-b1af-363f4f3fd4f3" providerId="ADAL" clId="{D6591401-BF7E-4A95-9549-41BDCE18973D}" dt="2022-10-07T12:49:22.126" v="3894" actId="14100"/>
          <ac:spMkLst>
            <pc:docMk/>
            <pc:sldMk cId="3389292508" sldId="462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5:01.031" v="2185" actId="478"/>
          <ac:graphicFrameMkLst>
            <pc:docMk/>
            <pc:sldMk cId="3389292508" sldId="462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3:30.577" v="1212" actId="20577"/>
          <ac:graphicFrameMkLst>
            <pc:docMk/>
            <pc:sldMk cId="3389292508" sldId="462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2:55.678" v="3825" actId="478"/>
          <ac:graphicFrameMkLst>
            <pc:docMk/>
            <pc:sldMk cId="3389292508" sldId="462"/>
            <ac:graphicFrameMk id="25" creationId="{CE998A03-8A41-4F15-86CB-C74B8FFC6AE6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2:55.993" v="3826"/>
          <ac:graphicFrameMkLst>
            <pc:docMk/>
            <pc:sldMk cId="3389292508" sldId="462"/>
            <ac:graphicFrameMk id="26" creationId="{FA6E7462-EBD8-42AB-B97E-7A51D359009F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3:02:39.515" v="4163"/>
        <pc:sldMkLst>
          <pc:docMk/>
          <pc:sldMk cId="2327369158" sldId="463"/>
        </pc:sldMkLst>
        <pc:spChg chg="add del mod">
          <ac:chgData name="William Grey" userId="37b73424-c081-4fc2-b1af-363f4f3fd4f3" providerId="ADAL" clId="{D6591401-BF7E-4A95-9549-41BDCE18973D}" dt="2022-10-07T13:02:39.106" v="4162" actId="478"/>
          <ac:spMkLst>
            <pc:docMk/>
            <pc:sldMk cId="2327369158" sldId="463"/>
            <ac:spMk id="27" creationId="{910EDB4E-9231-4485-851F-F9A1F6D1C9A3}"/>
          </ac:spMkLst>
        </pc:spChg>
        <pc:spChg chg="add mod">
          <ac:chgData name="William Grey" userId="37b73424-c081-4fc2-b1af-363f4f3fd4f3" providerId="ADAL" clId="{D6591401-BF7E-4A95-9549-41BDCE18973D}" dt="2022-10-07T13:02:39.515" v="4163"/>
          <ac:spMkLst>
            <pc:docMk/>
            <pc:sldMk cId="2327369158" sldId="463"/>
            <ac:spMk id="28" creationId="{DC83C4DB-C1E7-4E00-BF1B-54CD669E39C5}"/>
          </ac:spMkLst>
        </pc:spChg>
        <pc:spChg chg="mod">
          <ac:chgData name="William Grey" userId="37b73424-c081-4fc2-b1af-363f4f3fd4f3" providerId="ADAL" clId="{D6591401-BF7E-4A95-9549-41BDCE18973D}" dt="2022-10-07T12:49:32.648" v="3895" actId="14100"/>
          <ac:spMkLst>
            <pc:docMk/>
            <pc:sldMk cId="2327369158" sldId="463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5:05.554" v="2187" actId="478"/>
          <ac:graphicFrameMkLst>
            <pc:docMk/>
            <pc:sldMk cId="2327369158" sldId="463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3:39.735" v="1214" actId="20577"/>
          <ac:graphicFrameMkLst>
            <pc:docMk/>
            <pc:sldMk cId="2327369158" sldId="463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3:05.870" v="3827" actId="478"/>
          <ac:graphicFrameMkLst>
            <pc:docMk/>
            <pc:sldMk cId="2327369158" sldId="463"/>
            <ac:graphicFrameMk id="25" creationId="{53CB9396-4D1A-4B19-9259-F037F6868846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3:06.229" v="3828"/>
          <ac:graphicFrameMkLst>
            <pc:docMk/>
            <pc:sldMk cId="2327369158" sldId="463"/>
            <ac:graphicFrameMk id="26" creationId="{831A17CE-45B8-45D9-8F84-9D2D86C556B8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3:03:46.960" v="4178" actId="20577"/>
        <pc:sldMkLst>
          <pc:docMk/>
          <pc:sldMk cId="2828709925" sldId="464"/>
        </pc:sldMkLst>
        <pc:spChg chg="add del mod">
          <ac:chgData name="William Grey" userId="37b73424-c081-4fc2-b1af-363f4f3fd4f3" providerId="ADAL" clId="{D6591401-BF7E-4A95-9549-41BDCE18973D}" dt="2022-10-07T13:03:10.955" v="4164" actId="478"/>
          <ac:spMkLst>
            <pc:docMk/>
            <pc:sldMk cId="2828709925" sldId="464"/>
            <ac:spMk id="27" creationId="{4F3604B3-4E6D-4128-B60B-E77C77E9A4C0}"/>
          </ac:spMkLst>
        </pc:spChg>
        <pc:spChg chg="add mod">
          <ac:chgData name="William Grey" userId="37b73424-c081-4fc2-b1af-363f4f3fd4f3" providerId="ADAL" clId="{D6591401-BF7E-4A95-9549-41BDCE18973D}" dt="2022-10-07T13:03:46.960" v="4178" actId="20577"/>
          <ac:spMkLst>
            <pc:docMk/>
            <pc:sldMk cId="2828709925" sldId="464"/>
            <ac:spMk id="28" creationId="{9B447C4B-405D-4403-A0E3-98BB083481C5}"/>
          </ac:spMkLst>
        </pc:spChg>
        <pc:spChg chg="mod">
          <ac:chgData name="William Grey" userId="37b73424-c081-4fc2-b1af-363f4f3fd4f3" providerId="ADAL" clId="{D6591401-BF7E-4A95-9549-41BDCE18973D}" dt="2022-10-07T12:54:27.836" v="3956" actId="14100"/>
          <ac:spMkLst>
            <pc:docMk/>
            <pc:sldMk cId="2828709925" sldId="464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5:11.156" v="2189" actId="478"/>
          <ac:graphicFrameMkLst>
            <pc:docMk/>
            <pc:sldMk cId="2828709925" sldId="464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10-07T13:03:16.420" v="4169" actId="20577"/>
          <ac:graphicFrameMkLst>
            <pc:docMk/>
            <pc:sldMk cId="2828709925" sldId="464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3:17.467" v="3829" actId="478"/>
          <ac:graphicFrameMkLst>
            <pc:docMk/>
            <pc:sldMk cId="2828709925" sldId="464"/>
            <ac:graphicFrameMk id="25" creationId="{B71509D6-6461-40BA-B193-FAA6CBAF3045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3:17.958" v="3830"/>
          <ac:graphicFrameMkLst>
            <pc:docMk/>
            <pc:sldMk cId="2828709925" sldId="464"/>
            <ac:graphicFrameMk id="26" creationId="{2C49EDBE-8AF7-4D8D-A075-8D7CD8824C28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3:04:47.318" v="4182"/>
        <pc:sldMkLst>
          <pc:docMk/>
          <pc:sldMk cId="1969429715" sldId="465"/>
        </pc:sldMkLst>
        <pc:spChg chg="add del mod">
          <ac:chgData name="William Grey" userId="37b73424-c081-4fc2-b1af-363f4f3fd4f3" providerId="ADAL" clId="{D6591401-BF7E-4A95-9549-41BDCE18973D}" dt="2022-10-07T13:03:54.656" v="4179" actId="478"/>
          <ac:spMkLst>
            <pc:docMk/>
            <pc:sldMk cId="1969429715" sldId="465"/>
            <ac:spMk id="27" creationId="{18D246A4-531D-47FE-A374-E55CE856A115}"/>
          </ac:spMkLst>
        </pc:spChg>
        <pc:spChg chg="add del">
          <ac:chgData name="William Grey" userId="37b73424-c081-4fc2-b1af-363f4f3fd4f3" providerId="ADAL" clId="{D6591401-BF7E-4A95-9549-41BDCE18973D}" dt="2022-10-07T13:03:58.546" v="4181" actId="478"/>
          <ac:spMkLst>
            <pc:docMk/>
            <pc:sldMk cId="1969429715" sldId="465"/>
            <ac:spMk id="28" creationId="{85040D03-C90A-44D8-BDFF-69A99E21F2FF}"/>
          </ac:spMkLst>
        </pc:spChg>
        <pc:spChg chg="mod">
          <ac:chgData name="William Grey" userId="37b73424-c081-4fc2-b1af-363f4f3fd4f3" providerId="ADAL" clId="{D6591401-BF7E-4A95-9549-41BDCE18973D}" dt="2022-10-07T13:03:28.305" v="4170" actId="14100"/>
          <ac:spMkLst>
            <pc:docMk/>
            <pc:sldMk cId="1969429715" sldId="465"/>
            <ac:spMk id="31" creationId="{64970BDF-99BE-4B46-85E1-BF76ACCC09E4}"/>
          </ac:spMkLst>
        </pc:spChg>
        <pc:spChg chg="add mod">
          <ac:chgData name="William Grey" userId="37b73424-c081-4fc2-b1af-363f4f3fd4f3" providerId="ADAL" clId="{D6591401-BF7E-4A95-9549-41BDCE18973D}" dt="2022-10-07T13:04:47.318" v="4182"/>
          <ac:spMkLst>
            <pc:docMk/>
            <pc:sldMk cId="1969429715" sldId="465"/>
            <ac:spMk id="32" creationId="{EDE24EC6-F491-4D0B-A522-D307FC695FC6}"/>
          </ac:spMkLst>
        </pc:spChg>
        <pc:graphicFrameChg chg="del">
          <ac:chgData name="William Grey" userId="37b73424-c081-4fc2-b1af-363f4f3fd4f3" providerId="ADAL" clId="{D6591401-BF7E-4A95-9549-41BDCE18973D}" dt="2022-09-19T14:25:16.242" v="2191" actId="478"/>
          <ac:graphicFrameMkLst>
            <pc:docMk/>
            <pc:sldMk cId="1969429715" sldId="465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4:54.375" v="1222" actId="20577"/>
          <ac:graphicFrameMkLst>
            <pc:docMk/>
            <pc:sldMk cId="1969429715" sldId="465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3:25.133" v="3831" actId="478"/>
          <ac:graphicFrameMkLst>
            <pc:docMk/>
            <pc:sldMk cId="1969429715" sldId="465"/>
            <ac:graphicFrameMk id="25" creationId="{2A809818-9DC7-4B4C-AEC1-4F3E196275BF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3:25.530" v="3832"/>
          <ac:graphicFrameMkLst>
            <pc:docMk/>
            <pc:sldMk cId="1969429715" sldId="465"/>
            <ac:graphicFrameMk id="26" creationId="{DBD5B1E9-3C83-479E-929B-AEDAF442E09D}"/>
          </ac:graphicFrameMkLst>
        </pc:graphicFrameChg>
      </pc:sldChg>
      <pc:sldChg chg="addSp delSp modSp add mod modAnim">
        <pc:chgData name="William Grey" userId="37b73424-c081-4fc2-b1af-363f4f3fd4f3" providerId="ADAL" clId="{D6591401-BF7E-4A95-9549-41BDCE18973D}" dt="2022-10-07T13:04:52.273" v="4184"/>
        <pc:sldMkLst>
          <pc:docMk/>
          <pc:sldMk cId="2594052676" sldId="466"/>
        </pc:sldMkLst>
        <pc:spChg chg="add del mod">
          <ac:chgData name="William Grey" userId="37b73424-c081-4fc2-b1af-363f4f3fd4f3" providerId="ADAL" clId="{D6591401-BF7E-4A95-9549-41BDCE18973D}" dt="2022-10-07T13:04:51.651" v="4183" actId="478"/>
          <ac:spMkLst>
            <pc:docMk/>
            <pc:sldMk cId="2594052676" sldId="466"/>
            <ac:spMk id="27" creationId="{B9E9DB89-EB67-43CD-81DB-BBB99937FC67}"/>
          </ac:spMkLst>
        </pc:spChg>
        <pc:spChg chg="add mod">
          <ac:chgData name="William Grey" userId="37b73424-c081-4fc2-b1af-363f4f3fd4f3" providerId="ADAL" clId="{D6591401-BF7E-4A95-9549-41BDCE18973D}" dt="2022-10-07T13:04:52.273" v="4184"/>
          <ac:spMkLst>
            <pc:docMk/>
            <pc:sldMk cId="2594052676" sldId="466"/>
            <ac:spMk id="28" creationId="{1349CD89-F7E9-4753-B002-80A5AE505A6D}"/>
          </ac:spMkLst>
        </pc:spChg>
        <pc:spChg chg="del">
          <ac:chgData name="William Grey" userId="37b73424-c081-4fc2-b1af-363f4f3fd4f3" providerId="ADAL" clId="{D6591401-BF7E-4A95-9549-41BDCE18973D}" dt="2022-09-19T13:07:52.401" v="1153" actId="478"/>
          <ac:spMkLst>
            <pc:docMk/>
            <pc:sldMk cId="2594052676" sldId="466"/>
            <ac:spMk id="29" creationId="{E9259AB9-B6ED-4609-A995-8293FABA9B22}"/>
          </ac:spMkLst>
        </pc:spChg>
        <pc:spChg chg="mod">
          <ac:chgData name="William Grey" userId="37b73424-c081-4fc2-b1af-363f4f3fd4f3" providerId="ADAL" clId="{D6591401-BF7E-4A95-9549-41BDCE18973D}" dt="2022-10-07T12:49:44.262" v="3897" actId="14100"/>
          <ac:spMkLst>
            <pc:docMk/>
            <pc:sldMk cId="2594052676" sldId="466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5:21.796" v="2193" actId="478"/>
          <ac:graphicFrameMkLst>
            <pc:docMk/>
            <pc:sldMk cId="2594052676" sldId="466"/>
            <ac:graphicFrameMk id="21" creationId="{4EED938F-4081-4231-AFA4-1C590CABCBBB}"/>
          </ac:graphicFrameMkLst>
        </pc:graphicFrameChg>
        <pc:graphicFrameChg chg="mod modGraphic">
          <ac:chgData name="William Grey" userId="37b73424-c081-4fc2-b1af-363f4f3fd4f3" providerId="ADAL" clId="{D6591401-BF7E-4A95-9549-41BDCE18973D}" dt="2022-09-19T13:15:02.995" v="1226" actId="20577"/>
          <ac:graphicFrameMkLst>
            <pc:docMk/>
            <pc:sldMk cId="2594052676" sldId="466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3:29.707" v="3833" actId="478"/>
          <ac:graphicFrameMkLst>
            <pc:docMk/>
            <pc:sldMk cId="2594052676" sldId="466"/>
            <ac:graphicFrameMk id="25" creationId="{EDA30A72-C89C-4A6D-8956-1E53F66AE7A9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3:30.053" v="3834"/>
          <ac:graphicFrameMkLst>
            <pc:docMk/>
            <pc:sldMk cId="2594052676" sldId="466"/>
            <ac:graphicFrameMk id="26" creationId="{F7515F62-99B3-4D86-BD69-5BC3507A6B35}"/>
          </ac:graphicFrameMkLst>
        </pc:graphicFrameChg>
      </pc:sldChg>
      <pc:sldChg chg="addSp delSp modSp add mod">
        <pc:chgData name="William Grey" userId="37b73424-c081-4fc2-b1af-363f4f3fd4f3" providerId="ADAL" clId="{D6591401-BF7E-4A95-9549-41BDCE18973D}" dt="2022-10-07T13:04:57.573" v="4186"/>
        <pc:sldMkLst>
          <pc:docMk/>
          <pc:sldMk cId="304926195" sldId="467"/>
        </pc:sldMkLst>
        <pc:spChg chg="add del mod">
          <ac:chgData name="William Grey" userId="37b73424-c081-4fc2-b1af-363f4f3fd4f3" providerId="ADAL" clId="{D6591401-BF7E-4A95-9549-41BDCE18973D}" dt="2022-10-07T13:04:57.265" v="4185" actId="478"/>
          <ac:spMkLst>
            <pc:docMk/>
            <pc:sldMk cId="304926195" sldId="467"/>
            <ac:spMk id="27" creationId="{7751A43B-F7EA-48DF-AC6D-471E1BBD21AB}"/>
          </ac:spMkLst>
        </pc:spChg>
        <pc:spChg chg="add mod">
          <ac:chgData name="William Grey" userId="37b73424-c081-4fc2-b1af-363f4f3fd4f3" providerId="ADAL" clId="{D6591401-BF7E-4A95-9549-41BDCE18973D}" dt="2022-10-07T13:04:57.573" v="4186"/>
          <ac:spMkLst>
            <pc:docMk/>
            <pc:sldMk cId="304926195" sldId="467"/>
            <ac:spMk id="28" creationId="{A1F4E735-A908-41D2-A5C2-94F726BBB4B9}"/>
          </ac:spMkLst>
        </pc:spChg>
        <pc:spChg chg="mod">
          <ac:chgData name="William Grey" userId="37b73424-c081-4fc2-b1af-363f4f3fd4f3" providerId="ADAL" clId="{D6591401-BF7E-4A95-9549-41BDCE18973D}" dt="2022-10-07T12:49:53.484" v="3898" actId="14100"/>
          <ac:spMkLst>
            <pc:docMk/>
            <pc:sldMk cId="304926195" sldId="467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5:32.081" v="2195" actId="478"/>
          <ac:graphicFrameMkLst>
            <pc:docMk/>
            <pc:sldMk cId="304926195" sldId="467"/>
            <ac:graphicFrameMk id="21" creationId="{4EED938F-4081-4231-AFA4-1C590CABCBBB}"/>
          </ac:graphicFrameMkLst>
        </pc:graphicFrameChg>
        <pc:graphicFrameChg chg="mod modGraphic">
          <ac:chgData name="William Grey" userId="37b73424-c081-4fc2-b1af-363f4f3fd4f3" providerId="ADAL" clId="{D6591401-BF7E-4A95-9549-41BDCE18973D}" dt="2022-09-19T13:15:10.285" v="1230" actId="20577"/>
          <ac:graphicFrameMkLst>
            <pc:docMk/>
            <pc:sldMk cId="304926195" sldId="467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3:37.146" v="3835" actId="478"/>
          <ac:graphicFrameMkLst>
            <pc:docMk/>
            <pc:sldMk cId="304926195" sldId="467"/>
            <ac:graphicFrameMk id="25" creationId="{21EAFC88-CB55-4281-805D-649C1E0FE8CE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3:37.476" v="3836"/>
          <ac:graphicFrameMkLst>
            <pc:docMk/>
            <pc:sldMk cId="304926195" sldId="467"/>
            <ac:graphicFrameMk id="26" creationId="{C98DBFA5-F4D2-4574-B725-720375D9FA87}"/>
          </ac:graphicFrameMkLst>
        </pc:graphicFrameChg>
      </pc:sldChg>
      <pc:sldChg chg="addSp delSp modSp add mod">
        <pc:chgData name="William Grey" userId="37b73424-c081-4fc2-b1af-363f4f3fd4f3" providerId="ADAL" clId="{D6591401-BF7E-4A95-9549-41BDCE18973D}" dt="2022-10-07T13:05:02.437" v="4188"/>
        <pc:sldMkLst>
          <pc:docMk/>
          <pc:sldMk cId="2375642241" sldId="468"/>
        </pc:sldMkLst>
        <pc:spChg chg="add del mod">
          <ac:chgData name="William Grey" userId="37b73424-c081-4fc2-b1af-363f4f3fd4f3" providerId="ADAL" clId="{D6591401-BF7E-4A95-9549-41BDCE18973D}" dt="2022-10-07T13:05:02.110" v="4187" actId="478"/>
          <ac:spMkLst>
            <pc:docMk/>
            <pc:sldMk cId="2375642241" sldId="468"/>
            <ac:spMk id="27" creationId="{835D358A-98BF-41F8-8B3F-8F8C8DCDBAD2}"/>
          </ac:spMkLst>
        </pc:spChg>
        <pc:spChg chg="add mod">
          <ac:chgData name="William Grey" userId="37b73424-c081-4fc2-b1af-363f4f3fd4f3" providerId="ADAL" clId="{D6591401-BF7E-4A95-9549-41BDCE18973D}" dt="2022-10-07T13:05:02.437" v="4188"/>
          <ac:spMkLst>
            <pc:docMk/>
            <pc:sldMk cId="2375642241" sldId="468"/>
            <ac:spMk id="28" creationId="{81155FBC-3477-4D9E-9CAA-B117F631DE78}"/>
          </ac:spMkLst>
        </pc:spChg>
        <pc:spChg chg="mod">
          <ac:chgData name="William Grey" userId="37b73424-c081-4fc2-b1af-363f4f3fd4f3" providerId="ADAL" clId="{D6591401-BF7E-4A95-9549-41BDCE18973D}" dt="2022-10-07T12:50:07.927" v="3899" actId="14100"/>
          <ac:spMkLst>
            <pc:docMk/>
            <pc:sldMk cId="2375642241" sldId="468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5:36.619" v="2197" actId="478"/>
          <ac:graphicFrameMkLst>
            <pc:docMk/>
            <pc:sldMk cId="2375642241" sldId="468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5:16.880" v="1234" actId="20577"/>
          <ac:graphicFrameMkLst>
            <pc:docMk/>
            <pc:sldMk cId="2375642241" sldId="468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3:42.352" v="3837" actId="478"/>
          <ac:graphicFrameMkLst>
            <pc:docMk/>
            <pc:sldMk cId="2375642241" sldId="468"/>
            <ac:graphicFrameMk id="25" creationId="{3B11C3B4-4BB0-4885-B492-A22EE195A90D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3:42.630" v="3838"/>
          <ac:graphicFrameMkLst>
            <pc:docMk/>
            <pc:sldMk cId="2375642241" sldId="468"/>
            <ac:graphicFrameMk id="26" creationId="{D2283B76-E415-4441-A5E2-73F288901183}"/>
          </ac:graphicFrameMkLst>
        </pc:graphicFrameChg>
      </pc:sldChg>
      <pc:sldChg chg="addSp delSp modSp add mod">
        <pc:chgData name="William Grey" userId="37b73424-c081-4fc2-b1af-363f4f3fd4f3" providerId="ADAL" clId="{D6591401-BF7E-4A95-9549-41BDCE18973D}" dt="2022-10-07T13:05:11.453" v="4190"/>
        <pc:sldMkLst>
          <pc:docMk/>
          <pc:sldMk cId="2157303122" sldId="469"/>
        </pc:sldMkLst>
        <pc:spChg chg="add del mod">
          <ac:chgData name="William Grey" userId="37b73424-c081-4fc2-b1af-363f4f3fd4f3" providerId="ADAL" clId="{D6591401-BF7E-4A95-9549-41BDCE18973D}" dt="2022-10-07T13:05:10.678" v="4189" actId="478"/>
          <ac:spMkLst>
            <pc:docMk/>
            <pc:sldMk cId="2157303122" sldId="469"/>
            <ac:spMk id="27" creationId="{AD20BAB8-9EA7-4C92-A3B4-D36B33BE3E8D}"/>
          </ac:spMkLst>
        </pc:spChg>
        <pc:spChg chg="add mod">
          <ac:chgData name="William Grey" userId="37b73424-c081-4fc2-b1af-363f4f3fd4f3" providerId="ADAL" clId="{D6591401-BF7E-4A95-9549-41BDCE18973D}" dt="2022-10-07T13:05:11.453" v="4190"/>
          <ac:spMkLst>
            <pc:docMk/>
            <pc:sldMk cId="2157303122" sldId="469"/>
            <ac:spMk id="28" creationId="{2B3293B4-0B16-4B15-8544-5E74E0405D90}"/>
          </ac:spMkLst>
        </pc:spChg>
        <pc:spChg chg="mod">
          <ac:chgData name="William Grey" userId="37b73424-c081-4fc2-b1af-363f4f3fd4f3" providerId="ADAL" clId="{D6591401-BF7E-4A95-9549-41BDCE18973D}" dt="2022-10-07T12:50:17.260" v="3900" actId="14100"/>
          <ac:spMkLst>
            <pc:docMk/>
            <pc:sldMk cId="2157303122" sldId="469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5:40.803" v="2199" actId="478"/>
          <ac:graphicFrameMkLst>
            <pc:docMk/>
            <pc:sldMk cId="2157303122" sldId="469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5:31.423" v="1238" actId="20577"/>
          <ac:graphicFrameMkLst>
            <pc:docMk/>
            <pc:sldMk cId="2157303122" sldId="469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3:46.869" v="3839" actId="478"/>
          <ac:graphicFrameMkLst>
            <pc:docMk/>
            <pc:sldMk cId="2157303122" sldId="469"/>
            <ac:graphicFrameMk id="25" creationId="{E24CAE85-6007-476D-A7E3-903B366371DE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3:47.165" v="3840"/>
          <ac:graphicFrameMkLst>
            <pc:docMk/>
            <pc:sldMk cId="2157303122" sldId="469"/>
            <ac:graphicFrameMk id="26" creationId="{AE5D2FD1-2451-49FC-A0EA-FFE3CD5DFB9A}"/>
          </ac:graphicFrameMkLst>
        </pc:graphicFrameChg>
      </pc:sldChg>
      <pc:sldChg chg="addSp delSp modSp add mod">
        <pc:chgData name="William Grey" userId="37b73424-c081-4fc2-b1af-363f4f3fd4f3" providerId="ADAL" clId="{D6591401-BF7E-4A95-9549-41BDCE18973D}" dt="2022-10-07T13:05:18.406" v="4192"/>
        <pc:sldMkLst>
          <pc:docMk/>
          <pc:sldMk cId="1640173026" sldId="470"/>
        </pc:sldMkLst>
        <pc:spChg chg="add del mod">
          <ac:chgData name="William Grey" userId="37b73424-c081-4fc2-b1af-363f4f3fd4f3" providerId="ADAL" clId="{D6591401-BF7E-4A95-9549-41BDCE18973D}" dt="2022-10-07T13:05:18.087" v="4191" actId="478"/>
          <ac:spMkLst>
            <pc:docMk/>
            <pc:sldMk cId="1640173026" sldId="470"/>
            <ac:spMk id="27" creationId="{F91EE510-D181-4178-9DED-51CF3189F272}"/>
          </ac:spMkLst>
        </pc:spChg>
        <pc:spChg chg="add mod">
          <ac:chgData name="William Grey" userId="37b73424-c081-4fc2-b1af-363f4f3fd4f3" providerId="ADAL" clId="{D6591401-BF7E-4A95-9549-41BDCE18973D}" dt="2022-10-07T13:05:18.406" v="4192"/>
          <ac:spMkLst>
            <pc:docMk/>
            <pc:sldMk cId="1640173026" sldId="470"/>
            <ac:spMk id="28" creationId="{13115DA6-53CA-420D-AE4F-2BF99CE64676}"/>
          </ac:spMkLst>
        </pc:spChg>
        <pc:spChg chg="mod">
          <ac:chgData name="William Grey" userId="37b73424-c081-4fc2-b1af-363f4f3fd4f3" providerId="ADAL" clId="{D6591401-BF7E-4A95-9549-41BDCE18973D}" dt="2022-10-07T12:50:24.640" v="3901" actId="14100"/>
          <ac:spMkLst>
            <pc:docMk/>
            <pc:sldMk cId="1640173026" sldId="470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5:45.889" v="2201" actId="478"/>
          <ac:graphicFrameMkLst>
            <pc:docMk/>
            <pc:sldMk cId="1640173026" sldId="470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5:37.861" v="1242" actId="20577"/>
          <ac:graphicFrameMkLst>
            <pc:docMk/>
            <pc:sldMk cId="1640173026" sldId="470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3:51.038" v="3841" actId="478"/>
          <ac:graphicFrameMkLst>
            <pc:docMk/>
            <pc:sldMk cId="1640173026" sldId="470"/>
            <ac:graphicFrameMk id="25" creationId="{373FE99A-0E9B-4012-B50D-8CD4FEBFD73D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3:51.329" v="3842"/>
          <ac:graphicFrameMkLst>
            <pc:docMk/>
            <pc:sldMk cId="1640173026" sldId="470"/>
            <ac:graphicFrameMk id="26" creationId="{645F2B52-CBA4-4A52-B3EE-D9F9AEE4FEBD}"/>
          </ac:graphicFrameMkLst>
        </pc:graphicFrameChg>
      </pc:sldChg>
      <pc:sldChg chg="addSp delSp modSp add mod">
        <pc:chgData name="William Grey" userId="37b73424-c081-4fc2-b1af-363f4f3fd4f3" providerId="ADAL" clId="{D6591401-BF7E-4A95-9549-41BDCE18973D}" dt="2022-10-07T13:05:48.150" v="4202" actId="20577"/>
        <pc:sldMkLst>
          <pc:docMk/>
          <pc:sldMk cId="1551101288" sldId="471"/>
        </pc:sldMkLst>
        <pc:spChg chg="add del mod">
          <ac:chgData name="William Grey" userId="37b73424-c081-4fc2-b1af-363f4f3fd4f3" providerId="ADAL" clId="{D6591401-BF7E-4A95-9549-41BDCE18973D}" dt="2022-10-07T13:05:30.345" v="4193" actId="478"/>
          <ac:spMkLst>
            <pc:docMk/>
            <pc:sldMk cId="1551101288" sldId="471"/>
            <ac:spMk id="27" creationId="{3215A952-EDDF-41DE-A271-B05B23798EA4}"/>
          </ac:spMkLst>
        </pc:spChg>
        <pc:spChg chg="add mod">
          <ac:chgData name="William Grey" userId="37b73424-c081-4fc2-b1af-363f4f3fd4f3" providerId="ADAL" clId="{D6591401-BF7E-4A95-9549-41BDCE18973D}" dt="2022-10-07T13:05:48.150" v="4202" actId="20577"/>
          <ac:spMkLst>
            <pc:docMk/>
            <pc:sldMk cId="1551101288" sldId="471"/>
            <ac:spMk id="28" creationId="{4AE1FED0-66FC-4ACA-88AD-E826744B57DD}"/>
          </ac:spMkLst>
        </pc:spChg>
        <pc:spChg chg="mod">
          <ac:chgData name="William Grey" userId="37b73424-c081-4fc2-b1af-363f4f3fd4f3" providerId="ADAL" clId="{D6591401-BF7E-4A95-9549-41BDCE18973D}" dt="2022-10-07T12:50:33.529" v="3902" actId="14100"/>
          <ac:spMkLst>
            <pc:docMk/>
            <pc:sldMk cId="1551101288" sldId="471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5:50.854" v="2203" actId="478"/>
          <ac:graphicFrameMkLst>
            <pc:docMk/>
            <pc:sldMk cId="1551101288" sldId="471"/>
            <ac:graphicFrameMk id="21" creationId="{4EED938F-4081-4231-AFA4-1C590CABCBBB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5:47.117" v="1248" actId="20577"/>
          <ac:graphicFrameMkLst>
            <pc:docMk/>
            <pc:sldMk cId="1551101288" sldId="471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3:55.730" v="3843" actId="478"/>
          <ac:graphicFrameMkLst>
            <pc:docMk/>
            <pc:sldMk cId="1551101288" sldId="471"/>
            <ac:graphicFrameMk id="25" creationId="{977402BF-11AA-43B5-AE24-26838DC7334C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3:55.972" v="3844"/>
          <ac:graphicFrameMkLst>
            <pc:docMk/>
            <pc:sldMk cId="1551101288" sldId="471"/>
            <ac:graphicFrameMk id="26" creationId="{8A7E3B49-B787-492E-B8B9-03F348A0B367}"/>
          </ac:graphicFrameMkLst>
        </pc:graphicFrameChg>
      </pc:sldChg>
      <pc:sldChg chg="addSp delSp modSp add mod">
        <pc:chgData name="William Grey" userId="37b73424-c081-4fc2-b1af-363f4f3fd4f3" providerId="ADAL" clId="{D6591401-BF7E-4A95-9549-41BDCE18973D}" dt="2022-10-07T13:06:07.032" v="4204"/>
        <pc:sldMkLst>
          <pc:docMk/>
          <pc:sldMk cId="3517812176" sldId="472"/>
        </pc:sldMkLst>
        <pc:spChg chg="add del mod">
          <ac:chgData name="William Grey" userId="37b73424-c081-4fc2-b1af-363f4f3fd4f3" providerId="ADAL" clId="{D6591401-BF7E-4A95-9549-41BDCE18973D}" dt="2022-10-07T13:06:06.626" v="4203" actId="478"/>
          <ac:spMkLst>
            <pc:docMk/>
            <pc:sldMk cId="3517812176" sldId="472"/>
            <ac:spMk id="27" creationId="{D0F22B13-02C5-4247-93A3-3486382031BA}"/>
          </ac:spMkLst>
        </pc:spChg>
        <pc:spChg chg="add mod">
          <ac:chgData name="William Grey" userId="37b73424-c081-4fc2-b1af-363f4f3fd4f3" providerId="ADAL" clId="{D6591401-BF7E-4A95-9549-41BDCE18973D}" dt="2022-10-07T13:06:07.032" v="4204"/>
          <ac:spMkLst>
            <pc:docMk/>
            <pc:sldMk cId="3517812176" sldId="472"/>
            <ac:spMk id="28" creationId="{357408B9-7D21-4927-BD7B-87A4FA0B07BA}"/>
          </ac:spMkLst>
        </pc:spChg>
        <pc:spChg chg="mod">
          <ac:chgData name="William Grey" userId="37b73424-c081-4fc2-b1af-363f4f3fd4f3" providerId="ADAL" clId="{D6591401-BF7E-4A95-9549-41BDCE18973D}" dt="2022-10-07T12:50:47.833" v="3904" actId="1076"/>
          <ac:spMkLst>
            <pc:docMk/>
            <pc:sldMk cId="3517812176" sldId="472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5:55.416" v="2205" actId="478"/>
          <ac:graphicFrameMkLst>
            <pc:docMk/>
            <pc:sldMk cId="3517812176" sldId="472"/>
            <ac:graphicFrameMk id="21" creationId="{4EED938F-4081-4231-AFA4-1C590CABCBBB}"/>
          </ac:graphicFrameMkLst>
        </pc:graphicFrameChg>
        <pc:graphicFrameChg chg="mod modGraphic">
          <ac:chgData name="William Grey" userId="37b73424-c081-4fc2-b1af-363f4f3fd4f3" providerId="ADAL" clId="{D6591401-BF7E-4A95-9549-41BDCE18973D}" dt="2022-09-19T13:15:56.566" v="1254" actId="20577"/>
          <ac:graphicFrameMkLst>
            <pc:docMk/>
            <pc:sldMk cId="3517812176" sldId="472"/>
            <ac:graphicFrameMk id="24" creationId="{40D3C544-A215-4E2C-AD73-6F2C7C260F0C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4:00.147" v="3845" actId="478"/>
          <ac:graphicFrameMkLst>
            <pc:docMk/>
            <pc:sldMk cId="3517812176" sldId="472"/>
            <ac:graphicFrameMk id="25" creationId="{A839978A-B488-4956-A51F-24E6CB46C633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4:00.496" v="3846"/>
          <ac:graphicFrameMkLst>
            <pc:docMk/>
            <pc:sldMk cId="3517812176" sldId="472"/>
            <ac:graphicFrameMk id="26" creationId="{FB71B9E7-77FB-4803-8CDA-7602D5666E5D}"/>
          </ac:graphicFrameMkLst>
        </pc:graphicFrameChg>
      </pc:sldChg>
      <pc:sldChg chg="addSp delSp modSp add mod">
        <pc:chgData name="William Grey" userId="37b73424-c081-4fc2-b1af-363f4f3fd4f3" providerId="ADAL" clId="{D6591401-BF7E-4A95-9549-41BDCE18973D}" dt="2022-10-07T13:06:16.751" v="4207"/>
        <pc:sldMkLst>
          <pc:docMk/>
          <pc:sldMk cId="3746392079" sldId="473"/>
        </pc:sldMkLst>
        <pc:spChg chg="add del mod">
          <ac:chgData name="William Grey" userId="37b73424-c081-4fc2-b1af-363f4f3fd4f3" providerId="ADAL" clId="{D6591401-BF7E-4A95-9549-41BDCE18973D}" dt="2022-10-07T13:06:16.401" v="4206" actId="478"/>
          <ac:spMkLst>
            <pc:docMk/>
            <pc:sldMk cId="3746392079" sldId="473"/>
            <ac:spMk id="26" creationId="{7F9DEAF3-C2A7-43B2-B291-73EF27D61E21}"/>
          </ac:spMkLst>
        </pc:spChg>
        <pc:spChg chg="add mod">
          <ac:chgData name="William Grey" userId="37b73424-c081-4fc2-b1af-363f4f3fd4f3" providerId="ADAL" clId="{D6591401-BF7E-4A95-9549-41BDCE18973D}" dt="2022-10-07T13:06:16.751" v="4207"/>
          <ac:spMkLst>
            <pc:docMk/>
            <pc:sldMk cId="3746392079" sldId="473"/>
            <ac:spMk id="27" creationId="{D2A7EA71-7732-42E7-9153-51BF52AFBA4A}"/>
          </ac:spMkLst>
        </pc:spChg>
        <pc:spChg chg="del">
          <ac:chgData name="William Grey" userId="37b73424-c081-4fc2-b1af-363f4f3fd4f3" providerId="ADAL" clId="{D6591401-BF7E-4A95-9549-41BDCE18973D}" dt="2022-09-19T13:11:08.081" v="1181" actId="478"/>
          <ac:spMkLst>
            <pc:docMk/>
            <pc:sldMk cId="3746392079" sldId="473"/>
            <ac:spMk id="30" creationId="{F02D3E96-DDD8-456B-937A-3CEED9159053}"/>
          </ac:spMkLst>
        </pc:spChg>
        <pc:spChg chg="mod">
          <ac:chgData name="William Grey" userId="37b73424-c081-4fc2-b1af-363f4f3fd4f3" providerId="ADAL" clId="{D6591401-BF7E-4A95-9549-41BDCE18973D}" dt="2022-10-07T13:06:14.485" v="4205" actId="14100"/>
          <ac:spMkLst>
            <pc:docMk/>
            <pc:sldMk cId="3746392079" sldId="473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6:06.786" v="2207" actId="478"/>
          <ac:graphicFrameMkLst>
            <pc:docMk/>
            <pc:sldMk cId="3746392079" sldId="473"/>
            <ac:graphicFrameMk id="21" creationId="{4EED938F-4081-4231-AFA4-1C590CABCBBB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4:08.896" v="3849"/>
          <ac:graphicFrameMkLst>
            <pc:docMk/>
            <pc:sldMk cId="3746392079" sldId="473"/>
            <ac:graphicFrameMk id="22" creationId="{64713D8B-E8D9-4FE8-A11F-388B7294396E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6:06.023" v="1260" actId="20577"/>
          <ac:graphicFrameMkLst>
            <pc:docMk/>
            <pc:sldMk cId="3746392079" sldId="473"/>
            <ac:graphicFrameMk id="24" creationId="{40D3C544-A215-4E2C-AD73-6F2C7C260F0C}"/>
          </ac:graphicFrameMkLst>
        </pc:graphicFrameChg>
        <pc:graphicFrameChg chg="add del mod modGraphic">
          <ac:chgData name="William Grey" userId="37b73424-c081-4fc2-b1af-363f4f3fd4f3" providerId="ADAL" clId="{D6591401-BF7E-4A95-9549-41BDCE18973D}" dt="2022-10-07T12:44:08.466" v="3848" actId="478"/>
          <ac:graphicFrameMkLst>
            <pc:docMk/>
            <pc:sldMk cId="3746392079" sldId="473"/>
            <ac:graphicFrameMk id="25" creationId="{3D4A0FD9-C17F-48C8-B376-C560407C0A23}"/>
          </ac:graphicFrameMkLst>
        </pc:graphicFrameChg>
      </pc:sldChg>
      <pc:sldChg chg="addSp delSp modSp add del mod">
        <pc:chgData name="William Grey" userId="37b73424-c081-4fc2-b1af-363f4f3fd4f3" providerId="ADAL" clId="{D6591401-BF7E-4A95-9549-41BDCE18973D}" dt="2022-10-07T13:06:27.182" v="4209"/>
        <pc:sldMkLst>
          <pc:docMk/>
          <pc:sldMk cId="1649563549" sldId="474"/>
        </pc:sldMkLst>
        <pc:spChg chg="add del mod">
          <ac:chgData name="William Grey" userId="37b73424-c081-4fc2-b1af-363f4f3fd4f3" providerId="ADAL" clId="{D6591401-BF7E-4A95-9549-41BDCE18973D}" dt="2022-10-07T13:06:26.753" v="4208" actId="478"/>
          <ac:spMkLst>
            <pc:docMk/>
            <pc:sldMk cId="1649563549" sldId="474"/>
            <ac:spMk id="26" creationId="{F9AAF96F-1F81-4388-87A0-21D96CD776DD}"/>
          </ac:spMkLst>
        </pc:spChg>
        <pc:spChg chg="add mod">
          <ac:chgData name="William Grey" userId="37b73424-c081-4fc2-b1af-363f4f3fd4f3" providerId="ADAL" clId="{D6591401-BF7E-4A95-9549-41BDCE18973D}" dt="2022-10-07T13:06:27.182" v="4209"/>
          <ac:spMkLst>
            <pc:docMk/>
            <pc:sldMk cId="1649563549" sldId="474"/>
            <ac:spMk id="27" creationId="{1D1DC4FD-D243-4CDB-A4B6-A0BC07DDEBC5}"/>
          </ac:spMkLst>
        </pc:spChg>
        <pc:spChg chg="del">
          <ac:chgData name="William Grey" userId="37b73424-c081-4fc2-b1af-363f4f3fd4f3" providerId="ADAL" clId="{D6591401-BF7E-4A95-9549-41BDCE18973D}" dt="2022-09-19T13:11:54.788" v="1186" actId="478"/>
          <ac:spMkLst>
            <pc:docMk/>
            <pc:sldMk cId="1649563549" sldId="474"/>
            <ac:spMk id="30" creationId="{F02D3E96-DDD8-456B-937A-3CEED9159053}"/>
          </ac:spMkLst>
        </pc:spChg>
        <pc:spChg chg="mod">
          <ac:chgData name="William Grey" userId="37b73424-c081-4fc2-b1af-363f4f3fd4f3" providerId="ADAL" clId="{D6591401-BF7E-4A95-9549-41BDCE18973D}" dt="2022-10-07T12:50:58.438" v="3905" actId="14100"/>
          <ac:spMkLst>
            <pc:docMk/>
            <pc:sldMk cId="1649563549" sldId="474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6:12.345" v="2209" actId="478"/>
          <ac:graphicFrameMkLst>
            <pc:docMk/>
            <pc:sldMk cId="1649563549" sldId="474"/>
            <ac:graphicFrameMk id="21" creationId="{4EED938F-4081-4231-AFA4-1C590CABCBBB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4:18.494" v="3852"/>
          <ac:graphicFrameMkLst>
            <pc:docMk/>
            <pc:sldMk cId="1649563549" sldId="474"/>
            <ac:graphicFrameMk id="22" creationId="{8C44D56B-0810-4661-BDE3-EB74129DB801}"/>
          </ac:graphicFrameMkLst>
        </pc:graphicFrameChg>
        <pc:graphicFrameChg chg="mod modGraphic">
          <ac:chgData name="William Grey" userId="37b73424-c081-4fc2-b1af-363f4f3fd4f3" providerId="ADAL" clId="{D6591401-BF7E-4A95-9549-41BDCE18973D}" dt="2022-09-19T13:12:36.970" v="1196" actId="20577"/>
          <ac:graphicFrameMkLst>
            <pc:docMk/>
            <pc:sldMk cId="1649563549" sldId="474"/>
            <ac:graphicFrameMk id="24" creationId="{40D3C544-A215-4E2C-AD73-6F2C7C260F0C}"/>
          </ac:graphicFrameMkLst>
        </pc:graphicFrameChg>
        <pc:graphicFrameChg chg="add del mod modGraphic">
          <ac:chgData name="William Grey" userId="37b73424-c081-4fc2-b1af-363f4f3fd4f3" providerId="ADAL" clId="{D6591401-BF7E-4A95-9549-41BDCE18973D}" dt="2022-10-07T12:44:18.036" v="3851" actId="478"/>
          <ac:graphicFrameMkLst>
            <pc:docMk/>
            <pc:sldMk cId="1649563549" sldId="474"/>
            <ac:graphicFrameMk id="25" creationId="{B12D3665-0DB6-46FC-B153-D6F1B104C358}"/>
          </ac:graphicFrameMkLst>
        </pc:graphicFrameChg>
      </pc:sldChg>
      <pc:sldChg chg="addSp delSp modSp add mod">
        <pc:chgData name="William Grey" userId="37b73424-c081-4fc2-b1af-363f4f3fd4f3" providerId="ADAL" clId="{D6591401-BF7E-4A95-9549-41BDCE18973D}" dt="2022-10-07T13:06:31.035" v="4211"/>
        <pc:sldMkLst>
          <pc:docMk/>
          <pc:sldMk cId="4274725873" sldId="475"/>
        </pc:sldMkLst>
        <pc:spChg chg="add del mod">
          <ac:chgData name="William Grey" userId="37b73424-c081-4fc2-b1af-363f4f3fd4f3" providerId="ADAL" clId="{D6591401-BF7E-4A95-9549-41BDCE18973D}" dt="2022-10-07T13:06:30.696" v="4210" actId="478"/>
          <ac:spMkLst>
            <pc:docMk/>
            <pc:sldMk cId="4274725873" sldId="475"/>
            <ac:spMk id="26" creationId="{0EB41337-6742-44BB-B2F4-EFF244D2BE57}"/>
          </ac:spMkLst>
        </pc:spChg>
        <pc:spChg chg="add mod">
          <ac:chgData name="William Grey" userId="37b73424-c081-4fc2-b1af-363f4f3fd4f3" providerId="ADAL" clId="{D6591401-BF7E-4A95-9549-41BDCE18973D}" dt="2022-10-07T13:06:31.035" v="4211"/>
          <ac:spMkLst>
            <pc:docMk/>
            <pc:sldMk cId="4274725873" sldId="475"/>
            <ac:spMk id="27" creationId="{873BCB79-D549-4538-B3CA-DB20B83D822C}"/>
          </ac:spMkLst>
        </pc:spChg>
        <pc:spChg chg="mod">
          <ac:chgData name="William Grey" userId="37b73424-c081-4fc2-b1af-363f4f3fd4f3" providerId="ADAL" clId="{D6591401-BF7E-4A95-9549-41BDCE18973D}" dt="2022-10-07T12:51:06.018" v="3906" actId="14100"/>
          <ac:spMkLst>
            <pc:docMk/>
            <pc:sldMk cId="4274725873" sldId="475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6:16.473" v="2211" actId="478"/>
          <ac:graphicFrameMkLst>
            <pc:docMk/>
            <pc:sldMk cId="4274725873" sldId="475"/>
            <ac:graphicFrameMk id="21" creationId="{4EED938F-4081-4231-AFA4-1C590CABCBBB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4:22.783" v="3853" actId="478"/>
          <ac:graphicFrameMkLst>
            <pc:docMk/>
            <pc:sldMk cId="4274725873" sldId="475"/>
            <ac:graphicFrameMk id="22" creationId="{5244BF62-0293-423E-A731-E32D6D302911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6:43.795" v="1265" actId="20577"/>
          <ac:graphicFrameMkLst>
            <pc:docMk/>
            <pc:sldMk cId="4274725873" sldId="475"/>
            <ac:graphicFrameMk id="24" creationId="{40D3C544-A215-4E2C-AD73-6F2C7C260F0C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4:23.184" v="3854"/>
          <ac:graphicFrameMkLst>
            <pc:docMk/>
            <pc:sldMk cId="4274725873" sldId="475"/>
            <ac:graphicFrameMk id="25" creationId="{6C54B14B-E95A-4FC9-AF6F-2012567E9453}"/>
          </ac:graphicFrameMkLst>
        </pc:graphicFrameChg>
      </pc:sldChg>
      <pc:sldChg chg="addSp delSp modSp add mod">
        <pc:chgData name="William Grey" userId="37b73424-c081-4fc2-b1af-363f4f3fd4f3" providerId="ADAL" clId="{D6591401-BF7E-4A95-9549-41BDCE18973D}" dt="2022-10-07T13:06:34.403" v="4213"/>
        <pc:sldMkLst>
          <pc:docMk/>
          <pc:sldMk cId="4186721287" sldId="476"/>
        </pc:sldMkLst>
        <pc:spChg chg="add del mod">
          <ac:chgData name="William Grey" userId="37b73424-c081-4fc2-b1af-363f4f3fd4f3" providerId="ADAL" clId="{D6591401-BF7E-4A95-9549-41BDCE18973D}" dt="2022-10-07T13:06:34.146" v="4212" actId="478"/>
          <ac:spMkLst>
            <pc:docMk/>
            <pc:sldMk cId="4186721287" sldId="476"/>
            <ac:spMk id="26" creationId="{6D099352-6FB8-4404-985F-ED9F4EAF0E66}"/>
          </ac:spMkLst>
        </pc:spChg>
        <pc:spChg chg="add mod">
          <ac:chgData name="William Grey" userId="37b73424-c081-4fc2-b1af-363f4f3fd4f3" providerId="ADAL" clId="{D6591401-BF7E-4A95-9549-41BDCE18973D}" dt="2022-10-07T13:06:34.403" v="4213"/>
          <ac:spMkLst>
            <pc:docMk/>
            <pc:sldMk cId="4186721287" sldId="476"/>
            <ac:spMk id="27" creationId="{43E47DA9-842E-4888-8E7D-2DFBB0B5733D}"/>
          </ac:spMkLst>
        </pc:spChg>
        <pc:spChg chg="mod">
          <ac:chgData name="William Grey" userId="37b73424-c081-4fc2-b1af-363f4f3fd4f3" providerId="ADAL" clId="{D6591401-BF7E-4A95-9549-41BDCE18973D}" dt="2022-10-07T12:51:12.822" v="3907" actId="14100"/>
          <ac:spMkLst>
            <pc:docMk/>
            <pc:sldMk cId="4186721287" sldId="476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6:20.728" v="2213" actId="478"/>
          <ac:graphicFrameMkLst>
            <pc:docMk/>
            <pc:sldMk cId="4186721287" sldId="476"/>
            <ac:graphicFrameMk id="21" creationId="{4EED938F-4081-4231-AFA4-1C590CABCBBB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4:27.610" v="3855" actId="478"/>
          <ac:graphicFrameMkLst>
            <pc:docMk/>
            <pc:sldMk cId="4186721287" sldId="476"/>
            <ac:graphicFrameMk id="22" creationId="{9213A823-931B-444A-A3D6-6DC99C7F9F25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4:27.979" v="3856"/>
          <ac:graphicFrameMkLst>
            <pc:docMk/>
            <pc:sldMk cId="4186721287" sldId="476"/>
            <ac:graphicFrameMk id="25" creationId="{48AA7AC6-B19B-4578-ABFD-B96068BD0119}"/>
          </ac:graphicFrameMkLst>
        </pc:graphicFrameChg>
      </pc:sldChg>
      <pc:sldChg chg="addSp delSp modSp add mod">
        <pc:chgData name="William Grey" userId="37b73424-c081-4fc2-b1af-363f4f3fd4f3" providerId="ADAL" clId="{D6591401-BF7E-4A95-9549-41BDCE18973D}" dt="2022-10-07T13:06:39.198" v="4215"/>
        <pc:sldMkLst>
          <pc:docMk/>
          <pc:sldMk cId="3125261569" sldId="477"/>
        </pc:sldMkLst>
        <pc:spChg chg="add del mod">
          <ac:chgData name="William Grey" userId="37b73424-c081-4fc2-b1af-363f4f3fd4f3" providerId="ADAL" clId="{D6591401-BF7E-4A95-9549-41BDCE18973D}" dt="2022-10-07T13:06:38.930" v="4214" actId="478"/>
          <ac:spMkLst>
            <pc:docMk/>
            <pc:sldMk cId="3125261569" sldId="477"/>
            <ac:spMk id="26" creationId="{8D97A985-EBC0-4407-8189-585C098EE64C}"/>
          </ac:spMkLst>
        </pc:spChg>
        <pc:spChg chg="add mod">
          <ac:chgData name="William Grey" userId="37b73424-c081-4fc2-b1af-363f4f3fd4f3" providerId="ADAL" clId="{D6591401-BF7E-4A95-9549-41BDCE18973D}" dt="2022-10-07T13:06:39.198" v="4215"/>
          <ac:spMkLst>
            <pc:docMk/>
            <pc:sldMk cId="3125261569" sldId="477"/>
            <ac:spMk id="27" creationId="{C558993A-F5B5-4923-933E-5CDBD8D9FD6B}"/>
          </ac:spMkLst>
        </pc:spChg>
        <pc:spChg chg="mod">
          <ac:chgData name="William Grey" userId="37b73424-c081-4fc2-b1af-363f4f3fd4f3" providerId="ADAL" clId="{D6591401-BF7E-4A95-9549-41BDCE18973D}" dt="2022-10-07T12:51:25.258" v="3908" actId="14100"/>
          <ac:spMkLst>
            <pc:docMk/>
            <pc:sldMk cId="3125261569" sldId="477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26:25.127" v="2215" actId="478"/>
          <ac:graphicFrameMkLst>
            <pc:docMk/>
            <pc:sldMk cId="3125261569" sldId="477"/>
            <ac:graphicFrameMk id="21" creationId="{4EED938F-4081-4231-AFA4-1C590CABCBBB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4:32.116" v="3857" actId="478"/>
          <ac:graphicFrameMkLst>
            <pc:docMk/>
            <pc:sldMk cId="3125261569" sldId="477"/>
            <ac:graphicFrameMk id="22" creationId="{5EC4EF11-6F1B-45BC-90F0-9B47E71DB586}"/>
          </ac:graphicFrameMkLst>
        </pc:graphicFrameChg>
        <pc:graphicFrameChg chg="modGraphic">
          <ac:chgData name="William Grey" userId="37b73424-c081-4fc2-b1af-363f4f3fd4f3" providerId="ADAL" clId="{D6591401-BF7E-4A95-9549-41BDCE18973D}" dt="2022-09-19T13:18:57.161" v="1269" actId="20577"/>
          <ac:graphicFrameMkLst>
            <pc:docMk/>
            <pc:sldMk cId="3125261569" sldId="477"/>
            <ac:graphicFrameMk id="24" creationId="{40D3C544-A215-4E2C-AD73-6F2C7C260F0C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4:32.525" v="3858"/>
          <ac:graphicFrameMkLst>
            <pc:docMk/>
            <pc:sldMk cId="3125261569" sldId="477"/>
            <ac:graphicFrameMk id="25" creationId="{EF08EF05-5FFF-4C90-9C57-41D5671CCF7C}"/>
          </ac:graphicFrameMkLst>
        </pc:graphicFrameChg>
      </pc:sldChg>
      <pc:sldChg chg="addSp delSp modSp add del mod">
        <pc:chgData name="William Grey" userId="37b73424-c081-4fc2-b1af-363f4f3fd4f3" providerId="ADAL" clId="{D6591401-BF7E-4A95-9549-41BDCE18973D}" dt="2022-09-19T14:34:00.812" v="2624" actId="47"/>
        <pc:sldMkLst>
          <pc:docMk/>
          <pc:sldMk cId="4198091519" sldId="478"/>
        </pc:sldMkLst>
        <pc:spChg chg="mod">
          <ac:chgData name="William Grey" userId="37b73424-c081-4fc2-b1af-363f4f3fd4f3" providerId="ADAL" clId="{D6591401-BF7E-4A95-9549-41BDCE18973D}" dt="2022-09-19T14:33:16.882" v="2623" actId="1076"/>
          <ac:spMkLst>
            <pc:docMk/>
            <pc:sldMk cId="4198091519" sldId="478"/>
            <ac:spMk id="31" creationId="{64970BDF-99BE-4B46-85E1-BF76ACCC09E4}"/>
          </ac:spMkLst>
        </pc:spChg>
        <pc:graphicFrameChg chg="del">
          <ac:chgData name="William Grey" userId="37b73424-c081-4fc2-b1af-363f4f3fd4f3" providerId="ADAL" clId="{D6591401-BF7E-4A95-9549-41BDCE18973D}" dt="2022-09-19T14:17:27.288" v="2012" actId="478"/>
          <ac:graphicFrameMkLst>
            <pc:docMk/>
            <pc:sldMk cId="4198091519" sldId="478"/>
            <ac:graphicFrameMk id="21" creationId="{4EED938F-4081-4231-AFA4-1C590CABCBBB}"/>
          </ac:graphicFrameMkLst>
        </pc:graphicFrameChg>
        <pc:graphicFrameChg chg="add del mod">
          <ac:chgData name="William Grey" userId="37b73424-c081-4fc2-b1af-363f4f3fd4f3" providerId="ADAL" clId="{D6591401-BF7E-4A95-9549-41BDCE18973D}" dt="2022-09-19T14:26:31.584" v="2217" actId="478"/>
          <ac:graphicFrameMkLst>
            <pc:docMk/>
            <pc:sldMk cId="4198091519" sldId="478"/>
            <ac:graphicFrameMk id="22" creationId="{5B4D056B-9FFD-4500-9C6B-BF11EE722614}"/>
          </ac:graphicFrameMkLst>
        </pc:graphicFrameChg>
        <pc:graphicFrameChg chg="add mod">
          <ac:chgData name="William Grey" userId="37b73424-c081-4fc2-b1af-363f4f3fd4f3" providerId="ADAL" clId="{D6591401-BF7E-4A95-9549-41BDCE18973D}" dt="2022-09-19T14:26:31.837" v="2218"/>
          <ac:graphicFrameMkLst>
            <pc:docMk/>
            <pc:sldMk cId="4198091519" sldId="478"/>
            <ac:graphicFrameMk id="25" creationId="{5CF7AE4F-8720-4D68-84DE-021A30248AF2}"/>
          </ac:graphicFrameMkLst>
        </pc:graphicFrameChg>
      </pc:sldChg>
      <pc:sldChg chg="addSp delSp modSp add mod">
        <pc:chgData name="William Grey" userId="37b73424-c081-4fc2-b1af-363f4f3fd4f3" providerId="ADAL" clId="{D6591401-BF7E-4A95-9549-41BDCE18973D}" dt="2022-10-07T13:07:38.024" v="4234" actId="20577"/>
        <pc:sldMkLst>
          <pc:docMk/>
          <pc:sldMk cId="3738773860" sldId="479"/>
        </pc:sldMkLst>
        <pc:spChg chg="add del mod">
          <ac:chgData name="William Grey" userId="37b73424-c081-4fc2-b1af-363f4f3fd4f3" providerId="ADAL" clId="{D6591401-BF7E-4A95-9549-41BDCE18973D}" dt="2022-10-07T13:06:47.162" v="4216" actId="478"/>
          <ac:spMkLst>
            <pc:docMk/>
            <pc:sldMk cId="3738773860" sldId="479"/>
            <ac:spMk id="26" creationId="{92F57ED0-F0A3-4EC6-9850-D88D68E40703}"/>
          </ac:spMkLst>
        </pc:spChg>
        <pc:spChg chg="add mod">
          <ac:chgData name="William Grey" userId="37b73424-c081-4fc2-b1af-363f4f3fd4f3" providerId="ADAL" clId="{D6591401-BF7E-4A95-9549-41BDCE18973D}" dt="2022-10-07T13:07:33.258" v="4226" actId="20577"/>
          <ac:spMkLst>
            <pc:docMk/>
            <pc:sldMk cId="3738773860" sldId="479"/>
            <ac:spMk id="27" creationId="{9CE94EC8-2027-400C-BCF2-85ACDF7F2E30}"/>
          </ac:spMkLst>
        </pc:spChg>
        <pc:spChg chg="mod">
          <ac:chgData name="William Grey" userId="37b73424-c081-4fc2-b1af-363f4f3fd4f3" providerId="ADAL" clId="{D6591401-BF7E-4A95-9549-41BDCE18973D}" dt="2022-10-07T12:51:41.587" v="3909" actId="14100"/>
          <ac:spMkLst>
            <pc:docMk/>
            <pc:sldMk cId="3738773860" sldId="479"/>
            <ac:spMk id="31" creationId="{64970BDF-99BE-4B46-85E1-BF76ACCC09E4}"/>
          </ac:spMkLst>
        </pc:spChg>
        <pc:graphicFrameChg chg="mod">
          <ac:chgData name="William Grey" userId="37b73424-c081-4fc2-b1af-363f4f3fd4f3" providerId="ADAL" clId="{D6591401-BF7E-4A95-9549-41BDCE18973D}" dt="2022-09-19T20:18:14.128" v="3672" actId="1076"/>
          <ac:graphicFrameMkLst>
            <pc:docMk/>
            <pc:sldMk cId="3738773860" sldId="479"/>
            <ac:graphicFrameMk id="5" creationId="{00000000-0000-0000-0000-000000000000}"/>
          </ac:graphicFrameMkLst>
        </pc:graphicFrameChg>
        <pc:graphicFrameChg chg="del mod modGraphic">
          <ac:chgData name="William Grey" userId="37b73424-c081-4fc2-b1af-363f4f3fd4f3" providerId="ADAL" clId="{D6591401-BF7E-4A95-9549-41BDCE18973D}" dt="2022-09-19T14:26:35.892" v="2219" actId="478"/>
          <ac:graphicFrameMkLst>
            <pc:docMk/>
            <pc:sldMk cId="3738773860" sldId="479"/>
            <ac:graphicFrameMk id="21" creationId="{4EED938F-4081-4231-AFA4-1C590CABCBBB}"/>
          </ac:graphicFrameMkLst>
        </pc:graphicFrameChg>
        <pc:graphicFrameChg chg="add del mod">
          <ac:chgData name="William Grey" userId="37b73424-c081-4fc2-b1af-363f4f3fd4f3" providerId="ADAL" clId="{D6591401-BF7E-4A95-9549-41BDCE18973D}" dt="2022-10-07T12:44:37.098" v="3859" actId="478"/>
          <ac:graphicFrameMkLst>
            <pc:docMk/>
            <pc:sldMk cId="3738773860" sldId="479"/>
            <ac:graphicFrameMk id="22" creationId="{775299EE-DF32-4A29-AEB1-4C14BCCCE982}"/>
          </ac:graphicFrameMkLst>
        </pc:graphicFrameChg>
        <pc:graphicFrameChg chg="mod modGraphic">
          <ac:chgData name="William Grey" userId="37b73424-c081-4fc2-b1af-363f4f3fd4f3" providerId="ADAL" clId="{D6591401-BF7E-4A95-9549-41BDCE18973D}" dt="2022-10-07T13:07:38.024" v="4234" actId="20577"/>
          <ac:graphicFrameMkLst>
            <pc:docMk/>
            <pc:sldMk cId="3738773860" sldId="479"/>
            <ac:graphicFrameMk id="24" creationId="{40D3C544-A215-4E2C-AD73-6F2C7C260F0C}"/>
          </ac:graphicFrameMkLst>
        </pc:graphicFrameChg>
        <pc:graphicFrameChg chg="add mod">
          <ac:chgData name="William Grey" userId="37b73424-c081-4fc2-b1af-363f4f3fd4f3" providerId="ADAL" clId="{D6591401-BF7E-4A95-9549-41BDCE18973D}" dt="2022-10-07T12:44:37.444" v="3860"/>
          <ac:graphicFrameMkLst>
            <pc:docMk/>
            <pc:sldMk cId="3738773860" sldId="479"/>
            <ac:graphicFrameMk id="25" creationId="{118505A9-FBD9-459C-83A9-E688ED79B30E}"/>
          </ac:graphicFrameMkLst>
        </pc:graphicFrameChg>
      </pc:sldChg>
      <pc:sldChg chg="addSp delSp modSp add mod delAnim">
        <pc:chgData name="William Grey" userId="37b73424-c081-4fc2-b1af-363f4f3fd4f3" providerId="ADAL" clId="{D6591401-BF7E-4A95-9549-41BDCE18973D}" dt="2022-09-19T15:43:43.580" v="3286"/>
        <pc:sldMkLst>
          <pc:docMk/>
          <pc:sldMk cId="2141949861" sldId="480"/>
        </pc:sldMkLst>
        <pc:spChg chg="mod">
          <ac:chgData name="William Grey" userId="37b73424-c081-4fc2-b1af-363f4f3fd4f3" providerId="ADAL" clId="{D6591401-BF7E-4A95-9549-41BDCE18973D}" dt="2022-09-19T13:51:05.091" v="1377" actId="20577"/>
          <ac:spMkLst>
            <pc:docMk/>
            <pc:sldMk cId="2141949861" sldId="480"/>
            <ac:spMk id="2" creationId="{00000000-0000-0000-0000-000000000000}"/>
          </ac:spMkLst>
        </pc:spChg>
        <pc:spChg chg="add mod">
          <ac:chgData name="William Grey" userId="37b73424-c081-4fc2-b1af-363f4f3fd4f3" providerId="ADAL" clId="{D6591401-BF7E-4A95-9549-41BDCE18973D}" dt="2022-09-19T13:57:09.343" v="1736" actId="14100"/>
          <ac:spMkLst>
            <pc:docMk/>
            <pc:sldMk cId="2141949861" sldId="480"/>
            <ac:spMk id="3" creationId="{FBBBFBAC-5E9E-4FF5-9AF8-3451D0FBB1F5}"/>
          </ac:spMkLst>
        </pc:spChg>
        <pc:spChg chg="del">
          <ac:chgData name="William Grey" userId="37b73424-c081-4fc2-b1af-363f4f3fd4f3" providerId="ADAL" clId="{D6591401-BF7E-4A95-9549-41BDCE18973D}" dt="2022-09-19T13:52:25.575" v="1379" actId="478"/>
          <ac:spMkLst>
            <pc:docMk/>
            <pc:sldMk cId="2141949861" sldId="480"/>
            <ac:spMk id="25" creationId="{49C8D7B2-AB9D-4C59-A8B0-8C3506AF1BCF}"/>
          </ac:spMkLst>
        </pc:spChg>
        <pc:spChg chg="del">
          <ac:chgData name="William Grey" userId="37b73424-c081-4fc2-b1af-363f4f3fd4f3" providerId="ADAL" clId="{D6591401-BF7E-4A95-9549-41BDCE18973D}" dt="2022-09-19T13:52:35" v="1384" actId="478"/>
          <ac:spMkLst>
            <pc:docMk/>
            <pc:sldMk cId="2141949861" sldId="480"/>
            <ac:spMk id="26" creationId="{216F0571-215D-4406-8691-1AB83F033A33}"/>
          </ac:spMkLst>
        </pc:spChg>
        <pc:spChg chg="del">
          <ac:chgData name="William Grey" userId="37b73424-c081-4fc2-b1af-363f4f3fd4f3" providerId="ADAL" clId="{D6591401-BF7E-4A95-9549-41BDCE18973D}" dt="2022-09-19T13:52:27.357" v="1380" actId="478"/>
          <ac:spMkLst>
            <pc:docMk/>
            <pc:sldMk cId="2141949861" sldId="480"/>
            <ac:spMk id="27" creationId="{84EF8363-30A7-4213-B044-59A7AC3C7736}"/>
          </ac:spMkLst>
        </pc:spChg>
        <pc:spChg chg="del">
          <ac:chgData name="William Grey" userId="37b73424-c081-4fc2-b1af-363f4f3fd4f3" providerId="ADAL" clId="{D6591401-BF7E-4A95-9549-41BDCE18973D}" dt="2022-09-19T13:52:33.349" v="1383" actId="478"/>
          <ac:spMkLst>
            <pc:docMk/>
            <pc:sldMk cId="2141949861" sldId="480"/>
            <ac:spMk id="28" creationId="{88F5C579-739A-4C95-BFD3-1D5954DD485C}"/>
          </ac:spMkLst>
        </pc:spChg>
        <pc:spChg chg="del">
          <ac:chgData name="William Grey" userId="37b73424-c081-4fc2-b1af-363f4f3fd4f3" providerId="ADAL" clId="{D6591401-BF7E-4A95-9549-41BDCE18973D}" dt="2022-09-19T13:52:29.879" v="1381" actId="478"/>
          <ac:spMkLst>
            <pc:docMk/>
            <pc:sldMk cId="2141949861" sldId="480"/>
            <ac:spMk id="29" creationId="{E9259AB9-B6ED-4609-A995-8293FABA9B22}"/>
          </ac:spMkLst>
        </pc:spChg>
        <pc:spChg chg="del">
          <ac:chgData name="William Grey" userId="37b73424-c081-4fc2-b1af-363f4f3fd4f3" providerId="ADAL" clId="{D6591401-BF7E-4A95-9549-41BDCE18973D}" dt="2022-09-19T13:52:31.640" v="1382" actId="478"/>
          <ac:spMkLst>
            <pc:docMk/>
            <pc:sldMk cId="2141949861" sldId="480"/>
            <ac:spMk id="30" creationId="{F02D3E96-DDD8-456B-937A-3CEED9159053}"/>
          </ac:spMkLst>
        </pc:spChg>
        <pc:graphicFrameChg chg="del mod modGraphic">
          <ac:chgData name="William Grey" userId="37b73424-c081-4fc2-b1af-363f4f3fd4f3" providerId="ADAL" clId="{D6591401-BF7E-4A95-9549-41BDCE18973D}" dt="2022-09-19T15:43:43.026" v="3285" actId="478"/>
          <ac:graphicFrameMkLst>
            <pc:docMk/>
            <pc:sldMk cId="2141949861" sldId="480"/>
            <ac:graphicFrameMk id="21" creationId="{4EED938F-4081-4231-AFA4-1C590CABCBBB}"/>
          </ac:graphicFrameMkLst>
        </pc:graphicFrameChg>
        <pc:graphicFrameChg chg="del modGraphic">
          <ac:chgData name="William Grey" userId="37b73424-c081-4fc2-b1af-363f4f3fd4f3" providerId="ADAL" clId="{D6591401-BF7E-4A95-9549-41BDCE18973D}" dt="2022-09-19T13:53:22.847" v="1402" actId="478"/>
          <ac:graphicFrameMkLst>
            <pc:docMk/>
            <pc:sldMk cId="2141949861" sldId="480"/>
            <ac:graphicFrameMk id="24" creationId="{40D3C544-A215-4E2C-AD73-6F2C7C260F0C}"/>
          </ac:graphicFrameMkLst>
        </pc:graphicFrameChg>
        <pc:graphicFrameChg chg="add mod">
          <ac:chgData name="William Grey" userId="37b73424-c081-4fc2-b1af-363f4f3fd4f3" providerId="ADAL" clId="{D6591401-BF7E-4A95-9549-41BDCE18973D}" dt="2022-09-19T15:43:43.580" v="3286"/>
          <ac:graphicFrameMkLst>
            <pc:docMk/>
            <pc:sldMk cId="2141949861" sldId="480"/>
            <ac:graphicFrameMk id="31" creationId="{A4014BD5-F8CE-4D2E-B2B1-A7D89B02D8AA}"/>
          </ac:graphicFrameMkLst>
        </pc:graphicFrameChg>
      </pc:sldChg>
      <pc:sldChg chg="addSp delSp modSp add mod">
        <pc:chgData name="William Grey" userId="37b73424-c081-4fc2-b1af-363f4f3fd4f3" providerId="ADAL" clId="{D6591401-BF7E-4A95-9549-41BDCE18973D}" dt="2022-09-19T16:14:25.847" v="3635" actId="20577"/>
        <pc:sldMkLst>
          <pc:docMk/>
          <pc:sldMk cId="523511245" sldId="481"/>
        </pc:sldMkLst>
        <pc:spChg chg="del">
          <ac:chgData name="William Grey" userId="37b73424-c081-4fc2-b1af-363f4f3fd4f3" providerId="ADAL" clId="{D6591401-BF7E-4A95-9549-41BDCE18973D}" dt="2022-09-19T15:14:48.283" v="3207" actId="478"/>
          <ac:spMkLst>
            <pc:docMk/>
            <pc:sldMk cId="523511245" sldId="481"/>
            <ac:spMk id="3" creationId="{FBBBFBAC-5E9E-4FF5-9AF8-3451D0FBB1F5}"/>
          </ac:spMkLst>
        </pc:spChg>
        <pc:graphicFrameChg chg="add mod modGraphic">
          <ac:chgData name="William Grey" userId="37b73424-c081-4fc2-b1af-363f4f3fd4f3" providerId="ADAL" clId="{D6591401-BF7E-4A95-9549-41BDCE18973D}" dt="2022-09-19T16:14:25.847" v="3635" actId="20577"/>
          <ac:graphicFrameMkLst>
            <pc:docMk/>
            <pc:sldMk cId="523511245" sldId="481"/>
            <ac:graphicFrameMk id="4" creationId="{A7199003-67E2-4150-8FCE-DC19A5D48C11}"/>
          </ac:graphicFrameMkLst>
        </pc:graphicFrameChg>
        <pc:graphicFrameChg chg="mod modGraphic">
          <ac:chgData name="William Grey" userId="37b73424-c081-4fc2-b1af-363f4f3fd4f3" providerId="ADAL" clId="{D6591401-BF7E-4A95-9549-41BDCE18973D}" dt="2022-09-19T15:43:32.310" v="3284" actId="20577"/>
          <ac:graphicFrameMkLst>
            <pc:docMk/>
            <pc:sldMk cId="523511245" sldId="481"/>
            <ac:graphicFrameMk id="21" creationId="{4EED938F-4081-4231-AFA4-1C590CABCBBB}"/>
          </ac:graphicFrameMkLst>
        </pc:graphicFrameChg>
      </pc:sldChg>
      <pc:sldChg chg="addSp delSp modSp add del mod">
        <pc:chgData name="William Grey" userId="37b73424-c081-4fc2-b1af-363f4f3fd4f3" providerId="ADAL" clId="{D6591401-BF7E-4A95-9549-41BDCE18973D}" dt="2022-09-19T14:15:29.018" v="1986" actId="47"/>
        <pc:sldMkLst>
          <pc:docMk/>
          <pc:sldMk cId="1144529707" sldId="481"/>
        </pc:sldMkLst>
        <pc:spChg chg="mod">
          <ac:chgData name="William Grey" userId="37b73424-c081-4fc2-b1af-363f4f3fd4f3" providerId="ADAL" clId="{D6591401-BF7E-4A95-9549-41BDCE18973D}" dt="2022-09-19T14:05:43.422" v="1792" actId="20577"/>
          <ac:spMkLst>
            <pc:docMk/>
            <pc:sldMk cId="1144529707" sldId="481"/>
            <ac:spMk id="2" creationId="{00000000-0000-0000-0000-000000000000}"/>
          </ac:spMkLst>
        </pc:spChg>
        <pc:spChg chg="del">
          <ac:chgData name="William Grey" userId="37b73424-c081-4fc2-b1af-363f4f3fd4f3" providerId="ADAL" clId="{D6591401-BF7E-4A95-9549-41BDCE18973D}" dt="2022-09-19T14:05:47.595" v="1793" actId="478"/>
          <ac:spMkLst>
            <pc:docMk/>
            <pc:sldMk cId="1144529707" sldId="481"/>
            <ac:spMk id="3" creationId="{FBBBFBAC-5E9E-4FF5-9AF8-3451D0FBB1F5}"/>
          </ac:spMkLst>
        </pc:spChg>
        <pc:graphicFrameChg chg="add mod modGraphic">
          <ac:chgData name="William Grey" userId="37b73424-c081-4fc2-b1af-363f4f3fd4f3" providerId="ADAL" clId="{D6591401-BF7E-4A95-9549-41BDCE18973D}" dt="2022-09-19T14:14:43.649" v="1985" actId="20577"/>
          <ac:graphicFrameMkLst>
            <pc:docMk/>
            <pc:sldMk cId="1144529707" sldId="481"/>
            <ac:graphicFrameMk id="4" creationId="{3DC500DB-BEA3-4974-A4C2-9904DC0FFF7E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3:07:56.822" v="4245" actId="20577"/>
        <pc:sldMkLst>
          <pc:docMk/>
          <pc:sldMk cId="164752948" sldId="482"/>
        </pc:sldMkLst>
        <pc:spChg chg="mod">
          <ac:chgData name="William Grey" userId="37b73424-c081-4fc2-b1af-363f4f3fd4f3" providerId="ADAL" clId="{D6591401-BF7E-4A95-9549-41BDCE18973D}" dt="2022-10-07T13:07:52.474" v="4239" actId="20577"/>
          <ac:spMkLst>
            <pc:docMk/>
            <pc:sldMk cId="164752948" sldId="482"/>
            <ac:spMk id="27" creationId="{9CE94EC8-2027-400C-BCF2-85ACDF7F2E30}"/>
          </ac:spMkLst>
        </pc:spChg>
        <pc:graphicFrameChg chg="modGraphic">
          <ac:chgData name="William Grey" userId="37b73424-c081-4fc2-b1af-363f4f3fd4f3" providerId="ADAL" clId="{D6591401-BF7E-4A95-9549-41BDCE18973D}" dt="2022-10-07T13:07:56.822" v="4245" actId="20577"/>
          <ac:graphicFrameMkLst>
            <pc:docMk/>
            <pc:sldMk cId="164752948" sldId="482"/>
            <ac:graphicFrameMk id="24" creationId="{40D3C544-A215-4E2C-AD73-6F2C7C260F0C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3:08:10.777" v="4258" actId="20577"/>
        <pc:sldMkLst>
          <pc:docMk/>
          <pc:sldMk cId="1639482629" sldId="483"/>
        </pc:sldMkLst>
        <pc:spChg chg="mod">
          <ac:chgData name="William Grey" userId="37b73424-c081-4fc2-b1af-363f4f3fd4f3" providerId="ADAL" clId="{D6591401-BF7E-4A95-9549-41BDCE18973D}" dt="2022-10-07T13:08:07.404" v="4254" actId="20577"/>
          <ac:spMkLst>
            <pc:docMk/>
            <pc:sldMk cId="1639482629" sldId="483"/>
            <ac:spMk id="27" creationId="{9CE94EC8-2027-400C-BCF2-85ACDF7F2E30}"/>
          </ac:spMkLst>
        </pc:spChg>
        <pc:graphicFrameChg chg="modGraphic">
          <ac:chgData name="William Grey" userId="37b73424-c081-4fc2-b1af-363f4f3fd4f3" providerId="ADAL" clId="{D6591401-BF7E-4A95-9549-41BDCE18973D}" dt="2022-10-07T13:08:10.777" v="4258" actId="20577"/>
          <ac:graphicFrameMkLst>
            <pc:docMk/>
            <pc:sldMk cId="1639482629" sldId="483"/>
            <ac:graphicFrameMk id="24" creationId="{40D3C544-A215-4E2C-AD73-6F2C7C260F0C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3:08:27.203" v="4274" actId="20577"/>
        <pc:sldMkLst>
          <pc:docMk/>
          <pc:sldMk cId="3063641097" sldId="484"/>
        </pc:sldMkLst>
        <pc:spChg chg="mod">
          <ac:chgData name="William Grey" userId="37b73424-c081-4fc2-b1af-363f4f3fd4f3" providerId="ADAL" clId="{D6591401-BF7E-4A95-9549-41BDCE18973D}" dt="2022-10-07T13:08:24.471" v="4272" actId="20577"/>
          <ac:spMkLst>
            <pc:docMk/>
            <pc:sldMk cId="3063641097" sldId="484"/>
            <ac:spMk id="27" creationId="{9CE94EC8-2027-400C-BCF2-85ACDF7F2E30}"/>
          </ac:spMkLst>
        </pc:spChg>
        <pc:graphicFrameChg chg="modGraphic">
          <ac:chgData name="William Grey" userId="37b73424-c081-4fc2-b1af-363f4f3fd4f3" providerId="ADAL" clId="{D6591401-BF7E-4A95-9549-41BDCE18973D}" dt="2022-10-07T13:08:27.203" v="4274" actId="20577"/>
          <ac:graphicFrameMkLst>
            <pc:docMk/>
            <pc:sldMk cId="3063641097" sldId="484"/>
            <ac:graphicFrameMk id="24" creationId="{40D3C544-A215-4E2C-AD73-6F2C7C260F0C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3:08:58.262" v="4298" actId="20577"/>
        <pc:sldMkLst>
          <pc:docMk/>
          <pc:sldMk cId="534991878" sldId="485"/>
        </pc:sldMkLst>
        <pc:spChg chg="mod">
          <ac:chgData name="William Grey" userId="37b73424-c081-4fc2-b1af-363f4f3fd4f3" providerId="ADAL" clId="{D6591401-BF7E-4A95-9549-41BDCE18973D}" dt="2022-10-07T13:08:38.745" v="4290" actId="20577"/>
          <ac:spMkLst>
            <pc:docMk/>
            <pc:sldMk cId="534991878" sldId="485"/>
            <ac:spMk id="27" creationId="{9CE94EC8-2027-400C-BCF2-85ACDF7F2E30}"/>
          </ac:spMkLst>
        </pc:spChg>
        <pc:graphicFrameChg chg="modGraphic">
          <ac:chgData name="William Grey" userId="37b73424-c081-4fc2-b1af-363f4f3fd4f3" providerId="ADAL" clId="{D6591401-BF7E-4A95-9549-41BDCE18973D}" dt="2022-10-07T13:08:58.262" v="4298" actId="20577"/>
          <ac:graphicFrameMkLst>
            <pc:docMk/>
            <pc:sldMk cId="534991878" sldId="485"/>
            <ac:graphicFrameMk id="24" creationId="{40D3C544-A215-4E2C-AD73-6F2C7C260F0C}"/>
          </ac:graphicFrameMkLst>
        </pc:graphicFrameChg>
      </pc:sldChg>
      <pc:sldChg chg="modSp add mod">
        <pc:chgData name="William Grey" userId="37b73424-c081-4fc2-b1af-363f4f3fd4f3" providerId="ADAL" clId="{D6591401-BF7E-4A95-9549-41BDCE18973D}" dt="2022-10-07T13:09:11.118" v="4315" actId="20577"/>
        <pc:sldMkLst>
          <pc:docMk/>
          <pc:sldMk cId="719273899" sldId="486"/>
        </pc:sldMkLst>
        <pc:spChg chg="mod">
          <ac:chgData name="William Grey" userId="37b73424-c081-4fc2-b1af-363f4f3fd4f3" providerId="ADAL" clId="{D6591401-BF7E-4A95-9549-41BDCE18973D}" dt="2022-10-07T13:09:11.118" v="4315" actId="20577"/>
          <ac:spMkLst>
            <pc:docMk/>
            <pc:sldMk cId="719273899" sldId="486"/>
            <ac:spMk id="27" creationId="{9CE94EC8-2027-400C-BCF2-85ACDF7F2E3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55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546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602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63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643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963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691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11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014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614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227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D44A81C8-212D-2F3A-4193-C3192897B8DE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265CAB-636B-8076-EA32-3E39087417BF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2E28AD-0848-2C39-C8DB-09F2D520C13A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80E056-8BB3-A45E-954B-5ADDA545E961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204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graph_traversal.py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graph_traversal.py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B5EC9F-918F-48D1-9157-1E266F31C53B}"/>
              </a:ext>
            </a:extLst>
          </p:cNvPr>
          <p:cNvSpPr/>
          <p:nvPr/>
        </p:nvSpPr>
        <p:spPr>
          <a:xfrm>
            <a:off x="8132170" y="61328"/>
            <a:ext cx="4059830" cy="1805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In pairs, predict what the following code does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355140" y="2127399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8132170" y="134695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1" name="Table 19">
            <a:extLst>
              <a:ext uri="{FF2B5EF4-FFF2-40B4-BE49-F238E27FC236}">
                <a16:creationId xmlns:a16="http://schemas.microsoft.com/office/drawing/2014/main" id="{4EED938F-4081-4231-AFA4-1C590CABC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672237"/>
              </p:ext>
            </p:extLst>
          </p:nvPr>
        </p:nvGraphicFramePr>
        <p:xfrm>
          <a:off x="304132" y="1090362"/>
          <a:ext cx="7520903" cy="47244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2101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99989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</a:t>
                      </a:r>
                    </a:p>
                    <a:p>
                      <a:r>
                        <a:rPr lang="en-GB" sz="1600" dirty="0"/>
                        <a:t>2</a:t>
                      </a:r>
                    </a:p>
                    <a:p>
                      <a:r>
                        <a:rPr lang="en-GB" sz="1600" dirty="0"/>
                        <a:t>3</a:t>
                      </a:r>
                    </a:p>
                    <a:p>
                      <a:r>
                        <a:rPr lang="en-GB" sz="1600" dirty="0"/>
                        <a:t>4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5</a:t>
                      </a:r>
                    </a:p>
                    <a:p>
                      <a:r>
                        <a:rPr lang="en-GB" sz="1600" dirty="0"/>
                        <a:t>6</a:t>
                      </a:r>
                    </a:p>
                    <a:p>
                      <a:r>
                        <a:rPr lang="en-GB" sz="1600" dirty="0"/>
                        <a:t>7</a:t>
                      </a:r>
                    </a:p>
                    <a:p>
                      <a:r>
                        <a:rPr lang="en-GB" sz="1600" dirty="0"/>
                        <a:t>8</a:t>
                      </a:r>
                    </a:p>
                    <a:p>
                      <a:r>
                        <a:rPr lang="en-GB" sz="1600" dirty="0"/>
                        <a:t>9</a:t>
                      </a:r>
                    </a:p>
                    <a:p>
                      <a:r>
                        <a:rPr lang="en-GB" sz="1600" dirty="0"/>
                        <a:t>10</a:t>
                      </a:r>
                    </a:p>
                    <a:p>
                      <a:r>
                        <a:rPr lang="en-GB" sz="1600" dirty="0"/>
                        <a:t>11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12</a:t>
                      </a:r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13</a:t>
                      </a:r>
                    </a:p>
                    <a:p>
                      <a:r>
                        <a:rPr lang="en-GB" sz="1600" dirty="0"/>
                        <a:t>14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2" name="Title 1">
            <a:extLst>
              <a:ext uri="{FF2B5EF4-FFF2-40B4-BE49-F238E27FC236}">
                <a16:creationId xmlns:a16="http://schemas.microsoft.com/office/drawing/2014/main" id="{32BFC7EB-0B95-4D15-A70A-AA93F51AC92F}"/>
              </a:ext>
            </a:extLst>
          </p:cNvPr>
          <p:cNvSpPr txBox="1">
            <a:spLocks/>
          </p:cNvSpPr>
          <p:nvPr/>
        </p:nvSpPr>
        <p:spPr>
          <a:xfrm>
            <a:off x="387624" y="6003410"/>
            <a:ext cx="6708299" cy="4490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Download </a:t>
            </a:r>
            <a:r>
              <a:rPr lang="en-GB" sz="2800" dirty="0">
                <a:hlinkClick r:id="rId2"/>
              </a:rPr>
              <a:t>graph_traversal.py </a:t>
            </a:r>
            <a:r>
              <a:rPr lang="en-GB" sz="2800" dirty="0"/>
              <a:t>and run</a:t>
            </a:r>
          </a:p>
        </p:txBody>
      </p:sp>
    </p:spTree>
    <p:extLst>
      <p:ext uri="{BB962C8B-B14F-4D97-AF65-F5344CB8AC3E}">
        <p14:creationId xmlns:p14="http://schemas.microsoft.com/office/powerpoint/2010/main" val="127820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42203" y="2643896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253204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639200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3" name="Oval 22">
            <a:extLst>
              <a:ext uri="{FF2B5EF4-FFF2-40B4-BE49-F238E27FC236}">
                <a16:creationId xmlns:a16="http://schemas.microsoft.com/office/drawing/2014/main" id="{C0E715C1-80A2-4A68-8174-152BFB6EA7A3}"/>
              </a:ext>
            </a:extLst>
          </p:cNvPr>
          <p:cNvSpPr/>
          <p:nvPr/>
        </p:nvSpPr>
        <p:spPr>
          <a:xfrm>
            <a:off x="894160" y="76469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613CDB4-E603-4B01-A21A-A799D9FB67CE}"/>
              </a:ext>
            </a:extLst>
          </p:cNvPr>
          <p:cNvSpPr/>
          <p:nvPr/>
        </p:nvSpPr>
        <p:spPr>
          <a:xfrm>
            <a:off x="273698" y="1699553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11048A5-8FBF-4EAF-9DE4-5D133AD6E629}"/>
              </a:ext>
            </a:extLst>
          </p:cNvPr>
          <p:cNvSpPr/>
          <p:nvPr/>
        </p:nvSpPr>
        <p:spPr>
          <a:xfrm>
            <a:off x="2174788" y="104796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DAFE7C6-6CFA-431E-AADB-A39841F8588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A5263B52-57C0-46FA-9387-83F4FE809B0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E78A344-3DAA-4542-B64F-D0F14A0BDA7C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576504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66369" y="2987235"/>
            <a:ext cx="5977058" cy="25783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294545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FA6E7462-EBD8-42AB-B97E-7A51D35900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AC5A8297-4194-4EBC-B632-B5A213DC894C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338929250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66369" y="3262618"/>
            <a:ext cx="5977058" cy="23696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089614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831A17CE-45B8-45D9-8F84-9D2D86C556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DC83C4DB-C1E7-4E00-BF1B-54CD669E39C5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2327369158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56653" y="3565629"/>
            <a:ext cx="5898979" cy="17472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055754"/>
              </p:ext>
            </p:extLst>
          </p:nvPr>
        </p:nvGraphicFramePr>
        <p:xfrm>
          <a:off x="8448180" y="1171716"/>
          <a:ext cx="3128705" cy="426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</a:tbl>
          </a:graphicData>
        </a:graphic>
      </p:graphicFrame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2C49EDBE-8AF7-4D8D-A075-8D7CD8824C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9B447C4B-405D-4403-A0E3-98BB083481C5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C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282870992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-85692" y="2479235"/>
            <a:ext cx="6029292" cy="20297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198249"/>
              </p:ext>
            </p:extLst>
          </p:nvPr>
        </p:nvGraphicFramePr>
        <p:xfrm>
          <a:off x="8448180" y="1171716"/>
          <a:ext cx="3128705" cy="426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</a:tbl>
          </a:graphicData>
        </a:graphic>
      </p:graphicFrame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DBD5B1E9-3C83-479E-929B-AEDAF442E0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EDE24EC6-F491-4D0B-A522-D307FC695FC6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C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196942971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66369" y="2699285"/>
            <a:ext cx="5977058" cy="28136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331362"/>
              </p:ext>
            </p:extLst>
          </p:nvPr>
        </p:nvGraphicFramePr>
        <p:xfrm>
          <a:off x="8448180" y="1171716"/>
          <a:ext cx="3128705" cy="426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</a:tbl>
          </a:graphicData>
        </a:graphic>
      </p:graphicFrame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F7515F62-99B3-4D86-BD69-5BC3507A6B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1349CD89-F7E9-4753-B002-80A5AE505A6D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C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259405267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24569" y="3019843"/>
            <a:ext cx="6018858" cy="22522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725576"/>
              </p:ext>
            </p:extLst>
          </p:nvPr>
        </p:nvGraphicFramePr>
        <p:xfrm>
          <a:off x="8448180" y="1171716"/>
          <a:ext cx="3128705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</a:tbl>
          </a:graphicData>
        </a:graphic>
      </p:graphicFrame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C98DBFA5-F4D2-4574-B725-720375D9FA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A1F4E735-A908-41D2-A5C2-94F726BBB4B9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C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30492619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3270063"/>
            <a:ext cx="5957031" cy="22952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835191"/>
              </p:ext>
            </p:extLst>
          </p:nvPr>
        </p:nvGraphicFramePr>
        <p:xfrm>
          <a:off x="8448180" y="1171716"/>
          <a:ext cx="3128705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</a:tbl>
          </a:graphicData>
        </a:graphic>
      </p:graphicFrame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D2283B76-E415-4441-A5E2-73F2889011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81155FBC-3477-4D9E-9CAA-B117F631DE78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C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2375642241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2987234"/>
            <a:ext cx="5869236" cy="25783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684654"/>
              </p:ext>
            </p:extLst>
          </p:nvPr>
        </p:nvGraphicFramePr>
        <p:xfrm>
          <a:off x="8448180" y="1171716"/>
          <a:ext cx="3128705" cy="487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507125"/>
                  </a:ext>
                </a:extLst>
              </a:tr>
            </a:tbl>
          </a:graphicData>
        </a:graphic>
      </p:graphicFrame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AE5D2FD1-2451-49FC-A0EA-FFE3CD5DF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2B3293B4-0B16-4B15-8544-5E74E0405D90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C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215730312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3264213"/>
            <a:ext cx="5869236" cy="23537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252304"/>
              </p:ext>
            </p:extLst>
          </p:nvPr>
        </p:nvGraphicFramePr>
        <p:xfrm>
          <a:off x="8448180" y="1171716"/>
          <a:ext cx="3128705" cy="487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507125"/>
                  </a:ext>
                </a:extLst>
              </a:tr>
            </a:tbl>
          </a:graphicData>
        </a:graphic>
      </p:graphicFrame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645F2B52-CBA4-4A52-B3EE-D9F9AEE4FE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13115DA6-53CA-420D-AE4F-2BF99CE64676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C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164017302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66369" y="3515707"/>
            <a:ext cx="5977058" cy="2981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056169"/>
              </p:ext>
            </p:extLst>
          </p:nvPr>
        </p:nvGraphicFramePr>
        <p:xfrm>
          <a:off x="8448180" y="1171716"/>
          <a:ext cx="3128705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50712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2070017"/>
                  </a:ext>
                </a:extLst>
              </a:tr>
            </a:tbl>
          </a:graphicData>
        </a:graphic>
      </p:graphicFrame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8A7E3B49-B787-492E-B8B9-03F348A0B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4AE1FED0-66FC-4ACA-88AD-E826744B57DD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F</a:t>
            </a:r>
          </a:p>
          <a:p>
            <a:r>
              <a:rPr lang="en-GB" sz="1400" dirty="0"/>
              <a:t>call: 6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C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1551101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0" y="2839111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460407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064239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3" name="Oval 22">
            <a:extLst>
              <a:ext uri="{FF2B5EF4-FFF2-40B4-BE49-F238E27FC236}">
                <a16:creationId xmlns:a16="http://schemas.microsoft.com/office/drawing/2014/main" id="{29EDA54C-6C04-42C1-A327-84BA7405F621}"/>
              </a:ext>
            </a:extLst>
          </p:cNvPr>
          <p:cNvSpPr/>
          <p:nvPr/>
        </p:nvSpPr>
        <p:spPr>
          <a:xfrm>
            <a:off x="894160" y="76469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F4DCE9C-B94F-4CDE-B45D-2FCB63225E1A}"/>
              </a:ext>
            </a:extLst>
          </p:cNvPr>
          <p:cNvSpPr/>
          <p:nvPr/>
        </p:nvSpPr>
        <p:spPr>
          <a:xfrm>
            <a:off x="273698" y="1699553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F61CC10-BD87-4206-979F-E11E4552F860}"/>
              </a:ext>
            </a:extLst>
          </p:cNvPr>
          <p:cNvSpPr/>
          <p:nvPr/>
        </p:nvSpPr>
        <p:spPr>
          <a:xfrm>
            <a:off x="2174788" y="104796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B1D04E5-210C-4776-84A4-5F38C22CFB7C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7EF0D1E1-F09A-4AB3-93C8-2D883608A6F7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AFABADD3-EBDB-40E5-8B60-9AE86208564B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618949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203891" y="2416190"/>
            <a:ext cx="5861377" cy="26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070393"/>
              </p:ext>
            </p:extLst>
          </p:nvPr>
        </p:nvGraphicFramePr>
        <p:xfrm>
          <a:off x="8438332" y="867990"/>
          <a:ext cx="3128705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50712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2070017"/>
                  </a:ext>
                </a:extLst>
              </a:tr>
            </a:tbl>
          </a:graphicData>
        </a:graphic>
      </p:graphicFrame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FB71B9E7-77FB-4803-8CDA-7602D5666E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357408B9-7D21-4927-BD7B-87A4FA0B07BA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F</a:t>
            </a:r>
          </a:p>
          <a:p>
            <a:r>
              <a:rPr lang="en-GB" sz="1400" dirty="0"/>
              <a:t>call: 6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C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3517812176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182050" y="2720498"/>
            <a:ext cx="5861377" cy="22464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241033"/>
              </p:ext>
            </p:extLst>
          </p:nvPr>
        </p:nvGraphicFramePr>
        <p:xfrm>
          <a:off x="8438332" y="867990"/>
          <a:ext cx="3128705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50712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2070017"/>
                  </a:ext>
                </a:extLst>
              </a:tr>
            </a:tbl>
          </a:graphicData>
        </a:graphic>
      </p:graphicFrame>
      <p:graphicFrame>
        <p:nvGraphicFramePr>
          <p:cNvPr id="22" name="Table 19">
            <a:extLst>
              <a:ext uri="{FF2B5EF4-FFF2-40B4-BE49-F238E27FC236}">
                <a16:creationId xmlns:a16="http://schemas.microsoft.com/office/drawing/2014/main" id="{64713D8B-E8D9-4FE8-A11F-388B729439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D2A7EA71-7732-42E7-9153-51BF52AFBA4A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F</a:t>
            </a:r>
          </a:p>
          <a:p>
            <a:r>
              <a:rPr lang="en-GB" sz="1400" dirty="0"/>
              <a:t>call: 6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C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374639207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182050" y="2999548"/>
            <a:ext cx="5861377" cy="24552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773344"/>
              </p:ext>
            </p:extLst>
          </p:nvPr>
        </p:nvGraphicFramePr>
        <p:xfrm>
          <a:off x="8438332" y="867990"/>
          <a:ext cx="3128705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50712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[A,D,E,B,C,F]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2070017"/>
                  </a:ext>
                </a:extLst>
              </a:tr>
            </a:tbl>
          </a:graphicData>
        </a:graphic>
      </p:graphicFrame>
      <p:graphicFrame>
        <p:nvGraphicFramePr>
          <p:cNvPr id="22" name="Table 19">
            <a:extLst>
              <a:ext uri="{FF2B5EF4-FFF2-40B4-BE49-F238E27FC236}">
                <a16:creationId xmlns:a16="http://schemas.microsoft.com/office/drawing/2014/main" id="{8C44D56B-0810-4661-BDE3-EB74129DB8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D1DC4FD-D243-4CDB-A4B6-A0BC07DDEBC5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F</a:t>
            </a:r>
          </a:p>
          <a:p>
            <a:r>
              <a:rPr lang="en-GB" sz="1400" dirty="0"/>
              <a:t>call: 6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C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1649563549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154701" y="3274942"/>
            <a:ext cx="5888726" cy="22464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681170"/>
              </p:ext>
            </p:extLst>
          </p:nvPr>
        </p:nvGraphicFramePr>
        <p:xfrm>
          <a:off x="8438332" y="867990"/>
          <a:ext cx="3128705" cy="579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50712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[A,D,E,B,C,F]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207001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58422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4002771"/>
                  </a:ext>
                </a:extLst>
              </a:tr>
            </a:tbl>
          </a:graphicData>
        </a:graphic>
      </p:graphicFrame>
      <p:graphicFrame>
        <p:nvGraphicFramePr>
          <p:cNvPr id="25" name="Table 19">
            <a:extLst>
              <a:ext uri="{FF2B5EF4-FFF2-40B4-BE49-F238E27FC236}">
                <a16:creationId xmlns:a16="http://schemas.microsoft.com/office/drawing/2014/main" id="{6C54B14B-E95A-4FC9-AF6F-2012567E94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873BCB79-D549-4538-B3CA-DB20B83D822C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F</a:t>
            </a:r>
          </a:p>
          <a:p>
            <a:r>
              <a:rPr lang="en-GB" sz="1400" dirty="0"/>
              <a:t>call: 6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C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427472587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2993378"/>
            <a:ext cx="5957031" cy="25169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/>
        </p:nvGraphicFramePr>
        <p:xfrm>
          <a:off x="8438332" y="867990"/>
          <a:ext cx="3128705" cy="579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50712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[A,D,E,B,C,F]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207001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58422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4002771"/>
                  </a:ext>
                </a:extLst>
              </a:tr>
            </a:tbl>
          </a:graphicData>
        </a:graphic>
      </p:graphicFrame>
      <p:graphicFrame>
        <p:nvGraphicFramePr>
          <p:cNvPr id="25" name="Table 19">
            <a:extLst>
              <a:ext uri="{FF2B5EF4-FFF2-40B4-BE49-F238E27FC236}">
                <a16:creationId xmlns:a16="http://schemas.microsoft.com/office/drawing/2014/main" id="{48AA7AC6-B19B-4578-ABFD-B96068BD01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43E47DA9-842E-4888-8E7D-2DFBB0B5733D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F</a:t>
            </a:r>
          </a:p>
          <a:p>
            <a:r>
              <a:rPr lang="en-GB" sz="1400" dirty="0"/>
              <a:t>call: 6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C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418672128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3258835"/>
            <a:ext cx="5957031" cy="24075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033095"/>
              </p:ext>
            </p:extLst>
          </p:nvPr>
        </p:nvGraphicFramePr>
        <p:xfrm>
          <a:off x="8438332" y="867990"/>
          <a:ext cx="3128705" cy="579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50712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[A,D,E,B,C,F]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207001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58422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4002771"/>
                  </a:ext>
                </a:extLst>
              </a:tr>
            </a:tbl>
          </a:graphicData>
        </a:graphic>
      </p:graphicFrame>
      <p:graphicFrame>
        <p:nvGraphicFramePr>
          <p:cNvPr id="25" name="Table 19">
            <a:extLst>
              <a:ext uri="{FF2B5EF4-FFF2-40B4-BE49-F238E27FC236}">
                <a16:creationId xmlns:a16="http://schemas.microsoft.com/office/drawing/2014/main" id="{EF08EF05-5FFF-4C90-9C57-41D5671CCF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C558993A-F5B5-4923-933E-5CDBD8D9FD6B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F</a:t>
            </a:r>
          </a:p>
          <a:p>
            <a:r>
              <a:rPr lang="en-GB" sz="1400" dirty="0"/>
              <a:t>call: 6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C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312526156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3844028"/>
            <a:ext cx="5957031" cy="23233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396989"/>
              </p:ext>
            </p:extLst>
          </p:nvPr>
        </p:nvGraphicFramePr>
        <p:xfrm>
          <a:off x="5827679" y="71780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576318"/>
              </p:ext>
            </p:extLst>
          </p:nvPr>
        </p:nvGraphicFramePr>
        <p:xfrm>
          <a:off x="8618527" y="71780"/>
          <a:ext cx="3128705" cy="609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50712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07001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8422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002771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434739"/>
                  </a:ext>
                </a:extLst>
              </a:tr>
            </a:tbl>
          </a:graphicData>
        </a:graphic>
      </p:graphicFrame>
      <p:graphicFrame>
        <p:nvGraphicFramePr>
          <p:cNvPr id="25" name="Table 19">
            <a:extLst>
              <a:ext uri="{FF2B5EF4-FFF2-40B4-BE49-F238E27FC236}">
                <a16:creationId xmlns:a16="http://schemas.microsoft.com/office/drawing/2014/main" id="{118505A9-FBD9-459C-83A9-E688ED79B3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9CE94EC8-2027-400C-BCF2-85ACDF7F2E30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  <a:endParaRPr lang="en-GB" sz="1400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C</a:t>
            </a:r>
          </a:p>
          <a:p>
            <a:r>
              <a:rPr lang="en-GB" sz="1400" dirty="0"/>
              <a:t>call: 5</a:t>
            </a:r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3738773860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3844028"/>
            <a:ext cx="5957031" cy="23233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827679" y="71780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754174"/>
              </p:ext>
            </p:extLst>
          </p:nvPr>
        </p:nvGraphicFramePr>
        <p:xfrm>
          <a:off x="8618527" y="71780"/>
          <a:ext cx="3128705" cy="609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50712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07001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8422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002771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5,4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434739"/>
                  </a:ext>
                </a:extLst>
              </a:tr>
            </a:tbl>
          </a:graphicData>
        </a:graphic>
      </p:graphicFrame>
      <p:graphicFrame>
        <p:nvGraphicFramePr>
          <p:cNvPr id="25" name="Table 19">
            <a:extLst>
              <a:ext uri="{FF2B5EF4-FFF2-40B4-BE49-F238E27FC236}">
                <a16:creationId xmlns:a16="http://schemas.microsoft.com/office/drawing/2014/main" id="{118505A9-FBD9-459C-83A9-E688ED79B30E}"/>
              </a:ext>
            </a:extLst>
          </p:cNvPr>
          <p:cNvGraphicFramePr>
            <a:graphicFrameLocks noGrp="1"/>
          </p:cNvGraphicFramePr>
          <p:nvPr/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9CE94EC8-2027-400C-BCF2-85ACDF7F2E30}"/>
              </a:ext>
            </a:extLst>
          </p:cNvPr>
          <p:cNvSpPr txBox="1"/>
          <p:nvPr/>
        </p:nvSpPr>
        <p:spPr>
          <a:xfrm>
            <a:off x="6279827" y="2526179"/>
            <a:ext cx="1560757" cy="360098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  <a:endParaRPr lang="en-GB" sz="1400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164752948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3844028"/>
            <a:ext cx="5957031" cy="23233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827679" y="71780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985281"/>
              </p:ext>
            </p:extLst>
          </p:nvPr>
        </p:nvGraphicFramePr>
        <p:xfrm>
          <a:off x="8618527" y="71780"/>
          <a:ext cx="3128705" cy="609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50712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07001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8422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002771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5,4,3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434739"/>
                  </a:ext>
                </a:extLst>
              </a:tr>
            </a:tbl>
          </a:graphicData>
        </a:graphic>
      </p:graphicFrame>
      <p:graphicFrame>
        <p:nvGraphicFramePr>
          <p:cNvPr id="25" name="Table 19">
            <a:extLst>
              <a:ext uri="{FF2B5EF4-FFF2-40B4-BE49-F238E27FC236}">
                <a16:creationId xmlns:a16="http://schemas.microsoft.com/office/drawing/2014/main" id="{118505A9-FBD9-459C-83A9-E688ED79B30E}"/>
              </a:ext>
            </a:extLst>
          </p:cNvPr>
          <p:cNvGraphicFramePr>
            <a:graphicFrameLocks noGrp="1"/>
          </p:cNvGraphicFramePr>
          <p:nvPr/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9CE94EC8-2027-400C-BCF2-85ACDF7F2E30}"/>
              </a:ext>
            </a:extLst>
          </p:cNvPr>
          <p:cNvSpPr txBox="1"/>
          <p:nvPr/>
        </p:nvSpPr>
        <p:spPr>
          <a:xfrm>
            <a:off x="6279827" y="2526179"/>
            <a:ext cx="1560757" cy="381642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  <a:endParaRPr lang="en-GB" sz="1400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1639482629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3844028"/>
            <a:ext cx="5957031" cy="23233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827679" y="71780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384278"/>
              </p:ext>
            </p:extLst>
          </p:nvPr>
        </p:nvGraphicFramePr>
        <p:xfrm>
          <a:off x="8618527" y="71780"/>
          <a:ext cx="3128705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50712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07001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8422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002771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5,4,3,2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434739"/>
                  </a:ext>
                </a:extLst>
              </a:tr>
            </a:tbl>
          </a:graphicData>
        </a:graphic>
      </p:graphicFrame>
      <p:graphicFrame>
        <p:nvGraphicFramePr>
          <p:cNvPr id="25" name="Table 19">
            <a:extLst>
              <a:ext uri="{FF2B5EF4-FFF2-40B4-BE49-F238E27FC236}">
                <a16:creationId xmlns:a16="http://schemas.microsoft.com/office/drawing/2014/main" id="{118505A9-FBD9-459C-83A9-E688ED79B30E}"/>
              </a:ext>
            </a:extLst>
          </p:cNvPr>
          <p:cNvGraphicFramePr>
            <a:graphicFrameLocks noGrp="1"/>
          </p:cNvGraphicFramePr>
          <p:nvPr/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9CE94EC8-2027-400C-BCF2-85ACDF7F2E30}"/>
              </a:ext>
            </a:extLst>
          </p:cNvPr>
          <p:cNvSpPr txBox="1"/>
          <p:nvPr/>
        </p:nvSpPr>
        <p:spPr>
          <a:xfrm>
            <a:off x="6255764" y="2464623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  <a:endParaRPr lang="en-GB" sz="1400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3063641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27396" y="3053685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980870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942580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9" name="Oval 38">
            <a:extLst>
              <a:ext uri="{FF2B5EF4-FFF2-40B4-BE49-F238E27FC236}">
                <a16:creationId xmlns:a16="http://schemas.microsoft.com/office/drawing/2014/main" id="{78479D40-A5BE-4B2F-A246-A9BFA8950255}"/>
              </a:ext>
            </a:extLst>
          </p:cNvPr>
          <p:cNvSpPr/>
          <p:nvPr/>
        </p:nvSpPr>
        <p:spPr>
          <a:xfrm>
            <a:off x="273698" y="1699553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C848580-7DAC-4397-B8FE-DB276345B148}"/>
              </a:ext>
            </a:extLst>
          </p:cNvPr>
          <p:cNvSpPr/>
          <p:nvPr/>
        </p:nvSpPr>
        <p:spPr>
          <a:xfrm>
            <a:off x="2174788" y="104796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47634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3844028"/>
            <a:ext cx="5957031" cy="23233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827679" y="71780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847513"/>
              </p:ext>
            </p:extLst>
          </p:nvPr>
        </p:nvGraphicFramePr>
        <p:xfrm>
          <a:off x="8618527" y="71780"/>
          <a:ext cx="3128705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50712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07001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8422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002771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5,4,3,2,1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434739"/>
                  </a:ext>
                </a:extLst>
              </a:tr>
            </a:tbl>
          </a:graphicData>
        </a:graphic>
      </p:graphicFrame>
      <p:graphicFrame>
        <p:nvGraphicFramePr>
          <p:cNvPr id="25" name="Table 19">
            <a:extLst>
              <a:ext uri="{FF2B5EF4-FFF2-40B4-BE49-F238E27FC236}">
                <a16:creationId xmlns:a16="http://schemas.microsoft.com/office/drawing/2014/main" id="{118505A9-FBD9-459C-83A9-E688ED79B30E}"/>
              </a:ext>
            </a:extLst>
          </p:cNvPr>
          <p:cNvGraphicFramePr>
            <a:graphicFrameLocks noGrp="1"/>
          </p:cNvGraphicFramePr>
          <p:nvPr/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9CE94EC8-2027-400C-BCF2-85ACDF7F2E30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  <a:endParaRPr lang="en-GB" sz="1400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534991878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3844028"/>
            <a:ext cx="5957031" cy="23233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827679" y="71780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/>
        </p:nvGraphicFramePr>
        <p:xfrm>
          <a:off x="8618527" y="71780"/>
          <a:ext cx="3128705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49022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8790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50712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[A,D,E,B,C,F]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07001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8422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002771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5,4,3,2,1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434739"/>
                  </a:ext>
                </a:extLst>
              </a:tr>
            </a:tbl>
          </a:graphicData>
        </a:graphic>
      </p:graphicFrame>
      <p:graphicFrame>
        <p:nvGraphicFramePr>
          <p:cNvPr id="25" name="Table 19">
            <a:extLst>
              <a:ext uri="{FF2B5EF4-FFF2-40B4-BE49-F238E27FC236}">
                <a16:creationId xmlns:a16="http://schemas.microsoft.com/office/drawing/2014/main" id="{118505A9-FBD9-459C-83A9-E688ED79B30E}"/>
              </a:ext>
            </a:extLst>
          </p:cNvPr>
          <p:cNvGraphicFramePr>
            <a:graphicFrameLocks noGrp="1"/>
          </p:cNvGraphicFramePr>
          <p:nvPr/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9CE94EC8-2027-400C-BCF2-85ACDF7F2E30}"/>
              </a:ext>
            </a:extLst>
          </p:cNvPr>
          <p:cNvSpPr txBox="1"/>
          <p:nvPr/>
        </p:nvSpPr>
        <p:spPr>
          <a:xfrm>
            <a:off x="6279827" y="2526179"/>
            <a:ext cx="1560757" cy="381642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71927389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Iterative algorithm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BBBFBAC-5E9E-4FF5-9AF8-3451D0FBB1F5}"/>
              </a:ext>
            </a:extLst>
          </p:cNvPr>
          <p:cNvSpPr txBox="1"/>
          <p:nvPr/>
        </p:nvSpPr>
        <p:spPr>
          <a:xfrm>
            <a:off x="8087076" y="1120594"/>
            <a:ext cx="350423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completeness, included here is the depth first traversal using an iterative algorithm.</a:t>
            </a:r>
          </a:p>
          <a:p>
            <a:endParaRPr lang="en-GB" dirty="0"/>
          </a:p>
          <a:p>
            <a:r>
              <a:rPr lang="en-GB" dirty="0"/>
              <a:t>It does return a path in a different order to the recursive approach but is equally valid.</a:t>
            </a:r>
          </a:p>
          <a:p>
            <a:endParaRPr lang="en-GB" dirty="0"/>
          </a:p>
          <a:p>
            <a:r>
              <a:rPr lang="en-GB" dirty="0"/>
              <a:t>Path returned: A B F C E D</a:t>
            </a:r>
          </a:p>
          <a:p>
            <a:endParaRPr lang="en-GB" dirty="0"/>
          </a:p>
          <a:p>
            <a:r>
              <a:rPr lang="en-GB" dirty="0"/>
              <a:t>For the recursive version the path returned is:</a:t>
            </a:r>
          </a:p>
          <a:p>
            <a:endParaRPr lang="en-GB" dirty="0"/>
          </a:p>
          <a:p>
            <a:r>
              <a:rPr lang="en-GB" dirty="0"/>
              <a:t>A D E B C F</a:t>
            </a:r>
          </a:p>
        </p:txBody>
      </p:sp>
      <p:graphicFrame>
        <p:nvGraphicFramePr>
          <p:cNvPr id="31" name="Table 19">
            <a:extLst>
              <a:ext uri="{FF2B5EF4-FFF2-40B4-BE49-F238E27FC236}">
                <a16:creationId xmlns:a16="http://schemas.microsoft.com/office/drawing/2014/main" id="{A4014BD5-F8CE-4D2E-B2B1-A7D89B02D8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455161"/>
              </p:ext>
            </p:extLst>
          </p:nvPr>
        </p:nvGraphicFramePr>
        <p:xfrm>
          <a:off x="320847" y="2401101"/>
          <a:ext cx="7520903" cy="4176162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2101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99989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4176162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depth_first_traversal_iterative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queue=[node]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=[]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queue: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node not in visited: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 “B”:[“A”,”E”,”C”,”F”],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depth_first_traversal_iterative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1949861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Iterative algorithm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1" name="Table 19">
            <a:extLst>
              <a:ext uri="{FF2B5EF4-FFF2-40B4-BE49-F238E27FC236}">
                <a16:creationId xmlns:a16="http://schemas.microsoft.com/office/drawing/2014/main" id="{4EED938F-4081-4231-AFA4-1C590CABC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254915"/>
              </p:ext>
            </p:extLst>
          </p:nvPr>
        </p:nvGraphicFramePr>
        <p:xfrm>
          <a:off x="320847" y="2401101"/>
          <a:ext cx="7520903" cy="4176162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2101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99989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4176162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depth_first_traversal_iterative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queue=[node]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visited =[]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queue: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node not in visited: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 “B”:[“A”,”E”,”C”,”F”],\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depth_first_traversal_iterative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4" name="Table 19">
            <a:extLst>
              <a:ext uri="{FF2B5EF4-FFF2-40B4-BE49-F238E27FC236}">
                <a16:creationId xmlns:a16="http://schemas.microsoft.com/office/drawing/2014/main" id="{A7199003-67E2-4150-8FCE-DC19A5D48C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736102"/>
              </p:ext>
            </p:extLst>
          </p:nvPr>
        </p:nvGraphicFramePr>
        <p:xfrm>
          <a:off x="8342349" y="139371"/>
          <a:ext cx="3312676" cy="6614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9204">
                  <a:extLst>
                    <a:ext uri="{9D8B030D-6E8A-4147-A177-3AD203B41FA5}">
                      <a16:colId xmlns:a16="http://schemas.microsoft.com/office/drawing/2014/main" val="2662763477"/>
                    </a:ext>
                  </a:extLst>
                </a:gridCol>
                <a:gridCol w="1460311">
                  <a:extLst>
                    <a:ext uri="{9D8B030D-6E8A-4147-A177-3AD203B41FA5}">
                      <a16:colId xmlns:a16="http://schemas.microsoft.com/office/drawing/2014/main" val="2329234738"/>
                    </a:ext>
                  </a:extLst>
                </a:gridCol>
                <a:gridCol w="941695">
                  <a:extLst>
                    <a:ext uri="{9D8B030D-6E8A-4147-A177-3AD203B41FA5}">
                      <a16:colId xmlns:a16="http://schemas.microsoft.com/office/drawing/2014/main" val="4172437722"/>
                    </a:ext>
                  </a:extLst>
                </a:gridCol>
                <a:gridCol w="411466">
                  <a:extLst>
                    <a:ext uri="{9D8B030D-6E8A-4147-A177-3AD203B41FA5}">
                      <a16:colId xmlns:a16="http://schemas.microsoft.com/office/drawing/2014/main" val="583890196"/>
                    </a:ext>
                  </a:extLst>
                </a:gridCol>
              </a:tblGrid>
              <a:tr h="162464">
                <a:tc>
                  <a:txBody>
                    <a:bodyPr/>
                    <a:lstStyle/>
                    <a:p>
                      <a:r>
                        <a:rPr lang="en-GB" sz="800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 err="1"/>
                        <a:t>i</a:t>
                      </a:r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296742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r>
                        <a:rPr lang="en-GB" sz="8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217585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102186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7182954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5022788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r>
                        <a:rPr lang="en-GB" sz="8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[A,B]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94108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[D,A]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8558625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[D,A,E]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7536492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[D,A,E,C]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23086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[D,A,E,C,F]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3983436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r>
                        <a:rPr lang="en-GB" sz="8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[D,A,E,C]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[A,B,F]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799442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[D,A,E,C,B]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317950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[D,A,E,C,B,C]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395814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r>
                        <a:rPr lang="en-GB" sz="8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[D,A,E,C,B]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[A,B,F,C]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345677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[D,A,E,C,B,B]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075700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[D,A,E,C,B,B,F]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8612560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r>
                        <a:rPr lang="en-GB" sz="8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[D,A,E,C,B,B]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9203277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r>
                        <a:rPr lang="en-GB" sz="8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[D,A,E,C,B]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285884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r>
                        <a:rPr lang="en-GB" sz="8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[D,A,E,C]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375902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r>
                        <a:rPr lang="en-GB" sz="8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[D,A,E]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1234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r>
                        <a:rPr lang="en-GB" sz="8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[D,A]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[A,B,F,C,E]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27373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[D,A,D]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981849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[D,A,D,B]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882492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r>
                        <a:rPr lang="en-GB" sz="8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[D,A,D]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75931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r>
                        <a:rPr lang="en-GB" sz="8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[D,A]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[A,D,F,C,E,D]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2712627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[D,A,A]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870373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[D,A,A,E]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319254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r>
                        <a:rPr lang="en-GB" sz="8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[D,A,A]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677954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r>
                        <a:rPr lang="en-GB" sz="8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[D,A]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5548668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r>
                        <a:rPr lang="en-GB" sz="8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409148"/>
                  </a:ext>
                </a:extLst>
              </a:tr>
              <a:tr h="162464">
                <a:tc>
                  <a:txBody>
                    <a:bodyPr/>
                    <a:lstStyle/>
                    <a:p>
                      <a:r>
                        <a:rPr lang="en-GB" sz="8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319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511245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A3907-F82B-491C-9B0D-4725150E9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Navigating a maze with depth first traversal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17DA50-D82A-4A56-91C2-73D512B6CD29}"/>
              </a:ext>
            </a:extLst>
          </p:cNvPr>
          <p:cNvCxnSpPr/>
          <p:nvPr/>
        </p:nvCxnSpPr>
        <p:spPr>
          <a:xfrm>
            <a:off x="1237129" y="2985400"/>
            <a:ext cx="371138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8EB7238-0A07-4158-BB01-B2E24B43FF6B}"/>
              </a:ext>
            </a:extLst>
          </p:cNvPr>
          <p:cNvCxnSpPr/>
          <p:nvPr/>
        </p:nvCxnSpPr>
        <p:spPr>
          <a:xfrm>
            <a:off x="1237129" y="5361047"/>
            <a:ext cx="371138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C2EE2A3-240C-4D8F-8BD6-B5CDDEE67B37}"/>
              </a:ext>
            </a:extLst>
          </p:cNvPr>
          <p:cNvCxnSpPr>
            <a:cxnSpLocks/>
          </p:cNvCxnSpPr>
          <p:nvPr/>
        </p:nvCxnSpPr>
        <p:spPr>
          <a:xfrm>
            <a:off x="1246094" y="2985400"/>
            <a:ext cx="0" cy="19184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4666112-5398-4A26-A100-B84F927BDC0F}"/>
              </a:ext>
            </a:extLst>
          </p:cNvPr>
          <p:cNvCxnSpPr>
            <a:cxnSpLocks/>
          </p:cNvCxnSpPr>
          <p:nvPr/>
        </p:nvCxnSpPr>
        <p:spPr>
          <a:xfrm>
            <a:off x="4948518" y="3442600"/>
            <a:ext cx="0" cy="19184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75957FE-9957-4487-ABD5-6F873B04661D}"/>
              </a:ext>
            </a:extLst>
          </p:cNvPr>
          <p:cNvCxnSpPr>
            <a:cxnSpLocks/>
          </p:cNvCxnSpPr>
          <p:nvPr/>
        </p:nvCxnSpPr>
        <p:spPr>
          <a:xfrm>
            <a:off x="1246094" y="4903847"/>
            <a:ext cx="11923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EA0F4B5-00D0-4A73-A8CB-D961F392E6B9}"/>
              </a:ext>
            </a:extLst>
          </p:cNvPr>
          <p:cNvCxnSpPr>
            <a:cxnSpLocks/>
          </p:cNvCxnSpPr>
          <p:nvPr/>
        </p:nvCxnSpPr>
        <p:spPr>
          <a:xfrm flipV="1">
            <a:off x="2976282" y="4276318"/>
            <a:ext cx="0" cy="10847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5D765BC-D88E-44C5-9FEF-8590CCE4984F}"/>
              </a:ext>
            </a:extLst>
          </p:cNvPr>
          <p:cNvCxnSpPr>
            <a:cxnSpLocks/>
          </p:cNvCxnSpPr>
          <p:nvPr/>
        </p:nvCxnSpPr>
        <p:spPr>
          <a:xfrm>
            <a:off x="3433482" y="3863942"/>
            <a:ext cx="0" cy="14971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6FBC3F5-033A-4CBD-B9F9-2519F6232EBC}"/>
              </a:ext>
            </a:extLst>
          </p:cNvPr>
          <p:cNvCxnSpPr>
            <a:cxnSpLocks/>
          </p:cNvCxnSpPr>
          <p:nvPr/>
        </p:nvCxnSpPr>
        <p:spPr>
          <a:xfrm>
            <a:off x="2438400" y="3863942"/>
            <a:ext cx="99508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36E3246-F724-4BB2-8B80-2F11FD48CFB4}"/>
              </a:ext>
            </a:extLst>
          </p:cNvPr>
          <p:cNvCxnSpPr>
            <a:cxnSpLocks/>
          </p:cNvCxnSpPr>
          <p:nvPr/>
        </p:nvCxnSpPr>
        <p:spPr>
          <a:xfrm flipV="1">
            <a:off x="2438400" y="3863942"/>
            <a:ext cx="0" cy="4572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9EDA42-1181-4F56-AE44-3644AA277A3F}"/>
              </a:ext>
            </a:extLst>
          </p:cNvPr>
          <p:cNvCxnSpPr>
            <a:cxnSpLocks/>
          </p:cNvCxnSpPr>
          <p:nvPr/>
        </p:nvCxnSpPr>
        <p:spPr>
          <a:xfrm>
            <a:off x="4285129" y="3442600"/>
            <a:ext cx="66338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E22B4C0-4685-433F-BAEF-DDD13234A656}"/>
              </a:ext>
            </a:extLst>
          </p:cNvPr>
          <p:cNvCxnSpPr>
            <a:cxnSpLocks/>
          </p:cNvCxnSpPr>
          <p:nvPr/>
        </p:nvCxnSpPr>
        <p:spPr>
          <a:xfrm>
            <a:off x="4285129" y="3442600"/>
            <a:ext cx="0" cy="9906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F446953-2AD1-458B-9D4C-F882A880923A}"/>
              </a:ext>
            </a:extLst>
          </p:cNvPr>
          <p:cNvCxnSpPr>
            <a:cxnSpLocks/>
          </p:cNvCxnSpPr>
          <p:nvPr/>
        </p:nvCxnSpPr>
        <p:spPr>
          <a:xfrm flipH="1">
            <a:off x="3926541" y="4903847"/>
            <a:ext cx="102197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69B0133-00AD-44B3-A11B-C93DCE6C7A78}"/>
              </a:ext>
            </a:extLst>
          </p:cNvPr>
          <p:cNvCxnSpPr>
            <a:cxnSpLocks/>
          </p:cNvCxnSpPr>
          <p:nvPr/>
        </p:nvCxnSpPr>
        <p:spPr>
          <a:xfrm>
            <a:off x="3926541" y="3442600"/>
            <a:ext cx="0" cy="14859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9C84FDD-15AE-4747-BF0C-EB4809E293E7}"/>
              </a:ext>
            </a:extLst>
          </p:cNvPr>
          <p:cNvCxnSpPr>
            <a:cxnSpLocks/>
          </p:cNvCxnSpPr>
          <p:nvPr/>
        </p:nvCxnSpPr>
        <p:spPr>
          <a:xfrm flipH="1">
            <a:off x="2438400" y="3442600"/>
            <a:ext cx="148814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D7C6BEB-735A-416C-A270-DB9BB72FA4C8}"/>
              </a:ext>
            </a:extLst>
          </p:cNvPr>
          <p:cNvCxnSpPr>
            <a:cxnSpLocks/>
          </p:cNvCxnSpPr>
          <p:nvPr/>
        </p:nvCxnSpPr>
        <p:spPr>
          <a:xfrm>
            <a:off x="1842246" y="4321142"/>
            <a:ext cx="59615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F8B49BC-B047-48C1-819D-0DAD2E9697D8}"/>
              </a:ext>
            </a:extLst>
          </p:cNvPr>
          <p:cNvCxnSpPr>
            <a:cxnSpLocks/>
          </p:cNvCxnSpPr>
          <p:nvPr/>
        </p:nvCxnSpPr>
        <p:spPr>
          <a:xfrm>
            <a:off x="1842246" y="3442600"/>
            <a:ext cx="0" cy="8785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AD030711-5D9D-45AF-A11F-7EE624E35C4C}"/>
              </a:ext>
            </a:extLst>
          </p:cNvPr>
          <p:cNvSpPr txBox="1"/>
          <p:nvPr/>
        </p:nvSpPr>
        <p:spPr>
          <a:xfrm>
            <a:off x="944408" y="50177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744F83D-D75E-47CC-929D-92A2FD6B9D0D}"/>
              </a:ext>
            </a:extLst>
          </p:cNvPr>
          <p:cNvSpPr txBox="1"/>
          <p:nvPr/>
        </p:nvSpPr>
        <p:spPr>
          <a:xfrm>
            <a:off x="2534085" y="42906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02C3F5C-04E3-48CE-897F-DD280B21233F}"/>
              </a:ext>
            </a:extLst>
          </p:cNvPr>
          <p:cNvSpPr txBox="1"/>
          <p:nvPr/>
        </p:nvSpPr>
        <p:spPr>
          <a:xfrm>
            <a:off x="1986556" y="31440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35FD5AE-4BBF-48BE-8362-6CBA15885EC3}"/>
              </a:ext>
            </a:extLst>
          </p:cNvPr>
          <p:cNvSpPr txBox="1"/>
          <p:nvPr/>
        </p:nvSpPr>
        <p:spPr>
          <a:xfrm>
            <a:off x="3958790" y="30840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DAA06F1-8E68-4C8E-B244-769087D2D4A9}"/>
              </a:ext>
            </a:extLst>
          </p:cNvPr>
          <p:cNvSpPr txBox="1"/>
          <p:nvPr/>
        </p:nvSpPr>
        <p:spPr>
          <a:xfrm>
            <a:off x="5137648" y="2985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F0F49AB-34D7-43ED-9596-35C4625C3502}"/>
              </a:ext>
            </a:extLst>
          </p:cNvPr>
          <p:cNvSpPr/>
          <p:nvPr/>
        </p:nvSpPr>
        <p:spPr>
          <a:xfrm>
            <a:off x="668223" y="814444"/>
            <a:ext cx="105155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dirty="0"/>
              <a:t>We can use a depth first traversal to navigate a maze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dirty="0"/>
              <a:t>To navigate a maze you go as deep as you can until you get to a dead end, then you backtrack to the previous node.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dirty="0"/>
              <a:t>Nodes are placed at the start and end points as well as at locations where there are alternative paths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FA001F6-FBCC-468F-875C-D3A8175CE635}"/>
              </a:ext>
            </a:extLst>
          </p:cNvPr>
          <p:cNvSpPr/>
          <p:nvPr/>
        </p:nvSpPr>
        <p:spPr>
          <a:xfrm>
            <a:off x="7003583" y="3121851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3</a:t>
            </a:r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91DC86D-3DB1-42DC-B4C7-7AA57DE53B47}"/>
              </a:ext>
            </a:extLst>
          </p:cNvPr>
          <p:cNvSpPr/>
          <p:nvPr/>
        </p:nvSpPr>
        <p:spPr>
          <a:xfrm>
            <a:off x="8499874" y="3493884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4</a:t>
            </a:r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B495315-000B-46CF-A828-5AF9189344B1}"/>
              </a:ext>
            </a:extLst>
          </p:cNvPr>
          <p:cNvSpPr/>
          <p:nvPr/>
        </p:nvSpPr>
        <p:spPr>
          <a:xfrm>
            <a:off x="7724020" y="4486585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2</a:t>
            </a:r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5250610-C6F7-48EF-9183-B830B8DD5BCD}"/>
              </a:ext>
            </a:extLst>
          </p:cNvPr>
          <p:cNvSpPr/>
          <p:nvPr/>
        </p:nvSpPr>
        <p:spPr>
          <a:xfrm>
            <a:off x="6241583" y="4299486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1</a:t>
            </a:r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83622B9-5840-48E3-8CDD-26B1C5015741}"/>
              </a:ext>
            </a:extLst>
          </p:cNvPr>
          <p:cNvSpPr/>
          <p:nvPr/>
        </p:nvSpPr>
        <p:spPr>
          <a:xfrm>
            <a:off x="10233987" y="3169898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5</a:t>
            </a:r>
            <a:endParaRPr lang="en-US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C2FB5B2-361B-43F9-9A96-CC43A6F581C3}"/>
              </a:ext>
            </a:extLst>
          </p:cNvPr>
          <p:cNvCxnSpPr>
            <a:cxnSpLocks/>
            <a:stCxn id="57" idx="5"/>
            <a:endCxn id="60" idx="0"/>
          </p:cNvCxnSpPr>
          <p:nvPr/>
        </p:nvCxnSpPr>
        <p:spPr>
          <a:xfrm>
            <a:off x="7310517" y="3437554"/>
            <a:ext cx="593301" cy="104903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6240BE40-A48E-414F-AFB1-06383B05437B}"/>
              </a:ext>
            </a:extLst>
          </p:cNvPr>
          <p:cNvCxnSpPr>
            <a:cxnSpLocks/>
            <a:stCxn id="60" idx="2"/>
            <a:endCxn id="61" idx="6"/>
          </p:cNvCxnSpPr>
          <p:nvPr/>
        </p:nvCxnSpPr>
        <p:spPr>
          <a:xfrm flipH="1" flipV="1">
            <a:off x="6601178" y="4484421"/>
            <a:ext cx="1122842" cy="1870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2BEF978-C971-47D5-B7B2-FFCE7CC617D9}"/>
              </a:ext>
            </a:extLst>
          </p:cNvPr>
          <p:cNvCxnSpPr>
            <a:cxnSpLocks/>
          </p:cNvCxnSpPr>
          <p:nvPr/>
        </p:nvCxnSpPr>
        <p:spPr>
          <a:xfrm>
            <a:off x="8108657" y="4673838"/>
            <a:ext cx="692105" cy="998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F801210-9962-451C-8D5F-1712AD5A3F75}"/>
              </a:ext>
            </a:extLst>
          </p:cNvPr>
          <p:cNvCxnSpPr>
            <a:cxnSpLocks/>
            <a:endCxn id="58" idx="4"/>
          </p:cNvCxnSpPr>
          <p:nvPr/>
        </p:nvCxnSpPr>
        <p:spPr>
          <a:xfrm flipV="1">
            <a:off x="8679671" y="3863753"/>
            <a:ext cx="1" cy="3845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C94A5BE-37F8-4F51-A47A-F964F7CE3182}"/>
              </a:ext>
            </a:extLst>
          </p:cNvPr>
          <p:cNvCxnSpPr>
            <a:cxnSpLocks/>
            <a:stCxn id="62" idx="2"/>
            <a:endCxn id="58" idx="6"/>
          </p:cNvCxnSpPr>
          <p:nvPr/>
        </p:nvCxnSpPr>
        <p:spPr>
          <a:xfrm flipH="1">
            <a:off x="8859469" y="3354833"/>
            <a:ext cx="1374518" cy="3239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6CDBACAC-9F87-4FE1-B40E-2A2504EF7F49}"/>
              </a:ext>
            </a:extLst>
          </p:cNvPr>
          <p:cNvCxnSpPr>
            <a:stCxn id="57" idx="6"/>
            <a:endCxn id="58" idx="2"/>
          </p:cNvCxnSpPr>
          <p:nvPr/>
        </p:nvCxnSpPr>
        <p:spPr>
          <a:xfrm>
            <a:off x="7363178" y="3306786"/>
            <a:ext cx="1136696" cy="3720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E40EBD3B-BEFB-4C42-8316-0E015DD141A0}"/>
              </a:ext>
            </a:extLst>
          </p:cNvPr>
          <p:cNvCxnSpPr>
            <a:cxnSpLocks/>
          </p:cNvCxnSpPr>
          <p:nvPr/>
        </p:nvCxnSpPr>
        <p:spPr>
          <a:xfrm flipV="1">
            <a:off x="7147272" y="2800468"/>
            <a:ext cx="0" cy="30414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B2DD31E9-8D91-421B-89BC-E9FDE32823B3}"/>
              </a:ext>
            </a:extLst>
          </p:cNvPr>
          <p:cNvCxnSpPr>
            <a:cxnSpLocks/>
          </p:cNvCxnSpPr>
          <p:nvPr/>
        </p:nvCxnSpPr>
        <p:spPr>
          <a:xfrm>
            <a:off x="8563136" y="4257237"/>
            <a:ext cx="24036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A78964AF-9D92-41C2-8F22-6EE056EA0FCF}"/>
              </a:ext>
            </a:extLst>
          </p:cNvPr>
          <p:cNvCxnSpPr>
            <a:cxnSpLocks/>
          </p:cNvCxnSpPr>
          <p:nvPr/>
        </p:nvCxnSpPr>
        <p:spPr>
          <a:xfrm>
            <a:off x="7030177" y="2796002"/>
            <a:ext cx="24036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E844571-4F92-469F-8EA8-013D91FB1C19}"/>
              </a:ext>
            </a:extLst>
          </p:cNvPr>
          <p:cNvCxnSpPr>
            <a:cxnSpLocks/>
          </p:cNvCxnSpPr>
          <p:nvPr/>
        </p:nvCxnSpPr>
        <p:spPr>
          <a:xfrm flipV="1">
            <a:off x="8800762" y="4488939"/>
            <a:ext cx="0" cy="36083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1" name="Oval 100">
            <a:extLst>
              <a:ext uri="{FF2B5EF4-FFF2-40B4-BE49-F238E27FC236}">
                <a16:creationId xmlns:a16="http://schemas.microsoft.com/office/drawing/2014/main" id="{8A757DE9-582C-4331-BACF-C086EDFFF0FB}"/>
              </a:ext>
            </a:extLst>
          </p:cNvPr>
          <p:cNvSpPr/>
          <p:nvPr/>
        </p:nvSpPr>
        <p:spPr>
          <a:xfrm>
            <a:off x="7036548" y="4809476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3</a:t>
            </a:r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71980BF9-4F2D-471D-BD52-FD7109CC7AF1}"/>
              </a:ext>
            </a:extLst>
          </p:cNvPr>
          <p:cNvSpPr/>
          <p:nvPr/>
        </p:nvSpPr>
        <p:spPr>
          <a:xfrm>
            <a:off x="8532839" y="5181509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4</a:t>
            </a:r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E5EDD618-026A-4051-A2D6-19716935D4E7}"/>
              </a:ext>
            </a:extLst>
          </p:cNvPr>
          <p:cNvSpPr/>
          <p:nvPr/>
        </p:nvSpPr>
        <p:spPr>
          <a:xfrm>
            <a:off x="7756985" y="6174210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2</a:t>
            </a:r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122E3A72-687F-4F50-99B0-CFF901F23D32}"/>
              </a:ext>
            </a:extLst>
          </p:cNvPr>
          <p:cNvSpPr/>
          <p:nvPr/>
        </p:nvSpPr>
        <p:spPr>
          <a:xfrm>
            <a:off x="6274548" y="5987111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1</a:t>
            </a:r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5F57E5B8-92EA-4854-AF73-C51D898D05B6}"/>
              </a:ext>
            </a:extLst>
          </p:cNvPr>
          <p:cNvSpPr/>
          <p:nvPr/>
        </p:nvSpPr>
        <p:spPr>
          <a:xfrm>
            <a:off x="10266952" y="4857523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5</a:t>
            </a:r>
            <a:endParaRPr lang="en-US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338FA157-C272-48B6-A7A3-EECDD2FBEBD0}"/>
              </a:ext>
            </a:extLst>
          </p:cNvPr>
          <p:cNvCxnSpPr>
            <a:cxnSpLocks/>
            <a:stCxn id="101" idx="5"/>
            <a:endCxn id="103" idx="0"/>
          </p:cNvCxnSpPr>
          <p:nvPr/>
        </p:nvCxnSpPr>
        <p:spPr>
          <a:xfrm>
            <a:off x="7343482" y="5125179"/>
            <a:ext cx="593301" cy="104903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170EBA3E-8AF1-43FD-AF29-EA2758731805}"/>
              </a:ext>
            </a:extLst>
          </p:cNvPr>
          <p:cNvCxnSpPr>
            <a:cxnSpLocks/>
            <a:stCxn id="103" idx="2"/>
            <a:endCxn id="104" idx="6"/>
          </p:cNvCxnSpPr>
          <p:nvPr/>
        </p:nvCxnSpPr>
        <p:spPr>
          <a:xfrm flipH="1" flipV="1">
            <a:off x="6634143" y="6172046"/>
            <a:ext cx="1122842" cy="18709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5DEAB3F8-5761-4E49-9E81-CE5586445D63}"/>
              </a:ext>
            </a:extLst>
          </p:cNvPr>
          <p:cNvCxnSpPr>
            <a:cxnSpLocks/>
            <a:stCxn id="105" idx="2"/>
            <a:endCxn id="102" idx="6"/>
          </p:cNvCxnSpPr>
          <p:nvPr/>
        </p:nvCxnSpPr>
        <p:spPr>
          <a:xfrm flipH="1">
            <a:off x="8892434" y="5042458"/>
            <a:ext cx="1374518" cy="32398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52AADA16-4ACB-4A65-94CB-48312D15C9D9}"/>
              </a:ext>
            </a:extLst>
          </p:cNvPr>
          <p:cNvCxnSpPr>
            <a:stCxn id="101" idx="6"/>
            <a:endCxn id="102" idx="2"/>
          </p:cNvCxnSpPr>
          <p:nvPr/>
        </p:nvCxnSpPr>
        <p:spPr>
          <a:xfrm>
            <a:off x="7396143" y="4994411"/>
            <a:ext cx="1136696" cy="3720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A39E37AF-553C-44DB-8471-342A774CFFE4}"/>
              </a:ext>
            </a:extLst>
          </p:cNvPr>
          <p:cNvSpPr/>
          <p:nvPr/>
        </p:nvSpPr>
        <p:spPr>
          <a:xfrm>
            <a:off x="9026660" y="3700362"/>
            <a:ext cx="37099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Graph representation of maze with dead ends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7722AC43-7BBE-4324-84D8-A6C6EC83E4F2}"/>
              </a:ext>
            </a:extLst>
          </p:cNvPr>
          <p:cNvSpPr/>
          <p:nvPr/>
        </p:nvSpPr>
        <p:spPr>
          <a:xfrm>
            <a:off x="2478525" y="5650729"/>
            <a:ext cx="37099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Graph representation of maze without dead ends</a:t>
            </a:r>
          </a:p>
        </p:txBody>
      </p:sp>
    </p:spTree>
    <p:extLst>
      <p:ext uri="{BB962C8B-B14F-4D97-AF65-F5344CB8AC3E}">
        <p14:creationId xmlns:p14="http://schemas.microsoft.com/office/powerpoint/2010/main" val="984714828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9030-EEB6-4730-9149-3A40F82B0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Create a graph for the following maze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4A7DD99-9A3C-4460-9CF3-18B434BEEA20}"/>
              </a:ext>
            </a:extLst>
          </p:cNvPr>
          <p:cNvCxnSpPr/>
          <p:nvPr/>
        </p:nvCxnSpPr>
        <p:spPr>
          <a:xfrm>
            <a:off x="1237129" y="2761129"/>
            <a:ext cx="371138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22AE57C-BCB8-44AE-B34A-598CB52F3D68}"/>
              </a:ext>
            </a:extLst>
          </p:cNvPr>
          <p:cNvCxnSpPr/>
          <p:nvPr/>
        </p:nvCxnSpPr>
        <p:spPr>
          <a:xfrm>
            <a:off x="1237129" y="5136776"/>
            <a:ext cx="371138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1458B03-3BEA-4354-A7A3-6517FE02EAA0}"/>
              </a:ext>
            </a:extLst>
          </p:cNvPr>
          <p:cNvCxnSpPr>
            <a:cxnSpLocks/>
          </p:cNvCxnSpPr>
          <p:nvPr/>
        </p:nvCxnSpPr>
        <p:spPr>
          <a:xfrm flipH="1">
            <a:off x="1237129" y="2761129"/>
            <a:ext cx="8965" cy="11833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6373736-9A2A-49FD-9318-332591EC4C3F}"/>
              </a:ext>
            </a:extLst>
          </p:cNvPr>
          <p:cNvCxnSpPr>
            <a:cxnSpLocks/>
          </p:cNvCxnSpPr>
          <p:nvPr/>
        </p:nvCxnSpPr>
        <p:spPr>
          <a:xfrm>
            <a:off x="4948518" y="3818965"/>
            <a:ext cx="0" cy="13178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D66025B-86DD-4AD5-A9F4-BCDE985C6936}"/>
              </a:ext>
            </a:extLst>
          </p:cNvPr>
          <p:cNvCxnSpPr>
            <a:cxnSpLocks/>
          </p:cNvCxnSpPr>
          <p:nvPr/>
        </p:nvCxnSpPr>
        <p:spPr>
          <a:xfrm>
            <a:off x="1631576" y="3603812"/>
            <a:ext cx="0" cy="10757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B30243F-15B2-426E-8C9D-2A3DCBD4E599}"/>
              </a:ext>
            </a:extLst>
          </p:cNvPr>
          <p:cNvCxnSpPr>
            <a:cxnSpLocks/>
          </p:cNvCxnSpPr>
          <p:nvPr/>
        </p:nvCxnSpPr>
        <p:spPr>
          <a:xfrm flipH="1">
            <a:off x="4948517" y="2761129"/>
            <a:ext cx="1" cy="5378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A3A96F7-DB48-41F4-AE79-69145D071E1C}"/>
              </a:ext>
            </a:extLst>
          </p:cNvPr>
          <p:cNvCxnSpPr>
            <a:cxnSpLocks/>
          </p:cNvCxnSpPr>
          <p:nvPr/>
        </p:nvCxnSpPr>
        <p:spPr>
          <a:xfrm flipH="1">
            <a:off x="1631576" y="4679576"/>
            <a:ext cx="102197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05F8056-CBF8-45AB-AC80-F5D4690D988E}"/>
              </a:ext>
            </a:extLst>
          </p:cNvPr>
          <p:cNvCxnSpPr>
            <a:cxnSpLocks/>
          </p:cNvCxnSpPr>
          <p:nvPr/>
        </p:nvCxnSpPr>
        <p:spPr>
          <a:xfrm>
            <a:off x="1246094" y="4401670"/>
            <a:ext cx="1" cy="7261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59FE71D-63CC-4920-A59A-C5D53DADE027}"/>
              </a:ext>
            </a:extLst>
          </p:cNvPr>
          <p:cNvCxnSpPr>
            <a:cxnSpLocks/>
          </p:cNvCxnSpPr>
          <p:nvPr/>
        </p:nvCxnSpPr>
        <p:spPr>
          <a:xfrm flipV="1">
            <a:off x="4433118" y="4264472"/>
            <a:ext cx="0" cy="4572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194F89B-F0FB-4C88-BF72-BC748FE21852}"/>
              </a:ext>
            </a:extLst>
          </p:cNvPr>
          <p:cNvCxnSpPr>
            <a:cxnSpLocks/>
          </p:cNvCxnSpPr>
          <p:nvPr/>
        </p:nvCxnSpPr>
        <p:spPr>
          <a:xfrm flipV="1">
            <a:off x="1631576" y="2761129"/>
            <a:ext cx="0" cy="4572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7D1FF06-A8A1-488A-B4A9-656A541587A1}"/>
              </a:ext>
            </a:extLst>
          </p:cNvPr>
          <p:cNvCxnSpPr>
            <a:cxnSpLocks/>
          </p:cNvCxnSpPr>
          <p:nvPr/>
        </p:nvCxnSpPr>
        <p:spPr>
          <a:xfrm flipH="1">
            <a:off x="1631578" y="3218329"/>
            <a:ext cx="51098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6FCE07A-DFFC-4753-8BB2-587635842BB0}"/>
              </a:ext>
            </a:extLst>
          </p:cNvPr>
          <p:cNvCxnSpPr>
            <a:cxnSpLocks/>
          </p:cNvCxnSpPr>
          <p:nvPr/>
        </p:nvCxnSpPr>
        <p:spPr>
          <a:xfrm>
            <a:off x="2142565" y="3218329"/>
            <a:ext cx="0" cy="14612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5B68948-87EB-42A8-9677-1C81C40A02A8}"/>
              </a:ext>
            </a:extLst>
          </p:cNvPr>
          <p:cNvCxnSpPr>
            <a:cxnSpLocks/>
          </p:cNvCxnSpPr>
          <p:nvPr/>
        </p:nvCxnSpPr>
        <p:spPr>
          <a:xfrm>
            <a:off x="2644589" y="2761129"/>
            <a:ext cx="0" cy="15146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14DE244-8BAC-4E36-AE25-8640A15F617F}"/>
              </a:ext>
            </a:extLst>
          </p:cNvPr>
          <p:cNvCxnSpPr>
            <a:cxnSpLocks/>
          </p:cNvCxnSpPr>
          <p:nvPr/>
        </p:nvCxnSpPr>
        <p:spPr>
          <a:xfrm flipH="1">
            <a:off x="2646867" y="4275758"/>
            <a:ext cx="645457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277441B-7E6F-46EB-BEE8-65C21793F10D}"/>
              </a:ext>
            </a:extLst>
          </p:cNvPr>
          <p:cNvCxnSpPr>
            <a:cxnSpLocks/>
          </p:cNvCxnSpPr>
          <p:nvPr/>
        </p:nvCxnSpPr>
        <p:spPr>
          <a:xfrm flipH="1">
            <a:off x="3030075" y="4715838"/>
            <a:ext cx="140745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F963D50-7295-4C89-AB55-47BBBE818926}"/>
              </a:ext>
            </a:extLst>
          </p:cNvPr>
          <p:cNvCxnSpPr>
            <a:cxnSpLocks/>
          </p:cNvCxnSpPr>
          <p:nvPr/>
        </p:nvCxnSpPr>
        <p:spPr>
          <a:xfrm flipH="1">
            <a:off x="3222815" y="4275760"/>
            <a:ext cx="12147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742FC69-ADCC-4768-B59D-B35B46FEFCA9}"/>
              </a:ext>
            </a:extLst>
          </p:cNvPr>
          <p:cNvCxnSpPr>
            <a:cxnSpLocks/>
          </p:cNvCxnSpPr>
          <p:nvPr/>
        </p:nvCxnSpPr>
        <p:spPr>
          <a:xfrm flipH="1">
            <a:off x="3550024" y="3827930"/>
            <a:ext cx="139849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4C1C073-22D2-447B-9D3B-4D0DDE109501}"/>
              </a:ext>
            </a:extLst>
          </p:cNvPr>
          <p:cNvCxnSpPr>
            <a:cxnSpLocks/>
          </p:cNvCxnSpPr>
          <p:nvPr/>
        </p:nvCxnSpPr>
        <p:spPr>
          <a:xfrm>
            <a:off x="3092823" y="2779057"/>
            <a:ext cx="0" cy="10399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5E4B242-1248-4938-8DD6-03304F8D8B64}"/>
              </a:ext>
            </a:extLst>
          </p:cNvPr>
          <p:cNvCxnSpPr>
            <a:cxnSpLocks/>
          </p:cNvCxnSpPr>
          <p:nvPr/>
        </p:nvCxnSpPr>
        <p:spPr>
          <a:xfrm>
            <a:off x="3550024" y="3299011"/>
            <a:ext cx="0" cy="5334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CB39F63-74FC-4FBC-9773-1C1DE50DCBFC}"/>
              </a:ext>
            </a:extLst>
          </p:cNvPr>
          <p:cNvCxnSpPr>
            <a:cxnSpLocks/>
          </p:cNvCxnSpPr>
          <p:nvPr/>
        </p:nvCxnSpPr>
        <p:spPr>
          <a:xfrm flipH="1" flipV="1">
            <a:off x="3989296" y="3299011"/>
            <a:ext cx="959222" cy="896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278407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9030-EEB6-4730-9149-3A40F82B0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Create a graph for the following maze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4CA95C0-0E5B-40F5-BA8E-6E2A791D40A6}"/>
              </a:ext>
            </a:extLst>
          </p:cNvPr>
          <p:cNvCxnSpPr/>
          <p:nvPr/>
        </p:nvCxnSpPr>
        <p:spPr>
          <a:xfrm>
            <a:off x="1237129" y="2761129"/>
            <a:ext cx="371138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047FB3E-9699-49C4-9950-71D71D18E84E}"/>
              </a:ext>
            </a:extLst>
          </p:cNvPr>
          <p:cNvCxnSpPr/>
          <p:nvPr/>
        </p:nvCxnSpPr>
        <p:spPr>
          <a:xfrm>
            <a:off x="1237129" y="5136776"/>
            <a:ext cx="371138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12B314-BC60-4CC4-93DB-36EBA0784A15}"/>
              </a:ext>
            </a:extLst>
          </p:cNvPr>
          <p:cNvCxnSpPr>
            <a:cxnSpLocks/>
          </p:cNvCxnSpPr>
          <p:nvPr/>
        </p:nvCxnSpPr>
        <p:spPr>
          <a:xfrm flipH="1">
            <a:off x="1237129" y="2761129"/>
            <a:ext cx="8965" cy="11833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FB7657-6929-460A-9567-1C7A302F7D45}"/>
              </a:ext>
            </a:extLst>
          </p:cNvPr>
          <p:cNvCxnSpPr>
            <a:cxnSpLocks/>
          </p:cNvCxnSpPr>
          <p:nvPr/>
        </p:nvCxnSpPr>
        <p:spPr>
          <a:xfrm>
            <a:off x="4948518" y="3818965"/>
            <a:ext cx="0" cy="13178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E42EF3-BEE3-46A8-A812-5D61EBA7E685}"/>
              </a:ext>
            </a:extLst>
          </p:cNvPr>
          <p:cNvCxnSpPr>
            <a:cxnSpLocks/>
          </p:cNvCxnSpPr>
          <p:nvPr/>
        </p:nvCxnSpPr>
        <p:spPr>
          <a:xfrm>
            <a:off x="1631576" y="3603812"/>
            <a:ext cx="0" cy="10757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D5DA923-4A44-498C-BCFE-7B2A988A9FAC}"/>
              </a:ext>
            </a:extLst>
          </p:cNvPr>
          <p:cNvCxnSpPr>
            <a:cxnSpLocks/>
          </p:cNvCxnSpPr>
          <p:nvPr/>
        </p:nvCxnSpPr>
        <p:spPr>
          <a:xfrm flipH="1">
            <a:off x="4948517" y="2761129"/>
            <a:ext cx="1" cy="5378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FD6DC58-BEAC-43F3-AC19-6A3E7353CB87}"/>
              </a:ext>
            </a:extLst>
          </p:cNvPr>
          <p:cNvCxnSpPr>
            <a:cxnSpLocks/>
          </p:cNvCxnSpPr>
          <p:nvPr/>
        </p:nvCxnSpPr>
        <p:spPr>
          <a:xfrm flipH="1">
            <a:off x="1631576" y="4679576"/>
            <a:ext cx="102197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2097FA6-3B41-442F-A4A9-8E91F8BFCC3F}"/>
              </a:ext>
            </a:extLst>
          </p:cNvPr>
          <p:cNvCxnSpPr>
            <a:cxnSpLocks/>
          </p:cNvCxnSpPr>
          <p:nvPr/>
        </p:nvCxnSpPr>
        <p:spPr>
          <a:xfrm>
            <a:off x="1246094" y="4401670"/>
            <a:ext cx="1" cy="7261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C00BFB3-C31A-42C4-A51C-1524083B9B2F}"/>
              </a:ext>
            </a:extLst>
          </p:cNvPr>
          <p:cNvCxnSpPr>
            <a:cxnSpLocks/>
          </p:cNvCxnSpPr>
          <p:nvPr/>
        </p:nvCxnSpPr>
        <p:spPr>
          <a:xfrm flipV="1">
            <a:off x="4424153" y="4264472"/>
            <a:ext cx="0" cy="4572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A921C70-4B74-4F1B-8434-7F1769B05106}"/>
              </a:ext>
            </a:extLst>
          </p:cNvPr>
          <p:cNvCxnSpPr>
            <a:cxnSpLocks/>
          </p:cNvCxnSpPr>
          <p:nvPr/>
        </p:nvCxnSpPr>
        <p:spPr>
          <a:xfrm flipV="1">
            <a:off x="1631576" y="2761129"/>
            <a:ext cx="0" cy="4572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3C7B95A-2D70-4E3D-A0AC-87A80168C20C}"/>
              </a:ext>
            </a:extLst>
          </p:cNvPr>
          <p:cNvCxnSpPr>
            <a:cxnSpLocks/>
          </p:cNvCxnSpPr>
          <p:nvPr/>
        </p:nvCxnSpPr>
        <p:spPr>
          <a:xfrm flipH="1">
            <a:off x="1631578" y="3218329"/>
            <a:ext cx="51098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45F7434-8E37-4F41-B02C-631FA4749371}"/>
              </a:ext>
            </a:extLst>
          </p:cNvPr>
          <p:cNvCxnSpPr>
            <a:cxnSpLocks/>
          </p:cNvCxnSpPr>
          <p:nvPr/>
        </p:nvCxnSpPr>
        <p:spPr>
          <a:xfrm>
            <a:off x="2142565" y="3218329"/>
            <a:ext cx="0" cy="14612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914C4D7-D7FE-42ED-B8B8-E2A1B5198BC3}"/>
              </a:ext>
            </a:extLst>
          </p:cNvPr>
          <p:cNvCxnSpPr>
            <a:cxnSpLocks/>
          </p:cNvCxnSpPr>
          <p:nvPr/>
        </p:nvCxnSpPr>
        <p:spPr>
          <a:xfrm>
            <a:off x="2653554" y="2761129"/>
            <a:ext cx="0" cy="15329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4916A2-61E3-48E8-B49C-B6AB8AD9C9B6}"/>
              </a:ext>
            </a:extLst>
          </p:cNvPr>
          <p:cNvCxnSpPr>
            <a:cxnSpLocks/>
          </p:cNvCxnSpPr>
          <p:nvPr/>
        </p:nvCxnSpPr>
        <p:spPr>
          <a:xfrm flipH="1">
            <a:off x="2653555" y="4303056"/>
            <a:ext cx="645457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B332F9D-5A69-4B7A-87AA-3CA764DECDCC}"/>
              </a:ext>
            </a:extLst>
          </p:cNvPr>
          <p:cNvCxnSpPr>
            <a:cxnSpLocks/>
          </p:cNvCxnSpPr>
          <p:nvPr/>
        </p:nvCxnSpPr>
        <p:spPr>
          <a:xfrm flipH="1">
            <a:off x="3030075" y="4679577"/>
            <a:ext cx="140745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09E1C4D-B900-44A7-865E-CF43930E152B}"/>
              </a:ext>
            </a:extLst>
          </p:cNvPr>
          <p:cNvCxnSpPr>
            <a:cxnSpLocks/>
          </p:cNvCxnSpPr>
          <p:nvPr/>
        </p:nvCxnSpPr>
        <p:spPr>
          <a:xfrm flipH="1">
            <a:off x="3222815" y="4312021"/>
            <a:ext cx="12147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FE5AB4B-0814-4D79-A3E4-CCB393284DC1}"/>
              </a:ext>
            </a:extLst>
          </p:cNvPr>
          <p:cNvCxnSpPr>
            <a:cxnSpLocks/>
          </p:cNvCxnSpPr>
          <p:nvPr/>
        </p:nvCxnSpPr>
        <p:spPr>
          <a:xfrm flipH="1">
            <a:off x="3550024" y="3818965"/>
            <a:ext cx="139849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D0CF3D6-6025-453E-9400-8612EC2423EE}"/>
              </a:ext>
            </a:extLst>
          </p:cNvPr>
          <p:cNvCxnSpPr>
            <a:cxnSpLocks/>
          </p:cNvCxnSpPr>
          <p:nvPr/>
        </p:nvCxnSpPr>
        <p:spPr>
          <a:xfrm>
            <a:off x="3092823" y="2779057"/>
            <a:ext cx="0" cy="10399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5A56928-4BB7-48F6-8867-50BE394A689A}"/>
              </a:ext>
            </a:extLst>
          </p:cNvPr>
          <p:cNvCxnSpPr>
            <a:cxnSpLocks/>
          </p:cNvCxnSpPr>
          <p:nvPr/>
        </p:nvCxnSpPr>
        <p:spPr>
          <a:xfrm>
            <a:off x="3550024" y="3299011"/>
            <a:ext cx="0" cy="5334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528DD96-5901-4770-B41F-D1BD3FA26F1C}"/>
              </a:ext>
            </a:extLst>
          </p:cNvPr>
          <p:cNvCxnSpPr>
            <a:cxnSpLocks/>
          </p:cNvCxnSpPr>
          <p:nvPr/>
        </p:nvCxnSpPr>
        <p:spPr>
          <a:xfrm flipH="1" flipV="1">
            <a:off x="3989296" y="3299011"/>
            <a:ext cx="959222" cy="896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88C96A3-BC66-4C6B-B9B8-E7E077309548}"/>
              </a:ext>
            </a:extLst>
          </p:cNvPr>
          <p:cNvSpPr txBox="1"/>
          <p:nvPr/>
        </p:nvSpPr>
        <p:spPr>
          <a:xfrm>
            <a:off x="865283" y="40323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3BF4C45-5F08-4848-B455-03A08DE2D842}"/>
              </a:ext>
            </a:extLst>
          </p:cNvPr>
          <p:cNvSpPr txBox="1"/>
          <p:nvPr/>
        </p:nvSpPr>
        <p:spPr>
          <a:xfrm>
            <a:off x="1313517" y="40201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B11213E-8CC2-4A1A-B0AA-A79CEFD6FA9C}"/>
              </a:ext>
            </a:extLst>
          </p:cNvPr>
          <p:cNvSpPr txBox="1"/>
          <p:nvPr/>
        </p:nvSpPr>
        <p:spPr>
          <a:xfrm>
            <a:off x="1383676" y="32443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54C7DCD-6850-4107-B888-4935731746F1}"/>
              </a:ext>
            </a:extLst>
          </p:cNvPr>
          <p:cNvSpPr txBox="1"/>
          <p:nvPr/>
        </p:nvSpPr>
        <p:spPr>
          <a:xfrm>
            <a:off x="2728389" y="47501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462908-8547-441E-B7E4-EEF65CDD1FE1}"/>
              </a:ext>
            </a:extLst>
          </p:cNvPr>
          <p:cNvSpPr txBox="1"/>
          <p:nvPr/>
        </p:nvSpPr>
        <p:spPr>
          <a:xfrm>
            <a:off x="2649258" y="43412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94D362D-EEF7-4EC8-BC51-87440A6BDE6D}"/>
              </a:ext>
            </a:extLst>
          </p:cNvPr>
          <p:cNvSpPr txBox="1"/>
          <p:nvPr/>
        </p:nvSpPr>
        <p:spPr>
          <a:xfrm>
            <a:off x="2953472" y="3900595"/>
            <a:ext cx="448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2CD2DF7-A87B-4EC8-9FE4-FC1F328A53E1}"/>
              </a:ext>
            </a:extLst>
          </p:cNvPr>
          <p:cNvSpPr txBox="1"/>
          <p:nvPr/>
        </p:nvSpPr>
        <p:spPr>
          <a:xfrm>
            <a:off x="3576917" y="2958355"/>
            <a:ext cx="448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6EF88C-D67C-432E-B5C0-B2AD44C116C3}"/>
              </a:ext>
            </a:extLst>
          </p:cNvPr>
          <p:cNvSpPr txBox="1"/>
          <p:nvPr/>
        </p:nvSpPr>
        <p:spPr>
          <a:xfrm>
            <a:off x="5036749" y="3352800"/>
            <a:ext cx="448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CD3CD28-A9ED-4327-BCB6-6BD10E78CBA0}"/>
              </a:ext>
            </a:extLst>
          </p:cNvPr>
          <p:cNvSpPr/>
          <p:nvPr/>
        </p:nvSpPr>
        <p:spPr>
          <a:xfrm>
            <a:off x="6793749" y="2570178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3</a:t>
            </a:r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39B6CAD-364C-471C-B2C2-59555E46CE1B}"/>
              </a:ext>
            </a:extLst>
          </p:cNvPr>
          <p:cNvSpPr/>
          <p:nvPr/>
        </p:nvSpPr>
        <p:spPr>
          <a:xfrm>
            <a:off x="8040658" y="3956758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  <a:endParaRPr lang="en-US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4A8F1FE-626B-4C82-9932-82781F4BF390}"/>
              </a:ext>
            </a:extLst>
          </p:cNvPr>
          <p:cNvSpPr/>
          <p:nvPr/>
        </p:nvSpPr>
        <p:spPr>
          <a:xfrm>
            <a:off x="6781051" y="3976422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2</a:t>
            </a:r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256F050-3AD7-48FC-90C0-D755B2E94964}"/>
              </a:ext>
            </a:extLst>
          </p:cNvPr>
          <p:cNvSpPr/>
          <p:nvPr/>
        </p:nvSpPr>
        <p:spPr>
          <a:xfrm>
            <a:off x="6028329" y="3971432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1</a:t>
            </a:r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D65B952-3904-4AD1-AAB9-CC9AE8B6CD62}"/>
              </a:ext>
            </a:extLst>
          </p:cNvPr>
          <p:cNvSpPr/>
          <p:nvPr/>
        </p:nvSpPr>
        <p:spPr>
          <a:xfrm>
            <a:off x="8040816" y="2976582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5</a:t>
            </a:r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B8AE28F-CA72-45B3-A600-53D7A992A085}"/>
              </a:ext>
            </a:extLst>
          </p:cNvPr>
          <p:cNvCxnSpPr>
            <a:cxnSpLocks/>
            <a:stCxn id="32" idx="4"/>
            <a:endCxn id="35" idx="0"/>
          </p:cNvCxnSpPr>
          <p:nvPr/>
        </p:nvCxnSpPr>
        <p:spPr>
          <a:xfrm flipH="1">
            <a:off x="6960849" y="2940047"/>
            <a:ext cx="12698" cy="103637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1B1B6A7-FBB7-4611-A3BB-CF525002ED65}"/>
              </a:ext>
            </a:extLst>
          </p:cNvPr>
          <p:cNvCxnSpPr>
            <a:cxnSpLocks/>
            <a:stCxn id="35" idx="2"/>
            <a:endCxn id="36" idx="6"/>
          </p:cNvCxnSpPr>
          <p:nvPr/>
        </p:nvCxnSpPr>
        <p:spPr>
          <a:xfrm flipH="1" flipV="1">
            <a:off x="6387924" y="4156367"/>
            <a:ext cx="393127" cy="499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5DF8EF7-D13F-4792-BA0B-F7A85228BACB}"/>
              </a:ext>
            </a:extLst>
          </p:cNvPr>
          <p:cNvCxnSpPr>
            <a:cxnSpLocks/>
          </p:cNvCxnSpPr>
          <p:nvPr/>
        </p:nvCxnSpPr>
        <p:spPr>
          <a:xfrm>
            <a:off x="8040658" y="4679576"/>
            <a:ext cx="359595" cy="169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38D35D7-0854-464E-86CD-B48AD2096086}"/>
              </a:ext>
            </a:extLst>
          </p:cNvPr>
          <p:cNvCxnSpPr>
            <a:cxnSpLocks/>
            <a:endCxn id="34" idx="4"/>
          </p:cNvCxnSpPr>
          <p:nvPr/>
        </p:nvCxnSpPr>
        <p:spPr>
          <a:xfrm flipV="1">
            <a:off x="8220455" y="4326627"/>
            <a:ext cx="1" cy="3845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0C5E9DE-6741-46D5-A9E8-F105BBB842C6}"/>
              </a:ext>
            </a:extLst>
          </p:cNvPr>
          <p:cNvCxnSpPr>
            <a:cxnSpLocks/>
            <a:stCxn id="39" idx="4"/>
            <a:endCxn id="34" idx="0"/>
          </p:cNvCxnSpPr>
          <p:nvPr/>
        </p:nvCxnSpPr>
        <p:spPr>
          <a:xfrm flipH="1">
            <a:off x="8220456" y="3346451"/>
            <a:ext cx="158" cy="61030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DE18E2C-CC28-427B-B77C-E9FCA5C65AA3}"/>
              </a:ext>
            </a:extLst>
          </p:cNvPr>
          <p:cNvCxnSpPr>
            <a:cxnSpLocks/>
            <a:endCxn id="34" idx="2"/>
          </p:cNvCxnSpPr>
          <p:nvPr/>
        </p:nvCxnSpPr>
        <p:spPr>
          <a:xfrm>
            <a:off x="7140646" y="4141693"/>
            <a:ext cx="90001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D60AC71-1BEE-4199-A92F-4687B2038C2B}"/>
              </a:ext>
            </a:extLst>
          </p:cNvPr>
          <p:cNvCxnSpPr>
            <a:cxnSpLocks/>
          </p:cNvCxnSpPr>
          <p:nvPr/>
        </p:nvCxnSpPr>
        <p:spPr>
          <a:xfrm flipV="1">
            <a:off x="6960849" y="2278007"/>
            <a:ext cx="0" cy="30414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8F470411-55F8-4E9E-927D-63311CE503A5}"/>
              </a:ext>
            </a:extLst>
          </p:cNvPr>
          <p:cNvCxnSpPr>
            <a:cxnSpLocks/>
          </p:cNvCxnSpPr>
          <p:nvPr/>
        </p:nvCxnSpPr>
        <p:spPr>
          <a:xfrm>
            <a:off x="9350625" y="3196917"/>
            <a:ext cx="24036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B9D02DE-E3B1-4FB0-90CF-65FB5E67F7AF}"/>
              </a:ext>
            </a:extLst>
          </p:cNvPr>
          <p:cNvCxnSpPr>
            <a:cxnSpLocks/>
          </p:cNvCxnSpPr>
          <p:nvPr/>
        </p:nvCxnSpPr>
        <p:spPr>
          <a:xfrm>
            <a:off x="6843754" y="2273541"/>
            <a:ext cx="24036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A86AA7ED-2605-4F39-AC6F-7E6C4C1F4ED9}"/>
              </a:ext>
            </a:extLst>
          </p:cNvPr>
          <p:cNvCxnSpPr>
            <a:cxnSpLocks/>
          </p:cNvCxnSpPr>
          <p:nvPr/>
        </p:nvCxnSpPr>
        <p:spPr>
          <a:xfrm flipV="1">
            <a:off x="9593007" y="3037913"/>
            <a:ext cx="0" cy="36083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E276B5DB-B297-496A-AE33-E0C4B98BBFEA}"/>
              </a:ext>
            </a:extLst>
          </p:cNvPr>
          <p:cNvCxnSpPr>
            <a:cxnSpLocks/>
          </p:cNvCxnSpPr>
          <p:nvPr/>
        </p:nvCxnSpPr>
        <p:spPr>
          <a:xfrm flipV="1">
            <a:off x="8215711" y="2602670"/>
            <a:ext cx="1" cy="3845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6CA0A86-DEFB-4DA3-91DA-8B3D6C54F35E}"/>
              </a:ext>
            </a:extLst>
          </p:cNvPr>
          <p:cNvCxnSpPr>
            <a:cxnSpLocks/>
          </p:cNvCxnSpPr>
          <p:nvPr/>
        </p:nvCxnSpPr>
        <p:spPr>
          <a:xfrm>
            <a:off x="8093318" y="2609450"/>
            <a:ext cx="24036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5C96629-ADA7-4FF9-8B6C-2B1262A386B1}"/>
              </a:ext>
            </a:extLst>
          </p:cNvPr>
          <p:cNvCxnSpPr>
            <a:cxnSpLocks/>
            <a:stCxn id="62" idx="3"/>
            <a:endCxn id="34" idx="7"/>
          </p:cNvCxnSpPr>
          <p:nvPr/>
        </p:nvCxnSpPr>
        <p:spPr>
          <a:xfrm flipH="1">
            <a:off x="8347592" y="3319160"/>
            <a:ext cx="709448" cy="69176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2" name="Oval 61">
            <a:extLst>
              <a:ext uri="{FF2B5EF4-FFF2-40B4-BE49-F238E27FC236}">
                <a16:creationId xmlns:a16="http://schemas.microsoft.com/office/drawing/2014/main" id="{47F5CB1A-1031-4770-9D79-E01B556302E7}"/>
              </a:ext>
            </a:extLst>
          </p:cNvPr>
          <p:cNvSpPr/>
          <p:nvPr/>
        </p:nvSpPr>
        <p:spPr>
          <a:xfrm>
            <a:off x="9004379" y="3003457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  <a:endParaRPr lang="en-US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5F5FF877-CFEC-4DDA-9D58-17EA670EB238}"/>
              </a:ext>
            </a:extLst>
          </p:cNvPr>
          <p:cNvSpPr/>
          <p:nvPr/>
        </p:nvSpPr>
        <p:spPr>
          <a:xfrm>
            <a:off x="9004379" y="1702603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  <a:endParaRPr lang="en-US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B627C3E8-A662-444D-9054-07C912ED1884}"/>
              </a:ext>
            </a:extLst>
          </p:cNvPr>
          <p:cNvSpPr/>
          <p:nvPr/>
        </p:nvSpPr>
        <p:spPr>
          <a:xfrm>
            <a:off x="10184540" y="1734518"/>
            <a:ext cx="359595" cy="36986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8</a:t>
            </a:r>
            <a:endParaRPr lang="en-US" dirty="0"/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01CA997-BC12-41AB-944D-D94ACD968718}"/>
              </a:ext>
            </a:extLst>
          </p:cNvPr>
          <p:cNvCxnSpPr>
            <a:cxnSpLocks/>
            <a:stCxn id="63" idx="4"/>
            <a:endCxn id="62" idx="0"/>
          </p:cNvCxnSpPr>
          <p:nvPr/>
        </p:nvCxnSpPr>
        <p:spPr>
          <a:xfrm>
            <a:off x="9184177" y="2072472"/>
            <a:ext cx="0" cy="93098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C058ACD-39C9-4B37-8CC4-6C115ED7DA87}"/>
              </a:ext>
            </a:extLst>
          </p:cNvPr>
          <p:cNvCxnSpPr>
            <a:cxnSpLocks/>
          </p:cNvCxnSpPr>
          <p:nvPr/>
        </p:nvCxnSpPr>
        <p:spPr>
          <a:xfrm>
            <a:off x="9350625" y="1887538"/>
            <a:ext cx="847264" cy="2337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48CED67-4665-43D5-A5CA-85891A9AA09D}"/>
              </a:ext>
            </a:extLst>
          </p:cNvPr>
          <p:cNvCxnSpPr>
            <a:cxnSpLocks/>
          </p:cNvCxnSpPr>
          <p:nvPr/>
        </p:nvCxnSpPr>
        <p:spPr>
          <a:xfrm flipV="1">
            <a:off x="9184176" y="1311641"/>
            <a:ext cx="0" cy="39096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E9F003AB-4A96-44D1-A1D4-4EC73AEE83F2}"/>
              </a:ext>
            </a:extLst>
          </p:cNvPr>
          <p:cNvCxnSpPr>
            <a:cxnSpLocks/>
          </p:cNvCxnSpPr>
          <p:nvPr/>
        </p:nvCxnSpPr>
        <p:spPr>
          <a:xfrm flipH="1">
            <a:off x="8969192" y="1311641"/>
            <a:ext cx="38143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8D734AA-B734-4318-BCD1-65D5F5434DD1}"/>
              </a:ext>
            </a:extLst>
          </p:cNvPr>
          <p:cNvCxnSpPr>
            <a:cxnSpLocks/>
            <a:stCxn id="32" idx="2"/>
          </p:cNvCxnSpPr>
          <p:nvPr/>
        </p:nvCxnSpPr>
        <p:spPr>
          <a:xfrm flipH="1" flipV="1">
            <a:off x="6571202" y="2749845"/>
            <a:ext cx="222547" cy="526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EAEA3BC-83B9-46A5-BEBE-0EA4CFE91A74}"/>
              </a:ext>
            </a:extLst>
          </p:cNvPr>
          <p:cNvCxnSpPr>
            <a:cxnSpLocks/>
          </p:cNvCxnSpPr>
          <p:nvPr/>
        </p:nvCxnSpPr>
        <p:spPr>
          <a:xfrm flipV="1">
            <a:off x="6571202" y="2668661"/>
            <a:ext cx="0" cy="18493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740606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10363-BBDD-4BAF-93CF-AFBF22C5E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AQA Past 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B41D3-7E72-4BDB-84DF-BA36C2E6A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2010 P3 Q7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2012 P2 Q10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2014 P3 Q7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2015 P3 Q7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2018 P1 Q3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Specimen P1 Q3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6960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56270" y="3476288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708709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9" name="Oval 38">
            <a:extLst>
              <a:ext uri="{FF2B5EF4-FFF2-40B4-BE49-F238E27FC236}">
                <a16:creationId xmlns:a16="http://schemas.microsoft.com/office/drawing/2014/main" id="{78479D40-A5BE-4B2F-A246-A9BFA8950255}"/>
              </a:ext>
            </a:extLst>
          </p:cNvPr>
          <p:cNvSpPr/>
          <p:nvPr/>
        </p:nvSpPr>
        <p:spPr>
          <a:xfrm>
            <a:off x="273698" y="1699553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C848580-7DAC-4397-B8FE-DB276345B148}"/>
              </a:ext>
            </a:extLst>
          </p:cNvPr>
          <p:cNvSpPr/>
          <p:nvPr/>
        </p:nvSpPr>
        <p:spPr>
          <a:xfrm>
            <a:off x="2174788" y="104796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728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3696761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666729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988887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9" name="Oval 38">
            <a:extLst>
              <a:ext uri="{FF2B5EF4-FFF2-40B4-BE49-F238E27FC236}">
                <a16:creationId xmlns:a16="http://schemas.microsoft.com/office/drawing/2014/main" id="{78479D40-A5BE-4B2F-A246-A9BFA8950255}"/>
              </a:ext>
            </a:extLst>
          </p:cNvPr>
          <p:cNvSpPr/>
          <p:nvPr/>
        </p:nvSpPr>
        <p:spPr>
          <a:xfrm>
            <a:off x="273698" y="1699553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C848580-7DAC-4397-B8FE-DB276345B148}"/>
              </a:ext>
            </a:extLst>
          </p:cNvPr>
          <p:cNvSpPr/>
          <p:nvPr/>
        </p:nvSpPr>
        <p:spPr>
          <a:xfrm>
            <a:off x="2174788" y="104796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436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3905888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872094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057572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9" name="Oval 38">
            <a:extLst>
              <a:ext uri="{FF2B5EF4-FFF2-40B4-BE49-F238E27FC236}">
                <a16:creationId xmlns:a16="http://schemas.microsoft.com/office/drawing/2014/main" id="{78479D40-A5BE-4B2F-A246-A9BFA8950255}"/>
              </a:ext>
            </a:extLst>
          </p:cNvPr>
          <p:cNvSpPr/>
          <p:nvPr/>
        </p:nvSpPr>
        <p:spPr>
          <a:xfrm>
            <a:off x="273698" y="1699553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C848580-7DAC-4397-B8FE-DB276345B148}"/>
              </a:ext>
            </a:extLst>
          </p:cNvPr>
          <p:cNvSpPr/>
          <p:nvPr/>
        </p:nvSpPr>
        <p:spPr>
          <a:xfrm>
            <a:off x="2174788" y="104796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876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66963" y="4121002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662074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082541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9" name="Oval 38">
            <a:extLst>
              <a:ext uri="{FF2B5EF4-FFF2-40B4-BE49-F238E27FC236}">
                <a16:creationId xmlns:a16="http://schemas.microsoft.com/office/drawing/2014/main" id="{78479D40-A5BE-4B2F-A246-A9BFA8950255}"/>
              </a:ext>
            </a:extLst>
          </p:cNvPr>
          <p:cNvSpPr/>
          <p:nvPr/>
        </p:nvSpPr>
        <p:spPr>
          <a:xfrm>
            <a:off x="273698" y="1699553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C848580-7DAC-4397-B8FE-DB276345B148}"/>
              </a:ext>
            </a:extLst>
          </p:cNvPr>
          <p:cNvSpPr/>
          <p:nvPr/>
        </p:nvSpPr>
        <p:spPr>
          <a:xfrm>
            <a:off x="2174788" y="104796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09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352814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251161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9" name="Oval 38">
            <a:extLst>
              <a:ext uri="{FF2B5EF4-FFF2-40B4-BE49-F238E27FC236}">
                <a16:creationId xmlns:a16="http://schemas.microsoft.com/office/drawing/2014/main" id="{78479D40-A5BE-4B2F-A246-A9BFA8950255}"/>
              </a:ext>
            </a:extLst>
          </p:cNvPr>
          <p:cNvSpPr/>
          <p:nvPr/>
        </p:nvSpPr>
        <p:spPr>
          <a:xfrm>
            <a:off x="273698" y="1699553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C848580-7DAC-4397-B8FE-DB276345B148}"/>
              </a:ext>
            </a:extLst>
          </p:cNvPr>
          <p:cNvSpPr/>
          <p:nvPr/>
        </p:nvSpPr>
        <p:spPr>
          <a:xfrm>
            <a:off x="2174788" y="104796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933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75057" y="4563830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555490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627159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9" name="Oval 38">
            <a:extLst>
              <a:ext uri="{FF2B5EF4-FFF2-40B4-BE49-F238E27FC236}">
                <a16:creationId xmlns:a16="http://schemas.microsoft.com/office/drawing/2014/main" id="{78479D40-A5BE-4B2F-A246-A9BFA8950255}"/>
              </a:ext>
            </a:extLst>
          </p:cNvPr>
          <p:cNvSpPr/>
          <p:nvPr/>
        </p:nvSpPr>
        <p:spPr>
          <a:xfrm>
            <a:off x="273698" y="1699553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C848580-7DAC-4397-B8FE-DB276345B148}"/>
              </a:ext>
            </a:extLst>
          </p:cNvPr>
          <p:cNvSpPr/>
          <p:nvPr/>
        </p:nvSpPr>
        <p:spPr>
          <a:xfrm>
            <a:off x="2174788" y="104796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174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738797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788346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314397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0" name="Oval 39">
            <a:extLst>
              <a:ext uri="{FF2B5EF4-FFF2-40B4-BE49-F238E27FC236}">
                <a16:creationId xmlns:a16="http://schemas.microsoft.com/office/drawing/2014/main" id="{1C848580-7DAC-4397-B8FE-DB276345B148}"/>
              </a:ext>
            </a:extLst>
          </p:cNvPr>
          <p:cNvSpPr/>
          <p:nvPr/>
        </p:nvSpPr>
        <p:spPr>
          <a:xfrm>
            <a:off x="2174788" y="104796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8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Graph Traversal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7313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145013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722794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962332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086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352814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173837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893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0" y="4575609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470474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1480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783622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531035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1200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3490760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0518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0" y="3691676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085291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093996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9690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76515" y="3900666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141940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1475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108839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089294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205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352814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425584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336195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140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125749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152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Traverse graphs using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depth first traversal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breadth first traversal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8292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324670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073582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191441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479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577888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305498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40746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1" name="Oval 40">
            <a:extLst>
              <a:ext uri="{FF2B5EF4-FFF2-40B4-BE49-F238E27FC236}">
                <a16:creationId xmlns:a16="http://schemas.microsoft.com/office/drawing/2014/main" id="{5A1D141A-E526-40EC-B617-6D7394D9FFE8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5848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752865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317476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227344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819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3474274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830517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3194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73067" y="3713278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328733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394034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2685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3900666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023565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833542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2100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150369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029143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912534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1878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347716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391824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5548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125749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508027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396208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0742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328585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236882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06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1D7CC-1675-4DB8-96F8-B171C05AC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Breadth first traversal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506CF-4B1A-41B0-8CCC-078B88FE8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Breadth first traversal starts at a node and explores all the neighbour nodes before moving onto the next level of nodes.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For a breadth first traversal we use an iterative approach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typical application of a breadth first traversal is for determining the shortest path of an unweighted graph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07365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125749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513654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011592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9253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352814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291395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3340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569983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636295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226536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2" name="Oval 41">
            <a:extLst>
              <a:ext uri="{FF2B5EF4-FFF2-40B4-BE49-F238E27FC236}">
                <a16:creationId xmlns:a16="http://schemas.microsoft.com/office/drawing/2014/main" id="{EB9EA3BD-410F-4C88-B11B-A4FC684F52EC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3360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770848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791892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10839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902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125749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040460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487913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85164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328594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622598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969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553676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377610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069720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43" name="Oval 42">
            <a:extLst>
              <a:ext uri="{FF2B5EF4-FFF2-40B4-BE49-F238E27FC236}">
                <a16:creationId xmlns:a16="http://schemas.microsoft.com/office/drawing/2014/main" id="{60FF0673-F5C0-4047-AD4D-C492848E6E90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0155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4752865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056115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042310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2975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3497438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130352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87865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75057" y="3683316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697657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345914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1021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B5EC9F-918F-48D1-9157-1E266F31C53B}"/>
              </a:ext>
            </a:extLst>
          </p:cNvPr>
          <p:cNvSpPr/>
          <p:nvPr/>
        </p:nvSpPr>
        <p:spPr>
          <a:xfrm>
            <a:off x="8132170" y="61328"/>
            <a:ext cx="4059830" cy="1805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Investigate the code by adding comments to each line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355140" y="2127399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8132170" y="134695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1" name="Table 19">
            <a:extLst>
              <a:ext uri="{FF2B5EF4-FFF2-40B4-BE49-F238E27FC236}">
                <a16:creationId xmlns:a16="http://schemas.microsoft.com/office/drawing/2014/main" id="{4EED938F-4081-4231-AFA4-1C590CABC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148164"/>
              </p:ext>
            </p:extLst>
          </p:nvPr>
        </p:nvGraphicFramePr>
        <p:xfrm>
          <a:off x="304132" y="1090362"/>
          <a:ext cx="7520903" cy="47244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2101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99989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</a:t>
                      </a:r>
                    </a:p>
                    <a:p>
                      <a:r>
                        <a:rPr lang="en-GB" sz="1600" dirty="0"/>
                        <a:t>2</a:t>
                      </a:r>
                    </a:p>
                    <a:p>
                      <a:r>
                        <a:rPr lang="en-GB" sz="1600" dirty="0"/>
                        <a:t>3</a:t>
                      </a:r>
                    </a:p>
                    <a:p>
                      <a:r>
                        <a:rPr lang="en-GB" sz="1600" dirty="0"/>
                        <a:t>4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5</a:t>
                      </a:r>
                    </a:p>
                    <a:p>
                      <a:r>
                        <a:rPr lang="en-GB" sz="1600" dirty="0"/>
                        <a:t>6</a:t>
                      </a:r>
                    </a:p>
                    <a:p>
                      <a:r>
                        <a:rPr lang="en-GB" sz="1600" dirty="0"/>
                        <a:t>7</a:t>
                      </a:r>
                    </a:p>
                    <a:p>
                      <a:r>
                        <a:rPr lang="en-GB" sz="1600" dirty="0"/>
                        <a:t>8</a:t>
                      </a:r>
                    </a:p>
                    <a:p>
                      <a:r>
                        <a:rPr lang="en-GB" sz="1600" dirty="0"/>
                        <a:t>9</a:t>
                      </a:r>
                    </a:p>
                    <a:p>
                      <a:r>
                        <a:rPr lang="en-GB" sz="1600" dirty="0"/>
                        <a:t>10</a:t>
                      </a:r>
                    </a:p>
                    <a:p>
                      <a:r>
                        <a:rPr lang="en-GB" sz="1600" dirty="0"/>
                        <a:t>11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12</a:t>
                      </a:r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13</a:t>
                      </a:r>
                    </a:p>
                    <a:p>
                      <a:r>
                        <a:rPr lang="en-GB" sz="1600" dirty="0"/>
                        <a:t>14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83025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33593" y="3901045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467209"/>
              </p:ext>
            </p:extLst>
          </p:nvPr>
        </p:nvGraphicFramePr>
        <p:xfrm>
          <a:off x="8109610" y="115643"/>
          <a:ext cx="3822760" cy="49341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82263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8226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82263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82263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82263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82263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8226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82263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82263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8226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82263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82263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82263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82263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8226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362113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86312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235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86396" y="4136521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954909"/>
              </p:ext>
            </p:extLst>
          </p:nvPr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432467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960510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86396" y="4136521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535578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49910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73343" y="4341067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037798"/>
              </p:ext>
            </p:extLst>
          </p:nvPr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7183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156513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86396" y="4118178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390649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1385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73343" y="4341067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738504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930413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55806" y="3526962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360304"/>
              </p:ext>
            </p:extLst>
          </p:nvPr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767020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262698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86396" y="3743757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370324"/>
              </p:ext>
            </p:extLst>
          </p:nvPr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617862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38101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86396" y="3920219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77402"/>
              </p:ext>
            </p:extLst>
          </p:nvPr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621722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43113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86396" y="4162009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667909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9808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4722887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Investigate the code by adding comments to each line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722004"/>
              </p:ext>
            </p:extLst>
          </p:nvPr>
        </p:nvGraphicFramePr>
        <p:xfrm>
          <a:off x="10355140" y="2127399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93E34A56-7B4E-432C-BA38-DDD211D34903}"/>
              </a:ext>
            </a:extLst>
          </p:cNvPr>
          <p:cNvGrpSpPr/>
          <p:nvPr/>
        </p:nvGrpSpPr>
        <p:grpSpPr>
          <a:xfrm>
            <a:off x="8132170" y="61328"/>
            <a:ext cx="4059830" cy="1805724"/>
            <a:chOff x="8132170" y="61328"/>
            <a:chExt cx="4059830" cy="180572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1B5EC9F-918F-48D1-9157-1E266F31C53B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69BF46-CBFD-449C-AA67-EE25F9745D2D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12" name="Straight Connector 11"/>
              <p:cNvCxnSpPr>
                <a:stCxn id="6" idx="3"/>
                <a:endCxn id="1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>
                <a:stCxn id="9" idx="2"/>
                <a:endCxn id="1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>
                <a:stCxn id="9" idx="7"/>
                <a:endCxn id="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>
                <a:stCxn id="8" idx="7"/>
                <a:endCxn id="1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stCxn id="11" idx="2"/>
                <a:endCxn id="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stCxn id="6" idx="6"/>
                <a:endCxn id="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142096"/>
              </p:ext>
            </p:extLst>
          </p:nvPr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19">
            <a:extLst>
              <a:ext uri="{FF2B5EF4-FFF2-40B4-BE49-F238E27FC236}">
                <a16:creationId xmlns:a16="http://schemas.microsoft.com/office/drawing/2014/main" id="{CA9EA18E-A9A0-4970-A192-A8F542C91A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720537"/>
              </p:ext>
            </p:extLst>
          </p:nvPr>
        </p:nvGraphicFramePr>
        <p:xfrm>
          <a:off x="93900" y="1494541"/>
          <a:ext cx="889543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16231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8279208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4998720">
                <a:tc>
                  <a:txBody>
                    <a:bodyPr/>
                    <a:lstStyle/>
                    <a:p>
                      <a:r>
                        <a:rPr lang="en-GB" sz="1600" dirty="0"/>
                        <a:t>1</a:t>
                      </a:r>
                    </a:p>
                    <a:p>
                      <a:r>
                        <a:rPr lang="en-GB" sz="1600" dirty="0"/>
                        <a:t>2</a:t>
                      </a:r>
                    </a:p>
                    <a:p>
                      <a:r>
                        <a:rPr lang="en-GB" sz="1600" dirty="0"/>
                        <a:t>3</a:t>
                      </a:r>
                    </a:p>
                    <a:p>
                      <a:r>
                        <a:rPr lang="en-GB" sz="1600" dirty="0"/>
                        <a:t>4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5</a:t>
                      </a:r>
                    </a:p>
                    <a:p>
                      <a:r>
                        <a:rPr lang="en-GB" sz="1600" dirty="0"/>
                        <a:t>6</a:t>
                      </a:r>
                    </a:p>
                    <a:p>
                      <a:r>
                        <a:rPr lang="en-GB" sz="1600" dirty="0"/>
                        <a:t>7</a:t>
                      </a:r>
                    </a:p>
                    <a:p>
                      <a:r>
                        <a:rPr lang="en-GB" sz="1600" dirty="0"/>
                        <a:t>8</a:t>
                      </a:r>
                    </a:p>
                    <a:p>
                      <a:r>
                        <a:rPr lang="en-GB" sz="1600" dirty="0"/>
                        <a:t>9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10</a:t>
                      </a:r>
                    </a:p>
                    <a:p>
                      <a:r>
                        <a:rPr lang="en-GB" sz="1600" dirty="0"/>
                        <a:t>11</a:t>
                      </a:r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12</a:t>
                      </a:r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13</a:t>
                      </a:r>
                    </a:p>
                    <a:p>
                      <a:r>
                        <a:rPr lang="en-GB" sz="16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['B','F’],'D': ['A','E'], 'E':['D','B'],'F':['B','C']}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90656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86396" y="4352814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924551"/>
              </p:ext>
            </p:extLst>
          </p:nvPr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803573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503440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86396" y="4125749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173908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354054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86396" y="4352814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909849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33617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86396" y="3488575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353765"/>
              </p:ext>
            </p:extLst>
          </p:nvPr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656027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060205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86396" y="3713658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649806"/>
              </p:ext>
            </p:extLst>
          </p:nvPr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987273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445536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11351" y="3909452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796451"/>
              </p:ext>
            </p:extLst>
          </p:nvPr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996304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772820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0" y="4125749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925863"/>
              </p:ext>
            </p:extLst>
          </p:nvPr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425801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71187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0" y="4352814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577669"/>
              </p:ext>
            </p:extLst>
          </p:nvPr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066060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32589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9581" y="4150369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242273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980514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B08E6B0-3C7E-46AC-8748-92EE832C7A6F}"/>
              </a:ext>
            </a:extLst>
          </p:cNvPr>
          <p:cNvSpPr/>
          <p:nvPr/>
        </p:nvSpPr>
        <p:spPr>
          <a:xfrm>
            <a:off x="14272" y="4352814"/>
            <a:ext cx="7583225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785057"/>
              </p:ext>
            </p:extLst>
          </p:nvPr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879034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9659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5852155"/>
            <a:ext cx="7411684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900078"/>
              </p:ext>
            </p:extLst>
          </p:nvPr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141465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559551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9" name="Oval 38">
            <a:extLst>
              <a:ext uri="{FF2B5EF4-FFF2-40B4-BE49-F238E27FC236}">
                <a16:creationId xmlns:a16="http://schemas.microsoft.com/office/drawing/2014/main" id="{49066004-6F9B-4A97-B2F7-D79AC294262B}"/>
              </a:ext>
            </a:extLst>
          </p:cNvPr>
          <p:cNvSpPr/>
          <p:nvPr/>
        </p:nvSpPr>
        <p:spPr>
          <a:xfrm>
            <a:off x="894160" y="76469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B699A74-B87E-4602-9028-F765898EA2AF}"/>
              </a:ext>
            </a:extLst>
          </p:cNvPr>
          <p:cNvSpPr/>
          <p:nvPr/>
        </p:nvSpPr>
        <p:spPr>
          <a:xfrm>
            <a:off x="273698" y="1699553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0470D88-C0BC-4F41-B263-92A204EC3A13}"/>
              </a:ext>
            </a:extLst>
          </p:cNvPr>
          <p:cNvSpPr/>
          <p:nvPr/>
        </p:nvSpPr>
        <p:spPr>
          <a:xfrm>
            <a:off x="2174788" y="104796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5A4C6AD-D586-4C6D-8E42-E3B10D1EBDD5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AA5A5B9-A37B-4AEE-A576-3EEB1CDE30DE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C31103A-F49B-400F-B29D-611274AC925A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25671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115643"/>
          <a:ext cx="382276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83054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18893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/>
                        <a:t>i</a:t>
                      </a:r>
                      <a:endParaRPr lang="en-GB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[D,B]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[A,D,B,E]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[B,E]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[E,C]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[A,D,B,E,C,F]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[E.C,F]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2542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48833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42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54149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992293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83178"/>
                  </a:ext>
                </a:extLst>
              </a:tr>
              <a:tr h="259726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95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367946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86462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311890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1D7CC-1675-4DB8-96F8-B171C05AC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Depth first traversal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506CF-4B1A-41B0-8CCC-078B88FE8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689" y="1222577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Depth first traversal starts at a node and traverses along a path as far as it goes until the algorithm achieves the goal (target node) or the algorithm gets to a dead end.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If the algorithm cannot proceed any further it backtracks to the next branch and traverses along that path as far as it can go.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process keeps repeating until the goal has been achieved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For a depth first traversal we use recursion or iteration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An application of a depth first traversal is for navigating a maze.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87612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B5EC9F-918F-48D1-9157-1E266F31C53B}"/>
              </a:ext>
            </a:extLst>
          </p:cNvPr>
          <p:cNvSpPr/>
          <p:nvPr/>
        </p:nvSpPr>
        <p:spPr>
          <a:xfrm>
            <a:off x="8132170" y="61328"/>
            <a:ext cx="4059830" cy="1805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In pairs, predict what the following code does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355140" y="2127399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8132170" y="134695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2" name="Title 1">
            <a:extLst>
              <a:ext uri="{FF2B5EF4-FFF2-40B4-BE49-F238E27FC236}">
                <a16:creationId xmlns:a16="http://schemas.microsoft.com/office/drawing/2014/main" id="{32BFC7EB-0B95-4D15-A70A-AA93F51AC92F}"/>
              </a:ext>
            </a:extLst>
          </p:cNvPr>
          <p:cNvSpPr txBox="1">
            <a:spLocks/>
          </p:cNvSpPr>
          <p:nvPr/>
        </p:nvSpPr>
        <p:spPr>
          <a:xfrm>
            <a:off x="387624" y="6003410"/>
            <a:ext cx="6708299" cy="4490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Download </a:t>
            </a:r>
            <a:r>
              <a:rPr lang="en-GB" sz="2800" dirty="0">
                <a:hlinkClick r:id="rId2"/>
              </a:rPr>
              <a:t>graph_traversal.py </a:t>
            </a:r>
            <a:r>
              <a:rPr lang="en-GB" sz="2800" dirty="0"/>
              <a:t>and run</a:t>
            </a:r>
          </a:p>
        </p:txBody>
      </p:sp>
      <p:graphicFrame>
        <p:nvGraphicFramePr>
          <p:cNvPr id="24" name="Table 19">
            <a:extLst>
              <a:ext uri="{FF2B5EF4-FFF2-40B4-BE49-F238E27FC236}">
                <a16:creationId xmlns:a16="http://schemas.microsoft.com/office/drawing/2014/main" id="{5F8D290C-5FAE-4477-9428-777BDEDC3C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888787"/>
              </p:ext>
            </p:extLst>
          </p:nvPr>
        </p:nvGraphicFramePr>
        <p:xfrm>
          <a:off x="593200" y="1080245"/>
          <a:ext cx="6708299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64717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243582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118657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66780" y="5670717"/>
            <a:ext cx="5957030" cy="2981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264716"/>
              </p:ext>
            </p:extLst>
          </p:nvPr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025987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49C8D7B2-AB9D-4C59-A8B0-8C3506AF1BCF}"/>
              </a:ext>
            </a:extLst>
          </p:cNvPr>
          <p:cNvSpPr/>
          <p:nvPr/>
        </p:nvSpPr>
        <p:spPr>
          <a:xfrm>
            <a:off x="931454" y="79820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16F0571-215D-4406-8691-1AB83F033A33}"/>
              </a:ext>
            </a:extLst>
          </p:cNvPr>
          <p:cNvSpPr/>
          <p:nvPr/>
        </p:nvSpPr>
        <p:spPr>
          <a:xfrm>
            <a:off x="310992" y="1733068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8F5C579-739A-4C95-BFD3-1D5954DD485C}"/>
              </a:ext>
            </a:extLst>
          </p:cNvPr>
          <p:cNvSpPr/>
          <p:nvPr/>
        </p:nvSpPr>
        <p:spPr>
          <a:xfrm>
            <a:off x="1551325" y="188875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2" name="Table 19">
            <a:extLst>
              <a:ext uri="{FF2B5EF4-FFF2-40B4-BE49-F238E27FC236}">
                <a16:creationId xmlns:a16="http://schemas.microsoft.com/office/drawing/2014/main" id="{38F3D9F4-A736-474E-AE73-7B5657944D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559524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92BBB32D-D259-46F5-9B59-94AE441ADB04}"/>
              </a:ext>
            </a:extLst>
          </p:cNvPr>
          <p:cNvSpPr txBox="1"/>
          <p:nvPr/>
        </p:nvSpPr>
        <p:spPr>
          <a:xfrm>
            <a:off x="6148574" y="2529661"/>
            <a:ext cx="1560757" cy="375487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8626471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5997196"/>
            <a:ext cx="5957031" cy="28733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/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49C8D7B2-AB9D-4C59-A8B0-8C3506AF1BCF}"/>
              </a:ext>
            </a:extLst>
          </p:cNvPr>
          <p:cNvSpPr/>
          <p:nvPr/>
        </p:nvSpPr>
        <p:spPr>
          <a:xfrm>
            <a:off x="931454" y="79820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16F0571-215D-4406-8691-1AB83F033A33}"/>
              </a:ext>
            </a:extLst>
          </p:cNvPr>
          <p:cNvSpPr/>
          <p:nvPr/>
        </p:nvSpPr>
        <p:spPr>
          <a:xfrm>
            <a:off x="310992" y="1733068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8F5C579-739A-4C95-BFD3-1D5954DD485C}"/>
              </a:ext>
            </a:extLst>
          </p:cNvPr>
          <p:cNvSpPr/>
          <p:nvPr/>
        </p:nvSpPr>
        <p:spPr>
          <a:xfrm>
            <a:off x="1551325" y="188875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3" name="Table 19">
            <a:extLst>
              <a:ext uri="{FF2B5EF4-FFF2-40B4-BE49-F238E27FC236}">
                <a16:creationId xmlns:a16="http://schemas.microsoft.com/office/drawing/2014/main" id="{ACA410B5-F29C-468D-9F42-A9B5AF3766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9F468245-F6CC-4DB5-82DB-56DE02569B93}"/>
              </a:ext>
            </a:extLst>
          </p:cNvPr>
          <p:cNvSpPr txBox="1"/>
          <p:nvPr/>
        </p:nvSpPr>
        <p:spPr>
          <a:xfrm>
            <a:off x="6148574" y="2529661"/>
            <a:ext cx="1560757" cy="375487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293606903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182050" y="2459576"/>
            <a:ext cx="5861377" cy="18379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838995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5" name="Oval 24">
            <a:extLst>
              <a:ext uri="{FF2B5EF4-FFF2-40B4-BE49-F238E27FC236}">
                <a16:creationId xmlns:a16="http://schemas.microsoft.com/office/drawing/2014/main" id="{49C8D7B2-AB9D-4C59-A8B0-8C3506AF1BCF}"/>
              </a:ext>
            </a:extLst>
          </p:cNvPr>
          <p:cNvSpPr/>
          <p:nvPr/>
        </p:nvSpPr>
        <p:spPr>
          <a:xfrm>
            <a:off x="931454" y="79820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16F0571-215D-4406-8691-1AB83F033A33}"/>
              </a:ext>
            </a:extLst>
          </p:cNvPr>
          <p:cNvSpPr/>
          <p:nvPr/>
        </p:nvSpPr>
        <p:spPr>
          <a:xfrm>
            <a:off x="310992" y="1733068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8F5C579-739A-4C95-BFD3-1D5954DD485C}"/>
              </a:ext>
            </a:extLst>
          </p:cNvPr>
          <p:cNvSpPr/>
          <p:nvPr/>
        </p:nvSpPr>
        <p:spPr>
          <a:xfrm>
            <a:off x="1551325" y="188875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5" name="Table 19">
            <a:extLst>
              <a:ext uri="{FF2B5EF4-FFF2-40B4-BE49-F238E27FC236}">
                <a16:creationId xmlns:a16="http://schemas.microsoft.com/office/drawing/2014/main" id="{A4BA1E2A-F2FF-4666-BED2-175023A0E2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4C6182FC-7955-47FA-A22B-0E127B765780}"/>
              </a:ext>
            </a:extLst>
          </p:cNvPr>
          <p:cNvSpPr txBox="1"/>
          <p:nvPr/>
        </p:nvSpPr>
        <p:spPr>
          <a:xfrm>
            <a:off x="6148574" y="2529661"/>
            <a:ext cx="1560757" cy="39703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253164325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182050" y="2758651"/>
            <a:ext cx="5773582" cy="2219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244595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6" name="Oval 25">
            <a:extLst>
              <a:ext uri="{FF2B5EF4-FFF2-40B4-BE49-F238E27FC236}">
                <a16:creationId xmlns:a16="http://schemas.microsoft.com/office/drawing/2014/main" id="{216F0571-215D-4406-8691-1AB83F033A33}"/>
              </a:ext>
            </a:extLst>
          </p:cNvPr>
          <p:cNvSpPr/>
          <p:nvPr/>
        </p:nvSpPr>
        <p:spPr>
          <a:xfrm>
            <a:off x="310992" y="1733068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8F5C579-739A-4C95-BFD3-1D5954DD485C}"/>
              </a:ext>
            </a:extLst>
          </p:cNvPr>
          <p:cNvSpPr/>
          <p:nvPr/>
        </p:nvSpPr>
        <p:spPr>
          <a:xfrm>
            <a:off x="1551325" y="188875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3" name="Table 19">
            <a:extLst>
              <a:ext uri="{FF2B5EF4-FFF2-40B4-BE49-F238E27FC236}">
                <a16:creationId xmlns:a16="http://schemas.microsoft.com/office/drawing/2014/main" id="{23CC4C07-09CB-4CDA-90A9-A7819BC2A0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55215971-706A-41A0-A21A-525BC5238044}"/>
              </a:ext>
            </a:extLst>
          </p:cNvPr>
          <p:cNvSpPr txBox="1"/>
          <p:nvPr/>
        </p:nvSpPr>
        <p:spPr>
          <a:xfrm>
            <a:off x="6148574" y="2529661"/>
            <a:ext cx="1560757" cy="39703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392820920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182050" y="3019838"/>
            <a:ext cx="5861377" cy="2252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792640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6" name="Oval 25">
            <a:extLst>
              <a:ext uri="{FF2B5EF4-FFF2-40B4-BE49-F238E27FC236}">
                <a16:creationId xmlns:a16="http://schemas.microsoft.com/office/drawing/2014/main" id="{216F0571-215D-4406-8691-1AB83F033A33}"/>
              </a:ext>
            </a:extLst>
          </p:cNvPr>
          <p:cNvSpPr/>
          <p:nvPr/>
        </p:nvSpPr>
        <p:spPr>
          <a:xfrm>
            <a:off x="310992" y="1733068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8F5C579-739A-4C95-BFD3-1D5954DD485C}"/>
              </a:ext>
            </a:extLst>
          </p:cNvPr>
          <p:cNvSpPr/>
          <p:nvPr/>
        </p:nvSpPr>
        <p:spPr>
          <a:xfrm>
            <a:off x="1551325" y="188875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3" name="Table 19">
            <a:extLst>
              <a:ext uri="{FF2B5EF4-FFF2-40B4-BE49-F238E27FC236}">
                <a16:creationId xmlns:a16="http://schemas.microsoft.com/office/drawing/2014/main" id="{A8551AE0-BF80-4BB2-8FB1-58E5429618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7DDC5BB7-0E25-4AAA-9EB8-451F4BD390C3}"/>
              </a:ext>
            </a:extLst>
          </p:cNvPr>
          <p:cNvSpPr txBox="1"/>
          <p:nvPr/>
        </p:nvSpPr>
        <p:spPr>
          <a:xfrm>
            <a:off x="6148574" y="2529661"/>
            <a:ext cx="1560757" cy="39703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375830392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136265" y="3245070"/>
            <a:ext cx="5907162" cy="25451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585656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6" name="Oval 25">
            <a:extLst>
              <a:ext uri="{FF2B5EF4-FFF2-40B4-BE49-F238E27FC236}">
                <a16:creationId xmlns:a16="http://schemas.microsoft.com/office/drawing/2014/main" id="{216F0571-215D-4406-8691-1AB83F033A33}"/>
              </a:ext>
            </a:extLst>
          </p:cNvPr>
          <p:cNvSpPr/>
          <p:nvPr/>
        </p:nvSpPr>
        <p:spPr>
          <a:xfrm>
            <a:off x="310992" y="1733068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8F5C579-739A-4C95-BFD3-1D5954DD485C}"/>
              </a:ext>
            </a:extLst>
          </p:cNvPr>
          <p:cNvSpPr/>
          <p:nvPr/>
        </p:nvSpPr>
        <p:spPr>
          <a:xfrm>
            <a:off x="1551325" y="188875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3" name="Table 19">
            <a:extLst>
              <a:ext uri="{FF2B5EF4-FFF2-40B4-BE49-F238E27FC236}">
                <a16:creationId xmlns:a16="http://schemas.microsoft.com/office/drawing/2014/main" id="{352CA962-2EA8-4896-9DB5-593E9457A1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2141F44D-75D4-4E61-9FD1-7EBE453CFFFB}"/>
              </a:ext>
            </a:extLst>
          </p:cNvPr>
          <p:cNvSpPr txBox="1"/>
          <p:nvPr/>
        </p:nvSpPr>
        <p:spPr>
          <a:xfrm>
            <a:off x="6148574" y="2529661"/>
            <a:ext cx="1560757" cy="39703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353146167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182050" y="3499585"/>
            <a:ext cx="5861377" cy="34444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853869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6" name="Oval 25">
            <a:extLst>
              <a:ext uri="{FF2B5EF4-FFF2-40B4-BE49-F238E27FC236}">
                <a16:creationId xmlns:a16="http://schemas.microsoft.com/office/drawing/2014/main" id="{216F0571-215D-4406-8691-1AB83F033A33}"/>
              </a:ext>
            </a:extLst>
          </p:cNvPr>
          <p:cNvSpPr/>
          <p:nvPr/>
        </p:nvSpPr>
        <p:spPr>
          <a:xfrm>
            <a:off x="310992" y="1733068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8F5C579-739A-4C95-BFD3-1D5954DD485C}"/>
              </a:ext>
            </a:extLst>
          </p:cNvPr>
          <p:cNvSpPr/>
          <p:nvPr/>
        </p:nvSpPr>
        <p:spPr>
          <a:xfrm>
            <a:off x="1551325" y="188875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3" name="Table 19">
            <a:extLst>
              <a:ext uri="{FF2B5EF4-FFF2-40B4-BE49-F238E27FC236}">
                <a16:creationId xmlns:a16="http://schemas.microsoft.com/office/drawing/2014/main" id="{CB34A46C-E043-44C1-90BA-7962B21F1C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3C76FDA3-F80E-4FCB-9011-50BC7BA4FBEA}"/>
              </a:ext>
            </a:extLst>
          </p:cNvPr>
          <p:cNvSpPr txBox="1"/>
          <p:nvPr/>
        </p:nvSpPr>
        <p:spPr>
          <a:xfrm>
            <a:off x="6148574" y="2529661"/>
            <a:ext cx="1560757" cy="375487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1691207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86396" y="6051538"/>
            <a:ext cx="7411684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/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197865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3" name="Oval 22">
            <a:extLst>
              <a:ext uri="{FF2B5EF4-FFF2-40B4-BE49-F238E27FC236}">
                <a16:creationId xmlns:a16="http://schemas.microsoft.com/office/drawing/2014/main" id="{8FA22070-3833-472F-9572-7B57E95893A4}"/>
              </a:ext>
            </a:extLst>
          </p:cNvPr>
          <p:cNvSpPr/>
          <p:nvPr/>
        </p:nvSpPr>
        <p:spPr>
          <a:xfrm>
            <a:off x="894160" y="76469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8EAF44D-2E13-4963-94E6-BA4CA417615D}"/>
              </a:ext>
            </a:extLst>
          </p:cNvPr>
          <p:cNvSpPr/>
          <p:nvPr/>
        </p:nvSpPr>
        <p:spPr>
          <a:xfrm>
            <a:off x="273698" y="1699553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F89C6ED-A8A3-40B9-A362-ACA44EF752E6}"/>
              </a:ext>
            </a:extLst>
          </p:cNvPr>
          <p:cNvSpPr/>
          <p:nvPr/>
        </p:nvSpPr>
        <p:spPr>
          <a:xfrm>
            <a:off x="2174788" y="104796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D7DEEA1-BFC4-4F35-A7C5-48A37CEAEB49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94B91429-5B35-41DB-8B92-C85E18CF31C5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209A579-C1B5-4B1A-834E-2B76B92E0313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76944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240956" y="2466941"/>
            <a:ext cx="5802471" cy="21527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882480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6" name="Oval 25">
            <a:extLst>
              <a:ext uri="{FF2B5EF4-FFF2-40B4-BE49-F238E27FC236}">
                <a16:creationId xmlns:a16="http://schemas.microsoft.com/office/drawing/2014/main" id="{216F0571-215D-4406-8691-1AB83F033A33}"/>
              </a:ext>
            </a:extLst>
          </p:cNvPr>
          <p:cNvSpPr/>
          <p:nvPr/>
        </p:nvSpPr>
        <p:spPr>
          <a:xfrm>
            <a:off x="310992" y="1733068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8F5C579-739A-4C95-BFD3-1D5954DD485C}"/>
              </a:ext>
            </a:extLst>
          </p:cNvPr>
          <p:cNvSpPr/>
          <p:nvPr/>
        </p:nvSpPr>
        <p:spPr>
          <a:xfrm>
            <a:off x="1551325" y="188875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3" name="Table 19">
            <a:extLst>
              <a:ext uri="{FF2B5EF4-FFF2-40B4-BE49-F238E27FC236}">
                <a16:creationId xmlns:a16="http://schemas.microsoft.com/office/drawing/2014/main" id="{60D74C30-FDCA-4303-8745-ABE3700EA7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FB63DB56-5B9A-4A42-B2C7-991849FF2367}"/>
              </a:ext>
            </a:extLst>
          </p:cNvPr>
          <p:cNvSpPr txBox="1"/>
          <p:nvPr/>
        </p:nvSpPr>
        <p:spPr>
          <a:xfrm>
            <a:off x="6148574" y="2529661"/>
            <a:ext cx="1560757" cy="375487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242717965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218431" y="2744105"/>
            <a:ext cx="5824996" cy="23653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3620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8F5C579-739A-4C95-BFD3-1D5954DD485C}"/>
              </a:ext>
            </a:extLst>
          </p:cNvPr>
          <p:cNvSpPr/>
          <p:nvPr/>
        </p:nvSpPr>
        <p:spPr>
          <a:xfrm>
            <a:off x="1551325" y="188875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00B40E17-0E84-420C-9811-038107CB4A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06283E77-8F48-4016-B9E7-9F4EA74AE45E}"/>
              </a:ext>
            </a:extLst>
          </p:cNvPr>
          <p:cNvSpPr txBox="1"/>
          <p:nvPr/>
        </p:nvSpPr>
        <p:spPr>
          <a:xfrm>
            <a:off x="6148574" y="2529661"/>
            <a:ext cx="1560757" cy="39703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386753274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218431" y="3012979"/>
            <a:ext cx="5824996" cy="23209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174004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8F5C579-739A-4C95-BFD3-1D5954DD485C}"/>
              </a:ext>
            </a:extLst>
          </p:cNvPr>
          <p:cNvSpPr/>
          <p:nvPr/>
        </p:nvSpPr>
        <p:spPr>
          <a:xfrm>
            <a:off x="1551325" y="188875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083E19E7-C0B4-4709-935D-11916B959E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F7CC2F95-73F8-48F5-B1CF-C5AE0AB2849D}"/>
              </a:ext>
            </a:extLst>
          </p:cNvPr>
          <p:cNvSpPr txBox="1"/>
          <p:nvPr/>
        </p:nvSpPr>
        <p:spPr>
          <a:xfrm>
            <a:off x="6148574" y="2529661"/>
            <a:ext cx="1560757" cy="39703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416800285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182050" y="3278740"/>
            <a:ext cx="5861377" cy="22084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/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8F5C579-739A-4C95-BFD3-1D5954DD485C}"/>
              </a:ext>
            </a:extLst>
          </p:cNvPr>
          <p:cNvSpPr/>
          <p:nvPr/>
        </p:nvSpPr>
        <p:spPr>
          <a:xfrm>
            <a:off x="1551325" y="188875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2" name="Table 19">
            <a:extLst>
              <a:ext uri="{FF2B5EF4-FFF2-40B4-BE49-F238E27FC236}">
                <a16:creationId xmlns:a16="http://schemas.microsoft.com/office/drawing/2014/main" id="{A21660FA-B27B-4814-AE25-87B82553B0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F66550F2-0EE8-4DA1-ABEA-19E5A7FCB6EF}"/>
              </a:ext>
            </a:extLst>
          </p:cNvPr>
          <p:cNvSpPr txBox="1"/>
          <p:nvPr/>
        </p:nvSpPr>
        <p:spPr>
          <a:xfrm>
            <a:off x="6148574" y="2529661"/>
            <a:ext cx="1560757" cy="39703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96158368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182050" y="2983317"/>
            <a:ext cx="5861377" cy="21634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535464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8F5C579-739A-4C95-BFD3-1D5954DD485C}"/>
              </a:ext>
            </a:extLst>
          </p:cNvPr>
          <p:cNvSpPr/>
          <p:nvPr/>
        </p:nvSpPr>
        <p:spPr>
          <a:xfrm>
            <a:off x="1551325" y="188875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2" name="Table 19">
            <a:extLst>
              <a:ext uri="{FF2B5EF4-FFF2-40B4-BE49-F238E27FC236}">
                <a16:creationId xmlns:a16="http://schemas.microsoft.com/office/drawing/2014/main" id="{E059B585-66F9-4CE3-BDB7-BC8BFC92A0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C034A1F6-5986-46AA-BE68-A9FE7F90DB72}"/>
              </a:ext>
            </a:extLst>
          </p:cNvPr>
          <p:cNvSpPr txBox="1"/>
          <p:nvPr/>
        </p:nvSpPr>
        <p:spPr>
          <a:xfrm>
            <a:off x="6148574" y="2529661"/>
            <a:ext cx="1560757" cy="39703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119600625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182050" y="3283428"/>
            <a:ext cx="5861377" cy="21615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/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8F5C579-739A-4C95-BFD3-1D5954DD485C}"/>
              </a:ext>
            </a:extLst>
          </p:cNvPr>
          <p:cNvSpPr/>
          <p:nvPr/>
        </p:nvSpPr>
        <p:spPr>
          <a:xfrm>
            <a:off x="1551325" y="188875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2" name="Table 19">
            <a:extLst>
              <a:ext uri="{FF2B5EF4-FFF2-40B4-BE49-F238E27FC236}">
                <a16:creationId xmlns:a16="http://schemas.microsoft.com/office/drawing/2014/main" id="{0866E929-74C5-4A5B-BEF3-B5BF1B4D8A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F2DB9710-D5DD-4651-9F57-1D13268C37A5}"/>
              </a:ext>
            </a:extLst>
          </p:cNvPr>
          <p:cNvSpPr txBox="1"/>
          <p:nvPr/>
        </p:nvSpPr>
        <p:spPr>
          <a:xfrm>
            <a:off x="6148574" y="2529661"/>
            <a:ext cx="1560757" cy="39703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132354591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182050" y="3565629"/>
            <a:ext cx="5861377" cy="27839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855724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8F5C579-739A-4C95-BFD3-1D5954DD485C}"/>
              </a:ext>
            </a:extLst>
          </p:cNvPr>
          <p:cNvSpPr/>
          <p:nvPr/>
        </p:nvSpPr>
        <p:spPr>
          <a:xfrm>
            <a:off x="1551325" y="188875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396AB3C0-4D06-4D57-B97A-474DCE2936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4567BD02-844B-4069-8E5B-C00DEB7EBF9C}"/>
              </a:ext>
            </a:extLst>
          </p:cNvPr>
          <p:cNvSpPr txBox="1"/>
          <p:nvPr/>
        </p:nvSpPr>
        <p:spPr>
          <a:xfrm>
            <a:off x="6148574" y="2529661"/>
            <a:ext cx="1560757" cy="39703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251437454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182050" y="2463372"/>
            <a:ext cx="5861377" cy="21225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800383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8F5C579-739A-4C95-BFD3-1D5954DD485C}"/>
              </a:ext>
            </a:extLst>
          </p:cNvPr>
          <p:cNvSpPr/>
          <p:nvPr/>
        </p:nvSpPr>
        <p:spPr>
          <a:xfrm>
            <a:off x="1551325" y="188875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2" name="Table 19">
            <a:extLst>
              <a:ext uri="{FF2B5EF4-FFF2-40B4-BE49-F238E27FC236}">
                <a16:creationId xmlns:a16="http://schemas.microsoft.com/office/drawing/2014/main" id="{01E20939-5BD8-4E86-9AAD-D38D707D0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C7652B38-BA24-479B-BAA0-86CC70428A71}"/>
              </a:ext>
            </a:extLst>
          </p:cNvPr>
          <p:cNvSpPr txBox="1"/>
          <p:nvPr/>
        </p:nvSpPr>
        <p:spPr>
          <a:xfrm>
            <a:off x="6148574" y="2529661"/>
            <a:ext cx="1560757" cy="39703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357264073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111696" y="2734856"/>
            <a:ext cx="5931731" cy="21028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430412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5" name="Table 19">
            <a:extLst>
              <a:ext uri="{FF2B5EF4-FFF2-40B4-BE49-F238E27FC236}">
                <a16:creationId xmlns:a16="http://schemas.microsoft.com/office/drawing/2014/main" id="{0B73A896-6B52-4BA9-A79B-8D06119782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3984C961-6D7E-4D39-BFE0-2ED1252F28FF}"/>
              </a:ext>
            </a:extLst>
          </p:cNvPr>
          <p:cNvSpPr txBox="1"/>
          <p:nvPr/>
        </p:nvSpPr>
        <p:spPr>
          <a:xfrm>
            <a:off x="6148574" y="2529661"/>
            <a:ext cx="1560757" cy="39703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393836255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3022165"/>
            <a:ext cx="5957031" cy="2229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790426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81E0BEBC-756A-4A65-9B29-E99076506E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8666F57A-EEFC-4746-AE04-0DC54A5FE9AB}"/>
              </a:ext>
            </a:extLst>
          </p:cNvPr>
          <p:cNvSpPr txBox="1"/>
          <p:nvPr/>
        </p:nvSpPr>
        <p:spPr>
          <a:xfrm>
            <a:off x="6148574" y="2529661"/>
            <a:ext cx="1560757" cy="39703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15138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77952A-C7F1-4E4A-8054-95CCDC453F13}"/>
              </a:ext>
            </a:extLst>
          </p:cNvPr>
          <p:cNvGrpSpPr/>
          <p:nvPr/>
        </p:nvGrpSpPr>
        <p:grpSpPr>
          <a:xfrm>
            <a:off x="259630" y="676825"/>
            <a:ext cx="4059830" cy="1805724"/>
            <a:chOff x="8132170" y="61328"/>
            <a:chExt cx="4059830" cy="18057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A9C3C2-D4D0-472D-8891-702DB9247F67}"/>
                </a:ext>
              </a:extLst>
            </p:cNvPr>
            <p:cNvSpPr/>
            <p:nvPr/>
          </p:nvSpPr>
          <p:spPr>
            <a:xfrm>
              <a:off x="8132170" y="61328"/>
              <a:ext cx="4059830" cy="18057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BA256E-51E4-4DF3-A6C7-FB841B9E5C35}"/>
                </a:ext>
              </a:extLst>
            </p:cNvPr>
            <p:cNvGrpSpPr/>
            <p:nvPr/>
          </p:nvGrpSpPr>
          <p:grpSpPr>
            <a:xfrm>
              <a:off x="8132170" y="134695"/>
              <a:ext cx="3680650" cy="1547504"/>
              <a:chOff x="7361396" y="102390"/>
              <a:chExt cx="4351999" cy="191953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A294E347-5153-46C3-8795-7271820D7FB9}"/>
                  </a:ext>
                </a:extLst>
              </p:cNvPr>
              <p:cNvSpPr/>
              <p:nvPr/>
            </p:nvSpPr>
            <p:spPr>
              <a:xfrm>
                <a:off x="8123396" y="102390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</a:t>
                </a:r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B90BF4-AE52-445F-9A66-32EB36B55DF0}"/>
                  </a:ext>
                </a:extLst>
              </p:cNvPr>
              <p:cNvSpPr/>
              <p:nvPr/>
            </p:nvSpPr>
            <p:spPr>
              <a:xfrm>
                <a:off x="9619687" y="474423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B</a:t>
                </a:r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97AA250-7867-41A8-9670-E51EB1DFA1A8}"/>
                  </a:ext>
                </a:extLst>
              </p:cNvPr>
              <p:cNvSpPr/>
              <p:nvPr/>
            </p:nvSpPr>
            <p:spPr>
              <a:xfrm>
                <a:off x="10822697" y="1652059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F</a:t>
                </a:r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531EB14-5A3A-45C4-ACC0-1CFC356A1269}"/>
                  </a:ext>
                </a:extLst>
              </p:cNvPr>
              <p:cNvSpPr/>
              <p:nvPr/>
            </p:nvSpPr>
            <p:spPr>
              <a:xfrm>
                <a:off x="8843833" y="1467124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E</a:t>
                </a:r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BAE5376-F8DB-4180-B9D5-7AE8B9A30383}"/>
                  </a:ext>
                </a:extLst>
              </p:cNvPr>
              <p:cNvSpPr/>
              <p:nvPr/>
            </p:nvSpPr>
            <p:spPr>
              <a:xfrm>
                <a:off x="7361396" y="1280025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D</a:t>
                </a:r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E9EA4FE-1FB0-4498-BEC9-C19F3D79DADF}"/>
                  </a:ext>
                </a:extLst>
              </p:cNvPr>
              <p:cNvSpPr/>
              <p:nvPr/>
            </p:nvSpPr>
            <p:spPr>
              <a:xfrm>
                <a:off x="11353800" y="150437"/>
                <a:ext cx="359595" cy="369869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C</a:t>
                </a:r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37C51B-D0F9-472A-9C6B-9EB6DDFB1EEA}"/>
                  </a:ext>
                </a:extLst>
              </p:cNvPr>
              <p:cNvCxnSpPr>
                <a:stCxn id="26" idx="3"/>
                <a:endCxn id="30" idx="7"/>
              </p:cNvCxnSpPr>
              <p:nvPr/>
            </p:nvCxnSpPr>
            <p:spPr>
              <a:xfrm flipH="1">
                <a:off x="7668330" y="418093"/>
                <a:ext cx="507727" cy="9160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C243EBD-1395-4C4E-BC30-A1CD0574AE9D}"/>
                  </a:ext>
                </a:extLst>
              </p:cNvPr>
              <p:cNvCxnSpPr>
                <a:stCxn id="29" idx="2"/>
                <a:endCxn id="30" idx="6"/>
              </p:cNvCxnSpPr>
              <p:nvPr/>
            </p:nvCxnSpPr>
            <p:spPr>
              <a:xfrm flipH="1" flipV="1">
                <a:off x="7720991" y="1464960"/>
                <a:ext cx="1122842" cy="18709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1AF5FFD-6A29-4916-B343-14BF3ADFA319}"/>
                  </a:ext>
                </a:extLst>
              </p:cNvPr>
              <p:cNvCxnSpPr>
                <a:stCxn id="29" idx="7"/>
                <a:endCxn id="27" idx="3"/>
              </p:cNvCxnSpPr>
              <p:nvPr/>
            </p:nvCxnSpPr>
            <p:spPr>
              <a:xfrm flipV="1">
                <a:off x="9150767" y="790126"/>
                <a:ext cx="521581" cy="73116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1F1E1D5-C2E5-43ED-8B5F-09B9DD50ED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873519" y="844292"/>
                <a:ext cx="1075873" cy="8619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7DCE1E4-B6B6-4AA9-9AF7-7CDB68ECBF63}"/>
                  </a:ext>
                </a:extLst>
              </p:cNvPr>
              <p:cNvCxnSpPr>
                <a:stCxn id="28" idx="7"/>
                <a:endCxn id="31" idx="4"/>
              </p:cNvCxnSpPr>
              <p:nvPr/>
            </p:nvCxnSpPr>
            <p:spPr>
              <a:xfrm flipV="1">
                <a:off x="11129631" y="520306"/>
                <a:ext cx="403967" cy="118591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E94E3AC-6FB0-49CB-ADC5-5300C96E156C}"/>
                  </a:ext>
                </a:extLst>
              </p:cNvPr>
              <p:cNvCxnSpPr>
                <a:stCxn id="31" idx="2"/>
                <a:endCxn id="27" idx="6"/>
              </p:cNvCxnSpPr>
              <p:nvPr/>
            </p:nvCxnSpPr>
            <p:spPr>
              <a:xfrm flipH="1">
                <a:off x="9979282" y="335372"/>
                <a:ext cx="1374518" cy="323986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E3E78E4-47A9-4608-B3FD-C0881ADA4E3F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8482991" y="287325"/>
                <a:ext cx="1136696" cy="372033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AFE7157-680C-46E7-B97A-3211E3FFFC36}"/>
              </a:ext>
            </a:extLst>
          </p:cNvPr>
          <p:cNvSpPr/>
          <p:nvPr/>
        </p:nvSpPr>
        <p:spPr>
          <a:xfrm>
            <a:off x="27397" y="2406557"/>
            <a:ext cx="7411684" cy="2250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5127480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Breadth first traversal: trace the code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922564" y="61736"/>
          <a:ext cx="1476304" cy="1832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40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517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20A172B-9C01-48DF-AE21-3DE7EDD47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842372"/>
              </p:ext>
            </p:extLst>
          </p:nvPr>
        </p:nvGraphicFramePr>
        <p:xfrm>
          <a:off x="8109610" y="212584"/>
          <a:ext cx="382276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780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504799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778234">
                  <a:extLst>
                    <a:ext uri="{9D8B030D-6E8A-4147-A177-3AD203B41FA5}">
                      <a16:colId xmlns:a16="http://schemas.microsoft.com/office/drawing/2014/main" val="136848114"/>
                    </a:ext>
                  </a:extLst>
                </a:gridCol>
                <a:gridCol w="1016817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  <a:gridCol w="885130">
                  <a:extLst>
                    <a:ext uri="{9D8B030D-6E8A-4147-A177-3AD203B41FA5}">
                      <a16:colId xmlns:a16="http://schemas.microsoft.com/office/drawing/2014/main" val="2125865882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Node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/>
                        <a:t>i</a:t>
                      </a:r>
                      <a:endParaRPr lang="en-GB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Visited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Queue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[]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08751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1548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2539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4570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69920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48051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12438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613510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0768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53136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633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04855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9860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369748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578854"/>
                  </a:ext>
                </a:extLst>
              </a:tr>
            </a:tbl>
          </a:graphicData>
        </a:graphic>
      </p:graphicFrame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754222"/>
              </p:ext>
            </p:extLst>
          </p:nvPr>
        </p:nvGraphicFramePr>
        <p:xfrm>
          <a:off x="193981" y="2392716"/>
          <a:ext cx="7119449" cy="41452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'E':['D','B'],'F':['B','C’]}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3" name="Oval 22">
            <a:extLst>
              <a:ext uri="{FF2B5EF4-FFF2-40B4-BE49-F238E27FC236}">
                <a16:creationId xmlns:a16="http://schemas.microsoft.com/office/drawing/2014/main" id="{A98B8C37-7A86-4049-ADA6-D7E96DA2886A}"/>
              </a:ext>
            </a:extLst>
          </p:cNvPr>
          <p:cNvSpPr/>
          <p:nvPr/>
        </p:nvSpPr>
        <p:spPr>
          <a:xfrm>
            <a:off x="894160" y="76469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65CCE94-8465-4977-B206-B21D8221A9E9}"/>
              </a:ext>
            </a:extLst>
          </p:cNvPr>
          <p:cNvSpPr/>
          <p:nvPr/>
        </p:nvSpPr>
        <p:spPr>
          <a:xfrm>
            <a:off x="273698" y="1699553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037F161-EE0A-4DFF-AE27-B1E828AE6786}"/>
              </a:ext>
            </a:extLst>
          </p:cNvPr>
          <p:cNvSpPr/>
          <p:nvPr/>
        </p:nvSpPr>
        <p:spPr>
          <a:xfrm>
            <a:off x="2174788" y="104796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CC05916-D1A2-4AAA-8218-5D0D0452F6F0}"/>
              </a:ext>
            </a:extLst>
          </p:cNvPr>
          <p:cNvSpPr/>
          <p:nvPr/>
        </p:nvSpPr>
        <p:spPr>
          <a:xfrm>
            <a:off x="1514031" y="185523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AA6863AB-8FBE-4F21-BBFE-6EB7164D037E}"/>
              </a:ext>
            </a:extLst>
          </p:cNvPr>
          <p:cNvSpPr/>
          <p:nvPr/>
        </p:nvSpPr>
        <p:spPr>
          <a:xfrm>
            <a:off x="3641393" y="784156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19E0E1-D179-4BD1-AC9C-A7A88C1030FA}"/>
              </a:ext>
            </a:extLst>
          </p:cNvPr>
          <p:cNvSpPr/>
          <p:nvPr/>
        </p:nvSpPr>
        <p:spPr>
          <a:xfrm>
            <a:off x="3191413" y="200432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31125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3245070"/>
            <a:ext cx="5957031" cy="25451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/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2F587D33-F6B1-4C64-B9E8-1CCFA9F123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F392520F-51DB-45AE-889E-FA6225FCE8D4}"/>
              </a:ext>
            </a:extLst>
          </p:cNvPr>
          <p:cNvSpPr txBox="1"/>
          <p:nvPr/>
        </p:nvSpPr>
        <p:spPr>
          <a:xfrm>
            <a:off x="6148574" y="2529661"/>
            <a:ext cx="1560757" cy="39703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221350079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2980644"/>
            <a:ext cx="5957031" cy="26442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008295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B95C5748-6C4D-4E75-88BD-B54E48D246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E8BDD05C-9E53-4744-A123-A139688FE12B}"/>
              </a:ext>
            </a:extLst>
          </p:cNvPr>
          <p:cNvSpPr txBox="1"/>
          <p:nvPr/>
        </p:nvSpPr>
        <p:spPr>
          <a:xfrm>
            <a:off x="6148574" y="2529661"/>
            <a:ext cx="1560757" cy="39703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196344156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3276282"/>
            <a:ext cx="5845172" cy="2233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/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A368FBCF-B280-44E1-99F4-708AD1E436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E4AEE114-4CA3-45B8-8970-A3A7070A537B}"/>
              </a:ext>
            </a:extLst>
          </p:cNvPr>
          <p:cNvSpPr txBox="1"/>
          <p:nvPr/>
        </p:nvSpPr>
        <p:spPr>
          <a:xfrm>
            <a:off x="6148574" y="2529661"/>
            <a:ext cx="1560757" cy="39703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sz="1400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290350202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66369" y="3545845"/>
            <a:ext cx="5977058" cy="2981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670824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A1DA69E4-506C-4831-8A02-E90CBC280B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9088CFAD-7D35-4136-8B6B-60BD037BC930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294840920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66369" y="2471832"/>
            <a:ext cx="5977058" cy="22745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167793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:a16="http://schemas.microsoft.com/office/drawing/2014/main" id="{84EF8363-30A7-4213-B044-59A7AC3C7736}"/>
              </a:ext>
            </a:extLst>
          </p:cNvPr>
          <p:cNvSpPr/>
          <p:nvPr/>
        </p:nvSpPr>
        <p:spPr>
          <a:xfrm>
            <a:off x="2212082" y="1081477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013DE56D-BA08-46F7-B054-F37A8CDAD4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F7161660-EC49-4648-8022-ED9B3F951453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141512459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66369" y="2750159"/>
            <a:ext cx="6029631" cy="23048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667972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9AD1AB96-8CF8-4916-9866-6CB72625F4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9066AB7A-06DD-42F5-A306-B67BA0E22245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16807367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66369" y="2988202"/>
            <a:ext cx="5977058" cy="19621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151489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2F2332D1-3695-409F-92BF-AEA4FA1B29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9F822509-F06D-43F6-9B36-DA54582B44FD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297308502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86396" y="3292520"/>
            <a:ext cx="5957031" cy="20706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078052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7DA17AE2-68D0-4EA1-9517-9AAFEBF6BC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60F4F9B6-0814-45C4-940C-021DC394BCFB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243366920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66369" y="2980645"/>
            <a:ext cx="5977058" cy="26442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845996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9038CF66-4A56-4F93-97AF-C070123FFD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402ED577-1131-4E80-82FE-0C346E5233F9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102296866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4970BDF-99BE-4B46-85E1-BF76ACCC09E4}"/>
              </a:ext>
            </a:extLst>
          </p:cNvPr>
          <p:cNvSpPr/>
          <p:nvPr/>
        </p:nvSpPr>
        <p:spPr>
          <a:xfrm>
            <a:off x="66369" y="3277302"/>
            <a:ext cx="5977058" cy="2222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6" y="115643"/>
            <a:ext cx="6708299" cy="44902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Depth First Traversal: Code Tracing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59017" y="139371"/>
          <a:ext cx="1476304" cy="2191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609">
                <a:tc>
                  <a:txBody>
                    <a:bodyPr/>
                    <a:lstStyle/>
                    <a:p>
                      <a:r>
                        <a:rPr lang="en-GB" sz="1400" b="0"/>
                        <a:t>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E, C,F]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F]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[A, E]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/>
                        <a:t>[D, B]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/>
                        <a:t>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[B, C]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5B69BF46-CBFD-449C-AA67-EE25F9745D2D}"/>
              </a:ext>
            </a:extLst>
          </p:cNvPr>
          <p:cNvGrpSpPr/>
          <p:nvPr/>
        </p:nvGrpSpPr>
        <p:grpSpPr>
          <a:xfrm>
            <a:off x="296562" y="783676"/>
            <a:ext cx="3680650" cy="1547504"/>
            <a:chOff x="7361396" y="102390"/>
            <a:chExt cx="4351999" cy="1919538"/>
          </a:xfrm>
        </p:grpSpPr>
        <p:sp>
          <p:nvSpPr>
            <p:cNvPr id="6" name="Oval 5"/>
            <p:cNvSpPr/>
            <p:nvPr/>
          </p:nvSpPr>
          <p:spPr>
            <a:xfrm>
              <a:off x="8123396" y="102390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A</a:t>
              </a: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19687" y="474423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B</a:t>
              </a: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0822697" y="1652059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F</a:t>
              </a: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843833" y="1467124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E</a:t>
              </a: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361396" y="1280025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D</a:t>
              </a:r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353800" y="150437"/>
              <a:ext cx="359595" cy="369869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/>
                <a:t>C</a:t>
              </a:r>
              <a:endParaRPr lang="en-US"/>
            </a:p>
          </p:txBody>
        </p:sp>
        <p:cxnSp>
          <p:nvCxnSpPr>
            <p:cNvPr id="12" name="Straight Connector 11"/>
            <p:cNvCxnSpPr>
              <a:stCxn id="6" idx="3"/>
              <a:endCxn id="10" idx="7"/>
            </p:cNvCxnSpPr>
            <p:nvPr/>
          </p:nvCxnSpPr>
          <p:spPr>
            <a:xfrm flipH="1">
              <a:off x="7668330" y="418093"/>
              <a:ext cx="507727" cy="91609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9" idx="2"/>
              <a:endCxn id="10" idx="6"/>
            </p:cNvCxnSpPr>
            <p:nvPr/>
          </p:nvCxnSpPr>
          <p:spPr>
            <a:xfrm flipH="1" flipV="1">
              <a:off x="7720991" y="1464960"/>
              <a:ext cx="1122842" cy="18709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7"/>
              <a:endCxn id="7" idx="3"/>
            </p:cNvCxnSpPr>
            <p:nvPr/>
          </p:nvCxnSpPr>
          <p:spPr>
            <a:xfrm flipV="1">
              <a:off x="9150767" y="790126"/>
              <a:ext cx="521581" cy="73116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 flipH="1" flipV="1">
              <a:off x="9873519" y="844292"/>
              <a:ext cx="1075873" cy="8619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8" idx="7"/>
              <a:endCxn id="11" idx="4"/>
            </p:cNvCxnSpPr>
            <p:nvPr/>
          </p:nvCxnSpPr>
          <p:spPr>
            <a:xfrm flipV="1">
              <a:off x="11129631" y="520306"/>
              <a:ext cx="403967" cy="1185919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2"/>
              <a:endCxn id="7" idx="6"/>
            </p:cNvCxnSpPr>
            <p:nvPr/>
          </p:nvCxnSpPr>
          <p:spPr>
            <a:xfrm flipH="1">
              <a:off x="9979282" y="335372"/>
              <a:ext cx="1374518" cy="32398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6"/>
              <a:endCxn id="7" idx="2"/>
            </p:cNvCxnSpPr>
            <p:nvPr/>
          </p:nvCxnSpPr>
          <p:spPr>
            <a:xfrm>
              <a:off x="8482991" y="287325"/>
              <a:ext cx="1136696" cy="37203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75305AD3-FFBB-4FC2-87CA-3041FDC5692B}"/>
              </a:ext>
            </a:extLst>
          </p:cNvPr>
          <p:cNvGraphicFramePr>
            <a:graphicFrameLocks noGrp="1"/>
          </p:cNvGraphicFramePr>
          <p:nvPr/>
        </p:nvGraphicFramePr>
        <p:xfrm>
          <a:off x="182050" y="19308247"/>
          <a:ext cx="7119449" cy="49987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3199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6626250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queue = []            # Create empty queue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    #  Enqueue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while queue is not empty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node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queue.pop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(0) # dequeue node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 (node, end = " ") 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# For each adjacent node to current node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if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             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# Check to see if it has already been visited if not then,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queue.append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Add node to queue 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# Node has been visited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Graph represented as an adjacency list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graph={'A':['D','B'], 'B':['A','E','C','F'], 'C’:\ ['B','F’],'D': ['A','E'], 'E':['D','B'],'F':['B','C']}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Create a list of visited nodes, set to false to begin with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breadth_first_traversal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("A") 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0D3C544-A215-4E2C-AD73-6F2C7C260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17025"/>
              </p:ext>
            </p:extLst>
          </p:nvPr>
        </p:nvGraphicFramePr>
        <p:xfrm>
          <a:off x="8448180" y="1171716"/>
          <a:ext cx="3128705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339">
                  <a:extLst>
                    <a:ext uri="{9D8B030D-6E8A-4147-A177-3AD203B41FA5}">
                      <a16:colId xmlns:a16="http://schemas.microsoft.com/office/drawing/2014/main" val="3682047714"/>
                    </a:ext>
                  </a:extLst>
                </a:gridCol>
                <a:gridCol w="719029">
                  <a:extLst>
                    <a:ext uri="{9D8B030D-6E8A-4147-A177-3AD203B41FA5}">
                      <a16:colId xmlns:a16="http://schemas.microsoft.com/office/drawing/2014/main" val="1898733267"/>
                    </a:ext>
                  </a:extLst>
                </a:gridCol>
                <a:gridCol w="691962">
                  <a:extLst>
                    <a:ext uri="{9D8B030D-6E8A-4147-A177-3AD203B41FA5}">
                      <a16:colId xmlns:a16="http://schemas.microsoft.com/office/drawing/2014/main" val="1488844407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833468132"/>
                    </a:ext>
                  </a:extLst>
                </a:gridCol>
              </a:tblGrid>
              <a:tr h="255632"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/>
                        <a:t>Node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err="1"/>
                        <a:t>i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Visited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06287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49835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9010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[A,D]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032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73106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17256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175127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82612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572704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[A,D,E,B]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92085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639135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6948"/>
                  </a:ext>
                </a:extLst>
              </a:tr>
              <a:tr h="255632"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47816"/>
                  </a:ext>
                </a:extLst>
              </a:tr>
            </a:tbl>
          </a:graphicData>
        </a:graphic>
      </p:graphicFrame>
      <p:sp>
        <p:nvSpPr>
          <p:cNvPr id="29" name="Oval 28">
            <a:extLst>
              <a:ext uri="{FF2B5EF4-FFF2-40B4-BE49-F238E27FC236}">
                <a16:creationId xmlns:a16="http://schemas.microsoft.com/office/drawing/2014/main" id="{E9259AB9-B6ED-4609-A995-8293FABA9B22}"/>
              </a:ext>
            </a:extLst>
          </p:cNvPr>
          <p:cNvSpPr/>
          <p:nvPr/>
        </p:nvSpPr>
        <p:spPr>
          <a:xfrm>
            <a:off x="3678687" y="817671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02D3E96-DDD8-456B-937A-3CEED9159053}"/>
              </a:ext>
            </a:extLst>
          </p:cNvPr>
          <p:cNvSpPr/>
          <p:nvPr/>
        </p:nvSpPr>
        <p:spPr>
          <a:xfrm>
            <a:off x="3228707" y="2037842"/>
            <a:ext cx="304123" cy="298183"/>
          </a:xfrm>
          <a:prstGeom prst="ellipse">
            <a:avLst/>
          </a:prstGeom>
          <a:solidFill>
            <a:srgbClr val="FF0000">
              <a:alpha val="47843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19">
            <a:extLst>
              <a:ext uri="{FF2B5EF4-FFF2-40B4-BE49-F238E27FC236}">
                <a16:creationId xmlns:a16="http://schemas.microsoft.com/office/drawing/2014/main" id="{5FEB6A0D-B8F9-4E2C-BA65-458699EB2B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244270"/>
              </p:ext>
            </p:extLst>
          </p:nvPr>
        </p:nvGraphicFramePr>
        <p:xfrm>
          <a:off x="387624" y="2377440"/>
          <a:ext cx="5459723" cy="4206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78650">
                  <a:extLst>
                    <a:ext uri="{9D8B030D-6E8A-4147-A177-3AD203B41FA5}">
                      <a16:colId xmlns:a16="http://schemas.microsoft.com/office/drawing/2014/main" val="64181146"/>
                    </a:ext>
                  </a:extLst>
                </a:gridCol>
                <a:gridCol w="4981073">
                  <a:extLst>
                    <a:ext uri="{9D8B030D-6E8A-4147-A177-3AD203B41FA5}">
                      <a16:colId xmlns:a16="http://schemas.microsoft.com/office/drawing/2014/main" val="109364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visited.append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(node)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graph[node]: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if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not in visited: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  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return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graph={“A”:[“D”,“B”],\ “B”:[“A”,”E”,”C”,”F”],\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“C”: [“B”,“F”], “D”: [“A”,”E”],\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”E”:[“D”,”B”],”F”:[“B”,”C”]}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visited = []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depth_first_traversal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print(visited)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52366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20F60F22-1F3A-4D56-BE4B-5DED8E974B41}"/>
              </a:ext>
            </a:extLst>
          </p:cNvPr>
          <p:cNvSpPr txBox="1"/>
          <p:nvPr/>
        </p:nvSpPr>
        <p:spPr>
          <a:xfrm>
            <a:off x="6279827" y="2526179"/>
            <a:ext cx="1560757" cy="403187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Stack Heap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b="1" dirty="0"/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  <a:endParaRPr lang="en-GB" sz="1400" b="1" dirty="0"/>
          </a:p>
          <a:p>
            <a:r>
              <a:rPr lang="en-GB" sz="1400" dirty="0"/>
              <a:t>node: B</a:t>
            </a:r>
          </a:p>
          <a:p>
            <a:r>
              <a:rPr lang="en-GB" sz="1400" dirty="0"/>
              <a:t>call: 4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E</a:t>
            </a:r>
          </a:p>
          <a:p>
            <a:r>
              <a:rPr lang="en-GB" sz="1400" dirty="0"/>
              <a:t>call: 3</a:t>
            </a:r>
          </a:p>
          <a:p>
            <a:r>
              <a:rPr lang="en-GB" sz="1400" dirty="0"/>
              <a:t>return </a:t>
            </a:r>
            <a:r>
              <a:rPr lang="en-GB" sz="1400" dirty="0" err="1"/>
              <a:t>addr</a:t>
            </a:r>
            <a:r>
              <a:rPr lang="en-GB" sz="1400" dirty="0"/>
              <a:t> line: 6</a:t>
            </a:r>
          </a:p>
          <a:p>
            <a:r>
              <a:rPr lang="en-GB" sz="1400" dirty="0"/>
              <a:t>node: D</a:t>
            </a:r>
          </a:p>
          <a:p>
            <a:r>
              <a:rPr lang="en-GB" sz="1400" dirty="0"/>
              <a:t>call 2:</a:t>
            </a:r>
          </a:p>
          <a:p>
            <a:r>
              <a:rPr lang="en-GB" sz="1400" dirty="0"/>
              <a:t>node: A</a:t>
            </a:r>
          </a:p>
          <a:p>
            <a:r>
              <a:rPr lang="en-GB" sz="1400" dirty="0"/>
              <a:t>call: 1</a:t>
            </a:r>
          </a:p>
        </p:txBody>
      </p:sp>
    </p:spTree>
    <p:extLst>
      <p:ext uri="{BB962C8B-B14F-4D97-AF65-F5344CB8AC3E}">
        <p14:creationId xmlns:p14="http://schemas.microsoft.com/office/powerpoint/2010/main" val="370648904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3374</TotalTime>
  <Words>43108</Words>
  <Application>Microsoft Office PowerPoint</Application>
  <PresentationFormat>Widescreen</PresentationFormat>
  <Paragraphs>12243</Paragraphs>
  <Slides>127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127</vt:i4>
      </vt:variant>
    </vt:vector>
  </HeadingPairs>
  <TitlesOfParts>
    <vt:vector size="135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In pairs, predict what the following code does</vt:lpstr>
      <vt:lpstr>Graph Traversal</vt:lpstr>
      <vt:lpstr>Learning objectives</vt:lpstr>
      <vt:lpstr>Breadth first traversal</vt:lpstr>
      <vt:lpstr>Investigate the code by adding comments to each line</vt:lpstr>
      <vt:lpstr>Investigate the code by adding comments to each line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Breadth first traversal: trace the code</vt:lpstr>
      <vt:lpstr>Depth first traversal</vt:lpstr>
      <vt:lpstr>In pairs, predict what the following code does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Code Tracing</vt:lpstr>
      <vt:lpstr>Depth First Traversal: Iterative algorithm</vt:lpstr>
      <vt:lpstr>Depth First Traversal: Iterative algorithm</vt:lpstr>
      <vt:lpstr>Navigating a maze with depth first traversal</vt:lpstr>
      <vt:lpstr>Create a graph for the following maze</vt:lpstr>
      <vt:lpstr>Create a graph for the following maze</vt:lpstr>
      <vt:lpstr>AQA Past Papers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2</cp:revision>
  <cp:lastPrinted>2016-09-16T11:32:46Z</cp:lastPrinted>
  <dcterms:created xsi:type="dcterms:W3CDTF">2016-09-09T07:37:57Z</dcterms:created>
  <dcterms:modified xsi:type="dcterms:W3CDTF">2025-03-27T07:31:29Z</dcterms:modified>
</cp:coreProperties>
</file>