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sldIdLst>
    <p:sldId id="387" r:id="rId5"/>
    <p:sldId id="304" r:id="rId6"/>
    <p:sldId id="280" r:id="rId7"/>
    <p:sldId id="278" r:id="rId8"/>
    <p:sldId id="369" r:id="rId9"/>
    <p:sldId id="327" r:id="rId10"/>
    <p:sldId id="329" r:id="rId11"/>
    <p:sldId id="330" r:id="rId12"/>
    <p:sldId id="388" r:id="rId13"/>
    <p:sldId id="373" r:id="rId14"/>
    <p:sldId id="397" r:id="rId15"/>
    <p:sldId id="285" r:id="rId16"/>
    <p:sldId id="379" r:id="rId17"/>
    <p:sldId id="385" r:id="rId18"/>
    <p:sldId id="368" r:id="rId19"/>
    <p:sldId id="378" r:id="rId20"/>
    <p:sldId id="375" r:id="rId21"/>
    <p:sldId id="377" r:id="rId22"/>
    <p:sldId id="328" r:id="rId23"/>
    <p:sldId id="386" r:id="rId24"/>
    <p:sldId id="33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35F0F0-8F68-4439-93C4-AA8CEE016A0B}" v="4" dt="2022-12-06T10:26:46.386"/>
    <p1510:client id="{7C61F6A4-72F9-47E4-B1C1-BF0A3F5E272E}" v="2" dt="2022-12-06T20:55:11.1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2353" autoAdjust="0"/>
    <p:restoredTop sz="94660"/>
  </p:normalViewPr>
  <p:slideViewPr>
    <p:cSldViewPr snapToGrid="0">
      <p:cViewPr varScale="1">
        <p:scale>
          <a:sx n="97" d="100"/>
          <a:sy n="97" d="100"/>
        </p:scale>
        <p:origin x="516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93F9CE82-9388-4DFB-8398-C762B5E7F970}"/>
    <pc:docChg chg="custSel addSld delSld modSld sldOrd">
      <pc:chgData name="William Grey" userId="37b73424-c081-4fc2-b1af-363f4f3fd4f3" providerId="ADAL" clId="{93F9CE82-9388-4DFB-8398-C762B5E7F970}" dt="2020-11-10T22:04:04.216" v="812" actId="27636"/>
      <pc:docMkLst>
        <pc:docMk/>
      </pc:docMkLst>
      <pc:sldChg chg="delSp modSp mod">
        <pc:chgData name="William Grey" userId="37b73424-c081-4fc2-b1af-363f4f3fd4f3" providerId="ADAL" clId="{93F9CE82-9388-4DFB-8398-C762B5E7F970}" dt="2020-11-10T21:49:16.253" v="793" actId="20577"/>
        <pc:sldMkLst>
          <pc:docMk/>
          <pc:sldMk cId="1179004007" sldId="281"/>
        </pc:sldMkLst>
        <pc:spChg chg="mod">
          <ac:chgData name="William Grey" userId="37b73424-c081-4fc2-b1af-363f4f3fd4f3" providerId="ADAL" clId="{93F9CE82-9388-4DFB-8398-C762B5E7F970}" dt="2020-11-10T21:43:18.462" v="763" actId="20577"/>
          <ac:spMkLst>
            <pc:docMk/>
            <pc:sldMk cId="1179004007" sldId="281"/>
            <ac:spMk id="3" creationId="{00000000-0000-0000-0000-000000000000}"/>
          </ac:spMkLst>
        </pc:spChg>
        <pc:spChg chg="mod">
          <ac:chgData name="William Grey" userId="37b73424-c081-4fc2-b1af-363f4f3fd4f3" providerId="ADAL" clId="{93F9CE82-9388-4DFB-8398-C762B5E7F970}" dt="2020-11-10T21:42:25.865" v="754" actId="20577"/>
          <ac:spMkLst>
            <pc:docMk/>
            <pc:sldMk cId="1179004007" sldId="281"/>
            <ac:spMk id="4" creationId="{DEE5E8D6-3700-4CF3-8819-3B6B6E2AC869}"/>
          </ac:spMkLst>
        </pc:spChg>
        <pc:spChg chg="mod">
          <ac:chgData name="William Grey" userId="37b73424-c081-4fc2-b1af-363f4f3fd4f3" providerId="ADAL" clId="{93F9CE82-9388-4DFB-8398-C762B5E7F970}" dt="2020-11-10T21:42:21.962" v="752" actId="1076"/>
          <ac:spMkLst>
            <pc:docMk/>
            <pc:sldMk cId="1179004007" sldId="281"/>
            <ac:spMk id="11" creationId="{15AF5C50-1CDA-4FA2-8BF5-0FE313035931}"/>
          </ac:spMkLst>
        </pc:spChg>
        <pc:spChg chg="mod">
          <ac:chgData name="William Grey" userId="37b73424-c081-4fc2-b1af-363f4f3fd4f3" providerId="ADAL" clId="{93F9CE82-9388-4DFB-8398-C762B5E7F970}" dt="2020-11-10T21:49:16.253" v="793" actId="20577"/>
          <ac:spMkLst>
            <pc:docMk/>
            <pc:sldMk cId="1179004007" sldId="281"/>
            <ac:spMk id="12" creationId="{FB015B84-1E45-489B-B3B3-05E7FEB0C0FE}"/>
          </ac:spMkLst>
        </pc:spChg>
        <pc:spChg chg="del">
          <ac:chgData name="William Grey" userId="37b73424-c081-4fc2-b1af-363f4f3fd4f3" providerId="ADAL" clId="{93F9CE82-9388-4DFB-8398-C762B5E7F970}" dt="2020-11-10T21:43:28.068" v="764" actId="478"/>
          <ac:spMkLst>
            <pc:docMk/>
            <pc:sldMk cId="1179004007" sldId="281"/>
            <ac:spMk id="13" creationId="{40574B69-159B-4BB6-84DE-C90F55B62AA1}"/>
          </ac:spMkLst>
        </pc:spChg>
      </pc:sldChg>
      <pc:sldChg chg="modSp mod">
        <pc:chgData name="William Grey" userId="37b73424-c081-4fc2-b1af-363f4f3fd4f3" providerId="ADAL" clId="{93F9CE82-9388-4DFB-8398-C762B5E7F970}" dt="2020-11-10T22:04:04.216" v="812" actId="27636"/>
        <pc:sldMkLst>
          <pc:docMk/>
          <pc:sldMk cId="338037635" sldId="283"/>
        </pc:sldMkLst>
        <pc:spChg chg="mod">
          <ac:chgData name="William Grey" userId="37b73424-c081-4fc2-b1af-363f4f3fd4f3" providerId="ADAL" clId="{93F9CE82-9388-4DFB-8398-C762B5E7F970}" dt="2020-11-10T21:38:17.997" v="726" actId="20577"/>
          <ac:spMkLst>
            <pc:docMk/>
            <pc:sldMk cId="338037635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93F9CE82-9388-4DFB-8398-C762B5E7F970}" dt="2020-11-10T22:04:04.216" v="812" actId="27636"/>
          <ac:spMkLst>
            <pc:docMk/>
            <pc:sldMk cId="338037635" sldId="283"/>
            <ac:spMk id="3" creationId="{00000000-0000-0000-0000-000000000000}"/>
          </ac:spMkLst>
        </pc:spChg>
      </pc:sldChg>
      <pc:sldChg chg="ord">
        <pc:chgData name="William Grey" userId="37b73424-c081-4fc2-b1af-363f4f3fd4f3" providerId="ADAL" clId="{93F9CE82-9388-4DFB-8398-C762B5E7F970}" dt="2020-11-10T21:52:08.615" v="809"/>
        <pc:sldMkLst>
          <pc:docMk/>
          <pc:sldMk cId="1281604016" sldId="285"/>
        </pc:sldMkLst>
      </pc:sldChg>
      <pc:sldChg chg="modSp new mod ord">
        <pc:chgData name="William Grey" userId="37b73424-c081-4fc2-b1af-363f4f3fd4f3" providerId="ADAL" clId="{93F9CE82-9388-4DFB-8398-C762B5E7F970}" dt="2020-11-10T21:36:52.493" v="667"/>
        <pc:sldMkLst>
          <pc:docMk/>
          <pc:sldMk cId="1574676788" sldId="304"/>
        </pc:sldMkLst>
        <pc:spChg chg="mod">
          <ac:chgData name="William Grey" userId="37b73424-c081-4fc2-b1af-363f4f3fd4f3" providerId="ADAL" clId="{93F9CE82-9388-4DFB-8398-C762B5E7F970}" dt="2020-11-10T21:05:59.565" v="54" actId="20577"/>
          <ac:spMkLst>
            <pc:docMk/>
            <pc:sldMk cId="1574676788" sldId="304"/>
            <ac:spMk id="2" creationId="{22BEFC99-72EC-4221-8B5C-8E14C32EDEC2}"/>
          </ac:spMkLst>
        </pc:spChg>
        <pc:spChg chg="mod">
          <ac:chgData name="William Grey" userId="37b73424-c081-4fc2-b1af-363f4f3fd4f3" providerId="ADAL" clId="{93F9CE82-9388-4DFB-8398-C762B5E7F970}" dt="2020-11-10T21:18:22.600" v="430" actId="20577"/>
          <ac:spMkLst>
            <pc:docMk/>
            <pc:sldMk cId="1574676788" sldId="304"/>
            <ac:spMk id="3" creationId="{9D1F9916-5D3A-4389-996A-289FDE6583A7}"/>
          </ac:spMkLst>
        </pc:spChg>
      </pc:sldChg>
      <pc:sldChg chg="modSp new mod ord">
        <pc:chgData name="William Grey" userId="37b73424-c081-4fc2-b1af-363f4f3fd4f3" providerId="ADAL" clId="{93F9CE82-9388-4DFB-8398-C762B5E7F970}" dt="2020-11-10T21:51:49.821" v="807"/>
        <pc:sldMkLst>
          <pc:docMk/>
          <pc:sldMk cId="411936482" sldId="305"/>
        </pc:sldMkLst>
        <pc:spChg chg="mod">
          <ac:chgData name="William Grey" userId="37b73424-c081-4fc2-b1af-363f4f3fd4f3" providerId="ADAL" clId="{93F9CE82-9388-4DFB-8398-C762B5E7F970}" dt="2020-11-10T21:11:55.485" v="303" actId="20577"/>
          <ac:spMkLst>
            <pc:docMk/>
            <pc:sldMk cId="411936482" sldId="305"/>
            <ac:spMk id="2" creationId="{4470B087-CEE6-4E29-AA3E-C7D16A48FBB5}"/>
          </ac:spMkLst>
        </pc:spChg>
        <pc:spChg chg="mod">
          <ac:chgData name="William Grey" userId="37b73424-c081-4fc2-b1af-363f4f3fd4f3" providerId="ADAL" clId="{93F9CE82-9388-4DFB-8398-C762B5E7F970}" dt="2020-11-10T21:20:29.814" v="464" actId="20577"/>
          <ac:spMkLst>
            <pc:docMk/>
            <pc:sldMk cId="411936482" sldId="305"/>
            <ac:spMk id="3" creationId="{9989CD83-7AE5-42B3-992D-73087C4F3F4E}"/>
          </ac:spMkLst>
        </pc:spChg>
      </pc:sldChg>
      <pc:sldChg chg="modSp new mod ord">
        <pc:chgData name="William Grey" userId="37b73424-c081-4fc2-b1af-363f4f3fd4f3" providerId="ADAL" clId="{93F9CE82-9388-4DFB-8398-C762B5E7F970}" dt="2020-11-10T21:49:53.656" v="805" actId="20577"/>
        <pc:sldMkLst>
          <pc:docMk/>
          <pc:sldMk cId="1405570378" sldId="306"/>
        </pc:sldMkLst>
        <pc:spChg chg="mod">
          <ac:chgData name="William Grey" userId="37b73424-c081-4fc2-b1af-363f4f3fd4f3" providerId="ADAL" clId="{93F9CE82-9388-4DFB-8398-C762B5E7F970}" dt="2020-11-10T21:28:04.137" v="491" actId="20577"/>
          <ac:spMkLst>
            <pc:docMk/>
            <pc:sldMk cId="1405570378" sldId="306"/>
            <ac:spMk id="2" creationId="{9AA8F892-BE9D-4202-A487-417609E1145D}"/>
          </ac:spMkLst>
        </pc:spChg>
        <pc:spChg chg="mod">
          <ac:chgData name="William Grey" userId="37b73424-c081-4fc2-b1af-363f4f3fd4f3" providerId="ADAL" clId="{93F9CE82-9388-4DFB-8398-C762B5E7F970}" dt="2020-11-10T21:49:53.656" v="805" actId="20577"/>
          <ac:spMkLst>
            <pc:docMk/>
            <pc:sldMk cId="1405570378" sldId="306"/>
            <ac:spMk id="3" creationId="{72AEF3D0-15C3-4C30-8D69-E360730AB7DE}"/>
          </ac:spMkLst>
        </pc:spChg>
      </pc:sldChg>
      <pc:sldChg chg="add del">
        <pc:chgData name="William Grey" userId="37b73424-c081-4fc2-b1af-363f4f3fd4f3" providerId="ADAL" clId="{93F9CE82-9388-4DFB-8398-C762B5E7F970}" dt="2020-11-10T21:31:25.105" v="559" actId="47"/>
        <pc:sldMkLst>
          <pc:docMk/>
          <pc:sldMk cId="4040873555" sldId="307"/>
        </pc:sldMkLst>
      </pc:sldChg>
      <pc:sldChg chg="modSp add mod">
        <pc:chgData name="William Grey" userId="37b73424-c081-4fc2-b1af-363f4f3fd4f3" providerId="ADAL" clId="{93F9CE82-9388-4DFB-8398-C762B5E7F970}" dt="2020-11-10T21:31:56.666" v="560" actId="20577"/>
        <pc:sldMkLst>
          <pc:docMk/>
          <pc:sldMk cId="749688099" sldId="308"/>
        </pc:sldMkLst>
        <pc:spChg chg="mod">
          <ac:chgData name="William Grey" userId="37b73424-c081-4fc2-b1af-363f4f3fd4f3" providerId="ADAL" clId="{93F9CE82-9388-4DFB-8398-C762B5E7F970}" dt="2020-11-10T21:31:56.666" v="560" actId="20577"/>
          <ac:spMkLst>
            <pc:docMk/>
            <pc:sldMk cId="749688099" sldId="308"/>
            <ac:spMk id="3" creationId="{3669D64C-DBAC-49B8-A3B0-C9AEE4F3BB8A}"/>
          </ac:spMkLst>
        </pc:spChg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3342204590" sldId="309"/>
        </pc:sldMkLst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2674999042" sldId="310"/>
        </pc:sldMkLst>
      </pc:sldChg>
      <pc:sldChg chg="add">
        <pc:chgData name="William Grey" userId="37b73424-c081-4fc2-b1af-363f4f3fd4f3" providerId="ADAL" clId="{93F9CE82-9388-4DFB-8398-C762B5E7F970}" dt="2020-11-10T21:31:20.678" v="558"/>
        <pc:sldMkLst>
          <pc:docMk/>
          <pc:sldMk cId="1646290453" sldId="311"/>
        </pc:sldMkLst>
      </pc:sldChg>
      <pc:sldChg chg="add del">
        <pc:chgData name="William Grey" userId="37b73424-c081-4fc2-b1af-363f4f3fd4f3" providerId="ADAL" clId="{93F9CE82-9388-4DFB-8398-C762B5E7F970}" dt="2020-11-10T21:36:37.699" v="665" actId="47"/>
        <pc:sldMkLst>
          <pc:docMk/>
          <pc:sldMk cId="2433329042" sldId="312"/>
        </pc:sldMkLst>
      </pc:sldChg>
    </pc:docChg>
  </pc:docChgLst>
  <pc:docChgLst>
    <pc:chgData name="William Grey" userId="37b73424-c081-4fc2-b1af-363f4f3fd4f3" providerId="ADAL" clId="{101C8B21-331E-4094-B482-500B4DCD29DE}"/>
    <pc:docChg chg="custSel modSld">
      <pc:chgData name="William Grey" userId="37b73424-c081-4fc2-b1af-363f4f3fd4f3" providerId="ADAL" clId="{101C8B21-331E-4094-B482-500B4DCD29DE}" dt="2020-03-17T09:13:50.499" v="92" actId="20577"/>
      <pc:docMkLst>
        <pc:docMk/>
      </pc:docMkLst>
      <pc:sldChg chg="modSp mod">
        <pc:chgData name="William Grey" userId="37b73424-c081-4fc2-b1af-363f4f3fd4f3" providerId="ADAL" clId="{101C8B21-331E-4094-B482-500B4DCD29DE}" dt="2020-03-17T09:07:43.178" v="6" actId="20577"/>
        <pc:sldMkLst>
          <pc:docMk/>
          <pc:sldMk cId="3592224826" sldId="300"/>
        </pc:sldMkLst>
        <pc:spChg chg="mod">
          <ac:chgData name="William Grey" userId="37b73424-c081-4fc2-b1af-363f4f3fd4f3" providerId="ADAL" clId="{101C8B21-331E-4094-B482-500B4DCD29DE}" dt="2020-03-17T09:07:43.178" v="6" actId="20577"/>
          <ac:spMkLst>
            <pc:docMk/>
            <pc:sldMk cId="3592224826" sldId="300"/>
            <ac:spMk id="3" creationId="{25B9E5D4-BD4A-43D1-A7C1-70DD701A1856}"/>
          </ac:spMkLst>
        </pc:spChg>
      </pc:sldChg>
      <pc:sldChg chg="addSp modSp mod">
        <pc:chgData name="William Grey" userId="37b73424-c081-4fc2-b1af-363f4f3fd4f3" providerId="ADAL" clId="{101C8B21-331E-4094-B482-500B4DCD29DE}" dt="2020-03-17T09:13:50.499" v="92" actId="20577"/>
        <pc:sldMkLst>
          <pc:docMk/>
          <pc:sldMk cId="3726858301" sldId="301"/>
        </pc:sldMkLst>
        <pc:spChg chg="mod">
          <ac:chgData name="William Grey" userId="37b73424-c081-4fc2-b1af-363f4f3fd4f3" providerId="ADAL" clId="{101C8B21-331E-4094-B482-500B4DCD29DE}" dt="2020-03-17T09:12:10.926" v="31" actId="14100"/>
          <ac:spMkLst>
            <pc:docMk/>
            <pc:sldMk cId="3726858301" sldId="301"/>
            <ac:spMk id="3" creationId="{52673DD8-E0C3-4D36-BB45-6678B36384AB}"/>
          </ac:spMkLst>
        </pc:spChg>
        <pc:spChg chg="add mod">
          <ac:chgData name="William Grey" userId="37b73424-c081-4fc2-b1af-363f4f3fd4f3" providerId="ADAL" clId="{101C8B21-331E-4094-B482-500B4DCD29DE}" dt="2020-03-17T09:13:50.499" v="92" actId="20577"/>
          <ac:spMkLst>
            <pc:docMk/>
            <pc:sldMk cId="3726858301" sldId="301"/>
            <ac:spMk id="4" creationId="{F1DB37C3-F521-40FA-8991-5DCACB2806ED}"/>
          </ac:spMkLst>
        </pc:spChg>
      </pc:sldChg>
    </pc:docChg>
  </pc:docChgLst>
  <pc:docChgLst>
    <pc:chgData name="William Grey" userId="37b73424-c081-4fc2-b1af-363f4f3fd4f3" providerId="ADAL" clId="{A1F83062-0A27-4DA1-A422-4BEF01DEB790}"/>
    <pc:docChg chg="custSel addSld modSld sldOrd">
      <pc:chgData name="William Grey" userId="37b73424-c081-4fc2-b1af-363f4f3fd4f3" providerId="ADAL" clId="{A1F83062-0A27-4DA1-A422-4BEF01DEB790}" dt="2020-11-05T14:10:01.786" v="3"/>
      <pc:docMkLst>
        <pc:docMk/>
      </pc:docMkLst>
      <pc:sldChg chg="delSp add mod ord">
        <pc:chgData name="William Grey" userId="37b73424-c081-4fc2-b1af-363f4f3fd4f3" providerId="ADAL" clId="{A1F83062-0A27-4DA1-A422-4BEF01DEB790}" dt="2020-11-05T14:10:01.786" v="3"/>
        <pc:sldMkLst>
          <pc:docMk/>
          <pc:sldMk cId="3283380995" sldId="303"/>
        </pc:sldMkLst>
        <pc:spChg chg="del">
          <ac:chgData name="William Grey" userId="37b73424-c081-4fc2-b1af-363f4f3fd4f3" providerId="ADAL" clId="{A1F83062-0A27-4DA1-A422-4BEF01DEB790}" dt="2020-11-05T14:06:17.595" v="1" actId="478"/>
          <ac:spMkLst>
            <pc:docMk/>
            <pc:sldMk cId="3283380995" sldId="303"/>
            <ac:spMk id="4" creationId="{F1DB37C3-F521-40FA-8991-5DCACB2806ED}"/>
          </ac:spMkLst>
        </pc:spChg>
      </pc:sldChg>
    </pc:docChg>
  </pc:docChgLst>
  <pc:docChgLst>
    <pc:chgData name="William" userId="37b73424-c081-4fc2-b1af-363f4f3fd4f3" providerId="ADAL" clId="{62B58A81-1186-40F9-A90B-AF537762BD4A}"/>
    <pc:docChg chg="custSel addSld modSld">
      <pc:chgData name="William" userId="37b73424-c081-4fc2-b1af-363f4f3fd4f3" providerId="ADAL" clId="{62B58A81-1186-40F9-A90B-AF537762BD4A}" dt="2021-11-17T10:31:56.124" v="455" actId="20577"/>
      <pc:docMkLst>
        <pc:docMk/>
      </pc:docMkLst>
      <pc:sldChg chg="addSp delSp modSp new mod">
        <pc:chgData name="William" userId="37b73424-c081-4fc2-b1af-363f4f3fd4f3" providerId="ADAL" clId="{62B58A81-1186-40F9-A90B-AF537762BD4A}" dt="2021-11-17T10:31:56.124" v="455" actId="20577"/>
        <pc:sldMkLst>
          <pc:docMk/>
          <pc:sldMk cId="123176197" sldId="379"/>
        </pc:sldMkLst>
        <pc:spChg chg="del">
          <ac:chgData name="William" userId="37b73424-c081-4fc2-b1af-363f4f3fd4f3" providerId="ADAL" clId="{62B58A81-1186-40F9-A90B-AF537762BD4A}" dt="2021-11-17T10:01:42.341" v="10" actId="1032"/>
          <ac:spMkLst>
            <pc:docMk/>
            <pc:sldMk cId="123176197" sldId="379"/>
            <ac:spMk id="3" creationId="{2F098AE7-4CE9-4940-9633-D3B045F47F22}"/>
          </ac:spMkLst>
        </pc:spChg>
        <pc:spChg chg="add del mod">
          <ac:chgData name="William" userId="37b73424-c081-4fc2-b1af-363f4f3fd4f3" providerId="ADAL" clId="{62B58A81-1186-40F9-A90B-AF537762BD4A}" dt="2021-11-17T10:01:52.720" v="14" actId="478"/>
          <ac:spMkLst>
            <pc:docMk/>
            <pc:sldMk cId="123176197" sldId="379"/>
            <ac:spMk id="4" creationId="{842EC2A5-4541-4367-8175-DA989C8A89D8}"/>
          </ac:spMkLst>
        </pc:spChg>
        <pc:spChg chg="add del mod">
          <ac:chgData name="William" userId="37b73424-c081-4fc2-b1af-363f4f3fd4f3" providerId="ADAL" clId="{62B58A81-1186-40F9-A90B-AF537762BD4A}" dt="2021-11-17T10:25:26.823" v="385" actId="478"/>
          <ac:spMkLst>
            <pc:docMk/>
            <pc:sldMk cId="123176197" sldId="379"/>
            <ac:spMk id="8" creationId="{E46BDF21-60A8-4AFC-B03C-D19BFB471DD1}"/>
          </ac:spMkLst>
        </pc:spChg>
        <pc:graphicFrameChg chg="add del mod modGraphic">
          <ac:chgData name="William" userId="37b73424-c081-4fc2-b1af-363f4f3fd4f3" providerId="ADAL" clId="{62B58A81-1186-40F9-A90B-AF537762BD4A}" dt="2021-11-17T10:25:10.590" v="381" actId="478"/>
          <ac:graphicFrameMkLst>
            <pc:docMk/>
            <pc:sldMk cId="123176197" sldId="379"/>
            <ac:graphicFrameMk id="5" creationId="{A04298A8-6B58-4DE4-B46A-FAF52F607492}"/>
          </ac:graphicFrameMkLst>
        </pc:graphicFrameChg>
        <pc:graphicFrameChg chg="add mod modGraphic">
          <ac:chgData name="William" userId="37b73424-c081-4fc2-b1af-363f4f3fd4f3" providerId="ADAL" clId="{62B58A81-1186-40F9-A90B-AF537762BD4A}" dt="2021-11-17T10:31:56.124" v="455" actId="20577"/>
          <ac:graphicFrameMkLst>
            <pc:docMk/>
            <pc:sldMk cId="123176197" sldId="379"/>
            <ac:graphicFrameMk id="6" creationId="{654A6CD8-6D43-435E-AAED-8BE0EA9B034E}"/>
          </ac:graphicFrameMkLst>
        </pc:graphicFrameChg>
      </pc:sldChg>
    </pc:docChg>
  </pc:docChgLst>
  <pc:docChgLst>
    <pc:chgData name="William Grey" userId="37b73424-c081-4fc2-b1af-363f4f3fd4f3" providerId="ADAL" clId="{C2603A99-3D02-4B5D-A5C4-2483C9AF8A6C}"/>
    <pc:docChg chg="undo custSel modSld">
      <pc:chgData name="William Grey" userId="37b73424-c081-4fc2-b1af-363f4f3fd4f3" providerId="ADAL" clId="{C2603A99-3D02-4B5D-A5C4-2483C9AF8A6C}" dt="2020-03-16T09:20:39.834" v="716" actId="20577"/>
      <pc:docMkLst>
        <pc:docMk/>
      </pc:docMkLst>
      <pc:sldChg chg="modSp mod">
        <pc:chgData name="William Grey" userId="37b73424-c081-4fc2-b1af-363f4f3fd4f3" providerId="ADAL" clId="{C2603A99-3D02-4B5D-A5C4-2483C9AF8A6C}" dt="2020-03-16T09:14:42.622" v="679" actId="5793"/>
        <pc:sldMkLst>
          <pc:docMk/>
          <pc:sldMk cId="2596188353" sldId="279"/>
        </pc:sldMkLst>
        <pc:spChg chg="mod">
          <ac:chgData name="William Grey" userId="37b73424-c081-4fc2-b1af-363f4f3fd4f3" providerId="ADAL" clId="{C2603A99-3D02-4B5D-A5C4-2483C9AF8A6C}" dt="2020-03-16T09:14:42.622" v="679" actId="5793"/>
          <ac:spMkLst>
            <pc:docMk/>
            <pc:sldMk cId="2596188353" sldId="279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C2603A99-3D02-4B5D-A5C4-2483C9AF8A6C}" dt="2020-03-16T09:10:03.400" v="634" actId="20577"/>
          <ac:graphicFrameMkLst>
            <pc:docMk/>
            <pc:sldMk cId="2596188353" sldId="279"/>
            <ac:graphicFrameMk id="4" creationId="{4587ADD5-10F2-4B22-8BA0-A85B7B6D9175}"/>
          </ac:graphicFrameMkLst>
        </pc:graphicFrameChg>
      </pc:sldChg>
      <pc:sldChg chg="modSp mod">
        <pc:chgData name="William Grey" userId="37b73424-c081-4fc2-b1af-363f4f3fd4f3" providerId="ADAL" clId="{C2603A99-3D02-4B5D-A5C4-2483C9AF8A6C}" dt="2020-03-15T13:26:43.011" v="473" actId="113"/>
        <pc:sldMkLst>
          <pc:docMk/>
          <pc:sldMk cId="381901513" sldId="296"/>
        </pc:sldMkLst>
        <pc:spChg chg="mod">
          <ac:chgData name="William Grey" userId="37b73424-c081-4fc2-b1af-363f4f3fd4f3" providerId="ADAL" clId="{C2603A99-3D02-4B5D-A5C4-2483C9AF8A6C}" dt="2020-03-15T13:26:43.011" v="473" actId="113"/>
          <ac:spMkLst>
            <pc:docMk/>
            <pc:sldMk cId="381901513" sldId="29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2603A99-3D02-4B5D-A5C4-2483C9AF8A6C}" dt="2020-03-16T08:45:10.378" v="630" actId="20577"/>
        <pc:sldMkLst>
          <pc:docMk/>
          <pc:sldMk cId="3264042356" sldId="298"/>
        </pc:sldMkLst>
        <pc:spChg chg="mod">
          <ac:chgData name="William Grey" userId="37b73424-c081-4fc2-b1af-363f4f3fd4f3" providerId="ADAL" clId="{C2603A99-3D02-4B5D-A5C4-2483C9AF8A6C}" dt="2020-03-16T08:45:10.378" v="630" actId="20577"/>
          <ac:spMkLst>
            <pc:docMk/>
            <pc:sldMk cId="3264042356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2603A99-3D02-4B5D-A5C4-2483C9AF8A6C}" dt="2020-03-16T09:20:39.834" v="716" actId="20577"/>
        <pc:sldMkLst>
          <pc:docMk/>
          <pc:sldMk cId="2878288206" sldId="302"/>
        </pc:sldMkLst>
        <pc:spChg chg="mod">
          <ac:chgData name="William Grey" userId="37b73424-c081-4fc2-b1af-363f4f3fd4f3" providerId="ADAL" clId="{C2603A99-3D02-4B5D-A5C4-2483C9AF8A6C}" dt="2020-03-16T09:20:39.834" v="716" actId="20577"/>
          <ac:spMkLst>
            <pc:docMk/>
            <pc:sldMk cId="2878288206" sldId="30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62B58A81-1186-40F9-A90B-AF537762BD4A}"/>
    <pc:docChg chg="undo custSel addSld delSld modSld sldOrd">
      <pc:chgData name="William Grey" userId="37b73424-c081-4fc2-b1af-363f4f3fd4f3" providerId="ADAL" clId="{62B58A81-1186-40F9-A90B-AF537762BD4A}" dt="2021-11-17T09:55:37.995" v="975" actId="20577"/>
      <pc:docMkLst>
        <pc:docMk/>
      </pc:docMkLst>
      <pc:sldChg chg="modSp mod ord">
        <pc:chgData name="William Grey" userId="37b73424-c081-4fc2-b1af-363f4f3fd4f3" providerId="ADAL" clId="{62B58A81-1186-40F9-A90B-AF537762BD4A}" dt="2021-11-15T09:14:21.776" v="513" actId="12"/>
        <pc:sldMkLst>
          <pc:docMk/>
          <pc:sldMk cId="1310138340" sldId="278"/>
        </pc:sldMkLst>
        <pc:spChg chg="mod">
          <ac:chgData name="William Grey" userId="37b73424-c081-4fc2-b1af-363f4f3fd4f3" providerId="ADAL" clId="{62B58A81-1186-40F9-A90B-AF537762BD4A}" dt="2021-11-10T11:06:35.314" v="346" actId="27636"/>
          <ac:spMkLst>
            <pc:docMk/>
            <pc:sldMk cId="1310138340" sldId="278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4:21.776" v="513" actId="12"/>
          <ac:spMkLst>
            <pc:docMk/>
            <pc:sldMk cId="1310138340" sldId="27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409" v="353" actId="27636"/>
        <pc:sldMkLst>
          <pc:docMk/>
          <pc:sldMk cId="2596188353" sldId="279"/>
        </pc:sldMkLst>
        <pc:spChg chg="mod">
          <ac:chgData name="William Grey" userId="37b73424-c081-4fc2-b1af-363f4f3fd4f3" providerId="ADAL" clId="{62B58A81-1186-40F9-A90B-AF537762BD4A}" dt="2021-11-10T11:06:35.409" v="353" actId="27636"/>
          <ac:spMkLst>
            <pc:docMk/>
            <pc:sldMk cId="2596188353" sldId="279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62B58A81-1186-40F9-A90B-AF537762BD4A}" dt="2021-11-10T11:06:35.214" v="343"/>
        <pc:sldMkLst>
          <pc:docMk/>
          <pc:sldMk cId="222047521" sldId="280"/>
        </pc:sldMkLst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22047521" sldId="280"/>
            <ac:spMk id="3" creationId="{00000000-0000-0000-0000-000000000000}"/>
          </ac:spMkLst>
        </pc:spChg>
      </pc:sldChg>
      <pc:sldChg chg="addSp delSp modSp mod ord">
        <pc:chgData name="William Grey" userId="37b73424-c081-4fc2-b1af-363f4f3fd4f3" providerId="ADAL" clId="{62B58A81-1186-40F9-A90B-AF537762BD4A}" dt="2021-11-15T09:10:22.961" v="478" actId="207"/>
        <pc:sldMkLst>
          <pc:docMk/>
          <pc:sldMk cId="1179004007" sldId="281"/>
        </pc:sldMkLst>
        <pc:spChg chg="mod">
          <ac:chgData name="William Grey" userId="37b73424-c081-4fc2-b1af-363f4f3fd4f3" providerId="ADAL" clId="{62B58A81-1186-40F9-A90B-AF537762BD4A}" dt="2021-11-10T11:06:35.447" v="356" actId="27636"/>
          <ac:spMkLst>
            <pc:docMk/>
            <pc:sldMk cId="1179004007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0:04.739" v="475" actId="12"/>
          <ac:spMkLst>
            <pc:docMk/>
            <pc:sldMk cId="1179004007" sldId="281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0:22.961" v="478" actId="207"/>
          <ac:spMkLst>
            <pc:docMk/>
            <pc:sldMk cId="1179004007" sldId="281"/>
            <ac:spMk id="4" creationId="{DEE5E8D6-3700-4CF3-8819-3B6B6E2AC869}"/>
          </ac:spMkLst>
        </pc:spChg>
        <pc:spChg chg="mod">
          <ac:chgData name="William Grey" userId="37b73424-c081-4fc2-b1af-363f4f3fd4f3" providerId="ADAL" clId="{62B58A81-1186-40F9-A90B-AF537762BD4A}" dt="2021-11-15T09:10:22.961" v="478" actId="207"/>
          <ac:spMkLst>
            <pc:docMk/>
            <pc:sldMk cId="1179004007" sldId="281"/>
            <ac:spMk id="6" creationId="{6A81CC67-70BB-4A5A-B879-645F200F5685}"/>
          </ac:spMkLst>
        </pc:spChg>
        <pc:spChg chg="del">
          <ac:chgData name="William Grey" userId="37b73424-c081-4fc2-b1af-363f4f3fd4f3" providerId="ADAL" clId="{62B58A81-1186-40F9-A90B-AF537762BD4A}" dt="2021-11-15T09:09:52.082" v="473" actId="478"/>
          <ac:spMkLst>
            <pc:docMk/>
            <pc:sldMk cId="1179004007" sldId="281"/>
            <ac:spMk id="12" creationId="{FB015B84-1E45-489B-B3B3-05E7FEB0C0FE}"/>
          </ac:spMkLst>
        </pc:spChg>
        <pc:spChg chg="add del">
          <ac:chgData name="William Grey" userId="37b73424-c081-4fc2-b1af-363f4f3fd4f3" providerId="ADAL" clId="{62B58A81-1186-40F9-A90B-AF537762BD4A}" dt="2021-11-15T09:09:25.996" v="467" actId="22"/>
          <ac:spMkLst>
            <pc:docMk/>
            <pc:sldMk cId="1179004007" sldId="281"/>
            <ac:spMk id="13" creationId="{CDAE8392-2264-4963-8F5F-52954D09AE22}"/>
          </ac:spMkLst>
        </pc:spChg>
      </pc:sldChg>
      <pc:sldChg chg="modSp mod">
        <pc:chgData name="William Grey" userId="37b73424-c081-4fc2-b1af-363f4f3fd4f3" providerId="ADAL" clId="{62B58A81-1186-40F9-A90B-AF537762BD4A}" dt="2021-11-15T09:15:52.188" v="545" actId="207"/>
        <pc:sldMkLst>
          <pc:docMk/>
          <pc:sldMk cId="338037635" sldId="283"/>
        </pc:sldMkLst>
        <pc:spChg chg="mod">
          <ac:chgData name="William Grey" userId="37b73424-c081-4fc2-b1af-363f4f3fd4f3" providerId="ADAL" clId="{62B58A81-1186-40F9-A90B-AF537762BD4A}" dt="2021-11-15T09:15:21.662" v="515" actId="27636"/>
          <ac:spMkLst>
            <pc:docMk/>
            <pc:sldMk cId="338037635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5:25.673" v="516" actId="1076"/>
          <ac:spMkLst>
            <pc:docMk/>
            <pc:sldMk cId="338037635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15:52.188" v="545" actId="207"/>
          <ac:spMkLst>
            <pc:docMk/>
            <pc:sldMk cId="338037635" sldId="283"/>
            <ac:spMk id="4" creationId="{67618BD3-47DE-4901-B5B1-688094F71557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3510772925" sldId="284"/>
        </pc:sldMkLst>
      </pc:sldChg>
      <pc:sldChg chg="modSp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3910770572" sldId="284"/>
        </pc:sldMkLst>
        <pc:spChg chg="mod">
          <ac:chgData name="William Grey" userId="37b73424-c081-4fc2-b1af-363f4f3fd4f3" providerId="ADAL" clId="{62B58A81-1186-40F9-A90B-AF537762BD4A}" dt="2021-11-10T11:06:35.487" v="360" actId="27636"/>
          <ac:spMkLst>
            <pc:docMk/>
            <pc:sldMk cId="3910770572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3:38.528" v="592" actId="1076"/>
          <ac:spMkLst>
            <pc:docMk/>
            <pc:sldMk cId="3910770572" sldId="284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3:40.873" v="593" actId="1076"/>
          <ac:spMkLst>
            <pc:docMk/>
            <pc:sldMk cId="3910770572" sldId="284"/>
            <ac:spMk id="4" creationId="{2FBAA144-E262-46AF-AF75-E33A13E78156}"/>
          </ac:spMkLst>
        </pc:spChg>
      </pc:sldChg>
      <pc:sldChg chg="modSp mod ord">
        <pc:chgData name="William Grey" userId="37b73424-c081-4fc2-b1af-363f4f3fd4f3" providerId="ADAL" clId="{62B58A81-1186-40F9-A90B-AF537762BD4A}" dt="2021-11-15T09:31:25.714" v="799"/>
        <pc:sldMkLst>
          <pc:docMk/>
          <pc:sldMk cId="1281604016" sldId="285"/>
        </pc:sldMkLst>
        <pc:spChg chg="mod">
          <ac:chgData name="William Grey" userId="37b73424-c081-4fc2-b1af-363f4f3fd4f3" providerId="ADAL" clId="{62B58A81-1186-40F9-A90B-AF537762BD4A}" dt="2021-11-10T11:06:35.617" v="365" actId="27636"/>
          <ac:spMkLst>
            <pc:docMk/>
            <pc:sldMk cId="1281604016" sldId="28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5T09:31:19.454" v="797" actId="207"/>
        <pc:sldMkLst>
          <pc:docMk/>
          <pc:sldMk cId="3931703976" sldId="286"/>
        </pc:sldMkLst>
        <pc:spChg chg="mod">
          <ac:chgData name="William Grey" userId="37b73424-c081-4fc2-b1af-363f4f3fd4f3" providerId="ADAL" clId="{62B58A81-1186-40F9-A90B-AF537762BD4A}" dt="2021-11-10T11:06:35.482" v="359" actId="27636"/>
          <ac:spMkLst>
            <pc:docMk/>
            <pc:sldMk cId="393170397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30:36.480" v="777" actId="1076"/>
          <ac:spMkLst>
            <pc:docMk/>
            <pc:sldMk cId="3931703976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31:19.454" v="797" actId="207"/>
          <ac:spMkLst>
            <pc:docMk/>
            <pc:sldMk cId="3931703976" sldId="286"/>
            <ac:spMk id="4" creationId="{1D5DADF3-DBFF-4998-831A-E6C0CF0CA81A}"/>
          </ac:spMkLst>
        </pc:spChg>
      </pc:sldChg>
      <pc:sldChg chg="modSp mod">
        <pc:chgData name="William Grey" userId="37b73424-c081-4fc2-b1af-363f4f3fd4f3" providerId="ADAL" clId="{62B58A81-1186-40F9-A90B-AF537762BD4A}" dt="2021-11-10T11:06:35.634" v="367" actId="27636"/>
        <pc:sldMkLst>
          <pc:docMk/>
          <pc:sldMk cId="3443217666" sldId="287"/>
        </pc:sldMkLst>
        <pc:spChg chg="mod">
          <ac:chgData name="William Grey" userId="37b73424-c081-4fc2-b1af-363f4f3fd4f3" providerId="ADAL" clId="{62B58A81-1186-40F9-A90B-AF537762BD4A}" dt="2021-11-10T11:06:35.634" v="367" actId="27636"/>
          <ac:spMkLst>
            <pc:docMk/>
            <pc:sldMk cId="3443217666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443217666" sldId="28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588" v="363" actId="27636"/>
        <pc:sldMkLst>
          <pc:docMk/>
          <pc:sldMk cId="347264414" sldId="295"/>
        </pc:sldMkLst>
        <pc:spChg chg="mod">
          <ac:chgData name="William Grey" userId="37b73424-c081-4fc2-b1af-363f4f3fd4f3" providerId="ADAL" clId="{62B58A81-1186-40F9-A90B-AF537762BD4A}" dt="2021-11-10T11:06:35.588" v="363" actId="27636"/>
          <ac:spMkLst>
            <pc:docMk/>
            <pc:sldMk cId="347264414" sldId="295"/>
            <ac:spMk id="2" creationId="{88DC5033-0391-4B6D-B186-83F4CDFBF52E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47264414" sldId="295"/>
            <ac:spMk id="3" creationId="{D8AFF44C-494B-4453-845B-489DD4322CD9}"/>
          </ac:spMkLst>
        </pc:spChg>
      </pc:sldChg>
      <pc:sldChg chg="modSp mod">
        <pc:chgData name="William Grey" userId="37b73424-c081-4fc2-b1af-363f4f3fd4f3" providerId="ADAL" clId="{62B58A81-1186-40F9-A90B-AF537762BD4A}" dt="2021-11-10T11:06:35.324" v="347" actId="27636"/>
        <pc:sldMkLst>
          <pc:docMk/>
          <pc:sldMk cId="381901513" sldId="296"/>
        </pc:sldMkLst>
        <pc:spChg chg="mod">
          <ac:chgData name="William Grey" userId="37b73424-c081-4fc2-b1af-363f4f3fd4f3" providerId="ADAL" clId="{62B58A81-1186-40F9-A90B-AF537762BD4A}" dt="2021-11-10T11:06:35.324" v="347" actId="27636"/>
          <ac:spMkLst>
            <pc:docMk/>
            <pc:sldMk cId="381901513" sldId="29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626" v="366" actId="27636"/>
        <pc:sldMkLst>
          <pc:docMk/>
          <pc:sldMk cId="609802872" sldId="297"/>
        </pc:sldMkLst>
        <pc:spChg chg="mod">
          <ac:chgData name="William Grey" userId="37b73424-c081-4fc2-b1af-363f4f3fd4f3" providerId="ADAL" clId="{62B58A81-1186-40F9-A90B-AF537762BD4A}" dt="2021-11-10T11:06:35.626" v="366" actId="27636"/>
          <ac:spMkLst>
            <pc:docMk/>
            <pc:sldMk cId="609802872" sldId="297"/>
            <ac:spMk id="2" creationId="{00000000-0000-0000-0000-000000000000}"/>
          </ac:spMkLst>
        </pc:spChg>
      </pc:sldChg>
      <pc:sldChg chg="modSp mod ord">
        <pc:chgData name="William Grey" userId="37b73424-c081-4fc2-b1af-363f4f3fd4f3" providerId="ADAL" clId="{62B58A81-1186-40F9-A90B-AF537762BD4A}" dt="2021-11-15T09:04:31.666" v="417"/>
        <pc:sldMkLst>
          <pc:docMk/>
          <pc:sldMk cId="3264042356" sldId="298"/>
        </pc:sldMkLst>
        <pc:spChg chg="mod">
          <ac:chgData name="William Grey" userId="37b73424-c081-4fc2-b1af-363f4f3fd4f3" providerId="ADAL" clId="{62B58A81-1186-40F9-A90B-AF537762BD4A}" dt="2021-11-10T11:06:35.418" v="354" actId="27636"/>
          <ac:spMkLst>
            <pc:docMk/>
            <pc:sldMk cId="3264042356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62B58A81-1186-40F9-A90B-AF537762BD4A}" dt="2021-11-10T11:06:35.640" v="368" actId="27636"/>
        <pc:sldMkLst>
          <pc:docMk/>
          <pc:sldMk cId="3336901963" sldId="299"/>
        </pc:sldMkLst>
        <pc:spChg chg="mod">
          <ac:chgData name="William Grey" userId="37b73424-c081-4fc2-b1af-363f4f3fd4f3" providerId="ADAL" clId="{62B58A81-1186-40F9-A90B-AF537762BD4A}" dt="2021-11-10T11:06:35.640" v="368" actId="27636"/>
          <ac:spMkLst>
            <pc:docMk/>
            <pc:sldMk cId="3336901963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336901963" sldId="299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1537621446" sldId="300"/>
        </pc:sldMkLst>
      </pc:sldChg>
      <pc:sldChg chg="modSp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3592224826" sldId="300"/>
        </pc:sldMkLst>
        <pc:spChg chg="mod">
          <ac:chgData name="William Grey" userId="37b73424-c081-4fc2-b1af-363f4f3fd4f3" providerId="ADAL" clId="{62B58A81-1186-40F9-A90B-AF537762BD4A}" dt="2021-11-10T11:06:35.560" v="361" actId="27636"/>
          <ac:spMkLst>
            <pc:docMk/>
            <pc:sldMk cId="3592224826" sldId="300"/>
            <ac:spMk id="2" creationId="{D8F1E100-C4A1-4435-9F3F-0B8D7BC19F02}"/>
          </ac:spMkLst>
        </pc:spChg>
        <pc:spChg chg="mod">
          <ac:chgData name="William Grey" userId="37b73424-c081-4fc2-b1af-363f4f3fd4f3" providerId="ADAL" clId="{62B58A81-1186-40F9-A90B-AF537762BD4A}" dt="2021-11-15T09:19:35.714" v="573" actId="1076"/>
          <ac:spMkLst>
            <pc:docMk/>
            <pc:sldMk cId="3592224826" sldId="300"/>
            <ac:spMk id="3" creationId="{25B9E5D4-BD4A-43D1-A7C1-70DD701A1856}"/>
          </ac:spMkLst>
        </pc:spChg>
      </pc:sldChg>
      <pc:sldChg chg="modSp del mod modAnim">
        <pc:chgData name="William Grey" userId="37b73424-c081-4fc2-b1af-363f4f3fd4f3" providerId="ADAL" clId="{62B58A81-1186-40F9-A90B-AF537762BD4A}" dt="2021-11-15T09:29:45.347" v="774" actId="2696"/>
        <pc:sldMkLst>
          <pc:docMk/>
          <pc:sldMk cId="3726858301" sldId="301"/>
        </pc:sldMkLst>
        <pc:spChg chg="mod">
          <ac:chgData name="William Grey" userId="37b73424-c081-4fc2-b1af-363f4f3fd4f3" providerId="ADAL" clId="{62B58A81-1186-40F9-A90B-AF537762BD4A}" dt="2021-11-15T09:20:25.876" v="578" actId="20577"/>
          <ac:spMkLst>
            <pc:docMk/>
            <pc:sldMk cId="3726858301" sldId="301"/>
            <ac:spMk id="2" creationId="{E68AC02C-F0BC-4D39-906C-74089FDA304E}"/>
          </ac:spMkLst>
        </pc:spChg>
        <pc:spChg chg="mod">
          <ac:chgData name="William Grey" userId="37b73424-c081-4fc2-b1af-363f4f3fd4f3" providerId="ADAL" clId="{62B58A81-1186-40F9-A90B-AF537762BD4A}" dt="2021-11-15T09:20:28.912" v="579" actId="1076"/>
          <ac:spMkLst>
            <pc:docMk/>
            <pc:sldMk cId="3726858301" sldId="301"/>
            <ac:spMk id="3" creationId="{52673DD8-E0C3-4D36-BB45-6678B36384AB}"/>
          </ac:spMkLst>
        </pc:spChg>
        <pc:spChg chg="mod">
          <ac:chgData name="William Grey" userId="37b73424-c081-4fc2-b1af-363f4f3fd4f3" providerId="ADAL" clId="{62B58A81-1186-40F9-A90B-AF537762BD4A}" dt="2021-11-15T09:21:15.483" v="585" actId="1076"/>
          <ac:spMkLst>
            <pc:docMk/>
            <pc:sldMk cId="3726858301" sldId="301"/>
            <ac:spMk id="4" creationId="{F1DB37C3-F521-40FA-8991-5DCACB2806ED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4154896787" sldId="301"/>
        </pc:sldMkLst>
      </pc:sldChg>
      <pc:sldChg chg="modSp mod ord">
        <pc:chgData name="William Grey" userId="37b73424-c081-4fc2-b1af-363f4f3fd4f3" providerId="ADAL" clId="{62B58A81-1186-40F9-A90B-AF537762BD4A}" dt="2021-11-15T09:04:27.515" v="415"/>
        <pc:sldMkLst>
          <pc:docMk/>
          <pc:sldMk cId="2878288206" sldId="302"/>
        </pc:sldMkLst>
        <pc:spChg chg="mod">
          <ac:chgData name="William Grey" userId="37b73424-c081-4fc2-b1af-363f4f3fd4f3" providerId="ADAL" clId="{62B58A81-1186-40F9-A90B-AF537762BD4A}" dt="2021-11-10T11:06:35.422" v="355" actId="27636"/>
          <ac:spMkLst>
            <pc:docMk/>
            <pc:sldMk cId="2878288206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03:35.396" v="402" actId="20577"/>
          <ac:spMkLst>
            <pc:docMk/>
            <pc:sldMk cId="2878288206" sldId="302"/>
            <ac:spMk id="3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03:55.128" v="406" actId="1076"/>
          <ac:spMkLst>
            <pc:docMk/>
            <pc:sldMk cId="2878288206" sldId="302"/>
            <ac:spMk id="4" creationId="{DEE5E8D6-3700-4CF3-8819-3B6B6E2AC869}"/>
          </ac:spMkLst>
        </pc:spChg>
        <pc:spChg chg="mod">
          <ac:chgData name="William Grey" userId="37b73424-c081-4fc2-b1af-363f4f3fd4f3" providerId="ADAL" clId="{62B58A81-1186-40F9-A90B-AF537762BD4A}" dt="2021-11-15T09:04:02.665" v="408" actId="1076"/>
          <ac:spMkLst>
            <pc:docMk/>
            <pc:sldMk cId="2878288206" sldId="302"/>
            <ac:spMk id="6" creationId="{6A81CC67-70BB-4A5A-B879-645F200F5685}"/>
          </ac:spMkLst>
        </pc:spChg>
        <pc:spChg chg="mod">
          <ac:chgData name="William Grey" userId="37b73424-c081-4fc2-b1af-363f4f3fd4f3" providerId="ADAL" clId="{62B58A81-1186-40F9-A90B-AF537762BD4A}" dt="2021-11-15T09:04:05.905" v="409" actId="1076"/>
          <ac:spMkLst>
            <pc:docMk/>
            <pc:sldMk cId="2878288206" sldId="302"/>
            <ac:spMk id="11" creationId="{A274970B-EF1E-4AF0-9D3A-6871986A0AB3}"/>
          </ac:spMkLst>
        </pc:spChg>
        <pc:spChg chg="mod">
          <ac:chgData name="William Grey" userId="37b73424-c081-4fc2-b1af-363f4f3fd4f3" providerId="ADAL" clId="{62B58A81-1186-40F9-A90B-AF537762BD4A}" dt="2021-11-15T09:04:08.921" v="410" actId="1076"/>
          <ac:spMkLst>
            <pc:docMk/>
            <pc:sldMk cId="2878288206" sldId="302"/>
            <ac:spMk id="12" creationId="{FB015B84-1E45-489B-B3B3-05E7FEB0C0FE}"/>
          </ac:spMkLst>
        </pc:spChg>
        <pc:spChg chg="mod">
          <ac:chgData name="William Grey" userId="37b73424-c081-4fc2-b1af-363f4f3fd4f3" providerId="ADAL" clId="{62B58A81-1186-40F9-A90B-AF537762BD4A}" dt="2021-11-15T09:03:57.697" v="407" actId="1076"/>
          <ac:spMkLst>
            <pc:docMk/>
            <pc:sldMk cId="2878288206" sldId="302"/>
            <ac:spMk id="13" creationId="{40574B69-159B-4BB6-84DE-C90F55B62AA1}"/>
          </ac:spMkLst>
        </pc:spChg>
        <pc:spChg chg="mod">
          <ac:chgData name="William Grey" userId="37b73424-c081-4fc2-b1af-363f4f3fd4f3" providerId="ADAL" clId="{62B58A81-1186-40F9-A90B-AF537762BD4A}" dt="2021-11-15T09:03:52.417" v="405" actId="1076"/>
          <ac:spMkLst>
            <pc:docMk/>
            <pc:sldMk cId="2878288206" sldId="302"/>
            <ac:spMk id="14" creationId="{CD282141-5564-45A0-A0E9-CCAB9E8AB38A}"/>
          </ac:spMkLst>
        </pc:spChg>
      </pc:sldChg>
      <pc:sldChg chg="modSp mod ord">
        <pc:chgData name="William Grey" userId="37b73424-c081-4fc2-b1af-363f4f3fd4f3" providerId="ADAL" clId="{62B58A81-1186-40F9-A90B-AF537762BD4A}" dt="2021-11-10T11:06:35.453" v="357" actId="27636"/>
        <pc:sldMkLst>
          <pc:docMk/>
          <pc:sldMk cId="3283380995" sldId="303"/>
        </pc:sldMkLst>
        <pc:spChg chg="mod">
          <ac:chgData name="William Grey" userId="37b73424-c081-4fc2-b1af-363f4f3fd4f3" providerId="ADAL" clId="{62B58A81-1186-40F9-A90B-AF537762BD4A}" dt="2021-11-10T11:06:35.453" v="357" actId="27636"/>
          <ac:spMkLst>
            <pc:docMk/>
            <pc:sldMk cId="3283380995" sldId="303"/>
            <ac:spMk id="2" creationId="{E68AC02C-F0BC-4D39-906C-74089FDA304E}"/>
          </ac:spMkLst>
        </pc:spChg>
      </pc:sldChg>
      <pc:sldChg chg="modSp mod ord">
        <pc:chgData name="William Grey" userId="37b73424-c081-4fc2-b1af-363f4f3fd4f3" providerId="ADAL" clId="{62B58A81-1186-40F9-A90B-AF537762BD4A}" dt="2021-11-15T09:01:37.373" v="380"/>
        <pc:sldMkLst>
          <pc:docMk/>
          <pc:sldMk cId="1574676788" sldId="304"/>
        </pc:sldMkLst>
        <pc:spChg chg="mod">
          <ac:chgData name="William Grey" userId="37b73424-c081-4fc2-b1af-363f4f3fd4f3" providerId="ADAL" clId="{62B58A81-1186-40F9-A90B-AF537762BD4A}" dt="2021-11-10T11:06:35.336" v="348" actId="27636"/>
          <ac:spMkLst>
            <pc:docMk/>
            <pc:sldMk cId="1574676788" sldId="304"/>
            <ac:spMk id="2" creationId="{22BEFC99-72EC-4221-8B5C-8E14C32EDEC2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574676788" sldId="304"/>
            <ac:spMk id="3" creationId="{9D1F9916-5D3A-4389-996A-289FDE6583A7}"/>
          </ac:spMkLst>
        </pc:spChg>
      </pc:sldChg>
      <pc:sldChg chg="modSp mod ord">
        <pc:chgData name="William Grey" userId="37b73424-c081-4fc2-b1af-363f4f3fd4f3" providerId="ADAL" clId="{62B58A81-1186-40F9-A90B-AF537762BD4A}" dt="2021-11-15T09:13:34.979" v="512"/>
        <pc:sldMkLst>
          <pc:docMk/>
          <pc:sldMk cId="411936482" sldId="305"/>
        </pc:sldMkLst>
        <pc:spChg chg="mod">
          <ac:chgData name="William Grey" userId="37b73424-c081-4fc2-b1af-363f4f3fd4f3" providerId="ADAL" clId="{62B58A81-1186-40F9-A90B-AF537762BD4A}" dt="2021-11-10T11:06:35.599" v="364" actId="27636"/>
          <ac:spMkLst>
            <pc:docMk/>
            <pc:sldMk cId="411936482" sldId="305"/>
            <ac:spMk id="2" creationId="{4470B087-CEE6-4E29-AA3E-C7D16A48FBB5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411936482" sldId="305"/>
            <ac:spMk id="3" creationId="{9989CD83-7AE5-42B3-992D-73087C4F3F4E}"/>
          </ac:spMkLst>
        </pc:spChg>
      </pc:sldChg>
      <pc:sldChg chg="modSp mod">
        <pc:chgData name="William Grey" userId="37b73424-c081-4fc2-b1af-363f4f3fd4f3" providerId="ADAL" clId="{62B58A81-1186-40F9-A90B-AF537762BD4A}" dt="2021-11-10T11:06:35.354" v="350" actId="27636"/>
        <pc:sldMkLst>
          <pc:docMk/>
          <pc:sldMk cId="1405570378" sldId="306"/>
        </pc:sldMkLst>
        <pc:spChg chg="mod">
          <ac:chgData name="William Grey" userId="37b73424-c081-4fc2-b1af-363f4f3fd4f3" providerId="ADAL" clId="{62B58A81-1186-40F9-A90B-AF537762BD4A}" dt="2021-11-10T11:06:35.354" v="350" actId="27636"/>
          <ac:spMkLst>
            <pc:docMk/>
            <pc:sldMk cId="1405570378" sldId="306"/>
            <ac:spMk id="2" creationId="{9AA8F892-BE9D-4202-A487-417609E1145D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405570378" sldId="306"/>
            <ac:spMk id="3" creationId="{72AEF3D0-15C3-4C30-8D69-E360730AB7DE}"/>
          </ac:spMkLst>
        </pc:spChg>
      </pc:sldChg>
      <pc:sldChg chg="modSp mod">
        <pc:chgData name="William Grey" userId="37b73424-c081-4fc2-b1af-363f4f3fd4f3" providerId="ADAL" clId="{62B58A81-1186-40F9-A90B-AF537762BD4A}" dt="2021-11-10T11:06:35.342" v="349" actId="27636"/>
        <pc:sldMkLst>
          <pc:docMk/>
          <pc:sldMk cId="749688099" sldId="308"/>
        </pc:sldMkLst>
        <pc:spChg chg="mod">
          <ac:chgData name="William Grey" userId="37b73424-c081-4fc2-b1af-363f4f3fd4f3" providerId="ADAL" clId="{62B58A81-1186-40F9-A90B-AF537762BD4A}" dt="2021-11-10T11:06:35.342" v="349" actId="27636"/>
          <ac:spMkLst>
            <pc:docMk/>
            <pc:sldMk cId="749688099" sldId="308"/>
            <ac:spMk id="2" creationId="{54ABA017-3EFC-4DAD-AC4F-6DDCE9FD2162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749688099" sldId="308"/>
            <ac:spMk id="3" creationId="{3669D64C-DBAC-49B8-A3B0-C9AEE4F3BB8A}"/>
          </ac:spMkLst>
        </pc:spChg>
      </pc:sldChg>
      <pc:sldChg chg="modSp">
        <pc:chgData name="William Grey" userId="37b73424-c081-4fc2-b1af-363f4f3fd4f3" providerId="ADAL" clId="{62B58A81-1186-40F9-A90B-AF537762BD4A}" dt="2021-11-10T11:06:35.214" v="343"/>
        <pc:sldMkLst>
          <pc:docMk/>
          <pc:sldMk cId="3342204590" sldId="309"/>
        </pc:sldMkLst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3342204590" sldId="309"/>
            <ac:spMk id="3" creationId="{78DBA66A-EE2A-4D14-937D-4E5996991910}"/>
          </ac:spMkLst>
        </pc:spChg>
      </pc:sldChg>
      <pc:sldChg chg="modSp mod">
        <pc:chgData name="William Grey" userId="37b73424-c081-4fc2-b1af-363f4f3fd4f3" providerId="ADAL" clId="{62B58A81-1186-40F9-A90B-AF537762BD4A}" dt="2021-11-10T11:06:35.391" v="351" actId="27636"/>
        <pc:sldMkLst>
          <pc:docMk/>
          <pc:sldMk cId="2674999042" sldId="310"/>
        </pc:sldMkLst>
        <pc:spChg chg="mod">
          <ac:chgData name="William Grey" userId="37b73424-c081-4fc2-b1af-363f4f3fd4f3" providerId="ADAL" clId="{62B58A81-1186-40F9-A90B-AF537762BD4A}" dt="2021-11-10T11:06:35.391" v="351" actId="27636"/>
          <ac:spMkLst>
            <pc:docMk/>
            <pc:sldMk cId="2674999042" sldId="310"/>
            <ac:spMk id="2" creationId="{2CF52373-8144-4D2E-A6C7-7E997C60989C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674999042" sldId="310"/>
            <ac:spMk id="3" creationId="{E0C6D95B-7436-40BD-95C0-38A44DFD2AB5}"/>
          </ac:spMkLst>
        </pc:spChg>
      </pc:sldChg>
      <pc:sldChg chg="modSp mod">
        <pc:chgData name="William Grey" userId="37b73424-c081-4fc2-b1af-363f4f3fd4f3" providerId="ADAL" clId="{62B58A81-1186-40F9-A90B-AF537762BD4A}" dt="2021-11-10T11:06:35.399" v="352" actId="27636"/>
        <pc:sldMkLst>
          <pc:docMk/>
          <pc:sldMk cId="1646290453" sldId="311"/>
        </pc:sldMkLst>
        <pc:spChg chg="mod">
          <ac:chgData name="William Grey" userId="37b73424-c081-4fc2-b1af-363f4f3fd4f3" providerId="ADAL" clId="{62B58A81-1186-40F9-A90B-AF537762BD4A}" dt="2021-11-10T11:06:35.399" v="352" actId="27636"/>
          <ac:spMkLst>
            <pc:docMk/>
            <pc:sldMk cId="1646290453" sldId="311"/>
            <ac:spMk id="2" creationId="{7B00EA41-A809-444B-9768-3EF178B38CAD}"/>
          </ac:spMkLst>
        </pc:spChg>
      </pc:sldChg>
      <pc:sldChg chg="modSp new mod">
        <pc:chgData name="William Grey" userId="37b73424-c081-4fc2-b1af-363f4f3fd4f3" providerId="ADAL" clId="{62B58A81-1186-40F9-A90B-AF537762BD4A}" dt="2021-11-10T11:06:35.301" v="345" actId="27636"/>
        <pc:sldMkLst>
          <pc:docMk/>
          <pc:sldMk cId="2779235110" sldId="312"/>
        </pc:sldMkLst>
        <pc:spChg chg="mod">
          <ac:chgData name="William Grey" userId="37b73424-c081-4fc2-b1af-363f4f3fd4f3" providerId="ADAL" clId="{62B58A81-1186-40F9-A90B-AF537762BD4A}" dt="2021-11-10T11:06:35.301" v="345" actId="27636"/>
          <ac:spMkLst>
            <pc:docMk/>
            <pc:sldMk cId="2779235110" sldId="312"/>
            <ac:spMk id="2" creationId="{9D194949-2587-47DF-85E9-07B9F9BBA4A0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2779235110" sldId="312"/>
            <ac:spMk id="3" creationId="{A862EFDC-AA98-4134-924D-EDFC603E2099}"/>
          </ac:spMkLst>
        </pc:spChg>
      </pc:sldChg>
      <pc:sldChg chg="modSp new mod">
        <pc:chgData name="William Grey" userId="37b73424-c081-4fc2-b1af-363f4f3fd4f3" providerId="ADAL" clId="{62B58A81-1186-40F9-A90B-AF537762BD4A}" dt="2021-11-10T11:06:35.295" v="344" actId="27636"/>
        <pc:sldMkLst>
          <pc:docMk/>
          <pc:sldMk cId="1758871008" sldId="313"/>
        </pc:sldMkLst>
        <pc:spChg chg="mod">
          <ac:chgData name="William Grey" userId="37b73424-c081-4fc2-b1af-363f4f3fd4f3" providerId="ADAL" clId="{62B58A81-1186-40F9-A90B-AF537762BD4A}" dt="2021-11-10T11:06:35.295" v="344" actId="27636"/>
          <ac:spMkLst>
            <pc:docMk/>
            <pc:sldMk cId="1758871008" sldId="313"/>
            <ac:spMk id="2" creationId="{297DEF8C-F0A6-4EE2-AF42-CCE57B339B17}"/>
          </ac:spMkLst>
        </pc:spChg>
        <pc:spChg chg="mod">
          <ac:chgData name="William Grey" userId="37b73424-c081-4fc2-b1af-363f4f3fd4f3" providerId="ADAL" clId="{62B58A81-1186-40F9-A90B-AF537762BD4A}" dt="2021-11-10T11:06:35.214" v="343"/>
          <ac:spMkLst>
            <pc:docMk/>
            <pc:sldMk cId="1758871008" sldId="313"/>
            <ac:spMk id="3" creationId="{BD2F22D1-8A5A-4A27-8A38-9FB3AFBCEEBF}"/>
          </ac:spMkLst>
        </pc:spChg>
      </pc:sldChg>
      <pc:sldChg chg="delSp modSp add mod">
        <pc:chgData name="William Grey" userId="37b73424-c081-4fc2-b1af-363f4f3fd4f3" providerId="ADAL" clId="{62B58A81-1186-40F9-A90B-AF537762BD4A}" dt="2021-11-15T10:09:58.546" v="881" actId="20577"/>
        <pc:sldMkLst>
          <pc:docMk/>
          <pc:sldMk cId="773628587" sldId="363"/>
        </pc:sldMkLst>
        <pc:spChg chg="mod">
          <ac:chgData name="William Grey" userId="37b73424-c081-4fc2-b1af-363f4f3fd4f3" providerId="ADAL" clId="{62B58A81-1186-40F9-A90B-AF537762BD4A}" dt="2021-11-15T10:09:58.546" v="881" actId="20577"/>
          <ac:spMkLst>
            <pc:docMk/>
            <pc:sldMk cId="773628587" sldId="363"/>
            <ac:spMk id="3" creationId="{00000000-0000-0000-0000-000000000000}"/>
          </ac:spMkLst>
        </pc:spChg>
        <pc:spChg chg="del">
          <ac:chgData name="William Grey" userId="37b73424-c081-4fc2-b1af-363f4f3fd4f3" providerId="ADAL" clId="{62B58A81-1186-40F9-A90B-AF537762BD4A}" dt="2021-11-15T09:10:55.714" v="489" actId="478"/>
          <ac:spMkLst>
            <pc:docMk/>
            <pc:sldMk cId="773628587" sldId="363"/>
            <ac:spMk id="4" creationId="{DEE5E8D6-3700-4CF3-8819-3B6B6E2AC869}"/>
          </ac:spMkLst>
        </pc:spChg>
        <pc:spChg chg="del">
          <ac:chgData name="William Grey" userId="37b73424-c081-4fc2-b1af-363f4f3fd4f3" providerId="ADAL" clId="{62B58A81-1186-40F9-A90B-AF537762BD4A}" dt="2021-11-15T09:10:57.026" v="490" actId="478"/>
          <ac:spMkLst>
            <pc:docMk/>
            <pc:sldMk cId="773628587" sldId="363"/>
            <ac:spMk id="6" creationId="{6A81CC67-70BB-4A5A-B879-645F200F5685}"/>
          </ac:spMkLst>
        </pc:spChg>
        <pc:spChg chg="del">
          <ac:chgData name="William Grey" userId="37b73424-c081-4fc2-b1af-363f4f3fd4f3" providerId="ADAL" clId="{62B58A81-1186-40F9-A90B-AF537762BD4A}" dt="2021-11-15T09:10:58.620" v="491" actId="478"/>
          <ac:spMkLst>
            <pc:docMk/>
            <pc:sldMk cId="773628587" sldId="363"/>
            <ac:spMk id="10" creationId="{BB1C7BD3-D174-49AD-BF47-C7C3C3265136}"/>
          </ac:spMkLst>
        </pc:spChg>
        <pc:spChg chg="mod">
          <ac:chgData name="William Grey" userId="37b73424-c081-4fc2-b1af-363f4f3fd4f3" providerId="ADAL" clId="{62B58A81-1186-40F9-A90B-AF537762BD4A}" dt="2021-11-15T09:11:15.058" v="495" actId="14100"/>
          <ac:spMkLst>
            <pc:docMk/>
            <pc:sldMk cId="773628587" sldId="363"/>
            <ac:spMk id="11" creationId="{15AF5C50-1CDA-4FA2-8BF5-0FE313035931}"/>
          </ac:spMkLst>
        </pc:spChg>
        <pc:spChg chg="mod">
          <ac:chgData name="William Grey" userId="37b73424-c081-4fc2-b1af-363f4f3fd4f3" providerId="ADAL" clId="{62B58A81-1186-40F9-A90B-AF537762BD4A}" dt="2021-11-15T09:12:08.031" v="510" actId="207"/>
          <ac:spMkLst>
            <pc:docMk/>
            <pc:sldMk cId="773628587" sldId="363"/>
            <ac:spMk id="12" creationId="{FB015B84-1E45-489B-B3B3-05E7FEB0C0FE}"/>
          </ac:spMkLst>
        </pc:spChg>
      </pc:sldChg>
      <pc:sldChg chg="delSp modSp add del mod">
        <pc:chgData name="William Grey" userId="37b73424-c081-4fc2-b1af-363f4f3fd4f3" providerId="ADAL" clId="{62B58A81-1186-40F9-A90B-AF537762BD4A}" dt="2021-11-15T09:29:45.347" v="774" actId="2696"/>
        <pc:sldMkLst>
          <pc:docMk/>
          <pc:sldMk cId="2523009449" sldId="364"/>
        </pc:sldMkLst>
        <pc:spChg chg="mod">
          <ac:chgData name="William Grey" userId="37b73424-c081-4fc2-b1af-363f4f3fd4f3" providerId="ADAL" clId="{62B58A81-1186-40F9-A90B-AF537762BD4A}" dt="2021-11-15T09:24:07.730" v="598" actId="20577"/>
          <ac:spMkLst>
            <pc:docMk/>
            <pc:sldMk cId="2523009449" sldId="364"/>
            <ac:spMk id="2" creationId="{00000000-0000-0000-0000-000000000000}"/>
          </ac:spMkLst>
        </pc:spChg>
        <pc:spChg chg="mod">
          <ac:chgData name="William Grey" userId="37b73424-c081-4fc2-b1af-363f4f3fd4f3" providerId="ADAL" clId="{62B58A81-1186-40F9-A90B-AF537762BD4A}" dt="2021-11-15T09:29:22.156" v="772" actId="2711"/>
          <ac:spMkLst>
            <pc:docMk/>
            <pc:sldMk cId="2523009449" sldId="364"/>
            <ac:spMk id="3" creationId="{00000000-0000-0000-0000-000000000000}"/>
          </ac:spMkLst>
        </pc:spChg>
        <pc:spChg chg="del">
          <ac:chgData name="William Grey" userId="37b73424-c081-4fc2-b1af-363f4f3fd4f3" providerId="ADAL" clId="{62B58A81-1186-40F9-A90B-AF537762BD4A}" dt="2021-11-15T09:29:25.810" v="773" actId="478"/>
          <ac:spMkLst>
            <pc:docMk/>
            <pc:sldMk cId="2523009449" sldId="364"/>
            <ac:spMk id="4" creationId="{2FBAA144-E262-46AF-AF75-E33A13E78156}"/>
          </ac:spMkLst>
        </pc:spChg>
      </pc:sldChg>
      <pc:sldChg chg="add">
        <pc:chgData name="William Grey" userId="37b73424-c081-4fc2-b1af-363f4f3fd4f3" providerId="ADAL" clId="{62B58A81-1186-40F9-A90B-AF537762BD4A}" dt="2021-11-15T09:29:53.832" v="775"/>
        <pc:sldMkLst>
          <pc:docMk/>
          <pc:sldMk cId="3376403826" sldId="364"/>
        </pc:sldMkLst>
      </pc:sldChg>
      <pc:sldChg chg="modSp mod">
        <pc:chgData name="William Grey" userId="37b73424-c081-4fc2-b1af-363f4f3fd4f3" providerId="ADAL" clId="{62B58A81-1186-40F9-A90B-AF537762BD4A}" dt="2021-11-16T13:56:28.738" v="904" actId="20577"/>
        <pc:sldMkLst>
          <pc:docMk/>
          <pc:sldMk cId="787118533" sldId="365"/>
        </pc:sldMkLst>
        <pc:spChg chg="mod">
          <ac:chgData name="William Grey" userId="37b73424-c081-4fc2-b1af-363f4f3fd4f3" providerId="ADAL" clId="{62B58A81-1186-40F9-A90B-AF537762BD4A}" dt="2021-11-16T13:56:28.738" v="904" actId="20577"/>
          <ac:spMkLst>
            <pc:docMk/>
            <pc:sldMk cId="787118533" sldId="365"/>
            <ac:spMk id="3" creationId="{A809B3C6-1E43-45F6-9E2C-304E599627EC}"/>
          </ac:spMkLst>
        </pc:spChg>
      </pc:sldChg>
      <pc:sldChg chg="ord">
        <pc:chgData name="William Grey" userId="37b73424-c081-4fc2-b1af-363f4f3fd4f3" providerId="ADAL" clId="{62B58A81-1186-40F9-A90B-AF537762BD4A}" dt="2021-11-16T14:33:08.780" v="920"/>
        <pc:sldMkLst>
          <pc:docMk/>
          <pc:sldMk cId="3463171190" sldId="371"/>
        </pc:sldMkLst>
      </pc:sldChg>
      <pc:sldChg chg="modSp mod">
        <pc:chgData name="William Grey" userId="37b73424-c081-4fc2-b1af-363f4f3fd4f3" providerId="ADAL" clId="{62B58A81-1186-40F9-A90B-AF537762BD4A}" dt="2021-11-17T09:55:37.995" v="975" actId="20577"/>
        <pc:sldMkLst>
          <pc:docMk/>
          <pc:sldMk cId="2156524026" sldId="372"/>
        </pc:sldMkLst>
        <pc:spChg chg="mod">
          <ac:chgData name="William Grey" userId="37b73424-c081-4fc2-b1af-363f4f3fd4f3" providerId="ADAL" clId="{62B58A81-1186-40F9-A90B-AF537762BD4A}" dt="2021-11-17T09:55:37.995" v="975" actId="20577"/>
          <ac:spMkLst>
            <pc:docMk/>
            <pc:sldMk cId="2156524026" sldId="372"/>
            <ac:spMk id="3" creationId="{5ECDB6A0-E3EA-46DB-8D64-18EE1C312BA4}"/>
          </ac:spMkLst>
        </pc:spChg>
      </pc:sldChg>
      <pc:sldChg chg="modSp new mod">
        <pc:chgData name="William Grey" userId="37b73424-c081-4fc2-b1af-363f4f3fd4f3" providerId="ADAL" clId="{62B58A81-1186-40F9-A90B-AF537762BD4A}" dt="2021-11-16T14:14:42.474" v="918" actId="20577"/>
        <pc:sldMkLst>
          <pc:docMk/>
          <pc:sldMk cId="1669385277" sldId="378"/>
        </pc:sldMkLst>
        <pc:spChg chg="mod">
          <ac:chgData name="William Grey" userId="37b73424-c081-4fc2-b1af-363f4f3fd4f3" providerId="ADAL" clId="{62B58A81-1186-40F9-A90B-AF537762BD4A}" dt="2021-11-16T14:14:42.474" v="918" actId="20577"/>
          <ac:spMkLst>
            <pc:docMk/>
            <pc:sldMk cId="1669385277" sldId="378"/>
            <ac:spMk id="3" creationId="{7AF0458F-78FF-478D-9B4B-C2EB4B3B7EF2}"/>
          </ac:spMkLst>
        </pc:spChg>
      </pc:sldChg>
    </pc:docChg>
  </pc:docChgLst>
  <pc:docChgLst>
    <pc:chgData name="William Grey" userId="37b73424-c081-4fc2-b1af-363f4f3fd4f3" providerId="ADAL" clId="{A776F74E-F970-491D-B389-C74D9C8856BC}"/>
    <pc:docChg chg="undo custSel addSld delSld modSld sldOrd">
      <pc:chgData name="William Grey" userId="37b73424-c081-4fc2-b1af-363f4f3fd4f3" providerId="ADAL" clId="{A776F74E-F970-491D-B389-C74D9C8856BC}" dt="2021-11-16T12:37:31.325" v="3766" actId="255"/>
      <pc:docMkLst>
        <pc:docMk/>
      </pc:docMkLst>
      <pc:sldChg chg="modSp mod">
        <pc:chgData name="William Grey" userId="37b73424-c081-4fc2-b1af-363f4f3fd4f3" providerId="ADAL" clId="{A776F74E-F970-491D-B389-C74D9C8856BC}" dt="2021-11-15T12:05:47.988" v="99" actId="20577"/>
        <pc:sldMkLst>
          <pc:docMk/>
          <pc:sldMk cId="1310138340" sldId="278"/>
        </pc:sldMkLst>
        <pc:spChg chg="mod">
          <ac:chgData name="William Grey" userId="37b73424-c081-4fc2-b1af-363f4f3fd4f3" providerId="ADAL" clId="{A776F74E-F970-491D-B389-C74D9C8856BC}" dt="2021-11-15T12:05:47.988" v="99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A776F74E-F970-491D-B389-C74D9C8856BC}" dt="2021-11-15T12:18:19.060" v="644"/>
        <pc:sldMkLst>
          <pc:docMk/>
          <pc:sldMk cId="2594465348" sldId="279"/>
        </pc:sldMkLst>
        <pc:spChg chg="mod">
          <ac:chgData name="William Grey" userId="37b73424-c081-4fc2-b1af-363f4f3fd4f3" providerId="ADAL" clId="{A776F74E-F970-491D-B389-C74D9C8856BC}" dt="2021-11-15T12:07:48.692" v="118" actId="255"/>
          <ac:spMkLst>
            <pc:docMk/>
            <pc:sldMk cId="2594465348" sldId="279"/>
            <ac:spMk id="3" creationId="{00000000-0000-0000-0000-000000000000}"/>
          </ac:spMkLst>
        </pc:spChg>
        <pc:graphicFrameChg chg="del mod">
          <ac:chgData name="William Grey" userId="37b73424-c081-4fc2-b1af-363f4f3fd4f3" providerId="ADAL" clId="{A776F74E-F970-491D-B389-C74D9C8856BC}" dt="2021-11-15T12:11:03.852" v="264" actId="21"/>
          <ac:graphicFrameMkLst>
            <pc:docMk/>
            <pc:sldMk cId="2594465348" sldId="279"/>
            <ac:graphicFrameMk id="4" creationId="{4587ADD5-10F2-4B22-8BA0-A85B7B6D9175}"/>
          </ac:graphicFrameMkLst>
        </pc:graphicFrameChg>
        <pc:graphicFrameChg chg="add">
          <ac:chgData name="William Grey" userId="37b73424-c081-4fc2-b1af-363f4f3fd4f3" providerId="ADAL" clId="{A776F74E-F970-491D-B389-C74D9C8856BC}" dt="2021-11-15T12:18:19.060" v="644"/>
          <ac:graphicFrameMkLst>
            <pc:docMk/>
            <pc:sldMk cId="2594465348" sldId="279"/>
            <ac:graphicFrameMk id="5" creationId="{CD75CCA6-B7D2-43A7-8BB4-635F8AB9257A}"/>
          </ac:graphicFrameMkLst>
        </pc:graphicFrameChg>
      </pc:sldChg>
      <pc:sldChg chg="del">
        <pc:chgData name="William Grey" userId="37b73424-c081-4fc2-b1af-363f4f3fd4f3" providerId="ADAL" clId="{A776F74E-F970-491D-B389-C74D9C8856BC}" dt="2021-11-15T12:05:05.818" v="67" actId="2696"/>
        <pc:sldMkLst>
          <pc:docMk/>
          <pc:sldMk cId="2596188353" sldId="279"/>
        </pc:sldMkLst>
      </pc:sldChg>
      <pc:sldChg chg="del">
        <pc:chgData name="William Grey" userId="37b73424-c081-4fc2-b1af-363f4f3fd4f3" providerId="ADAL" clId="{A776F74E-F970-491D-B389-C74D9C8856BC}" dt="2021-11-15T14:05:24.382" v="1529" actId="2696"/>
        <pc:sldMkLst>
          <pc:docMk/>
          <pc:sldMk cId="1179004007" sldId="281"/>
        </pc:sldMkLst>
      </pc:sldChg>
      <pc:sldChg chg="add del ord">
        <pc:chgData name="William Grey" userId="37b73424-c081-4fc2-b1af-363f4f3fd4f3" providerId="ADAL" clId="{A776F74E-F970-491D-B389-C74D9C8856BC}" dt="2021-11-16T10:17:17.392" v="2061" actId="2696"/>
        <pc:sldMkLst>
          <pc:docMk/>
          <pc:sldMk cId="2385293342" sldId="281"/>
        </pc:sldMkLst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3016367608" sldId="281"/>
        </pc:sldMkLst>
      </pc:sldChg>
      <pc:sldChg chg="del">
        <pc:chgData name="William Grey" userId="37b73424-c081-4fc2-b1af-363f4f3fd4f3" providerId="ADAL" clId="{A776F74E-F970-491D-B389-C74D9C8856BC}" dt="2021-11-16T11:08:30.993" v="2324" actId="2696"/>
        <pc:sldMkLst>
          <pc:docMk/>
          <pc:sldMk cId="338037635" sldId="283"/>
        </pc:sldMkLst>
      </pc:sldChg>
      <pc:sldChg chg="modSp add del mod">
        <pc:chgData name="William Grey" userId="37b73424-c081-4fc2-b1af-363f4f3fd4f3" providerId="ADAL" clId="{A776F74E-F970-491D-B389-C74D9C8856BC}" dt="2021-11-16T11:51:03.355" v="2808" actId="47"/>
        <pc:sldMkLst>
          <pc:docMk/>
          <pc:sldMk cId="1233968941" sldId="283"/>
        </pc:sldMkLst>
        <pc:spChg chg="mod">
          <ac:chgData name="William Grey" userId="37b73424-c081-4fc2-b1af-363f4f3fd4f3" providerId="ADAL" clId="{A776F74E-F970-491D-B389-C74D9C8856BC}" dt="2021-11-16T11:34:08.813" v="2585" actId="20577"/>
          <ac:spMkLst>
            <pc:docMk/>
            <pc:sldMk cId="1233968941" sldId="283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14:11.615" v="2348" actId="20577"/>
          <ac:spMkLst>
            <pc:docMk/>
            <pc:sldMk cId="1233968941" sldId="283"/>
            <ac:spMk id="4" creationId="{67618BD3-47DE-4901-B5B1-688094F71557}"/>
          </ac:spMkLst>
        </pc:spChg>
      </pc:sldChg>
      <pc:sldChg chg="modSp add mod">
        <pc:chgData name="William Grey" userId="37b73424-c081-4fc2-b1af-363f4f3fd4f3" providerId="ADAL" clId="{A776F74E-F970-491D-B389-C74D9C8856BC}" dt="2021-11-16T10:39:49.463" v="2322" actId="20577"/>
        <pc:sldMkLst>
          <pc:docMk/>
          <pc:sldMk cId="922526122" sldId="285"/>
        </pc:sldMkLst>
        <pc:spChg chg="mod">
          <ac:chgData name="William Grey" userId="37b73424-c081-4fc2-b1af-363f4f3fd4f3" providerId="ADAL" clId="{A776F74E-F970-491D-B389-C74D9C8856BC}" dt="2021-11-16T10:39:49.463" v="2322" actId="20577"/>
          <ac:spMkLst>
            <pc:docMk/>
            <pc:sldMk cId="922526122" sldId="285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0:26:48.644" v="2163" actId="14100"/>
          <ac:spMkLst>
            <pc:docMk/>
            <pc:sldMk cId="922526122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A776F74E-F970-491D-B389-C74D9C8856BC}" dt="2021-11-16T10:39:12.342" v="2284" actId="20577"/>
          <ac:spMkLst>
            <pc:docMk/>
            <pc:sldMk cId="922526122" sldId="285"/>
            <ac:spMk id="5" creationId="{E4835AE9-C030-4421-912F-F5A7A0D89B38}"/>
          </ac:spMkLst>
        </pc:spChg>
        <pc:spChg chg="mod">
          <ac:chgData name="William Grey" userId="37b73424-c081-4fc2-b1af-363f4f3fd4f3" providerId="ADAL" clId="{A776F74E-F970-491D-B389-C74D9C8856BC}" dt="2021-11-16T10:39:25.836" v="2302" actId="20577"/>
          <ac:spMkLst>
            <pc:docMk/>
            <pc:sldMk cId="922526122" sldId="285"/>
            <ac:spMk id="6" creationId="{9F933C04-3888-405E-AB8E-E2F69DCA0427}"/>
          </ac:spMkLst>
        </pc:spChg>
        <pc:spChg chg="mod">
          <ac:chgData name="William Grey" userId="37b73424-c081-4fc2-b1af-363f4f3fd4f3" providerId="ADAL" clId="{A776F74E-F970-491D-B389-C74D9C8856BC}" dt="2021-11-16T10:26:53.315" v="2164" actId="14100"/>
          <ac:spMkLst>
            <pc:docMk/>
            <pc:sldMk cId="922526122" sldId="285"/>
            <ac:spMk id="9" creationId="{C87CD887-E921-4F9E-B885-DC92C3C8F63D}"/>
          </ac:spMkLst>
        </pc:spChg>
      </pc:sldChg>
      <pc:sldChg chg="del">
        <pc:chgData name="William Grey" userId="37b73424-c081-4fc2-b1af-363f4f3fd4f3" providerId="ADAL" clId="{A776F74E-F970-491D-B389-C74D9C8856BC}" dt="2021-11-15T11:55:40.375" v="62" actId="2696"/>
        <pc:sldMkLst>
          <pc:docMk/>
          <pc:sldMk cId="1281604016" sldId="285"/>
        </pc:sldMkLst>
      </pc:sldChg>
      <pc:sldChg chg="modSp add del mod ord">
        <pc:chgData name="William Grey" userId="37b73424-c081-4fc2-b1af-363f4f3fd4f3" providerId="ADAL" clId="{A776F74E-F970-491D-B389-C74D9C8856BC}" dt="2021-11-16T10:18:38.535" v="2072" actId="2696"/>
        <pc:sldMkLst>
          <pc:docMk/>
          <pc:sldMk cId="2035448791" sldId="285"/>
        </pc:sldMkLst>
        <pc:spChg chg="mod">
          <ac:chgData name="William Grey" userId="37b73424-c081-4fc2-b1af-363f4f3fd4f3" providerId="ADAL" clId="{A776F74E-F970-491D-B389-C74D9C8856BC}" dt="2021-11-16T10:18:08.767" v="2071" actId="20577"/>
          <ac:spMkLst>
            <pc:docMk/>
            <pc:sldMk cId="2035448791" sldId="285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20:30:19.875" v="1658" actId="20577"/>
          <ac:spMkLst>
            <pc:docMk/>
            <pc:sldMk cId="2035448791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5" creationId="{E4835AE9-C030-4421-912F-F5A7A0D89B38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6" creationId="{9F933C04-3888-405E-AB8E-E2F69DCA0427}"/>
          </ac:spMkLst>
        </pc:spChg>
        <pc:spChg chg="mod">
          <ac:chgData name="William Grey" userId="37b73424-c081-4fc2-b1af-363f4f3fd4f3" providerId="ADAL" clId="{A776F74E-F970-491D-B389-C74D9C8856BC}" dt="2021-11-15T11:56:13.158" v="65" actId="1076"/>
          <ac:spMkLst>
            <pc:docMk/>
            <pc:sldMk cId="2035448791" sldId="285"/>
            <ac:spMk id="9" creationId="{C87CD887-E921-4F9E-B885-DC92C3C8F63D}"/>
          </ac:spMkLst>
        </pc:spChg>
      </pc:sldChg>
      <pc:sldChg chg="modSp add mod">
        <pc:chgData name="William Grey" userId="37b73424-c081-4fc2-b1af-363f4f3fd4f3" providerId="ADAL" clId="{A776F74E-F970-491D-B389-C74D9C8856BC}" dt="2021-11-16T10:38:43.177" v="2258" actId="1076"/>
        <pc:sldMkLst>
          <pc:docMk/>
          <pc:sldMk cId="3609307099" sldId="286"/>
        </pc:sldMkLst>
        <pc:spChg chg="mod">
          <ac:chgData name="William Grey" userId="37b73424-c081-4fc2-b1af-363f4f3fd4f3" providerId="ADAL" clId="{A776F74E-F970-491D-B389-C74D9C8856BC}" dt="2021-11-16T10:38:36.846" v="2257" actId="20577"/>
          <ac:spMkLst>
            <pc:docMk/>
            <pc:sldMk cId="3609307099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0:38:43.177" v="2258" actId="1076"/>
          <ac:spMkLst>
            <pc:docMk/>
            <pc:sldMk cId="3609307099" sldId="286"/>
            <ac:spMk id="4" creationId="{1D5DADF3-DBFF-4998-831A-E6C0CF0CA81A}"/>
          </ac:spMkLst>
        </pc:spChg>
      </pc:sldChg>
      <pc:sldChg chg="del">
        <pc:chgData name="William Grey" userId="37b73424-c081-4fc2-b1af-363f4f3fd4f3" providerId="ADAL" clId="{A776F74E-F970-491D-B389-C74D9C8856BC}" dt="2021-11-15T11:55:40.375" v="62" actId="2696"/>
        <pc:sldMkLst>
          <pc:docMk/>
          <pc:sldMk cId="3931703976" sldId="286"/>
        </pc:sldMkLst>
      </pc:sldChg>
      <pc:sldChg chg="del">
        <pc:chgData name="William Grey" userId="37b73424-c081-4fc2-b1af-363f4f3fd4f3" providerId="ADAL" clId="{A776F74E-F970-491D-B389-C74D9C8856BC}" dt="2021-11-15T20:45:21.106" v="1730" actId="47"/>
        <pc:sldMkLst>
          <pc:docMk/>
          <pc:sldMk cId="3443217666" sldId="287"/>
        </pc:sldMkLst>
      </pc:sldChg>
      <pc:sldChg chg="modSp del mod ord">
        <pc:chgData name="William Grey" userId="37b73424-c081-4fc2-b1af-363f4f3fd4f3" providerId="ADAL" clId="{A776F74E-F970-491D-B389-C74D9C8856BC}" dt="2021-11-16T10:41:46.087" v="2323" actId="2696"/>
        <pc:sldMkLst>
          <pc:docMk/>
          <pc:sldMk cId="347264414" sldId="295"/>
        </pc:sldMkLst>
        <pc:spChg chg="mod">
          <ac:chgData name="William Grey" userId="37b73424-c081-4fc2-b1af-363f4f3fd4f3" providerId="ADAL" clId="{A776F74E-F970-491D-B389-C74D9C8856BC}" dt="2021-11-15T14:46:03.088" v="1584" actId="20577"/>
          <ac:spMkLst>
            <pc:docMk/>
            <pc:sldMk cId="347264414" sldId="295"/>
            <ac:spMk id="2" creationId="{88DC5033-0391-4B6D-B186-83F4CDFBF52E}"/>
          </ac:spMkLst>
        </pc:spChg>
        <pc:spChg chg="mod">
          <ac:chgData name="William Grey" userId="37b73424-c081-4fc2-b1af-363f4f3fd4f3" providerId="ADAL" clId="{A776F74E-F970-491D-B389-C74D9C8856BC}" dt="2021-11-16T10:03:47.513" v="1807" actId="20577"/>
          <ac:spMkLst>
            <pc:docMk/>
            <pc:sldMk cId="347264414" sldId="295"/>
            <ac:spMk id="3" creationId="{D8AFF44C-494B-4453-845B-489DD4322CD9}"/>
          </ac:spMkLst>
        </pc:spChg>
      </pc:sldChg>
      <pc:sldChg chg="modSp del mod">
        <pc:chgData name="William Grey" userId="37b73424-c081-4fc2-b1af-363f4f3fd4f3" providerId="ADAL" clId="{A776F74E-F970-491D-B389-C74D9C8856BC}" dt="2021-11-12T02:45:12.880" v="52" actId="47"/>
        <pc:sldMkLst>
          <pc:docMk/>
          <pc:sldMk cId="381901513" sldId="296"/>
        </pc:sldMkLst>
        <pc:spChg chg="mod">
          <ac:chgData name="William Grey" userId="37b73424-c081-4fc2-b1af-363f4f3fd4f3" providerId="ADAL" clId="{A776F74E-F970-491D-B389-C74D9C8856BC}" dt="2021-11-12T01:08:43.610" v="50" actId="20577"/>
          <ac:spMkLst>
            <pc:docMk/>
            <pc:sldMk cId="381901513" sldId="296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776F74E-F970-491D-B389-C74D9C8856BC}" dt="2021-11-12T02:46:23.127" v="53" actId="47"/>
        <pc:sldMkLst>
          <pc:docMk/>
          <pc:sldMk cId="609802872" sldId="297"/>
        </pc:sldMkLst>
      </pc:sldChg>
      <pc:sldChg chg="addSp delSp modSp mod ord">
        <pc:chgData name="William Grey" userId="37b73424-c081-4fc2-b1af-363f4f3fd4f3" providerId="ADAL" clId="{A776F74E-F970-491D-B389-C74D9C8856BC}" dt="2021-11-16T11:51:26.161" v="2809" actId="478"/>
        <pc:sldMkLst>
          <pc:docMk/>
          <pc:sldMk cId="3264042356" sldId="298"/>
        </pc:sldMkLst>
        <pc:spChg chg="mod">
          <ac:chgData name="William Grey" userId="37b73424-c081-4fc2-b1af-363f4f3fd4f3" providerId="ADAL" clId="{A776F74E-F970-491D-B389-C74D9C8856BC}" dt="2021-11-16T10:24:09.894" v="2154" actId="20577"/>
          <ac:spMkLst>
            <pc:docMk/>
            <pc:sldMk cId="3264042356" sldId="298"/>
            <ac:spMk id="3" creationId="{00000000-0000-0000-0000-000000000000}"/>
          </ac:spMkLst>
        </pc:spChg>
        <pc:spChg chg="add mod or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4" creationId="{9616E8F7-A91A-4E33-81FB-DD39A8A79D6C}"/>
          </ac:spMkLst>
        </pc:spChg>
        <pc:spChg chg="add mod or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5" creationId="{A36C3D7B-4795-4500-AF45-45F3CC7D1E44}"/>
          </ac:spMkLst>
        </pc:spChg>
        <pc:spChg chg="add mo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6" creationId="{7F16D03D-3881-4D71-B278-EF4288D4D812}"/>
          </ac:spMkLst>
        </pc:spChg>
        <pc:spChg chg="add mod">
          <ac:chgData name="William Grey" userId="37b73424-c081-4fc2-b1af-363f4f3fd4f3" providerId="ADAL" clId="{A776F74E-F970-491D-B389-C74D9C8856BC}" dt="2021-11-16T10:24:19.459" v="2155" actId="1076"/>
          <ac:spMkLst>
            <pc:docMk/>
            <pc:sldMk cId="3264042356" sldId="298"/>
            <ac:spMk id="7" creationId="{875CF594-2669-4E4B-92E4-7E098395CE9E}"/>
          </ac:spMkLst>
        </pc:spChg>
        <pc:spChg chg="add mod ord">
          <ac:chgData name="William Grey" userId="37b73424-c081-4fc2-b1af-363f4f3fd4f3" providerId="ADAL" clId="{A776F74E-F970-491D-B389-C74D9C8856BC}" dt="2021-11-16T10:24:43.078" v="2162" actId="14100"/>
          <ac:spMkLst>
            <pc:docMk/>
            <pc:sldMk cId="3264042356" sldId="298"/>
            <ac:spMk id="8" creationId="{6DB45877-1D12-45A4-802E-5269E18D23FF}"/>
          </ac:spMkLst>
        </pc:spChg>
        <pc:spChg chg="add del">
          <ac:chgData name="William Grey" userId="37b73424-c081-4fc2-b1af-363f4f3fd4f3" providerId="ADAL" clId="{A776F74E-F970-491D-B389-C74D9C8856BC}" dt="2021-11-16T11:51:26.161" v="2809" actId="478"/>
          <ac:spMkLst>
            <pc:docMk/>
            <pc:sldMk cId="3264042356" sldId="298"/>
            <ac:spMk id="9" creationId="{A37C4517-6BD6-4FEB-BFED-6E89E59D4851}"/>
          </ac:spMkLst>
        </pc:spChg>
      </pc:sldChg>
      <pc:sldChg chg="del">
        <pc:chgData name="William Grey" userId="37b73424-c081-4fc2-b1af-363f4f3fd4f3" providerId="ADAL" clId="{A776F74E-F970-491D-B389-C74D9C8856BC}" dt="2021-11-15T20:30:06.881" v="1657" actId="47"/>
        <pc:sldMkLst>
          <pc:docMk/>
          <pc:sldMk cId="3336901963" sldId="299"/>
        </pc:sldMkLst>
      </pc:sldChg>
      <pc:sldChg chg="addSp modSp mod">
        <pc:chgData name="William Grey" userId="37b73424-c081-4fc2-b1af-363f4f3fd4f3" providerId="ADAL" clId="{A776F74E-F970-491D-B389-C74D9C8856BC}" dt="2021-11-15T11:54:41.152" v="60" actId="1076"/>
        <pc:sldMkLst>
          <pc:docMk/>
          <pc:sldMk cId="1537621446" sldId="300"/>
        </pc:sldMkLst>
        <pc:spChg chg="add mod">
          <ac:chgData name="William Grey" userId="37b73424-c081-4fc2-b1af-363f4f3fd4f3" providerId="ADAL" clId="{A776F74E-F970-491D-B389-C74D9C8856BC}" dt="2021-11-15T11:54:30.866" v="58" actId="14100"/>
          <ac:spMkLst>
            <pc:docMk/>
            <pc:sldMk cId="1537621446" sldId="300"/>
            <ac:spMk id="4" creationId="{8AD7B0C9-1C4F-4223-B647-9B3509F9F642}"/>
          </ac:spMkLst>
        </pc:spChg>
        <pc:spChg chg="add mod">
          <ac:chgData name="William Grey" userId="37b73424-c081-4fc2-b1af-363f4f3fd4f3" providerId="ADAL" clId="{A776F74E-F970-491D-B389-C74D9C8856BC}" dt="2021-11-15T11:54:41.152" v="60" actId="1076"/>
          <ac:spMkLst>
            <pc:docMk/>
            <pc:sldMk cId="1537621446" sldId="300"/>
            <ac:spMk id="5" creationId="{6EDAA1C2-5D80-4664-817C-F1BA6BFF4FBA}"/>
          </ac:spMkLst>
        </pc:spChg>
      </pc:sldChg>
      <pc:sldChg chg="modSp del mod">
        <pc:chgData name="William Grey" userId="37b73424-c081-4fc2-b1af-363f4f3fd4f3" providerId="ADAL" clId="{A776F74E-F970-491D-B389-C74D9C8856BC}" dt="2021-11-16T10:17:17.392" v="2061" actId="2696"/>
        <pc:sldMkLst>
          <pc:docMk/>
          <pc:sldMk cId="2878288206" sldId="302"/>
        </pc:sldMkLst>
        <pc:spChg chg="mod">
          <ac:chgData name="William Grey" userId="37b73424-c081-4fc2-b1af-363f4f3fd4f3" providerId="ADAL" clId="{A776F74E-F970-491D-B389-C74D9C8856BC}" dt="2021-11-15T13:40:42.028" v="1037" actId="20577"/>
          <ac:spMkLst>
            <pc:docMk/>
            <pc:sldMk cId="2878288206" sldId="302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3546504168" sldId="302"/>
        </pc:sldMkLst>
      </pc:sldChg>
      <pc:sldChg chg="del">
        <pc:chgData name="William Grey" userId="37b73424-c081-4fc2-b1af-363f4f3fd4f3" providerId="ADAL" clId="{A776F74E-F970-491D-B389-C74D9C8856BC}" dt="2021-11-15T11:55:09.220" v="61" actId="47"/>
        <pc:sldMkLst>
          <pc:docMk/>
          <pc:sldMk cId="3283380995" sldId="303"/>
        </pc:sldMkLst>
      </pc:sldChg>
      <pc:sldChg chg="del">
        <pc:chgData name="William Grey" userId="37b73424-c081-4fc2-b1af-363f4f3fd4f3" providerId="ADAL" clId="{A776F74E-F970-491D-B389-C74D9C8856BC}" dt="2021-11-15T12:04:25.476" v="66" actId="47"/>
        <pc:sldMkLst>
          <pc:docMk/>
          <pc:sldMk cId="1574676788" sldId="304"/>
        </pc:sldMkLst>
      </pc:sldChg>
      <pc:sldChg chg="del">
        <pc:chgData name="William Grey" userId="37b73424-c081-4fc2-b1af-363f4f3fd4f3" providerId="ADAL" clId="{A776F74E-F970-491D-B389-C74D9C8856BC}" dt="2021-11-15T11:47:46.664" v="55" actId="2696"/>
        <pc:sldMkLst>
          <pc:docMk/>
          <pc:sldMk cId="411936482" sldId="305"/>
        </pc:sldMkLst>
      </pc:sldChg>
      <pc:sldChg chg="del">
        <pc:chgData name="William Grey" userId="37b73424-c081-4fc2-b1af-363f4f3fd4f3" providerId="ADAL" clId="{A776F74E-F970-491D-B389-C74D9C8856BC}" dt="2021-11-11T16:01:41.046" v="7" actId="47"/>
        <pc:sldMkLst>
          <pc:docMk/>
          <pc:sldMk cId="1405570378" sldId="306"/>
        </pc:sldMkLst>
      </pc:sldChg>
      <pc:sldChg chg="del">
        <pc:chgData name="William Grey" userId="37b73424-c081-4fc2-b1af-363f4f3fd4f3" providerId="ADAL" clId="{A776F74E-F970-491D-B389-C74D9C8856BC}" dt="2021-11-11T16:01:51.743" v="9" actId="47"/>
        <pc:sldMkLst>
          <pc:docMk/>
          <pc:sldMk cId="749688099" sldId="308"/>
        </pc:sldMkLst>
      </pc:sldChg>
      <pc:sldChg chg="del">
        <pc:chgData name="William Grey" userId="37b73424-c081-4fc2-b1af-363f4f3fd4f3" providerId="ADAL" clId="{A776F74E-F970-491D-B389-C74D9C8856BC}" dt="2021-11-11T16:01:45.317" v="8" actId="47"/>
        <pc:sldMkLst>
          <pc:docMk/>
          <pc:sldMk cId="3342204590" sldId="309"/>
        </pc:sldMkLst>
      </pc:sldChg>
      <pc:sldChg chg="del">
        <pc:chgData name="William Grey" userId="37b73424-c081-4fc2-b1af-363f4f3fd4f3" providerId="ADAL" clId="{A776F74E-F970-491D-B389-C74D9C8856BC}" dt="2021-11-11T16:01:38.337" v="6" actId="47"/>
        <pc:sldMkLst>
          <pc:docMk/>
          <pc:sldMk cId="2674999042" sldId="310"/>
        </pc:sldMkLst>
      </pc:sldChg>
      <pc:sldChg chg="del">
        <pc:chgData name="William Grey" userId="37b73424-c081-4fc2-b1af-363f4f3fd4f3" providerId="ADAL" clId="{A776F74E-F970-491D-B389-C74D9C8856BC}" dt="2021-11-11T16:01:34.010" v="5" actId="47"/>
        <pc:sldMkLst>
          <pc:docMk/>
          <pc:sldMk cId="1646290453" sldId="311"/>
        </pc:sldMkLst>
      </pc:sldChg>
      <pc:sldChg chg="modSp add del mod">
        <pc:chgData name="William Grey" userId="37b73424-c081-4fc2-b1af-363f4f3fd4f3" providerId="ADAL" clId="{A776F74E-F970-491D-B389-C74D9C8856BC}" dt="2021-11-16T11:08:30.993" v="2324" actId="2696"/>
        <pc:sldMkLst>
          <pc:docMk/>
          <pc:sldMk cId="1640203898" sldId="312"/>
        </pc:sldMkLst>
        <pc:spChg chg="mod">
          <ac:chgData name="William Grey" userId="37b73424-c081-4fc2-b1af-363f4f3fd4f3" providerId="ADAL" clId="{A776F74E-F970-491D-B389-C74D9C8856BC}" dt="2021-11-15T20:22:14.734" v="1656" actId="20577"/>
          <ac:spMkLst>
            <pc:docMk/>
            <pc:sldMk cId="1640203898" sldId="312"/>
            <ac:spMk id="3" creationId="{A862EFDC-AA98-4134-924D-EDFC603E2099}"/>
          </ac:spMkLst>
        </pc:spChg>
      </pc:sldChg>
      <pc:sldChg chg="modSp del mod">
        <pc:chgData name="William Grey" userId="37b73424-c081-4fc2-b1af-363f4f3fd4f3" providerId="ADAL" clId="{A776F74E-F970-491D-B389-C74D9C8856BC}" dt="2021-11-10T13:38:06.074" v="2" actId="2696"/>
        <pc:sldMkLst>
          <pc:docMk/>
          <pc:sldMk cId="2779235110" sldId="312"/>
        </pc:sldMkLst>
        <pc:spChg chg="mod">
          <ac:chgData name="William Grey" userId="37b73424-c081-4fc2-b1af-363f4f3fd4f3" providerId="ADAL" clId="{A776F74E-F970-491D-B389-C74D9C8856BC}" dt="2021-11-10T13:38:01.168" v="1" actId="21"/>
          <ac:spMkLst>
            <pc:docMk/>
            <pc:sldMk cId="2779235110" sldId="312"/>
            <ac:spMk id="3" creationId="{A862EFDC-AA98-4134-924D-EDFC603E2099}"/>
          </ac:spMkLst>
        </pc:spChg>
      </pc:sldChg>
      <pc:sldChg chg="add del">
        <pc:chgData name="William Grey" userId="37b73424-c081-4fc2-b1af-363f4f3fd4f3" providerId="ADAL" clId="{A776F74E-F970-491D-B389-C74D9C8856BC}" dt="2021-11-16T12:23:03.549" v="3216" actId="47"/>
        <pc:sldMkLst>
          <pc:docMk/>
          <pc:sldMk cId="3341659537" sldId="312"/>
        </pc:sldMkLst>
      </pc:sldChg>
      <pc:sldChg chg="del">
        <pc:chgData name="William Grey" userId="37b73424-c081-4fc2-b1af-363f4f3fd4f3" providerId="ADAL" clId="{A776F74E-F970-491D-B389-C74D9C8856BC}" dt="2021-11-11T15:52:27.532" v="3" actId="47"/>
        <pc:sldMkLst>
          <pc:docMk/>
          <pc:sldMk cId="1758871008" sldId="313"/>
        </pc:sldMkLst>
      </pc:sldChg>
      <pc:sldChg chg="modSp add del mod">
        <pc:chgData name="William Grey" userId="37b73424-c081-4fc2-b1af-363f4f3fd4f3" providerId="ADAL" clId="{A776F74E-F970-491D-B389-C74D9C8856BC}" dt="2021-11-15T20:42:59.650" v="1719" actId="47"/>
        <pc:sldMkLst>
          <pc:docMk/>
          <pc:sldMk cId="2389352417" sldId="324"/>
        </pc:sldMkLst>
        <pc:spChg chg="mod">
          <ac:chgData name="William Grey" userId="37b73424-c081-4fc2-b1af-363f4f3fd4f3" providerId="ADAL" clId="{A776F74E-F970-491D-B389-C74D9C8856BC}" dt="2021-11-15T20:42:49.863" v="1714" actId="21"/>
          <ac:spMkLst>
            <pc:docMk/>
            <pc:sldMk cId="2389352417" sldId="324"/>
            <ac:spMk id="3" creationId="{798D3BB8-E9AD-4735-8D52-AB416CCCBAAE}"/>
          </ac:spMkLst>
        </pc:spChg>
      </pc:sldChg>
      <pc:sldChg chg="add del">
        <pc:chgData name="William Grey" userId="37b73424-c081-4fc2-b1af-363f4f3fd4f3" providerId="ADAL" clId="{A776F74E-F970-491D-B389-C74D9C8856BC}" dt="2021-11-15T20:45:10.521" v="1729" actId="47"/>
        <pc:sldMkLst>
          <pc:docMk/>
          <pc:sldMk cId="3943552612" sldId="326"/>
        </pc:sldMkLst>
      </pc:sldChg>
      <pc:sldChg chg="modSp add mod">
        <pc:chgData name="William Grey" userId="37b73424-c081-4fc2-b1af-363f4f3fd4f3" providerId="ADAL" clId="{A776F74E-F970-491D-B389-C74D9C8856BC}" dt="2021-11-16T11:08:48.644" v="2325" actId="20577"/>
        <pc:sldMkLst>
          <pc:docMk/>
          <pc:sldMk cId="1370489892" sldId="327"/>
        </pc:sldMkLst>
        <pc:spChg chg="mod">
          <ac:chgData name="William Grey" userId="37b73424-c081-4fc2-b1af-363f4f3fd4f3" providerId="ADAL" clId="{A776F74E-F970-491D-B389-C74D9C8856BC}" dt="2021-11-16T11:08:48.644" v="2325" actId="20577"/>
          <ac:spMkLst>
            <pc:docMk/>
            <pc:sldMk cId="1370489892" sldId="327"/>
            <ac:spMk id="2" creationId="{CEA43353-81BD-431E-A5BE-2BB4BC56279B}"/>
          </ac:spMkLst>
        </pc:spChg>
        <pc:spChg chg="mod">
          <ac:chgData name="William Grey" userId="37b73424-c081-4fc2-b1af-363f4f3fd4f3" providerId="ADAL" clId="{A776F74E-F970-491D-B389-C74D9C8856BC}" dt="2021-11-16T10:09:06.202" v="1886" actId="27636"/>
          <ac:spMkLst>
            <pc:docMk/>
            <pc:sldMk cId="1370489892" sldId="327"/>
            <ac:spMk id="3" creationId="{54B8E415-69B1-489C-A275-042E4F032E67}"/>
          </ac:spMkLst>
        </pc:spChg>
      </pc:sldChg>
      <pc:sldChg chg="modSp add del mod">
        <pc:chgData name="William Grey" userId="37b73424-c081-4fc2-b1af-363f4f3fd4f3" providerId="ADAL" clId="{A776F74E-F970-491D-B389-C74D9C8856BC}" dt="2021-11-15T20:43:30.450" v="1722" actId="2696"/>
        <pc:sldMkLst>
          <pc:docMk/>
          <pc:sldMk cId="1968021095" sldId="327"/>
        </pc:sldMkLst>
        <pc:spChg chg="mod">
          <ac:chgData name="William Grey" userId="37b73424-c081-4fc2-b1af-363f4f3fd4f3" providerId="ADAL" clId="{A776F74E-F970-491D-B389-C74D9C8856BC}" dt="2021-11-15T20:34:56.519" v="1713" actId="1076"/>
          <ac:spMkLst>
            <pc:docMk/>
            <pc:sldMk cId="1968021095" sldId="327"/>
            <ac:spMk id="3" creationId="{54B8E415-69B1-489C-A275-042E4F032E67}"/>
          </ac:spMkLst>
        </pc:spChg>
      </pc:sldChg>
      <pc:sldChg chg="addSp modSp add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811189462" sldId="328"/>
        </pc:sldMkLst>
        <pc:spChg chg="mod">
          <ac:chgData name="William Grey" userId="37b73424-c081-4fc2-b1af-363f4f3fd4f3" providerId="ADAL" clId="{A776F74E-F970-491D-B389-C74D9C8856BC}" dt="2021-11-16T12:21:33.806" v="3160" actId="20577"/>
          <ac:spMkLst>
            <pc:docMk/>
            <pc:sldMk cId="811189462" sldId="328"/>
            <ac:spMk id="3" creationId="{00000000-0000-0000-0000-000000000000}"/>
          </ac:spMkLst>
        </pc:spChg>
        <pc:spChg chg="add mod">
          <ac:chgData name="William Grey" userId="37b73424-c081-4fc2-b1af-363f4f3fd4f3" providerId="ADAL" clId="{A776F74E-F970-491D-B389-C74D9C8856BC}" dt="2021-11-16T12:21:40.467" v="3162" actId="1076"/>
          <ac:spMkLst>
            <pc:docMk/>
            <pc:sldMk cId="811189462" sldId="328"/>
            <ac:spMk id="4" creationId="{BED8A622-BD31-4381-84D1-2E67A2C894AA}"/>
          </ac:spMkLst>
        </pc:spChg>
      </pc:sldChg>
      <pc:sldChg chg="modSp add mod ord">
        <pc:chgData name="William Grey" userId="37b73424-c081-4fc2-b1af-363f4f3fd4f3" providerId="ADAL" clId="{A776F74E-F970-491D-B389-C74D9C8856BC}" dt="2021-11-16T12:34:33.928" v="3613" actId="1076"/>
        <pc:sldMkLst>
          <pc:docMk/>
          <pc:sldMk cId="2875586140" sldId="328"/>
        </pc:sldMkLst>
        <pc:spChg chg="mod">
          <ac:chgData name="William Grey" userId="37b73424-c081-4fc2-b1af-363f4f3fd4f3" providerId="ADAL" clId="{A776F74E-F970-491D-B389-C74D9C8856BC}" dt="2021-11-16T12:29:44.809" v="3331" actId="20577"/>
          <ac:spMkLst>
            <pc:docMk/>
            <pc:sldMk cId="2875586140" sldId="328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0:06.454" v="3415" actId="20577"/>
          <ac:spMkLst>
            <pc:docMk/>
            <pc:sldMk cId="2875586140" sldId="328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4:33.928" v="3613" actId="1076"/>
          <ac:spMkLst>
            <pc:docMk/>
            <pc:sldMk cId="2875586140" sldId="328"/>
            <ac:spMk id="4" creationId="{BED8A622-BD31-4381-84D1-2E67A2C894AA}"/>
          </ac:spMkLst>
        </pc:spChg>
      </pc:sldChg>
      <pc:sldChg chg="modSp add del mod">
        <pc:chgData name="William Grey" userId="37b73424-c081-4fc2-b1af-363f4f3fd4f3" providerId="ADAL" clId="{A776F74E-F970-491D-B389-C74D9C8856BC}" dt="2021-11-16T11:08:30.993" v="2324" actId="2696"/>
        <pc:sldMkLst>
          <pc:docMk/>
          <pc:sldMk cId="3446984130" sldId="328"/>
        </pc:sldMkLst>
        <pc:spChg chg="mod">
          <ac:chgData name="William Grey" userId="37b73424-c081-4fc2-b1af-363f4f3fd4f3" providerId="ADAL" clId="{A776F74E-F970-491D-B389-C74D9C8856BC}" dt="2021-11-15T20:33:00.964" v="1663" actId="1076"/>
          <ac:spMkLst>
            <pc:docMk/>
            <pc:sldMk cId="3446984130" sldId="328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776F74E-F970-491D-B389-C74D9C8856BC}" dt="2021-11-16T10:11:31.655" v="1977" actId="1076"/>
        <pc:sldMkLst>
          <pc:docMk/>
          <pc:sldMk cId="1598128500" sldId="329"/>
        </pc:sldMkLst>
        <pc:spChg chg="mod">
          <ac:chgData name="William Grey" userId="37b73424-c081-4fc2-b1af-363f4f3fd4f3" providerId="ADAL" clId="{A776F74E-F970-491D-B389-C74D9C8856BC}" dt="2021-11-16T10:11:31.655" v="1977" actId="1076"/>
          <ac:spMkLst>
            <pc:docMk/>
            <pc:sldMk cId="1598128500" sldId="329"/>
            <ac:spMk id="3" creationId="{6F2198A0-0749-4266-B85D-54D1F6744FA5}"/>
          </ac:spMkLst>
        </pc:spChg>
      </pc:sldChg>
      <pc:sldChg chg="modSp add del mod ord">
        <pc:chgData name="William Grey" userId="37b73424-c081-4fc2-b1af-363f4f3fd4f3" providerId="ADAL" clId="{A776F74E-F970-491D-B389-C74D9C8856BC}" dt="2021-11-15T20:43:30.450" v="1722" actId="2696"/>
        <pc:sldMkLst>
          <pc:docMk/>
          <pc:sldMk cId="3088348482" sldId="329"/>
        </pc:sldMkLst>
        <pc:spChg chg="mod">
          <ac:chgData name="William Grey" userId="37b73424-c081-4fc2-b1af-363f4f3fd4f3" providerId="ADAL" clId="{A776F74E-F970-491D-B389-C74D9C8856BC}" dt="2021-11-15T20:42:55.959" v="1718" actId="20577"/>
          <ac:spMkLst>
            <pc:docMk/>
            <pc:sldMk cId="3088348482" sldId="329"/>
            <ac:spMk id="3" creationId="{6F2198A0-0749-4266-B85D-54D1F6744FA5}"/>
          </ac:spMkLst>
        </pc:spChg>
      </pc:sldChg>
      <pc:sldChg chg="modSp add mod">
        <pc:chgData name="William Grey" userId="37b73424-c081-4fc2-b1af-363f4f3fd4f3" providerId="ADAL" clId="{A776F74E-F970-491D-B389-C74D9C8856BC}" dt="2021-11-16T10:12:09.860" v="1983" actId="12"/>
        <pc:sldMkLst>
          <pc:docMk/>
          <pc:sldMk cId="769792998" sldId="330"/>
        </pc:sldMkLst>
        <pc:spChg chg="mod">
          <ac:chgData name="William Grey" userId="37b73424-c081-4fc2-b1af-363f4f3fd4f3" providerId="ADAL" clId="{A776F74E-F970-491D-B389-C74D9C8856BC}" dt="2021-11-16T10:12:09.860" v="1983" actId="12"/>
          <ac:spMkLst>
            <pc:docMk/>
            <pc:sldMk cId="769792998" sldId="330"/>
            <ac:spMk id="3" creationId="{6F2198A0-0749-4266-B85D-54D1F6744FA5}"/>
          </ac:spMkLst>
        </pc:spChg>
      </pc:sldChg>
      <pc:sldChg chg="add del ord">
        <pc:chgData name="William Grey" userId="37b73424-c081-4fc2-b1af-363f4f3fd4f3" providerId="ADAL" clId="{A776F74E-F970-491D-B389-C74D9C8856BC}" dt="2021-11-15T20:43:30.450" v="1722" actId="2696"/>
        <pc:sldMkLst>
          <pc:docMk/>
          <pc:sldMk cId="3573124656" sldId="330"/>
        </pc:sldMkLst>
      </pc:sldChg>
      <pc:sldChg chg="add del">
        <pc:chgData name="William Grey" userId="37b73424-c081-4fc2-b1af-363f4f3fd4f3" providerId="ADAL" clId="{A776F74E-F970-491D-B389-C74D9C8856BC}" dt="2021-11-16T11:08:30.993" v="2324" actId="2696"/>
        <pc:sldMkLst>
          <pc:docMk/>
          <pc:sldMk cId="1875778342" sldId="331"/>
        </pc:sldMkLst>
      </pc:sldChg>
      <pc:sldChg chg="modSp add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2282721636" sldId="331"/>
        </pc:sldMkLst>
        <pc:spChg chg="mod">
          <ac:chgData name="William Grey" userId="37b73424-c081-4fc2-b1af-363f4f3fd4f3" providerId="ADAL" clId="{A776F74E-F970-491D-B389-C74D9C8856BC}" dt="2021-11-16T12:03:34.293" v="3066" actId="20577"/>
          <ac:spMkLst>
            <pc:docMk/>
            <pc:sldMk cId="2282721636" sldId="331"/>
            <ac:spMk id="3" creationId="{00000000-0000-0000-0000-000000000000}"/>
          </ac:spMkLst>
        </pc:spChg>
      </pc:sldChg>
      <pc:sldChg chg="addSp modSp add mod">
        <pc:chgData name="William Grey" userId="37b73424-c081-4fc2-b1af-363f4f3fd4f3" providerId="ADAL" clId="{A776F74E-F970-491D-B389-C74D9C8856BC}" dt="2021-11-16T12:25:12.140" v="3259" actId="20577"/>
        <pc:sldMkLst>
          <pc:docMk/>
          <pc:sldMk cId="3525863903" sldId="331"/>
        </pc:sldMkLst>
        <pc:spChg chg="mod">
          <ac:chgData name="William Grey" userId="37b73424-c081-4fc2-b1af-363f4f3fd4f3" providerId="ADAL" clId="{A776F74E-F970-491D-B389-C74D9C8856BC}" dt="2021-11-16T12:24:50.880" v="3251" actId="21"/>
          <ac:spMkLst>
            <pc:docMk/>
            <pc:sldMk cId="3525863903" sldId="331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A776F74E-F970-491D-B389-C74D9C8856BC}" dt="2021-11-16T12:25:12.140" v="3259" actId="20577"/>
          <ac:graphicFrameMkLst>
            <pc:docMk/>
            <pc:sldMk cId="3525863903" sldId="331"/>
            <ac:graphicFrameMk id="4" creationId="{7504A1C6-1731-4CFD-BEB4-F195583F6E7C}"/>
          </ac:graphicFrameMkLst>
        </pc:graphicFrameChg>
      </pc:sldChg>
      <pc:sldChg chg="modSp add mod">
        <pc:chgData name="William Grey" userId="37b73424-c081-4fc2-b1af-363f4f3fd4f3" providerId="ADAL" clId="{A776F74E-F970-491D-B389-C74D9C8856BC}" dt="2021-11-15T14:45:26.010" v="1575" actId="255"/>
        <pc:sldMkLst>
          <pc:docMk/>
          <pc:sldMk cId="2857626102" sldId="362"/>
        </pc:sldMkLst>
        <pc:spChg chg="mod">
          <ac:chgData name="William Grey" userId="37b73424-c081-4fc2-b1af-363f4f3fd4f3" providerId="ADAL" clId="{A776F74E-F970-491D-B389-C74D9C8856BC}" dt="2021-11-15T14:45:02.609" v="1572" actId="20577"/>
          <ac:spMkLst>
            <pc:docMk/>
            <pc:sldMk cId="2857626102" sldId="362"/>
            <ac:spMk id="3" creationId="{CB712CB6-867F-42C7-ACB3-1D0B8966124C}"/>
          </ac:spMkLst>
        </pc:spChg>
        <pc:spChg chg="mod">
          <ac:chgData name="William Grey" userId="37b73424-c081-4fc2-b1af-363f4f3fd4f3" providerId="ADAL" clId="{A776F74E-F970-491D-B389-C74D9C8856BC}" dt="2021-11-15T14:43:57.188" v="1561" actId="207"/>
          <ac:spMkLst>
            <pc:docMk/>
            <pc:sldMk cId="2857626102" sldId="362"/>
            <ac:spMk id="6" creationId="{EF7C6DCD-B106-4C07-A39F-4C00218A49DB}"/>
          </ac:spMkLst>
        </pc:spChg>
        <pc:spChg chg="mod">
          <ac:chgData name="William Grey" userId="37b73424-c081-4fc2-b1af-363f4f3fd4f3" providerId="ADAL" clId="{A776F74E-F970-491D-B389-C74D9C8856BC}" dt="2021-11-15T14:44:10.346" v="1563" actId="207"/>
          <ac:spMkLst>
            <pc:docMk/>
            <pc:sldMk cId="2857626102" sldId="362"/>
            <ac:spMk id="8" creationId="{DD7D48BB-EB72-4AA6-9023-F7839C40BE86}"/>
          </ac:spMkLst>
        </pc:spChg>
        <pc:spChg chg="mod">
          <ac:chgData name="William Grey" userId="37b73424-c081-4fc2-b1af-363f4f3fd4f3" providerId="ADAL" clId="{A776F74E-F970-491D-B389-C74D9C8856BC}" dt="2021-11-15T14:45:17.958" v="1574" actId="1076"/>
          <ac:spMkLst>
            <pc:docMk/>
            <pc:sldMk cId="2857626102" sldId="362"/>
            <ac:spMk id="9" creationId="{FB01663A-2648-44FC-9BB6-63A6D53D2796}"/>
          </ac:spMkLst>
        </pc:spChg>
        <pc:spChg chg="mod">
          <ac:chgData name="William Grey" userId="37b73424-c081-4fc2-b1af-363f4f3fd4f3" providerId="ADAL" clId="{A776F74E-F970-491D-B389-C74D9C8856BC}" dt="2021-11-15T14:44:18.474" v="1565" actId="113"/>
          <ac:spMkLst>
            <pc:docMk/>
            <pc:sldMk cId="2857626102" sldId="362"/>
            <ac:spMk id="10" creationId="{1D55259B-D9FC-413D-AAB0-CBEB38F84511}"/>
          </ac:spMkLst>
        </pc:spChg>
        <pc:spChg chg="mod">
          <ac:chgData name="William Grey" userId="37b73424-c081-4fc2-b1af-363f4f3fd4f3" providerId="ADAL" clId="{A776F74E-F970-491D-B389-C74D9C8856BC}" dt="2021-11-15T14:45:26.010" v="1575" actId="255"/>
          <ac:spMkLst>
            <pc:docMk/>
            <pc:sldMk cId="2857626102" sldId="362"/>
            <ac:spMk id="11" creationId="{D5FE751C-7B15-487C-917A-8D1348C1C806}"/>
          </ac:spMkLst>
        </pc:spChg>
      </pc:sldChg>
      <pc:sldChg chg="add del ord">
        <pc:chgData name="William Grey" userId="37b73424-c081-4fc2-b1af-363f4f3fd4f3" providerId="ADAL" clId="{A776F74E-F970-491D-B389-C74D9C8856BC}" dt="2021-11-16T10:17:17.392" v="2061" actId="2696"/>
        <pc:sldMkLst>
          <pc:docMk/>
          <pc:sldMk cId="541146019" sldId="363"/>
        </pc:sldMkLst>
      </pc:sldChg>
      <pc:sldChg chg="modSp del mod">
        <pc:chgData name="William Grey" userId="37b73424-c081-4fc2-b1af-363f4f3fd4f3" providerId="ADAL" clId="{A776F74E-F970-491D-B389-C74D9C8856BC}" dt="2021-11-15T14:05:24.382" v="1529" actId="2696"/>
        <pc:sldMkLst>
          <pc:docMk/>
          <pc:sldMk cId="773628587" sldId="363"/>
        </pc:sldMkLst>
        <pc:spChg chg="mod">
          <ac:chgData name="William Grey" userId="37b73424-c081-4fc2-b1af-363f4f3fd4f3" providerId="ADAL" clId="{A776F74E-F970-491D-B389-C74D9C8856BC}" dt="2021-11-15T11:46:32.574" v="54" actId="21"/>
          <ac:spMkLst>
            <pc:docMk/>
            <pc:sldMk cId="773628587" sldId="363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A776F74E-F970-491D-B389-C74D9C8856BC}" dt="2021-11-16T10:17:32.884" v="2062"/>
        <pc:sldMkLst>
          <pc:docMk/>
          <pc:sldMk cId="1505810357" sldId="363"/>
        </pc:sldMkLst>
      </pc:sldChg>
      <pc:sldChg chg="modSp mod">
        <pc:chgData name="William Grey" userId="37b73424-c081-4fc2-b1af-363f4f3fd4f3" providerId="ADAL" clId="{A776F74E-F970-491D-B389-C74D9C8856BC}" dt="2021-11-15T20:50:19.298" v="1731" actId="20577"/>
        <pc:sldMkLst>
          <pc:docMk/>
          <pc:sldMk cId="3376403826" sldId="364"/>
        </pc:sldMkLst>
        <pc:spChg chg="mod">
          <ac:chgData name="William Grey" userId="37b73424-c081-4fc2-b1af-363f4f3fd4f3" providerId="ADAL" clId="{A776F74E-F970-491D-B389-C74D9C8856BC}" dt="2021-11-15T20:50:19.298" v="1731" actId="20577"/>
          <ac:spMkLst>
            <pc:docMk/>
            <pc:sldMk cId="3376403826" sldId="364"/>
            <ac:spMk id="3" creationId="{00000000-0000-0000-0000-000000000000}"/>
          </ac:spMkLst>
        </pc:spChg>
      </pc:sldChg>
      <pc:sldChg chg="addSp delSp modSp new mod">
        <pc:chgData name="William Grey" userId="37b73424-c081-4fc2-b1af-363f4f3fd4f3" providerId="ADAL" clId="{A776F74E-F970-491D-B389-C74D9C8856BC}" dt="2021-11-16T11:53:01.411" v="2828" actId="1076"/>
        <pc:sldMkLst>
          <pc:docMk/>
          <pc:sldMk cId="787118533" sldId="365"/>
        </pc:sldMkLst>
        <pc:spChg chg="mod">
          <ac:chgData name="William Grey" userId="37b73424-c081-4fc2-b1af-363f4f3fd4f3" providerId="ADAL" clId="{A776F74E-F970-491D-B389-C74D9C8856BC}" dt="2021-11-15T13:28:23.995" v="695" actId="20577"/>
          <ac:spMkLst>
            <pc:docMk/>
            <pc:sldMk cId="787118533" sldId="365"/>
            <ac:spMk id="2" creationId="{88826B00-EE0F-4CA3-A6AA-9F0110367D15}"/>
          </ac:spMkLst>
        </pc:spChg>
        <pc:spChg chg="mod">
          <ac:chgData name="William Grey" userId="37b73424-c081-4fc2-b1af-363f4f3fd4f3" providerId="ADAL" clId="{A776F74E-F970-491D-B389-C74D9C8856BC}" dt="2021-11-16T11:52:39.746" v="2827" actId="27636"/>
          <ac:spMkLst>
            <pc:docMk/>
            <pc:sldMk cId="787118533" sldId="365"/>
            <ac:spMk id="3" creationId="{A809B3C6-1E43-45F6-9E2C-304E599627EC}"/>
          </ac:spMkLst>
        </pc:spChg>
        <pc:spChg chg="add">
          <ac:chgData name="William Grey" userId="37b73424-c081-4fc2-b1af-363f4f3fd4f3" providerId="ADAL" clId="{A776F74E-F970-491D-B389-C74D9C8856BC}" dt="2021-11-15T12:10:56.810" v="259"/>
          <ac:spMkLst>
            <pc:docMk/>
            <pc:sldMk cId="787118533" sldId="365"/>
            <ac:spMk id="5" creationId="{C7D2B041-A0D2-4F88-A725-15744C79FB5B}"/>
          </ac:spMkLst>
        </pc:spChg>
        <pc:spChg chg="add">
          <ac:chgData name="William Grey" userId="37b73424-c081-4fc2-b1af-363f4f3fd4f3" providerId="ADAL" clId="{A776F74E-F970-491D-B389-C74D9C8856BC}" dt="2021-11-15T12:10:56.810" v="259"/>
          <ac:spMkLst>
            <pc:docMk/>
            <pc:sldMk cId="787118533" sldId="365"/>
            <ac:spMk id="6" creationId="{20ED2C59-4B25-4E70-AD18-1048155032E0}"/>
          </ac:spMkLst>
        </pc:spChg>
        <pc:grpChg chg="add mod">
          <ac:chgData name="William Grey" userId="37b73424-c081-4fc2-b1af-363f4f3fd4f3" providerId="ADAL" clId="{A776F74E-F970-491D-B389-C74D9C8856BC}" dt="2021-11-15T12:10:58.129" v="262"/>
          <ac:grpSpMkLst>
            <pc:docMk/>
            <pc:sldMk cId="787118533" sldId="365"/>
            <ac:grpSpMk id="4" creationId="{15213209-327C-47C4-962A-FB64A17BF1B1}"/>
          </ac:grpSpMkLst>
        </pc:grpChg>
        <pc:graphicFrameChg chg="add del mod">
          <ac:chgData name="William Grey" userId="37b73424-c081-4fc2-b1af-363f4f3fd4f3" providerId="ADAL" clId="{A776F74E-F970-491D-B389-C74D9C8856BC}" dt="2021-11-15T12:18:17.102" v="643" actId="21"/>
          <ac:graphicFrameMkLst>
            <pc:docMk/>
            <pc:sldMk cId="787118533" sldId="365"/>
            <ac:graphicFrameMk id="7" creationId="{2E115207-7A9D-498A-9154-48CA6E0CC1BF}"/>
          </ac:graphicFrameMkLst>
        </pc:graphicFrame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9" creationId="{2254BAF3-9F24-4FE4-B5B4-98D15B632E4B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0" creationId="{8F75076E-AB02-4C93-94EC-4DCC09022681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3" creationId="{CB4CC7E6-31D3-4430-B8EA-40D5F21052E5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5" creationId="{EB8845F7-DA0E-4129-A503-007BE299B6A8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7" creationId="{4000AEA1-2AC5-4AC6-8087-EEA90FCA4214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19" creationId="{7DF806F3-B755-4D83-92B0-70A63DF40175}"/>
          </ac:cxnSpMkLst>
        </pc:cxnChg>
        <pc:cxnChg chg="add mod">
          <ac:chgData name="William Grey" userId="37b73424-c081-4fc2-b1af-363f4f3fd4f3" providerId="ADAL" clId="{A776F74E-F970-491D-B389-C74D9C8856BC}" dt="2021-11-16T11:53:01.411" v="2828" actId="1076"/>
          <ac:cxnSpMkLst>
            <pc:docMk/>
            <pc:sldMk cId="787118533" sldId="365"/>
            <ac:cxnSpMk id="22" creationId="{0264419C-C099-457B-8E6E-E9EC0F61736C}"/>
          </ac:cxnSpMkLst>
        </pc:cxnChg>
      </pc:sldChg>
      <pc:sldChg chg="addSp modSp add mod">
        <pc:chgData name="William Grey" userId="37b73424-c081-4fc2-b1af-363f4f3fd4f3" providerId="ADAL" clId="{A776F74E-F970-491D-B389-C74D9C8856BC}" dt="2021-11-16T11:53:21.521" v="2831" actId="1076"/>
        <pc:sldMkLst>
          <pc:docMk/>
          <pc:sldMk cId="3260535696" sldId="366"/>
        </pc:sldMkLst>
        <pc:spChg chg="mod">
          <ac:chgData name="William Grey" userId="37b73424-c081-4fc2-b1af-363f4f3fd4f3" providerId="ADAL" clId="{A776F74E-F970-491D-B389-C74D9C8856BC}" dt="2021-11-15T13:31:21.950" v="908" actId="20577"/>
          <ac:spMkLst>
            <pc:docMk/>
            <pc:sldMk cId="3260535696" sldId="366"/>
            <ac:spMk id="2" creationId="{88826B00-EE0F-4CA3-A6AA-9F0110367D15}"/>
          </ac:spMkLst>
        </pc:spChg>
        <pc:spChg chg="mod">
          <ac:chgData name="William Grey" userId="37b73424-c081-4fc2-b1af-363f4f3fd4f3" providerId="ADAL" clId="{A776F74E-F970-491D-B389-C74D9C8856BC}" dt="2021-11-16T11:53:12.663" v="2830" actId="27636"/>
          <ac:spMkLst>
            <pc:docMk/>
            <pc:sldMk cId="3260535696" sldId="366"/>
            <ac:spMk id="3" creationId="{A809B3C6-1E43-45F6-9E2C-304E599627EC}"/>
          </ac:spMkLst>
        </pc:sp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9" creationId="{2254BAF3-9F24-4FE4-B5B4-98D15B632E4B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0" creationId="{8F75076E-AB02-4C93-94EC-4DCC09022681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3" creationId="{CB4CC7E6-31D3-4430-B8EA-40D5F21052E5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5" creationId="{EB8845F7-DA0E-4129-A503-007BE299B6A8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7" creationId="{4000AEA1-2AC5-4AC6-8087-EEA90FCA4214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19" creationId="{7DF806F3-B755-4D83-92B0-70A63DF40175}"/>
          </ac:cxnSpMkLst>
        </pc:cxnChg>
        <pc:cxnChg chg="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2" creationId="{0264419C-C099-457B-8E6E-E9EC0F61736C}"/>
          </ac:cxnSpMkLst>
        </pc:cxnChg>
        <pc:cxnChg chg="add 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3" creationId="{07149A29-979B-4066-A618-DCA9044CC65C}"/>
          </ac:cxnSpMkLst>
        </pc:cxnChg>
        <pc:cxnChg chg="add mod">
          <ac:chgData name="William Grey" userId="37b73424-c081-4fc2-b1af-363f4f3fd4f3" providerId="ADAL" clId="{A776F74E-F970-491D-B389-C74D9C8856BC}" dt="2021-11-16T11:53:21.521" v="2831" actId="1076"/>
          <ac:cxnSpMkLst>
            <pc:docMk/>
            <pc:sldMk cId="3260535696" sldId="366"/>
            <ac:cxnSpMk id="25" creationId="{01136F19-2F39-4226-BCF4-1FE8BFBB3669}"/>
          </ac:cxnSpMkLst>
        </pc:cxnChg>
      </pc:sldChg>
      <pc:sldChg chg="modSp add del mod">
        <pc:chgData name="William Grey" userId="37b73424-c081-4fc2-b1af-363f4f3fd4f3" providerId="ADAL" clId="{A776F74E-F970-491D-B389-C74D9C8856BC}" dt="2021-11-15T14:04:47.560" v="1526" actId="47"/>
        <pc:sldMkLst>
          <pc:docMk/>
          <pc:sldMk cId="2586085072" sldId="367"/>
        </pc:sldMkLst>
        <pc:spChg chg="mod">
          <ac:chgData name="William Grey" userId="37b73424-c081-4fc2-b1af-363f4f3fd4f3" providerId="ADAL" clId="{A776F74E-F970-491D-B389-C74D9C8856BC}" dt="2021-11-15T13:45:07.745" v="1075" actId="20577"/>
          <ac:spMkLst>
            <pc:docMk/>
            <pc:sldMk cId="2586085072" sldId="367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47:16.349" v="1242" actId="20577"/>
          <ac:spMkLst>
            <pc:docMk/>
            <pc:sldMk cId="2586085072" sldId="367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46:53.792" v="1193" actId="1076"/>
          <ac:spMkLst>
            <pc:docMk/>
            <pc:sldMk cId="2586085072" sldId="367"/>
            <ac:spMk id="4" creationId="{1D5DADF3-DBFF-4998-831A-E6C0CF0CA81A}"/>
          </ac:spMkLst>
        </pc:spChg>
      </pc:sldChg>
      <pc:sldChg chg="modSp add mod">
        <pc:chgData name="William Grey" userId="37b73424-c081-4fc2-b1af-363f4f3fd4f3" providerId="ADAL" clId="{A776F74E-F970-491D-B389-C74D9C8856BC}" dt="2021-11-15T13:55:04.659" v="1512" actId="12"/>
        <pc:sldMkLst>
          <pc:docMk/>
          <pc:sldMk cId="1869850168" sldId="368"/>
        </pc:sldMkLst>
        <pc:spChg chg="mod">
          <ac:chgData name="William Grey" userId="37b73424-c081-4fc2-b1af-363f4f3fd4f3" providerId="ADAL" clId="{A776F74E-F970-491D-B389-C74D9C8856BC}" dt="2021-11-15T13:55:04.659" v="1512" actId="12"/>
          <ac:spMkLst>
            <pc:docMk/>
            <pc:sldMk cId="1869850168" sldId="368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5T13:54:38.259" v="1503" actId="20577"/>
          <ac:spMkLst>
            <pc:docMk/>
            <pc:sldMk cId="1869850168" sldId="368"/>
            <ac:spMk id="4" creationId="{1D5DADF3-DBFF-4998-831A-E6C0CF0CA81A}"/>
          </ac:spMkLst>
        </pc:spChg>
      </pc:sldChg>
      <pc:sldChg chg="addSp delSp modSp add mod">
        <pc:chgData name="William Grey" userId="37b73424-c081-4fc2-b1af-363f4f3fd4f3" providerId="ADAL" clId="{A776F74E-F970-491D-B389-C74D9C8856BC}" dt="2021-11-16T10:13:52.520" v="2023" actId="1076"/>
        <pc:sldMkLst>
          <pc:docMk/>
          <pc:sldMk cId="2539331712" sldId="369"/>
        </pc:sldMkLst>
        <pc:spChg chg="mod">
          <ac:chgData name="William Grey" userId="37b73424-c081-4fc2-b1af-363f4f3fd4f3" providerId="ADAL" clId="{A776F74E-F970-491D-B389-C74D9C8856BC}" dt="2021-11-16T10:05:52.676" v="1824" actId="20577"/>
          <ac:spMkLst>
            <pc:docMk/>
            <pc:sldMk cId="2539331712" sldId="369"/>
            <ac:spMk id="2" creationId="{CEA43353-81BD-431E-A5BE-2BB4BC56279B}"/>
          </ac:spMkLst>
        </pc:spChg>
        <pc:spChg chg="mod">
          <ac:chgData name="William Grey" userId="37b73424-c081-4fc2-b1af-363f4f3fd4f3" providerId="ADAL" clId="{A776F74E-F970-491D-B389-C74D9C8856BC}" dt="2021-11-16T10:13:52.520" v="2023" actId="1076"/>
          <ac:spMkLst>
            <pc:docMk/>
            <pc:sldMk cId="2539331712" sldId="369"/>
            <ac:spMk id="3" creationId="{54B8E415-69B1-489C-A275-042E4F032E67}"/>
          </ac:spMkLst>
        </pc:spChg>
        <pc:spChg chg="add del">
          <ac:chgData name="William Grey" userId="37b73424-c081-4fc2-b1af-363f4f3fd4f3" providerId="ADAL" clId="{A776F74E-F970-491D-B389-C74D9C8856BC}" dt="2021-11-16T10:05:04.879" v="1814" actId="478"/>
          <ac:spMkLst>
            <pc:docMk/>
            <pc:sldMk cId="2539331712" sldId="369"/>
            <ac:spMk id="4" creationId="{96EA1011-5A1A-461D-8E10-FBE75C1B53F2}"/>
          </ac:spMkLst>
        </pc:spChg>
        <pc:spChg chg="add del">
          <ac:chgData name="William Grey" userId="37b73424-c081-4fc2-b1af-363f4f3fd4f3" providerId="ADAL" clId="{A776F74E-F970-491D-B389-C74D9C8856BC}" dt="2021-11-16T10:05:33.763" v="1816" actId="478"/>
          <ac:spMkLst>
            <pc:docMk/>
            <pc:sldMk cId="2539331712" sldId="369"/>
            <ac:spMk id="5" creationId="{6DEFCB9D-902B-4028-8F3E-B036835B44BD}"/>
          </ac:spMkLst>
        </pc:spChg>
        <pc:spChg chg="add mod ord">
          <ac:chgData name="William Grey" userId="37b73424-c081-4fc2-b1af-363f4f3fd4f3" providerId="ADAL" clId="{A776F74E-F970-491D-B389-C74D9C8856BC}" dt="2021-11-16T10:07:17.469" v="1845" actId="1076"/>
          <ac:spMkLst>
            <pc:docMk/>
            <pc:sldMk cId="2539331712" sldId="369"/>
            <ac:spMk id="6" creationId="{5D2218C6-A92B-4A01-A646-43E4C5437911}"/>
          </ac:spMkLst>
        </pc:spChg>
        <pc:spChg chg="add mod">
          <ac:chgData name="William Grey" userId="37b73424-c081-4fc2-b1af-363f4f3fd4f3" providerId="ADAL" clId="{A776F74E-F970-491D-B389-C74D9C8856BC}" dt="2021-11-16T10:06:57.240" v="1841" actId="14100"/>
          <ac:spMkLst>
            <pc:docMk/>
            <pc:sldMk cId="2539331712" sldId="369"/>
            <ac:spMk id="7" creationId="{33FA8849-8D2D-44FE-AD9D-B580AD78170C}"/>
          </ac:spMkLst>
        </pc:spChg>
        <pc:spChg chg="add mod">
          <ac:chgData name="William Grey" userId="37b73424-c081-4fc2-b1af-363f4f3fd4f3" providerId="ADAL" clId="{A776F74E-F970-491D-B389-C74D9C8856BC}" dt="2021-11-16T10:08:04.061" v="1879" actId="1076"/>
          <ac:spMkLst>
            <pc:docMk/>
            <pc:sldMk cId="2539331712" sldId="369"/>
            <ac:spMk id="8" creationId="{B064378F-3B33-4FED-9D56-7A495B6EE065}"/>
          </ac:spMkLst>
        </pc:spChg>
        <pc:spChg chg="add mod">
          <ac:chgData name="William Grey" userId="37b73424-c081-4fc2-b1af-363f4f3fd4f3" providerId="ADAL" clId="{A776F74E-F970-491D-B389-C74D9C8856BC}" dt="2021-11-16T10:09:59.184" v="1926" actId="14100"/>
          <ac:spMkLst>
            <pc:docMk/>
            <pc:sldMk cId="2539331712" sldId="369"/>
            <ac:spMk id="9" creationId="{9EC2BBB0-493A-4E2E-AC1D-45BEC95C39C0}"/>
          </ac:spMkLst>
        </pc:spChg>
        <pc:spChg chg="add mod">
          <ac:chgData name="William Grey" userId="37b73424-c081-4fc2-b1af-363f4f3fd4f3" providerId="ADAL" clId="{A776F74E-F970-491D-B389-C74D9C8856BC}" dt="2021-11-16T10:10:17.180" v="1934" actId="1076"/>
          <ac:spMkLst>
            <pc:docMk/>
            <pc:sldMk cId="2539331712" sldId="369"/>
            <ac:spMk id="10" creationId="{1BCAAB38-33F5-4678-BB9D-C37FD852D110}"/>
          </ac:spMkLst>
        </pc:spChg>
        <pc:spChg chg="add mod ord">
          <ac:chgData name="William Grey" userId="37b73424-c081-4fc2-b1af-363f4f3fd4f3" providerId="ADAL" clId="{A776F74E-F970-491D-B389-C74D9C8856BC}" dt="2021-11-16T10:10:55.080" v="1949" actId="1037"/>
          <ac:spMkLst>
            <pc:docMk/>
            <pc:sldMk cId="2539331712" sldId="369"/>
            <ac:spMk id="11" creationId="{AF3D42F0-5D9E-4D7E-8479-54607FF96132}"/>
          </ac:spMkLst>
        </pc:spChg>
      </pc:sldChg>
      <pc:sldChg chg="modSp new del mod">
        <pc:chgData name="William Grey" userId="37b73424-c081-4fc2-b1af-363f4f3fd4f3" providerId="ADAL" clId="{A776F74E-F970-491D-B389-C74D9C8856BC}" dt="2021-11-16T11:54:33.323" v="2834" actId="47"/>
        <pc:sldMkLst>
          <pc:docMk/>
          <pc:sldMk cId="1737583368" sldId="370"/>
        </pc:sldMkLst>
        <pc:spChg chg="mod">
          <ac:chgData name="William Grey" userId="37b73424-c081-4fc2-b1af-363f4f3fd4f3" providerId="ADAL" clId="{A776F74E-F970-491D-B389-C74D9C8856BC}" dt="2021-11-16T11:12:17.690" v="2330" actId="27636"/>
          <ac:spMkLst>
            <pc:docMk/>
            <pc:sldMk cId="1737583368" sldId="370"/>
            <ac:spMk id="2" creationId="{76AE2E74-778F-4193-864D-61A86C38B1F0}"/>
          </ac:spMkLst>
        </pc:spChg>
        <pc:spChg chg="mod">
          <ac:chgData name="William Grey" userId="37b73424-c081-4fc2-b1af-363f4f3fd4f3" providerId="ADAL" clId="{A776F74E-F970-491D-B389-C74D9C8856BC}" dt="2021-11-16T11:12:25.115" v="2331" actId="20577"/>
          <ac:spMkLst>
            <pc:docMk/>
            <pc:sldMk cId="1737583368" sldId="370"/>
            <ac:spMk id="3" creationId="{5A739AE7-A45F-45ED-B8A4-FB91E93EA554}"/>
          </ac:spMkLst>
        </pc:spChg>
      </pc:sldChg>
      <pc:sldChg chg="modSp new mod">
        <pc:chgData name="William Grey" userId="37b73424-c081-4fc2-b1af-363f4f3fd4f3" providerId="ADAL" clId="{A776F74E-F970-491D-B389-C74D9C8856BC}" dt="2021-11-16T11:15:44.079" v="2461" actId="12"/>
        <pc:sldMkLst>
          <pc:docMk/>
          <pc:sldMk cId="3463171190" sldId="371"/>
        </pc:sldMkLst>
        <pc:spChg chg="mod">
          <ac:chgData name="William Grey" userId="37b73424-c081-4fc2-b1af-363f4f3fd4f3" providerId="ADAL" clId="{A776F74E-F970-491D-B389-C74D9C8856BC}" dt="2021-11-16T11:14:38.507" v="2357" actId="20577"/>
          <ac:spMkLst>
            <pc:docMk/>
            <pc:sldMk cId="3463171190" sldId="371"/>
            <ac:spMk id="2" creationId="{F81EE199-A4AA-4A00-B694-B420ED0965FA}"/>
          </ac:spMkLst>
        </pc:spChg>
        <pc:spChg chg="mod">
          <ac:chgData name="William Grey" userId="37b73424-c081-4fc2-b1af-363f4f3fd4f3" providerId="ADAL" clId="{A776F74E-F970-491D-B389-C74D9C8856BC}" dt="2021-11-16T11:15:44.079" v="2461" actId="12"/>
          <ac:spMkLst>
            <pc:docMk/>
            <pc:sldMk cId="3463171190" sldId="371"/>
            <ac:spMk id="3" creationId="{DB77F5B9-DE46-4C18-9112-6EC66CAD3D8C}"/>
          </ac:spMkLst>
        </pc:spChg>
      </pc:sldChg>
      <pc:sldChg chg="modSp new mod ord">
        <pc:chgData name="William Grey" userId="37b73424-c081-4fc2-b1af-363f4f3fd4f3" providerId="ADAL" clId="{A776F74E-F970-491D-B389-C74D9C8856BC}" dt="2021-11-16T11:54:25.923" v="2833"/>
        <pc:sldMkLst>
          <pc:docMk/>
          <pc:sldMk cId="2156524026" sldId="372"/>
        </pc:sldMkLst>
        <pc:spChg chg="mod">
          <ac:chgData name="William Grey" userId="37b73424-c081-4fc2-b1af-363f4f3fd4f3" providerId="ADAL" clId="{A776F74E-F970-491D-B389-C74D9C8856BC}" dt="2021-11-16T11:25:34.756" v="2497" actId="20577"/>
          <ac:spMkLst>
            <pc:docMk/>
            <pc:sldMk cId="2156524026" sldId="372"/>
            <ac:spMk id="2" creationId="{44EAABEA-60AA-4138-96AF-A970E6C97B4A}"/>
          </ac:spMkLst>
        </pc:spChg>
        <pc:spChg chg="mod">
          <ac:chgData name="William Grey" userId="37b73424-c081-4fc2-b1af-363f4f3fd4f3" providerId="ADAL" clId="{A776F74E-F970-491D-B389-C74D9C8856BC}" dt="2021-11-16T11:52:22.024" v="2823" actId="20577"/>
          <ac:spMkLst>
            <pc:docMk/>
            <pc:sldMk cId="2156524026" sldId="372"/>
            <ac:spMk id="3" creationId="{5ECDB6A0-E3EA-46DB-8D64-18EE1C312BA4}"/>
          </ac:spMkLst>
        </pc:spChg>
      </pc:sldChg>
      <pc:sldChg chg="modSp add mod">
        <pc:chgData name="William Grey" userId="37b73424-c081-4fc2-b1af-363f4f3fd4f3" providerId="ADAL" clId="{A776F74E-F970-491D-B389-C74D9C8856BC}" dt="2021-11-16T11:45:40.994" v="2600" actId="255"/>
        <pc:sldMkLst>
          <pc:docMk/>
          <pc:sldMk cId="1589163872" sldId="373"/>
        </pc:sldMkLst>
        <pc:spChg chg="mod">
          <ac:chgData name="William Grey" userId="37b73424-c081-4fc2-b1af-363f4f3fd4f3" providerId="ADAL" clId="{A776F74E-F970-491D-B389-C74D9C8856BC}" dt="2021-11-16T11:45:29.099" v="2599" actId="27636"/>
          <ac:spMkLst>
            <pc:docMk/>
            <pc:sldMk cId="1589163872" sldId="373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45:40.994" v="2600" actId="255"/>
          <ac:spMkLst>
            <pc:docMk/>
            <pc:sldMk cId="1589163872" sldId="373"/>
            <ac:spMk id="4" creationId="{67618BD3-47DE-4901-B5B1-688094F71557}"/>
          </ac:spMkLst>
        </pc:spChg>
      </pc:sldChg>
      <pc:sldChg chg="modSp add mod">
        <pc:chgData name="William Grey" userId="37b73424-c081-4fc2-b1af-363f4f3fd4f3" providerId="ADAL" clId="{A776F74E-F970-491D-B389-C74D9C8856BC}" dt="2021-11-16T11:56:18.796" v="2904" actId="20577"/>
        <pc:sldMkLst>
          <pc:docMk/>
          <pc:sldMk cId="673006665" sldId="374"/>
        </pc:sldMkLst>
        <pc:spChg chg="mod">
          <ac:chgData name="William Grey" userId="37b73424-c081-4fc2-b1af-363f4f3fd4f3" providerId="ADAL" clId="{A776F74E-F970-491D-B389-C74D9C8856BC}" dt="2021-11-16T11:45:58.335" v="2617" actId="20577"/>
          <ac:spMkLst>
            <pc:docMk/>
            <pc:sldMk cId="673006665" sldId="374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56:18.796" v="2904" actId="20577"/>
          <ac:spMkLst>
            <pc:docMk/>
            <pc:sldMk cId="673006665" sldId="374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1:55:30.243" v="2882" actId="1076"/>
          <ac:spMkLst>
            <pc:docMk/>
            <pc:sldMk cId="673006665" sldId="374"/>
            <ac:spMk id="4" creationId="{67618BD3-47DE-4901-B5B1-688094F71557}"/>
          </ac:spMkLst>
        </pc:spChg>
      </pc:sldChg>
      <pc:sldChg chg="addSp modSp new del mod">
        <pc:chgData name="William Grey" userId="37b73424-c081-4fc2-b1af-363f4f3fd4f3" providerId="ADAL" clId="{A776F74E-F970-491D-B389-C74D9C8856BC}" dt="2021-11-16T12:23:07.412" v="3217" actId="2696"/>
        <pc:sldMkLst>
          <pc:docMk/>
          <pc:sldMk cId="2344781865" sldId="375"/>
        </pc:sldMkLst>
        <pc:spChg chg="mod">
          <ac:chgData name="William Grey" userId="37b73424-c081-4fc2-b1af-363f4f3fd4f3" providerId="ADAL" clId="{A776F74E-F970-491D-B389-C74D9C8856BC}" dt="2021-11-16T12:20:46.407" v="3149" actId="20577"/>
          <ac:spMkLst>
            <pc:docMk/>
            <pc:sldMk cId="2344781865" sldId="375"/>
            <ac:spMk id="2" creationId="{119D62C4-F3D8-482D-A567-EE1E733F2519}"/>
          </ac:spMkLst>
        </pc:spChg>
        <pc:spChg chg="mod">
          <ac:chgData name="William Grey" userId="37b73424-c081-4fc2-b1af-363f4f3fd4f3" providerId="ADAL" clId="{A776F74E-F970-491D-B389-C74D9C8856BC}" dt="2021-11-16T12:21:20.166" v="3153" actId="208"/>
          <ac:spMkLst>
            <pc:docMk/>
            <pc:sldMk cId="2344781865" sldId="375"/>
            <ac:spMk id="3" creationId="{3FC079CF-B0D2-41D3-ACA4-D98B9450A0B8}"/>
          </ac:spMkLst>
        </pc:spChg>
        <pc:spChg chg="add mod">
          <ac:chgData name="William Grey" userId="37b73424-c081-4fc2-b1af-363f4f3fd4f3" providerId="ADAL" clId="{A776F74E-F970-491D-B389-C74D9C8856BC}" dt="2021-11-16T12:22:48.923" v="3215" actId="1076"/>
          <ac:spMkLst>
            <pc:docMk/>
            <pc:sldMk cId="2344781865" sldId="375"/>
            <ac:spMk id="4" creationId="{EA7E337F-2FD0-415F-A4DE-3D72A9414C58}"/>
          </ac:spMkLst>
        </pc:spChg>
      </pc:sldChg>
      <pc:sldChg chg="add">
        <pc:chgData name="William Grey" userId="37b73424-c081-4fc2-b1af-363f4f3fd4f3" providerId="ADAL" clId="{A776F74E-F970-491D-B389-C74D9C8856BC}" dt="2021-11-16T12:23:23.409" v="3218"/>
        <pc:sldMkLst>
          <pc:docMk/>
          <pc:sldMk cId="2716322698" sldId="375"/>
        </pc:sldMkLst>
      </pc:sldChg>
      <pc:sldChg chg="addSp delSp modSp add mod">
        <pc:chgData name="William Grey" userId="37b73424-c081-4fc2-b1af-363f4f3fd4f3" providerId="ADAL" clId="{A776F74E-F970-491D-B389-C74D9C8856BC}" dt="2021-11-16T12:33:37.876" v="3612" actId="2711"/>
        <pc:sldMkLst>
          <pc:docMk/>
          <pc:sldMk cId="3661656500" sldId="376"/>
        </pc:sldMkLst>
        <pc:spChg chg="del">
          <ac:chgData name="William Grey" userId="37b73424-c081-4fc2-b1af-363f4f3fd4f3" providerId="ADAL" clId="{A776F74E-F970-491D-B389-C74D9C8856BC}" dt="2021-11-16T12:30:39.739" v="3416" actId="478"/>
          <ac:spMkLst>
            <pc:docMk/>
            <pc:sldMk cId="3661656500" sldId="376"/>
            <ac:spMk id="3" creationId="{3FC079CF-B0D2-41D3-ACA4-D98B9450A0B8}"/>
          </ac:spMkLst>
        </pc:spChg>
        <pc:spChg chg="del">
          <ac:chgData name="William Grey" userId="37b73424-c081-4fc2-b1af-363f4f3fd4f3" providerId="ADAL" clId="{A776F74E-F970-491D-B389-C74D9C8856BC}" dt="2021-11-16T12:32:45.486" v="3554" actId="478"/>
          <ac:spMkLst>
            <pc:docMk/>
            <pc:sldMk cId="3661656500" sldId="376"/>
            <ac:spMk id="4" creationId="{EA7E337F-2FD0-415F-A4DE-3D72A9414C58}"/>
          </ac:spMkLst>
        </pc:spChg>
        <pc:spChg chg="add mod">
          <ac:chgData name="William Grey" userId="37b73424-c081-4fc2-b1af-363f4f3fd4f3" providerId="ADAL" clId="{A776F74E-F970-491D-B389-C74D9C8856BC}" dt="2021-11-16T12:33:37.876" v="3612" actId="2711"/>
          <ac:spMkLst>
            <pc:docMk/>
            <pc:sldMk cId="3661656500" sldId="376"/>
            <ac:spMk id="6" creationId="{42AB437B-BDB4-4BC8-A899-3FF4CBBDCD4E}"/>
          </ac:spMkLst>
        </pc:spChg>
      </pc:sldChg>
      <pc:sldChg chg="modSp add mod">
        <pc:chgData name="William Grey" userId="37b73424-c081-4fc2-b1af-363f4f3fd4f3" providerId="ADAL" clId="{A776F74E-F970-491D-B389-C74D9C8856BC}" dt="2021-11-16T12:37:31.325" v="3766" actId="255"/>
        <pc:sldMkLst>
          <pc:docMk/>
          <pc:sldMk cId="2811571014" sldId="377"/>
        </pc:sldMkLst>
        <pc:spChg chg="mod">
          <ac:chgData name="William Grey" userId="37b73424-c081-4fc2-b1af-363f4f3fd4f3" providerId="ADAL" clId="{A776F74E-F970-491D-B389-C74D9C8856BC}" dt="2021-11-16T12:34:49.821" v="3626" actId="20577"/>
          <ac:spMkLst>
            <pc:docMk/>
            <pc:sldMk cId="2811571014" sldId="377"/>
            <ac:spMk id="2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7:15.164" v="3763" actId="27636"/>
          <ac:spMkLst>
            <pc:docMk/>
            <pc:sldMk cId="2811571014" sldId="377"/>
            <ac:spMk id="3" creationId="{00000000-0000-0000-0000-000000000000}"/>
          </ac:spMkLst>
        </pc:spChg>
        <pc:spChg chg="mod">
          <ac:chgData name="William Grey" userId="37b73424-c081-4fc2-b1af-363f4f3fd4f3" providerId="ADAL" clId="{A776F74E-F970-491D-B389-C74D9C8856BC}" dt="2021-11-16T12:37:31.325" v="3766" actId="255"/>
          <ac:spMkLst>
            <pc:docMk/>
            <pc:sldMk cId="2811571014" sldId="377"/>
            <ac:spMk id="4" creationId="{BED8A622-BD31-4381-84D1-2E67A2C894AA}"/>
          </ac:spMkLst>
        </pc:spChg>
      </pc:sldChg>
    </pc:docChg>
  </pc:docChgLst>
  <pc:docChgLst>
    <pc:chgData name="William Grey" userId="37b73424-c081-4fc2-b1af-363f4f3fd4f3" providerId="ADAL" clId="{7C61F6A4-72F9-47E4-B1C1-BF0A3F5E272E}"/>
    <pc:docChg chg="undo custSel addSld delSld modSld sldOrd modMainMaster">
      <pc:chgData name="William Grey" userId="37b73424-c081-4fc2-b1af-363f4f3fd4f3" providerId="ADAL" clId="{7C61F6A4-72F9-47E4-B1C1-BF0A3F5E272E}" dt="2022-12-06T20:55:11.152" v="2122"/>
      <pc:docMkLst>
        <pc:docMk/>
      </pc:docMkLst>
      <pc:sldChg chg="modSp mod">
        <pc:chgData name="William Grey" userId="37b73424-c081-4fc2-b1af-363f4f3fd4f3" providerId="ADAL" clId="{7C61F6A4-72F9-47E4-B1C1-BF0A3F5E272E}" dt="2022-11-22T18:28:13.805" v="1934" actId="20577"/>
        <pc:sldMkLst>
          <pc:docMk/>
          <pc:sldMk cId="1310138340" sldId="278"/>
        </pc:sldMkLst>
        <pc:spChg chg="mod">
          <ac:chgData name="William Grey" userId="37b73424-c081-4fc2-b1af-363f4f3fd4f3" providerId="ADAL" clId="{7C61F6A4-72F9-47E4-B1C1-BF0A3F5E272E}" dt="2022-11-22T18:28:13.805" v="1934" actId="20577"/>
          <ac:spMkLst>
            <pc:docMk/>
            <pc:sldMk cId="1310138340" sldId="27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C61F6A4-72F9-47E4-B1C1-BF0A3F5E272E}" dt="2022-11-22T18:28:39.256" v="1946" actId="20577"/>
        <pc:sldMkLst>
          <pc:docMk/>
          <pc:sldMk cId="222047521" sldId="280"/>
        </pc:sldMkLst>
        <pc:spChg chg="mod">
          <ac:chgData name="William Grey" userId="37b73424-c081-4fc2-b1af-363f4f3fd4f3" providerId="ADAL" clId="{7C61F6A4-72F9-47E4-B1C1-BF0A3F5E272E}" dt="2022-11-22T18:28:39.256" v="1946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7C61F6A4-72F9-47E4-B1C1-BF0A3F5E272E}" dt="2022-11-21T21:21:27.684" v="985" actId="47"/>
        <pc:sldMkLst>
          <pc:docMk/>
          <pc:sldMk cId="3016367608" sldId="281"/>
        </pc:sldMkLst>
      </pc:sldChg>
      <pc:sldChg chg="del">
        <pc:chgData name="William Grey" userId="37b73424-c081-4fc2-b1af-363f4f3fd4f3" providerId="ADAL" clId="{7C61F6A4-72F9-47E4-B1C1-BF0A3F5E272E}" dt="2022-11-21T21:21:26.268" v="979" actId="47"/>
        <pc:sldMkLst>
          <pc:docMk/>
          <pc:sldMk cId="3510772925" sldId="284"/>
        </pc:sldMkLst>
      </pc:sldChg>
      <pc:sldChg chg="del">
        <pc:chgData name="William Grey" userId="37b73424-c081-4fc2-b1af-363f4f3fd4f3" providerId="ADAL" clId="{7C61F6A4-72F9-47E4-B1C1-BF0A3F5E272E}" dt="2022-11-21T21:21:16.824" v="970" actId="47"/>
        <pc:sldMkLst>
          <pc:docMk/>
          <pc:sldMk cId="922526122" sldId="285"/>
        </pc:sldMkLst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1334653706" sldId="285"/>
        </pc:sldMkLst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3792467366" sldId="285"/>
        </pc:sldMkLst>
      </pc:sldChg>
      <pc:sldChg chg="del">
        <pc:chgData name="William Grey" userId="37b73424-c081-4fc2-b1af-363f4f3fd4f3" providerId="ADAL" clId="{7C61F6A4-72F9-47E4-B1C1-BF0A3F5E272E}" dt="2022-11-21T21:21:17.239" v="972" actId="47"/>
        <pc:sldMkLst>
          <pc:docMk/>
          <pc:sldMk cId="3609307099" sldId="286"/>
        </pc:sldMkLst>
      </pc:sldChg>
      <pc:sldChg chg="modSp del mod">
        <pc:chgData name="William Grey" userId="37b73424-c081-4fc2-b1af-363f4f3fd4f3" providerId="ADAL" clId="{7C61F6A4-72F9-47E4-B1C1-BF0A3F5E272E}" dt="2022-11-22T18:25:16.147" v="1862" actId="47"/>
        <pc:sldMkLst>
          <pc:docMk/>
          <pc:sldMk cId="3264042356" sldId="298"/>
        </pc:sldMkLst>
        <pc:spChg chg="mod">
          <ac:chgData name="William Grey" userId="37b73424-c081-4fc2-b1af-363f4f3fd4f3" providerId="ADAL" clId="{7C61F6A4-72F9-47E4-B1C1-BF0A3F5E272E}" dt="2022-11-21T21:57:08.192" v="1034" actId="20577"/>
          <ac:spMkLst>
            <pc:docMk/>
            <pc:sldMk cId="3264042356" sldId="29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7C61F6A4-72F9-47E4-B1C1-BF0A3F5E272E}" dt="2022-11-21T21:21:26.874" v="982" actId="47"/>
        <pc:sldMkLst>
          <pc:docMk/>
          <pc:sldMk cId="1537621446" sldId="300"/>
        </pc:sldMkLst>
      </pc:sldChg>
      <pc:sldChg chg="del">
        <pc:chgData name="William Grey" userId="37b73424-c081-4fc2-b1af-363f4f3fd4f3" providerId="ADAL" clId="{7C61F6A4-72F9-47E4-B1C1-BF0A3F5E272E}" dt="2022-11-21T21:21:27.061" v="983" actId="47"/>
        <pc:sldMkLst>
          <pc:docMk/>
          <pc:sldMk cId="4154896787" sldId="301"/>
        </pc:sldMkLst>
      </pc:sldChg>
      <pc:sldChg chg="del">
        <pc:chgData name="William Grey" userId="37b73424-c081-4fc2-b1af-363f4f3fd4f3" providerId="ADAL" clId="{7C61F6A4-72F9-47E4-B1C1-BF0A3F5E272E}" dt="2022-11-21T21:21:27.316" v="984" actId="47"/>
        <pc:sldMkLst>
          <pc:docMk/>
          <pc:sldMk cId="3546504168" sldId="302"/>
        </pc:sldMkLst>
      </pc:sldChg>
      <pc:sldChg chg="add modAnim">
        <pc:chgData name="William Grey" userId="37b73424-c081-4fc2-b1af-363f4f3fd4f3" providerId="ADAL" clId="{7C61F6A4-72F9-47E4-B1C1-BF0A3F5E272E}" dt="2022-11-21T21:22:05.656" v="996"/>
        <pc:sldMkLst>
          <pc:docMk/>
          <pc:sldMk cId="39992501" sldId="304"/>
        </pc:sldMkLst>
      </pc:sldChg>
      <pc:sldChg chg="modSp mod">
        <pc:chgData name="William Grey" userId="37b73424-c081-4fc2-b1af-363f4f3fd4f3" providerId="ADAL" clId="{7C61F6A4-72F9-47E4-B1C1-BF0A3F5E272E}" dt="2022-11-21T11:35:09.542" v="163" actId="27636"/>
        <pc:sldMkLst>
          <pc:docMk/>
          <pc:sldMk cId="1370489892" sldId="327"/>
        </pc:sldMkLst>
        <pc:spChg chg="mod">
          <ac:chgData name="William Grey" userId="37b73424-c081-4fc2-b1af-363f4f3fd4f3" providerId="ADAL" clId="{7C61F6A4-72F9-47E4-B1C1-BF0A3F5E272E}" dt="2022-11-21T11:35:09.542" v="163" actId="27636"/>
          <ac:spMkLst>
            <pc:docMk/>
            <pc:sldMk cId="1370489892" sldId="327"/>
            <ac:spMk id="2" creationId="{CEA43353-81BD-431E-A5BE-2BB4BC56279B}"/>
          </ac:spMkLst>
        </pc:spChg>
      </pc:sldChg>
      <pc:sldChg chg="addSp delSp modSp mod">
        <pc:chgData name="William Grey" userId="37b73424-c081-4fc2-b1af-363f4f3fd4f3" providerId="ADAL" clId="{7C61F6A4-72F9-47E4-B1C1-BF0A3F5E272E}" dt="2022-12-06T20:53:02.224" v="2017" actId="255"/>
        <pc:sldMkLst>
          <pc:docMk/>
          <pc:sldMk cId="4103808168" sldId="328"/>
        </pc:sldMkLst>
        <pc:spChg chg="mod">
          <ac:chgData name="William Grey" userId="37b73424-c081-4fc2-b1af-363f4f3fd4f3" providerId="ADAL" clId="{7C61F6A4-72F9-47E4-B1C1-BF0A3F5E272E}" dt="2022-12-06T20:51:21.967" v="1975" actId="1076"/>
          <ac:spMkLst>
            <pc:docMk/>
            <pc:sldMk cId="4103808168" sldId="328"/>
            <ac:spMk id="3" creationId="{00000000-0000-0000-0000-000000000000}"/>
          </ac:spMkLst>
        </pc:spChg>
        <pc:spChg chg="del">
          <ac:chgData name="William Grey" userId="37b73424-c081-4fc2-b1af-363f4f3fd4f3" providerId="ADAL" clId="{7C61F6A4-72F9-47E4-B1C1-BF0A3F5E272E}" dt="2022-11-22T14:50:24.293" v="1679" actId="478"/>
          <ac:spMkLst>
            <pc:docMk/>
            <pc:sldMk cId="4103808168" sldId="328"/>
            <ac:spMk id="4" creationId="{BED8A622-BD31-4381-84D1-2E67A2C894AA}"/>
          </ac:spMkLst>
        </pc:spChg>
        <pc:spChg chg="add mod">
          <ac:chgData name="William Grey" userId="37b73424-c081-4fc2-b1af-363f4f3fd4f3" providerId="ADAL" clId="{7C61F6A4-72F9-47E4-B1C1-BF0A3F5E272E}" dt="2022-12-06T20:53:02.224" v="2017" actId="255"/>
          <ac:spMkLst>
            <pc:docMk/>
            <pc:sldMk cId="4103808168" sldId="328"/>
            <ac:spMk id="5" creationId="{F9CF8D7D-DCB2-436B-B2D7-6BC4B1E5E28C}"/>
          </ac:spMkLst>
        </pc:spChg>
      </pc:sldChg>
      <pc:sldChg chg="modSp mod">
        <pc:chgData name="William Grey" userId="37b73424-c081-4fc2-b1af-363f4f3fd4f3" providerId="ADAL" clId="{7C61F6A4-72F9-47E4-B1C1-BF0A3F5E272E}" dt="2022-12-01T13:38:27.332" v="1974" actId="20577"/>
        <pc:sldMkLst>
          <pc:docMk/>
          <pc:sldMk cId="1598128500" sldId="329"/>
        </pc:sldMkLst>
        <pc:spChg chg="mod">
          <ac:chgData name="William Grey" userId="37b73424-c081-4fc2-b1af-363f4f3fd4f3" providerId="ADAL" clId="{7C61F6A4-72F9-47E4-B1C1-BF0A3F5E272E}" dt="2022-12-01T13:38:27.332" v="1974" actId="20577"/>
          <ac:spMkLst>
            <pc:docMk/>
            <pc:sldMk cId="1598128500" sldId="329"/>
            <ac:spMk id="3" creationId="{6F2198A0-0749-4266-B85D-54D1F6744FA5}"/>
          </ac:spMkLst>
        </pc:spChg>
      </pc:sldChg>
      <pc:sldChg chg="modSp mod">
        <pc:chgData name="William Grey" userId="37b73424-c081-4fc2-b1af-363f4f3fd4f3" providerId="ADAL" clId="{7C61F6A4-72F9-47E4-B1C1-BF0A3F5E272E}" dt="2022-11-22T14:20:31.481" v="1260" actId="20577"/>
        <pc:sldMkLst>
          <pc:docMk/>
          <pc:sldMk cId="769792998" sldId="330"/>
        </pc:sldMkLst>
        <pc:spChg chg="mod">
          <ac:chgData name="William Grey" userId="37b73424-c081-4fc2-b1af-363f4f3fd4f3" providerId="ADAL" clId="{7C61F6A4-72F9-47E4-B1C1-BF0A3F5E272E}" dt="2022-11-22T14:20:31.481" v="1260" actId="20577"/>
          <ac:spMkLst>
            <pc:docMk/>
            <pc:sldMk cId="769792998" sldId="330"/>
            <ac:spMk id="3" creationId="{6F2198A0-0749-4266-B85D-54D1F6744FA5}"/>
          </ac:spMkLst>
        </pc:spChg>
      </pc:sldChg>
      <pc:sldChg chg="addSp delSp modSp add del mod ord">
        <pc:chgData name="William Grey" userId="37b73424-c081-4fc2-b1af-363f4f3fd4f3" providerId="ADAL" clId="{7C61F6A4-72F9-47E4-B1C1-BF0A3F5E272E}" dt="2022-11-22T18:27:19.663" v="1884" actId="478"/>
        <pc:sldMkLst>
          <pc:docMk/>
          <pc:sldMk cId="3525863903" sldId="331"/>
        </pc:sldMkLst>
        <pc:spChg chg="mod">
          <ac:chgData name="William Grey" userId="37b73424-c081-4fc2-b1af-363f4f3fd4f3" providerId="ADAL" clId="{7C61F6A4-72F9-47E4-B1C1-BF0A3F5E272E}" dt="2022-11-22T14:52:29.131" v="1795" actId="20577"/>
          <ac:spMkLst>
            <pc:docMk/>
            <pc:sldMk cId="3525863903" sldId="331"/>
            <ac:spMk id="2" creationId="{00000000-0000-0000-0000-000000000000}"/>
          </ac:spMkLst>
        </pc:spChg>
        <pc:spChg chg="del">
          <ac:chgData name="William Grey" userId="37b73424-c081-4fc2-b1af-363f4f3fd4f3" providerId="ADAL" clId="{7C61F6A4-72F9-47E4-B1C1-BF0A3F5E272E}" dt="2022-11-22T18:27:19.663" v="1884" actId="478"/>
          <ac:spMkLst>
            <pc:docMk/>
            <pc:sldMk cId="3525863903" sldId="331"/>
            <ac:spMk id="3" creationId="{00000000-0000-0000-0000-000000000000}"/>
          </ac:spMkLst>
        </pc:spChg>
        <pc:spChg chg="add mod">
          <ac:chgData name="William Grey" userId="37b73424-c081-4fc2-b1af-363f4f3fd4f3" providerId="ADAL" clId="{7C61F6A4-72F9-47E4-B1C1-BF0A3F5E272E}" dt="2022-11-22T18:27:19.663" v="1884" actId="478"/>
          <ac:spMkLst>
            <pc:docMk/>
            <pc:sldMk cId="3525863903" sldId="331"/>
            <ac:spMk id="6" creationId="{F68C1BA6-AEF5-4862-B2A0-3CE37C9457AA}"/>
          </ac:spMkLst>
        </pc:spChg>
        <pc:graphicFrameChg chg="mod modGraphic">
          <ac:chgData name="William Grey" userId="37b73424-c081-4fc2-b1af-363f4f3fd4f3" providerId="ADAL" clId="{7C61F6A4-72F9-47E4-B1C1-BF0A3F5E272E}" dt="2022-11-22T18:27:13.622" v="1883" actId="20577"/>
          <ac:graphicFrameMkLst>
            <pc:docMk/>
            <pc:sldMk cId="3525863903" sldId="331"/>
            <ac:graphicFrameMk id="4" creationId="{7504A1C6-1731-4CFD-BEB4-F195583F6E7C}"/>
          </ac:graphicFrameMkLst>
        </pc:graphicFrameChg>
      </pc:sldChg>
      <pc:sldChg chg="del">
        <pc:chgData name="William Grey" userId="37b73424-c081-4fc2-b1af-363f4f3fd4f3" providerId="ADAL" clId="{7C61F6A4-72F9-47E4-B1C1-BF0A3F5E272E}" dt="2022-11-21T21:21:28.525" v="987" actId="47"/>
        <pc:sldMkLst>
          <pc:docMk/>
          <pc:sldMk cId="2857626102" sldId="362"/>
        </pc:sldMkLst>
      </pc:sldChg>
      <pc:sldChg chg="del">
        <pc:chgData name="William Grey" userId="37b73424-c081-4fc2-b1af-363f4f3fd4f3" providerId="ADAL" clId="{7C61F6A4-72F9-47E4-B1C1-BF0A3F5E272E}" dt="2022-11-21T21:21:28.124" v="986" actId="47"/>
        <pc:sldMkLst>
          <pc:docMk/>
          <pc:sldMk cId="1505810357" sldId="363"/>
        </pc:sldMkLst>
      </pc:sldChg>
      <pc:sldChg chg="del">
        <pc:chgData name="William Grey" userId="37b73424-c081-4fc2-b1af-363f4f3fd4f3" providerId="ADAL" clId="{7C61F6A4-72F9-47E4-B1C1-BF0A3F5E272E}" dt="2022-11-21T21:21:26.772" v="981" actId="47"/>
        <pc:sldMkLst>
          <pc:docMk/>
          <pc:sldMk cId="3376403826" sldId="364"/>
        </pc:sldMkLst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889384637" sldId="368"/>
        </pc:sldMkLst>
      </pc:sldChg>
      <pc:sldChg chg="del">
        <pc:chgData name="William Grey" userId="37b73424-c081-4fc2-b1af-363f4f3fd4f3" providerId="ADAL" clId="{7C61F6A4-72F9-47E4-B1C1-BF0A3F5E272E}" dt="2022-11-21T21:21:18.402" v="977" actId="47"/>
        <pc:sldMkLst>
          <pc:docMk/>
          <pc:sldMk cId="1869850168" sldId="368"/>
        </pc:sldMkLst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2454273954" sldId="368"/>
        </pc:sldMkLst>
      </pc:sldChg>
      <pc:sldChg chg="modSp mod">
        <pc:chgData name="William Grey" userId="37b73424-c081-4fc2-b1af-363f4f3fd4f3" providerId="ADAL" clId="{7C61F6A4-72F9-47E4-B1C1-BF0A3F5E272E}" dt="2022-11-21T12:42:08.071" v="967" actId="1035"/>
        <pc:sldMkLst>
          <pc:docMk/>
          <pc:sldMk cId="2539331712" sldId="369"/>
        </pc:sldMkLst>
        <pc:spChg chg="mod">
          <ac:chgData name="William Grey" userId="37b73424-c081-4fc2-b1af-363f4f3fd4f3" providerId="ADAL" clId="{7C61F6A4-72F9-47E4-B1C1-BF0A3F5E272E}" dt="2022-11-21T12:42:08.071" v="967" actId="1035"/>
          <ac:spMkLst>
            <pc:docMk/>
            <pc:sldMk cId="2539331712" sldId="369"/>
            <ac:spMk id="3" creationId="{54B8E415-69B1-489C-A275-042E4F032E67}"/>
          </ac:spMkLst>
        </pc:spChg>
      </pc:sldChg>
      <pc:sldChg chg="del">
        <pc:chgData name="William Grey" userId="37b73424-c081-4fc2-b1af-363f4f3fd4f3" providerId="ADAL" clId="{7C61F6A4-72F9-47E4-B1C1-BF0A3F5E272E}" dt="2022-11-21T21:21:30.453" v="990" actId="47"/>
        <pc:sldMkLst>
          <pc:docMk/>
          <pc:sldMk cId="3463171190" sldId="371"/>
        </pc:sldMkLst>
      </pc:sldChg>
      <pc:sldChg chg="del ord">
        <pc:chgData name="William Grey" userId="37b73424-c081-4fc2-b1af-363f4f3fd4f3" providerId="ADAL" clId="{7C61F6A4-72F9-47E4-B1C1-BF0A3F5E272E}" dt="2022-11-22T18:25:17.319" v="1863" actId="47"/>
        <pc:sldMkLst>
          <pc:docMk/>
          <pc:sldMk cId="2156524026" sldId="372"/>
        </pc:sldMkLst>
      </pc:sldChg>
      <pc:sldChg chg="modSp mod">
        <pc:chgData name="William Grey" userId="37b73424-c081-4fc2-b1af-363f4f3fd4f3" providerId="ADAL" clId="{7C61F6A4-72F9-47E4-B1C1-BF0A3F5E272E}" dt="2022-11-22T18:25:42.887" v="1865" actId="20577"/>
        <pc:sldMkLst>
          <pc:docMk/>
          <pc:sldMk cId="1589163872" sldId="373"/>
        </pc:sldMkLst>
        <pc:spChg chg="mod">
          <ac:chgData name="William Grey" userId="37b73424-c081-4fc2-b1af-363f4f3fd4f3" providerId="ADAL" clId="{7C61F6A4-72F9-47E4-B1C1-BF0A3F5E272E}" dt="2022-11-22T14:46:38.707" v="1647" actId="20577"/>
          <ac:spMkLst>
            <pc:docMk/>
            <pc:sldMk cId="1589163872" sldId="373"/>
            <ac:spMk id="3" creationId="{00000000-0000-0000-0000-000000000000}"/>
          </ac:spMkLst>
        </pc:spChg>
        <pc:spChg chg="mod">
          <ac:chgData name="William Grey" userId="37b73424-c081-4fc2-b1af-363f4f3fd4f3" providerId="ADAL" clId="{7C61F6A4-72F9-47E4-B1C1-BF0A3F5E272E}" dt="2022-11-22T18:25:42.887" v="1865" actId="20577"/>
          <ac:spMkLst>
            <pc:docMk/>
            <pc:sldMk cId="1589163872" sldId="373"/>
            <ac:spMk id="4" creationId="{67618BD3-47DE-4901-B5B1-688094F71557}"/>
          </ac:spMkLst>
        </pc:spChg>
      </pc:sldChg>
      <pc:sldChg chg="addSp delSp modSp del mod">
        <pc:chgData name="William Grey" userId="37b73424-c081-4fc2-b1af-363f4f3fd4f3" providerId="ADAL" clId="{7C61F6A4-72F9-47E4-B1C1-BF0A3F5E272E}" dt="2022-11-22T18:25:53.365" v="1867" actId="47"/>
        <pc:sldMkLst>
          <pc:docMk/>
          <pc:sldMk cId="673006665" sldId="374"/>
        </pc:sldMkLst>
        <pc:spChg chg="mod">
          <ac:chgData name="William Grey" userId="37b73424-c081-4fc2-b1af-363f4f3fd4f3" providerId="ADAL" clId="{7C61F6A4-72F9-47E4-B1C1-BF0A3F5E272E}" dt="2022-11-22T18:15:56.720" v="1809" actId="20577"/>
          <ac:spMkLst>
            <pc:docMk/>
            <pc:sldMk cId="673006665" sldId="374"/>
            <ac:spMk id="3" creationId="{00000000-0000-0000-0000-000000000000}"/>
          </ac:spMkLst>
        </pc:spChg>
        <pc:spChg chg="mod">
          <ac:chgData name="William Grey" userId="37b73424-c081-4fc2-b1af-363f4f3fd4f3" providerId="ADAL" clId="{7C61F6A4-72F9-47E4-B1C1-BF0A3F5E272E}" dt="2022-11-21T22:10:25.647" v="1246" actId="1076"/>
          <ac:spMkLst>
            <pc:docMk/>
            <pc:sldMk cId="673006665" sldId="374"/>
            <ac:spMk id="4" creationId="{67618BD3-47DE-4901-B5B1-688094F71557}"/>
          </ac:spMkLst>
        </pc:spChg>
        <pc:spChg chg="add del">
          <ac:chgData name="William Grey" userId="37b73424-c081-4fc2-b1af-363f4f3fd4f3" providerId="ADAL" clId="{7C61F6A4-72F9-47E4-B1C1-BF0A3F5E272E}" dt="2022-11-21T22:09:31.637" v="1230" actId="22"/>
          <ac:spMkLst>
            <pc:docMk/>
            <pc:sldMk cId="673006665" sldId="374"/>
            <ac:spMk id="6" creationId="{0B0934D8-74B9-4E7B-B10D-E4F52BF1FFAA}"/>
          </ac:spMkLst>
        </pc:spChg>
      </pc:sldChg>
      <pc:sldChg chg="modSp mod">
        <pc:chgData name="William Grey" userId="37b73424-c081-4fc2-b1af-363f4f3fd4f3" providerId="ADAL" clId="{7C61F6A4-72F9-47E4-B1C1-BF0A3F5E272E}" dt="2022-12-06T20:52:24.742" v="2008" actId="27636"/>
        <pc:sldMkLst>
          <pc:docMk/>
          <pc:sldMk cId="506360381" sldId="375"/>
        </pc:sldMkLst>
        <pc:spChg chg="mod">
          <ac:chgData name="William Grey" userId="37b73424-c081-4fc2-b1af-363f4f3fd4f3" providerId="ADAL" clId="{7C61F6A4-72F9-47E4-B1C1-BF0A3F5E272E}" dt="2022-12-06T20:52:24.742" v="2008" actId="27636"/>
          <ac:spMkLst>
            <pc:docMk/>
            <pc:sldMk cId="506360381" sldId="375"/>
            <ac:spMk id="3" creationId="{3FC079CF-B0D2-41D3-ACA4-D98B9450A0B8}"/>
          </ac:spMkLst>
        </pc:spChg>
        <pc:spChg chg="mod">
          <ac:chgData name="William Grey" userId="37b73424-c081-4fc2-b1af-363f4f3fd4f3" providerId="ADAL" clId="{7C61F6A4-72F9-47E4-B1C1-BF0A3F5E272E}" dt="2022-12-06T20:52:22.465" v="2006" actId="1076"/>
          <ac:spMkLst>
            <pc:docMk/>
            <pc:sldMk cId="506360381" sldId="375"/>
            <ac:spMk id="4" creationId="{EA7E337F-2FD0-415F-A4DE-3D72A9414C58}"/>
          </ac:spMkLst>
        </pc:spChg>
      </pc:sldChg>
      <pc:sldChg chg="del">
        <pc:chgData name="William Grey" userId="37b73424-c081-4fc2-b1af-363f4f3fd4f3" providerId="ADAL" clId="{7C61F6A4-72F9-47E4-B1C1-BF0A3F5E272E}" dt="2022-11-21T21:21:28.928" v="988" actId="47"/>
        <pc:sldMkLst>
          <pc:docMk/>
          <pc:sldMk cId="3661656500" sldId="376"/>
        </pc:sldMkLst>
      </pc:sldChg>
      <pc:sldChg chg="addSp delSp modSp mod">
        <pc:chgData name="William Grey" userId="37b73424-c081-4fc2-b1af-363f4f3fd4f3" providerId="ADAL" clId="{7C61F6A4-72F9-47E4-B1C1-BF0A3F5E272E}" dt="2022-12-06T20:52:46.172" v="2014" actId="27636"/>
        <pc:sldMkLst>
          <pc:docMk/>
          <pc:sldMk cId="1248867928" sldId="377"/>
        </pc:sldMkLst>
        <pc:spChg chg="mod">
          <ac:chgData name="William Grey" userId="37b73424-c081-4fc2-b1af-363f4f3fd4f3" providerId="ADAL" clId="{7C61F6A4-72F9-47E4-B1C1-BF0A3F5E272E}" dt="2022-11-22T18:18:08.014" v="1858" actId="20577"/>
          <ac:spMkLst>
            <pc:docMk/>
            <pc:sldMk cId="1248867928" sldId="377"/>
            <ac:spMk id="3" creationId="{00000000-0000-0000-0000-000000000000}"/>
          </ac:spMkLst>
        </pc:spChg>
        <pc:spChg chg="del">
          <ac:chgData name="William Grey" userId="37b73424-c081-4fc2-b1af-363f4f3fd4f3" providerId="ADAL" clId="{7C61F6A4-72F9-47E4-B1C1-BF0A3F5E272E}" dt="2022-11-22T14:48:40.869" v="1660" actId="478"/>
          <ac:spMkLst>
            <pc:docMk/>
            <pc:sldMk cId="1248867928" sldId="377"/>
            <ac:spMk id="4" creationId="{BED8A622-BD31-4381-84D1-2E67A2C894AA}"/>
          </ac:spMkLst>
        </pc:spChg>
        <pc:spChg chg="del mod">
          <ac:chgData name="William Grey" userId="37b73424-c081-4fc2-b1af-363f4f3fd4f3" providerId="ADAL" clId="{7C61F6A4-72F9-47E4-B1C1-BF0A3F5E272E}" dt="2022-11-22T14:49:59.368" v="1677"/>
          <ac:spMkLst>
            <pc:docMk/>
            <pc:sldMk cId="1248867928" sldId="377"/>
            <ac:spMk id="6" creationId="{EC29F2D5-4685-4018-A39E-5B0C65C45380}"/>
          </ac:spMkLst>
        </pc:spChg>
        <pc:spChg chg="add mod">
          <ac:chgData name="William Grey" userId="37b73424-c081-4fc2-b1af-363f4f3fd4f3" providerId="ADAL" clId="{7C61F6A4-72F9-47E4-B1C1-BF0A3F5E272E}" dt="2022-12-06T20:52:46.172" v="2014" actId="27636"/>
          <ac:spMkLst>
            <pc:docMk/>
            <pc:sldMk cId="1248867928" sldId="377"/>
            <ac:spMk id="7" creationId="{59D21441-21C2-49D4-9095-CD87CAFBD86E}"/>
          </ac:spMkLst>
        </pc:spChg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979051774" sldId="378"/>
        </pc:sldMkLst>
      </pc:sldChg>
      <pc:sldChg chg="del">
        <pc:chgData name="William Grey" userId="37b73424-c081-4fc2-b1af-363f4f3fd4f3" providerId="ADAL" clId="{7C61F6A4-72F9-47E4-B1C1-BF0A3F5E272E}" dt="2022-11-21T21:21:25.952" v="978" actId="47"/>
        <pc:sldMkLst>
          <pc:docMk/>
          <pc:sldMk cId="1669385277" sldId="378"/>
        </pc:sldMkLst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3259878374" sldId="378"/>
        </pc:sldMkLst>
      </pc:sldChg>
      <pc:sldChg chg="del">
        <pc:chgData name="William Grey" userId="37b73424-c081-4fc2-b1af-363f4f3fd4f3" providerId="ADAL" clId="{7C61F6A4-72F9-47E4-B1C1-BF0A3F5E272E}" dt="2022-11-21T21:21:17.069" v="971" actId="47"/>
        <pc:sldMkLst>
          <pc:docMk/>
          <pc:sldMk cId="123176197" sldId="379"/>
        </pc:sldMkLst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1272193287" sldId="379"/>
        </pc:sldMkLst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2766582580" sldId="379"/>
        </pc:sldMkLst>
      </pc:sldChg>
      <pc:sldChg chg="add del">
        <pc:chgData name="William Grey" userId="37b73424-c081-4fc2-b1af-363f4f3fd4f3" providerId="ADAL" clId="{7C61F6A4-72F9-47E4-B1C1-BF0A3F5E272E}" dt="2022-11-21T21:21:26.468" v="980" actId="47"/>
        <pc:sldMkLst>
          <pc:docMk/>
          <pc:sldMk cId="4111929864" sldId="380"/>
        </pc:sldMkLst>
      </pc:sldChg>
      <pc:sldChg chg="add del">
        <pc:chgData name="William Grey" userId="37b73424-c081-4fc2-b1af-363f4f3fd4f3" providerId="ADAL" clId="{7C61F6A4-72F9-47E4-B1C1-BF0A3F5E272E}" dt="2022-11-21T10:58:37.855" v="45" actId="2696"/>
        <pc:sldMkLst>
          <pc:docMk/>
          <pc:sldMk cId="4115777317" sldId="380"/>
        </pc:sldMkLst>
      </pc:sldChg>
      <pc:sldChg chg="addSp delSp modSp new mod ord">
        <pc:chgData name="William Grey" userId="37b73424-c081-4fc2-b1af-363f4f3fd4f3" providerId="ADAL" clId="{7C61F6A4-72F9-47E4-B1C1-BF0A3F5E272E}" dt="2022-11-21T12:39:01.218" v="835" actId="1076"/>
        <pc:sldMkLst>
          <pc:docMk/>
          <pc:sldMk cId="405144055" sldId="381"/>
        </pc:sldMkLst>
        <pc:spChg chg="mod">
          <ac:chgData name="William Grey" userId="37b73424-c081-4fc2-b1af-363f4f3fd4f3" providerId="ADAL" clId="{7C61F6A4-72F9-47E4-B1C1-BF0A3F5E272E}" dt="2022-11-21T11:02:10.722" v="57" actId="20577"/>
          <ac:spMkLst>
            <pc:docMk/>
            <pc:sldMk cId="405144055" sldId="381"/>
            <ac:spMk id="2" creationId="{97D00E85-8445-4BDE-B686-04A65E8B10E7}"/>
          </ac:spMkLst>
        </pc:spChg>
        <pc:spChg chg="add del mod">
          <ac:chgData name="William Grey" userId="37b73424-c081-4fc2-b1af-363f4f3fd4f3" providerId="ADAL" clId="{7C61F6A4-72F9-47E4-B1C1-BF0A3F5E272E}" dt="2022-11-21T12:39:01.218" v="835" actId="1076"/>
          <ac:spMkLst>
            <pc:docMk/>
            <pc:sldMk cId="405144055" sldId="381"/>
            <ac:spMk id="3" creationId="{76415E4A-0AD5-46E8-80A0-CE9AE2AE90BD}"/>
          </ac:spMkLst>
        </pc:spChg>
        <pc:spChg chg="add mod">
          <ac:chgData name="William Grey" userId="37b73424-c081-4fc2-b1af-363f4f3fd4f3" providerId="ADAL" clId="{7C61F6A4-72F9-47E4-B1C1-BF0A3F5E272E}" dt="2022-11-21T12:38:23.225" v="820" actId="20577"/>
          <ac:spMkLst>
            <pc:docMk/>
            <pc:sldMk cId="405144055" sldId="381"/>
            <ac:spMk id="4" creationId="{1E997AD9-3282-44A0-BC30-795AD5BFC333}"/>
          </ac:spMkLst>
        </pc:spChg>
        <pc:spChg chg="add del mod">
          <ac:chgData name="William Grey" userId="37b73424-c081-4fc2-b1af-363f4f3fd4f3" providerId="ADAL" clId="{7C61F6A4-72F9-47E4-B1C1-BF0A3F5E272E}" dt="2022-11-21T11:02:14.876" v="59"/>
          <ac:spMkLst>
            <pc:docMk/>
            <pc:sldMk cId="405144055" sldId="381"/>
            <ac:spMk id="4" creationId="{DF0AF4B9-24C4-42BF-99AB-17681707DF73}"/>
          </ac:spMkLst>
        </pc:spChg>
        <pc:spChg chg="add mod">
          <ac:chgData name="William Grey" userId="37b73424-c081-4fc2-b1af-363f4f3fd4f3" providerId="ADAL" clId="{7C61F6A4-72F9-47E4-B1C1-BF0A3F5E272E}" dt="2022-11-21T12:38:59.450" v="834" actId="1076"/>
          <ac:spMkLst>
            <pc:docMk/>
            <pc:sldMk cId="405144055" sldId="381"/>
            <ac:spMk id="5" creationId="{05B3B8AD-E6EB-4778-88B7-CD3D833B5C4A}"/>
          </ac:spMkLst>
        </pc:spChg>
      </pc:sldChg>
      <pc:sldChg chg="del">
        <pc:chgData name="William Grey" userId="37b73424-c081-4fc2-b1af-363f4f3fd4f3" providerId="ADAL" clId="{7C61F6A4-72F9-47E4-B1C1-BF0A3F5E272E}" dt="2022-11-21T21:21:17.836" v="975" actId="47"/>
        <pc:sldMkLst>
          <pc:docMk/>
          <pc:sldMk cId="3808035113" sldId="381"/>
        </pc:sldMkLst>
      </pc:sldChg>
      <pc:sldChg chg="modSp add mod">
        <pc:chgData name="William Grey" userId="37b73424-c081-4fc2-b1af-363f4f3fd4f3" providerId="ADAL" clId="{7C61F6A4-72F9-47E4-B1C1-BF0A3F5E272E}" dt="2022-11-21T12:37:27.590" v="696" actId="20577"/>
        <pc:sldMkLst>
          <pc:docMk/>
          <pc:sldMk cId="1028730624" sldId="382"/>
        </pc:sldMkLst>
        <pc:spChg chg="mod">
          <ac:chgData name="William Grey" userId="37b73424-c081-4fc2-b1af-363f4f3fd4f3" providerId="ADAL" clId="{7C61F6A4-72F9-47E4-B1C1-BF0A3F5E272E}" dt="2022-11-21T12:37:04.419" v="646" actId="1076"/>
          <ac:spMkLst>
            <pc:docMk/>
            <pc:sldMk cId="1028730624" sldId="382"/>
            <ac:spMk id="3" creationId="{76415E4A-0AD5-46E8-80A0-CE9AE2AE90BD}"/>
          </ac:spMkLst>
        </pc:spChg>
        <pc:spChg chg="mod">
          <ac:chgData name="William Grey" userId="37b73424-c081-4fc2-b1af-363f4f3fd4f3" providerId="ADAL" clId="{7C61F6A4-72F9-47E4-B1C1-BF0A3F5E272E}" dt="2022-11-21T12:37:27.590" v="696" actId="20577"/>
          <ac:spMkLst>
            <pc:docMk/>
            <pc:sldMk cId="1028730624" sldId="382"/>
            <ac:spMk id="4" creationId="{1E997AD9-3282-44A0-BC30-795AD5BFC333}"/>
          </ac:spMkLst>
        </pc:spChg>
      </pc:sldChg>
      <pc:sldChg chg="del">
        <pc:chgData name="William Grey" userId="37b73424-c081-4fc2-b1af-363f4f3fd4f3" providerId="ADAL" clId="{7C61F6A4-72F9-47E4-B1C1-BF0A3F5E272E}" dt="2022-11-21T21:21:17.613" v="974" actId="47"/>
        <pc:sldMkLst>
          <pc:docMk/>
          <pc:sldMk cId="3710634383" sldId="382"/>
        </pc:sldMkLst>
      </pc:sldChg>
      <pc:sldChg chg="modSp add mod">
        <pc:chgData name="William Grey" userId="37b73424-c081-4fc2-b1af-363f4f3fd4f3" providerId="ADAL" clId="{7C61F6A4-72F9-47E4-B1C1-BF0A3F5E272E}" dt="2022-11-21T12:41:51.572" v="964" actId="14100"/>
        <pc:sldMkLst>
          <pc:docMk/>
          <pc:sldMk cId="501449564" sldId="383"/>
        </pc:sldMkLst>
        <pc:spChg chg="mod">
          <ac:chgData name="William Grey" userId="37b73424-c081-4fc2-b1af-363f4f3fd4f3" providerId="ADAL" clId="{7C61F6A4-72F9-47E4-B1C1-BF0A3F5E272E}" dt="2022-11-21T12:39:18.479" v="863" actId="20577"/>
          <ac:spMkLst>
            <pc:docMk/>
            <pc:sldMk cId="501449564" sldId="383"/>
            <ac:spMk id="2" creationId="{97D00E85-8445-4BDE-B686-04A65E8B10E7}"/>
          </ac:spMkLst>
        </pc:spChg>
        <pc:spChg chg="mod">
          <ac:chgData name="William Grey" userId="37b73424-c081-4fc2-b1af-363f4f3fd4f3" providerId="ADAL" clId="{7C61F6A4-72F9-47E4-B1C1-BF0A3F5E272E}" dt="2022-11-21T12:39:40.937" v="883" actId="20577"/>
          <ac:spMkLst>
            <pc:docMk/>
            <pc:sldMk cId="501449564" sldId="383"/>
            <ac:spMk id="3" creationId="{76415E4A-0AD5-46E8-80A0-CE9AE2AE90BD}"/>
          </ac:spMkLst>
        </pc:spChg>
        <pc:spChg chg="mod">
          <ac:chgData name="William Grey" userId="37b73424-c081-4fc2-b1af-363f4f3fd4f3" providerId="ADAL" clId="{7C61F6A4-72F9-47E4-B1C1-BF0A3F5E272E}" dt="2022-11-21T12:41:51.572" v="964" actId="14100"/>
          <ac:spMkLst>
            <pc:docMk/>
            <pc:sldMk cId="501449564" sldId="383"/>
            <ac:spMk id="4" creationId="{1E997AD9-3282-44A0-BC30-795AD5BFC333}"/>
          </ac:spMkLst>
        </pc:spChg>
      </pc:sldChg>
      <pc:sldChg chg="del">
        <pc:chgData name="William Grey" userId="37b73424-c081-4fc2-b1af-363f4f3fd4f3" providerId="ADAL" clId="{7C61F6A4-72F9-47E4-B1C1-BF0A3F5E272E}" dt="2022-11-21T21:21:18.082" v="976" actId="47"/>
        <pc:sldMkLst>
          <pc:docMk/>
          <pc:sldMk cId="3283130433" sldId="383"/>
        </pc:sldMkLst>
      </pc:sldChg>
      <pc:sldChg chg="modSp del mod">
        <pc:chgData name="William Grey" userId="37b73424-c081-4fc2-b1af-363f4f3fd4f3" providerId="ADAL" clId="{7C61F6A4-72F9-47E4-B1C1-BF0A3F5E272E}" dt="2022-11-22T18:25:50" v="1866" actId="47"/>
        <pc:sldMkLst>
          <pc:docMk/>
          <pc:sldMk cId="2211040874" sldId="384"/>
        </pc:sldMkLst>
        <pc:spChg chg="mod">
          <ac:chgData name="William Grey" userId="37b73424-c081-4fc2-b1af-363f4f3fd4f3" providerId="ADAL" clId="{7C61F6A4-72F9-47E4-B1C1-BF0A3F5E272E}" dt="2022-11-22T08:42:58.285" v="1257" actId="20577"/>
          <ac:spMkLst>
            <pc:docMk/>
            <pc:sldMk cId="2211040874" sldId="38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2214010933" sldId="385"/>
        </pc:sldMkLst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2583119392" sldId="385"/>
        </pc:sldMkLst>
      </pc:sldChg>
      <pc:sldChg chg="del">
        <pc:chgData name="William Grey" userId="37b73424-c081-4fc2-b1af-363f4f3fd4f3" providerId="ADAL" clId="{7C61F6A4-72F9-47E4-B1C1-BF0A3F5E272E}" dt="2022-11-21T21:21:17.422" v="973" actId="47"/>
        <pc:sldMkLst>
          <pc:docMk/>
          <pc:sldMk cId="3611272862" sldId="385"/>
        </pc:sldMkLst>
      </pc:sldChg>
      <pc:sldChg chg="addSp delSp modSp mod">
        <pc:chgData name="William Grey" userId="37b73424-c081-4fc2-b1af-363f4f3fd4f3" providerId="ADAL" clId="{7C61F6A4-72F9-47E4-B1C1-BF0A3F5E272E}" dt="2022-12-06T20:54:51.202" v="2120" actId="14100"/>
        <pc:sldMkLst>
          <pc:docMk/>
          <pc:sldMk cId="705702108" sldId="386"/>
        </pc:sldMkLst>
        <pc:spChg chg="mod">
          <ac:chgData name="William Grey" userId="37b73424-c081-4fc2-b1af-363f4f3fd4f3" providerId="ADAL" clId="{7C61F6A4-72F9-47E4-B1C1-BF0A3F5E272E}" dt="2022-12-06T20:54:36.711" v="2116" actId="1076"/>
          <ac:spMkLst>
            <pc:docMk/>
            <pc:sldMk cId="705702108" sldId="386"/>
            <ac:spMk id="3" creationId="{00000000-0000-0000-0000-000000000000}"/>
          </ac:spMkLst>
        </pc:spChg>
        <pc:spChg chg="mod">
          <ac:chgData name="William Grey" userId="37b73424-c081-4fc2-b1af-363f4f3fd4f3" providerId="ADAL" clId="{7C61F6A4-72F9-47E4-B1C1-BF0A3F5E272E}" dt="2022-12-06T20:54:51.202" v="2120" actId="14100"/>
          <ac:spMkLst>
            <pc:docMk/>
            <pc:sldMk cId="705702108" sldId="386"/>
            <ac:spMk id="4" creationId="{BED8A622-BD31-4381-84D1-2E67A2C894AA}"/>
          </ac:spMkLst>
        </pc:spChg>
        <pc:spChg chg="add del mod">
          <ac:chgData name="William Grey" userId="37b73424-c081-4fc2-b1af-363f4f3fd4f3" providerId="ADAL" clId="{7C61F6A4-72F9-47E4-B1C1-BF0A3F5E272E}" dt="2022-12-06T20:53:53.042" v="2026" actId="478"/>
          <ac:spMkLst>
            <pc:docMk/>
            <pc:sldMk cId="705702108" sldId="386"/>
            <ac:spMk id="5" creationId="{EAC12FC6-19E3-485F-BB81-86BE72E30407}"/>
          </ac:spMkLst>
        </pc:spChg>
      </pc:sldChg>
      <pc:sldChg chg="delSp add mod ord delAnim">
        <pc:chgData name="William Grey" userId="37b73424-c081-4fc2-b1af-363f4f3fd4f3" providerId="ADAL" clId="{7C61F6A4-72F9-47E4-B1C1-BF0A3F5E272E}" dt="2022-11-21T21:21:54.039" v="994"/>
        <pc:sldMkLst>
          <pc:docMk/>
          <pc:sldMk cId="2589975551" sldId="387"/>
        </pc:sldMkLst>
        <pc:spChg chg="del">
          <ac:chgData name="William Grey" userId="37b73424-c081-4fc2-b1af-363f4f3fd4f3" providerId="ADAL" clId="{7C61F6A4-72F9-47E4-B1C1-BF0A3F5E272E}" dt="2022-11-21T21:21:51.058" v="992" actId="478"/>
          <ac:spMkLst>
            <pc:docMk/>
            <pc:sldMk cId="2589975551" sldId="387"/>
            <ac:spMk id="6" creationId="{C632F1AB-F202-4B58-AF0B-6B0416F97D07}"/>
          </ac:spMkLst>
        </pc:spChg>
      </pc:sldChg>
      <pc:sldChg chg="del">
        <pc:chgData name="William Grey" userId="37b73424-c081-4fc2-b1af-363f4f3fd4f3" providerId="ADAL" clId="{7C61F6A4-72F9-47E4-B1C1-BF0A3F5E272E}" dt="2022-11-21T21:21:15.859" v="968" actId="47"/>
        <pc:sldMkLst>
          <pc:docMk/>
          <pc:sldMk cId="4130198000" sldId="387"/>
        </pc:sldMkLst>
      </pc:sldChg>
      <pc:sldChg chg="addSp modSp new mod">
        <pc:chgData name="William Grey" userId="37b73424-c081-4fc2-b1af-363f4f3fd4f3" providerId="ADAL" clId="{7C61F6A4-72F9-47E4-B1C1-BF0A3F5E272E}" dt="2022-11-22T18:26:09.177" v="1870" actId="20577"/>
        <pc:sldMkLst>
          <pc:docMk/>
          <pc:sldMk cId="1603274723" sldId="388"/>
        </pc:sldMkLst>
        <pc:spChg chg="mod">
          <ac:chgData name="William Grey" userId="37b73424-c081-4fc2-b1af-363f4f3fd4f3" providerId="ADAL" clId="{7C61F6A4-72F9-47E4-B1C1-BF0A3F5E272E}" dt="2022-11-22T14:46:17.962" v="1606" actId="14100"/>
          <ac:spMkLst>
            <pc:docMk/>
            <pc:sldMk cId="1603274723" sldId="388"/>
            <ac:spMk id="2" creationId="{692984CE-3B32-486C-87AE-81FA5080897D}"/>
          </ac:spMkLst>
        </pc:spChg>
        <pc:spChg chg="mod">
          <ac:chgData name="William Grey" userId="37b73424-c081-4fc2-b1af-363f4f3fd4f3" providerId="ADAL" clId="{7C61F6A4-72F9-47E4-B1C1-BF0A3F5E272E}" dt="2022-11-22T18:16:22.731" v="1836" actId="20577"/>
          <ac:spMkLst>
            <pc:docMk/>
            <pc:sldMk cId="1603274723" sldId="388"/>
            <ac:spMk id="3" creationId="{DB2B5C07-5EBB-49F0-ADA1-C247646719BA}"/>
          </ac:spMkLst>
        </pc:spChg>
        <pc:spChg chg="add mod">
          <ac:chgData name="William Grey" userId="37b73424-c081-4fc2-b1af-363f4f3fd4f3" providerId="ADAL" clId="{7C61F6A4-72F9-47E4-B1C1-BF0A3F5E272E}" dt="2022-11-22T18:26:09.177" v="1870" actId="20577"/>
          <ac:spMkLst>
            <pc:docMk/>
            <pc:sldMk cId="1603274723" sldId="388"/>
            <ac:spMk id="4" creationId="{A3D515D0-1292-44D0-BCBF-BBC599FC10D0}"/>
          </ac:spMkLst>
        </pc:spChg>
      </pc:sldChg>
      <pc:sldChg chg="del">
        <pc:chgData name="William Grey" userId="37b73424-c081-4fc2-b1af-363f4f3fd4f3" providerId="ADAL" clId="{7C61F6A4-72F9-47E4-B1C1-BF0A3F5E272E}" dt="2022-11-21T21:21:16.461" v="969" actId="47"/>
        <pc:sldMkLst>
          <pc:docMk/>
          <pc:sldMk cId="4227221713" sldId="388"/>
        </pc:sldMkLst>
      </pc:sldChg>
      <pc:sldChg chg="add">
        <pc:chgData name="William Grey" userId="37b73424-c081-4fc2-b1af-363f4f3fd4f3" providerId="ADAL" clId="{7C61F6A4-72F9-47E4-B1C1-BF0A3F5E272E}" dt="2022-12-06T20:55:11.152" v="2122"/>
        <pc:sldMkLst>
          <pc:docMk/>
          <pc:sldMk cId="3951537942" sldId="397"/>
        </pc:sldMkLst>
      </pc:sldChg>
      <pc:sldChg chg="del">
        <pc:chgData name="William Grey" userId="37b73424-c081-4fc2-b1af-363f4f3fd4f3" providerId="ADAL" clId="{7C61F6A4-72F9-47E4-B1C1-BF0A3F5E272E}" dt="2022-12-06T20:55:02.824" v="2121" actId="2696"/>
        <pc:sldMkLst>
          <pc:docMk/>
          <pc:sldMk cId="4108363849" sldId="397"/>
        </pc:sldMkLst>
      </pc:sldChg>
      <pc:sldMasterChg chg="modSldLayout">
        <pc:chgData name="William Grey" userId="37b73424-c081-4fc2-b1af-363f4f3fd4f3" providerId="ADAL" clId="{7C61F6A4-72F9-47E4-B1C1-BF0A3F5E272E}" dt="2022-11-18T22:07:54.852" v="2" actId="1076"/>
        <pc:sldMasterMkLst>
          <pc:docMk/>
          <pc:sldMasterMk cId="3042287861" sldId="2147483660"/>
        </pc:sldMasterMkLst>
        <pc:sldLayoutChg chg="addSp delSp modSp mod">
          <pc:chgData name="William Grey" userId="37b73424-c081-4fc2-b1af-363f4f3fd4f3" providerId="ADAL" clId="{7C61F6A4-72F9-47E4-B1C1-BF0A3F5E272E}" dt="2022-11-18T22:07:54.852" v="2" actId="1076"/>
          <pc:sldLayoutMkLst>
            <pc:docMk/>
            <pc:sldMasterMk cId="3042287861" sldId="2147483660"/>
            <pc:sldLayoutMk cId="3062909684" sldId="2147483661"/>
          </pc:sldLayoutMkLst>
          <pc:picChg chg="del">
            <ac:chgData name="William Grey" userId="37b73424-c081-4fc2-b1af-363f4f3fd4f3" providerId="ADAL" clId="{7C61F6A4-72F9-47E4-B1C1-BF0A3F5E272E}" dt="2022-11-18T22:07:48.426" v="0" actId="478"/>
            <ac:picMkLst>
              <pc:docMk/>
              <pc:sldMasterMk cId="3042287861" sldId="2147483660"/>
              <pc:sldLayoutMk cId="3062909684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7C61F6A4-72F9-47E4-B1C1-BF0A3F5E272E}" dt="2022-11-18T22:07:54.852" v="2" actId="1076"/>
            <ac:picMkLst>
              <pc:docMk/>
              <pc:sldMasterMk cId="3042287861" sldId="2147483660"/>
              <pc:sldLayoutMk cId="3062909684" sldId="2147483661"/>
              <ac:picMk id="10" creationId="{19408434-481A-4828-9325-3B0E1B42C7E4}"/>
            </ac:picMkLst>
          </pc:picChg>
        </pc:sldLayoutChg>
      </pc:sldMasterChg>
    </pc:docChg>
  </pc:docChgLst>
  <pc:docChgLst>
    <pc:chgData name="William Grey" userId="37b73424-c081-4fc2-b1af-363f4f3fd4f3" providerId="ADAL" clId="{5F35F0F0-8F68-4439-93C4-AA8CEE016A0B}"/>
    <pc:docChg chg="undo custSel addSld delSld modSld sldOrd">
      <pc:chgData name="William Grey" userId="37b73424-c081-4fc2-b1af-363f4f3fd4f3" providerId="ADAL" clId="{5F35F0F0-8F68-4439-93C4-AA8CEE016A0B}" dt="2022-12-06T10:40:22.083" v="367" actId="20577"/>
      <pc:docMkLst>
        <pc:docMk/>
      </pc:docMkLst>
      <pc:sldChg chg="modSp mod">
        <pc:chgData name="William Grey" userId="37b73424-c081-4fc2-b1af-363f4f3fd4f3" providerId="ADAL" clId="{5F35F0F0-8F68-4439-93C4-AA8CEE016A0B}" dt="2022-12-06T10:27:48.090" v="218" actId="21"/>
        <pc:sldMkLst>
          <pc:docMk/>
          <pc:sldMk cId="1310138340" sldId="278"/>
        </pc:sldMkLst>
        <pc:spChg chg="mod">
          <ac:chgData name="William Grey" userId="37b73424-c081-4fc2-b1af-363f4f3fd4f3" providerId="ADAL" clId="{5F35F0F0-8F68-4439-93C4-AA8CEE016A0B}" dt="2022-12-06T10:27:48.090" v="218" actId="21"/>
          <ac:spMkLst>
            <pc:docMk/>
            <pc:sldMk cId="1310138340" sldId="278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5F35F0F0-8F68-4439-93C4-AA8CEE016A0B}" dt="2022-12-06T10:27:11.768" v="217" actId="2696"/>
        <pc:sldMkLst>
          <pc:docMk/>
          <pc:sldMk cId="2594465348" sldId="279"/>
        </pc:sldMkLst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721030300" sldId="285"/>
        </pc:sldMkLst>
      </pc:sldChg>
      <pc:sldChg chg="modSp add del mod">
        <pc:chgData name="William Grey" userId="37b73424-c081-4fc2-b1af-363f4f3fd4f3" providerId="ADAL" clId="{5F35F0F0-8F68-4439-93C4-AA8CEE016A0B}" dt="2022-12-06T10:25:14.803" v="213" actId="2696"/>
        <pc:sldMkLst>
          <pc:docMk/>
          <pc:sldMk cId="922526122" sldId="285"/>
        </pc:sldMkLst>
        <pc:spChg chg="mod">
          <ac:chgData name="William Grey" userId="37b73424-c081-4fc2-b1af-363f4f3fd4f3" providerId="ADAL" clId="{5F35F0F0-8F68-4439-93C4-AA8CEE016A0B}" dt="2022-12-06T10:24:43.952" v="212" actId="20577"/>
          <ac:spMkLst>
            <pc:docMk/>
            <pc:sldMk cId="922526122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5F35F0F0-8F68-4439-93C4-AA8CEE016A0B}" dt="2022-12-06T10:23:59.497" v="210" actId="20577"/>
          <ac:spMkLst>
            <pc:docMk/>
            <pc:sldMk cId="922526122" sldId="285"/>
            <ac:spMk id="9" creationId="{C87CD887-E921-4F9E-B885-DC92C3C8F63D}"/>
          </ac:spMkLst>
        </pc:spChg>
      </pc:sldChg>
      <pc:sldChg chg="delSp modSp add mod">
        <pc:chgData name="William Grey" userId="37b73424-c081-4fc2-b1af-363f4f3fd4f3" providerId="ADAL" clId="{5F35F0F0-8F68-4439-93C4-AA8CEE016A0B}" dt="2022-12-06T10:29:12.210" v="236" actId="14100"/>
        <pc:sldMkLst>
          <pc:docMk/>
          <pc:sldMk cId="3792467366" sldId="285"/>
        </pc:sldMkLst>
        <pc:spChg chg="mod">
          <ac:chgData name="William Grey" userId="37b73424-c081-4fc2-b1af-363f4f3fd4f3" providerId="ADAL" clId="{5F35F0F0-8F68-4439-93C4-AA8CEE016A0B}" dt="2022-12-06T10:29:12.210" v="236" actId="14100"/>
          <ac:spMkLst>
            <pc:docMk/>
            <pc:sldMk cId="3792467366" sldId="285"/>
            <ac:spMk id="3" creationId="{00000000-0000-0000-0000-000000000000}"/>
          </ac:spMkLst>
        </pc:spChg>
        <pc:spChg chg="mod">
          <ac:chgData name="William Grey" userId="37b73424-c081-4fc2-b1af-363f4f3fd4f3" providerId="ADAL" clId="{5F35F0F0-8F68-4439-93C4-AA8CEE016A0B}" dt="2022-12-06T10:29:04.594" v="234" actId="1076"/>
          <ac:spMkLst>
            <pc:docMk/>
            <pc:sldMk cId="3792467366" sldId="285"/>
            <ac:spMk id="4" creationId="{3C00CE1D-A678-4374-A646-2F5965137FD9}"/>
          </ac:spMkLst>
        </pc:spChg>
        <pc:spChg chg="mod">
          <ac:chgData name="William Grey" userId="37b73424-c081-4fc2-b1af-363f4f3fd4f3" providerId="ADAL" clId="{5F35F0F0-8F68-4439-93C4-AA8CEE016A0B}" dt="2022-12-06T10:29:01.692" v="233" actId="1076"/>
          <ac:spMkLst>
            <pc:docMk/>
            <pc:sldMk cId="3792467366" sldId="285"/>
            <ac:spMk id="5" creationId="{E4835AE9-C030-4421-912F-F5A7A0D89B38}"/>
          </ac:spMkLst>
        </pc:spChg>
        <pc:spChg chg="mod">
          <ac:chgData name="William Grey" userId="37b73424-c081-4fc2-b1af-363f4f3fd4f3" providerId="ADAL" clId="{5F35F0F0-8F68-4439-93C4-AA8CEE016A0B}" dt="2022-12-06T10:29:08.620" v="235" actId="1076"/>
          <ac:spMkLst>
            <pc:docMk/>
            <pc:sldMk cId="3792467366" sldId="285"/>
            <ac:spMk id="6" creationId="{9F933C04-3888-405E-AB8E-E2F69DCA0427}"/>
          </ac:spMkLst>
        </pc:spChg>
        <pc:spChg chg="del">
          <ac:chgData name="William Grey" userId="37b73424-c081-4fc2-b1af-363f4f3fd4f3" providerId="ADAL" clId="{5F35F0F0-8F68-4439-93C4-AA8CEE016A0B}" dt="2022-12-06T10:28:41.054" v="222" actId="478"/>
          <ac:spMkLst>
            <pc:docMk/>
            <pc:sldMk cId="3792467366" sldId="285"/>
            <ac:spMk id="9" creationId="{C87CD887-E921-4F9E-B885-DC92C3C8F63D}"/>
          </ac:spMkLst>
        </pc:spChg>
      </pc:sldChg>
      <pc:sldChg chg="modSp mod">
        <pc:chgData name="William Grey" userId="37b73424-c081-4fc2-b1af-363f4f3fd4f3" providerId="ADAL" clId="{5F35F0F0-8F68-4439-93C4-AA8CEE016A0B}" dt="2022-12-06T09:00:42.307" v="66" actId="20577"/>
        <pc:sldMkLst>
          <pc:docMk/>
          <pc:sldMk cId="39992501" sldId="304"/>
        </pc:sldMkLst>
        <pc:spChg chg="mod">
          <ac:chgData name="William Grey" userId="37b73424-c081-4fc2-b1af-363f4f3fd4f3" providerId="ADAL" clId="{5F35F0F0-8F68-4439-93C4-AA8CEE016A0B}" dt="2022-12-06T09:00:42.307" v="66" actId="20577"/>
          <ac:spMkLst>
            <pc:docMk/>
            <pc:sldMk cId="39992501" sldId="304"/>
            <ac:spMk id="2" creationId="{86D6102E-3289-4D3A-A93C-F0AC02BE823F}"/>
          </ac:spMkLst>
        </pc:spChg>
      </pc:sldChg>
      <pc:sldChg chg="modSp mod ord">
        <pc:chgData name="William Grey" userId="37b73424-c081-4fc2-b1af-363f4f3fd4f3" providerId="ADAL" clId="{5F35F0F0-8F68-4439-93C4-AA8CEE016A0B}" dt="2022-12-06T10:40:22.083" v="367" actId="20577"/>
        <pc:sldMkLst>
          <pc:docMk/>
          <pc:sldMk cId="4103808168" sldId="328"/>
        </pc:sldMkLst>
        <pc:spChg chg="mod">
          <ac:chgData name="William Grey" userId="37b73424-c081-4fc2-b1af-363f4f3fd4f3" providerId="ADAL" clId="{5F35F0F0-8F68-4439-93C4-AA8CEE016A0B}" dt="2022-12-06T10:40:22.083" v="367" actId="20577"/>
          <ac:spMkLst>
            <pc:docMk/>
            <pc:sldMk cId="4103808168" sldId="328"/>
            <ac:spMk id="5" creationId="{F9CF8D7D-DCB2-436B-B2D7-6BC4B1E5E28C}"/>
          </ac:spMkLst>
        </pc:spChg>
      </pc:sldChg>
      <pc:sldChg chg="modSp mod">
        <pc:chgData name="William Grey" userId="37b73424-c081-4fc2-b1af-363f4f3fd4f3" providerId="ADAL" clId="{5F35F0F0-8F68-4439-93C4-AA8CEE016A0B}" dt="2022-12-06T09:16:06.356" v="110" actId="2711"/>
        <pc:sldMkLst>
          <pc:docMk/>
          <pc:sldMk cId="1598128500" sldId="329"/>
        </pc:sldMkLst>
        <pc:spChg chg="mod">
          <ac:chgData name="William Grey" userId="37b73424-c081-4fc2-b1af-363f4f3fd4f3" providerId="ADAL" clId="{5F35F0F0-8F68-4439-93C4-AA8CEE016A0B}" dt="2022-12-06T09:16:06.356" v="110" actId="2711"/>
          <ac:spMkLst>
            <pc:docMk/>
            <pc:sldMk cId="1598128500" sldId="329"/>
            <ac:spMk id="3" creationId="{6F2198A0-0749-4266-B85D-54D1F6744FA5}"/>
          </ac:spMkLst>
        </pc:spChg>
      </pc:sldChg>
      <pc:sldChg chg="modSp mod">
        <pc:chgData name="William Grey" userId="37b73424-c081-4fc2-b1af-363f4f3fd4f3" providerId="ADAL" clId="{5F35F0F0-8F68-4439-93C4-AA8CEE016A0B}" dt="2022-12-06T09:21:03.719" v="114"/>
        <pc:sldMkLst>
          <pc:docMk/>
          <pc:sldMk cId="769792998" sldId="330"/>
        </pc:sldMkLst>
        <pc:spChg chg="mod">
          <ac:chgData name="William Grey" userId="37b73424-c081-4fc2-b1af-363f4f3fd4f3" providerId="ADAL" clId="{5F35F0F0-8F68-4439-93C4-AA8CEE016A0B}" dt="2022-12-06T09:21:03.719" v="114"/>
          <ac:spMkLst>
            <pc:docMk/>
            <pc:sldMk cId="769792998" sldId="330"/>
            <ac:spMk id="3" creationId="{6F2198A0-0749-4266-B85D-54D1F6744FA5}"/>
          </ac:spMkLst>
        </pc:spChg>
      </pc:sldChg>
      <pc:sldChg chg="delSp mod">
        <pc:chgData name="William Grey" userId="37b73424-c081-4fc2-b1af-363f4f3fd4f3" providerId="ADAL" clId="{5F35F0F0-8F68-4439-93C4-AA8CEE016A0B}" dt="2022-12-01T09:54:42.079" v="1" actId="478"/>
        <pc:sldMkLst>
          <pc:docMk/>
          <pc:sldMk cId="3525863903" sldId="331"/>
        </pc:sldMkLst>
        <pc:spChg chg="del">
          <ac:chgData name="William Grey" userId="37b73424-c081-4fc2-b1af-363f4f3fd4f3" providerId="ADAL" clId="{5F35F0F0-8F68-4439-93C4-AA8CEE016A0B}" dt="2022-12-01T09:54:42.079" v="1" actId="478"/>
          <ac:spMkLst>
            <pc:docMk/>
            <pc:sldMk cId="3525863903" sldId="331"/>
            <ac:spMk id="6" creationId="{F68C1BA6-AEF5-4862-B2A0-3CE37C9457AA}"/>
          </ac:spMkLst>
        </pc:spChg>
      </pc:sldChg>
      <pc:sldChg chg="del">
        <pc:chgData name="William Grey" userId="37b73424-c081-4fc2-b1af-363f4f3fd4f3" providerId="ADAL" clId="{5F35F0F0-8F68-4439-93C4-AA8CEE016A0B}" dt="2022-12-06T10:27:11.768" v="217" actId="2696"/>
        <pc:sldMkLst>
          <pc:docMk/>
          <pc:sldMk cId="787118533" sldId="365"/>
        </pc:sldMkLst>
      </pc:sldChg>
      <pc:sldChg chg="del">
        <pc:chgData name="William Grey" userId="37b73424-c081-4fc2-b1af-363f4f3fd4f3" providerId="ADAL" clId="{5F35F0F0-8F68-4439-93C4-AA8CEE016A0B}" dt="2022-12-06T10:27:11.768" v="217" actId="2696"/>
        <pc:sldMkLst>
          <pc:docMk/>
          <pc:sldMk cId="3260535696" sldId="366"/>
        </pc:sldMkLst>
      </pc:sldChg>
      <pc:sldChg chg="add del">
        <pc:chgData name="William Grey" userId="37b73424-c081-4fc2-b1af-363f4f3fd4f3" providerId="ADAL" clId="{5F35F0F0-8F68-4439-93C4-AA8CEE016A0B}" dt="2022-12-06T10:25:14.803" v="213" actId="2696"/>
        <pc:sldMkLst>
          <pc:docMk/>
          <pc:sldMk cId="1869850168" sldId="368"/>
        </pc:sldMkLst>
      </pc:sldChg>
      <pc:sldChg chg="add">
        <pc:chgData name="William Grey" userId="37b73424-c081-4fc2-b1af-363f4f3fd4f3" providerId="ADAL" clId="{5F35F0F0-8F68-4439-93C4-AA8CEE016A0B}" dt="2022-12-06T10:26:46.384" v="216"/>
        <pc:sldMkLst>
          <pc:docMk/>
          <pc:sldMk cId="2454273954" sldId="368"/>
        </pc:sldMkLst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4214885787" sldId="368"/>
        </pc:sldMkLst>
      </pc:sldChg>
      <pc:sldChg chg="add del">
        <pc:chgData name="William Grey" userId="37b73424-c081-4fc2-b1af-363f4f3fd4f3" providerId="ADAL" clId="{5F35F0F0-8F68-4439-93C4-AA8CEE016A0B}" dt="2022-12-06T10:25:14.803" v="213" actId="2696"/>
        <pc:sldMkLst>
          <pc:docMk/>
          <pc:sldMk cId="1669385277" sldId="378"/>
        </pc:sldMkLst>
      </pc:sldChg>
      <pc:sldChg chg="add">
        <pc:chgData name="William Grey" userId="37b73424-c081-4fc2-b1af-363f4f3fd4f3" providerId="ADAL" clId="{5F35F0F0-8F68-4439-93C4-AA8CEE016A0B}" dt="2022-12-06T10:26:46.384" v="216"/>
        <pc:sldMkLst>
          <pc:docMk/>
          <pc:sldMk cId="3259878374" sldId="378"/>
        </pc:sldMkLst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3808648775" sldId="378"/>
        </pc:sldMkLst>
      </pc:sldChg>
      <pc:sldChg chg="add del">
        <pc:chgData name="William Grey" userId="37b73424-c081-4fc2-b1af-363f4f3fd4f3" providerId="ADAL" clId="{5F35F0F0-8F68-4439-93C4-AA8CEE016A0B}" dt="2022-12-06T10:25:14.803" v="213" actId="2696"/>
        <pc:sldMkLst>
          <pc:docMk/>
          <pc:sldMk cId="123176197" sldId="379"/>
        </pc:sldMkLst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1801504097" sldId="379"/>
        </pc:sldMkLst>
      </pc:sldChg>
      <pc:sldChg chg="add">
        <pc:chgData name="William Grey" userId="37b73424-c081-4fc2-b1af-363f4f3fd4f3" providerId="ADAL" clId="{5F35F0F0-8F68-4439-93C4-AA8CEE016A0B}" dt="2022-12-06T10:26:46.384" v="216"/>
        <pc:sldMkLst>
          <pc:docMk/>
          <pc:sldMk cId="2766582580" sldId="379"/>
        </pc:sldMkLst>
      </pc:sldChg>
      <pc:sldChg chg="add">
        <pc:chgData name="William Grey" userId="37b73424-c081-4fc2-b1af-363f4f3fd4f3" providerId="ADAL" clId="{5F35F0F0-8F68-4439-93C4-AA8CEE016A0B}" dt="2022-12-06T10:26:46.384" v="216"/>
        <pc:sldMkLst>
          <pc:docMk/>
          <pc:sldMk cId="2214010933" sldId="385"/>
        </pc:sldMkLst>
      </pc:sldChg>
      <pc:sldChg chg="add del">
        <pc:chgData name="William Grey" userId="37b73424-c081-4fc2-b1af-363f4f3fd4f3" providerId="ADAL" clId="{5F35F0F0-8F68-4439-93C4-AA8CEE016A0B}" dt="2022-12-06T10:25:14.803" v="213" actId="2696"/>
        <pc:sldMkLst>
          <pc:docMk/>
          <pc:sldMk cId="3611272862" sldId="385"/>
        </pc:sldMkLst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4018823539" sldId="385"/>
        </pc:sldMkLst>
      </pc:sldChg>
      <pc:sldChg chg="modSp mod">
        <pc:chgData name="William Grey" userId="37b73424-c081-4fc2-b1af-363f4f3fd4f3" providerId="ADAL" clId="{5F35F0F0-8F68-4439-93C4-AA8CEE016A0B}" dt="2022-12-06T08:58:05.266" v="57" actId="27636"/>
        <pc:sldMkLst>
          <pc:docMk/>
          <pc:sldMk cId="2589975551" sldId="387"/>
        </pc:sldMkLst>
        <pc:spChg chg="mod">
          <ac:chgData name="William Grey" userId="37b73424-c081-4fc2-b1af-363f4f3fd4f3" providerId="ADAL" clId="{5F35F0F0-8F68-4439-93C4-AA8CEE016A0B}" dt="2022-12-06T08:58:05.266" v="57" actId="27636"/>
          <ac:spMkLst>
            <pc:docMk/>
            <pc:sldMk cId="2589975551" sldId="387"/>
            <ac:spMk id="5" creationId="{C9495741-01B2-410B-860C-4379BB823404}"/>
          </ac:spMkLst>
        </pc:spChg>
      </pc:sldChg>
      <pc:sldChg chg="add del">
        <pc:chgData name="William Grey" userId="37b73424-c081-4fc2-b1af-363f4f3fd4f3" providerId="ADAL" clId="{5F35F0F0-8F68-4439-93C4-AA8CEE016A0B}" dt="2022-12-06T10:26:38.924" v="215" actId="2696"/>
        <pc:sldMkLst>
          <pc:docMk/>
          <pc:sldMk cId="1520338404" sldId="397"/>
        </pc:sldMkLst>
      </pc:sldChg>
      <pc:sldChg chg="add del">
        <pc:chgData name="William Grey" userId="37b73424-c081-4fc2-b1af-363f4f3fd4f3" providerId="ADAL" clId="{5F35F0F0-8F68-4439-93C4-AA8CEE016A0B}" dt="2022-12-06T10:25:14.803" v="213" actId="2696"/>
        <pc:sldMkLst>
          <pc:docMk/>
          <pc:sldMk cId="3539092807" sldId="397"/>
        </pc:sldMkLst>
      </pc:sldChg>
      <pc:sldChg chg="add">
        <pc:chgData name="William Grey" userId="37b73424-c081-4fc2-b1af-363f4f3fd4f3" providerId="ADAL" clId="{5F35F0F0-8F68-4439-93C4-AA8CEE016A0B}" dt="2022-12-06T10:26:46.384" v="216"/>
        <pc:sldMkLst>
          <pc:docMk/>
          <pc:sldMk cId="4108363849" sldId="397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EE0DCD-A99B-4F04-B901-8AAB3241F90B}" type="doc">
      <dgm:prSet loTypeId="urn:microsoft.com/office/officeart/2005/8/layout/process4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FE8DE555-F36F-4DF8-9FC5-4344F6D56CAB}">
      <dgm:prSet phldrT="[Text]" custT="1"/>
      <dgm:spPr/>
      <dgm:t>
        <a:bodyPr/>
        <a:lstStyle/>
        <a:p>
          <a:r>
            <a:rPr lang="en-GB" sz="2400" dirty="0"/>
            <a:t>add</a:t>
          </a:r>
        </a:p>
      </dgm:t>
    </dgm:pt>
    <dgm:pt modelId="{3E1DE534-7213-4499-AF7A-42AD1970AA52}" type="parTrans" cxnId="{0EBD255F-76A0-4CC7-BA20-8DC3954D3259}">
      <dgm:prSet/>
      <dgm:spPr/>
      <dgm:t>
        <a:bodyPr/>
        <a:lstStyle/>
        <a:p>
          <a:endParaRPr lang="en-GB" sz="2400"/>
        </a:p>
      </dgm:t>
    </dgm:pt>
    <dgm:pt modelId="{34037DE8-077F-4314-A2B9-6C0B882F731D}" type="sibTrans" cxnId="{0EBD255F-76A0-4CC7-BA20-8DC3954D3259}">
      <dgm:prSet/>
      <dgm:spPr/>
      <dgm:t>
        <a:bodyPr/>
        <a:lstStyle/>
        <a:p>
          <a:endParaRPr lang="en-GB" sz="2400"/>
        </a:p>
      </dgm:t>
    </dgm:pt>
    <dgm:pt modelId="{C89616A5-1C75-4E6B-B691-453F5478BEA0}">
      <dgm:prSet phldrT="[Text]" custT="1"/>
      <dgm:spPr/>
      <dgm:t>
        <a:bodyPr/>
        <a:lstStyle/>
        <a:p>
          <a:r>
            <a:rPr lang="en-GB" sz="2400" dirty="0"/>
            <a:t>Input: x=1</a:t>
          </a:r>
        </a:p>
      </dgm:t>
    </dgm:pt>
    <dgm:pt modelId="{5CA8C42C-A5DB-4830-8E99-299B3443F0A2}" type="parTrans" cxnId="{38C61FCD-5017-4BC2-A682-009B5E0FB967}">
      <dgm:prSet/>
      <dgm:spPr/>
      <dgm:t>
        <a:bodyPr/>
        <a:lstStyle/>
        <a:p>
          <a:endParaRPr lang="en-GB" sz="2400"/>
        </a:p>
      </dgm:t>
    </dgm:pt>
    <dgm:pt modelId="{D858E1B5-71F3-4FA0-B8C1-14C6A99CE955}" type="sibTrans" cxnId="{38C61FCD-5017-4BC2-A682-009B5E0FB967}">
      <dgm:prSet/>
      <dgm:spPr/>
      <dgm:t>
        <a:bodyPr/>
        <a:lstStyle/>
        <a:p>
          <a:endParaRPr lang="en-GB" sz="2400"/>
        </a:p>
      </dgm:t>
    </dgm:pt>
    <dgm:pt modelId="{E4645985-34F6-4759-A3DC-C714D7C6EB79}">
      <dgm:prSet phldrT="[Text]" custT="1"/>
      <dgm:spPr/>
      <dgm:t>
        <a:bodyPr/>
        <a:lstStyle/>
        <a:p>
          <a:r>
            <a:rPr lang="en-GB" sz="2400" dirty="0"/>
            <a:t>Return: New Function</a:t>
          </a:r>
        </a:p>
      </dgm:t>
    </dgm:pt>
    <dgm:pt modelId="{19AA1956-B7DD-4D9D-9A3B-CFB3EF7B4C91}" type="parTrans" cxnId="{77518F43-87B5-44DF-AC88-D1BF15D81CC7}">
      <dgm:prSet/>
      <dgm:spPr/>
      <dgm:t>
        <a:bodyPr/>
        <a:lstStyle/>
        <a:p>
          <a:endParaRPr lang="en-GB" sz="2400"/>
        </a:p>
      </dgm:t>
    </dgm:pt>
    <dgm:pt modelId="{69F8B064-CA71-4C25-B5B7-0661FF9209B2}" type="sibTrans" cxnId="{77518F43-87B5-44DF-AC88-D1BF15D81CC7}">
      <dgm:prSet/>
      <dgm:spPr/>
      <dgm:t>
        <a:bodyPr/>
        <a:lstStyle/>
        <a:p>
          <a:endParaRPr lang="en-GB" sz="2400"/>
        </a:p>
      </dgm:t>
    </dgm:pt>
    <dgm:pt modelId="{1C2B87F6-C937-4FAE-8C44-9A5669879FAA}">
      <dgm:prSet phldrT="[Text]" custT="1"/>
      <dgm:spPr/>
      <dgm:t>
        <a:bodyPr/>
        <a:lstStyle/>
        <a:p>
          <a:r>
            <a:rPr lang="en-GB" sz="2400" dirty="0"/>
            <a:t>Add the input value of y to 1 </a:t>
          </a:r>
        </a:p>
      </dgm:t>
    </dgm:pt>
    <dgm:pt modelId="{181F1730-EF4B-43D3-9599-60C7FF2BEA8F}" type="parTrans" cxnId="{8695045A-7166-4C06-88A3-622AC5E55345}">
      <dgm:prSet/>
      <dgm:spPr/>
      <dgm:t>
        <a:bodyPr/>
        <a:lstStyle/>
        <a:p>
          <a:endParaRPr lang="en-GB" sz="2400"/>
        </a:p>
      </dgm:t>
    </dgm:pt>
    <dgm:pt modelId="{DA6ADC90-E477-4398-A2D5-14D29638AAAE}" type="sibTrans" cxnId="{8695045A-7166-4C06-88A3-622AC5E55345}">
      <dgm:prSet/>
      <dgm:spPr/>
      <dgm:t>
        <a:bodyPr/>
        <a:lstStyle/>
        <a:p>
          <a:endParaRPr lang="en-GB" sz="2400"/>
        </a:p>
      </dgm:t>
    </dgm:pt>
    <dgm:pt modelId="{EAD4B42F-3723-435D-AC9F-7DB884016868}">
      <dgm:prSet phldrT="[Text]" custT="1"/>
      <dgm:spPr/>
      <dgm:t>
        <a:bodyPr/>
        <a:lstStyle/>
        <a:p>
          <a:r>
            <a:rPr lang="en-GB" sz="2400" dirty="0"/>
            <a:t>Input: y=2</a:t>
          </a:r>
        </a:p>
      </dgm:t>
    </dgm:pt>
    <dgm:pt modelId="{9F434E4B-B2FE-44B9-965A-4F60342BDBC6}" type="parTrans" cxnId="{AA9B693E-F177-49A3-BB8E-29FFE29E9DA7}">
      <dgm:prSet/>
      <dgm:spPr/>
      <dgm:t>
        <a:bodyPr/>
        <a:lstStyle/>
        <a:p>
          <a:endParaRPr lang="en-GB" sz="2400"/>
        </a:p>
      </dgm:t>
    </dgm:pt>
    <dgm:pt modelId="{EE84FD15-EA9D-4138-89B3-4BE559955AEE}" type="sibTrans" cxnId="{AA9B693E-F177-49A3-BB8E-29FFE29E9DA7}">
      <dgm:prSet/>
      <dgm:spPr/>
      <dgm:t>
        <a:bodyPr/>
        <a:lstStyle/>
        <a:p>
          <a:endParaRPr lang="en-GB" sz="2400"/>
        </a:p>
      </dgm:t>
    </dgm:pt>
    <dgm:pt modelId="{0F47B2CF-18A7-4EC3-B51B-7FFA4D65A136}">
      <dgm:prSet phldrT="[Text]" custT="1"/>
      <dgm:spPr/>
      <dgm:t>
        <a:bodyPr/>
        <a:lstStyle/>
        <a:p>
          <a:r>
            <a:rPr lang="en-GB" sz="2400" dirty="0"/>
            <a:t>Return: New Function</a:t>
          </a:r>
        </a:p>
      </dgm:t>
    </dgm:pt>
    <dgm:pt modelId="{CC4A6B3E-D064-416B-896A-A21EB1D15209}" type="parTrans" cxnId="{01B45CEF-F557-44D7-A1EA-1FC0A94E4F59}">
      <dgm:prSet/>
      <dgm:spPr/>
      <dgm:t>
        <a:bodyPr/>
        <a:lstStyle/>
        <a:p>
          <a:endParaRPr lang="en-GB" sz="2400"/>
        </a:p>
      </dgm:t>
    </dgm:pt>
    <dgm:pt modelId="{A467266B-0D41-4515-A757-95703D6FD46C}" type="sibTrans" cxnId="{01B45CEF-F557-44D7-A1EA-1FC0A94E4F59}">
      <dgm:prSet/>
      <dgm:spPr/>
      <dgm:t>
        <a:bodyPr/>
        <a:lstStyle/>
        <a:p>
          <a:endParaRPr lang="en-GB" sz="2400"/>
        </a:p>
      </dgm:t>
    </dgm:pt>
    <dgm:pt modelId="{A0D28035-E687-4F16-8825-DF4DB3020E00}">
      <dgm:prSet phldrT="[Text]" custT="1"/>
      <dgm:spPr/>
      <dgm:t>
        <a:bodyPr/>
        <a:lstStyle/>
        <a:p>
          <a:r>
            <a:rPr lang="en-GB" sz="2400" dirty="0"/>
            <a:t>Add the input value of z to 3 </a:t>
          </a:r>
        </a:p>
      </dgm:t>
    </dgm:pt>
    <dgm:pt modelId="{2126A081-2C9A-4B44-BBC7-F3541E22A3C2}" type="parTrans" cxnId="{80EAE248-B01D-47FE-B608-8F74FDA33338}">
      <dgm:prSet/>
      <dgm:spPr/>
      <dgm:t>
        <a:bodyPr/>
        <a:lstStyle/>
        <a:p>
          <a:endParaRPr lang="en-GB" sz="2400"/>
        </a:p>
      </dgm:t>
    </dgm:pt>
    <dgm:pt modelId="{176CE1DD-32A9-4BAE-8B5F-937CF7F32A76}" type="sibTrans" cxnId="{80EAE248-B01D-47FE-B608-8F74FDA33338}">
      <dgm:prSet/>
      <dgm:spPr/>
      <dgm:t>
        <a:bodyPr/>
        <a:lstStyle/>
        <a:p>
          <a:endParaRPr lang="en-GB" sz="2400"/>
        </a:p>
      </dgm:t>
    </dgm:pt>
    <dgm:pt modelId="{38924F48-1B89-4AA0-BF42-681971A124E4}">
      <dgm:prSet phldrT="[Text]" custT="1"/>
      <dgm:spPr/>
      <dgm:t>
        <a:bodyPr/>
        <a:lstStyle/>
        <a:p>
          <a:r>
            <a:rPr lang="en-GB" sz="2400" dirty="0"/>
            <a:t>Input Z = 3</a:t>
          </a:r>
        </a:p>
      </dgm:t>
    </dgm:pt>
    <dgm:pt modelId="{478BBB11-FA9E-4E85-9EEC-6BCD95ACC78D}" type="parTrans" cxnId="{01942139-E68C-41E0-BB94-ACD2043972E3}">
      <dgm:prSet/>
      <dgm:spPr/>
      <dgm:t>
        <a:bodyPr/>
        <a:lstStyle/>
        <a:p>
          <a:endParaRPr lang="en-GB" sz="2400"/>
        </a:p>
      </dgm:t>
    </dgm:pt>
    <dgm:pt modelId="{72AAE15C-1189-45AE-9DB5-2A446AB2A526}" type="sibTrans" cxnId="{01942139-E68C-41E0-BB94-ACD2043972E3}">
      <dgm:prSet/>
      <dgm:spPr/>
      <dgm:t>
        <a:bodyPr/>
        <a:lstStyle/>
        <a:p>
          <a:endParaRPr lang="en-GB" sz="2400"/>
        </a:p>
      </dgm:t>
    </dgm:pt>
    <dgm:pt modelId="{21B44AA9-4871-4A54-8880-67D61A5ED1B4}">
      <dgm:prSet phldrT="[Text]" custT="1"/>
      <dgm:spPr/>
      <dgm:t>
        <a:bodyPr/>
        <a:lstStyle/>
        <a:p>
          <a:r>
            <a:rPr lang="en-GB" sz="2400"/>
            <a:t>Return: 6</a:t>
          </a:r>
          <a:endParaRPr lang="en-GB" sz="2400" dirty="0"/>
        </a:p>
      </dgm:t>
    </dgm:pt>
    <dgm:pt modelId="{ED8992C6-9001-4515-8ACA-7DC5CCE12CFB}" type="parTrans" cxnId="{02302E32-8E4B-485C-905F-C07AEC80A6DB}">
      <dgm:prSet/>
      <dgm:spPr/>
      <dgm:t>
        <a:bodyPr/>
        <a:lstStyle/>
        <a:p>
          <a:endParaRPr lang="en-GB" sz="2400"/>
        </a:p>
      </dgm:t>
    </dgm:pt>
    <dgm:pt modelId="{06556FAA-55A7-4DAB-8012-F5D88B793717}" type="sibTrans" cxnId="{02302E32-8E4B-485C-905F-C07AEC80A6DB}">
      <dgm:prSet/>
      <dgm:spPr/>
      <dgm:t>
        <a:bodyPr/>
        <a:lstStyle/>
        <a:p>
          <a:endParaRPr lang="en-GB" sz="2400"/>
        </a:p>
      </dgm:t>
    </dgm:pt>
    <dgm:pt modelId="{F5F7986A-3945-4212-812F-FAE5CB0059B5}">
      <dgm:prSet phldrT="[Text]" custT="1"/>
      <dgm:spPr/>
      <dgm:t>
        <a:bodyPr/>
        <a:lstStyle/>
        <a:p>
          <a:r>
            <a:rPr lang="en-GB" sz="2400" dirty="0"/>
            <a:t>6</a:t>
          </a:r>
        </a:p>
      </dgm:t>
    </dgm:pt>
    <dgm:pt modelId="{2225993B-ADB5-415B-915D-4C7005230533}" type="parTrans" cxnId="{58B0169F-60DD-4392-BF2D-B4EC963480F6}">
      <dgm:prSet/>
      <dgm:spPr/>
      <dgm:t>
        <a:bodyPr/>
        <a:lstStyle/>
        <a:p>
          <a:endParaRPr lang="en-GB" sz="2400"/>
        </a:p>
      </dgm:t>
    </dgm:pt>
    <dgm:pt modelId="{D255B2CC-201A-4160-AD14-3DA184BF5631}" type="sibTrans" cxnId="{58B0169F-60DD-4392-BF2D-B4EC963480F6}">
      <dgm:prSet/>
      <dgm:spPr/>
      <dgm:t>
        <a:bodyPr/>
        <a:lstStyle/>
        <a:p>
          <a:endParaRPr lang="en-GB" sz="2400"/>
        </a:p>
      </dgm:t>
    </dgm:pt>
    <dgm:pt modelId="{189C2DC3-E88B-4FB4-87C4-71B5E48E343A}" type="pres">
      <dgm:prSet presAssocID="{3EEE0DCD-A99B-4F04-B901-8AAB3241F90B}" presName="Name0" presStyleCnt="0">
        <dgm:presLayoutVars>
          <dgm:dir/>
          <dgm:animLvl val="lvl"/>
          <dgm:resizeHandles val="exact"/>
        </dgm:presLayoutVars>
      </dgm:prSet>
      <dgm:spPr/>
    </dgm:pt>
    <dgm:pt modelId="{0C52CCB1-1DF4-44A0-B3BF-3CBF42FB25D1}" type="pres">
      <dgm:prSet presAssocID="{F5F7986A-3945-4212-812F-FAE5CB0059B5}" presName="boxAndChildren" presStyleCnt="0"/>
      <dgm:spPr/>
    </dgm:pt>
    <dgm:pt modelId="{69648602-A759-4BDB-907B-EB7014479CC7}" type="pres">
      <dgm:prSet presAssocID="{F5F7986A-3945-4212-812F-FAE5CB0059B5}" presName="parentTextBox" presStyleLbl="node1" presStyleIdx="0" presStyleCnt="4"/>
      <dgm:spPr/>
    </dgm:pt>
    <dgm:pt modelId="{C179EE1A-9E4F-4D16-A8B2-AA54C14419E4}" type="pres">
      <dgm:prSet presAssocID="{176CE1DD-32A9-4BAE-8B5F-937CF7F32A76}" presName="sp" presStyleCnt="0"/>
      <dgm:spPr/>
    </dgm:pt>
    <dgm:pt modelId="{85B8141E-36A1-418A-8E66-9377FEF8732E}" type="pres">
      <dgm:prSet presAssocID="{A0D28035-E687-4F16-8825-DF4DB3020E00}" presName="arrowAndChildren" presStyleCnt="0"/>
      <dgm:spPr/>
    </dgm:pt>
    <dgm:pt modelId="{67880BAA-E16D-4DAA-A276-F171A357DFEF}" type="pres">
      <dgm:prSet presAssocID="{A0D28035-E687-4F16-8825-DF4DB3020E00}" presName="parentTextArrow" presStyleLbl="node1" presStyleIdx="0" presStyleCnt="4"/>
      <dgm:spPr/>
    </dgm:pt>
    <dgm:pt modelId="{0F3188FC-80A4-4FF8-A312-523A58626325}" type="pres">
      <dgm:prSet presAssocID="{A0D28035-E687-4F16-8825-DF4DB3020E00}" presName="arrow" presStyleLbl="node1" presStyleIdx="1" presStyleCnt="4"/>
      <dgm:spPr/>
    </dgm:pt>
    <dgm:pt modelId="{F76B25CA-EAA0-48FB-A7BF-EF8CFE9A1FEC}" type="pres">
      <dgm:prSet presAssocID="{A0D28035-E687-4F16-8825-DF4DB3020E00}" presName="descendantArrow" presStyleCnt="0"/>
      <dgm:spPr/>
    </dgm:pt>
    <dgm:pt modelId="{43535627-0558-427C-A50A-F6A5D9206E3B}" type="pres">
      <dgm:prSet presAssocID="{38924F48-1B89-4AA0-BF42-681971A124E4}" presName="childTextArrow" presStyleLbl="fgAccFollowNode1" presStyleIdx="0" presStyleCnt="6">
        <dgm:presLayoutVars>
          <dgm:bulletEnabled val="1"/>
        </dgm:presLayoutVars>
      </dgm:prSet>
      <dgm:spPr/>
    </dgm:pt>
    <dgm:pt modelId="{C2A89E2E-872B-431E-954D-2ED308B7829E}" type="pres">
      <dgm:prSet presAssocID="{21B44AA9-4871-4A54-8880-67D61A5ED1B4}" presName="childTextArrow" presStyleLbl="fgAccFollowNode1" presStyleIdx="1" presStyleCnt="6">
        <dgm:presLayoutVars>
          <dgm:bulletEnabled val="1"/>
        </dgm:presLayoutVars>
      </dgm:prSet>
      <dgm:spPr/>
    </dgm:pt>
    <dgm:pt modelId="{17C61AEB-359E-4EC5-A5B4-11662CC10AAF}" type="pres">
      <dgm:prSet presAssocID="{DA6ADC90-E477-4398-A2D5-14D29638AAAE}" presName="sp" presStyleCnt="0"/>
      <dgm:spPr/>
    </dgm:pt>
    <dgm:pt modelId="{479914F9-4BAB-4EC3-94B5-7C3753800B2E}" type="pres">
      <dgm:prSet presAssocID="{1C2B87F6-C937-4FAE-8C44-9A5669879FAA}" presName="arrowAndChildren" presStyleCnt="0"/>
      <dgm:spPr/>
    </dgm:pt>
    <dgm:pt modelId="{3D92E0D8-A313-4EE1-B637-8D70A4881F12}" type="pres">
      <dgm:prSet presAssocID="{1C2B87F6-C937-4FAE-8C44-9A5669879FAA}" presName="parentTextArrow" presStyleLbl="node1" presStyleIdx="1" presStyleCnt="4"/>
      <dgm:spPr/>
    </dgm:pt>
    <dgm:pt modelId="{98F8CEE6-AB6E-4222-B055-49B0697E17DD}" type="pres">
      <dgm:prSet presAssocID="{1C2B87F6-C937-4FAE-8C44-9A5669879FAA}" presName="arrow" presStyleLbl="node1" presStyleIdx="2" presStyleCnt="4"/>
      <dgm:spPr/>
    </dgm:pt>
    <dgm:pt modelId="{BE1AA93C-BD95-48FB-97F5-B4929DE9F2CF}" type="pres">
      <dgm:prSet presAssocID="{1C2B87F6-C937-4FAE-8C44-9A5669879FAA}" presName="descendantArrow" presStyleCnt="0"/>
      <dgm:spPr/>
    </dgm:pt>
    <dgm:pt modelId="{D8AC7AC3-CD1A-440D-82C7-6BADC0BF2E6F}" type="pres">
      <dgm:prSet presAssocID="{EAD4B42F-3723-435D-AC9F-7DB884016868}" presName="childTextArrow" presStyleLbl="fgAccFollowNode1" presStyleIdx="2" presStyleCnt="6">
        <dgm:presLayoutVars>
          <dgm:bulletEnabled val="1"/>
        </dgm:presLayoutVars>
      </dgm:prSet>
      <dgm:spPr/>
    </dgm:pt>
    <dgm:pt modelId="{B9F348C3-E7D6-4A20-8B53-D7C8B06AEBE7}" type="pres">
      <dgm:prSet presAssocID="{0F47B2CF-18A7-4EC3-B51B-7FFA4D65A136}" presName="childTextArrow" presStyleLbl="fgAccFollowNode1" presStyleIdx="3" presStyleCnt="6">
        <dgm:presLayoutVars>
          <dgm:bulletEnabled val="1"/>
        </dgm:presLayoutVars>
      </dgm:prSet>
      <dgm:spPr/>
    </dgm:pt>
    <dgm:pt modelId="{859D807E-8F2C-4CB6-9334-E0F5659950E8}" type="pres">
      <dgm:prSet presAssocID="{34037DE8-077F-4314-A2B9-6C0B882F731D}" presName="sp" presStyleCnt="0"/>
      <dgm:spPr/>
    </dgm:pt>
    <dgm:pt modelId="{48DB9921-C644-4250-A01D-30C001B48FD7}" type="pres">
      <dgm:prSet presAssocID="{FE8DE555-F36F-4DF8-9FC5-4344F6D56CAB}" presName="arrowAndChildren" presStyleCnt="0"/>
      <dgm:spPr/>
    </dgm:pt>
    <dgm:pt modelId="{999C80AD-4F7D-45C0-BC2E-6C9CFC459416}" type="pres">
      <dgm:prSet presAssocID="{FE8DE555-F36F-4DF8-9FC5-4344F6D56CAB}" presName="parentTextArrow" presStyleLbl="node1" presStyleIdx="2" presStyleCnt="4"/>
      <dgm:spPr/>
    </dgm:pt>
    <dgm:pt modelId="{AE5C224F-DECF-44D9-8AC1-61EF244E929E}" type="pres">
      <dgm:prSet presAssocID="{FE8DE555-F36F-4DF8-9FC5-4344F6D56CAB}" presName="arrow" presStyleLbl="node1" presStyleIdx="3" presStyleCnt="4" custLinFactNeighborY="-123"/>
      <dgm:spPr/>
    </dgm:pt>
    <dgm:pt modelId="{CC177A09-1BD4-47D2-A90F-9BB080E60CE6}" type="pres">
      <dgm:prSet presAssocID="{FE8DE555-F36F-4DF8-9FC5-4344F6D56CAB}" presName="descendantArrow" presStyleCnt="0"/>
      <dgm:spPr/>
    </dgm:pt>
    <dgm:pt modelId="{94677F34-8C24-4561-A338-25EF33E73574}" type="pres">
      <dgm:prSet presAssocID="{C89616A5-1C75-4E6B-B691-453F5478BEA0}" presName="childTextArrow" presStyleLbl="fgAccFollowNode1" presStyleIdx="4" presStyleCnt="6">
        <dgm:presLayoutVars>
          <dgm:bulletEnabled val="1"/>
        </dgm:presLayoutVars>
      </dgm:prSet>
      <dgm:spPr/>
    </dgm:pt>
    <dgm:pt modelId="{A6CE5C66-FA44-46B7-94BA-A7067B2F049A}" type="pres">
      <dgm:prSet presAssocID="{E4645985-34F6-4759-A3DC-C714D7C6EB79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304271C-1844-4AE1-8DC0-DC65DDE52041}" type="presOf" srcId="{21B44AA9-4871-4A54-8880-67D61A5ED1B4}" destId="{C2A89E2E-872B-431E-954D-2ED308B7829E}" srcOrd="0" destOrd="0" presId="urn:microsoft.com/office/officeart/2005/8/layout/process4"/>
    <dgm:cxn modelId="{96C11226-A337-4F07-9D5E-931A29F08A71}" type="presOf" srcId="{C89616A5-1C75-4E6B-B691-453F5478BEA0}" destId="{94677F34-8C24-4561-A338-25EF33E73574}" srcOrd="0" destOrd="0" presId="urn:microsoft.com/office/officeart/2005/8/layout/process4"/>
    <dgm:cxn modelId="{65A43D29-D7A2-43FF-8698-14DAD22E084C}" type="presOf" srcId="{A0D28035-E687-4F16-8825-DF4DB3020E00}" destId="{67880BAA-E16D-4DAA-A276-F171A357DFEF}" srcOrd="0" destOrd="0" presId="urn:microsoft.com/office/officeart/2005/8/layout/process4"/>
    <dgm:cxn modelId="{4A9BB42A-39C2-4D3B-807B-240D759FD866}" type="presOf" srcId="{F5F7986A-3945-4212-812F-FAE5CB0059B5}" destId="{69648602-A759-4BDB-907B-EB7014479CC7}" srcOrd="0" destOrd="0" presId="urn:microsoft.com/office/officeart/2005/8/layout/process4"/>
    <dgm:cxn modelId="{02302E32-8E4B-485C-905F-C07AEC80A6DB}" srcId="{A0D28035-E687-4F16-8825-DF4DB3020E00}" destId="{21B44AA9-4871-4A54-8880-67D61A5ED1B4}" srcOrd="1" destOrd="0" parTransId="{ED8992C6-9001-4515-8ACA-7DC5CCE12CFB}" sibTransId="{06556FAA-55A7-4DAB-8012-F5D88B793717}"/>
    <dgm:cxn modelId="{01942139-E68C-41E0-BB94-ACD2043972E3}" srcId="{A0D28035-E687-4F16-8825-DF4DB3020E00}" destId="{38924F48-1B89-4AA0-BF42-681971A124E4}" srcOrd="0" destOrd="0" parTransId="{478BBB11-FA9E-4E85-9EEC-6BCD95ACC78D}" sibTransId="{72AAE15C-1189-45AE-9DB5-2A446AB2A526}"/>
    <dgm:cxn modelId="{AA9B693E-F177-49A3-BB8E-29FFE29E9DA7}" srcId="{1C2B87F6-C937-4FAE-8C44-9A5669879FAA}" destId="{EAD4B42F-3723-435D-AC9F-7DB884016868}" srcOrd="0" destOrd="0" parTransId="{9F434E4B-B2FE-44B9-965A-4F60342BDBC6}" sibTransId="{EE84FD15-EA9D-4138-89B3-4BE559955AEE}"/>
    <dgm:cxn modelId="{0EBD255F-76A0-4CC7-BA20-8DC3954D3259}" srcId="{3EEE0DCD-A99B-4F04-B901-8AAB3241F90B}" destId="{FE8DE555-F36F-4DF8-9FC5-4344F6D56CAB}" srcOrd="0" destOrd="0" parTransId="{3E1DE534-7213-4499-AF7A-42AD1970AA52}" sibTransId="{34037DE8-077F-4314-A2B9-6C0B882F731D}"/>
    <dgm:cxn modelId="{B9FF8160-0A76-4B99-976B-892BBBE7D827}" type="presOf" srcId="{1C2B87F6-C937-4FAE-8C44-9A5669879FAA}" destId="{3D92E0D8-A313-4EE1-B637-8D70A4881F12}" srcOrd="0" destOrd="0" presId="urn:microsoft.com/office/officeart/2005/8/layout/process4"/>
    <dgm:cxn modelId="{77518F43-87B5-44DF-AC88-D1BF15D81CC7}" srcId="{FE8DE555-F36F-4DF8-9FC5-4344F6D56CAB}" destId="{E4645985-34F6-4759-A3DC-C714D7C6EB79}" srcOrd="1" destOrd="0" parTransId="{19AA1956-B7DD-4D9D-9A3B-CFB3EF7B4C91}" sibTransId="{69F8B064-CA71-4C25-B5B7-0661FF9209B2}"/>
    <dgm:cxn modelId="{CABF3745-B96E-4EA6-A307-E3D1BF94A579}" type="presOf" srcId="{E4645985-34F6-4759-A3DC-C714D7C6EB79}" destId="{A6CE5C66-FA44-46B7-94BA-A7067B2F049A}" srcOrd="0" destOrd="0" presId="urn:microsoft.com/office/officeart/2005/8/layout/process4"/>
    <dgm:cxn modelId="{B2494648-7BC9-453A-B53A-C6C140206BDB}" type="presOf" srcId="{1C2B87F6-C937-4FAE-8C44-9A5669879FAA}" destId="{98F8CEE6-AB6E-4222-B055-49B0697E17DD}" srcOrd="1" destOrd="0" presId="urn:microsoft.com/office/officeart/2005/8/layout/process4"/>
    <dgm:cxn modelId="{80EAE248-B01D-47FE-B608-8F74FDA33338}" srcId="{3EEE0DCD-A99B-4F04-B901-8AAB3241F90B}" destId="{A0D28035-E687-4F16-8825-DF4DB3020E00}" srcOrd="2" destOrd="0" parTransId="{2126A081-2C9A-4B44-BBC7-F3541E22A3C2}" sibTransId="{176CE1DD-32A9-4BAE-8B5F-937CF7F32A76}"/>
    <dgm:cxn modelId="{59E3C16A-7203-4B96-9167-19F257ECF058}" type="presOf" srcId="{EAD4B42F-3723-435D-AC9F-7DB884016868}" destId="{D8AC7AC3-CD1A-440D-82C7-6BADC0BF2E6F}" srcOrd="0" destOrd="0" presId="urn:microsoft.com/office/officeart/2005/8/layout/process4"/>
    <dgm:cxn modelId="{1F5D8B6E-80DC-48DA-88DE-4B818A503687}" type="presOf" srcId="{FE8DE555-F36F-4DF8-9FC5-4344F6D56CAB}" destId="{999C80AD-4F7D-45C0-BC2E-6C9CFC459416}" srcOrd="0" destOrd="0" presId="urn:microsoft.com/office/officeart/2005/8/layout/process4"/>
    <dgm:cxn modelId="{877C7C55-629D-47E6-B278-1F76874C6B35}" type="presOf" srcId="{38924F48-1B89-4AA0-BF42-681971A124E4}" destId="{43535627-0558-427C-A50A-F6A5D9206E3B}" srcOrd="0" destOrd="0" presId="urn:microsoft.com/office/officeart/2005/8/layout/process4"/>
    <dgm:cxn modelId="{8695045A-7166-4C06-88A3-622AC5E55345}" srcId="{3EEE0DCD-A99B-4F04-B901-8AAB3241F90B}" destId="{1C2B87F6-C937-4FAE-8C44-9A5669879FAA}" srcOrd="1" destOrd="0" parTransId="{181F1730-EF4B-43D3-9599-60C7FF2BEA8F}" sibTransId="{DA6ADC90-E477-4398-A2D5-14D29638AAAE}"/>
    <dgm:cxn modelId="{F6A5CA8C-1227-44F2-B0C0-1C15EDF1BBE7}" type="presOf" srcId="{0F47B2CF-18A7-4EC3-B51B-7FFA4D65A136}" destId="{B9F348C3-E7D6-4A20-8B53-D7C8B06AEBE7}" srcOrd="0" destOrd="0" presId="urn:microsoft.com/office/officeart/2005/8/layout/process4"/>
    <dgm:cxn modelId="{58B0169F-60DD-4392-BF2D-B4EC963480F6}" srcId="{3EEE0DCD-A99B-4F04-B901-8AAB3241F90B}" destId="{F5F7986A-3945-4212-812F-FAE5CB0059B5}" srcOrd="3" destOrd="0" parTransId="{2225993B-ADB5-415B-915D-4C7005230533}" sibTransId="{D255B2CC-201A-4160-AD14-3DA184BF5631}"/>
    <dgm:cxn modelId="{9A6A99A7-D4BD-4197-943C-A228E789818A}" type="presOf" srcId="{FE8DE555-F36F-4DF8-9FC5-4344F6D56CAB}" destId="{AE5C224F-DECF-44D9-8AC1-61EF244E929E}" srcOrd="1" destOrd="0" presId="urn:microsoft.com/office/officeart/2005/8/layout/process4"/>
    <dgm:cxn modelId="{FADB13C0-2FF6-4AEE-B181-586EEC5BFB20}" type="presOf" srcId="{A0D28035-E687-4F16-8825-DF4DB3020E00}" destId="{0F3188FC-80A4-4FF8-A312-523A58626325}" srcOrd="1" destOrd="0" presId="urn:microsoft.com/office/officeart/2005/8/layout/process4"/>
    <dgm:cxn modelId="{A68D54C0-12E7-4A5D-9240-5B6665C849A3}" type="presOf" srcId="{3EEE0DCD-A99B-4F04-B901-8AAB3241F90B}" destId="{189C2DC3-E88B-4FB4-87C4-71B5E48E343A}" srcOrd="0" destOrd="0" presId="urn:microsoft.com/office/officeart/2005/8/layout/process4"/>
    <dgm:cxn modelId="{38C61FCD-5017-4BC2-A682-009B5E0FB967}" srcId="{FE8DE555-F36F-4DF8-9FC5-4344F6D56CAB}" destId="{C89616A5-1C75-4E6B-B691-453F5478BEA0}" srcOrd="0" destOrd="0" parTransId="{5CA8C42C-A5DB-4830-8E99-299B3443F0A2}" sibTransId="{D858E1B5-71F3-4FA0-B8C1-14C6A99CE955}"/>
    <dgm:cxn modelId="{01B45CEF-F557-44D7-A1EA-1FC0A94E4F59}" srcId="{1C2B87F6-C937-4FAE-8C44-9A5669879FAA}" destId="{0F47B2CF-18A7-4EC3-B51B-7FFA4D65A136}" srcOrd="1" destOrd="0" parTransId="{CC4A6B3E-D064-416B-896A-A21EB1D15209}" sibTransId="{A467266B-0D41-4515-A757-95703D6FD46C}"/>
    <dgm:cxn modelId="{27B25845-C579-4E83-8937-C1125E9868F6}" type="presParOf" srcId="{189C2DC3-E88B-4FB4-87C4-71B5E48E343A}" destId="{0C52CCB1-1DF4-44A0-B3BF-3CBF42FB25D1}" srcOrd="0" destOrd="0" presId="urn:microsoft.com/office/officeart/2005/8/layout/process4"/>
    <dgm:cxn modelId="{78B8CED1-BC53-453B-AB79-560DE22EF64C}" type="presParOf" srcId="{0C52CCB1-1DF4-44A0-B3BF-3CBF42FB25D1}" destId="{69648602-A759-4BDB-907B-EB7014479CC7}" srcOrd="0" destOrd="0" presId="urn:microsoft.com/office/officeart/2005/8/layout/process4"/>
    <dgm:cxn modelId="{8FC3420A-5BF7-4991-BFEC-20692EE11613}" type="presParOf" srcId="{189C2DC3-E88B-4FB4-87C4-71B5E48E343A}" destId="{C179EE1A-9E4F-4D16-A8B2-AA54C14419E4}" srcOrd="1" destOrd="0" presId="urn:microsoft.com/office/officeart/2005/8/layout/process4"/>
    <dgm:cxn modelId="{4B311B41-51FA-406B-BDB6-C6EA8A78BA66}" type="presParOf" srcId="{189C2DC3-E88B-4FB4-87C4-71B5E48E343A}" destId="{85B8141E-36A1-418A-8E66-9377FEF8732E}" srcOrd="2" destOrd="0" presId="urn:microsoft.com/office/officeart/2005/8/layout/process4"/>
    <dgm:cxn modelId="{9AF060DB-44E4-4338-8604-009B19435486}" type="presParOf" srcId="{85B8141E-36A1-418A-8E66-9377FEF8732E}" destId="{67880BAA-E16D-4DAA-A276-F171A357DFEF}" srcOrd="0" destOrd="0" presId="urn:microsoft.com/office/officeart/2005/8/layout/process4"/>
    <dgm:cxn modelId="{E9B9B27A-CA34-4322-B38B-5902A90BD61A}" type="presParOf" srcId="{85B8141E-36A1-418A-8E66-9377FEF8732E}" destId="{0F3188FC-80A4-4FF8-A312-523A58626325}" srcOrd="1" destOrd="0" presId="urn:microsoft.com/office/officeart/2005/8/layout/process4"/>
    <dgm:cxn modelId="{287F2B66-BC17-48D6-BBFA-15C2EA8197D3}" type="presParOf" srcId="{85B8141E-36A1-418A-8E66-9377FEF8732E}" destId="{F76B25CA-EAA0-48FB-A7BF-EF8CFE9A1FEC}" srcOrd="2" destOrd="0" presId="urn:microsoft.com/office/officeart/2005/8/layout/process4"/>
    <dgm:cxn modelId="{1690F1F1-113D-4BB1-A66D-A6DCCF7492A6}" type="presParOf" srcId="{F76B25CA-EAA0-48FB-A7BF-EF8CFE9A1FEC}" destId="{43535627-0558-427C-A50A-F6A5D9206E3B}" srcOrd="0" destOrd="0" presId="urn:microsoft.com/office/officeart/2005/8/layout/process4"/>
    <dgm:cxn modelId="{6E6D3EC0-21E2-437D-8FB9-326C1D453DDA}" type="presParOf" srcId="{F76B25CA-EAA0-48FB-A7BF-EF8CFE9A1FEC}" destId="{C2A89E2E-872B-431E-954D-2ED308B7829E}" srcOrd="1" destOrd="0" presId="urn:microsoft.com/office/officeart/2005/8/layout/process4"/>
    <dgm:cxn modelId="{2489A887-15CD-4F79-BBF0-A5B1F3573159}" type="presParOf" srcId="{189C2DC3-E88B-4FB4-87C4-71B5E48E343A}" destId="{17C61AEB-359E-4EC5-A5B4-11662CC10AAF}" srcOrd="3" destOrd="0" presId="urn:microsoft.com/office/officeart/2005/8/layout/process4"/>
    <dgm:cxn modelId="{05D42554-802F-4722-B219-18397D4E5248}" type="presParOf" srcId="{189C2DC3-E88B-4FB4-87C4-71B5E48E343A}" destId="{479914F9-4BAB-4EC3-94B5-7C3753800B2E}" srcOrd="4" destOrd="0" presId="urn:microsoft.com/office/officeart/2005/8/layout/process4"/>
    <dgm:cxn modelId="{84ACBC30-368D-46A8-8913-346D9E5EB24F}" type="presParOf" srcId="{479914F9-4BAB-4EC3-94B5-7C3753800B2E}" destId="{3D92E0D8-A313-4EE1-B637-8D70A4881F12}" srcOrd="0" destOrd="0" presId="urn:microsoft.com/office/officeart/2005/8/layout/process4"/>
    <dgm:cxn modelId="{114F7250-4B5A-4138-8FB3-164C133787E2}" type="presParOf" srcId="{479914F9-4BAB-4EC3-94B5-7C3753800B2E}" destId="{98F8CEE6-AB6E-4222-B055-49B0697E17DD}" srcOrd="1" destOrd="0" presId="urn:microsoft.com/office/officeart/2005/8/layout/process4"/>
    <dgm:cxn modelId="{528F01A7-1D81-4106-999D-AF5DE6878272}" type="presParOf" srcId="{479914F9-4BAB-4EC3-94B5-7C3753800B2E}" destId="{BE1AA93C-BD95-48FB-97F5-B4929DE9F2CF}" srcOrd="2" destOrd="0" presId="urn:microsoft.com/office/officeart/2005/8/layout/process4"/>
    <dgm:cxn modelId="{ED6CD1C8-40DB-41F1-ACEF-0DED7BB008E0}" type="presParOf" srcId="{BE1AA93C-BD95-48FB-97F5-B4929DE9F2CF}" destId="{D8AC7AC3-CD1A-440D-82C7-6BADC0BF2E6F}" srcOrd="0" destOrd="0" presId="urn:microsoft.com/office/officeart/2005/8/layout/process4"/>
    <dgm:cxn modelId="{1734D59F-31D8-43E9-8D3C-CB025D711DB0}" type="presParOf" srcId="{BE1AA93C-BD95-48FB-97F5-B4929DE9F2CF}" destId="{B9F348C3-E7D6-4A20-8B53-D7C8B06AEBE7}" srcOrd="1" destOrd="0" presId="urn:microsoft.com/office/officeart/2005/8/layout/process4"/>
    <dgm:cxn modelId="{3B9261DD-5705-4FC2-8709-3D682F65D44F}" type="presParOf" srcId="{189C2DC3-E88B-4FB4-87C4-71B5E48E343A}" destId="{859D807E-8F2C-4CB6-9334-E0F5659950E8}" srcOrd="5" destOrd="0" presId="urn:microsoft.com/office/officeart/2005/8/layout/process4"/>
    <dgm:cxn modelId="{E4CF67C4-0758-49B6-B54B-D8C0AD0E79C7}" type="presParOf" srcId="{189C2DC3-E88B-4FB4-87C4-71B5E48E343A}" destId="{48DB9921-C644-4250-A01D-30C001B48FD7}" srcOrd="6" destOrd="0" presId="urn:microsoft.com/office/officeart/2005/8/layout/process4"/>
    <dgm:cxn modelId="{E2F292FB-F46F-4B79-9D79-FE2AF8BA0239}" type="presParOf" srcId="{48DB9921-C644-4250-A01D-30C001B48FD7}" destId="{999C80AD-4F7D-45C0-BC2E-6C9CFC459416}" srcOrd="0" destOrd="0" presId="urn:microsoft.com/office/officeart/2005/8/layout/process4"/>
    <dgm:cxn modelId="{E932F3E6-0EAA-4BCF-BF14-D2E2ED14DDDF}" type="presParOf" srcId="{48DB9921-C644-4250-A01D-30C001B48FD7}" destId="{AE5C224F-DECF-44D9-8AC1-61EF244E929E}" srcOrd="1" destOrd="0" presId="urn:microsoft.com/office/officeart/2005/8/layout/process4"/>
    <dgm:cxn modelId="{0C8974B3-81AD-41A3-8664-4418299C1752}" type="presParOf" srcId="{48DB9921-C644-4250-A01D-30C001B48FD7}" destId="{CC177A09-1BD4-47D2-A90F-9BB080E60CE6}" srcOrd="2" destOrd="0" presId="urn:microsoft.com/office/officeart/2005/8/layout/process4"/>
    <dgm:cxn modelId="{2C65B7D9-985F-4726-B285-56205CA21855}" type="presParOf" srcId="{CC177A09-1BD4-47D2-A90F-9BB080E60CE6}" destId="{94677F34-8C24-4561-A338-25EF33E73574}" srcOrd="0" destOrd="0" presId="urn:microsoft.com/office/officeart/2005/8/layout/process4"/>
    <dgm:cxn modelId="{D2861BF9-8F1B-4311-8EC4-73BC1F67131E}" type="presParOf" srcId="{CC177A09-1BD4-47D2-A90F-9BB080E60CE6}" destId="{A6CE5C66-FA44-46B7-94BA-A7067B2F049A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648602-A759-4BDB-907B-EB7014479CC7}">
      <dsp:nvSpPr>
        <dsp:cNvPr id="0" name=""/>
        <dsp:cNvSpPr/>
      </dsp:nvSpPr>
      <dsp:spPr>
        <a:xfrm>
          <a:off x="0" y="4403933"/>
          <a:ext cx="6335078" cy="96347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6</a:t>
          </a:r>
        </a:p>
      </dsp:txBody>
      <dsp:txXfrm>
        <a:off x="0" y="4403933"/>
        <a:ext cx="6335078" cy="963473"/>
      </dsp:txXfrm>
    </dsp:sp>
    <dsp:sp modelId="{0F3188FC-80A4-4FF8-A312-523A58626325}">
      <dsp:nvSpPr>
        <dsp:cNvPr id="0" name=""/>
        <dsp:cNvSpPr/>
      </dsp:nvSpPr>
      <dsp:spPr>
        <a:xfrm rot="10800000">
          <a:off x="0" y="2936564"/>
          <a:ext cx="6335078" cy="148182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Add the input value of z to 3 </a:t>
          </a:r>
        </a:p>
      </dsp:txBody>
      <dsp:txXfrm rot="-10800000">
        <a:off x="0" y="2936564"/>
        <a:ext cx="6335078" cy="520119"/>
      </dsp:txXfrm>
    </dsp:sp>
    <dsp:sp modelId="{43535627-0558-427C-A50A-F6A5D9206E3B}">
      <dsp:nvSpPr>
        <dsp:cNvPr id="0" name=""/>
        <dsp:cNvSpPr/>
      </dsp:nvSpPr>
      <dsp:spPr>
        <a:xfrm>
          <a:off x="0" y="3456683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Input Z = 3</a:t>
          </a:r>
        </a:p>
      </dsp:txBody>
      <dsp:txXfrm>
        <a:off x="0" y="3456683"/>
        <a:ext cx="3167539" cy="443064"/>
      </dsp:txXfrm>
    </dsp:sp>
    <dsp:sp modelId="{C2A89E2E-872B-431E-954D-2ED308B7829E}">
      <dsp:nvSpPr>
        <dsp:cNvPr id="0" name=""/>
        <dsp:cNvSpPr/>
      </dsp:nvSpPr>
      <dsp:spPr>
        <a:xfrm>
          <a:off x="3167539" y="3456683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Return: 6</a:t>
          </a:r>
          <a:endParaRPr lang="en-GB" sz="2400" kern="1200" dirty="0"/>
        </a:p>
      </dsp:txBody>
      <dsp:txXfrm>
        <a:off x="3167539" y="3456683"/>
        <a:ext cx="3167539" cy="443064"/>
      </dsp:txXfrm>
    </dsp:sp>
    <dsp:sp modelId="{98F8CEE6-AB6E-4222-B055-49B0697E17DD}">
      <dsp:nvSpPr>
        <dsp:cNvPr id="0" name=""/>
        <dsp:cNvSpPr/>
      </dsp:nvSpPr>
      <dsp:spPr>
        <a:xfrm rot="10800000">
          <a:off x="0" y="1469194"/>
          <a:ext cx="6335078" cy="148182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Add the input value of y to 1 </a:t>
          </a:r>
        </a:p>
      </dsp:txBody>
      <dsp:txXfrm rot="-10800000">
        <a:off x="0" y="1469194"/>
        <a:ext cx="6335078" cy="520119"/>
      </dsp:txXfrm>
    </dsp:sp>
    <dsp:sp modelId="{D8AC7AC3-CD1A-440D-82C7-6BADC0BF2E6F}">
      <dsp:nvSpPr>
        <dsp:cNvPr id="0" name=""/>
        <dsp:cNvSpPr/>
      </dsp:nvSpPr>
      <dsp:spPr>
        <a:xfrm>
          <a:off x="0" y="1989314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Input: y=2</a:t>
          </a:r>
        </a:p>
      </dsp:txBody>
      <dsp:txXfrm>
        <a:off x="0" y="1989314"/>
        <a:ext cx="3167539" cy="443064"/>
      </dsp:txXfrm>
    </dsp:sp>
    <dsp:sp modelId="{B9F348C3-E7D6-4A20-8B53-D7C8B06AEBE7}">
      <dsp:nvSpPr>
        <dsp:cNvPr id="0" name=""/>
        <dsp:cNvSpPr/>
      </dsp:nvSpPr>
      <dsp:spPr>
        <a:xfrm>
          <a:off x="3167539" y="1989314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Return: New Function</a:t>
          </a:r>
        </a:p>
      </dsp:txBody>
      <dsp:txXfrm>
        <a:off x="3167539" y="1989314"/>
        <a:ext cx="3167539" cy="443064"/>
      </dsp:txXfrm>
    </dsp:sp>
    <dsp:sp modelId="{AE5C224F-DECF-44D9-8AC1-61EF244E929E}">
      <dsp:nvSpPr>
        <dsp:cNvPr id="0" name=""/>
        <dsp:cNvSpPr/>
      </dsp:nvSpPr>
      <dsp:spPr>
        <a:xfrm rot="10800000">
          <a:off x="0" y="2"/>
          <a:ext cx="6335078" cy="1481821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add</a:t>
          </a:r>
        </a:p>
      </dsp:txBody>
      <dsp:txXfrm rot="-10800000">
        <a:off x="0" y="2"/>
        <a:ext cx="6335078" cy="520119"/>
      </dsp:txXfrm>
    </dsp:sp>
    <dsp:sp modelId="{94677F34-8C24-4561-A338-25EF33E73574}">
      <dsp:nvSpPr>
        <dsp:cNvPr id="0" name=""/>
        <dsp:cNvSpPr/>
      </dsp:nvSpPr>
      <dsp:spPr>
        <a:xfrm>
          <a:off x="0" y="521944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Input: x=1</a:t>
          </a:r>
        </a:p>
      </dsp:txBody>
      <dsp:txXfrm>
        <a:off x="0" y="521944"/>
        <a:ext cx="3167539" cy="443064"/>
      </dsp:txXfrm>
    </dsp:sp>
    <dsp:sp modelId="{A6CE5C66-FA44-46B7-94BA-A7067B2F049A}">
      <dsp:nvSpPr>
        <dsp:cNvPr id="0" name=""/>
        <dsp:cNvSpPr/>
      </dsp:nvSpPr>
      <dsp:spPr>
        <a:xfrm>
          <a:off x="3167539" y="521944"/>
          <a:ext cx="3167539" cy="443064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Return: New Function</a:t>
          </a:r>
        </a:p>
      </dsp:txBody>
      <dsp:txXfrm>
        <a:off x="3167539" y="521944"/>
        <a:ext cx="3167539" cy="443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5C610-EBE5-4D1F-A7CC-9408DD4E5AA4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45EEC3-3926-49F7-842B-F721E0DF3B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076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45EEC3-3926-49F7-842B-F721E0DF3B2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30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90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06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27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17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49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40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21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4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54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85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8D00DFE-533E-127B-0962-9925C3183D7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569B1-0E04-1B4F-3A8D-42F6F1243569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045B83-0C77-210C-D60D-DD5F2C9E9F6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739993-E17F-7E43-8DEB-4781F6E508B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8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lists-worksheet.doc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askell/second.h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lists-worksheet-answers.docx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askell/double.h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97" y="62580"/>
            <a:ext cx="11219205" cy="662781"/>
          </a:xfrm>
        </p:spPr>
        <p:txBody>
          <a:bodyPr>
            <a:normAutofit/>
          </a:bodyPr>
          <a:lstStyle/>
          <a:p>
            <a:r>
              <a:rPr lang="en-GB" sz="3600" dirty="0"/>
              <a:t>Recap: Evaluate these expressions (</a:t>
            </a:r>
            <a:r>
              <a:rPr lang="en-GB" sz="3600" dirty="0">
                <a:hlinkClick r:id="rId2"/>
              </a:rPr>
              <a:t>lists-worksheet.docx</a:t>
            </a:r>
            <a:r>
              <a:rPr lang="en-GB" sz="36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8" y="977543"/>
            <a:ext cx="3817258" cy="5334831"/>
          </a:xfrm>
        </p:spPr>
        <p:txBody>
          <a:bodyPr numCol="1">
            <a:normAutofit fontScale="925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[1,2,3,4]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“Hello”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[1,2,3,4] !! 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sum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product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[1,2] ++ [3,4]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drop 2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take 2 [1,2,3,4]</a:t>
            </a: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52F6E5-E137-4A9B-9B71-876A9C20FA2F}"/>
              </a:ext>
            </a:extLst>
          </p:cNvPr>
          <p:cNvSpPr txBox="1">
            <a:spLocks/>
          </p:cNvSpPr>
          <p:nvPr/>
        </p:nvSpPr>
        <p:spPr>
          <a:xfrm>
            <a:off x="5945945" y="1599918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495741-01B2-410B-860C-4379BB823404}"/>
              </a:ext>
            </a:extLst>
          </p:cNvPr>
          <p:cNvSpPr txBox="1">
            <a:spLocks/>
          </p:cNvSpPr>
          <p:nvPr/>
        </p:nvSpPr>
        <p:spPr>
          <a:xfrm>
            <a:off x="4190051" y="977543"/>
            <a:ext cx="6145591" cy="3585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600" dirty="0"/>
              <a:t>Given:</a:t>
            </a:r>
            <a:endParaRPr lang="en-GB" sz="2400" b="1" dirty="0">
              <a:solidFill>
                <a:srgbClr val="0000AF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let p=["</a:t>
            </a:r>
            <a:r>
              <a:rPr lang="en-GB" sz="2400" b="0" dirty="0" err="1">
                <a:solidFill>
                  <a:prstClr val="black"/>
                </a:solidFill>
                <a:latin typeface="Consolas" panose="020B0609020204030204" pitchFamily="49" charset="0"/>
              </a:rPr>
              <a:t>a","b","c","d","e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"]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What is returned when the following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functions are applied?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head(tail(p)))     </a:t>
            </a:r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tail([head(p)])</a:t>
            </a:r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head(tail(tail(tail(p))))</a:t>
            </a:r>
          </a:p>
        </p:txBody>
      </p:sp>
    </p:spTree>
    <p:extLst>
      <p:ext uri="{BB962C8B-B14F-4D97-AF65-F5344CB8AC3E}">
        <p14:creationId xmlns:p14="http://schemas.microsoft.com/office/powerpoint/2010/main" val="258997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Function application – apply the arguments to a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give a function a set of input arguments.  In this example there are two inputs.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618BD3-47DE-4901-B5B1-688094F71557}"/>
              </a:ext>
            </a:extLst>
          </p:cNvPr>
          <p:cNvSpPr txBox="1"/>
          <p:nvPr/>
        </p:nvSpPr>
        <p:spPr>
          <a:xfrm>
            <a:off x="1324048" y="2331388"/>
            <a:ext cx="9543904" cy="3046988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define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 x y = x + y</a:t>
            </a:r>
          </a:p>
          <a:p>
            <a:endParaRPr lang="en-GB" sz="2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call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 print(</a:t>
            </a:r>
            <a:r>
              <a:rPr 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 5</a:t>
            </a:r>
            <a:r>
              <a:rPr lang="en-US" alt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 6)</a:t>
            </a:r>
          </a:p>
          <a:p>
            <a:endParaRPr lang="en-US" altLang="en-US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163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84C4C-091B-47C5-9642-85E58D897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Partial Function Application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F72E3-0DF8-429A-B63D-7C1CB685C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53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Currying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97508"/>
            <a:ext cx="10515600" cy="5003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All functions in Haskell are curried. This means that for a function that takes multiple parameters it is a sequence of single parameter functions that return a function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/>
              <a:t>So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dirty="0"/>
              <a:t>Is the same as: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 </a:t>
            </a:r>
            <a:r>
              <a:rPr lang="pt-BR" sz="2400" dirty="0"/>
              <a:t>is a function that takes a number that returns a function that takes a number and returns the sum of the two numbers.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00CE1D-A678-4374-A646-2F5965137FD9}"/>
              </a:ext>
            </a:extLst>
          </p:cNvPr>
          <p:cNvSpPr txBox="1"/>
          <p:nvPr/>
        </p:nvSpPr>
        <p:spPr>
          <a:xfrm>
            <a:off x="867728" y="2514205"/>
            <a:ext cx="5456785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let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add x y = x + y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835AE9-C030-4421-912F-F5A7A0D89B38}"/>
              </a:ext>
            </a:extLst>
          </p:cNvPr>
          <p:cNvSpPr txBox="1"/>
          <p:nvPr/>
        </p:nvSpPr>
        <p:spPr>
          <a:xfrm>
            <a:off x="867729" y="3791646"/>
            <a:ext cx="5456784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1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add 1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933C04-3888-405E-AB8E-E2F69DCA0427}"/>
              </a:ext>
            </a:extLst>
          </p:cNvPr>
          <p:cNvSpPr txBox="1"/>
          <p:nvPr/>
        </p:nvSpPr>
        <p:spPr>
          <a:xfrm>
            <a:off x="867728" y="4724177"/>
            <a:ext cx="5456783" cy="36933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(add 1) 2</a:t>
            </a:r>
          </a:p>
        </p:txBody>
      </p:sp>
    </p:spTree>
    <p:extLst>
      <p:ext uri="{BB962C8B-B14F-4D97-AF65-F5344CB8AC3E}">
        <p14:creationId xmlns:p14="http://schemas.microsoft.com/office/powerpoint/2010/main" val="1334653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21294-BBBC-4C36-8941-2F4D4C63D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6335078" cy="728572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  <a:cs typeface="Courier New" panose="02070309020205020404" pitchFamily="49" charset="0"/>
              </a:rPr>
              <a:t>Currying Example</a:t>
            </a:r>
            <a:endParaRPr lang="en-GB" dirty="0">
              <a:latin typeface="+mn-lt"/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54A6CD8-6D43-435E-AAED-8BE0EA9B034E}"/>
              </a:ext>
            </a:extLst>
          </p:cNvPr>
          <p:cNvGraphicFramePr/>
          <p:nvPr/>
        </p:nvGraphicFramePr>
        <p:xfrm>
          <a:off x="5613400" y="936318"/>
          <a:ext cx="6335078" cy="5369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1D85C5E5-653D-4DDC-9413-F9DCE3243D81}"/>
              </a:ext>
            </a:extLst>
          </p:cNvPr>
          <p:cNvSpPr txBox="1">
            <a:spLocks/>
          </p:cNvSpPr>
          <p:nvPr/>
        </p:nvSpPr>
        <p:spPr>
          <a:xfrm>
            <a:off x="0" y="2167028"/>
            <a:ext cx="6335078" cy="3205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add x y z = x + y + z</a:t>
            </a:r>
            <a:b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add 1 2 3</a:t>
            </a:r>
          </a:p>
          <a:p>
            <a:pPr>
              <a:lnSpc>
                <a:spcPct val="120000"/>
              </a:lnSpc>
            </a:pP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ct val="12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(add 1) 2 3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((add 1) 2) 3</a:t>
            </a:r>
          </a:p>
          <a:p>
            <a:pPr>
              <a:lnSpc>
                <a:spcPct val="120000"/>
              </a:lnSpc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(((add 1) 2) 3)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193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Partial application of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5" y="137688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Partial application relies on currying.  Partial application of a function occurs when a function is called with fewer than the total number of parameters and returns a new function requiring fewer parameters.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s-E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5DADF3-DBFF-4998-831A-E6C0CF0CA81A}"/>
              </a:ext>
            </a:extLst>
          </p:cNvPr>
          <p:cNvSpPr txBox="1"/>
          <p:nvPr/>
        </p:nvSpPr>
        <p:spPr>
          <a:xfrm>
            <a:off x="1517511" y="3517024"/>
            <a:ext cx="5973418" cy="181588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let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x y = x + y</a:t>
            </a:r>
          </a:p>
          <a:p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let add3 = add 3</a:t>
            </a:r>
          </a:p>
          <a:p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dirty="0">
                <a:solidFill>
                  <a:srgbClr val="0070C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add3 4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83119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Partial Application 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325" y="1376885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partial application of on the following function.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multiply</a:t>
            </a:r>
            <a:r>
              <a:rPr lang="en-GB" dirty="0"/>
              <a:t>  to a single input parameter and create a new function called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partial1</a:t>
            </a:r>
            <a:r>
              <a:rPr lang="en-GB" dirty="0"/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a single parameter to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partial1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dirty="0">
                <a:cs typeface="Courier New" panose="02070309020205020404" pitchFamily="49" charset="0"/>
              </a:rPr>
              <a:t>and create a new function called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partial2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>
                <a:cs typeface="Courier New" panose="02070309020205020404" pitchFamily="49" charset="0"/>
              </a:rPr>
              <a:t> </a:t>
            </a:r>
            <a:r>
              <a:rPr lang="en-GB" dirty="0"/>
              <a:t>Apply a single parameter to 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partial2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5DADF3-DBFF-4998-831A-E6C0CF0CA81A}"/>
              </a:ext>
            </a:extLst>
          </p:cNvPr>
          <p:cNvSpPr txBox="1"/>
          <p:nvPr/>
        </p:nvSpPr>
        <p:spPr>
          <a:xfrm>
            <a:off x="1415910" y="4509157"/>
            <a:ext cx="8451990" cy="89255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let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s-ES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multiply</a:t>
            </a:r>
            <a:r>
              <a:rPr lang="es-ES" sz="2800" dirty="0">
                <a:latin typeface="Consolas" panose="020B0609020204030204" pitchFamily="49" charset="0"/>
                <a:cs typeface="Courier New" panose="02070309020205020404" pitchFamily="49" charset="0"/>
              </a:rPr>
              <a:t> x y z = x * y * z</a:t>
            </a:r>
          </a:p>
          <a:p>
            <a:endParaRPr lang="es-E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384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812A3-DA34-4FB9-B248-B3D7454AB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0458F-78FF-478D-9B4B-C2EB4B3B7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3135"/>
            <a:ext cx="9166934" cy="3162748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multiply x y z = x * y * z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let partial1 = multiply 3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partial2 = partial1 4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partial2 5</a:t>
            </a:r>
          </a:p>
          <a:p>
            <a:pPr marL="0" indent="0"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979051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D62C4-F3D8-482D-A567-EE1E733F2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Predict what the following code does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079CF-B0D2-41D3-ACA4-D98B9450A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68935"/>
            <a:ext cx="8363463" cy="3880581"/>
          </a:xfrm>
          <a:ln>
            <a:solidFill>
              <a:srgbClr val="92D05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[1,2,3,4,5]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second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head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tail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double x = x*2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quadruple x = double (double x)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quadruple (second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x y = x + y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fr-FR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main=do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5) 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7E337F-2FD0-415F-A4DE-3D72A9414C58}"/>
              </a:ext>
            </a:extLst>
          </p:cNvPr>
          <p:cNvSpPr txBox="1">
            <a:spLocks/>
          </p:cNvSpPr>
          <p:nvPr/>
        </p:nvSpPr>
        <p:spPr>
          <a:xfrm>
            <a:off x="808672" y="5712522"/>
            <a:ext cx="10515600" cy="1822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/>
              <a:t>Explain what is happening on each line of the code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60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Run the code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75" y="1118664"/>
            <a:ext cx="10515600" cy="2159108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5400" dirty="0"/>
              <a:t>Download here: </a:t>
            </a:r>
            <a:r>
              <a:rPr lang="en-GB" sz="5400" dirty="0" err="1">
                <a:hlinkClick r:id="rId2"/>
              </a:rPr>
              <a:t>haskell</a:t>
            </a:r>
            <a:r>
              <a:rPr lang="en-GB" sz="5400" dirty="0">
                <a:hlinkClick r:id="rId2"/>
              </a:rPr>
              <a:t>/</a:t>
            </a:r>
            <a:r>
              <a:rPr lang="en-GB" sz="5400" dirty="0" err="1">
                <a:hlinkClick r:id="rId2"/>
              </a:rPr>
              <a:t>second.hs</a:t>
            </a:r>
            <a:endParaRPr lang="en-GB" sz="5100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5100" dirty="0"/>
              <a:t>In Haskell you need to change directory where your file is saved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5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5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5100" dirty="0">
                <a:latin typeface="Consolas" panose="020B0609020204030204" pitchFamily="49" charset="0"/>
                <a:cs typeface="Courier New" panose="02070309020205020404" pitchFamily="49" charset="0"/>
              </a:rPr>
              <a:t>:cd “C:\path”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5100" dirty="0"/>
              <a:t>You need to load the file: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5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54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5100" dirty="0">
                <a:latin typeface="Consolas" panose="020B0609020204030204" pitchFamily="49" charset="0"/>
                <a:cs typeface="Courier New" panose="02070309020205020404" pitchFamily="49" charset="0"/>
              </a:rPr>
              <a:t>:load “</a:t>
            </a:r>
            <a:r>
              <a:rPr lang="en-GB" sz="5100" dirty="0" err="1">
                <a:latin typeface="Consolas" panose="020B0609020204030204" pitchFamily="49" charset="0"/>
                <a:cs typeface="Courier New" panose="02070309020205020404" pitchFamily="49" charset="0"/>
              </a:rPr>
              <a:t>second.hs</a:t>
            </a:r>
            <a:r>
              <a:rPr lang="en-GB" sz="5100" dirty="0">
                <a:latin typeface="Consolas" panose="020B0609020204030204" pitchFamily="49" charset="0"/>
                <a:cs typeface="Courier New" panose="02070309020205020404" pitchFamily="49" charset="0"/>
              </a:rPr>
              <a:t>”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9D21441-21C2-49D4-9095-CD87CAFBD86E}"/>
              </a:ext>
            </a:extLst>
          </p:cNvPr>
          <p:cNvSpPr txBox="1">
            <a:spLocks/>
          </p:cNvSpPr>
          <p:nvPr/>
        </p:nvSpPr>
        <p:spPr>
          <a:xfrm>
            <a:off x="4690501" y="2696502"/>
            <a:ext cx="6633772" cy="349976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[1,2,3,4,5]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second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head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tail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double x = x*2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quadruple x = double (double x)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quadruple (second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x y = x + y</a:t>
            </a:r>
          </a:p>
          <a:p>
            <a:pPr marL="0" indent="0">
              <a:buNone/>
            </a:pP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fr-FR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main=do</a:t>
            </a:r>
          </a:p>
          <a:p>
            <a:pPr marL="0" indent="0"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print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5) 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867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Investigate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" y="967696"/>
            <a:ext cx="10515600" cy="182283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Add comments to the code on each line and explain what is happening.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9CF8D7D-DCB2-436B-B2D7-6BC4B1E5E28C}"/>
              </a:ext>
            </a:extLst>
          </p:cNvPr>
          <p:cNvSpPr txBox="1">
            <a:spLocks/>
          </p:cNvSpPr>
          <p:nvPr/>
        </p:nvSpPr>
        <p:spPr>
          <a:xfrm>
            <a:off x="1264920" y="1780981"/>
            <a:ext cx="8363463" cy="5005491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--This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is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a comment in Haskell</a:t>
            </a:r>
          </a:p>
          <a:p>
            <a:pPr marL="0" indent="0">
              <a:buNone/>
            </a:pP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[1,2,3,4,5]</a:t>
            </a:r>
          </a:p>
          <a:p>
            <a:pPr marL="0" indent="0"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second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head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tail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double x = x*2</a:t>
            </a:r>
          </a:p>
          <a:p>
            <a:pPr marL="0" indent="0"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quadruple x = double (double x)</a:t>
            </a:r>
          </a:p>
          <a:p>
            <a:pPr marL="0" indent="0">
              <a:buNone/>
            </a:pP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= quadruple (second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x y = x + y</a:t>
            </a:r>
          </a:p>
          <a:p>
            <a:pPr marL="0" indent="0">
              <a:buNone/>
            </a:pP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fr-FR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main=do</a:t>
            </a:r>
          </a:p>
          <a:p>
            <a:pPr marL="0" indent="0">
              <a:buNone/>
            </a:pP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print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sz="2000" dirty="0">
                <a:latin typeface="Consolas" panose="020B0609020204030204" pitchFamily="49" charset="0"/>
                <a:cs typeface="Courier New" panose="02070309020205020404" pitchFamily="49" charset="0"/>
              </a:rPr>
              <a:t> 5) </a:t>
            </a:r>
            <a:endParaRPr lang="en-GB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08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102E-3289-4D3A-A93C-F0AC02BE8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397" y="62580"/>
            <a:ext cx="11219205" cy="662781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Recap: Evaluate these expressions (</a:t>
            </a:r>
            <a:r>
              <a:rPr lang="en-GB" sz="3600" dirty="0">
                <a:hlinkClick r:id="rId2"/>
              </a:rPr>
              <a:t>lists-worksheet-answers.docx</a:t>
            </a:r>
            <a:r>
              <a:rPr lang="en-GB" sz="36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97CC2-23D2-4457-BABC-C9E701D40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628" y="977543"/>
            <a:ext cx="3817258" cy="5334831"/>
          </a:xfrm>
        </p:spPr>
        <p:txBody>
          <a:bodyPr numCol="1">
            <a:normAutofit fontScale="925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 [1,2,3,4]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reverse “Hello”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[1,2,3,4] !! 2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length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sum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product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[1,2] ++ [3,4]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drop 2 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take 2 [1,2,3,4]</a:t>
            </a: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52F6E5-E137-4A9B-9B71-876A9C20FA2F}"/>
              </a:ext>
            </a:extLst>
          </p:cNvPr>
          <p:cNvSpPr txBox="1">
            <a:spLocks/>
          </p:cNvSpPr>
          <p:nvPr/>
        </p:nvSpPr>
        <p:spPr>
          <a:xfrm>
            <a:off x="5945945" y="1599918"/>
            <a:ext cx="54897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endParaRPr lang="en-GB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9495741-01B2-410B-860C-4379BB823404}"/>
              </a:ext>
            </a:extLst>
          </p:cNvPr>
          <p:cNvSpPr txBox="1">
            <a:spLocks/>
          </p:cNvSpPr>
          <p:nvPr/>
        </p:nvSpPr>
        <p:spPr>
          <a:xfrm>
            <a:off x="4190051" y="977543"/>
            <a:ext cx="6145591" cy="30719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 let p=["</a:t>
            </a:r>
            <a:r>
              <a:rPr lang="en-GB" sz="2400" b="0" dirty="0" err="1">
                <a:solidFill>
                  <a:prstClr val="black"/>
                </a:solidFill>
                <a:latin typeface="Consolas" panose="020B0609020204030204" pitchFamily="49" charset="0"/>
              </a:rPr>
              <a:t>a","b","c","d","e</a:t>
            </a:r>
            <a:r>
              <a:rPr lang="en-GB" sz="2400" b="0" dirty="0">
                <a:solidFill>
                  <a:prstClr val="black"/>
                </a:solidFill>
                <a:latin typeface="Consolas" panose="020B0609020204030204" pitchFamily="49" charset="0"/>
              </a:rPr>
              <a:t>"]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What is returned when the following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functions are applied?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head(tail(p)))     </a:t>
            </a:r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tail([head(p)])</a:t>
            </a:r>
          </a:p>
          <a:p>
            <a:pPr marL="514350" indent="-514350">
              <a:buFont typeface="+mj-lt"/>
              <a:buAutoNum type="alphaLcParenR" startAt="12"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head(tail(tail(tail(p))))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632F1AB-F202-4B58-AF0B-6B0416F97D07}"/>
              </a:ext>
            </a:extLst>
          </p:cNvPr>
          <p:cNvSpPr txBox="1">
            <a:spLocks/>
          </p:cNvSpPr>
          <p:nvPr/>
        </p:nvSpPr>
        <p:spPr>
          <a:xfrm>
            <a:off x="9836128" y="977543"/>
            <a:ext cx="2099045" cy="4817270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1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[4,3,2,1]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“</a:t>
            </a:r>
            <a:r>
              <a:rPr lang="en-GB" sz="2400" dirty="0" err="1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olleH</a:t>
            </a: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”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3 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4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10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24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[1,2,3,4]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[3,4]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[1,2]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“b”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[]</a:t>
            </a:r>
          </a:p>
          <a:p>
            <a:pPr marL="514350" indent="-514350">
              <a:buFont typeface="+mj-lt"/>
              <a:buAutoNum type="alphaLcParenR"/>
            </a:pPr>
            <a:r>
              <a:rPr lang="en-GB" sz="240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“c”</a:t>
            </a:r>
          </a:p>
          <a:p>
            <a:pPr marL="514350" indent="-514350">
              <a:buFont typeface="+mj-lt"/>
              <a:buAutoNum type="alphaLcParenR"/>
            </a:pPr>
            <a:endParaRPr lang="en-GB" sz="2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sz="2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400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25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Investigate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75" y="893626"/>
            <a:ext cx="10515600" cy="1822837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Add comments to the code on each line and explain what is happening.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D8A622-BD31-4381-84D1-2E67A2C894AA}"/>
              </a:ext>
            </a:extLst>
          </p:cNvPr>
          <p:cNvSpPr txBox="1">
            <a:spLocks/>
          </p:cNvSpPr>
          <p:nvPr/>
        </p:nvSpPr>
        <p:spPr>
          <a:xfrm>
            <a:off x="500575" y="1470799"/>
            <a:ext cx="5595425" cy="5026253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--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Create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a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list</a:t>
            </a:r>
            <a:endParaRPr lang="fr-FR" sz="4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= [1,2,3,4,5]</a:t>
            </a:r>
          </a:p>
          <a:p>
            <a:pPr marL="0" indent="0">
              <a:buNone/>
            </a:pPr>
            <a:r>
              <a:rPr lang="en-GB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Selects the second element in a list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second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head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tail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Doubles a value</a:t>
            </a: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double x = x*2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Quadruples a value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using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the double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function</a:t>
            </a: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quadruple x = double (double x)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Quadrupes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the second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element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in a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list</a:t>
            </a: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= quadruple (second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function</a:t>
            </a: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x y = x + y</a:t>
            </a:r>
          </a:p>
          <a:p>
            <a:pPr marL="0" indent="0">
              <a:buNone/>
            </a:pP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-- Partial application of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function</a:t>
            </a:r>
            <a:endParaRPr lang="fr-FR" sz="4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add_quad_second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=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add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(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4000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fr-FR" sz="40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main=do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--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Applies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the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function</a:t>
            </a:r>
            <a:endParaRPr lang="fr-FR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print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(</a:t>
            </a:r>
            <a:r>
              <a:rPr lang="fr-FR" sz="3800" dirty="0" err="1">
                <a:latin typeface="Consolas" panose="020B0609020204030204" pitchFamily="49" charset="0"/>
                <a:cs typeface="Courier New" panose="02070309020205020404" pitchFamily="49" charset="0"/>
              </a:rPr>
              <a:t>quad_second</a:t>
            </a:r>
            <a:r>
              <a:rPr lang="fr-FR" sz="3800" dirty="0">
                <a:latin typeface="Consolas" panose="020B0609020204030204" pitchFamily="49" charset="0"/>
                <a:cs typeface="Courier New" panose="02070309020205020404" pitchFamily="49" charset="0"/>
              </a:rPr>
              <a:t> [1,2,3,4,5]) </a:t>
            </a:r>
            <a:endParaRPr lang="en-GB" sz="3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702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Haskell commands for reference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504A1C6-1731-4CFD-BEB4-F195583F6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025131"/>
              </p:ext>
            </p:extLst>
          </p:nvPr>
        </p:nvGraphicFramePr>
        <p:xfrm>
          <a:off x="808672" y="1208632"/>
          <a:ext cx="10812304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28560">
                  <a:extLst>
                    <a:ext uri="{9D8B030D-6E8A-4147-A177-3AD203B41FA5}">
                      <a16:colId xmlns:a16="http://schemas.microsoft.com/office/drawing/2014/main" val="3568865480"/>
                    </a:ext>
                  </a:extLst>
                </a:gridCol>
                <a:gridCol w="6383744">
                  <a:extLst>
                    <a:ext uri="{9D8B030D-6E8A-4147-A177-3AD203B41FA5}">
                      <a16:colId xmlns:a16="http://schemas.microsoft.com/office/drawing/2014/main" val="2387164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To change directory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0000AF"/>
                          </a:solidFill>
                          <a:latin typeface="Consolas" panose="020B0609020204030204" pitchFamily="49" charset="0"/>
                        </a:rPr>
                        <a:t>Prelude&gt;</a:t>
                      </a:r>
                      <a:r>
                        <a:rPr lang="en-GB" sz="2400" b="0" dirty="0">
                          <a:solidFill>
                            <a:prstClr val="black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:cd C:\path</a:t>
                      </a:r>
                    </a:p>
                    <a:p>
                      <a:endParaRPr lang="en-GB" sz="2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587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To load the Haskell program into the shell type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0000AF"/>
                          </a:solidFill>
                          <a:latin typeface="Consolas" panose="020B0609020204030204" pitchFamily="49" charset="0"/>
                        </a:rPr>
                        <a:t>Prelude&gt;</a:t>
                      </a:r>
                      <a:r>
                        <a:rPr lang="en-GB" sz="2400" b="0" dirty="0">
                          <a:solidFill>
                            <a:prstClr val="black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:load “</a:t>
                      </a:r>
                      <a:r>
                        <a:rPr lang="en-GB" sz="2400" dirty="0" err="1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filename.hs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”</a:t>
                      </a:r>
                    </a:p>
                    <a:p>
                      <a:endParaRPr lang="en-GB" sz="2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034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When you make changes to a program you will need to reload the program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0000AF"/>
                          </a:solidFill>
                          <a:latin typeface="Consolas" panose="020B0609020204030204" pitchFamily="49" charset="0"/>
                        </a:rPr>
                        <a:t>Main&gt;</a:t>
                      </a:r>
                      <a:r>
                        <a:rPr lang="en-GB" sz="2400" b="0" dirty="0">
                          <a:solidFill>
                            <a:prstClr val="black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:reload</a:t>
                      </a:r>
                    </a:p>
                    <a:p>
                      <a:endParaRPr lang="en-GB" sz="2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15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To get back to the prelude prompt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>
                          <a:solidFill>
                            <a:srgbClr val="0000AF"/>
                          </a:solidFill>
                          <a:latin typeface="Consolas" panose="020B0609020204030204" pitchFamily="49" charset="0"/>
                        </a:rPr>
                        <a:t>Main&gt;</a:t>
                      </a:r>
                      <a:r>
                        <a:rPr lang="en-GB" sz="2400" b="0" dirty="0">
                          <a:solidFill>
                            <a:prstClr val="black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:module</a:t>
                      </a:r>
                    </a:p>
                    <a:p>
                      <a:endParaRPr lang="en-GB" sz="2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1319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To edit a Haskell program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b="1" dirty="0">
                          <a:solidFill>
                            <a:srgbClr val="0000AF"/>
                          </a:solidFill>
                          <a:latin typeface="Consolas" panose="020B0609020204030204" pitchFamily="49" charset="0"/>
                        </a:rPr>
                        <a:t>Prelude&gt;</a:t>
                      </a:r>
                      <a:r>
                        <a:rPr lang="en-GB" sz="2400" b="0" dirty="0">
                          <a:solidFill>
                            <a:prstClr val="black"/>
                          </a:solidFill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en-GB" sz="2400" dirty="0">
                          <a:latin typeface="Consolas" panose="020B0609020204030204" pitchFamily="49" charset="0"/>
                          <a:cs typeface="Courier New" panose="02070309020205020404" pitchFamily="49" charset="0"/>
                        </a:rPr>
                        <a:t>:edit C:\path\filename.hs</a:t>
                      </a:r>
                    </a:p>
                    <a:p>
                      <a:pPr marL="0" indent="0">
                        <a:buNone/>
                      </a:pPr>
                      <a:endParaRPr lang="en-GB" sz="2400" dirty="0">
                        <a:latin typeface="Consolas" panose="020B06090202040302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142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863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Functional programming: functions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Write functions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Perform function application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Perform partial function application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138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F3D42F0-5D9E-4D7E-8479-54607FF96132}"/>
              </a:ext>
            </a:extLst>
          </p:cNvPr>
          <p:cNvSpPr/>
          <p:nvPr/>
        </p:nvSpPr>
        <p:spPr>
          <a:xfrm>
            <a:off x="4914650" y="2255828"/>
            <a:ext cx="393896" cy="35996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2218C6-A92B-4A01-A646-43E4C5437911}"/>
              </a:ext>
            </a:extLst>
          </p:cNvPr>
          <p:cNvSpPr/>
          <p:nvPr/>
        </p:nvSpPr>
        <p:spPr>
          <a:xfrm>
            <a:off x="3160204" y="2255828"/>
            <a:ext cx="1434905" cy="41113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A43353-81BD-431E-A5BE-2BB4BC562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User functions and command 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8E415-69B1-489C-A275-042E4F032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29" y="2239056"/>
            <a:ext cx="10704443" cy="662781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double x = x*2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3FA8849-8D2D-44FE-AD9D-B580AD78170C}"/>
              </a:ext>
            </a:extLst>
          </p:cNvPr>
          <p:cNvSpPr txBox="1">
            <a:spLocks/>
          </p:cNvSpPr>
          <p:nvPr/>
        </p:nvSpPr>
        <p:spPr>
          <a:xfrm>
            <a:off x="619829" y="4461046"/>
            <a:ext cx="6048258" cy="1649096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double 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8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4378F-3B33-4FED-9D56-7A495B6EE065}"/>
              </a:ext>
            </a:extLst>
          </p:cNvPr>
          <p:cNvSpPr/>
          <p:nvPr/>
        </p:nvSpPr>
        <p:spPr>
          <a:xfrm>
            <a:off x="619829" y="3928933"/>
            <a:ext cx="5080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Apply</a:t>
            </a:r>
            <a:r>
              <a:rPr lang="en-GB" sz="2400" dirty="0">
                <a:latin typeface="Consolas" panose="020B0609020204030204" pitchFamily="49" charset="0"/>
              </a:rPr>
              <a:t> </a:t>
            </a:r>
            <a:r>
              <a:rPr lang="en-GB" sz="2400" dirty="0">
                <a:latin typeface="Consolas" panose="020B0609020204030204" pitchFamily="49" charset="0"/>
                <a:cs typeface="Courier New" panose="02070309020205020404" pitchFamily="49" charset="0"/>
              </a:rPr>
              <a:t>double </a:t>
            </a:r>
            <a:r>
              <a:rPr lang="en-GB" sz="2400" dirty="0"/>
              <a:t>function to the value 4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C2BBB0-493A-4E2E-AC1D-45BEC95C39C0}"/>
              </a:ext>
            </a:extLst>
          </p:cNvPr>
          <p:cNvSpPr/>
          <p:nvPr/>
        </p:nvSpPr>
        <p:spPr>
          <a:xfrm>
            <a:off x="3418449" y="1435290"/>
            <a:ext cx="1434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Function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CAAB38-33F5-4678-BB9D-C37FD852D110}"/>
              </a:ext>
            </a:extLst>
          </p:cNvPr>
          <p:cNvSpPr/>
          <p:nvPr/>
        </p:nvSpPr>
        <p:spPr>
          <a:xfrm>
            <a:off x="4706596" y="3046758"/>
            <a:ext cx="1434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2539331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43353-81BD-431E-A5BE-2BB4BC562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In pairs, discuss what each of the following functions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8E415-69B1-489C-A275-042E4F032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829" y="1572406"/>
            <a:ext cx="10704443" cy="3210609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add x y = x + y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let quadruple x = double (double x)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factorial n = product [1..n] 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let average ns = sum ns `div` length ns 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second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= head (tail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xs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let swap 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x,y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 = (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y,x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89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E516-4D92-4BDB-8E3B-AEBEF0E7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Write your own functions that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198A0-0749-4266-B85D-54D1F6744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calculates the circumference of a circle given the radius as input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calculates the length of the hypotenuse of a right angle triangle given the length of the other two sides (use Pythagoras)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calculates the square of a number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calculates the cube of a number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gets the last element of a list without using </a:t>
            </a:r>
            <a:r>
              <a:rPr lang="en-GB" dirty="0">
                <a:latin typeface="Consolas" panose="020B0609020204030204" pitchFamily="49" charset="0"/>
              </a:rPr>
              <a:t>last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gets all but the last element in a list without using </a:t>
            </a:r>
            <a:r>
              <a:rPr lang="en-GB" dirty="0" err="1">
                <a:latin typeface="Consolas" panose="020B0609020204030204" pitchFamily="49" charset="0"/>
              </a:rPr>
              <a:t>init</a:t>
            </a:r>
            <a:endParaRPr lang="en-GB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128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E516-4D92-4BDB-8E3B-AEBEF0E70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Write your own functions that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198A0-0749-4266-B85D-54D1F6744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594"/>
            <a:ext cx="10515600" cy="4875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Calculate the circumference of a circle give the radius as input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pt-BR" dirty="0">
                <a:latin typeface="Consolas" panose="020B0609020204030204" pitchFamily="49" charset="0"/>
                <a:cs typeface="Courier New" panose="02070309020205020404" pitchFamily="49" charset="0"/>
              </a:rPr>
              <a:t>let circumference r = 2 * pi * r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Calculate the length of the hypotenuse of a right angle triangle given the length of the other two sides (use Pythagoras)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s-ES" dirty="0" err="1">
                <a:latin typeface="Consolas" panose="020B0609020204030204" pitchFamily="49" charset="0"/>
                <a:cs typeface="Courier New" panose="02070309020205020404" pitchFamily="49" charset="0"/>
              </a:rPr>
              <a:t>let</a:t>
            </a:r>
            <a:r>
              <a:rPr lang="es-ES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s-ES" dirty="0" err="1">
                <a:latin typeface="Consolas" panose="020B0609020204030204" pitchFamily="49" charset="0"/>
                <a:cs typeface="Courier New" panose="02070309020205020404" pitchFamily="49" charset="0"/>
              </a:rPr>
              <a:t>pythag</a:t>
            </a:r>
            <a:r>
              <a:rPr lang="es-ES" dirty="0">
                <a:latin typeface="Consolas" panose="020B0609020204030204" pitchFamily="49" charset="0"/>
                <a:cs typeface="Courier New" panose="02070309020205020404" pitchFamily="49" charset="0"/>
              </a:rPr>
              <a:t> x y = </a:t>
            </a:r>
            <a:r>
              <a:rPr lang="es-ES" dirty="0" err="1">
                <a:latin typeface="Consolas" panose="020B0609020204030204" pitchFamily="49" charset="0"/>
                <a:cs typeface="Courier New" panose="02070309020205020404" pitchFamily="49" charset="0"/>
              </a:rPr>
              <a:t>sqrt</a:t>
            </a:r>
            <a:r>
              <a:rPr lang="es-ES" dirty="0">
                <a:latin typeface="Consolas" panose="020B0609020204030204" pitchFamily="49" charset="0"/>
                <a:cs typeface="Courier New" panose="02070309020205020404" pitchFamily="49" charset="0"/>
              </a:rPr>
              <a:t> (x * x + y * y)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Calculate the square of a number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s-ES" dirty="0" err="1">
                <a:latin typeface="Consolas" panose="020B0609020204030204" pitchFamily="49" charset="0"/>
                <a:cs typeface="Courier New" panose="02070309020205020404" pitchFamily="49" charset="0"/>
              </a:rPr>
              <a:t>let</a:t>
            </a:r>
            <a:r>
              <a:rPr lang="es-ES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s-ES" dirty="0" err="1">
                <a:latin typeface="Consolas" panose="020B0609020204030204" pitchFamily="49" charset="0"/>
                <a:cs typeface="Courier New" panose="02070309020205020404" pitchFamily="49" charset="0"/>
              </a:rPr>
              <a:t>square</a:t>
            </a:r>
            <a:r>
              <a:rPr lang="es-ES" dirty="0">
                <a:latin typeface="Consolas" panose="020B0609020204030204" pitchFamily="49" charset="0"/>
                <a:cs typeface="Courier New" panose="02070309020205020404" pitchFamily="49" charset="0"/>
              </a:rPr>
              <a:t> x = x * x</a:t>
            </a:r>
            <a:endParaRPr lang="en-GB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Takes the last element of a list without using </a:t>
            </a:r>
            <a:r>
              <a:rPr lang="en-GB" dirty="0">
                <a:latin typeface="Consolas" panose="020B0609020204030204" pitchFamily="49" charset="0"/>
              </a:rPr>
              <a:t>last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last x = head (reverse x)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Takes all but the last element in a list without using </a:t>
            </a:r>
            <a:r>
              <a:rPr lang="en-GB" dirty="0" err="1">
                <a:latin typeface="Consolas" panose="020B0609020204030204" pitchFamily="49" charset="0"/>
              </a:rPr>
              <a:t>init</a:t>
            </a: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let </a:t>
            </a:r>
            <a:r>
              <a:rPr lang="en-GB" dirty="0" err="1">
                <a:latin typeface="Consolas" panose="020B0609020204030204" pitchFamily="49" charset="0"/>
                <a:cs typeface="Courier New" panose="02070309020205020404" pitchFamily="49" charset="0"/>
              </a:rPr>
              <a:t>allButLast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 x = reverse x ( tail ( reverse x ) 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79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984CE-3B32-486C-87AE-81FA5080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72" y="71528"/>
            <a:ext cx="10965986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Function Application – Apply argument to a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B5C07-5EBB-49F0-ADA1-C24764671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49" y="1445172"/>
            <a:ext cx="4704471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Up to now we have only used shell.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We can use an editor to work with longer programs.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Open up </a:t>
            </a:r>
            <a:r>
              <a:rPr lang="en-GB" dirty="0" err="1">
                <a:hlinkClick r:id="rId2"/>
              </a:rPr>
              <a:t>haskell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double.hs</a:t>
            </a:r>
            <a:r>
              <a:rPr lang="en-GB" dirty="0">
                <a:hlinkClick r:id="rId2"/>
              </a:rPr>
              <a:t> </a:t>
            </a:r>
            <a:r>
              <a:rPr lang="en-GB" dirty="0"/>
              <a:t>in an editor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sz="2800" dirty="0"/>
              <a:t>In Haskell you need to change directory where your file is saved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:cd C:\path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800" dirty="0"/>
              <a:t>You need to load the file: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800" b="1" dirty="0">
                <a:solidFill>
                  <a:srgbClr val="0000AF"/>
                </a:solidFill>
                <a:latin typeface="Consolas" panose="020B0609020204030204" pitchFamily="49" charset="0"/>
              </a:rPr>
              <a:t>Prelude&gt;</a:t>
            </a:r>
            <a:r>
              <a:rPr lang="en-GB" sz="2800" b="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:load “</a:t>
            </a:r>
            <a:r>
              <a:rPr lang="en-GB" sz="2800" dirty="0" err="1">
                <a:latin typeface="Consolas" panose="020B0609020204030204" pitchFamily="49" charset="0"/>
                <a:cs typeface="Courier New" panose="02070309020205020404" pitchFamily="49" charset="0"/>
              </a:rPr>
              <a:t>double.hs</a:t>
            </a:r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”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D515D0-1292-44D0-BCBF-BBC599FC10D0}"/>
              </a:ext>
            </a:extLst>
          </p:cNvPr>
          <p:cNvSpPr txBox="1"/>
          <p:nvPr/>
        </p:nvSpPr>
        <p:spPr>
          <a:xfrm>
            <a:off x="5693451" y="1666460"/>
            <a:ext cx="6081207" cy="3046988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define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double x = 2 * x</a:t>
            </a:r>
          </a:p>
          <a:p>
            <a:endParaRPr lang="en-GB" sz="28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main = do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-- call function</a:t>
            </a:r>
          </a:p>
          <a:p>
            <a:r>
              <a:rPr lang="en-GB" sz="2800" dirty="0">
                <a:latin typeface="Consolas" panose="020B0609020204030204" pitchFamily="49" charset="0"/>
                <a:cs typeface="Courier New" panose="02070309020205020404" pitchFamily="49" charset="0"/>
              </a:rPr>
              <a:t> print(</a:t>
            </a:r>
            <a:r>
              <a:rPr 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double 10</a:t>
            </a:r>
            <a:r>
              <a:rPr lang="en-US" altLang="en-US" sz="2800" dirty="0">
                <a:latin typeface="Consolas" panose="020B06090202040302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altLang="en-US" sz="24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27472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Version xmlns="bd392511-13b7-4e5d-bbc7-196a51b1cbae" xsi:nil="true"/>
    <Invited_Teachers xmlns="bd392511-13b7-4e5d-bbc7-196a51b1cbae" xsi:nil="true"/>
    <IsNotebookLocked xmlns="bd392511-13b7-4e5d-bbc7-196a51b1cbae" xsi:nil="true"/>
    <FolderType xmlns="bd392511-13b7-4e5d-bbc7-196a51b1cbae" xsi:nil="true"/>
    <TeamsChannelId xmlns="bd392511-13b7-4e5d-bbc7-196a51b1cbae" xsi:nil="true"/>
    <Owner xmlns="bd392511-13b7-4e5d-bbc7-196a51b1cbae">
      <UserInfo>
        <DisplayName/>
        <AccountId xsi:nil="true"/>
        <AccountType/>
      </UserInfo>
    </Owner>
    <Students xmlns="bd392511-13b7-4e5d-bbc7-196a51b1cbae">
      <UserInfo>
        <DisplayName/>
        <AccountId xsi:nil="true"/>
        <AccountType/>
      </UserInfo>
    </Students>
    <Student_Groups xmlns="bd392511-13b7-4e5d-bbc7-196a51b1cbae">
      <UserInfo>
        <DisplayName/>
        <AccountId xsi:nil="true"/>
        <AccountType/>
      </UserInfo>
    </Student_Groups>
    <Math_Settings xmlns="bd392511-13b7-4e5d-bbc7-196a51b1cbae" xsi:nil="true"/>
    <Is_Collaboration_Space_Locked xmlns="bd392511-13b7-4e5d-bbc7-196a51b1cbae" xsi:nil="true"/>
    <NotebookType xmlns="bd392511-13b7-4e5d-bbc7-196a51b1cbae" xsi:nil="true"/>
    <Has_Teacher_Only_SectionGroup xmlns="bd392511-13b7-4e5d-bbc7-196a51b1cbae" xsi:nil="true"/>
    <DefaultSectionNames xmlns="bd392511-13b7-4e5d-bbc7-196a51b1cbae" xsi:nil="true"/>
    <Teachers xmlns="bd392511-13b7-4e5d-bbc7-196a51b1cbae">
      <UserInfo>
        <DisplayName/>
        <AccountId xsi:nil="true"/>
        <AccountType/>
      </UserInfo>
    </Teachers>
    <Templates xmlns="bd392511-13b7-4e5d-bbc7-196a51b1cbae" xsi:nil="true"/>
    <Invited_Students xmlns="bd392511-13b7-4e5d-bbc7-196a51b1cbae" xsi:nil="true"/>
    <LMS_Mappings xmlns="bd392511-13b7-4e5d-bbc7-196a51b1cbae" xsi:nil="true"/>
    <CultureName xmlns="bd392511-13b7-4e5d-bbc7-196a51b1cbae" xsi:nil="true"/>
    <Distribution_Groups xmlns="bd392511-13b7-4e5d-bbc7-196a51b1cbae" xsi:nil="true"/>
    <Self_Registration_Enabled xmlns="bd392511-13b7-4e5d-bbc7-196a51b1cba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98D1EF40D0446985FE49EC49AAB1A" ma:contentTypeVersion="33" ma:contentTypeDescription="Create a new document." ma:contentTypeScope="" ma:versionID="a81476868d880d3c29122f18715ee373">
  <xsd:schema xmlns:xsd="http://www.w3.org/2001/XMLSchema" xmlns:xs="http://www.w3.org/2001/XMLSchema" xmlns:p="http://schemas.microsoft.com/office/2006/metadata/properties" xmlns:ns3="bd392511-13b7-4e5d-bbc7-196a51b1cbae" xmlns:ns4="623d7836-ca09-499d-8255-7f973a8cfb59" targetNamespace="http://schemas.microsoft.com/office/2006/metadata/properties" ma:root="true" ma:fieldsID="2f3e30de3e84991c062f07bd396b5048" ns3:_="" ns4:_="">
    <xsd:import namespace="bd392511-13b7-4e5d-bbc7-196a51b1cbae"/>
    <xsd:import namespace="623d7836-ca09-499d-8255-7f973a8cfb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Templates" minOccurs="0"/>
                <xsd:element ref="ns3:CultureName" minOccurs="0"/>
                <xsd:element ref="ns3:AppVersion" minOccurs="0"/>
                <xsd:element ref="ns3:TeamsChannelId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3:Has_Teacher_Only_SectionGroup" minOccurs="0"/>
                <xsd:element ref="ns3:Is_Collaboration_Space_Locked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IsNotebookLocked" minOccurs="0"/>
                <xsd:element ref="ns3:MediaServiceGenerationTime" minOccurs="0"/>
                <xsd:element ref="ns3:MediaServiceEventHashCode" minOccurs="0"/>
                <xsd:element ref="ns3:Math_Settings" minOccurs="0"/>
                <xsd:element ref="ns3:Distribution_Groups" minOccurs="0"/>
                <xsd:element ref="ns3:LMS_Mapping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392511-13b7-4e5d-bbc7-196a51b1cb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NotebookType" ma:index="10" nillable="true" ma:displayName="Notebook Type" ma:internalName="NotebookType">
      <xsd:simpleType>
        <xsd:restriction base="dms:Text"/>
      </xsd:simpleType>
    </xsd:element>
    <xsd:element name="FolderType" ma:index="11" nillable="true" ma:displayName="Folder Type" ma:internalName="FolderType">
      <xsd:simpleType>
        <xsd:restriction base="dms:Text"/>
      </xsd:simpleType>
    </xsd:element>
    <xsd:element name="Owner" ma:index="1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15" nillable="true" ma:displayName="Culture Name" ma:internalName="CultureName">
      <xsd:simpleType>
        <xsd:restriction base="dms:Text"/>
      </xsd:simpleType>
    </xsd:element>
    <xsd:element name="AppVersion" ma:index="16" nillable="true" ma:displayName="App Version" ma:internalName="AppVersion">
      <xsd:simpleType>
        <xsd:restriction base="dms:Text"/>
      </xsd:simpleType>
    </xsd:element>
    <xsd:element name="TeamsChannelId" ma:index="17" nillable="true" ma:displayName="Teams Channel Id" ma:internalName="TeamsChannelId">
      <xsd:simpleType>
        <xsd:restriction base="dms:Text"/>
      </xsd:simpleType>
    </xsd:element>
    <xsd:element name="Teachers" ma:index="1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2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5" nillable="true" ma:displayName="Is Collaboration Space Locked" ma:internalName="Is_Collaboration_Space_Locked">
      <xsd:simpleType>
        <xsd:restriction base="dms:Boolean"/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0" nillable="true" ma:displayName="MediaServiceAutoTags" ma:internalName="MediaServiceAutoTags" ma:readOnly="true">
      <xsd:simpleType>
        <xsd:restriction base="dms:Text"/>
      </xsd:simpleType>
    </xsd:element>
    <xsd:element name="MediaServiceOCR" ma:index="3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ath_Settings" ma:index="36" nillable="true" ma:displayName="Math Settings" ma:internalName="Math_Settings">
      <xsd:simpleType>
        <xsd:restriction base="dms:Text"/>
      </xsd:simpleType>
    </xsd:element>
    <xsd:element name="Distribution_Groups" ma:index="37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8" nillable="true" ma:displayName="LMS Mappings" ma:internalName="LMS_Mappings">
      <xsd:simpleType>
        <xsd:restriction base="dms:Note">
          <xsd:maxLength value="255"/>
        </xsd:restriction>
      </xsd:simpleType>
    </xsd:element>
    <xsd:element name="MediaServiceAutoKeyPoints" ma:index="3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d7836-ca09-499d-8255-7f973a8cfb59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17D166-60BB-4FC4-A834-CF526935E4D2}">
  <ds:schemaRefs>
    <ds:schemaRef ds:uri="http://schemas.microsoft.com/office/2006/metadata/properties"/>
    <ds:schemaRef ds:uri="http://schemas.microsoft.com/office/infopath/2007/PartnerControls"/>
    <ds:schemaRef ds:uri="bd392511-13b7-4e5d-bbc7-196a51b1cbae"/>
  </ds:schemaRefs>
</ds:datastoreItem>
</file>

<file path=customXml/itemProps2.xml><?xml version="1.0" encoding="utf-8"?>
<ds:datastoreItem xmlns:ds="http://schemas.openxmlformats.org/officeDocument/2006/customXml" ds:itemID="{C9221E00-98E5-44A7-B42F-9E83B24A19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392511-13b7-4e5d-bbc7-196a51b1cbae"/>
    <ds:schemaRef ds:uri="623d7836-ca09-499d-8255-7f973a8cfb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08E574-14F9-4193-9AEC-A35A90926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5094</TotalTime>
  <Words>1548</Words>
  <Application>Microsoft Office PowerPoint</Application>
  <PresentationFormat>Widescreen</PresentationFormat>
  <Paragraphs>276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Recap: Evaluate these expressions (lists-worksheet.docx)</vt:lpstr>
      <vt:lpstr>Recap: Evaluate these expressions (lists-worksheet-answers.docx)</vt:lpstr>
      <vt:lpstr>Functional programming: functions</vt:lpstr>
      <vt:lpstr>Learning objectives</vt:lpstr>
      <vt:lpstr>User functions and command line</vt:lpstr>
      <vt:lpstr>In pairs, discuss what each of the following functions do</vt:lpstr>
      <vt:lpstr>Write your own functions that</vt:lpstr>
      <vt:lpstr>Write your own functions that</vt:lpstr>
      <vt:lpstr>Function Application – Apply argument to a function</vt:lpstr>
      <vt:lpstr>Function application – apply the arguments to a function</vt:lpstr>
      <vt:lpstr>Partial Function Application</vt:lpstr>
      <vt:lpstr>Currying</vt:lpstr>
      <vt:lpstr>Currying Example</vt:lpstr>
      <vt:lpstr>Partial application of function</vt:lpstr>
      <vt:lpstr>Partial Application Task</vt:lpstr>
      <vt:lpstr>Answer</vt:lpstr>
      <vt:lpstr>In pairs, Predict what the following code does</vt:lpstr>
      <vt:lpstr>Run the code </vt:lpstr>
      <vt:lpstr>Investigate</vt:lpstr>
      <vt:lpstr>Investigate</vt:lpstr>
      <vt:lpstr>Haskell commands for reference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4</cp:revision>
  <cp:lastPrinted>2016-09-16T11:32:46Z</cp:lastPrinted>
  <dcterms:created xsi:type="dcterms:W3CDTF">2016-09-09T07:37:57Z</dcterms:created>
  <dcterms:modified xsi:type="dcterms:W3CDTF">2025-03-26T13:22:23Z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0x01010057998D1EF40D0446985FE49EC49AAB1A</vt:lpwstr>
  </property>
</Properties>
</file>