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311" r:id="rId3"/>
    <p:sldId id="284" r:id="rId4"/>
    <p:sldId id="325" r:id="rId5"/>
    <p:sldId id="266" r:id="rId6"/>
    <p:sldId id="320" r:id="rId7"/>
    <p:sldId id="314" r:id="rId8"/>
    <p:sldId id="285" r:id="rId9"/>
    <p:sldId id="326" r:id="rId10"/>
    <p:sldId id="291" r:id="rId11"/>
    <p:sldId id="293" r:id="rId12"/>
    <p:sldId id="315" r:id="rId13"/>
    <p:sldId id="295" r:id="rId14"/>
    <p:sldId id="296" r:id="rId15"/>
    <p:sldId id="276" r:id="rId16"/>
    <p:sldId id="32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6A2F2A-31F7-4D4A-A1F1-C22F1F420709}" v="2" dt="2023-03-03T13:26:30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057" autoAdjust="0"/>
    <p:restoredTop sz="94660"/>
  </p:normalViewPr>
  <p:slideViewPr>
    <p:cSldViewPr snapToGrid="0">
      <p:cViewPr varScale="1">
        <p:scale>
          <a:sx n="97" d="100"/>
          <a:sy n="97" d="100"/>
        </p:scale>
        <p:origin x="7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6892CF3-0B74-4861-8B9F-E46899FD03D9}"/>
    <pc:docChg chg="custSel addSld modSld sldOrd">
      <pc:chgData name="William Grey" userId="37b73424-c081-4fc2-b1af-363f4f3fd4f3" providerId="ADAL" clId="{C6892CF3-0B74-4861-8B9F-E46899FD03D9}" dt="2021-10-01T20:16:32.158" v="34"/>
      <pc:docMkLst>
        <pc:docMk/>
      </pc:docMkLst>
      <pc:sldChg chg="modSp new mod ord">
        <pc:chgData name="William Grey" userId="37b73424-c081-4fc2-b1af-363f4f3fd4f3" providerId="ADAL" clId="{C6892CF3-0B74-4861-8B9F-E46899FD03D9}" dt="2021-10-01T20:16:32.158" v="34"/>
        <pc:sldMkLst>
          <pc:docMk/>
          <pc:sldMk cId="1418173953" sldId="320"/>
        </pc:sldMkLst>
        <pc:spChg chg="mod">
          <ac:chgData name="William Grey" userId="37b73424-c081-4fc2-b1af-363f4f3fd4f3" providerId="ADAL" clId="{C6892CF3-0B74-4861-8B9F-E46899FD03D9}" dt="2021-10-01T20:16:09.816" v="28" actId="20577"/>
          <ac:spMkLst>
            <pc:docMk/>
            <pc:sldMk cId="1418173953" sldId="320"/>
            <ac:spMk id="2" creationId="{17B75660-FFD9-40E4-9823-E9953D833FD7}"/>
          </ac:spMkLst>
        </pc:spChg>
        <pc:spChg chg="mod">
          <ac:chgData name="William Grey" userId="37b73424-c081-4fc2-b1af-363f4f3fd4f3" providerId="ADAL" clId="{C6892CF3-0B74-4861-8B9F-E46899FD03D9}" dt="2021-10-01T20:16:30.125" v="32" actId="12"/>
          <ac:spMkLst>
            <pc:docMk/>
            <pc:sldMk cId="1418173953" sldId="320"/>
            <ac:spMk id="3" creationId="{80C577AD-31F8-45EB-9421-226CE38367FC}"/>
          </ac:spMkLst>
        </pc:spChg>
      </pc:sldChg>
    </pc:docChg>
  </pc:docChgLst>
  <pc:docChgLst>
    <pc:chgData name="William Grey" userId="37b73424-c081-4fc2-b1af-363f4f3fd4f3" providerId="ADAL" clId="{071D2B66-35C5-485F-A4C7-8A86B81D4B3F}"/>
    <pc:docChg chg="undo custSel addSld modSld">
      <pc:chgData name="William Grey" userId="37b73424-c081-4fc2-b1af-363f4f3fd4f3" providerId="ADAL" clId="{071D2B66-35C5-485F-A4C7-8A86B81D4B3F}" dt="2022-05-10T08:03:02.148" v="95" actId="20577"/>
      <pc:docMkLst>
        <pc:docMk/>
      </pc:docMkLst>
      <pc:sldChg chg="modSp">
        <pc:chgData name="William Grey" userId="37b73424-c081-4fc2-b1af-363f4f3fd4f3" providerId="ADAL" clId="{071D2B66-35C5-485F-A4C7-8A86B81D4B3F}" dt="2022-05-05T09:19:04.491" v="8" actId="20577"/>
        <pc:sldMkLst>
          <pc:docMk/>
          <pc:sldMk cId="757698589" sldId="285"/>
        </pc:sldMkLst>
        <pc:spChg chg="mod">
          <ac:chgData name="William Grey" userId="37b73424-c081-4fc2-b1af-363f4f3fd4f3" providerId="ADAL" clId="{071D2B66-35C5-485F-A4C7-8A86B81D4B3F}" dt="2022-05-05T09:19:04.491" v="8" actId="20577"/>
          <ac:spMkLst>
            <pc:docMk/>
            <pc:sldMk cId="757698589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71D2B66-35C5-485F-A4C7-8A86B81D4B3F}" dt="2022-05-05T09:18:37.459" v="3" actId="15"/>
        <pc:sldMkLst>
          <pc:docMk/>
          <pc:sldMk cId="1418173953" sldId="320"/>
        </pc:sldMkLst>
        <pc:spChg chg="mod">
          <ac:chgData name="William Grey" userId="37b73424-c081-4fc2-b1af-363f4f3fd4f3" providerId="ADAL" clId="{071D2B66-35C5-485F-A4C7-8A86B81D4B3F}" dt="2022-05-05T09:18:37.459" v="3" actId="15"/>
          <ac:spMkLst>
            <pc:docMk/>
            <pc:sldMk cId="1418173953" sldId="320"/>
            <ac:spMk id="3" creationId="{80C577AD-31F8-45EB-9421-226CE38367FC}"/>
          </ac:spMkLst>
        </pc:spChg>
      </pc:sldChg>
      <pc:sldChg chg="modSp add mod modAnim">
        <pc:chgData name="William Grey" userId="37b73424-c081-4fc2-b1af-363f4f3fd4f3" providerId="ADAL" clId="{071D2B66-35C5-485F-A4C7-8A86B81D4B3F}" dt="2022-05-10T08:03:02.148" v="95" actId="20577"/>
        <pc:sldMkLst>
          <pc:docMk/>
          <pc:sldMk cId="230843322" sldId="321"/>
        </pc:sldMkLst>
        <pc:spChg chg="mod">
          <ac:chgData name="William Grey" userId="37b73424-c081-4fc2-b1af-363f4f3fd4f3" providerId="ADAL" clId="{071D2B66-35C5-485F-A4C7-8A86B81D4B3F}" dt="2022-05-10T08:02:42.502" v="89" actId="20577"/>
          <ac:spMkLst>
            <pc:docMk/>
            <pc:sldMk cId="230843322" sldId="321"/>
            <ac:spMk id="2" creationId="{00000000-0000-0000-0000-000000000000}"/>
          </ac:spMkLst>
        </pc:spChg>
        <pc:spChg chg="mod">
          <ac:chgData name="William Grey" userId="37b73424-c081-4fc2-b1af-363f4f3fd4f3" providerId="ADAL" clId="{071D2B66-35C5-485F-A4C7-8A86B81D4B3F}" dt="2022-05-10T08:03:02.148" v="95" actId="20577"/>
          <ac:spMkLst>
            <pc:docMk/>
            <pc:sldMk cId="230843322" sldId="321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856A2F2A-31F7-4D4A-A1F1-C22F1F420709}"/>
    <pc:docChg chg="addSld modSld">
      <pc:chgData name="William Grey" userId="37b73424-c081-4fc2-b1af-363f4f3fd4f3" providerId="ADAL" clId="{856A2F2A-31F7-4D4A-A1F1-C22F1F420709}" dt="2023-03-03T13:26:30.329" v="4"/>
      <pc:docMkLst>
        <pc:docMk/>
      </pc:docMkLst>
      <pc:sldChg chg="addSp modSp new mod">
        <pc:chgData name="William Grey" userId="37b73424-c081-4fc2-b1af-363f4f3fd4f3" providerId="ADAL" clId="{856A2F2A-31F7-4D4A-A1F1-C22F1F420709}" dt="2023-03-03T13:26:30.329" v="4"/>
        <pc:sldMkLst>
          <pc:docMk/>
          <pc:sldMk cId="3107595882" sldId="326"/>
        </pc:sldMkLst>
        <pc:picChg chg="add mod">
          <ac:chgData name="William Grey" userId="37b73424-c081-4fc2-b1af-363f4f3fd4f3" providerId="ADAL" clId="{856A2F2A-31F7-4D4A-A1F1-C22F1F420709}" dt="2023-03-03T13:26:30.329" v="4"/>
          <ac:picMkLst>
            <pc:docMk/>
            <pc:sldMk cId="3107595882" sldId="326"/>
            <ac:picMk id="3" creationId="{9BCAD0F5-EA89-4DFC-AFF6-3E52781C27DC}"/>
          </ac:picMkLst>
        </pc:picChg>
      </pc:sldChg>
    </pc:docChg>
  </pc:docChgLst>
  <pc:docChgLst>
    <pc:chgData name="William Grey" userId="37b73424-c081-4fc2-b1af-363f4f3fd4f3" providerId="ADAL" clId="{E2B800A5-4077-4621-866C-269338C00E1E}"/>
    <pc:docChg chg="custSel modSld">
      <pc:chgData name="William Grey" userId="37b73424-c081-4fc2-b1af-363f4f3fd4f3" providerId="ADAL" clId="{E2B800A5-4077-4621-866C-269338C00E1E}" dt="2021-09-22T08:11:20.919" v="49" actId="20577"/>
      <pc:docMkLst>
        <pc:docMk/>
      </pc:docMkLst>
      <pc:sldChg chg="modSp mod">
        <pc:chgData name="William Grey" userId="37b73424-c081-4fc2-b1af-363f4f3fd4f3" providerId="ADAL" clId="{E2B800A5-4077-4621-866C-269338C00E1E}" dt="2021-09-21T12:03:38.986" v="1" actId="27636"/>
        <pc:sldMkLst>
          <pc:docMk/>
          <pc:sldMk cId="1639696133" sldId="266"/>
        </pc:sldMkLst>
        <pc:spChg chg="mod">
          <ac:chgData name="William Grey" userId="37b73424-c081-4fc2-b1af-363f4f3fd4f3" providerId="ADAL" clId="{E2B800A5-4077-4621-866C-269338C00E1E}" dt="2021-09-21T12:03:38.986" v="1" actId="27636"/>
          <ac:spMkLst>
            <pc:docMk/>
            <pc:sldMk cId="1639696133" sldId="26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10" v="4" actId="27636"/>
        <pc:sldMkLst>
          <pc:docMk/>
          <pc:sldMk cId="2965426451" sldId="270"/>
        </pc:sldMkLst>
        <pc:spChg chg="mod">
          <ac:chgData name="William Grey" userId="37b73424-c081-4fc2-b1af-363f4f3fd4f3" providerId="ADAL" clId="{E2B800A5-4077-4621-866C-269338C00E1E}" dt="2021-09-21T12:03:39.010" v="4" actId="27636"/>
          <ac:spMkLst>
            <pc:docMk/>
            <pc:sldMk cId="2965426451" sldId="27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23" v="6" actId="27636"/>
        <pc:sldMkLst>
          <pc:docMk/>
          <pc:sldMk cId="3037775772" sldId="271"/>
        </pc:sldMkLst>
        <pc:spChg chg="mod">
          <ac:chgData name="William Grey" userId="37b73424-c081-4fc2-b1af-363f4f3fd4f3" providerId="ADAL" clId="{E2B800A5-4077-4621-866C-269338C00E1E}" dt="2021-09-21T12:03:39.023" v="6" actId="27636"/>
          <ac:spMkLst>
            <pc:docMk/>
            <pc:sldMk cId="3037775772" sldId="27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28" v="14" actId="27636"/>
        <pc:sldMkLst>
          <pc:docMk/>
          <pc:sldMk cId="1057890084" sldId="277"/>
        </pc:sldMkLst>
        <pc:spChg chg="mod">
          <ac:chgData name="William Grey" userId="37b73424-c081-4fc2-b1af-363f4f3fd4f3" providerId="ADAL" clId="{E2B800A5-4077-4621-866C-269338C00E1E}" dt="2021-09-21T12:03:39.128" v="14" actId="27636"/>
          <ac:spMkLst>
            <pc:docMk/>
            <pc:sldMk cId="1057890084" sldId="277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057890084" sldId="27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394556058" sldId="284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394556058" sldId="284"/>
            <ac:spMk id="2" creationId="{2131AB0E-EC18-471C-B3BE-5A4C62994735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394556058" sldId="284"/>
            <ac:spMk id="3" creationId="{39DCD945-2A38-4FC4-821C-3F2D71AA6AE1}"/>
          </ac:spMkLst>
        </pc:spChg>
      </pc:sldChg>
      <pc:sldChg chg="modSp mod">
        <pc:chgData name="William Grey" userId="37b73424-c081-4fc2-b1af-363f4f3fd4f3" providerId="ADAL" clId="{E2B800A5-4077-4621-866C-269338C00E1E}" dt="2021-09-21T13:02:57.922" v="28" actId="20577"/>
        <pc:sldMkLst>
          <pc:docMk/>
          <pc:sldMk cId="757698589" sldId="285"/>
        </pc:sldMkLst>
        <pc:spChg chg="mod">
          <ac:chgData name="William Grey" userId="37b73424-c081-4fc2-b1af-363f4f3fd4f3" providerId="ADAL" clId="{E2B800A5-4077-4621-866C-269338C00E1E}" dt="2021-09-21T12:03:38.999" v="3" actId="27636"/>
          <ac:spMkLst>
            <pc:docMk/>
            <pc:sldMk cId="757698589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3:02:57.922" v="28" actId="20577"/>
          <ac:spMkLst>
            <pc:docMk/>
            <pc:sldMk cId="757698589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46" v="7" actId="27636"/>
        <pc:sldMkLst>
          <pc:docMk/>
          <pc:sldMk cId="1571352922" sldId="286"/>
        </pc:sldMkLst>
        <pc:spChg chg="mod">
          <ac:chgData name="William Grey" userId="37b73424-c081-4fc2-b1af-363f4f3fd4f3" providerId="ADAL" clId="{E2B800A5-4077-4621-866C-269338C00E1E}" dt="2021-09-21T12:03:39.046" v="7" actId="27636"/>
          <ac:spMkLst>
            <pc:docMk/>
            <pc:sldMk cId="1571352922" sldId="28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2T08:11:20.919" v="49" actId="20577"/>
        <pc:sldMkLst>
          <pc:docMk/>
          <pc:sldMk cId="2678988692" sldId="291"/>
        </pc:sldMkLst>
        <pc:spChg chg="mod">
          <ac:chgData name="William Grey" userId="37b73424-c081-4fc2-b1af-363f4f3fd4f3" providerId="ADAL" clId="{E2B800A5-4077-4621-866C-269338C00E1E}" dt="2021-09-21T12:03:39.093" v="11" actId="27636"/>
          <ac:spMkLst>
            <pc:docMk/>
            <pc:sldMk cId="2678988692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2T08:11:20.919" v="49" actId="20577"/>
          <ac:spMkLst>
            <pc:docMk/>
            <pc:sldMk cId="2678988692" sldId="291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17" v="5" actId="27636"/>
        <pc:sldMkLst>
          <pc:docMk/>
          <pc:sldMk cId="982804661" sldId="292"/>
        </pc:sldMkLst>
        <pc:spChg chg="mod">
          <ac:chgData name="William Grey" userId="37b73424-c081-4fc2-b1af-363f4f3fd4f3" providerId="ADAL" clId="{E2B800A5-4077-4621-866C-269338C00E1E}" dt="2021-09-21T12:03:39.017" v="5" actId="27636"/>
          <ac:spMkLst>
            <pc:docMk/>
            <pc:sldMk cId="982804661" sldId="292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2674830720" sldId="293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2674830720" sldId="293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3:35:33.759" v="29" actId="20577"/>
        <pc:sldMkLst>
          <pc:docMk/>
          <pc:sldMk cId="4170104301" sldId="294"/>
        </pc:sldMkLst>
        <pc:spChg chg="mod">
          <ac:chgData name="William Grey" userId="37b73424-c081-4fc2-b1af-363f4f3fd4f3" providerId="ADAL" clId="{E2B800A5-4077-4621-866C-269338C00E1E}" dt="2021-09-21T13:35:33.759" v="29" actId="20577"/>
          <ac:spMkLst>
            <pc:docMk/>
            <pc:sldMk cId="4170104301" sldId="29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97" v="12" actId="27636"/>
        <pc:sldMkLst>
          <pc:docMk/>
          <pc:sldMk cId="3229597419" sldId="295"/>
        </pc:sldMkLst>
        <pc:spChg chg="mod">
          <ac:chgData name="William Grey" userId="37b73424-c081-4fc2-b1af-363f4f3fd4f3" providerId="ADAL" clId="{E2B800A5-4077-4621-866C-269338C00E1E}" dt="2021-09-21T12:03:39.097" v="12" actId="27636"/>
          <ac:spMkLst>
            <pc:docMk/>
            <pc:sldMk cId="3229597419" sldId="295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640518840" sldId="296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640518840" sldId="296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547026378" sldId="299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547026378" sldId="29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19" v="13" actId="27636"/>
        <pc:sldMkLst>
          <pc:docMk/>
          <pc:sldMk cId="1926321530" sldId="308"/>
        </pc:sldMkLst>
        <pc:spChg chg="mod">
          <ac:chgData name="William Grey" userId="37b73424-c081-4fc2-b1af-363f4f3fd4f3" providerId="ADAL" clId="{E2B800A5-4077-4621-866C-269338C00E1E}" dt="2021-09-21T12:03:39.119" v="13" actId="27636"/>
          <ac:spMkLst>
            <pc:docMk/>
            <pc:sldMk cId="1926321530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926321530" sldId="30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47.682" v="18" actId="1076"/>
        <pc:sldMkLst>
          <pc:docMk/>
          <pc:sldMk cId="1297864930" sldId="309"/>
        </pc:sldMkLst>
        <pc:spChg chg="mod">
          <ac:chgData name="William Grey" userId="37b73424-c081-4fc2-b1af-363f4f3fd4f3" providerId="ADAL" clId="{E2B800A5-4077-4621-866C-269338C00E1E}" dt="2021-09-21T12:03:47.682" v="18" actId="1076"/>
          <ac:spMkLst>
            <pc:docMk/>
            <pc:sldMk cId="129786493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297864930" sldId="30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54.514" v="19" actId="1076"/>
        <pc:sldMkLst>
          <pc:docMk/>
          <pc:sldMk cId="35768145" sldId="311"/>
        </pc:sldMkLst>
        <pc:spChg chg="mod">
          <ac:chgData name="William Grey" userId="37b73424-c081-4fc2-b1af-363f4f3fd4f3" providerId="ADAL" clId="{E2B800A5-4077-4621-866C-269338C00E1E}" dt="2021-09-21T12:03:54.514" v="19" actId="1076"/>
          <ac:spMkLst>
            <pc:docMk/>
            <pc:sldMk cId="35768145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35768145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53" v="8" actId="27636"/>
        <pc:sldMkLst>
          <pc:docMk/>
          <pc:sldMk cId="551445606" sldId="313"/>
        </pc:sldMkLst>
        <pc:spChg chg="mod">
          <ac:chgData name="William Grey" userId="37b73424-c081-4fc2-b1af-363f4f3fd4f3" providerId="ADAL" clId="{E2B800A5-4077-4621-866C-269338C00E1E}" dt="2021-09-21T12:03:39.053" v="8" actId="27636"/>
          <ac:spMkLst>
            <pc:docMk/>
            <pc:sldMk cId="551445606" sldId="31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8.992" v="2" actId="27636"/>
        <pc:sldMkLst>
          <pc:docMk/>
          <pc:sldMk cId="1586421395" sldId="314"/>
        </pc:sldMkLst>
        <pc:spChg chg="mod">
          <ac:chgData name="William Grey" userId="37b73424-c081-4fc2-b1af-363f4f3fd4f3" providerId="ADAL" clId="{E2B800A5-4077-4621-866C-269338C00E1E}" dt="2021-09-21T12:03:38.992" v="2" actId="27636"/>
          <ac:spMkLst>
            <pc:docMk/>
            <pc:sldMk cId="1586421395" sldId="314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782401512" sldId="315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782401512" sldId="31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32" v="15" actId="27636"/>
        <pc:sldMkLst>
          <pc:docMk/>
          <pc:sldMk cId="1167650250" sldId="317"/>
        </pc:sldMkLst>
        <pc:spChg chg="mod">
          <ac:chgData name="William Grey" userId="37b73424-c081-4fc2-b1af-363f4f3fd4f3" providerId="ADAL" clId="{E2B800A5-4077-4621-866C-269338C00E1E}" dt="2021-09-21T12:03:39.132" v="15" actId="27636"/>
          <ac:spMkLst>
            <pc:docMk/>
            <pc:sldMk cId="1167650250" sldId="317"/>
            <ac:spMk id="2" creationId="{0C14A9DA-53F0-4151-B310-FECD26F7ACD3}"/>
          </ac:spMkLst>
        </pc:spChg>
      </pc:sldChg>
      <pc:sldChg chg="modSp mod">
        <pc:chgData name="William Grey" userId="37b73424-c081-4fc2-b1af-363f4f3fd4f3" providerId="ADAL" clId="{E2B800A5-4077-4621-866C-269338C00E1E}" dt="2021-09-21T12:03:39.088" v="10" actId="27636"/>
        <pc:sldMkLst>
          <pc:docMk/>
          <pc:sldMk cId="419296648" sldId="318"/>
        </pc:sldMkLst>
        <pc:spChg chg="mod">
          <ac:chgData name="William Grey" userId="37b73424-c081-4fc2-b1af-363f4f3fd4f3" providerId="ADAL" clId="{E2B800A5-4077-4621-866C-269338C00E1E}" dt="2021-09-21T12:03:39.088" v="10" actId="27636"/>
          <ac:spMkLst>
            <pc:docMk/>
            <pc:sldMk cId="419296648" sldId="318"/>
            <ac:spMk id="2" creationId="{0D17BB23-B45E-4F48-82E8-22ADA58DFB37}"/>
          </ac:spMkLst>
        </pc:spChg>
      </pc:sldChg>
      <pc:sldChg chg="modSp mod">
        <pc:chgData name="William Grey" userId="37b73424-c081-4fc2-b1af-363f4f3fd4f3" providerId="ADAL" clId="{E2B800A5-4077-4621-866C-269338C00E1E}" dt="2021-09-21T12:03:39.064" v="9" actId="27636"/>
        <pc:sldMkLst>
          <pc:docMk/>
          <pc:sldMk cId="2576604680" sldId="319"/>
        </pc:sldMkLst>
        <pc:spChg chg="mod">
          <ac:chgData name="William Grey" userId="37b73424-c081-4fc2-b1af-363f4f3fd4f3" providerId="ADAL" clId="{E2B800A5-4077-4621-866C-269338C00E1E}" dt="2021-09-21T12:03:39.064" v="9" actId="27636"/>
          <ac:spMkLst>
            <pc:docMk/>
            <pc:sldMk cId="2576604680" sldId="319"/>
            <ac:spMk id="2" creationId="{0D17BB23-B45E-4F48-82E8-22ADA58DFB37}"/>
          </ac:spMkLst>
        </pc:spChg>
      </pc:sldChg>
    </pc:docChg>
  </pc:docChgLst>
  <pc:docChgLst>
    <pc:chgData name="William Grey" userId="37b73424-c081-4fc2-b1af-363f4f3fd4f3" providerId="ADAL" clId="{E35470C5-74A4-43AF-B779-238671903AFC}"/>
    <pc:docChg chg="undo custSel addSld delSld modSld sldOrd modMainMaster">
      <pc:chgData name="William Grey" userId="37b73424-c081-4fc2-b1af-363f4f3fd4f3" providerId="ADAL" clId="{E35470C5-74A4-43AF-B779-238671903AFC}" dt="2022-07-30T14:52:56.421" v="431" actId="47"/>
      <pc:docMkLst>
        <pc:docMk/>
      </pc:docMkLst>
      <pc:sldChg chg="modSp del mod">
        <pc:chgData name="William Grey" userId="37b73424-c081-4fc2-b1af-363f4f3fd4f3" providerId="ADAL" clId="{E35470C5-74A4-43AF-B779-238671903AFC}" dt="2022-07-30T14:52:38.171" v="417" actId="47"/>
        <pc:sldMkLst>
          <pc:docMk/>
          <pc:sldMk cId="2965426451" sldId="270"/>
        </pc:sldMkLst>
        <pc:spChg chg="mod">
          <ac:chgData name="William Grey" userId="37b73424-c081-4fc2-b1af-363f4f3fd4f3" providerId="ADAL" clId="{E35470C5-74A4-43AF-B779-238671903AFC}" dt="2022-07-30T13:58:13.077" v="93" actId="1076"/>
          <ac:spMkLst>
            <pc:docMk/>
            <pc:sldMk cId="2965426451" sldId="270"/>
            <ac:spMk id="4" creationId="{00000000-0000-0000-0000-000000000000}"/>
          </ac:spMkLst>
        </pc:spChg>
      </pc:sldChg>
      <pc:sldChg chg="modSp del mod">
        <pc:chgData name="William Grey" userId="37b73424-c081-4fc2-b1af-363f4f3fd4f3" providerId="ADAL" clId="{E35470C5-74A4-43AF-B779-238671903AFC}" dt="2022-07-30T14:52:39.649" v="421" actId="47"/>
        <pc:sldMkLst>
          <pc:docMk/>
          <pc:sldMk cId="3037775772" sldId="271"/>
        </pc:sldMkLst>
        <pc:spChg chg="mod">
          <ac:chgData name="William Grey" userId="37b73424-c081-4fc2-b1af-363f4f3fd4f3" providerId="ADAL" clId="{E35470C5-74A4-43AF-B779-238671903AFC}" dt="2022-07-30T14:04:03.456" v="180" actId="1076"/>
          <ac:spMkLst>
            <pc:docMk/>
            <pc:sldMk cId="3037775772" sldId="271"/>
            <ac:spMk id="4" creationId="{00000000-0000-0000-0000-000000000000}"/>
          </ac:spMkLst>
        </pc:spChg>
      </pc:sldChg>
      <pc:sldChg chg="addSp modSp del mod">
        <pc:chgData name="William Grey" userId="37b73424-c081-4fc2-b1af-363f4f3fd4f3" providerId="ADAL" clId="{E35470C5-74A4-43AF-B779-238671903AFC}" dt="2022-07-30T14:52:39.397" v="420" actId="47"/>
        <pc:sldMkLst>
          <pc:docMk/>
          <pc:sldMk cId="803412125" sldId="273"/>
        </pc:sldMkLst>
        <pc:spChg chg="mod">
          <ac:chgData name="William Grey" userId="37b73424-c081-4fc2-b1af-363f4f3fd4f3" providerId="ADAL" clId="{E35470C5-74A4-43AF-B779-238671903AFC}" dt="2022-07-30T14:03:45.816" v="175" actId="14100"/>
          <ac:spMkLst>
            <pc:docMk/>
            <pc:sldMk cId="803412125" sldId="273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3:31.504" v="162" actId="1076"/>
          <ac:spMkLst>
            <pc:docMk/>
            <pc:sldMk cId="803412125" sldId="273"/>
            <ac:spMk id="3" creationId="{00000000-0000-0000-0000-000000000000}"/>
          </ac:spMkLst>
        </pc:spChg>
        <pc:spChg chg="add mod">
          <ac:chgData name="William Grey" userId="37b73424-c081-4fc2-b1af-363f4f3fd4f3" providerId="ADAL" clId="{E35470C5-74A4-43AF-B779-238671903AFC}" dt="2022-07-30T14:03:55.539" v="179" actId="1076"/>
          <ac:spMkLst>
            <pc:docMk/>
            <pc:sldMk cId="803412125" sldId="273"/>
            <ac:spMk id="5" creationId="{4F97D3E8-D1B3-4473-ADBF-7854221BD42F}"/>
          </ac:spMkLst>
        </pc:spChg>
      </pc:sldChg>
      <pc:sldChg chg="add del">
        <pc:chgData name="William Grey" userId="37b73424-c081-4fc2-b1af-363f4f3fd4f3" providerId="ADAL" clId="{E35470C5-74A4-43AF-B779-238671903AFC}" dt="2022-07-30T14:17:37.563" v="223" actId="2696"/>
        <pc:sldMkLst>
          <pc:docMk/>
          <pc:sldMk cId="724147451" sldId="276"/>
        </pc:sldMkLst>
      </pc:sldChg>
      <pc:sldChg chg="modSp add del mod">
        <pc:chgData name="William Grey" userId="37b73424-c081-4fc2-b1af-363f4f3fd4f3" providerId="ADAL" clId="{E35470C5-74A4-43AF-B779-238671903AFC}" dt="2022-07-30T14:36:44.489" v="321" actId="2696"/>
        <pc:sldMkLst>
          <pc:docMk/>
          <pc:sldMk cId="1098055177" sldId="276"/>
        </pc:sldMkLst>
        <pc:spChg chg="mod">
          <ac:chgData name="William Grey" userId="37b73424-c081-4fc2-b1af-363f4f3fd4f3" providerId="ADAL" clId="{E35470C5-74A4-43AF-B779-238671903AFC}" dt="2022-07-30T14:18:31.132" v="239" actId="20577"/>
          <ac:spMkLst>
            <pc:docMk/>
            <pc:sldMk cId="1098055177" sldId="276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E35470C5-74A4-43AF-B779-238671903AFC}" dt="2022-07-30T14:37:37.141" v="325" actId="20577"/>
        <pc:sldMkLst>
          <pc:docMk/>
          <pc:sldMk cId="1399999471" sldId="276"/>
        </pc:sldMkLst>
        <pc:spChg chg="mod">
          <ac:chgData name="William Grey" userId="37b73424-c081-4fc2-b1af-363f4f3fd4f3" providerId="ADAL" clId="{E35470C5-74A4-43AF-B779-238671903AFC}" dt="2022-07-30T14:37:37.141" v="325" actId="20577"/>
          <ac:spMkLst>
            <pc:docMk/>
            <pc:sldMk cId="1399999471" sldId="276"/>
            <ac:spMk id="2" creationId="{00000000-0000-0000-0000-000000000000}"/>
          </ac:spMkLst>
        </pc:spChg>
      </pc:sldChg>
      <pc:sldChg chg="add del">
        <pc:chgData name="William Grey" userId="37b73424-c081-4fc2-b1af-363f4f3fd4f3" providerId="ADAL" clId="{E35470C5-74A4-43AF-B779-238671903AFC}" dt="2022-07-30T14:37:16.892" v="323" actId="2696"/>
        <pc:sldMkLst>
          <pc:docMk/>
          <pc:sldMk cId="3260407900" sldId="276"/>
        </pc:sldMkLst>
      </pc:sldChg>
      <pc:sldChg chg="del">
        <pc:chgData name="William Grey" userId="37b73424-c081-4fc2-b1af-363f4f3fd4f3" providerId="ADAL" clId="{E35470C5-74A4-43AF-B779-238671903AFC}" dt="2022-07-30T14:52:43.754" v="430" actId="47"/>
        <pc:sldMkLst>
          <pc:docMk/>
          <pc:sldMk cId="1057890084" sldId="277"/>
        </pc:sldMkLst>
      </pc:sldChg>
      <pc:sldChg chg="addSp delSp modSp mod">
        <pc:chgData name="William Grey" userId="37b73424-c081-4fc2-b1af-363f4f3fd4f3" providerId="ADAL" clId="{E35470C5-74A4-43AF-B779-238671903AFC}" dt="2022-07-30T14:29:25.346" v="320" actId="20577"/>
        <pc:sldMkLst>
          <pc:docMk/>
          <pc:sldMk cId="1394556058" sldId="284"/>
        </pc:sldMkLst>
        <pc:spChg chg="mod">
          <ac:chgData name="William Grey" userId="37b73424-c081-4fc2-b1af-363f4f3fd4f3" providerId="ADAL" clId="{E35470C5-74A4-43AF-B779-238671903AFC}" dt="2022-07-30T14:29:25.346" v="320" actId="20577"/>
          <ac:spMkLst>
            <pc:docMk/>
            <pc:sldMk cId="1394556058" sldId="284"/>
            <ac:spMk id="2" creationId="{2131AB0E-EC18-471C-B3BE-5A4C62994735}"/>
          </ac:spMkLst>
        </pc:spChg>
        <pc:spChg chg="del">
          <ac:chgData name="William Grey" userId="37b73424-c081-4fc2-b1af-363f4f3fd4f3" providerId="ADAL" clId="{E35470C5-74A4-43AF-B779-238671903AFC}" dt="2022-07-29T21:58:33.318" v="47" actId="478"/>
          <ac:spMkLst>
            <pc:docMk/>
            <pc:sldMk cId="1394556058" sldId="284"/>
            <ac:spMk id="3" creationId="{39DCD945-2A38-4FC4-821C-3F2D71AA6AE1}"/>
          </ac:spMkLst>
        </pc:spChg>
        <pc:spChg chg="add mod">
          <ac:chgData name="William Grey" userId="37b73424-c081-4fc2-b1af-363f4f3fd4f3" providerId="ADAL" clId="{E35470C5-74A4-43AF-B779-238671903AFC}" dt="2022-07-29T21:58:33.318" v="47" actId="478"/>
          <ac:spMkLst>
            <pc:docMk/>
            <pc:sldMk cId="1394556058" sldId="284"/>
            <ac:spMk id="5" creationId="{CFD4AD33-9973-4BF7-A5A0-EABDFB67CAAC}"/>
          </ac:spMkLst>
        </pc:spChg>
      </pc:sldChg>
      <pc:sldChg chg="modSp mod modAnim">
        <pc:chgData name="William Grey" userId="37b73424-c081-4fc2-b1af-363f4f3fd4f3" providerId="ADAL" clId="{E35470C5-74A4-43AF-B779-238671903AFC}" dt="2022-07-30T14:00:21.042" v="117"/>
        <pc:sldMkLst>
          <pc:docMk/>
          <pc:sldMk cId="757698589" sldId="285"/>
        </pc:sldMkLst>
        <pc:spChg chg="mod">
          <ac:chgData name="William Grey" userId="37b73424-c081-4fc2-b1af-363f4f3fd4f3" providerId="ADAL" clId="{E35470C5-74A4-43AF-B779-238671903AFC}" dt="2022-07-30T14:00:08.791" v="116" actId="1076"/>
          <ac:spMkLst>
            <pc:docMk/>
            <pc:sldMk cId="757698589" sldId="28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35470C5-74A4-43AF-B779-238671903AFC}" dt="2022-07-30T14:52:39.995" v="422" actId="47"/>
        <pc:sldMkLst>
          <pc:docMk/>
          <pc:sldMk cId="1571352922" sldId="286"/>
        </pc:sldMkLst>
        <pc:spChg chg="mod">
          <ac:chgData name="William Grey" userId="37b73424-c081-4fc2-b1af-363f4f3fd4f3" providerId="ADAL" clId="{E35470C5-74A4-43AF-B779-238671903AFC}" dt="2022-07-30T14:04:53.465" v="184" actId="1076"/>
          <ac:spMkLst>
            <pc:docMk/>
            <pc:sldMk cId="1571352922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4:59.404" v="185" actId="1076"/>
          <ac:spMkLst>
            <pc:docMk/>
            <pc:sldMk cId="1571352922" sldId="286"/>
            <ac:spMk id="4" creationId="{00000000-0000-0000-0000-000000000000}"/>
          </ac:spMkLst>
        </pc:spChg>
      </pc:sldChg>
      <pc:sldChg chg="modSp add mod modAnim">
        <pc:chgData name="William Grey" userId="37b73424-c081-4fc2-b1af-363f4f3fd4f3" providerId="ADAL" clId="{E35470C5-74A4-43AF-B779-238671903AFC}" dt="2022-07-30T14:39:49.660" v="363"/>
        <pc:sldMkLst>
          <pc:docMk/>
          <pc:sldMk cId="1480629571" sldId="291"/>
        </pc:sldMkLst>
        <pc:spChg chg="mod">
          <ac:chgData name="William Grey" userId="37b73424-c081-4fc2-b1af-363f4f3fd4f3" providerId="ADAL" clId="{E35470C5-74A4-43AF-B779-238671903AFC}" dt="2022-07-30T14:38:57.371" v="355" actId="20577"/>
          <ac:spMkLst>
            <pc:docMk/>
            <pc:sldMk cId="1480629571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38:49.553" v="352" actId="1076"/>
          <ac:spMkLst>
            <pc:docMk/>
            <pc:sldMk cId="1480629571" sldId="291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E35470C5-74A4-43AF-B779-238671903AFC}" dt="2022-07-30T14:36:44.489" v="321" actId="2696"/>
        <pc:sldMkLst>
          <pc:docMk/>
          <pc:sldMk cId="2678988692" sldId="291"/>
        </pc:sldMkLst>
      </pc:sldChg>
      <pc:sldChg chg="delSp modSp del mod modAnim">
        <pc:chgData name="William Grey" userId="37b73424-c081-4fc2-b1af-363f4f3fd4f3" providerId="ADAL" clId="{E35470C5-74A4-43AF-B779-238671903AFC}" dt="2022-07-30T14:52:38.734" v="418" actId="47"/>
        <pc:sldMkLst>
          <pc:docMk/>
          <pc:sldMk cId="982804661" sldId="292"/>
        </pc:sldMkLst>
        <pc:spChg chg="mod">
          <ac:chgData name="William Grey" userId="37b73424-c081-4fc2-b1af-363f4f3fd4f3" providerId="ADAL" clId="{E35470C5-74A4-43AF-B779-238671903AFC}" dt="2022-07-30T13:58:33.148" v="97" actId="14100"/>
          <ac:spMkLst>
            <pc:docMk/>
            <pc:sldMk cId="98280466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1:29.741" v="139" actId="255"/>
          <ac:spMkLst>
            <pc:docMk/>
            <pc:sldMk cId="982804661" sldId="292"/>
            <ac:spMk id="4" creationId="{00000000-0000-0000-0000-000000000000}"/>
          </ac:spMkLst>
        </pc:spChg>
        <pc:spChg chg="del mod">
          <ac:chgData name="William Grey" userId="37b73424-c081-4fc2-b1af-363f4f3fd4f3" providerId="ADAL" clId="{E35470C5-74A4-43AF-B779-238671903AFC}" dt="2022-07-30T14:01:15.532" v="138"/>
          <ac:spMkLst>
            <pc:docMk/>
            <pc:sldMk cId="982804661" sldId="292"/>
            <ac:spMk id="7" creationId="{00000000-0000-0000-0000-000000000000}"/>
          </ac:spMkLst>
        </pc:spChg>
      </pc:sldChg>
      <pc:sldChg chg="del">
        <pc:chgData name="William Grey" userId="37b73424-c081-4fc2-b1af-363f4f3fd4f3" providerId="ADAL" clId="{E35470C5-74A4-43AF-B779-238671903AFC}" dt="2022-07-30T14:36:44.489" v="321" actId="2696"/>
        <pc:sldMkLst>
          <pc:docMk/>
          <pc:sldMk cId="2674830720" sldId="293"/>
        </pc:sldMkLst>
      </pc:sldChg>
      <pc:sldChg chg="modSp add mod">
        <pc:chgData name="William Grey" userId="37b73424-c081-4fc2-b1af-363f4f3fd4f3" providerId="ADAL" clId="{E35470C5-74A4-43AF-B779-238671903AFC}" dt="2022-07-30T14:40:25.048" v="378" actId="20577"/>
        <pc:sldMkLst>
          <pc:docMk/>
          <pc:sldMk cId="3733583922" sldId="293"/>
        </pc:sldMkLst>
        <pc:spChg chg="mod">
          <ac:chgData name="William Grey" userId="37b73424-c081-4fc2-b1af-363f4f3fd4f3" providerId="ADAL" clId="{E35470C5-74A4-43AF-B779-238671903AFC}" dt="2022-07-30T14:40:02.988" v="368" actId="20577"/>
          <ac:spMkLst>
            <pc:docMk/>
            <pc:sldMk cId="3733583922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40:25.048" v="378" actId="20577"/>
          <ac:spMkLst>
            <pc:docMk/>
            <pc:sldMk cId="3733583922" sldId="293"/>
            <ac:spMk id="4" creationId="{00000000-0000-0000-0000-000000000000}"/>
          </ac:spMkLst>
        </pc:spChg>
      </pc:sldChg>
      <pc:sldChg chg="addSp modSp del mod">
        <pc:chgData name="William Grey" userId="37b73424-c081-4fc2-b1af-363f4f3fd4f3" providerId="ADAL" clId="{E35470C5-74A4-43AF-B779-238671903AFC}" dt="2022-07-30T14:52:41.485" v="426" actId="47"/>
        <pc:sldMkLst>
          <pc:docMk/>
          <pc:sldMk cId="4170104301" sldId="294"/>
        </pc:sldMkLst>
        <pc:spChg chg="mod">
          <ac:chgData name="William Grey" userId="37b73424-c081-4fc2-b1af-363f4f3fd4f3" providerId="ADAL" clId="{E35470C5-74A4-43AF-B779-238671903AFC}" dt="2022-07-30T14:06:25.632" v="192" actId="21"/>
          <ac:spMkLst>
            <pc:docMk/>
            <pc:sldMk cId="4170104301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6:50.394" v="206" actId="27636"/>
          <ac:spMkLst>
            <pc:docMk/>
            <pc:sldMk cId="4170104301" sldId="294"/>
            <ac:spMk id="3" creationId="{00000000-0000-0000-0000-000000000000}"/>
          </ac:spMkLst>
        </pc:spChg>
        <pc:spChg chg="add mod">
          <ac:chgData name="William Grey" userId="37b73424-c081-4fc2-b1af-363f4f3fd4f3" providerId="ADAL" clId="{E35470C5-74A4-43AF-B779-238671903AFC}" dt="2022-07-30T14:07:35.295" v="217" actId="1076"/>
          <ac:spMkLst>
            <pc:docMk/>
            <pc:sldMk cId="4170104301" sldId="294"/>
            <ac:spMk id="5" creationId="{CD0F505C-D40D-4A91-BD1F-F24F251B8CDF}"/>
          </ac:spMkLst>
        </pc:spChg>
      </pc:sldChg>
      <pc:sldChg chg="add">
        <pc:chgData name="William Grey" userId="37b73424-c081-4fc2-b1af-363f4f3fd4f3" providerId="ADAL" clId="{E35470C5-74A4-43AF-B779-238671903AFC}" dt="2022-07-30T14:36:49.274" v="322"/>
        <pc:sldMkLst>
          <pc:docMk/>
          <pc:sldMk cId="76519114" sldId="295"/>
        </pc:sldMkLst>
      </pc:sldChg>
      <pc:sldChg chg="del">
        <pc:chgData name="William Grey" userId="37b73424-c081-4fc2-b1af-363f4f3fd4f3" providerId="ADAL" clId="{E35470C5-74A4-43AF-B779-238671903AFC}" dt="2022-07-30T14:36:44.489" v="321" actId="2696"/>
        <pc:sldMkLst>
          <pc:docMk/>
          <pc:sldMk cId="3229597419" sldId="295"/>
        </pc:sldMkLst>
      </pc:sldChg>
      <pc:sldChg chg="modSp add mod">
        <pc:chgData name="William Grey" userId="37b73424-c081-4fc2-b1af-363f4f3fd4f3" providerId="ADAL" clId="{E35470C5-74A4-43AF-B779-238671903AFC}" dt="2022-07-30T14:41:29.766" v="415" actId="20577"/>
        <pc:sldMkLst>
          <pc:docMk/>
          <pc:sldMk cId="891511056" sldId="296"/>
        </pc:sldMkLst>
        <pc:spChg chg="mod">
          <ac:chgData name="William Grey" userId="37b73424-c081-4fc2-b1af-363f4f3fd4f3" providerId="ADAL" clId="{E35470C5-74A4-43AF-B779-238671903AFC}" dt="2022-07-30T14:41:29.766" v="415" actId="20577"/>
          <ac:spMkLst>
            <pc:docMk/>
            <pc:sldMk cId="891511056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41:27.428" v="411" actId="1076"/>
          <ac:spMkLst>
            <pc:docMk/>
            <pc:sldMk cId="891511056" sldId="296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E35470C5-74A4-43AF-B779-238671903AFC}" dt="2022-07-30T14:36:44.489" v="321" actId="2696"/>
        <pc:sldMkLst>
          <pc:docMk/>
          <pc:sldMk cId="1640518840" sldId="296"/>
        </pc:sldMkLst>
      </pc:sldChg>
      <pc:sldChg chg="modSp del mod ord">
        <pc:chgData name="William Grey" userId="37b73424-c081-4fc2-b1af-363f4f3fd4f3" providerId="ADAL" clId="{E35470C5-74A4-43AF-B779-238671903AFC}" dt="2022-07-30T14:52:40.688" v="424" actId="47"/>
        <pc:sldMkLst>
          <pc:docMk/>
          <pc:sldMk cId="547026378" sldId="299"/>
        </pc:sldMkLst>
        <pc:spChg chg="mod">
          <ac:chgData name="William Grey" userId="37b73424-c081-4fc2-b1af-363f4f3fd4f3" providerId="ADAL" clId="{E35470C5-74A4-43AF-B779-238671903AFC}" dt="2022-07-30T14:05:19.759" v="186" actId="1076"/>
          <ac:spMkLst>
            <pc:docMk/>
            <pc:sldMk cId="547026378" sldId="299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35470C5-74A4-43AF-B779-238671903AFC}" dt="2022-07-30T14:52:39.088" v="419" actId="47"/>
        <pc:sldMkLst>
          <pc:docMk/>
          <pc:sldMk cId="2060654488" sldId="307"/>
        </pc:sldMkLst>
        <pc:spChg chg="mod">
          <ac:chgData name="William Grey" userId="37b73424-c081-4fc2-b1af-363f4f3fd4f3" providerId="ADAL" clId="{E35470C5-74A4-43AF-B779-238671903AFC}" dt="2022-07-30T14:03:08.320" v="160" actId="1076"/>
          <ac:spMkLst>
            <pc:docMk/>
            <pc:sldMk cId="2060654488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3:02.263" v="159" actId="20577"/>
          <ac:spMkLst>
            <pc:docMk/>
            <pc:sldMk cId="2060654488" sldId="307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E35470C5-74A4-43AF-B779-238671903AFC}" dt="2022-07-30T14:52:42.933" v="429" actId="47"/>
        <pc:sldMkLst>
          <pc:docMk/>
          <pc:sldMk cId="1926321530" sldId="308"/>
        </pc:sldMkLst>
      </pc:sldChg>
      <pc:sldChg chg="modSp mod">
        <pc:chgData name="William Grey" userId="37b73424-c081-4fc2-b1af-363f4f3fd4f3" providerId="ADAL" clId="{E35470C5-74A4-43AF-B779-238671903AFC}" dt="2022-07-29T21:57:00.438" v="8" actId="1076"/>
        <pc:sldMkLst>
          <pc:docMk/>
          <pc:sldMk cId="1297864930" sldId="309"/>
        </pc:sldMkLst>
        <pc:spChg chg="mod">
          <ac:chgData name="William Grey" userId="37b73424-c081-4fc2-b1af-363f4f3fd4f3" providerId="ADAL" clId="{E35470C5-74A4-43AF-B779-238671903AFC}" dt="2022-07-29T21:57:00.438" v="8" actId="1076"/>
          <ac:spMkLst>
            <pc:docMk/>
            <pc:sldMk cId="1297864930" sldId="30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29T21:57:06.122" v="9" actId="1076"/>
        <pc:sldMkLst>
          <pc:docMk/>
          <pc:sldMk cId="35768145" sldId="311"/>
        </pc:sldMkLst>
        <pc:spChg chg="mod">
          <ac:chgData name="William Grey" userId="37b73424-c081-4fc2-b1af-363f4f3fd4f3" providerId="ADAL" clId="{E35470C5-74A4-43AF-B779-238671903AFC}" dt="2022-07-29T21:57:06.122" v="9" actId="1076"/>
          <ac:spMkLst>
            <pc:docMk/>
            <pc:sldMk cId="35768145" sldId="311"/>
            <ac:spMk id="3" creationId="{00000000-0000-0000-0000-000000000000}"/>
          </ac:spMkLst>
        </pc:spChg>
      </pc:sldChg>
      <pc:sldChg chg="modSp del mod ord">
        <pc:chgData name="William Grey" userId="37b73424-c081-4fc2-b1af-363f4f3fd4f3" providerId="ADAL" clId="{E35470C5-74A4-43AF-B779-238671903AFC}" dt="2022-07-30T14:52:40.332" v="423" actId="47"/>
        <pc:sldMkLst>
          <pc:docMk/>
          <pc:sldMk cId="551445606" sldId="313"/>
        </pc:sldMkLst>
        <pc:spChg chg="mod">
          <ac:chgData name="William Grey" userId="37b73424-c081-4fc2-b1af-363f4f3fd4f3" providerId="ADAL" clId="{E35470C5-74A4-43AF-B779-238671903AFC}" dt="2022-07-30T14:05:40.393" v="190" actId="255"/>
          <ac:spMkLst>
            <pc:docMk/>
            <pc:sldMk cId="551445606" sldId="313"/>
            <ac:spMk id="4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5:44.828" v="191" actId="1076"/>
          <ac:spMkLst>
            <pc:docMk/>
            <pc:sldMk cId="551445606" sldId="313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29T21:57:26.290" v="10" actId="1076"/>
        <pc:sldMkLst>
          <pc:docMk/>
          <pc:sldMk cId="1586421395" sldId="314"/>
        </pc:sldMkLst>
        <pc:spChg chg="mod">
          <ac:chgData name="William Grey" userId="37b73424-c081-4fc2-b1af-363f4f3fd4f3" providerId="ADAL" clId="{E35470C5-74A4-43AF-B779-238671903AFC}" dt="2022-07-29T21:57:26.290" v="10" actId="1076"/>
          <ac:spMkLst>
            <pc:docMk/>
            <pc:sldMk cId="1586421395" sldId="314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E35470C5-74A4-43AF-B779-238671903AFC}" dt="2022-07-30T14:40:57.124" v="404" actId="20577"/>
        <pc:sldMkLst>
          <pc:docMk/>
          <pc:sldMk cId="1067082390" sldId="315"/>
        </pc:sldMkLst>
        <pc:spChg chg="mod">
          <ac:chgData name="William Grey" userId="37b73424-c081-4fc2-b1af-363f4f3fd4f3" providerId="ADAL" clId="{E35470C5-74A4-43AF-B779-238671903AFC}" dt="2022-07-30T14:40:57.124" v="404" actId="20577"/>
          <ac:spMkLst>
            <pc:docMk/>
            <pc:sldMk cId="1067082390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40:48.378" v="382" actId="1076"/>
          <ac:spMkLst>
            <pc:docMk/>
            <pc:sldMk cId="1067082390" sldId="315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E35470C5-74A4-43AF-B779-238671903AFC}" dt="2022-07-30T14:36:44.489" v="321" actId="2696"/>
        <pc:sldMkLst>
          <pc:docMk/>
          <pc:sldMk cId="1782401512" sldId="315"/>
        </pc:sldMkLst>
      </pc:sldChg>
      <pc:sldChg chg="add del">
        <pc:chgData name="William Grey" userId="37b73424-c081-4fc2-b1af-363f4f3fd4f3" providerId="ADAL" clId="{E35470C5-74A4-43AF-B779-238671903AFC}" dt="2022-07-28T22:31:27.730" v="3"/>
        <pc:sldMkLst>
          <pc:docMk/>
          <pc:sldMk cId="289063019" sldId="316"/>
        </pc:sldMkLst>
      </pc:sldChg>
      <pc:sldChg chg="del">
        <pc:chgData name="William Grey" userId="37b73424-c081-4fc2-b1af-363f4f3fd4f3" providerId="ADAL" clId="{E35470C5-74A4-43AF-B779-238671903AFC}" dt="2022-07-30T14:52:56.421" v="431" actId="47"/>
        <pc:sldMkLst>
          <pc:docMk/>
          <pc:sldMk cId="1167650250" sldId="317"/>
        </pc:sldMkLst>
      </pc:sldChg>
      <pc:sldChg chg="modSp del mod ord">
        <pc:chgData name="William Grey" userId="37b73424-c081-4fc2-b1af-363f4f3fd4f3" providerId="ADAL" clId="{E35470C5-74A4-43AF-B779-238671903AFC}" dt="2022-07-30T14:52:42.363" v="428" actId="47"/>
        <pc:sldMkLst>
          <pc:docMk/>
          <pc:sldMk cId="419296648" sldId="318"/>
        </pc:sldMkLst>
        <pc:spChg chg="mod">
          <ac:chgData name="William Grey" userId="37b73424-c081-4fc2-b1af-363f4f3fd4f3" providerId="ADAL" clId="{E35470C5-74A4-43AF-B779-238671903AFC}" dt="2022-07-30T14:19:09.531" v="275" actId="20577"/>
          <ac:spMkLst>
            <pc:docMk/>
            <pc:sldMk cId="419296648" sldId="318"/>
            <ac:spMk id="2" creationId="{0D17BB23-B45E-4F48-82E8-22ADA58DFB37}"/>
          </ac:spMkLst>
        </pc:spChg>
        <pc:spChg chg="mod">
          <ac:chgData name="William Grey" userId="37b73424-c081-4fc2-b1af-363f4f3fd4f3" providerId="ADAL" clId="{E35470C5-74A4-43AF-B779-238671903AFC}" dt="2022-07-30T14:18:57.265" v="245" actId="1076"/>
          <ac:spMkLst>
            <pc:docMk/>
            <pc:sldMk cId="419296648" sldId="318"/>
            <ac:spMk id="3" creationId="{C425EA0C-AE13-4E48-BD2D-9166D47E3056}"/>
          </ac:spMkLst>
        </pc:spChg>
      </pc:sldChg>
      <pc:sldChg chg="modSp del mod">
        <pc:chgData name="William Grey" userId="37b73424-c081-4fc2-b1af-363f4f3fd4f3" providerId="ADAL" clId="{E35470C5-74A4-43AF-B779-238671903AFC}" dt="2022-07-30T14:52:41.912" v="427" actId="47"/>
        <pc:sldMkLst>
          <pc:docMk/>
          <pc:sldMk cId="2576604680" sldId="319"/>
        </pc:sldMkLst>
        <pc:spChg chg="mod">
          <ac:chgData name="William Grey" userId="37b73424-c081-4fc2-b1af-363f4f3fd4f3" providerId="ADAL" clId="{E35470C5-74A4-43AF-B779-238671903AFC}" dt="2022-07-30T14:18:15.579" v="234" actId="20577"/>
          <ac:spMkLst>
            <pc:docMk/>
            <pc:sldMk cId="2576604680" sldId="319"/>
            <ac:spMk id="2" creationId="{0D17BB23-B45E-4F48-82E8-22ADA58DFB37}"/>
          </ac:spMkLst>
        </pc:spChg>
        <pc:spChg chg="mod">
          <ac:chgData name="William Grey" userId="37b73424-c081-4fc2-b1af-363f4f3fd4f3" providerId="ADAL" clId="{E35470C5-74A4-43AF-B779-238671903AFC}" dt="2022-07-30T14:18:25.666" v="237" actId="1076"/>
          <ac:spMkLst>
            <pc:docMk/>
            <pc:sldMk cId="2576604680" sldId="319"/>
            <ac:spMk id="3" creationId="{C425EA0C-AE13-4E48-BD2D-9166D47E3056}"/>
          </ac:spMkLst>
        </pc:spChg>
      </pc:sldChg>
      <pc:sldChg chg="del">
        <pc:chgData name="William Grey" userId="37b73424-c081-4fc2-b1af-363f4f3fd4f3" providerId="ADAL" clId="{E35470C5-74A4-43AF-B779-238671903AFC}" dt="2022-07-30T14:06:57.024" v="207" actId="47"/>
        <pc:sldMkLst>
          <pc:docMk/>
          <pc:sldMk cId="230843322" sldId="321"/>
        </pc:sldMkLst>
      </pc:sldChg>
      <pc:sldChg chg="add del ord">
        <pc:chgData name="William Grey" userId="37b73424-c081-4fc2-b1af-363f4f3fd4f3" providerId="ADAL" clId="{E35470C5-74A4-43AF-B779-238671903AFC}" dt="2022-07-30T14:52:36.931" v="416" actId="47"/>
        <pc:sldMkLst>
          <pc:docMk/>
          <pc:sldMk cId="2207552434" sldId="322"/>
        </pc:sldMkLst>
      </pc:sldChg>
      <pc:sldChg chg="modSp add mod">
        <pc:chgData name="William Grey" userId="37b73424-c081-4fc2-b1af-363f4f3fd4f3" providerId="ADAL" clId="{E35470C5-74A4-43AF-B779-238671903AFC}" dt="2022-07-30T14:37:43.760" v="326" actId="20577"/>
        <pc:sldMkLst>
          <pc:docMk/>
          <pc:sldMk cId="1263521332" sldId="323"/>
        </pc:sldMkLst>
        <pc:spChg chg="mod">
          <ac:chgData name="William Grey" userId="37b73424-c081-4fc2-b1af-363f4f3fd4f3" providerId="ADAL" clId="{E35470C5-74A4-43AF-B779-238671903AFC}" dt="2022-07-30T14:37:43.760" v="326" actId="20577"/>
          <ac:spMkLst>
            <pc:docMk/>
            <pc:sldMk cId="1263521332" sldId="323"/>
            <ac:spMk id="2" creationId="{00000000-0000-0000-0000-000000000000}"/>
          </ac:spMkLst>
        </pc:spChg>
      </pc:sldChg>
      <pc:sldChg chg="add del">
        <pc:chgData name="William Grey" userId="37b73424-c081-4fc2-b1af-363f4f3fd4f3" providerId="ADAL" clId="{E35470C5-74A4-43AF-B779-238671903AFC}" dt="2022-07-30T14:17:37.563" v="223" actId="2696"/>
        <pc:sldMkLst>
          <pc:docMk/>
          <pc:sldMk cId="2865985287" sldId="323"/>
        </pc:sldMkLst>
      </pc:sldChg>
      <pc:sldChg chg="modSp add del mod">
        <pc:chgData name="William Grey" userId="37b73424-c081-4fc2-b1af-363f4f3fd4f3" providerId="ADAL" clId="{E35470C5-74A4-43AF-B779-238671903AFC}" dt="2022-07-30T14:36:44.489" v="321" actId="2696"/>
        <pc:sldMkLst>
          <pc:docMk/>
          <pc:sldMk cId="3927544403" sldId="323"/>
        </pc:sldMkLst>
        <pc:spChg chg="mod">
          <ac:chgData name="William Grey" userId="37b73424-c081-4fc2-b1af-363f4f3fd4f3" providerId="ADAL" clId="{E35470C5-74A4-43AF-B779-238671903AFC}" dt="2022-07-30T14:19:37.106" v="285" actId="20577"/>
          <ac:spMkLst>
            <pc:docMk/>
            <pc:sldMk cId="3927544403" sldId="323"/>
            <ac:spMk id="2" creationId="{00000000-0000-0000-0000-000000000000}"/>
          </ac:spMkLst>
        </pc:spChg>
      </pc:sldChg>
      <pc:sldChg chg="add del">
        <pc:chgData name="William Grey" userId="37b73424-c081-4fc2-b1af-363f4f3fd4f3" providerId="ADAL" clId="{E35470C5-74A4-43AF-B779-238671903AFC}" dt="2022-07-30T14:37:16.892" v="323" actId="2696"/>
        <pc:sldMkLst>
          <pc:docMk/>
          <pc:sldMk cId="4012169869" sldId="323"/>
        </pc:sldMkLst>
      </pc:sldChg>
      <pc:sldChg chg="modSp add del mod">
        <pc:chgData name="William Grey" userId="37b73424-c081-4fc2-b1af-363f4f3fd4f3" providerId="ADAL" clId="{E35470C5-74A4-43AF-B779-238671903AFC}" dt="2022-07-30T14:17:30.150" v="222" actId="47"/>
        <pc:sldMkLst>
          <pc:docMk/>
          <pc:sldMk cId="1066254353" sldId="324"/>
        </pc:sldMkLst>
        <pc:spChg chg="mod">
          <ac:chgData name="William Grey" userId="37b73424-c081-4fc2-b1af-363f4f3fd4f3" providerId="ADAL" clId="{E35470C5-74A4-43AF-B779-238671903AFC}" dt="2022-07-30T13:59:18.401" v="111" actId="1076"/>
          <ac:spMkLst>
            <pc:docMk/>
            <pc:sldMk cId="1066254353" sldId="324"/>
            <ac:spMk id="2" creationId="{0C0A458F-C443-4F40-977A-30ADEA7A50E2}"/>
          </ac:spMkLst>
        </pc:spChg>
      </pc:sldChg>
      <pc:sldChg chg="modSp new mod">
        <pc:chgData name="William Grey" userId="37b73424-c081-4fc2-b1af-363f4f3fd4f3" providerId="ADAL" clId="{E35470C5-74A4-43AF-B779-238671903AFC}" dt="2022-07-29T21:58:45.646" v="48" actId="12"/>
        <pc:sldMkLst>
          <pc:docMk/>
          <pc:sldMk cId="1252164855" sldId="325"/>
        </pc:sldMkLst>
        <pc:spChg chg="mod">
          <ac:chgData name="William Grey" userId="37b73424-c081-4fc2-b1af-363f4f3fd4f3" providerId="ADAL" clId="{E35470C5-74A4-43AF-B779-238671903AFC}" dt="2022-07-29T21:57:55.095" v="31" actId="20577"/>
          <ac:spMkLst>
            <pc:docMk/>
            <pc:sldMk cId="1252164855" sldId="325"/>
            <ac:spMk id="2" creationId="{1C4F4076-D3F6-4657-B7E6-3F58C7FDAA5B}"/>
          </ac:spMkLst>
        </pc:spChg>
        <pc:spChg chg="mod">
          <ac:chgData name="William Grey" userId="37b73424-c081-4fc2-b1af-363f4f3fd4f3" providerId="ADAL" clId="{E35470C5-74A4-43AF-B779-238671903AFC}" dt="2022-07-29T21:58:45.646" v="48" actId="12"/>
          <ac:spMkLst>
            <pc:docMk/>
            <pc:sldMk cId="1252164855" sldId="325"/>
            <ac:spMk id="3" creationId="{DB77E41C-CBDC-436B-A3F9-788F0B20B167}"/>
          </ac:spMkLst>
        </pc:spChg>
      </pc:sldChg>
      <pc:sldChg chg="modSp add del mod modAnim">
        <pc:chgData name="William Grey" userId="37b73424-c081-4fc2-b1af-363f4f3fd4f3" providerId="ADAL" clId="{E35470C5-74A4-43AF-B779-238671903AFC}" dt="2022-07-30T14:52:41.075" v="425" actId="47"/>
        <pc:sldMkLst>
          <pc:docMk/>
          <pc:sldMk cId="833799606" sldId="326"/>
        </pc:sldMkLst>
        <pc:spChg chg="mod">
          <ac:chgData name="William Grey" userId="37b73424-c081-4fc2-b1af-363f4f3fd4f3" providerId="ADAL" clId="{E35470C5-74A4-43AF-B779-238671903AFC}" dt="2022-07-30T14:07:46.636" v="221" actId="5793"/>
          <ac:spMkLst>
            <pc:docMk/>
            <pc:sldMk cId="833799606" sldId="326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E35470C5-74A4-43AF-B779-238671903AFC}" dt="2022-07-28T22:00:37.779" v="1"/>
        <pc:sldMasterMkLst>
          <pc:docMk/>
          <pc:sldMasterMk cId="16029602" sldId="2147483660"/>
        </pc:sldMasterMkLst>
        <pc:sldLayoutChg chg="addSp delSp modSp mod">
          <pc:chgData name="William Grey" userId="37b73424-c081-4fc2-b1af-363f4f3fd4f3" providerId="ADAL" clId="{E35470C5-74A4-43AF-B779-238671903AFC}" dt="2022-07-28T22:00:37.779" v="1"/>
          <pc:sldLayoutMkLst>
            <pc:docMk/>
            <pc:sldMasterMk cId="16029602" sldId="2147483660"/>
            <pc:sldLayoutMk cId="3017834429" sldId="2147483661"/>
          </pc:sldLayoutMkLst>
          <pc:picChg chg="del">
            <ac:chgData name="William Grey" userId="37b73424-c081-4fc2-b1af-363f4f3fd4f3" providerId="ADAL" clId="{E35470C5-74A4-43AF-B779-238671903AFC}" dt="2022-07-28T22:00:37.176" v="0" actId="478"/>
            <ac:picMkLst>
              <pc:docMk/>
              <pc:sldMasterMk cId="16029602" sldId="2147483660"/>
              <pc:sldLayoutMk cId="3017834429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E35470C5-74A4-43AF-B779-238671903AFC}" dt="2022-07-28T22:00:37.779" v="1"/>
            <ac:picMkLst>
              <pc:docMk/>
              <pc:sldMasterMk cId="16029602" sldId="2147483660"/>
              <pc:sldLayoutMk cId="3017834429" sldId="2147483661"/>
              <ac:picMk id="10" creationId="{C2E57AB6-4827-41DB-BC74-A978422D9956}"/>
            </ac:picMkLst>
          </pc:picChg>
        </pc:sldLayoutChg>
      </pc:sldMasterChg>
    </pc:docChg>
  </pc:docChgLst>
  <pc:docChgLst>
    <pc:chgData name="William Grey" userId="37b73424-c081-4fc2-b1af-363f4f3fd4f3" providerId="ADAL" clId="{29CFF408-8BE3-4343-A365-C17FD1C3AC9E}"/>
    <pc:docChg chg="modSld">
      <pc:chgData name="William Grey" userId="37b73424-c081-4fc2-b1af-363f4f3fd4f3" providerId="ADAL" clId="{29CFF408-8BE3-4343-A365-C17FD1C3AC9E}" dt="2020-02-14T22:13:06.532" v="2" actId="14100"/>
      <pc:docMkLst>
        <pc:docMk/>
      </pc:docMkLst>
      <pc:sldChg chg="modSp">
        <pc:chgData name="William Grey" userId="37b73424-c081-4fc2-b1af-363f4f3fd4f3" providerId="ADAL" clId="{29CFF408-8BE3-4343-A365-C17FD1C3AC9E}" dt="2020-02-14T22:13:06.532" v="2" actId="14100"/>
        <pc:sldMkLst>
          <pc:docMk/>
          <pc:sldMk cId="982804661" sldId="292"/>
        </pc:sldMkLst>
        <pc:spChg chg="mod">
          <ac:chgData name="William Grey" userId="37b73424-c081-4fc2-b1af-363f4f3fd4f3" providerId="ADAL" clId="{29CFF408-8BE3-4343-A365-C17FD1C3AC9E}" dt="2020-02-14T22:13:06.532" v="2" actId="14100"/>
          <ac:spMkLst>
            <pc:docMk/>
            <pc:sldMk cId="982804661" sldId="292"/>
            <ac:spMk id="7" creationId="{00000000-0000-0000-0000-000000000000}"/>
          </ac:spMkLst>
        </pc:spChg>
      </pc:sldChg>
    </pc:docChg>
  </pc:docChgLst>
  <pc:docChgLst>
    <pc:chgData name="William Grey" userId="37b73424-c081-4fc2-b1af-363f4f3fd4f3" providerId="ADAL" clId="{A919214B-025C-4A2D-8F31-FFD542CC43C5}"/>
    <pc:docChg chg="undo custSel addSld delSld modSld sldOrd">
      <pc:chgData name="William Grey" userId="37b73424-c081-4fc2-b1af-363f4f3fd4f3" providerId="ADAL" clId="{A919214B-025C-4A2D-8F31-FFD542CC43C5}" dt="2018-10-09T08:36:03.342" v="4252" actId="20577"/>
      <pc:docMkLst>
        <pc:docMk/>
      </pc:docMkLst>
      <pc:sldChg chg="modSp">
        <pc:chgData name="William Grey" userId="37b73424-c081-4fc2-b1af-363f4f3fd4f3" providerId="ADAL" clId="{A919214B-025C-4A2D-8F31-FFD542CC43C5}" dt="2018-10-01T10:31:57.080" v="3539" actId="20577"/>
        <pc:sldMkLst>
          <pc:docMk/>
          <pc:sldMk cId="1639696133" sldId="266"/>
        </pc:sldMkLst>
        <pc:spChg chg="mod">
          <ac:chgData name="William Grey" userId="37b73424-c081-4fc2-b1af-363f4f3fd4f3" providerId="ADAL" clId="{A919214B-025C-4A2D-8F31-FFD542CC43C5}" dt="2018-10-01T10:31:57.080" v="3539" actId="20577"/>
          <ac:spMkLst>
            <pc:docMk/>
            <pc:sldMk cId="1639696133" sldId="266"/>
            <ac:spMk id="3" creationId="{00000000-0000-0000-0000-000000000000}"/>
          </ac:spMkLst>
        </pc:spChg>
      </pc:sldChg>
      <pc:sldChg chg="addSp delSp modSp modAnim">
        <pc:chgData name="William Grey" userId="37b73424-c081-4fc2-b1af-363f4f3fd4f3" providerId="ADAL" clId="{A919214B-025C-4A2D-8F31-FFD542CC43C5}" dt="2018-09-23T19:13:45.096" v="2477" actId="20577"/>
        <pc:sldMkLst>
          <pc:docMk/>
          <pc:sldMk cId="2965426451" sldId="270"/>
        </pc:sldMkLst>
        <pc:spChg chg="mod">
          <ac:chgData name="William Grey" userId="37b73424-c081-4fc2-b1af-363f4f3fd4f3" providerId="ADAL" clId="{A919214B-025C-4A2D-8F31-FFD542CC43C5}" dt="2018-09-22T21:00:11.926" v="1153" actId="20577"/>
          <ac:spMkLst>
            <pc:docMk/>
            <pc:sldMk cId="2965426451" sldId="270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13:45.096" v="2477" actId="20577"/>
          <ac:spMkLst>
            <pc:docMk/>
            <pc:sldMk cId="2965426451" sldId="270"/>
            <ac:spMk id="4" creationId="{00000000-0000-0000-0000-000000000000}"/>
          </ac:spMkLst>
        </pc:spChg>
        <pc:spChg chg="add del">
          <ac:chgData name="William Grey" userId="37b73424-c081-4fc2-b1af-363f4f3fd4f3" providerId="ADAL" clId="{A919214B-025C-4A2D-8F31-FFD542CC43C5}" dt="2018-09-23T19:07:33.653" v="2401"/>
          <ac:spMkLst>
            <pc:docMk/>
            <pc:sldMk cId="2965426451" sldId="270"/>
            <ac:spMk id="5" creationId="{AB5822F6-E8CB-448F-BC8E-6330201A1180}"/>
          </ac:spMkLst>
        </pc:spChg>
        <pc:spChg chg="del mod">
          <ac:chgData name="William Grey" userId="37b73424-c081-4fc2-b1af-363f4f3fd4f3" providerId="ADAL" clId="{A919214B-025C-4A2D-8F31-FFD542CC43C5}" dt="2018-09-22T21:00:51.604" v="1157" actId="478"/>
          <ac:spMkLst>
            <pc:docMk/>
            <pc:sldMk cId="2965426451" sldId="270"/>
            <ac:spMk id="7" creationId="{00000000-0000-0000-0000-000000000000}"/>
          </ac:spMkLst>
        </pc:spChg>
      </pc:sldChg>
      <pc:sldChg chg="delSp modSp ord modAnim">
        <pc:chgData name="William Grey" userId="37b73424-c081-4fc2-b1af-363f4f3fd4f3" providerId="ADAL" clId="{A919214B-025C-4A2D-8F31-FFD542CC43C5}" dt="2018-10-01T11:59:14.468" v="3786"/>
        <pc:sldMkLst>
          <pc:docMk/>
          <pc:sldMk cId="3037775772" sldId="271"/>
        </pc:sldMkLst>
        <pc:spChg chg="mod">
          <ac:chgData name="William Grey" userId="37b73424-c081-4fc2-b1af-363f4f3fd4f3" providerId="ADAL" clId="{A919214B-025C-4A2D-8F31-FFD542CC43C5}" dt="2018-09-23T19:09:15.722" v="2415" actId="20577"/>
          <ac:spMkLst>
            <pc:docMk/>
            <pc:sldMk cId="3037775772" sldId="271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20:24.705" v="2696" actId="207"/>
          <ac:spMkLst>
            <pc:docMk/>
            <pc:sldMk cId="3037775772" sldId="271"/>
            <ac:spMk id="4" creationId="{00000000-0000-0000-0000-000000000000}"/>
          </ac:spMkLst>
        </pc:spChg>
        <pc:spChg chg="del mod">
          <ac:chgData name="William Grey" userId="37b73424-c081-4fc2-b1af-363f4f3fd4f3" providerId="ADAL" clId="{A919214B-025C-4A2D-8F31-FFD542CC43C5}" dt="2018-09-23T19:18:54.757" v="2666"/>
          <ac:spMkLst>
            <pc:docMk/>
            <pc:sldMk cId="3037775772" sldId="271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10-01T11:58:41.319" v="3785" actId="1076"/>
        <pc:sldMkLst>
          <pc:docMk/>
          <pc:sldMk cId="803412125" sldId="273"/>
        </pc:sldMkLst>
        <pc:spChg chg="mod">
          <ac:chgData name="William Grey" userId="37b73424-c081-4fc2-b1af-363f4f3fd4f3" providerId="ADAL" clId="{A919214B-025C-4A2D-8F31-FFD542CC43C5}" dt="2018-09-23T18:37:21.476" v="1270" actId="20577"/>
          <ac:spMkLst>
            <pc:docMk/>
            <pc:sldMk cId="803412125" sldId="273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1:58:41.319" v="3785" actId="1076"/>
          <ac:spMkLst>
            <pc:docMk/>
            <pc:sldMk cId="803412125" sldId="27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09-23T20:20:43.444" v="3232" actId="20577"/>
        <pc:sldMkLst>
          <pc:docMk/>
          <pc:sldMk cId="1057890084" sldId="277"/>
        </pc:sldMkLst>
        <pc:spChg chg="mod">
          <ac:chgData name="William Grey" userId="37b73424-c081-4fc2-b1af-363f4f3fd4f3" providerId="ADAL" clId="{A919214B-025C-4A2D-8F31-FFD542CC43C5}" dt="2018-09-23T20:20:43.444" v="3232" actId="20577"/>
          <ac:spMkLst>
            <pc:docMk/>
            <pc:sldMk cId="1057890084" sldId="277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53:46.169" v="2992" actId="20577"/>
          <ac:spMkLst>
            <pc:docMk/>
            <pc:sldMk cId="1057890084" sldId="27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09-22T20:11:49.919" v="157" actId="20577"/>
        <pc:sldMkLst>
          <pc:docMk/>
          <pc:sldMk cId="1394556058" sldId="284"/>
        </pc:sldMkLst>
        <pc:spChg chg="mod">
          <ac:chgData name="William Grey" userId="37b73424-c081-4fc2-b1af-363f4f3fd4f3" providerId="ADAL" clId="{A919214B-025C-4A2D-8F31-FFD542CC43C5}" dt="2018-09-22T20:11:49.919" v="157" actId="20577"/>
          <ac:spMkLst>
            <pc:docMk/>
            <pc:sldMk cId="1394556058" sldId="284"/>
            <ac:spMk id="3" creationId="{39DCD945-2A38-4FC4-821C-3F2D71AA6AE1}"/>
          </ac:spMkLst>
        </pc:spChg>
      </pc:sldChg>
      <pc:sldChg chg="modSp add modAnim">
        <pc:chgData name="William Grey" userId="37b73424-c081-4fc2-b1af-363f4f3fd4f3" providerId="ADAL" clId="{A919214B-025C-4A2D-8F31-FFD542CC43C5}" dt="2018-10-01T11:52:04.865" v="3598" actId="27636"/>
        <pc:sldMkLst>
          <pc:docMk/>
          <pc:sldMk cId="757698589" sldId="285"/>
        </pc:sldMkLst>
        <pc:spChg chg="mod">
          <ac:chgData name="William Grey" userId="37b73424-c081-4fc2-b1af-363f4f3fd4f3" providerId="ADAL" clId="{A919214B-025C-4A2D-8F31-FFD542CC43C5}" dt="2018-10-01T11:52:04.865" v="3598" actId="27636"/>
          <ac:spMkLst>
            <pc:docMk/>
            <pc:sldMk cId="757698589" sldId="285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919214B-025C-4A2D-8F31-FFD542CC43C5}" dt="2018-10-01T11:59:36.463" v="3789"/>
        <pc:sldMkLst>
          <pc:docMk/>
          <pc:sldMk cId="1571352922" sldId="286"/>
        </pc:sldMkLst>
      </pc:sldChg>
      <pc:sldChg chg="modSp add ord">
        <pc:chgData name="William Grey" userId="37b73424-c081-4fc2-b1af-363f4f3fd4f3" providerId="ADAL" clId="{A919214B-025C-4A2D-8F31-FFD542CC43C5}" dt="2018-10-01T12:10:46.796" v="3925" actId="20577"/>
        <pc:sldMkLst>
          <pc:docMk/>
          <pc:sldMk cId="2678988692" sldId="291"/>
        </pc:sldMkLst>
        <pc:spChg chg="mod">
          <ac:chgData name="William Grey" userId="37b73424-c081-4fc2-b1af-363f4f3fd4f3" providerId="ADAL" clId="{A919214B-025C-4A2D-8F31-FFD542CC43C5}" dt="2018-10-01T12:10:14.673" v="3918" actId="20577"/>
          <ac:spMkLst>
            <pc:docMk/>
            <pc:sldMk cId="2678988692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10:46.796" v="3925" actId="20577"/>
          <ac:spMkLst>
            <pc:docMk/>
            <pc:sldMk cId="2678988692" sldId="291"/>
            <ac:spMk id="4" creationId="{00000000-0000-0000-0000-000000000000}"/>
          </ac:spMkLst>
        </pc:spChg>
      </pc:sldChg>
      <pc:sldChg chg="modSp add ord">
        <pc:chgData name="William Grey" userId="37b73424-c081-4fc2-b1af-363f4f3fd4f3" providerId="ADAL" clId="{A919214B-025C-4A2D-8F31-FFD542CC43C5}" dt="2018-10-01T10:49:12.403" v="3564" actId="20577"/>
        <pc:sldMkLst>
          <pc:docMk/>
          <pc:sldMk cId="982804661" sldId="292"/>
        </pc:sldMkLst>
        <pc:spChg chg="mod">
          <ac:chgData name="William Grey" userId="37b73424-c081-4fc2-b1af-363f4f3fd4f3" providerId="ADAL" clId="{A919214B-025C-4A2D-8F31-FFD542CC43C5}" dt="2018-09-23T22:05:23.742" v="3413" actId="20577"/>
          <ac:spMkLst>
            <pc:docMk/>
            <pc:sldMk cId="98280466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0:49:12.403" v="3564" actId="20577"/>
          <ac:spMkLst>
            <pc:docMk/>
            <pc:sldMk cId="982804661" sldId="292"/>
            <ac:spMk id="4" creationId="{00000000-0000-0000-0000-000000000000}"/>
          </ac:spMkLst>
        </pc:spChg>
      </pc:sldChg>
      <pc:sldChg chg="add">
        <pc:chgData name="William Grey" userId="37b73424-c081-4fc2-b1af-363f4f3fd4f3" providerId="ADAL" clId="{A919214B-025C-4A2D-8F31-FFD542CC43C5}" dt="2018-09-23T22:09:11.517" v="3453"/>
        <pc:sldMkLst>
          <pc:docMk/>
          <pc:sldMk cId="2674830720" sldId="293"/>
        </pc:sldMkLst>
      </pc:sldChg>
      <pc:sldChg chg="modSp add ord modAnim">
        <pc:chgData name="William Grey" userId="37b73424-c081-4fc2-b1af-363f4f3fd4f3" providerId="ADAL" clId="{A919214B-025C-4A2D-8F31-FFD542CC43C5}" dt="2018-10-01T12:12:08.723" v="3932"/>
        <pc:sldMkLst>
          <pc:docMk/>
          <pc:sldMk cId="4170104301" sldId="294"/>
        </pc:sldMkLst>
        <pc:spChg chg="mod">
          <ac:chgData name="William Grey" userId="37b73424-c081-4fc2-b1af-363f4f3fd4f3" providerId="ADAL" clId="{A919214B-025C-4A2D-8F31-FFD542CC43C5}" dt="2018-10-01T12:02:06.305" v="3822" actId="20577"/>
          <ac:spMkLst>
            <pc:docMk/>
            <pc:sldMk cId="4170104301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09:45.101" v="3914"/>
          <ac:spMkLst>
            <pc:docMk/>
            <pc:sldMk cId="4170104301" sldId="294"/>
            <ac:spMk id="3" creationId="{00000000-0000-0000-0000-000000000000}"/>
          </ac:spMkLst>
        </pc:spChg>
      </pc:sldChg>
      <pc:sldChg chg="modSp add del">
        <pc:chgData name="William Grey" userId="37b73424-c081-4fc2-b1af-363f4f3fd4f3" providerId="ADAL" clId="{A919214B-025C-4A2D-8F31-FFD542CC43C5}" dt="2018-10-01T13:00:24.392" v="4078" actId="20577"/>
        <pc:sldMkLst>
          <pc:docMk/>
          <pc:sldMk cId="3229597419" sldId="295"/>
        </pc:sldMkLst>
        <pc:spChg chg="mod">
          <ac:chgData name="William Grey" userId="37b73424-c081-4fc2-b1af-363f4f3fd4f3" providerId="ADAL" clId="{A919214B-025C-4A2D-8F31-FFD542CC43C5}" dt="2018-10-01T12:12:31.354" v="3939" actId="20577"/>
          <ac:spMkLst>
            <pc:docMk/>
            <pc:sldMk cId="3229597419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3:00:24.392" v="4078" actId="20577"/>
          <ac:spMkLst>
            <pc:docMk/>
            <pc:sldMk cId="3229597419" sldId="295"/>
            <ac:spMk id="4" creationId="{00000000-0000-0000-0000-000000000000}"/>
          </ac:spMkLst>
        </pc:spChg>
      </pc:sldChg>
      <pc:sldChg chg="add del">
        <pc:chgData name="William Grey" userId="37b73424-c081-4fc2-b1af-363f4f3fd4f3" providerId="ADAL" clId="{A919214B-025C-4A2D-8F31-FFD542CC43C5}" dt="2018-10-01T12:11:57.065" v="3930" actId="2696"/>
        <pc:sldMkLst>
          <pc:docMk/>
          <pc:sldMk cId="1640518840" sldId="296"/>
        </pc:sldMkLst>
      </pc:sldChg>
      <pc:sldChg chg="add ord">
        <pc:chgData name="William Grey" userId="37b73424-c081-4fc2-b1af-363f4f3fd4f3" providerId="ADAL" clId="{A919214B-025C-4A2D-8F31-FFD542CC43C5}" dt="2018-10-01T11:52:18.128" v="3599"/>
        <pc:sldMkLst>
          <pc:docMk/>
          <pc:sldMk cId="547026378" sldId="299"/>
        </pc:sldMkLst>
      </pc:sldChg>
      <pc:sldChg chg="modSp add">
        <pc:chgData name="William Grey" userId="37b73424-c081-4fc2-b1af-363f4f3fd4f3" providerId="ADAL" clId="{A919214B-025C-4A2D-8F31-FFD542CC43C5}" dt="2018-09-23T22:07:10.452" v="3424"/>
        <pc:sldMkLst>
          <pc:docMk/>
          <pc:sldMk cId="2060654488" sldId="307"/>
        </pc:sldMkLst>
        <pc:spChg chg="mod">
          <ac:chgData name="William Grey" userId="37b73424-c081-4fc2-b1af-363f4f3fd4f3" providerId="ADAL" clId="{A919214B-025C-4A2D-8F31-FFD542CC43C5}" dt="2018-09-23T22:07:10.452" v="3424"/>
          <ac:spMkLst>
            <pc:docMk/>
            <pc:sldMk cId="2060654488" sldId="30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09-23T20:05:31.538" v="3208" actId="20577"/>
        <pc:sldMkLst>
          <pc:docMk/>
          <pc:sldMk cId="1926321530" sldId="308"/>
        </pc:sldMkLst>
        <pc:spChg chg="mod">
          <ac:chgData name="William Grey" userId="37b73424-c081-4fc2-b1af-363f4f3fd4f3" providerId="ADAL" clId="{A919214B-025C-4A2D-8F31-FFD542CC43C5}" dt="2018-09-23T20:05:31.538" v="3208" actId="20577"/>
          <ac:spMkLst>
            <pc:docMk/>
            <pc:sldMk cId="1926321530" sldId="308"/>
            <ac:spMk id="3" creationId="{00000000-0000-0000-0000-000000000000}"/>
          </ac:spMkLst>
        </pc:spChg>
      </pc:sldChg>
      <pc:sldChg chg="modSp add modAnim">
        <pc:chgData name="William Grey" userId="37b73424-c081-4fc2-b1af-363f4f3fd4f3" providerId="ADAL" clId="{A919214B-025C-4A2D-8F31-FFD542CC43C5}" dt="2018-09-25T09:14:29.759" v="3499" actId="20577"/>
        <pc:sldMkLst>
          <pc:docMk/>
          <pc:sldMk cId="1297864930" sldId="309"/>
        </pc:sldMkLst>
        <pc:spChg chg="mod">
          <ac:chgData name="William Grey" userId="37b73424-c081-4fc2-b1af-363f4f3fd4f3" providerId="ADAL" clId="{A919214B-025C-4A2D-8F31-FFD542CC43C5}" dt="2018-09-23T21:44:48.610" v="3245" actId="20577"/>
          <ac:spMkLst>
            <pc:docMk/>
            <pc:sldMk cId="129786493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5T09:14:29.759" v="3499" actId="20577"/>
          <ac:spMkLst>
            <pc:docMk/>
            <pc:sldMk cId="1297864930" sldId="309"/>
            <ac:spMk id="3" creationId="{00000000-0000-0000-0000-000000000000}"/>
          </ac:spMkLst>
        </pc:spChg>
      </pc:sldChg>
      <pc:sldChg chg="modSp add modAnim">
        <pc:chgData name="William Grey" userId="37b73424-c081-4fc2-b1af-363f4f3fd4f3" providerId="ADAL" clId="{A919214B-025C-4A2D-8F31-FFD542CC43C5}" dt="2018-09-25T09:14:40.761" v="3502" actId="20577"/>
        <pc:sldMkLst>
          <pc:docMk/>
          <pc:sldMk cId="35768145" sldId="311"/>
        </pc:sldMkLst>
        <pc:spChg chg="mod">
          <ac:chgData name="William Grey" userId="37b73424-c081-4fc2-b1af-363f4f3fd4f3" providerId="ADAL" clId="{A919214B-025C-4A2D-8F31-FFD542CC43C5}" dt="2018-09-25T09:14:40.761" v="3502" actId="20577"/>
          <ac:spMkLst>
            <pc:docMk/>
            <pc:sldMk cId="35768145" sldId="311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10-01T12:02:42.675" v="3823" actId="20577"/>
        <pc:sldMkLst>
          <pc:docMk/>
          <pc:sldMk cId="551445606" sldId="313"/>
        </pc:sldMkLst>
        <pc:spChg chg="mod">
          <ac:chgData name="William Grey" userId="37b73424-c081-4fc2-b1af-363f4f3fd4f3" providerId="ADAL" clId="{A919214B-025C-4A2D-8F31-FFD542CC43C5}" dt="2018-10-01T12:02:42.675" v="3823" actId="20577"/>
          <ac:spMkLst>
            <pc:docMk/>
            <pc:sldMk cId="551445606" sldId="313"/>
            <ac:spMk id="4" creationId="{00000000-0000-0000-0000-000000000000}"/>
          </ac:spMkLst>
        </pc:spChg>
      </pc:sldChg>
      <pc:sldChg chg="modSp add ord modAnim">
        <pc:chgData name="William Grey" userId="37b73424-c081-4fc2-b1af-363f4f3fd4f3" providerId="ADAL" clId="{A919214B-025C-4A2D-8F31-FFD542CC43C5}" dt="2018-10-01T11:51:24.548" v="3572"/>
        <pc:sldMkLst>
          <pc:docMk/>
          <pc:sldMk cId="1586421395" sldId="314"/>
        </pc:sldMkLst>
        <pc:spChg chg="mod">
          <ac:chgData name="William Grey" userId="37b73424-c081-4fc2-b1af-363f4f3fd4f3" providerId="ADAL" clId="{A919214B-025C-4A2D-8F31-FFD542CC43C5}" dt="2018-10-01T11:51:16.612" v="3571" actId="27636"/>
          <ac:spMkLst>
            <pc:docMk/>
            <pc:sldMk cId="1586421395" sldId="314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10-01T12:34:49.970" v="4073" actId="20577"/>
        <pc:sldMkLst>
          <pc:docMk/>
          <pc:sldMk cId="1782401512" sldId="315"/>
        </pc:sldMkLst>
        <pc:spChg chg="mod">
          <ac:chgData name="William Grey" userId="37b73424-c081-4fc2-b1af-363f4f3fd4f3" providerId="ADAL" clId="{A919214B-025C-4A2D-8F31-FFD542CC43C5}" dt="2018-10-01T12:27:38.266" v="3977" actId="20577"/>
          <ac:spMkLst>
            <pc:docMk/>
            <pc:sldMk cId="1782401512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34:49.970" v="4073" actId="20577"/>
          <ac:spMkLst>
            <pc:docMk/>
            <pc:sldMk cId="1782401512" sldId="315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A919214B-025C-4A2D-8F31-FFD542CC43C5}" dt="2018-10-09T08:24:09.497" v="4164" actId="2696"/>
        <pc:sldMkLst>
          <pc:docMk/>
          <pc:sldMk cId="4139951045" sldId="316"/>
        </pc:sldMkLst>
      </pc:sldChg>
      <pc:sldChg chg="addSp modSp add modAnim">
        <pc:chgData name="William Grey" userId="37b73424-c081-4fc2-b1af-363f4f3fd4f3" providerId="ADAL" clId="{A919214B-025C-4A2D-8F31-FFD542CC43C5}" dt="2018-10-09T08:36:03.342" v="4252" actId="20577"/>
        <pc:sldMkLst>
          <pc:docMk/>
          <pc:sldMk cId="1167650250" sldId="317"/>
        </pc:sldMkLst>
        <pc:spChg chg="mod">
          <ac:chgData name="William Grey" userId="37b73424-c081-4fc2-b1af-363f4f3fd4f3" providerId="ADAL" clId="{A919214B-025C-4A2D-8F31-FFD542CC43C5}" dt="2018-10-09T08:16:58.123" v="4098" actId="20577"/>
          <ac:spMkLst>
            <pc:docMk/>
            <pc:sldMk cId="1167650250" sldId="317"/>
            <ac:spMk id="2" creationId="{0C14A9DA-53F0-4151-B310-FECD26F7ACD3}"/>
          </ac:spMkLst>
        </pc:spChg>
        <pc:spChg chg="mod">
          <ac:chgData name="William Grey" userId="37b73424-c081-4fc2-b1af-363f4f3fd4f3" providerId="ADAL" clId="{A919214B-025C-4A2D-8F31-FFD542CC43C5}" dt="2018-10-09T08:36:03.342" v="4252" actId="20577"/>
          <ac:spMkLst>
            <pc:docMk/>
            <pc:sldMk cId="1167650250" sldId="317"/>
            <ac:spMk id="3" creationId="{C5070374-FC2B-429A-915C-6565B5808AFD}"/>
          </ac:spMkLst>
        </pc:spChg>
        <pc:spChg chg="add">
          <ac:chgData name="William Grey" userId="37b73424-c081-4fc2-b1af-363f4f3fd4f3" providerId="ADAL" clId="{A919214B-025C-4A2D-8F31-FFD542CC43C5}" dt="2018-10-09T08:17:14.899" v="4103"/>
          <ac:spMkLst>
            <pc:docMk/>
            <pc:sldMk cId="1167650250" sldId="317"/>
            <ac:spMk id="4" creationId="{6325E05E-BE36-40E4-9E6C-BF7AB59B4581}"/>
          </ac:spMkLst>
        </pc:spChg>
      </pc:sldChg>
    </pc:docChg>
  </pc:docChgLst>
  <pc:docChgLst>
    <pc:chgData name="William Grey" userId="37b73424-c081-4fc2-b1af-363f4f3fd4f3" providerId="ADAL" clId="{C18BC392-2115-4669-B184-3B9BF8703CC4}"/>
    <pc:docChg chg="undo custSel addSld modSld">
      <pc:chgData name="William Grey" userId="37b73424-c081-4fc2-b1af-363f4f3fd4f3" providerId="ADAL" clId="{C18BC392-2115-4669-B184-3B9BF8703CC4}" dt="2018-10-02T09:39:51.568" v="329" actId="20577"/>
      <pc:docMkLst>
        <pc:docMk/>
      </pc:docMkLst>
      <pc:sldChg chg="modSp">
        <pc:chgData name="William Grey" userId="37b73424-c081-4fc2-b1af-363f4f3fd4f3" providerId="ADAL" clId="{C18BC392-2115-4669-B184-3B9BF8703CC4}" dt="2018-10-02T08:25:10.420" v="1" actId="20577"/>
        <pc:sldMkLst>
          <pc:docMk/>
          <pc:sldMk cId="803412125" sldId="273"/>
        </pc:sldMkLst>
        <pc:spChg chg="mod">
          <ac:chgData name="William Grey" userId="37b73424-c081-4fc2-b1af-363f4f3fd4f3" providerId="ADAL" clId="{C18BC392-2115-4669-B184-3B9BF8703CC4}" dt="2018-10-02T08:25:10.420" v="1" actId="20577"/>
          <ac:spMkLst>
            <pc:docMk/>
            <pc:sldMk cId="803412125" sldId="273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C18BC392-2115-4669-B184-3B9BF8703CC4}" dt="2018-10-02T09:29:10.633" v="82"/>
        <pc:sldMkLst>
          <pc:docMk/>
          <pc:sldMk cId="1640518840" sldId="296"/>
        </pc:sldMkLst>
        <pc:spChg chg="mod">
          <ac:chgData name="William Grey" userId="37b73424-c081-4fc2-b1af-363f4f3fd4f3" providerId="ADAL" clId="{C18BC392-2115-4669-B184-3B9BF8703CC4}" dt="2018-10-02T09:29:05.384" v="81" actId="11"/>
          <ac:spMkLst>
            <pc:docMk/>
            <pc:sldMk cId="1640518840" sldId="296"/>
            <ac:spMk id="4" creationId="{00000000-0000-0000-0000-000000000000}"/>
          </ac:spMkLst>
        </pc:spChg>
      </pc:sldChg>
      <pc:sldChg chg="modSp">
        <pc:chgData name="William Grey" userId="37b73424-c081-4fc2-b1af-363f4f3fd4f3" providerId="ADAL" clId="{C18BC392-2115-4669-B184-3B9BF8703CC4}" dt="2018-10-02T09:15:22.786" v="11" actId="20577"/>
        <pc:sldMkLst>
          <pc:docMk/>
          <pc:sldMk cId="1782401512" sldId="315"/>
        </pc:sldMkLst>
        <pc:spChg chg="mod">
          <ac:chgData name="William Grey" userId="37b73424-c081-4fc2-b1af-363f4f3fd4f3" providerId="ADAL" clId="{C18BC392-2115-4669-B184-3B9BF8703CC4}" dt="2018-10-02T09:15:22.786" v="11" actId="20577"/>
          <ac:spMkLst>
            <pc:docMk/>
            <pc:sldMk cId="1782401512" sldId="315"/>
            <ac:spMk id="4" creationId="{00000000-0000-0000-0000-000000000000}"/>
          </ac:spMkLst>
        </pc:spChg>
      </pc:sldChg>
      <pc:sldChg chg="modSp add">
        <pc:chgData name="William Grey" userId="37b73424-c081-4fc2-b1af-363f4f3fd4f3" providerId="ADAL" clId="{C18BC392-2115-4669-B184-3B9BF8703CC4}" dt="2018-10-02T09:39:51.568" v="329" actId="20577"/>
        <pc:sldMkLst>
          <pc:docMk/>
          <pc:sldMk cId="4139951045" sldId="316"/>
        </pc:sldMkLst>
        <pc:spChg chg="mod">
          <ac:chgData name="William Grey" userId="37b73424-c081-4fc2-b1af-363f4f3fd4f3" providerId="ADAL" clId="{C18BC392-2115-4669-B184-3B9BF8703CC4}" dt="2018-10-02T09:36:17.720" v="91" actId="20577"/>
          <ac:spMkLst>
            <pc:docMk/>
            <pc:sldMk cId="4139951045" sldId="316"/>
            <ac:spMk id="2" creationId="{0C14A9DA-53F0-4151-B310-FECD26F7ACD3}"/>
          </ac:spMkLst>
        </pc:spChg>
        <pc:spChg chg="mod">
          <ac:chgData name="William Grey" userId="37b73424-c081-4fc2-b1af-363f4f3fd4f3" providerId="ADAL" clId="{C18BC392-2115-4669-B184-3B9BF8703CC4}" dt="2018-10-02T09:39:51.568" v="329" actId="20577"/>
          <ac:spMkLst>
            <pc:docMk/>
            <pc:sldMk cId="4139951045" sldId="316"/>
            <ac:spMk id="3" creationId="{C5070374-FC2B-429A-915C-6565B5808AFD}"/>
          </ac:spMkLst>
        </pc:spChg>
      </pc:sldChg>
    </pc:docChg>
  </pc:docChgLst>
  <pc:docChgLst>
    <pc:chgData name="William Grey" userId="37b73424-c081-4fc2-b1af-363f4f3fd4f3" providerId="ADAL" clId="{664BF249-C175-45A3-9D47-64FB7D0B646D}"/>
    <pc:docChg chg="custSel addSld modSld">
      <pc:chgData name="William Grey" userId="37b73424-c081-4fc2-b1af-363f4f3fd4f3" providerId="ADAL" clId="{664BF249-C175-45A3-9D47-64FB7D0B646D}" dt="2019-10-29T13:49:59.264" v="1391" actId="20577"/>
      <pc:docMkLst>
        <pc:docMk/>
      </pc:docMkLst>
      <pc:sldChg chg="modSp">
        <pc:chgData name="William Grey" userId="37b73424-c081-4fc2-b1af-363f4f3fd4f3" providerId="ADAL" clId="{664BF249-C175-45A3-9D47-64FB7D0B646D}" dt="2019-10-29T13:49:59.264" v="1391" actId="20577"/>
        <pc:sldMkLst>
          <pc:docMk/>
          <pc:sldMk cId="1057890084" sldId="277"/>
        </pc:sldMkLst>
        <pc:spChg chg="mod">
          <ac:chgData name="William Grey" userId="37b73424-c081-4fc2-b1af-363f4f3fd4f3" providerId="ADAL" clId="{664BF249-C175-45A3-9D47-64FB7D0B646D}" dt="2019-10-29T13:49:59.264" v="1391" actId="20577"/>
          <ac:spMkLst>
            <pc:docMk/>
            <pc:sldMk cId="1057890084" sldId="277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664BF249-C175-45A3-9D47-64FB7D0B646D}" dt="2019-10-10T08:15:28.452" v="140" actId="27636"/>
        <pc:sldMkLst>
          <pc:docMk/>
          <pc:sldMk cId="757698589" sldId="285"/>
        </pc:sldMkLst>
        <pc:spChg chg="mod">
          <ac:chgData name="William Grey" userId="37b73424-c081-4fc2-b1af-363f4f3fd4f3" providerId="ADAL" clId="{664BF249-C175-45A3-9D47-64FB7D0B646D}" dt="2019-10-10T08:15:28.452" v="140" actId="27636"/>
          <ac:spMkLst>
            <pc:docMk/>
            <pc:sldMk cId="757698589" sldId="28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7T11:11:03.322" v="146" actId="20577"/>
        <pc:sldMkLst>
          <pc:docMk/>
          <pc:sldMk cId="547026378" sldId="299"/>
        </pc:sldMkLst>
        <pc:spChg chg="mod">
          <ac:chgData name="William Grey" userId="37b73424-c081-4fc2-b1af-363f4f3fd4f3" providerId="ADAL" clId="{664BF249-C175-45A3-9D47-64FB7D0B646D}" dt="2019-10-17T11:11:03.322" v="146" actId="20577"/>
          <ac:spMkLst>
            <pc:docMk/>
            <pc:sldMk cId="547026378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0T11:08:57.451" v="142" actId="20577"/>
        <pc:sldMkLst>
          <pc:docMk/>
          <pc:sldMk cId="2060654488" sldId="307"/>
        </pc:sldMkLst>
        <pc:spChg chg="mod">
          <ac:chgData name="William Grey" userId="37b73424-c081-4fc2-b1af-363f4f3fd4f3" providerId="ADAL" clId="{664BF249-C175-45A3-9D47-64FB7D0B646D}" dt="2019-10-10T11:08:57.451" v="142" actId="20577"/>
          <ac:spMkLst>
            <pc:docMk/>
            <pc:sldMk cId="2060654488" sldId="30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29T13:40:25.287" v="1244" actId="20577"/>
        <pc:sldMkLst>
          <pc:docMk/>
          <pc:sldMk cId="1926321530" sldId="308"/>
        </pc:sldMkLst>
        <pc:spChg chg="mod">
          <ac:chgData name="William Grey" userId="37b73424-c081-4fc2-b1af-363f4f3fd4f3" providerId="ADAL" clId="{664BF249-C175-45A3-9D47-64FB7D0B646D}" dt="2019-10-29T13:40:25.287" v="1244" actId="20577"/>
          <ac:spMkLst>
            <pc:docMk/>
            <pc:sldMk cId="1926321530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0T08:10:59.066" v="1" actId="20577"/>
        <pc:sldMkLst>
          <pc:docMk/>
          <pc:sldMk cId="1586421395" sldId="314"/>
        </pc:sldMkLst>
        <pc:spChg chg="mod">
          <ac:chgData name="William Grey" userId="37b73424-c081-4fc2-b1af-363f4f3fd4f3" providerId="ADAL" clId="{664BF249-C175-45A3-9D47-64FB7D0B646D}" dt="2019-10-10T08:10:59.066" v="1" actId="20577"/>
          <ac:spMkLst>
            <pc:docMk/>
            <pc:sldMk cId="1586421395" sldId="314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664BF249-C175-45A3-9D47-64FB7D0B646D}" dt="2019-10-29T13:32:34.256" v="1235" actId="20577"/>
        <pc:sldMkLst>
          <pc:docMk/>
          <pc:sldMk cId="419296648" sldId="318"/>
        </pc:sldMkLst>
        <pc:spChg chg="mod">
          <ac:chgData name="William Grey" userId="37b73424-c081-4fc2-b1af-363f4f3fd4f3" providerId="ADAL" clId="{664BF249-C175-45A3-9D47-64FB7D0B646D}" dt="2019-10-28T13:06:49.311" v="158" actId="20577"/>
          <ac:spMkLst>
            <pc:docMk/>
            <pc:sldMk cId="419296648" sldId="318"/>
            <ac:spMk id="2" creationId="{0D17BB23-B45E-4F48-82E8-22ADA58DFB37}"/>
          </ac:spMkLst>
        </pc:spChg>
        <pc:spChg chg="mod">
          <ac:chgData name="William Grey" userId="37b73424-c081-4fc2-b1af-363f4f3fd4f3" providerId="ADAL" clId="{664BF249-C175-45A3-9D47-64FB7D0B646D}" dt="2019-10-29T13:32:34.256" v="1235" actId="20577"/>
          <ac:spMkLst>
            <pc:docMk/>
            <pc:sldMk cId="419296648" sldId="318"/>
            <ac:spMk id="3" creationId="{C425EA0C-AE13-4E48-BD2D-9166D47E3056}"/>
          </ac:spMkLst>
        </pc:spChg>
      </pc:sldChg>
      <pc:sldChg chg="modSp add">
        <pc:chgData name="William Grey" userId="37b73424-c081-4fc2-b1af-363f4f3fd4f3" providerId="ADAL" clId="{664BF249-C175-45A3-9D47-64FB7D0B646D}" dt="2019-10-29T13:07:39.134" v="1095" actId="20577"/>
        <pc:sldMkLst>
          <pc:docMk/>
          <pc:sldMk cId="2576604680" sldId="319"/>
        </pc:sldMkLst>
        <pc:spChg chg="mod">
          <ac:chgData name="William Grey" userId="37b73424-c081-4fc2-b1af-363f4f3fd4f3" providerId="ADAL" clId="{664BF249-C175-45A3-9D47-64FB7D0B646D}" dt="2019-10-29T13:07:39.134" v="1095" actId="20577"/>
          <ac:spMkLst>
            <pc:docMk/>
            <pc:sldMk cId="2576604680" sldId="319"/>
            <ac:spMk id="3" creationId="{C425EA0C-AE13-4E48-BD2D-9166D47E30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06536E-8AEB-4F06-B691-2FEBAF7BE6CB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83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15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1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489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9BE248-7A7F-4529-BB67-593C89A0C945}"/>
              </a:ext>
            </a:extLst>
          </p:cNvPr>
          <p:cNvSpPr/>
          <p:nvPr userDrawn="1"/>
        </p:nvSpPr>
        <p:spPr>
          <a:xfrm>
            <a:off x="0" y="693465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61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8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9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7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44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6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2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2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C0F3B90-9F30-6781-29FE-5B98DA09A9D1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A6115F-50F1-79DF-83A5-B6A5D158C19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65290B-C006-EACB-1B39-CF03FD0D6D3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BA9328-7184-1136-0F3B-19D83619A9B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0496"/>
            <a:ext cx="10515600" cy="560541"/>
          </a:xfrm>
        </p:spPr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Convert the following numbers to denary (6 bits represent the mantissa and 4 bits represent the exponent)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010100 0010</a:t>
            </a:r>
            <a:r>
              <a:rPr lang="en-GB" baseline="-25000" dirty="0"/>
              <a:t>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010000 1111</a:t>
            </a:r>
            <a:r>
              <a:rPr lang="en-GB" baseline="-25000" dirty="0"/>
              <a:t>2</a:t>
            </a: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LcParenR" startAt="3"/>
            </a:pPr>
            <a:r>
              <a:rPr lang="en-GB" dirty="0"/>
              <a:t>101100 0010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baseline="-25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/>
              <a:t>Put the following numbers into standard form:</a:t>
            </a:r>
          </a:p>
          <a:p>
            <a:pPr marL="514350" indent="-514350">
              <a:buFont typeface="+mj-lt"/>
              <a:buAutoNum type="alphaLcParenR" startAt="4"/>
            </a:pPr>
            <a:r>
              <a:rPr lang="en-GB" dirty="0"/>
              <a:t>0.001212</a:t>
            </a:r>
            <a:r>
              <a:rPr lang="en-GB" baseline="-25000" dirty="0"/>
              <a:t>10</a:t>
            </a:r>
            <a:endParaRPr lang="en-GB" dirty="0"/>
          </a:p>
          <a:p>
            <a:pPr marL="514350" indent="-514350">
              <a:buFont typeface="+mj-lt"/>
              <a:buAutoNum type="alphaLcParenR" startAt="4"/>
            </a:pPr>
            <a:r>
              <a:rPr lang="en-GB" dirty="0"/>
              <a:t>123000</a:t>
            </a:r>
            <a:r>
              <a:rPr lang="en-GB" baseline="-25000" dirty="0"/>
              <a:t>10</a:t>
            </a:r>
          </a:p>
          <a:p>
            <a:pPr marL="514350" indent="-514350">
              <a:buFont typeface="+mj-lt"/>
              <a:buAutoNum type="alphaLcParenR" startAt="4"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64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78555" y="1259175"/>
            <a:ext cx="10515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Normalise the following positive number: 0.0001110  0101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Need to move the point 3 places to the right so:</a:t>
            </a:r>
          </a:p>
          <a:p>
            <a:endParaRPr lang="en-GB" sz="2400" dirty="0"/>
          </a:p>
          <a:p>
            <a:r>
              <a:rPr lang="en-GB" sz="2400" dirty="0"/>
              <a:t>0000.1110</a:t>
            </a:r>
            <a:r>
              <a:rPr lang="en-GB" sz="2400" baseline="-25000" dirty="0"/>
              <a:t>2</a:t>
            </a:r>
            <a:r>
              <a:rPr lang="en-GB" sz="2400" dirty="0"/>
              <a:t> so we need subtract 3 from the exponent to make it smaller so the exponent becomes 0010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mantissa is now 0.1110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The exponent is now 2</a:t>
            </a:r>
            <a:r>
              <a:rPr lang="en-GB" sz="2400" baseline="-25000" dirty="0"/>
              <a:t>10</a:t>
            </a:r>
            <a:r>
              <a:rPr lang="en-GB" sz="2400" dirty="0"/>
              <a:t>   = 101</a:t>
            </a:r>
            <a:r>
              <a:rPr lang="en-GB" sz="2400" baseline="-25000" dirty="0"/>
              <a:t>2 </a:t>
            </a:r>
            <a:r>
              <a:rPr lang="en-GB" sz="2400" dirty="0"/>
              <a:t>-011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The full number is </a:t>
            </a:r>
            <a:r>
              <a:rPr lang="en-GB" sz="2400" b="1" dirty="0"/>
              <a:t>0</a:t>
            </a:r>
            <a:r>
              <a:rPr lang="en-GB" sz="2400" b="1" dirty="0">
                <a:solidFill>
                  <a:srgbClr val="FF0000"/>
                </a:solidFill>
              </a:rPr>
              <a:t>.</a:t>
            </a:r>
            <a:r>
              <a:rPr lang="en-GB" sz="2400" b="1" dirty="0"/>
              <a:t>11100 0010</a:t>
            </a:r>
            <a:r>
              <a:rPr lang="en-GB" sz="2400" b="1" baseline="-25000" dirty="0"/>
              <a:t>2</a:t>
            </a:r>
            <a:endParaRPr lang="en-GB" sz="2400" b="1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062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546795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Normalise the following positive number with 8 bits for the mantissa and 4 bits for the exponent</a:t>
            </a:r>
          </a:p>
          <a:p>
            <a:pPr marL="342900" indent="-342900">
              <a:buAutoNum type="alphaLcParenR"/>
            </a:pPr>
            <a:endParaRPr lang="en-GB" sz="2000" dirty="0"/>
          </a:p>
          <a:p>
            <a:pPr marL="342900" indent="-342900">
              <a:buAutoNum type="alphaLcParenR"/>
            </a:pPr>
            <a:r>
              <a:rPr lang="en-GB" sz="2000" dirty="0"/>
              <a:t>0.0011101 0010</a:t>
            </a:r>
            <a:r>
              <a:rPr lang="en-GB" sz="2000" baseline="-25000" dirty="0"/>
              <a:t>2</a:t>
            </a:r>
            <a:endParaRPr lang="en-GB" sz="2000" dirty="0"/>
          </a:p>
          <a:p>
            <a:pPr marL="342900" indent="-342900">
              <a:buAutoNum type="alphaLcParenR"/>
            </a:pPr>
            <a:endParaRPr lang="en-GB" sz="2000" dirty="0"/>
          </a:p>
          <a:p>
            <a:pPr marL="342900" indent="-342900">
              <a:buAutoNum type="alphaLcParenR"/>
            </a:pPr>
            <a:r>
              <a:rPr lang="en-GB" sz="2000" dirty="0"/>
              <a:t>0.0000010 0011</a:t>
            </a:r>
            <a:r>
              <a:rPr lang="en-GB" sz="2000" baseline="-25000" dirty="0"/>
              <a:t>2</a:t>
            </a:r>
            <a:endParaRPr lang="en-GB" sz="2000" dirty="0"/>
          </a:p>
          <a:p>
            <a:pPr marL="342900" indent="-342900">
              <a:buAutoNum type="alphaLcParenR"/>
            </a:pPr>
            <a:endParaRPr lang="en-GB" sz="2000" dirty="0"/>
          </a:p>
          <a:p>
            <a:pPr marL="342900" indent="-342900">
              <a:buAutoNum type="alphaLcParenR"/>
            </a:pPr>
            <a:r>
              <a:rPr lang="en-GB" sz="2000" dirty="0"/>
              <a:t>0.0000101 0001</a:t>
            </a:r>
            <a:r>
              <a:rPr lang="en-GB" sz="2000" baseline="-25000" dirty="0"/>
              <a:t>2</a:t>
            </a:r>
            <a:endParaRPr lang="en-GB" sz="2000" dirty="0"/>
          </a:p>
          <a:p>
            <a:pPr marL="342900" indent="-342900">
              <a:buAutoNum type="alphaLcParenR"/>
            </a:pPr>
            <a:endParaRPr lang="en-GB" sz="2000" dirty="0"/>
          </a:p>
          <a:p>
            <a:pPr marL="342900" indent="-342900">
              <a:buAutoNum type="alphaLcParenR"/>
            </a:pPr>
            <a:r>
              <a:rPr lang="en-GB" sz="2000" dirty="0"/>
              <a:t>0.0101010 0100</a:t>
            </a:r>
            <a:r>
              <a:rPr lang="en-GB" sz="2000" baseline="-25000" dirty="0"/>
              <a:t>2</a:t>
            </a:r>
            <a:endParaRPr lang="en-GB" sz="2000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3583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- Answers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0156" y="1041023"/>
            <a:ext cx="105156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Normalise the following positive number with 8 bits for the mantissa and 4 bits for the exponent</a:t>
            </a:r>
          </a:p>
          <a:p>
            <a:endParaRPr lang="en-GB" sz="2400" dirty="0"/>
          </a:p>
          <a:p>
            <a:pPr marL="342900" indent="-342900">
              <a:buAutoNum type="alphaLcParenR"/>
            </a:pPr>
            <a:r>
              <a:rPr lang="en-GB" sz="2400" dirty="0"/>
              <a:t>0.0011101 0010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0.11101 0000</a:t>
            </a:r>
            <a:r>
              <a:rPr lang="en-GB" sz="2400" baseline="-25000" dirty="0"/>
              <a:t>2</a:t>
            </a:r>
          </a:p>
          <a:p>
            <a:endParaRPr lang="en-GB" sz="2400" dirty="0"/>
          </a:p>
          <a:p>
            <a:r>
              <a:rPr lang="en-GB" sz="2400" dirty="0"/>
              <a:t>b) 0.0000010 0011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0.10000 1110</a:t>
            </a:r>
            <a:r>
              <a:rPr lang="en-GB" sz="2400" baseline="-25000" dirty="0"/>
              <a:t>2</a:t>
            </a:r>
          </a:p>
          <a:p>
            <a:endParaRPr lang="en-GB" sz="2400" dirty="0"/>
          </a:p>
          <a:p>
            <a:r>
              <a:rPr lang="en-GB" sz="2400" dirty="0"/>
              <a:t>c) 0.0000101 0111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0.10100 1101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d) 0.0101010 0100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0.10101 0011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7082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Normalising the following negative number: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704840"/>
            <a:ext cx="10515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1.1110100 0010</a:t>
            </a:r>
          </a:p>
          <a:p>
            <a:endParaRPr lang="en-GB" sz="2400" dirty="0"/>
          </a:p>
          <a:p>
            <a:r>
              <a:rPr lang="en-GB" sz="2400" dirty="0"/>
              <a:t>Need to move the point 3 places to the right so:</a:t>
            </a:r>
          </a:p>
          <a:p>
            <a:r>
              <a:rPr lang="en-GB" sz="2400" dirty="0"/>
              <a:t>1.0100000</a:t>
            </a:r>
          </a:p>
          <a:p>
            <a:endParaRPr lang="en-GB" sz="2400" dirty="0"/>
          </a:p>
          <a:p>
            <a:r>
              <a:rPr lang="en-GB" sz="2400" dirty="0"/>
              <a:t>We have made the mantissa larger so we need to make the exponent smaller.</a:t>
            </a:r>
          </a:p>
          <a:p>
            <a:endParaRPr lang="en-GB" sz="2400" dirty="0"/>
          </a:p>
          <a:p>
            <a:r>
              <a:rPr lang="en-GB" sz="2400" dirty="0"/>
              <a:t>So we subtract -3 from </a:t>
            </a:r>
            <a:r>
              <a:rPr lang="en-GB" sz="2400"/>
              <a:t>the exponent </a:t>
            </a:r>
            <a:r>
              <a:rPr lang="en-GB" sz="2400" dirty="0"/>
              <a:t>which gives is -1 = 1111</a:t>
            </a:r>
          </a:p>
          <a:p>
            <a:endParaRPr lang="en-GB" sz="2400" dirty="0"/>
          </a:p>
          <a:p>
            <a:r>
              <a:rPr lang="en-GB" sz="2400" dirty="0"/>
              <a:t>The full number is </a:t>
            </a:r>
            <a:r>
              <a:rPr lang="en-GB" sz="2400" b="1" dirty="0"/>
              <a:t>1.0100000 1111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519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370363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Normalising the following negative numbers with 8 bits for the mantissa and 4 bits for the exponent</a:t>
            </a:r>
          </a:p>
          <a:p>
            <a:endParaRPr lang="en-GB" sz="2400" dirty="0"/>
          </a:p>
          <a:p>
            <a:pPr marL="342900" indent="-342900">
              <a:buAutoNum type="alphaLcParenR"/>
            </a:pPr>
            <a:r>
              <a:rPr lang="en-GB" sz="2400" dirty="0"/>
              <a:t>1.1110011   0100</a:t>
            </a:r>
          </a:p>
          <a:p>
            <a:r>
              <a:rPr lang="en-GB" sz="2400" dirty="0"/>
              <a:t>b) 1.1111101   0100</a:t>
            </a:r>
          </a:p>
          <a:p>
            <a:endParaRPr lang="en-GB" sz="2400" dirty="0"/>
          </a:p>
          <a:p>
            <a:r>
              <a:rPr lang="en-GB" sz="2400" dirty="0"/>
              <a:t>Answers: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1.0011000 0001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1.0100000 1111</a:t>
            </a:r>
          </a:p>
        </p:txBody>
      </p:sp>
    </p:spTree>
    <p:extLst>
      <p:ext uri="{BB962C8B-B14F-4D97-AF65-F5344CB8AC3E}">
        <p14:creationId xmlns:p14="http://schemas.microsoft.com/office/powerpoint/2010/main" val="89151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219835"/>
            <a:ext cx="10515600" cy="46672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Using a </a:t>
            </a:r>
            <a:r>
              <a:rPr lang="en-GB" b="1" dirty="0"/>
              <a:t>normalised</a:t>
            </a:r>
            <a:r>
              <a:rPr lang="en-GB" dirty="0"/>
              <a:t> real number representation with a 5 bits for the mantissa and 4 bits for the exponent.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positive value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minimum positive value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magnitude negative value that can be represented 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smallest magnitude negative number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Now do the same with 4 bits for the mantissa and 4 bits for the exponent. What is the difference between the range and precision by using different numbers of bits for the mantissa and exponent?</a:t>
            </a:r>
          </a:p>
        </p:txBody>
      </p:sp>
    </p:spTree>
    <p:extLst>
      <p:ext uri="{BB962C8B-B14F-4D97-AF65-F5344CB8AC3E}">
        <p14:creationId xmlns:p14="http://schemas.microsoft.com/office/powerpoint/2010/main" val="1399999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 -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50" y="1095375"/>
            <a:ext cx="10515600" cy="46672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Using a real number representation with a 5 bits for the mantissa and 3 bits for the exponent.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positive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0.1111 0111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minimum positive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0.1000 1000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magnitude negative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1.0000 0111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smallest magnitude negative number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1.0111 1000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Now do the same with 4 bits for the mantissa and 4 bits for the exponent. What is the difference between the range and precision by using different numbers of bits for the mantissa and exponent?</a:t>
            </a:r>
          </a:p>
        </p:txBody>
      </p:sp>
    </p:spTree>
    <p:extLst>
      <p:ext uri="{BB962C8B-B14F-4D97-AF65-F5344CB8AC3E}">
        <p14:creationId xmlns:p14="http://schemas.microsoft.com/office/powerpoint/2010/main" val="1263521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683" y="-24999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793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Convert the following numbers to denary (6 bits represent the mantissa and 4 bits represent the exponent)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010100 0010</a:t>
            </a:r>
            <a:r>
              <a:rPr lang="en-GB" baseline="-25000" dirty="0"/>
              <a:t>2	</a:t>
            </a:r>
            <a:r>
              <a:rPr lang="en-GB" dirty="0">
                <a:solidFill>
                  <a:srgbClr val="002060"/>
                </a:solidFill>
              </a:rPr>
              <a:t>2.5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LcParenR" startAt="2"/>
            </a:pPr>
            <a:r>
              <a:rPr lang="en-GB" dirty="0"/>
              <a:t>010000 1111</a:t>
            </a:r>
            <a:r>
              <a:rPr lang="en-GB" baseline="-25000" dirty="0"/>
              <a:t>2	</a:t>
            </a:r>
            <a:r>
              <a:rPr lang="en-GB" dirty="0">
                <a:solidFill>
                  <a:srgbClr val="002060"/>
                </a:solidFill>
              </a:rPr>
              <a:t>0.25</a:t>
            </a:r>
          </a:p>
          <a:p>
            <a:pPr marL="514350" indent="-514350">
              <a:buFont typeface="+mj-lt"/>
              <a:buAutoNum type="alphaLcParenR" startAt="3"/>
            </a:pPr>
            <a:r>
              <a:rPr lang="en-GB" dirty="0"/>
              <a:t>101100 0010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>
                <a:solidFill>
                  <a:srgbClr val="002060"/>
                </a:solidFill>
              </a:rPr>
              <a:t>010.1000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-2.5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</a:p>
          <a:p>
            <a:pPr marL="0" indent="0">
              <a:buNone/>
            </a:pPr>
            <a:r>
              <a:rPr lang="en-GB" dirty="0"/>
              <a:t>Put the following numbers into standard form:</a:t>
            </a:r>
          </a:p>
          <a:p>
            <a:pPr marL="514350" indent="-514350">
              <a:buFont typeface="+mj-lt"/>
              <a:buAutoNum type="alphaLcParenR" startAt="4"/>
            </a:pPr>
            <a:r>
              <a:rPr lang="en-GB" dirty="0"/>
              <a:t>0.001212   </a:t>
            </a:r>
            <a:r>
              <a:rPr lang="en-GB" dirty="0">
                <a:solidFill>
                  <a:srgbClr val="002060"/>
                </a:solidFill>
              </a:rPr>
              <a:t>1.212 x 10</a:t>
            </a:r>
            <a:r>
              <a:rPr lang="en-GB" baseline="30000" dirty="0">
                <a:solidFill>
                  <a:srgbClr val="002060"/>
                </a:solidFill>
              </a:rPr>
              <a:t>-3</a:t>
            </a: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LcParenR" startAt="4"/>
            </a:pPr>
            <a:r>
              <a:rPr lang="en-GB" dirty="0"/>
              <a:t>123000      </a:t>
            </a:r>
            <a:r>
              <a:rPr lang="en-GB" dirty="0">
                <a:solidFill>
                  <a:srgbClr val="002060"/>
                </a:solidFill>
              </a:rPr>
              <a:t>1.23 x 10</a:t>
            </a:r>
            <a:r>
              <a:rPr lang="en-GB" baseline="30000" dirty="0">
                <a:solidFill>
                  <a:srgbClr val="002060"/>
                </a:solidFill>
              </a:rPr>
              <a:t>5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8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AB0E-EC18-471C-B3BE-5A4C62994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Normalising floating point numbers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FD4AD33-9973-4BF7-A5A0-EABDFB67CA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5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F4076-D3F6-4657-B7E6-3F58C7FDA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7E41C-CBDC-436B-A3F9-788F0B20B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Normalising floating-point numbers</a:t>
            </a:r>
          </a:p>
        </p:txBody>
      </p:sp>
    </p:spTree>
    <p:extLst>
      <p:ext uri="{BB962C8B-B14F-4D97-AF65-F5344CB8AC3E}">
        <p14:creationId xmlns:p14="http://schemas.microsoft.com/office/powerpoint/2010/main" val="125216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376"/>
            <a:ext cx="10515600" cy="466725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These are all the same number: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32.5191 x 10</a:t>
            </a:r>
            <a:r>
              <a:rPr lang="en-GB" baseline="30000" dirty="0"/>
              <a:t>0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0.0325191 x 10</a:t>
            </a:r>
            <a:r>
              <a:rPr lang="en-GB" baseline="30000" dirty="0"/>
              <a:t>3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0.0000325191 x 10</a:t>
            </a:r>
            <a:r>
              <a:rPr lang="en-GB" baseline="30000" dirty="0"/>
              <a:t>6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32519.1 x 10</a:t>
            </a:r>
            <a:r>
              <a:rPr lang="en-GB" baseline="30000" dirty="0"/>
              <a:t>-3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32519100.0 x 10</a:t>
            </a:r>
            <a:r>
              <a:rPr lang="en-GB" baseline="30000" dirty="0"/>
              <a:t>-6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But this is the normalised number: </a:t>
            </a:r>
            <a:r>
              <a:rPr lang="en-GB" dirty="0">
                <a:solidFill>
                  <a:srgbClr val="002060"/>
                </a:solidFill>
              </a:rPr>
              <a:t>3.25191 x 10</a:t>
            </a:r>
            <a:r>
              <a:rPr lang="en-GB" baseline="30000" dirty="0">
                <a:solidFill>
                  <a:srgbClr val="002060"/>
                </a:solidFill>
              </a:rPr>
              <a:t>1</a:t>
            </a:r>
          </a:p>
          <a:p>
            <a:pPr marL="0" indent="0">
              <a:buNone/>
            </a:pPr>
            <a:r>
              <a:rPr lang="en-GB" dirty="0"/>
              <a:t>In scientific notation for a normalised number there is only 1 digit before the decimal point and it must be a significant (non zero) value.</a:t>
            </a:r>
          </a:p>
          <a:p>
            <a:pPr marL="0" indent="0">
              <a:lnSpc>
                <a:spcPct val="120000"/>
              </a:lnSpc>
              <a:buNone/>
            </a:pP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63969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75660-FFD9-40E4-9823-E9953D833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Purpose of normalisation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577AD-31F8-45EB-9421-226CE3836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To maximise precision,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to compare numbers more easily,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single way to represent a number will be helpful for consistency</a:t>
            </a:r>
          </a:p>
        </p:txBody>
      </p:sp>
    </p:spTree>
    <p:extLst>
      <p:ext uri="{BB962C8B-B14F-4D97-AF65-F5344CB8AC3E}">
        <p14:creationId xmlns:p14="http://schemas.microsoft.com/office/powerpoint/2010/main" val="1418173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074" y="1464672"/>
            <a:ext cx="10515600" cy="450891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The purpose of normalising is to allow the maximum precision for a given number of bits.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In floating point representation the first two bits of the mantissa will be 0.1</a:t>
            </a:r>
            <a:r>
              <a:rPr lang="en-GB" baseline="-25000" dirty="0"/>
              <a:t>2</a:t>
            </a:r>
            <a:r>
              <a:rPr lang="en-GB" dirty="0"/>
              <a:t>  (remember 0 is the sign bit) for positive numbers. The mantissa is between 0.5</a:t>
            </a:r>
            <a:r>
              <a:rPr lang="en-GB" baseline="-25000" dirty="0"/>
              <a:t>10</a:t>
            </a:r>
            <a:r>
              <a:rPr lang="en-GB" dirty="0"/>
              <a:t> (0.1</a:t>
            </a:r>
            <a:r>
              <a:rPr lang="en-GB" baseline="-25000" dirty="0"/>
              <a:t>2</a:t>
            </a:r>
            <a:r>
              <a:rPr lang="en-GB" dirty="0"/>
              <a:t>) and 1 (0.1111111</a:t>
            </a:r>
            <a:r>
              <a:rPr lang="en-GB" baseline="-25000" dirty="0"/>
              <a:t>2</a:t>
            </a:r>
            <a:r>
              <a:rPr lang="en-GB" dirty="0"/>
              <a:t>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In floating point representation the first two bits of the mantissa will be 1.0</a:t>
            </a:r>
            <a:r>
              <a:rPr lang="en-GB" baseline="-25000" dirty="0"/>
              <a:t>2</a:t>
            </a:r>
            <a:r>
              <a:rPr lang="en-GB" dirty="0"/>
              <a:t>  (remember 1 is the sign bit) for negative numbers. The mantissa is between -0.5</a:t>
            </a:r>
            <a:r>
              <a:rPr lang="en-GB" baseline="-25000" dirty="0"/>
              <a:t>10</a:t>
            </a:r>
            <a:r>
              <a:rPr lang="en-GB" dirty="0"/>
              <a:t> and -1</a:t>
            </a:r>
            <a:r>
              <a:rPr lang="en-GB" baseline="-25000" dirty="0"/>
              <a:t>10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58642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474" y="1192126"/>
            <a:ext cx="10515600" cy="481678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Let us demonstrate normalisation by way of example for representing 0.6</a:t>
            </a:r>
            <a:r>
              <a:rPr lang="en-GB" sz="3200" baseline="-25000" dirty="0"/>
              <a:t>10</a:t>
            </a:r>
            <a:r>
              <a:rPr lang="en-GB" sz="3200" dirty="0"/>
              <a:t>. We have the following floating point representation with 8 bits for the mantissa and 4 bits of the exponent.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002060"/>
                </a:solidFill>
              </a:rPr>
              <a:t>0.1001100 0000</a:t>
            </a:r>
            <a:r>
              <a:rPr lang="en-GB" sz="3200" baseline="-25000" dirty="0">
                <a:solidFill>
                  <a:srgbClr val="002060"/>
                </a:solidFill>
              </a:rPr>
              <a:t>2 </a:t>
            </a:r>
            <a:r>
              <a:rPr lang="en-GB" sz="3200" dirty="0">
                <a:solidFill>
                  <a:srgbClr val="002060"/>
                </a:solidFill>
              </a:rPr>
              <a:t>= 0.59375</a:t>
            </a:r>
            <a:r>
              <a:rPr lang="en-GB" sz="3200" baseline="-25000" dirty="0">
                <a:solidFill>
                  <a:srgbClr val="002060"/>
                </a:solidFill>
              </a:rPr>
              <a:t>10</a:t>
            </a:r>
            <a:endParaRPr lang="en-GB" sz="3200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In binary this is the normalised number because the first bit after the decimal point is a significant value.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Now for a non-normalised number. Again we are trying to represent 0.6</a:t>
            </a:r>
            <a:r>
              <a:rPr lang="en-GB" sz="3200" baseline="-25000" dirty="0"/>
              <a:t>10</a:t>
            </a:r>
            <a:r>
              <a:rPr lang="en-GB" sz="32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solidFill>
                  <a:srgbClr val="002060"/>
                </a:solidFill>
              </a:rPr>
              <a:t>0.0001001 0011</a:t>
            </a:r>
            <a:r>
              <a:rPr lang="en-GB" sz="3200" baseline="-25000" dirty="0">
                <a:solidFill>
                  <a:srgbClr val="002060"/>
                </a:solidFill>
              </a:rPr>
              <a:t>2 </a:t>
            </a:r>
            <a:r>
              <a:rPr lang="en-GB" sz="3200" dirty="0">
                <a:solidFill>
                  <a:srgbClr val="002060"/>
                </a:solidFill>
              </a:rPr>
              <a:t>= 0.5625</a:t>
            </a:r>
            <a:r>
              <a:rPr lang="en-GB" sz="3200" baseline="-25000" dirty="0">
                <a:solidFill>
                  <a:srgbClr val="002060"/>
                </a:solidFill>
              </a:rPr>
              <a:t>10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The normalised number has allowed to represent 0.6</a:t>
            </a:r>
            <a:r>
              <a:rPr lang="en-GB" sz="3200" baseline="-25000" dirty="0"/>
              <a:t>10 </a:t>
            </a:r>
            <a:r>
              <a:rPr lang="en-GB" sz="3200" dirty="0"/>
              <a:t>with greater precision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b="1" dirty="0"/>
              <a:t>So normalisation is important because we increase the precision of the number we wish to represent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75769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B9372B-90DD-7BFB-6F26-C317D7C9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97" y="871180"/>
            <a:ext cx="11688806" cy="51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5958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5383</TotalTime>
  <Words>790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Starter</vt:lpstr>
      <vt:lpstr>Starter</vt:lpstr>
      <vt:lpstr>Normalising floating point numbers</vt:lpstr>
      <vt:lpstr>Learning Objectives</vt:lpstr>
      <vt:lpstr>Normalisation</vt:lpstr>
      <vt:lpstr>Purpose of normalisation</vt:lpstr>
      <vt:lpstr>Normalisation</vt:lpstr>
      <vt:lpstr>Normalisation</vt:lpstr>
      <vt:lpstr>PowerPoint Presentation</vt:lpstr>
      <vt:lpstr>Worked Example</vt:lpstr>
      <vt:lpstr>Task</vt:lpstr>
      <vt:lpstr>Task - Answers</vt:lpstr>
      <vt:lpstr>Normalising the following negative number:</vt:lpstr>
      <vt:lpstr>Task</vt:lpstr>
      <vt:lpstr>Homework </vt:lpstr>
      <vt:lpstr>Homework - Answers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83</cp:revision>
  <cp:lastPrinted>2016-09-16T11:32:46Z</cp:lastPrinted>
  <dcterms:created xsi:type="dcterms:W3CDTF">2016-09-09T07:37:57Z</dcterms:created>
  <dcterms:modified xsi:type="dcterms:W3CDTF">2025-03-26T12:35:07Z</dcterms:modified>
</cp:coreProperties>
</file>