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7" r:id="rId2"/>
    <p:sldId id="291" r:id="rId3"/>
    <p:sldId id="292" r:id="rId4"/>
    <p:sldId id="293" r:id="rId5"/>
    <p:sldId id="294" r:id="rId6"/>
    <p:sldId id="295" r:id="rId7"/>
    <p:sldId id="300" r:id="rId8"/>
    <p:sldId id="301" r:id="rId9"/>
    <p:sldId id="298" r:id="rId10"/>
    <p:sldId id="299" r:id="rId11"/>
    <p:sldId id="302" r:id="rId12"/>
    <p:sldId id="296" r:id="rId13"/>
    <p:sldId id="290" r:id="rId14"/>
    <p:sldId id="303" r:id="rId15"/>
    <p:sldId id="305" r:id="rId16"/>
    <p:sldId id="306" r:id="rId17"/>
    <p:sldId id="30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32D776-1C68-49C6-968C-DF58F1286606}" v="1" dt="2022-12-02T13:59:35.867"/>
    <p1510:client id="{C9263344-2192-4080-B389-C5FD7FC34E66}" v="12" dt="2022-12-03T10:32:48.5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68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C62A1676-E845-4678-B5DE-105CCD80B374}"/>
    <pc:docChg chg="custSel addSld delSld modSld">
      <pc:chgData name="William Grey" userId="37b73424-c081-4fc2-b1af-363f4f3fd4f3" providerId="ADAL" clId="{C62A1676-E845-4678-B5DE-105CCD80B374}" dt="2019-07-05T12:31:13.567" v="809" actId="20577"/>
      <pc:docMkLst>
        <pc:docMk/>
      </pc:docMkLst>
      <pc:sldChg chg="del">
        <pc:chgData name="William Grey" userId="37b73424-c081-4fc2-b1af-363f4f3fd4f3" providerId="ADAL" clId="{C62A1676-E845-4678-B5DE-105CCD80B374}" dt="2019-07-05T10:24:40.183" v="4" actId="2696"/>
        <pc:sldMkLst>
          <pc:docMk/>
          <pc:sldMk cId="3990155058" sldId="290"/>
        </pc:sldMkLst>
      </pc:sldChg>
      <pc:sldChg chg="delSp modSp">
        <pc:chgData name="William Grey" userId="37b73424-c081-4fc2-b1af-363f4f3fd4f3" providerId="ADAL" clId="{C62A1676-E845-4678-B5DE-105CCD80B374}" dt="2019-07-05T10:31:22.042" v="310" actId="20577"/>
        <pc:sldMkLst>
          <pc:docMk/>
          <pc:sldMk cId="955964954" sldId="291"/>
        </pc:sldMkLst>
        <pc:spChg chg="mod">
          <ac:chgData name="William Grey" userId="37b73424-c081-4fc2-b1af-363f4f3fd4f3" providerId="ADAL" clId="{C62A1676-E845-4678-B5DE-105CCD80B374}" dt="2019-07-05T10:30:35.688" v="278" actId="20577"/>
          <ac:spMkLst>
            <pc:docMk/>
            <pc:sldMk cId="955964954" sldId="291"/>
            <ac:spMk id="2" creationId="{1E8DB0A9-EFE9-493E-825C-FAB9269EFBF6}"/>
          </ac:spMkLst>
        </pc:spChg>
        <pc:spChg chg="del">
          <ac:chgData name="William Grey" userId="37b73424-c081-4fc2-b1af-363f4f3fd4f3" providerId="ADAL" clId="{C62A1676-E845-4678-B5DE-105CCD80B374}" dt="2019-07-05T10:24:50.495" v="6" actId="478"/>
          <ac:spMkLst>
            <pc:docMk/>
            <pc:sldMk cId="955964954" sldId="291"/>
            <ac:spMk id="5" creationId="{36DE0A90-6443-4D9F-9839-BE6566E19A16}"/>
          </ac:spMkLst>
        </pc:spChg>
        <pc:spChg chg="del">
          <ac:chgData name="William Grey" userId="37b73424-c081-4fc2-b1af-363f4f3fd4f3" providerId="ADAL" clId="{C62A1676-E845-4678-B5DE-105CCD80B374}" dt="2019-07-05T10:24:50.495" v="6" actId="478"/>
          <ac:spMkLst>
            <pc:docMk/>
            <pc:sldMk cId="955964954" sldId="291"/>
            <ac:spMk id="6" creationId="{2DC86BB3-2C3D-4538-ACD9-30284DD11670}"/>
          </ac:spMkLst>
        </pc:spChg>
        <pc:spChg chg="del">
          <ac:chgData name="William Grey" userId="37b73424-c081-4fc2-b1af-363f4f3fd4f3" providerId="ADAL" clId="{C62A1676-E845-4678-B5DE-105CCD80B374}" dt="2019-07-05T10:24:50.495" v="6" actId="478"/>
          <ac:spMkLst>
            <pc:docMk/>
            <pc:sldMk cId="955964954" sldId="291"/>
            <ac:spMk id="10" creationId="{82CBC309-7CB5-4A4C-B011-E7C746DF6926}"/>
          </ac:spMkLst>
        </pc:spChg>
        <pc:spChg chg="del">
          <ac:chgData name="William Grey" userId="37b73424-c081-4fc2-b1af-363f4f3fd4f3" providerId="ADAL" clId="{C62A1676-E845-4678-B5DE-105CCD80B374}" dt="2019-07-05T10:24:50.495" v="6" actId="478"/>
          <ac:spMkLst>
            <pc:docMk/>
            <pc:sldMk cId="955964954" sldId="291"/>
            <ac:spMk id="11" creationId="{11658384-A802-4987-B841-1C4ABB821338}"/>
          </ac:spMkLst>
        </pc:spChg>
        <pc:spChg chg="del">
          <ac:chgData name="William Grey" userId="37b73424-c081-4fc2-b1af-363f4f3fd4f3" providerId="ADAL" clId="{C62A1676-E845-4678-B5DE-105CCD80B374}" dt="2019-07-05T10:24:50.495" v="6" actId="478"/>
          <ac:spMkLst>
            <pc:docMk/>
            <pc:sldMk cId="955964954" sldId="291"/>
            <ac:spMk id="12" creationId="{BDCB32F4-1194-45AB-B6B6-68C746862600}"/>
          </ac:spMkLst>
        </pc:spChg>
        <pc:spChg chg="del">
          <ac:chgData name="William Grey" userId="37b73424-c081-4fc2-b1af-363f4f3fd4f3" providerId="ADAL" clId="{C62A1676-E845-4678-B5DE-105CCD80B374}" dt="2019-07-05T10:24:50.495" v="6" actId="478"/>
          <ac:spMkLst>
            <pc:docMk/>
            <pc:sldMk cId="955964954" sldId="291"/>
            <ac:spMk id="13" creationId="{2B4DF6F9-DE74-4F61-936A-E13CF2ABE58D}"/>
          </ac:spMkLst>
        </pc:spChg>
        <pc:spChg chg="del">
          <ac:chgData name="William Grey" userId="37b73424-c081-4fc2-b1af-363f4f3fd4f3" providerId="ADAL" clId="{C62A1676-E845-4678-B5DE-105CCD80B374}" dt="2019-07-05T10:24:50.495" v="6" actId="478"/>
          <ac:spMkLst>
            <pc:docMk/>
            <pc:sldMk cId="955964954" sldId="291"/>
            <ac:spMk id="14" creationId="{AACA656D-FF0E-4C6D-A91C-340C2F05B777}"/>
          </ac:spMkLst>
        </pc:spChg>
        <pc:spChg chg="del">
          <ac:chgData name="William Grey" userId="37b73424-c081-4fc2-b1af-363f4f3fd4f3" providerId="ADAL" clId="{C62A1676-E845-4678-B5DE-105CCD80B374}" dt="2019-07-05T10:24:50.495" v="6" actId="478"/>
          <ac:spMkLst>
            <pc:docMk/>
            <pc:sldMk cId="955964954" sldId="291"/>
            <ac:spMk id="15" creationId="{41FE9228-65E4-4F21-9F67-604F25840DA9}"/>
          </ac:spMkLst>
        </pc:spChg>
        <pc:spChg chg="del">
          <ac:chgData name="William Grey" userId="37b73424-c081-4fc2-b1af-363f4f3fd4f3" providerId="ADAL" clId="{C62A1676-E845-4678-B5DE-105CCD80B374}" dt="2019-07-05T10:24:50.495" v="6" actId="478"/>
          <ac:spMkLst>
            <pc:docMk/>
            <pc:sldMk cId="955964954" sldId="291"/>
            <ac:spMk id="16" creationId="{F8A3413E-0102-413C-AB7B-360A0C86F643}"/>
          </ac:spMkLst>
        </pc:spChg>
        <pc:spChg chg="del">
          <ac:chgData name="William Grey" userId="37b73424-c081-4fc2-b1af-363f4f3fd4f3" providerId="ADAL" clId="{C62A1676-E845-4678-B5DE-105CCD80B374}" dt="2019-07-05T10:24:50.495" v="6" actId="478"/>
          <ac:spMkLst>
            <pc:docMk/>
            <pc:sldMk cId="955964954" sldId="291"/>
            <ac:spMk id="17" creationId="{1CACC1B7-CD8C-4F5C-8182-AEC9C6E6673C}"/>
          </ac:spMkLst>
        </pc:spChg>
        <pc:spChg chg="del">
          <ac:chgData name="William Grey" userId="37b73424-c081-4fc2-b1af-363f4f3fd4f3" providerId="ADAL" clId="{C62A1676-E845-4678-B5DE-105CCD80B374}" dt="2019-07-05T10:24:50.495" v="6" actId="478"/>
          <ac:spMkLst>
            <pc:docMk/>
            <pc:sldMk cId="955964954" sldId="291"/>
            <ac:spMk id="18" creationId="{46D1E443-DD6D-45B1-81B9-7ACB5BC64FBD}"/>
          </ac:spMkLst>
        </pc:spChg>
        <pc:spChg chg="del">
          <ac:chgData name="William Grey" userId="37b73424-c081-4fc2-b1af-363f4f3fd4f3" providerId="ADAL" clId="{C62A1676-E845-4678-B5DE-105CCD80B374}" dt="2019-07-05T10:24:50.495" v="6" actId="478"/>
          <ac:spMkLst>
            <pc:docMk/>
            <pc:sldMk cId="955964954" sldId="291"/>
            <ac:spMk id="19" creationId="{2FA7DC04-6A53-4044-9360-D4180E0C09BD}"/>
          </ac:spMkLst>
        </pc:spChg>
        <pc:spChg chg="del">
          <ac:chgData name="William Grey" userId="37b73424-c081-4fc2-b1af-363f4f3fd4f3" providerId="ADAL" clId="{C62A1676-E845-4678-B5DE-105CCD80B374}" dt="2019-07-05T10:24:50.495" v="6" actId="478"/>
          <ac:spMkLst>
            <pc:docMk/>
            <pc:sldMk cId="955964954" sldId="291"/>
            <ac:spMk id="21" creationId="{6648EB8D-2148-4BA2-BE3D-252DDD090633}"/>
          </ac:spMkLst>
        </pc:spChg>
        <pc:spChg chg="del">
          <ac:chgData name="William Grey" userId="37b73424-c081-4fc2-b1af-363f4f3fd4f3" providerId="ADAL" clId="{C62A1676-E845-4678-B5DE-105CCD80B374}" dt="2019-07-05T10:24:50.495" v="6" actId="478"/>
          <ac:spMkLst>
            <pc:docMk/>
            <pc:sldMk cId="955964954" sldId="291"/>
            <ac:spMk id="22" creationId="{6093613A-7BB3-40E1-872B-C06FA9359C94}"/>
          </ac:spMkLst>
        </pc:spChg>
        <pc:spChg chg="del">
          <ac:chgData name="William Grey" userId="37b73424-c081-4fc2-b1af-363f4f3fd4f3" providerId="ADAL" clId="{C62A1676-E845-4678-B5DE-105CCD80B374}" dt="2019-07-05T10:24:50.495" v="6" actId="478"/>
          <ac:spMkLst>
            <pc:docMk/>
            <pc:sldMk cId="955964954" sldId="291"/>
            <ac:spMk id="25" creationId="{A203E03C-7F55-4D52-BD58-D2D456298859}"/>
          </ac:spMkLst>
        </pc:spChg>
        <pc:spChg chg="del">
          <ac:chgData name="William Grey" userId="37b73424-c081-4fc2-b1af-363f4f3fd4f3" providerId="ADAL" clId="{C62A1676-E845-4678-B5DE-105CCD80B374}" dt="2019-07-05T10:24:50.495" v="6" actId="478"/>
          <ac:spMkLst>
            <pc:docMk/>
            <pc:sldMk cId="955964954" sldId="291"/>
            <ac:spMk id="26" creationId="{B2DCB11E-E607-45A9-A2A1-01F7D0224316}"/>
          </ac:spMkLst>
        </pc:spChg>
        <pc:spChg chg="del">
          <ac:chgData name="William Grey" userId="37b73424-c081-4fc2-b1af-363f4f3fd4f3" providerId="ADAL" clId="{C62A1676-E845-4678-B5DE-105CCD80B374}" dt="2019-07-05T10:24:50.495" v="6" actId="478"/>
          <ac:spMkLst>
            <pc:docMk/>
            <pc:sldMk cId="955964954" sldId="291"/>
            <ac:spMk id="27" creationId="{1FF0A136-47CE-4E54-B690-300738B6E7F5}"/>
          </ac:spMkLst>
        </pc:spChg>
        <pc:grpChg chg="del">
          <ac:chgData name="William Grey" userId="37b73424-c081-4fc2-b1af-363f4f3fd4f3" providerId="ADAL" clId="{C62A1676-E845-4678-B5DE-105CCD80B374}" dt="2019-07-05T10:24:50.495" v="6" actId="478"/>
          <ac:grpSpMkLst>
            <pc:docMk/>
            <pc:sldMk cId="955964954" sldId="291"/>
            <ac:grpSpMk id="7" creationId="{134B8F5E-0AD0-4996-BA61-C8B40C71339D}"/>
          </ac:grpSpMkLst>
        </pc:grpChg>
        <pc:graphicFrameChg chg="del">
          <ac:chgData name="William Grey" userId="37b73424-c081-4fc2-b1af-363f4f3fd4f3" providerId="ADAL" clId="{C62A1676-E845-4678-B5DE-105CCD80B374}" dt="2019-07-05T10:24:50.495" v="6" actId="478"/>
          <ac:graphicFrameMkLst>
            <pc:docMk/>
            <pc:sldMk cId="955964954" sldId="291"/>
            <ac:graphicFrameMk id="3" creationId="{80801BDB-8A43-45BD-8FDC-0C7CAAA2A6B2}"/>
          </ac:graphicFrameMkLst>
        </pc:graphicFrameChg>
        <pc:graphicFrameChg chg="mod">
          <ac:chgData name="William Grey" userId="37b73424-c081-4fc2-b1af-363f4f3fd4f3" providerId="ADAL" clId="{C62A1676-E845-4678-B5DE-105CCD80B374}" dt="2019-07-05T10:31:22.042" v="310" actId="20577"/>
          <ac:graphicFrameMkLst>
            <pc:docMk/>
            <pc:sldMk cId="955964954" sldId="291"/>
            <ac:graphicFrameMk id="4" creationId="{3B069E90-A34B-49C8-B407-E7259ECD4383}"/>
          </ac:graphicFrameMkLst>
        </pc:graphicFrameChg>
        <pc:cxnChg chg="del">
          <ac:chgData name="William Grey" userId="37b73424-c081-4fc2-b1af-363f4f3fd4f3" providerId="ADAL" clId="{C62A1676-E845-4678-B5DE-105CCD80B374}" dt="2019-07-05T10:24:50.495" v="6" actId="478"/>
          <ac:cxnSpMkLst>
            <pc:docMk/>
            <pc:sldMk cId="955964954" sldId="291"/>
            <ac:cxnSpMk id="20" creationId="{33FA9F8B-9B57-48A9-8830-AF928C92C8BE}"/>
          </ac:cxnSpMkLst>
        </pc:cxnChg>
      </pc:sldChg>
      <pc:sldChg chg="del">
        <pc:chgData name="William Grey" userId="37b73424-c081-4fc2-b1af-363f4f3fd4f3" providerId="ADAL" clId="{C62A1676-E845-4678-B5DE-105CCD80B374}" dt="2019-07-05T10:24:39.584" v="3" actId="2696"/>
        <pc:sldMkLst>
          <pc:docMk/>
          <pc:sldMk cId="276985387" sldId="292"/>
        </pc:sldMkLst>
      </pc:sldChg>
      <pc:sldChg chg="modSp add">
        <pc:chgData name="William Grey" userId="37b73424-c081-4fc2-b1af-363f4f3fd4f3" providerId="ADAL" clId="{C62A1676-E845-4678-B5DE-105CCD80B374}" dt="2019-07-05T10:29:41.721" v="218" actId="20577"/>
        <pc:sldMkLst>
          <pc:docMk/>
          <pc:sldMk cId="1418945151" sldId="292"/>
        </pc:sldMkLst>
        <pc:spChg chg="mod">
          <ac:chgData name="William Grey" userId="37b73424-c081-4fc2-b1af-363f4f3fd4f3" providerId="ADAL" clId="{C62A1676-E845-4678-B5DE-105CCD80B374}" dt="2019-07-05T10:29:41.721" v="218" actId="20577"/>
          <ac:spMkLst>
            <pc:docMk/>
            <pc:sldMk cId="1418945151" sldId="292"/>
            <ac:spMk id="2" creationId="{1E8DB0A9-EFE9-493E-825C-FAB9269EFBF6}"/>
          </ac:spMkLst>
        </pc:spChg>
      </pc:sldChg>
      <pc:sldChg chg="modSp add">
        <pc:chgData name="William Grey" userId="37b73424-c081-4fc2-b1af-363f4f3fd4f3" providerId="ADAL" clId="{C62A1676-E845-4678-B5DE-105CCD80B374}" dt="2019-07-05T10:29:50.761" v="230" actId="20577"/>
        <pc:sldMkLst>
          <pc:docMk/>
          <pc:sldMk cId="1280190827" sldId="293"/>
        </pc:sldMkLst>
        <pc:spChg chg="mod">
          <ac:chgData name="William Grey" userId="37b73424-c081-4fc2-b1af-363f4f3fd4f3" providerId="ADAL" clId="{C62A1676-E845-4678-B5DE-105CCD80B374}" dt="2019-07-05T10:29:50.761" v="230" actId="20577"/>
          <ac:spMkLst>
            <pc:docMk/>
            <pc:sldMk cId="1280190827" sldId="293"/>
            <ac:spMk id="2" creationId="{1E8DB0A9-EFE9-493E-825C-FAB9269EFBF6}"/>
          </ac:spMkLst>
        </pc:spChg>
      </pc:sldChg>
      <pc:sldChg chg="del">
        <pc:chgData name="William Grey" userId="37b73424-c081-4fc2-b1af-363f4f3fd4f3" providerId="ADAL" clId="{C62A1676-E845-4678-B5DE-105CCD80B374}" dt="2019-07-05T10:24:37.090" v="0" actId="2696"/>
        <pc:sldMkLst>
          <pc:docMk/>
          <pc:sldMk cId="1451619938" sldId="293"/>
        </pc:sldMkLst>
      </pc:sldChg>
      <pc:sldChg chg="modSp add">
        <pc:chgData name="William Grey" userId="37b73424-c081-4fc2-b1af-363f4f3fd4f3" providerId="ADAL" clId="{C62A1676-E845-4678-B5DE-105CCD80B374}" dt="2019-07-05T10:31:51.041" v="346" actId="20577"/>
        <pc:sldMkLst>
          <pc:docMk/>
          <pc:sldMk cId="799114372" sldId="294"/>
        </pc:sldMkLst>
        <pc:spChg chg="mod">
          <ac:chgData name="William Grey" userId="37b73424-c081-4fc2-b1af-363f4f3fd4f3" providerId="ADAL" clId="{C62A1676-E845-4678-B5DE-105CCD80B374}" dt="2019-07-05T10:30:01.576" v="241" actId="20577"/>
          <ac:spMkLst>
            <pc:docMk/>
            <pc:sldMk cId="799114372" sldId="294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62A1676-E845-4678-B5DE-105CCD80B374}" dt="2019-07-05T10:31:51.041" v="346" actId="20577"/>
          <ac:graphicFrameMkLst>
            <pc:docMk/>
            <pc:sldMk cId="799114372" sldId="294"/>
            <ac:graphicFrameMk id="4" creationId="{3B069E90-A34B-49C8-B407-E7259ECD4383}"/>
          </ac:graphicFrameMkLst>
        </pc:graphicFrameChg>
      </pc:sldChg>
      <pc:sldChg chg="del">
        <pc:chgData name="William Grey" userId="37b73424-c081-4fc2-b1af-363f4f3fd4f3" providerId="ADAL" clId="{C62A1676-E845-4678-B5DE-105CCD80B374}" dt="2019-07-05T10:24:37.895" v="1" actId="2696"/>
        <pc:sldMkLst>
          <pc:docMk/>
          <pc:sldMk cId="3439988775" sldId="294"/>
        </pc:sldMkLst>
      </pc:sldChg>
      <pc:sldChg chg="del">
        <pc:chgData name="William Grey" userId="37b73424-c081-4fc2-b1af-363f4f3fd4f3" providerId="ADAL" clId="{C62A1676-E845-4678-B5DE-105CCD80B374}" dt="2019-07-05T10:24:38.590" v="2" actId="2696"/>
        <pc:sldMkLst>
          <pc:docMk/>
          <pc:sldMk cId="693232483" sldId="295"/>
        </pc:sldMkLst>
      </pc:sldChg>
      <pc:sldChg chg="modSp add">
        <pc:chgData name="William Grey" userId="37b73424-c081-4fc2-b1af-363f4f3fd4f3" providerId="ADAL" clId="{C62A1676-E845-4678-B5DE-105CCD80B374}" dt="2019-07-05T10:38:36.351" v="539" actId="255"/>
        <pc:sldMkLst>
          <pc:docMk/>
          <pc:sldMk cId="4128156491" sldId="295"/>
        </pc:sldMkLst>
        <pc:spChg chg="mod">
          <ac:chgData name="William Grey" userId="37b73424-c081-4fc2-b1af-363f4f3fd4f3" providerId="ADAL" clId="{C62A1676-E845-4678-B5DE-105CCD80B374}" dt="2019-07-05T10:30:19.256" v="270" actId="20577"/>
          <ac:spMkLst>
            <pc:docMk/>
            <pc:sldMk cId="4128156491" sldId="295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62A1676-E845-4678-B5DE-105CCD80B374}" dt="2019-07-05T10:38:36.351" v="539" actId="255"/>
          <ac:graphicFrameMkLst>
            <pc:docMk/>
            <pc:sldMk cId="4128156491" sldId="295"/>
            <ac:graphicFrameMk id="4" creationId="{3B069E90-A34B-49C8-B407-E7259ECD4383}"/>
          </ac:graphicFrameMkLst>
        </pc:graphicFrameChg>
      </pc:sldChg>
      <pc:sldChg chg="modSp add del">
        <pc:chgData name="William Grey" userId="37b73424-c081-4fc2-b1af-363f4f3fd4f3" providerId="ADAL" clId="{C62A1676-E845-4678-B5DE-105CCD80B374}" dt="2019-07-05T10:39:21.155" v="564" actId="2696"/>
        <pc:sldMkLst>
          <pc:docMk/>
          <pc:sldMk cId="963020851" sldId="296"/>
        </pc:sldMkLst>
        <pc:spChg chg="mod">
          <ac:chgData name="William Grey" userId="37b73424-c081-4fc2-b1af-363f4f3fd4f3" providerId="ADAL" clId="{C62A1676-E845-4678-B5DE-105CCD80B374}" dt="2019-07-05T10:32:13.151" v="389" actId="20577"/>
          <ac:spMkLst>
            <pc:docMk/>
            <pc:sldMk cId="963020851" sldId="296"/>
            <ac:spMk id="2" creationId="{1E8DB0A9-EFE9-493E-825C-FAB9269EFBF6}"/>
          </ac:spMkLst>
        </pc:spChg>
      </pc:sldChg>
      <pc:sldChg chg="del">
        <pc:chgData name="William Grey" userId="37b73424-c081-4fc2-b1af-363f4f3fd4f3" providerId="ADAL" clId="{C62A1676-E845-4678-B5DE-105CCD80B374}" dt="2019-07-05T10:24:40.705" v="5" actId="2696"/>
        <pc:sldMkLst>
          <pc:docMk/>
          <pc:sldMk cId="1645343990" sldId="296"/>
        </pc:sldMkLst>
      </pc:sldChg>
      <pc:sldChg chg="modSp add del">
        <pc:chgData name="William Grey" userId="37b73424-c081-4fc2-b1af-363f4f3fd4f3" providerId="ADAL" clId="{C62A1676-E845-4678-B5DE-105CCD80B374}" dt="2019-07-05T10:38:59.035" v="541" actId="2696"/>
        <pc:sldMkLst>
          <pc:docMk/>
          <pc:sldMk cId="3858395935" sldId="297"/>
        </pc:sldMkLst>
        <pc:spChg chg="mod">
          <ac:chgData name="William Grey" userId="37b73424-c081-4fc2-b1af-363f4f3fd4f3" providerId="ADAL" clId="{C62A1676-E845-4678-B5DE-105CCD80B374}" dt="2019-07-05T10:32:30.319" v="410" actId="20577"/>
          <ac:spMkLst>
            <pc:docMk/>
            <pc:sldMk cId="3858395935" sldId="297"/>
            <ac:spMk id="2" creationId="{1E8DB0A9-EFE9-493E-825C-FAB9269EFBF6}"/>
          </ac:spMkLst>
        </pc:spChg>
      </pc:sldChg>
      <pc:sldChg chg="modSp add">
        <pc:chgData name="William Grey" userId="37b73424-c081-4fc2-b1af-363f4f3fd4f3" providerId="ADAL" clId="{C62A1676-E845-4678-B5DE-105CCD80B374}" dt="2019-07-05T12:31:13.567" v="809" actId="20577"/>
        <pc:sldMkLst>
          <pc:docMk/>
          <pc:sldMk cId="4231227829" sldId="298"/>
        </pc:sldMkLst>
        <pc:spChg chg="mod">
          <ac:chgData name="William Grey" userId="37b73424-c081-4fc2-b1af-363f4f3fd4f3" providerId="ADAL" clId="{C62A1676-E845-4678-B5DE-105CCD80B374}" dt="2019-07-05T12:29:51.195" v="660" actId="20577"/>
          <ac:spMkLst>
            <pc:docMk/>
            <pc:sldMk cId="4231227829" sldId="298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62A1676-E845-4678-B5DE-105CCD80B374}" dt="2019-07-05T12:31:13.567" v="809" actId="20577"/>
          <ac:graphicFrameMkLst>
            <pc:docMk/>
            <pc:sldMk cId="4231227829" sldId="298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C62A1676-E845-4678-B5DE-105CCD80B374}" dt="2019-07-05T12:29:44.508" v="648" actId="20577"/>
        <pc:sldMkLst>
          <pc:docMk/>
          <pc:sldMk cId="2008904859" sldId="299"/>
        </pc:sldMkLst>
        <pc:spChg chg="mod">
          <ac:chgData name="William Grey" userId="37b73424-c081-4fc2-b1af-363f4f3fd4f3" providerId="ADAL" clId="{C62A1676-E845-4678-B5DE-105CCD80B374}" dt="2019-07-05T10:34:05.417" v="442" actId="20577"/>
          <ac:spMkLst>
            <pc:docMk/>
            <pc:sldMk cId="2008904859" sldId="29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62A1676-E845-4678-B5DE-105CCD80B374}" dt="2019-07-05T12:29:44.508" v="648" actId="20577"/>
          <ac:graphicFrameMkLst>
            <pc:docMk/>
            <pc:sldMk cId="2008904859" sldId="299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C62A1676-E845-4678-B5DE-105CCD80B374}" dt="2019-07-05T10:39:15.076" v="563" actId="20577"/>
        <pc:sldMkLst>
          <pc:docMk/>
          <pc:sldMk cId="1397446614" sldId="300"/>
        </pc:sldMkLst>
        <pc:spChg chg="mod">
          <ac:chgData name="William Grey" userId="37b73424-c081-4fc2-b1af-363f4f3fd4f3" providerId="ADAL" clId="{C62A1676-E845-4678-B5DE-105CCD80B374}" dt="2019-07-05T10:39:15.076" v="563" actId="20577"/>
          <ac:spMkLst>
            <pc:docMk/>
            <pc:sldMk cId="1397446614" sldId="300"/>
            <ac:spMk id="2" creationId="{1E8DB0A9-EFE9-493E-825C-FAB9269EFBF6}"/>
          </ac:spMkLst>
        </pc:spChg>
      </pc:sldChg>
      <pc:sldChg chg="modSp add">
        <pc:chgData name="William Grey" userId="37b73424-c081-4fc2-b1af-363f4f3fd4f3" providerId="ADAL" clId="{C62A1676-E845-4678-B5DE-105CCD80B374}" dt="2019-07-05T10:39:33.837" v="576" actId="20577"/>
        <pc:sldMkLst>
          <pc:docMk/>
          <pc:sldMk cId="3590312242" sldId="301"/>
        </pc:sldMkLst>
        <pc:spChg chg="mod">
          <ac:chgData name="William Grey" userId="37b73424-c081-4fc2-b1af-363f4f3fd4f3" providerId="ADAL" clId="{C62A1676-E845-4678-B5DE-105CCD80B374}" dt="2019-07-05T10:39:33.837" v="576" actId="20577"/>
          <ac:spMkLst>
            <pc:docMk/>
            <pc:sldMk cId="3590312242" sldId="301"/>
            <ac:spMk id="2" creationId="{1E8DB0A9-EFE9-493E-825C-FAB9269EFBF6}"/>
          </ac:spMkLst>
        </pc:spChg>
      </pc:sldChg>
    </pc:docChg>
  </pc:docChgLst>
  <pc:docChgLst>
    <pc:chgData name="William Grey" userId="37b73424-c081-4fc2-b1af-363f4f3fd4f3" providerId="ADAL" clId="{C9263344-2192-4080-B389-C5FD7FC34E66}"/>
    <pc:docChg chg="undo custSel addSld delSld modSld modMainMaster">
      <pc:chgData name="William Grey" userId="37b73424-c081-4fc2-b1af-363f4f3fd4f3" providerId="ADAL" clId="{C9263344-2192-4080-B389-C5FD7FC34E66}" dt="2022-12-03T10:32:38.590" v="365" actId="20577"/>
      <pc:docMkLst>
        <pc:docMk/>
      </pc:docMkLst>
      <pc:sldChg chg="modSp del">
        <pc:chgData name="William Grey" userId="37b73424-c081-4fc2-b1af-363f4f3fd4f3" providerId="ADAL" clId="{C9263344-2192-4080-B389-C5FD7FC34E66}" dt="2022-12-03T09:07:56.257" v="89" actId="47"/>
        <pc:sldMkLst>
          <pc:docMk/>
          <pc:sldMk cId="730207865" sldId="271"/>
        </pc:sldMkLst>
        <pc:spChg chg="mod">
          <ac:chgData name="William Grey" userId="37b73424-c081-4fc2-b1af-363f4f3fd4f3" providerId="ADAL" clId="{C9263344-2192-4080-B389-C5FD7FC34E66}" dt="2022-12-02T14:02:24.195" v="0"/>
          <ac:spMkLst>
            <pc:docMk/>
            <pc:sldMk cId="730207865" sldId="271"/>
            <ac:spMk id="3" creationId="{1A7159A5-BBC1-47B3-ACCB-D354696F9263}"/>
          </ac:spMkLst>
        </pc:spChg>
      </pc:sldChg>
      <pc:sldChg chg="addSp delSp modSp mod">
        <pc:chgData name="William Grey" userId="37b73424-c081-4fc2-b1af-363f4f3fd4f3" providerId="ADAL" clId="{C9263344-2192-4080-B389-C5FD7FC34E66}" dt="2022-12-02T14:12:19.981" v="63" actId="14100"/>
        <pc:sldMkLst>
          <pc:docMk/>
          <pc:sldMk cId="3990155058" sldId="290"/>
        </pc:sldMkLst>
        <pc:spChg chg="mod">
          <ac:chgData name="William Grey" userId="37b73424-c081-4fc2-b1af-363f4f3fd4f3" providerId="ADAL" clId="{C9263344-2192-4080-B389-C5FD7FC34E66}" dt="2022-12-02T14:04:50.120" v="39" actId="14100"/>
          <ac:spMkLst>
            <pc:docMk/>
            <pc:sldMk cId="3990155058" sldId="290"/>
            <ac:spMk id="2" creationId="{1E8DB0A9-EFE9-493E-825C-FAB9269EFBF6}"/>
          </ac:spMkLst>
        </pc:spChg>
        <pc:spChg chg="del">
          <ac:chgData name="William Grey" userId="37b73424-c081-4fc2-b1af-363f4f3fd4f3" providerId="ADAL" clId="{C9263344-2192-4080-B389-C5FD7FC34E66}" dt="2022-12-02T14:12:09.566" v="58" actId="478"/>
          <ac:spMkLst>
            <pc:docMk/>
            <pc:sldMk cId="3990155058" sldId="290"/>
            <ac:spMk id="5" creationId="{36DE0A90-6443-4D9F-9839-BE6566E19A16}"/>
          </ac:spMkLst>
        </pc:spChg>
        <pc:spChg chg="del">
          <ac:chgData name="William Grey" userId="37b73424-c081-4fc2-b1af-363f4f3fd4f3" providerId="ADAL" clId="{C9263344-2192-4080-B389-C5FD7FC34E66}" dt="2022-12-02T14:12:09.566" v="58" actId="478"/>
          <ac:spMkLst>
            <pc:docMk/>
            <pc:sldMk cId="3990155058" sldId="290"/>
            <ac:spMk id="6" creationId="{2DC86BB3-2C3D-4538-ACD9-30284DD11670}"/>
          </ac:spMkLst>
        </pc:spChg>
        <pc:spChg chg="del">
          <ac:chgData name="William Grey" userId="37b73424-c081-4fc2-b1af-363f4f3fd4f3" providerId="ADAL" clId="{C9263344-2192-4080-B389-C5FD7FC34E66}" dt="2022-12-02T14:12:09.566" v="58" actId="478"/>
          <ac:spMkLst>
            <pc:docMk/>
            <pc:sldMk cId="3990155058" sldId="290"/>
            <ac:spMk id="10" creationId="{82CBC309-7CB5-4A4C-B011-E7C746DF6926}"/>
          </ac:spMkLst>
        </pc:spChg>
        <pc:spChg chg="del">
          <ac:chgData name="William Grey" userId="37b73424-c081-4fc2-b1af-363f4f3fd4f3" providerId="ADAL" clId="{C9263344-2192-4080-B389-C5FD7FC34E66}" dt="2022-12-02T14:12:09.566" v="58" actId="478"/>
          <ac:spMkLst>
            <pc:docMk/>
            <pc:sldMk cId="3990155058" sldId="290"/>
            <ac:spMk id="11" creationId="{11658384-A802-4987-B841-1C4ABB821338}"/>
          </ac:spMkLst>
        </pc:spChg>
        <pc:spChg chg="del">
          <ac:chgData name="William Grey" userId="37b73424-c081-4fc2-b1af-363f4f3fd4f3" providerId="ADAL" clId="{C9263344-2192-4080-B389-C5FD7FC34E66}" dt="2022-12-02T14:12:09.566" v="58" actId="478"/>
          <ac:spMkLst>
            <pc:docMk/>
            <pc:sldMk cId="3990155058" sldId="290"/>
            <ac:spMk id="12" creationId="{BDCB32F4-1194-45AB-B6B6-68C746862600}"/>
          </ac:spMkLst>
        </pc:spChg>
        <pc:spChg chg="del">
          <ac:chgData name="William Grey" userId="37b73424-c081-4fc2-b1af-363f4f3fd4f3" providerId="ADAL" clId="{C9263344-2192-4080-B389-C5FD7FC34E66}" dt="2022-12-02T14:12:09.566" v="58" actId="478"/>
          <ac:spMkLst>
            <pc:docMk/>
            <pc:sldMk cId="3990155058" sldId="290"/>
            <ac:spMk id="13" creationId="{2B4DF6F9-DE74-4F61-936A-E13CF2ABE58D}"/>
          </ac:spMkLst>
        </pc:spChg>
        <pc:spChg chg="del">
          <ac:chgData name="William Grey" userId="37b73424-c081-4fc2-b1af-363f4f3fd4f3" providerId="ADAL" clId="{C9263344-2192-4080-B389-C5FD7FC34E66}" dt="2022-12-02T14:12:09.566" v="58" actId="478"/>
          <ac:spMkLst>
            <pc:docMk/>
            <pc:sldMk cId="3990155058" sldId="290"/>
            <ac:spMk id="14" creationId="{AACA656D-FF0E-4C6D-A91C-340C2F05B777}"/>
          </ac:spMkLst>
        </pc:spChg>
        <pc:spChg chg="del">
          <ac:chgData name="William Grey" userId="37b73424-c081-4fc2-b1af-363f4f3fd4f3" providerId="ADAL" clId="{C9263344-2192-4080-B389-C5FD7FC34E66}" dt="2022-12-02T14:12:09.566" v="58" actId="478"/>
          <ac:spMkLst>
            <pc:docMk/>
            <pc:sldMk cId="3990155058" sldId="290"/>
            <ac:spMk id="15" creationId="{41FE9228-65E4-4F21-9F67-604F25840DA9}"/>
          </ac:spMkLst>
        </pc:spChg>
        <pc:spChg chg="del">
          <ac:chgData name="William Grey" userId="37b73424-c081-4fc2-b1af-363f4f3fd4f3" providerId="ADAL" clId="{C9263344-2192-4080-B389-C5FD7FC34E66}" dt="2022-12-02T14:12:09.566" v="58" actId="478"/>
          <ac:spMkLst>
            <pc:docMk/>
            <pc:sldMk cId="3990155058" sldId="290"/>
            <ac:spMk id="16" creationId="{F8A3413E-0102-413C-AB7B-360A0C86F643}"/>
          </ac:spMkLst>
        </pc:spChg>
        <pc:spChg chg="del">
          <ac:chgData name="William Grey" userId="37b73424-c081-4fc2-b1af-363f4f3fd4f3" providerId="ADAL" clId="{C9263344-2192-4080-B389-C5FD7FC34E66}" dt="2022-12-02T14:12:09.566" v="58" actId="478"/>
          <ac:spMkLst>
            <pc:docMk/>
            <pc:sldMk cId="3990155058" sldId="290"/>
            <ac:spMk id="17" creationId="{1CACC1B7-CD8C-4F5C-8182-AEC9C6E6673C}"/>
          </ac:spMkLst>
        </pc:spChg>
        <pc:spChg chg="del">
          <ac:chgData name="William Grey" userId="37b73424-c081-4fc2-b1af-363f4f3fd4f3" providerId="ADAL" clId="{C9263344-2192-4080-B389-C5FD7FC34E66}" dt="2022-12-02T14:12:09.566" v="58" actId="478"/>
          <ac:spMkLst>
            <pc:docMk/>
            <pc:sldMk cId="3990155058" sldId="290"/>
            <ac:spMk id="18" creationId="{46D1E443-DD6D-45B1-81B9-7ACB5BC64FBD}"/>
          </ac:spMkLst>
        </pc:spChg>
        <pc:spChg chg="del">
          <ac:chgData name="William Grey" userId="37b73424-c081-4fc2-b1af-363f4f3fd4f3" providerId="ADAL" clId="{C9263344-2192-4080-B389-C5FD7FC34E66}" dt="2022-12-02T14:12:09.566" v="58" actId="478"/>
          <ac:spMkLst>
            <pc:docMk/>
            <pc:sldMk cId="3990155058" sldId="290"/>
            <ac:spMk id="19" creationId="{2FA7DC04-6A53-4044-9360-D4180E0C09BD}"/>
          </ac:spMkLst>
        </pc:spChg>
        <pc:spChg chg="del">
          <ac:chgData name="William Grey" userId="37b73424-c081-4fc2-b1af-363f4f3fd4f3" providerId="ADAL" clId="{C9263344-2192-4080-B389-C5FD7FC34E66}" dt="2022-12-02T14:12:09.566" v="58" actId="478"/>
          <ac:spMkLst>
            <pc:docMk/>
            <pc:sldMk cId="3990155058" sldId="290"/>
            <ac:spMk id="21" creationId="{6648EB8D-2148-4BA2-BE3D-252DDD090633}"/>
          </ac:spMkLst>
        </pc:spChg>
        <pc:spChg chg="del">
          <ac:chgData name="William Grey" userId="37b73424-c081-4fc2-b1af-363f4f3fd4f3" providerId="ADAL" clId="{C9263344-2192-4080-B389-C5FD7FC34E66}" dt="2022-12-02T14:12:09.566" v="58" actId="478"/>
          <ac:spMkLst>
            <pc:docMk/>
            <pc:sldMk cId="3990155058" sldId="290"/>
            <ac:spMk id="22" creationId="{6093613A-7BB3-40E1-872B-C06FA9359C94}"/>
          </ac:spMkLst>
        </pc:spChg>
        <pc:grpChg chg="del">
          <ac:chgData name="William Grey" userId="37b73424-c081-4fc2-b1af-363f4f3fd4f3" providerId="ADAL" clId="{C9263344-2192-4080-B389-C5FD7FC34E66}" dt="2022-12-02T14:12:09.566" v="58" actId="478"/>
          <ac:grpSpMkLst>
            <pc:docMk/>
            <pc:sldMk cId="3990155058" sldId="290"/>
            <ac:grpSpMk id="7" creationId="{134B8F5E-0AD0-4996-BA61-C8B40C71339D}"/>
          </ac:grpSpMkLst>
        </pc:grpChg>
        <pc:picChg chg="add mod">
          <ac:chgData name="William Grey" userId="37b73424-c081-4fc2-b1af-363f4f3fd4f3" providerId="ADAL" clId="{C9263344-2192-4080-B389-C5FD7FC34E66}" dt="2022-12-02T14:12:19.981" v="63" actId="14100"/>
          <ac:picMkLst>
            <pc:docMk/>
            <pc:sldMk cId="3990155058" sldId="290"/>
            <ac:picMk id="23" creationId="{3BF6E99D-0D56-4EC2-9F0F-7CDE28935981}"/>
          </ac:picMkLst>
        </pc:picChg>
        <pc:cxnChg chg="del">
          <ac:chgData name="William Grey" userId="37b73424-c081-4fc2-b1af-363f4f3fd4f3" providerId="ADAL" clId="{C9263344-2192-4080-B389-C5FD7FC34E66}" dt="2022-12-02T14:12:09.566" v="58" actId="478"/>
          <ac:cxnSpMkLst>
            <pc:docMk/>
            <pc:sldMk cId="3990155058" sldId="290"/>
            <ac:cxnSpMk id="20" creationId="{33FA9F8B-9B57-48A9-8830-AF928C92C8BE}"/>
          </ac:cxnSpMkLst>
        </pc:cxnChg>
      </pc:sldChg>
      <pc:sldChg chg="modSp mod">
        <pc:chgData name="William Grey" userId="37b73424-c081-4fc2-b1af-363f4f3fd4f3" providerId="ADAL" clId="{C9263344-2192-4080-B389-C5FD7FC34E66}" dt="2022-12-02T14:04:13.499" v="28" actId="27636"/>
        <pc:sldMkLst>
          <pc:docMk/>
          <pc:sldMk cId="955964954" sldId="291"/>
        </pc:sldMkLst>
        <pc:spChg chg="mod">
          <ac:chgData name="William Grey" userId="37b73424-c081-4fc2-b1af-363f4f3fd4f3" providerId="ADAL" clId="{C9263344-2192-4080-B389-C5FD7FC34E66}" dt="2022-12-02T14:04:13.499" v="28" actId="27636"/>
          <ac:spMkLst>
            <pc:docMk/>
            <pc:sldMk cId="955964954" sldId="291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263344-2192-4080-B389-C5FD7FC34E66}" dt="2022-12-02T14:02:33.826" v="17" actId="1076"/>
          <ac:graphicFrameMkLst>
            <pc:docMk/>
            <pc:sldMk cId="955964954" sldId="291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C9263344-2192-4080-B389-C5FD7FC34E66}" dt="2022-12-02T14:04:13.508" v="29" actId="27636"/>
        <pc:sldMkLst>
          <pc:docMk/>
          <pc:sldMk cId="1418945151" sldId="292"/>
        </pc:sldMkLst>
        <pc:spChg chg="mod">
          <ac:chgData name="William Grey" userId="37b73424-c081-4fc2-b1af-363f4f3fd4f3" providerId="ADAL" clId="{C9263344-2192-4080-B389-C5FD7FC34E66}" dt="2022-12-02T14:04:13.508" v="29" actId="27636"/>
          <ac:spMkLst>
            <pc:docMk/>
            <pc:sldMk cId="1418945151" sldId="292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263344-2192-4080-B389-C5FD7FC34E66}" dt="2022-12-02T14:02:37.745" v="18" actId="1076"/>
          <ac:graphicFrameMkLst>
            <pc:docMk/>
            <pc:sldMk cId="1418945151" sldId="292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C9263344-2192-4080-B389-C5FD7FC34E66}" dt="2022-12-02T14:04:13.515" v="30" actId="27636"/>
        <pc:sldMkLst>
          <pc:docMk/>
          <pc:sldMk cId="1280190827" sldId="293"/>
        </pc:sldMkLst>
        <pc:spChg chg="mod">
          <ac:chgData name="William Grey" userId="37b73424-c081-4fc2-b1af-363f4f3fd4f3" providerId="ADAL" clId="{C9263344-2192-4080-B389-C5FD7FC34E66}" dt="2022-12-02T14:04:13.515" v="30" actId="27636"/>
          <ac:spMkLst>
            <pc:docMk/>
            <pc:sldMk cId="1280190827" sldId="293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263344-2192-4080-B389-C5FD7FC34E66}" dt="2022-12-02T14:02:52.663" v="19" actId="1076"/>
          <ac:graphicFrameMkLst>
            <pc:docMk/>
            <pc:sldMk cId="1280190827" sldId="293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C9263344-2192-4080-B389-C5FD7FC34E66}" dt="2022-12-02T14:04:13.524" v="31" actId="27636"/>
        <pc:sldMkLst>
          <pc:docMk/>
          <pc:sldMk cId="799114372" sldId="294"/>
        </pc:sldMkLst>
        <pc:spChg chg="mod">
          <ac:chgData name="William Grey" userId="37b73424-c081-4fc2-b1af-363f4f3fd4f3" providerId="ADAL" clId="{C9263344-2192-4080-B389-C5FD7FC34E66}" dt="2022-12-02T14:04:13.524" v="31" actId="27636"/>
          <ac:spMkLst>
            <pc:docMk/>
            <pc:sldMk cId="799114372" sldId="294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263344-2192-4080-B389-C5FD7FC34E66}" dt="2022-12-02T14:02:57.464" v="20" actId="1076"/>
          <ac:graphicFrameMkLst>
            <pc:docMk/>
            <pc:sldMk cId="799114372" sldId="294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C9263344-2192-4080-B389-C5FD7FC34E66}" dt="2022-12-02T14:04:13.531" v="32" actId="27636"/>
        <pc:sldMkLst>
          <pc:docMk/>
          <pc:sldMk cId="4128156491" sldId="295"/>
        </pc:sldMkLst>
        <pc:spChg chg="mod">
          <ac:chgData name="William Grey" userId="37b73424-c081-4fc2-b1af-363f4f3fd4f3" providerId="ADAL" clId="{C9263344-2192-4080-B389-C5FD7FC34E66}" dt="2022-12-02T14:04:13.531" v="32" actId="27636"/>
          <ac:spMkLst>
            <pc:docMk/>
            <pc:sldMk cId="4128156491" sldId="295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263344-2192-4080-B389-C5FD7FC34E66}" dt="2022-12-02T14:03:01.600" v="21" actId="1076"/>
          <ac:graphicFrameMkLst>
            <pc:docMk/>
            <pc:sldMk cId="4128156491" sldId="295"/>
            <ac:graphicFrameMk id="4" creationId="{3B069E90-A34B-49C8-B407-E7259ECD4383}"/>
          </ac:graphicFrameMkLst>
        </pc:graphicFrameChg>
      </pc:sldChg>
      <pc:sldChg chg="addSp delSp modSp mod">
        <pc:chgData name="William Grey" userId="37b73424-c081-4fc2-b1af-363f4f3fd4f3" providerId="ADAL" clId="{C9263344-2192-4080-B389-C5FD7FC34E66}" dt="2022-12-03T09:15:38.730" v="338" actId="113"/>
        <pc:sldMkLst>
          <pc:docMk/>
          <pc:sldMk cId="1645343990" sldId="296"/>
        </pc:sldMkLst>
        <pc:spChg chg="mod">
          <ac:chgData name="William Grey" userId="37b73424-c081-4fc2-b1af-363f4f3fd4f3" providerId="ADAL" clId="{C9263344-2192-4080-B389-C5FD7FC34E66}" dt="2022-12-02T14:04:41.472" v="38" actId="14100"/>
          <ac:spMkLst>
            <pc:docMk/>
            <pc:sldMk cId="1645343990" sldId="296"/>
            <ac:spMk id="2" creationId="{1E8DB0A9-EFE9-493E-825C-FAB9269EFBF6}"/>
          </ac:spMkLst>
        </pc:spChg>
        <pc:spChg chg="del">
          <ac:chgData name="William Grey" userId="37b73424-c081-4fc2-b1af-363f4f3fd4f3" providerId="ADAL" clId="{C9263344-2192-4080-B389-C5FD7FC34E66}" dt="2022-12-02T14:09:46.377" v="50" actId="478"/>
          <ac:spMkLst>
            <pc:docMk/>
            <pc:sldMk cId="1645343990" sldId="296"/>
            <ac:spMk id="5" creationId="{36DE0A90-6443-4D9F-9839-BE6566E19A16}"/>
          </ac:spMkLst>
        </pc:spChg>
        <pc:spChg chg="del">
          <ac:chgData name="William Grey" userId="37b73424-c081-4fc2-b1af-363f4f3fd4f3" providerId="ADAL" clId="{C9263344-2192-4080-B389-C5FD7FC34E66}" dt="2022-12-02T14:09:46.377" v="50" actId="478"/>
          <ac:spMkLst>
            <pc:docMk/>
            <pc:sldMk cId="1645343990" sldId="296"/>
            <ac:spMk id="6" creationId="{2DC86BB3-2C3D-4538-ACD9-30284DD11670}"/>
          </ac:spMkLst>
        </pc:spChg>
        <pc:spChg chg="del">
          <ac:chgData name="William Grey" userId="37b73424-c081-4fc2-b1af-363f4f3fd4f3" providerId="ADAL" clId="{C9263344-2192-4080-B389-C5FD7FC34E66}" dt="2022-12-02T14:09:46.377" v="50" actId="478"/>
          <ac:spMkLst>
            <pc:docMk/>
            <pc:sldMk cId="1645343990" sldId="296"/>
            <ac:spMk id="10" creationId="{82CBC309-7CB5-4A4C-B011-E7C746DF6926}"/>
          </ac:spMkLst>
        </pc:spChg>
        <pc:spChg chg="del">
          <ac:chgData name="William Grey" userId="37b73424-c081-4fc2-b1af-363f4f3fd4f3" providerId="ADAL" clId="{C9263344-2192-4080-B389-C5FD7FC34E66}" dt="2022-12-02T14:09:46.377" v="50" actId="478"/>
          <ac:spMkLst>
            <pc:docMk/>
            <pc:sldMk cId="1645343990" sldId="296"/>
            <ac:spMk id="11" creationId="{11658384-A802-4987-B841-1C4ABB821338}"/>
          </ac:spMkLst>
        </pc:spChg>
        <pc:spChg chg="del">
          <ac:chgData name="William Grey" userId="37b73424-c081-4fc2-b1af-363f4f3fd4f3" providerId="ADAL" clId="{C9263344-2192-4080-B389-C5FD7FC34E66}" dt="2022-12-02T14:09:46.377" v="50" actId="478"/>
          <ac:spMkLst>
            <pc:docMk/>
            <pc:sldMk cId="1645343990" sldId="296"/>
            <ac:spMk id="12" creationId="{BDCB32F4-1194-45AB-B6B6-68C746862600}"/>
          </ac:spMkLst>
        </pc:spChg>
        <pc:spChg chg="del">
          <ac:chgData name="William Grey" userId="37b73424-c081-4fc2-b1af-363f4f3fd4f3" providerId="ADAL" clId="{C9263344-2192-4080-B389-C5FD7FC34E66}" dt="2022-12-02T14:09:46.377" v="50" actId="478"/>
          <ac:spMkLst>
            <pc:docMk/>
            <pc:sldMk cId="1645343990" sldId="296"/>
            <ac:spMk id="13" creationId="{2B4DF6F9-DE74-4F61-936A-E13CF2ABE58D}"/>
          </ac:spMkLst>
        </pc:spChg>
        <pc:spChg chg="del">
          <ac:chgData name="William Grey" userId="37b73424-c081-4fc2-b1af-363f4f3fd4f3" providerId="ADAL" clId="{C9263344-2192-4080-B389-C5FD7FC34E66}" dt="2022-12-02T14:09:46.377" v="50" actId="478"/>
          <ac:spMkLst>
            <pc:docMk/>
            <pc:sldMk cId="1645343990" sldId="296"/>
            <ac:spMk id="14" creationId="{AACA656D-FF0E-4C6D-A91C-340C2F05B777}"/>
          </ac:spMkLst>
        </pc:spChg>
        <pc:spChg chg="del">
          <ac:chgData name="William Grey" userId="37b73424-c081-4fc2-b1af-363f4f3fd4f3" providerId="ADAL" clId="{C9263344-2192-4080-B389-C5FD7FC34E66}" dt="2022-12-02T14:09:46.377" v="50" actId="478"/>
          <ac:spMkLst>
            <pc:docMk/>
            <pc:sldMk cId="1645343990" sldId="296"/>
            <ac:spMk id="15" creationId="{41FE9228-65E4-4F21-9F67-604F25840DA9}"/>
          </ac:spMkLst>
        </pc:spChg>
        <pc:spChg chg="del">
          <ac:chgData name="William Grey" userId="37b73424-c081-4fc2-b1af-363f4f3fd4f3" providerId="ADAL" clId="{C9263344-2192-4080-B389-C5FD7FC34E66}" dt="2022-12-02T14:09:46.377" v="50" actId="478"/>
          <ac:spMkLst>
            <pc:docMk/>
            <pc:sldMk cId="1645343990" sldId="296"/>
            <ac:spMk id="16" creationId="{F8A3413E-0102-413C-AB7B-360A0C86F643}"/>
          </ac:spMkLst>
        </pc:spChg>
        <pc:spChg chg="del">
          <ac:chgData name="William Grey" userId="37b73424-c081-4fc2-b1af-363f4f3fd4f3" providerId="ADAL" clId="{C9263344-2192-4080-B389-C5FD7FC34E66}" dt="2022-12-02T14:09:46.377" v="50" actId="478"/>
          <ac:spMkLst>
            <pc:docMk/>
            <pc:sldMk cId="1645343990" sldId="296"/>
            <ac:spMk id="17" creationId="{1CACC1B7-CD8C-4F5C-8182-AEC9C6E6673C}"/>
          </ac:spMkLst>
        </pc:spChg>
        <pc:spChg chg="del">
          <ac:chgData name="William Grey" userId="37b73424-c081-4fc2-b1af-363f4f3fd4f3" providerId="ADAL" clId="{C9263344-2192-4080-B389-C5FD7FC34E66}" dt="2022-12-02T14:09:46.377" v="50" actId="478"/>
          <ac:spMkLst>
            <pc:docMk/>
            <pc:sldMk cId="1645343990" sldId="296"/>
            <ac:spMk id="18" creationId="{46D1E443-DD6D-45B1-81B9-7ACB5BC64FBD}"/>
          </ac:spMkLst>
        </pc:spChg>
        <pc:spChg chg="del">
          <ac:chgData name="William Grey" userId="37b73424-c081-4fc2-b1af-363f4f3fd4f3" providerId="ADAL" clId="{C9263344-2192-4080-B389-C5FD7FC34E66}" dt="2022-12-02T14:09:46.377" v="50" actId="478"/>
          <ac:spMkLst>
            <pc:docMk/>
            <pc:sldMk cId="1645343990" sldId="296"/>
            <ac:spMk id="19" creationId="{2FA7DC04-6A53-4044-9360-D4180E0C09BD}"/>
          </ac:spMkLst>
        </pc:spChg>
        <pc:spChg chg="del">
          <ac:chgData name="William Grey" userId="37b73424-c081-4fc2-b1af-363f4f3fd4f3" providerId="ADAL" clId="{C9263344-2192-4080-B389-C5FD7FC34E66}" dt="2022-12-02T14:09:46.377" v="50" actId="478"/>
          <ac:spMkLst>
            <pc:docMk/>
            <pc:sldMk cId="1645343990" sldId="296"/>
            <ac:spMk id="21" creationId="{6648EB8D-2148-4BA2-BE3D-252DDD090633}"/>
          </ac:spMkLst>
        </pc:spChg>
        <pc:spChg chg="del">
          <ac:chgData name="William Grey" userId="37b73424-c081-4fc2-b1af-363f4f3fd4f3" providerId="ADAL" clId="{C9263344-2192-4080-B389-C5FD7FC34E66}" dt="2022-12-02T14:09:46.377" v="50" actId="478"/>
          <ac:spMkLst>
            <pc:docMk/>
            <pc:sldMk cId="1645343990" sldId="296"/>
            <ac:spMk id="22" creationId="{6093613A-7BB3-40E1-872B-C06FA9359C94}"/>
          </ac:spMkLst>
        </pc:spChg>
        <pc:spChg chg="del">
          <ac:chgData name="William Grey" userId="37b73424-c081-4fc2-b1af-363f4f3fd4f3" providerId="ADAL" clId="{C9263344-2192-4080-B389-C5FD7FC34E66}" dt="2022-12-02T14:09:46.377" v="50" actId="478"/>
          <ac:spMkLst>
            <pc:docMk/>
            <pc:sldMk cId="1645343990" sldId="296"/>
            <ac:spMk id="25" creationId="{A203E03C-7F55-4D52-BD58-D2D456298859}"/>
          </ac:spMkLst>
        </pc:spChg>
        <pc:spChg chg="del">
          <ac:chgData name="William Grey" userId="37b73424-c081-4fc2-b1af-363f4f3fd4f3" providerId="ADAL" clId="{C9263344-2192-4080-B389-C5FD7FC34E66}" dt="2022-12-02T14:09:46.377" v="50" actId="478"/>
          <ac:spMkLst>
            <pc:docMk/>
            <pc:sldMk cId="1645343990" sldId="296"/>
            <ac:spMk id="26" creationId="{B2DCB11E-E607-45A9-A2A1-01F7D0224316}"/>
          </ac:spMkLst>
        </pc:spChg>
        <pc:spChg chg="del">
          <ac:chgData name="William Grey" userId="37b73424-c081-4fc2-b1af-363f4f3fd4f3" providerId="ADAL" clId="{C9263344-2192-4080-B389-C5FD7FC34E66}" dt="2022-12-02T14:09:46.377" v="50" actId="478"/>
          <ac:spMkLst>
            <pc:docMk/>
            <pc:sldMk cId="1645343990" sldId="296"/>
            <ac:spMk id="27" creationId="{1FF0A136-47CE-4E54-B690-300738B6E7F5}"/>
          </ac:spMkLst>
        </pc:spChg>
        <pc:grpChg chg="del">
          <ac:chgData name="William Grey" userId="37b73424-c081-4fc2-b1af-363f4f3fd4f3" providerId="ADAL" clId="{C9263344-2192-4080-B389-C5FD7FC34E66}" dt="2022-12-02T14:09:46.377" v="50" actId="478"/>
          <ac:grpSpMkLst>
            <pc:docMk/>
            <pc:sldMk cId="1645343990" sldId="296"/>
            <ac:grpSpMk id="7" creationId="{134B8F5E-0AD0-4996-BA61-C8B40C71339D}"/>
          </ac:grpSpMkLst>
        </pc:grpChg>
        <pc:graphicFrameChg chg="modGraphic">
          <ac:chgData name="William Grey" userId="37b73424-c081-4fc2-b1af-363f4f3fd4f3" providerId="ADAL" clId="{C9263344-2192-4080-B389-C5FD7FC34E66}" dt="2022-12-03T09:15:38.730" v="338" actId="113"/>
          <ac:graphicFrameMkLst>
            <pc:docMk/>
            <pc:sldMk cId="1645343990" sldId="296"/>
            <ac:graphicFrameMk id="3" creationId="{80801BDB-8A43-45BD-8FDC-0C7CAAA2A6B2}"/>
          </ac:graphicFrameMkLst>
        </pc:graphicFrameChg>
        <pc:picChg chg="add mod">
          <ac:chgData name="William Grey" userId="37b73424-c081-4fc2-b1af-363f4f3fd4f3" providerId="ADAL" clId="{C9263344-2192-4080-B389-C5FD7FC34E66}" dt="2022-12-02T14:09:52.588" v="53" actId="14100"/>
          <ac:picMkLst>
            <pc:docMk/>
            <pc:sldMk cId="1645343990" sldId="296"/>
            <ac:picMk id="24" creationId="{DE04844F-D945-4955-8882-24AD616DC434}"/>
          </ac:picMkLst>
        </pc:picChg>
        <pc:cxnChg chg="del">
          <ac:chgData name="William Grey" userId="37b73424-c081-4fc2-b1af-363f4f3fd4f3" providerId="ADAL" clId="{C9263344-2192-4080-B389-C5FD7FC34E66}" dt="2022-12-02T14:09:46.377" v="50" actId="478"/>
          <ac:cxnSpMkLst>
            <pc:docMk/>
            <pc:sldMk cId="1645343990" sldId="296"/>
            <ac:cxnSpMk id="20" creationId="{33FA9F8B-9B57-48A9-8830-AF928C92C8BE}"/>
          </ac:cxnSpMkLst>
        </pc:cxnChg>
      </pc:sldChg>
      <pc:sldChg chg="modSp mod">
        <pc:chgData name="William Grey" userId="37b73424-c081-4fc2-b1af-363f4f3fd4f3" providerId="ADAL" clId="{C9263344-2192-4080-B389-C5FD7FC34E66}" dt="2022-12-02T14:04:13.554" v="35" actId="27636"/>
        <pc:sldMkLst>
          <pc:docMk/>
          <pc:sldMk cId="4231227829" sldId="298"/>
        </pc:sldMkLst>
        <pc:spChg chg="mod">
          <ac:chgData name="William Grey" userId="37b73424-c081-4fc2-b1af-363f4f3fd4f3" providerId="ADAL" clId="{C9263344-2192-4080-B389-C5FD7FC34E66}" dt="2022-12-02T14:04:13.554" v="35" actId="27636"/>
          <ac:spMkLst>
            <pc:docMk/>
            <pc:sldMk cId="4231227829" sldId="298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263344-2192-4080-B389-C5FD7FC34E66}" dt="2022-12-02T14:03:21.507" v="24" actId="1076"/>
          <ac:graphicFrameMkLst>
            <pc:docMk/>
            <pc:sldMk cId="4231227829" sldId="298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C9263344-2192-4080-B389-C5FD7FC34E66}" dt="2022-12-02T14:04:13.559" v="36" actId="27636"/>
        <pc:sldMkLst>
          <pc:docMk/>
          <pc:sldMk cId="2008904859" sldId="299"/>
        </pc:sldMkLst>
        <pc:spChg chg="mod">
          <ac:chgData name="William Grey" userId="37b73424-c081-4fc2-b1af-363f4f3fd4f3" providerId="ADAL" clId="{C9263344-2192-4080-B389-C5FD7FC34E66}" dt="2022-12-02T14:04:13.559" v="36" actId="27636"/>
          <ac:spMkLst>
            <pc:docMk/>
            <pc:sldMk cId="2008904859" sldId="29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263344-2192-4080-B389-C5FD7FC34E66}" dt="2022-12-02T14:03:29.140" v="25" actId="1076"/>
          <ac:graphicFrameMkLst>
            <pc:docMk/>
            <pc:sldMk cId="2008904859" sldId="299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C9263344-2192-4080-B389-C5FD7FC34E66}" dt="2022-12-02T14:04:13.540" v="33" actId="27636"/>
        <pc:sldMkLst>
          <pc:docMk/>
          <pc:sldMk cId="1397446614" sldId="300"/>
        </pc:sldMkLst>
        <pc:spChg chg="mod">
          <ac:chgData name="William Grey" userId="37b73424-c081-4fc2-b1af-363f4f3fd4f3" providerId="ADAL" clId="{C9263344-2192-4080-B389-C5FD7FC34E66}" dt="2022-12-02T14:04:13.540" v="33" actId="27636"/>
          <ac:spMkLst>
            <pc:docMk/>
            <pc:sldMk cId="1397446614" sldId="300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263344-2192-4080-B389-C5FD7FC34E66}" dt="2022-12-02T14:03:10.142" v="22" actId="1076"/>
          <ac:graphicFrameMkLst>
            <pc:docMk/>
            <pc:sldMk cId="1397446614" sldId="300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C9263344-2192-4080-B389-C5FD7FC34E66}" dt="2022-12-02T14:04:13.547" v="34" actId="27636"/>
        <pc:sldMkLst>
          <pc:docMk/>
          <pc:sldMk cId="3590312242" sldId="301"/>
        </pc:sldMkLst>
        <pc:spChg chg="mod">
          <ac:chgData name="William Grey" userId="37b73424-c081-4fc2-b1af-363f4f3fd4f3" providerId="ADAL" clId="{C9263344-2192-4080-B389-C5FD7FC34E66}" dt="2022-12-02T14:04:13.547" v="34" actId="27636"/>
          <ac:spMkLst>
            <pc:docMk/>
            <pc:sldMk cId="3590312242" sldId="301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263344-2192-4080-B389-C5FD7FC34E66}" dt="2022-12-02T14:03:15.235" v="23" actId="1076"/>
          <ac:graphicFrameMkLst>
            <pc:docMk/>
            <pc:sldMk cId="3590312242" sldId="301"/>
            <ac:graphicFrameMk id="4" creationId="{3B069E90-A34B-49C8-B407-E7259ECD4383}"/>
          </ac:graphicFrameMkLst>
        </pc:graphicFrameChg>
      </pc:sldChg>
      <pc:sldChg chg="addSp delSp modSp mod">
        <pc:chgData name="William Grey" userId="37b73424-c081-4fc2-b1af-363f4f3fd4f3" providerId="ADAL" clId="{C9263344-2192-4080-B389-C5FD7FC34E66}" dt="2022-12-03T09:15:07.290" v="334" actId="113"/>
        <pc:sldMkLst>
          <pc:docMk/>
          <pc:sldMk cId="3266940571" sldId="302"/>
        </pc:sldMkLst>
        <pc:spChg chg="mod">
          <ac:chgData name="William Grey" userId="37b73424-c081-4fc2-b1af-363f4f3fd4f3" providerId="ADAL" clId="{C9263344-2192-4080-B389-C5FD7FC34E66}" dt="2022-12-02T14:04:34.351" v="37" actId="14100"/>
          <ac:spMkLst>
            <pc:docMk/>
            <pc:sldMk cId="3266940571" sldId="302"/>
            <ac:spMk id="2" creationId="{1E8DB0A9-EFE9-493E-825C-FAB9269EFBF6}"/>
          </ac:spMkLst>
        </pc:spChg>
        <pc:spChg chg="del">
          <ac:chgData name="William Grey" userId="37b73424-c081-4fc2-b1af-363f4f3fd4f3" providerId="ADAL" clId="{C9263344-2192-4080-B389-C5FD7FC34E66}" dt="2022-12-02T14:10:03.046" v="54" actId="478"/>
          <ac:spMkLst>
            <pc:docMk/>
            <pc:sldMk cId="3266940571" sldId="302"/>
            <ac:spMk id="5" creationId="{36DE0A90-6443-4D9F-9839-BE6566E19A16}"/>
          </ac:spMkLst>
        </pc:spChg>
        <pc:spChg chg="del">
          <ac:chgData name="William Grey" userId="37b73424-c081-4fc2-b1af-363f4f3fd4f3" providerId="ADAL" clId="{C9263344-2192-4080-B389-C5FD7FC34E66}" dt="2022-12-02T14:10:03.046" v="54" actId="478"/>
          <ac:spMkLst>
            <pc:docMk/>
            <pc:sldMk cId="3266940571" sldId="302"/>
            <ac:spMk id="6" creationId="{2DC86BB3-2C3D-4538-ACD9-30284DD11670}"/>
          </ac:spMkLst>
        </pc:spChg>
        <pc:spChg chg="del">
          <ac:chgData name="William Grey" userId="37b73424-c081-4fc2-b1af-363f4f3fd4f3" providerId="ADAL" clId="{C9263344-2192-4080-B389-C5FD7FC34E66}" dt="2022-12-02T14:10:03.046" v="54" actId="478"/>
          <ac:spMkLst>
            <pc:docMk/>
            <pc:sldMk cId="3266940571" sldId="302"/>
            <ac:spMk id="10" creationId="{82CBC309-7CB5-4A4C-B011-E7C746DF6926}"/>
          </ac:spMkLst>
        </pc:spChg>
        <pc:spChg chg="del">
          <ac:chgData name="William Grey" userId="37b73424-c081-4fc2-b1af-363f4f3fd4f3" providerId="ADAL" clId="{C9263344-2192-4080-B389-C5FD7FC34E66}" dt="2022-12-02T14:10:03.046" v="54" actId="478"/>
          <ac:spMkLst>
            <pc:docMk/>
            <pc:sldMk cId="3266940571" sldId="302"/>
            <ac:spMk id="11" creationId="{11658384-A802-4987-B841-1C4ABB821338}"/>
          </ac:spMkLst>
        </pc:spChg>
        <pc:spChg chg="del">
          <ac:chgData name="William Grey" userId="37b73424-c081-4fc2-b1af-363f4f3fd4f3" providerId="ADAL" clId="{C9263344-2192-4080-B389-C5FD7FC34E66}" dt="2022-12-02T14:10:03.046" v="54" actId="478"/>
          <ac:spMkLst>
            <pc:docMk/>
            <pc:sldMk cId="3266940571" sldId="302"/>
            <ac:spMk id="12" creationId="{BDCB32F4-1194-45AB-B6B6-68C746862600}"/>
          </ac:spMkLst>
        </pc:spChg>
        <pc:spChg chg="del">
          <ac:chgData name="William Grey" userId="37b73424-c081-4fc2-b1af-363f4f3fd4f3" providerId="ADAL" clId="{C9263344-2192-4080-B389-C5FD7FC34E66}" dt="2022-12-02T14:10:03.046" v="54" actId="478"/>
          <ac:spMkLst>
            <pc:docMk/>
            <pc:sldMk cId="3266940571" sldId="302"/>
            <ac:spMk id="13" creationId="{2B4DF6F9-DE74-4F61-936A-E13CF2ABE58D}"/>
          </ac:spMkLst>
        </pc:spChg>
        <pc:spChg chg="del">
          <ac:chgData name="William Grey" userId="37b73424-c081-4fc2-b1af-363f4f3fd4f3" providerId="ADAL" clId="{C9263344-2192-4080-B389-C5FD7FC34E66}" dt="2022-12-02T14:10:03.046" v="54" actId="478"/>
          <ac:spMkLst>
            <pc:docMk/>
            <pc:sldMk cId="3266940571" sldId="302"/>
            <ac:spMk id="14" creationId="{AACA656D-FF0E-4C6D-A91C-340C2F05B777}"/>
          </ac:spMkLst>
        </pc:spChg>
        <pc:spChg chg="del">
          <ac:chgData name="William Grey" userId="37b73424-c081-4fc2-b1af-363f4f3fd4f3" providerId="ADAL" clId="{C9263344-2192-4080-B389-C5FD7FC34E66}" dt="2022-12-02T14:10:03.046" v="54" actId="478"/>
          <ac:spMkLst>
            <pc:docMk/>
            <pc:sldMk cId="3266940571" sldId="302"/>
            <ac:spMk id="15" creationId="{41FE9228-65E4-4F21-9F67-604F25840DA9}"/>
          </ac:spMkLst>
        </pc:spChg>
        <pc:spChg chg="del">
          <ac:chgData name="William Grey" userId="37b73424-c081-4fc2-b1af-363f4f3fd4f3" providerId="ADAL" clId="{C9263344-2192-4080-B389-C5FD7FC34E66}" dt="2022-12-02T14:10:03.046" v="54" actId="478"/>
          <ac:spMkLst>
            <pc:docMk/>
            <pc:sldMk cId="3266940571" sldId="302"/>
            <ac:spMk id="16" creationId="{F8A3413E-0102-413C-AB7B-360A0C86F643}"/>
          </ac:spMkLst>
        </pc:spChg>
        <pc:spChg chg="del">
          <ac:chgData name="William Grey" userId="37b73424-c081-4fc2-b1af-363f4f3fd4f3" providerId="ADAL" clId="{C9263344-2192-4080-B389-C5FD7FC34E66}" dt="2022-12-02T14:10:03.046" v="54" actId="478"/>
          <ac:spMkLst>
            <pc:docMk/>
            <pc:sldMk cId="3266940571" sldId="302"/>
            <ac:spMk id="17" creationId="{1CACC1B7-CD8C-4F5C-8182-AEC9C6E6673C}"/>
          </ac:spMkLst>
        </pc:spChg>
        <pc:spChg chg="del">
          <ac:chgData name="William Grey" userId="37b73424-c081-4fc2-b1af-363f4f3fd4f3" providerId="ADAL" clId="{C9263344-2192-4080-B389-C5FD7FC34E66}" dt="2022-12-02T14:10:03.046" v="54" actId="478"/>
          <ac:spMkLst>
            <pc:docMk/>
            <pc:sldMk cId="3266940571" sldId="302"/>
            <ac:spMk id="18" creationId="{46D1E443-DD6D-45B1-81B9-7ACB5BC64FBD}"/>
          </ac:spMkLst>
        </pc:spChg>
        <pc:spChg chg="del">
          <ac:chgData name="William Grey" userId="37b73424-c081-4fc2-b1af-363f4f3fd4f3" providerId="ADAL" clId="{C9263344-2192-4080-B389-C5FD7FC34E66}" dt="2022-12-02T14:10:03.046" v="54" actId="478"/>
          <ac:spMkLst>
            <pc:docMk/>
            <pc:sldMk cId="3266940571" sldId="302"/>
            <ac:spMk id="19" creationId="{2FA7DC04-6A53-4044-9360-D4180E0C09BD}"/>
          </ac:spMkLst>
        </pc:spChg>
        <pc:spChg chg="del">
          <ac:chgData name="William Grey" userId="37b73424-c081-4fc2-b1af-363f4f3fd4f3" providerId="ADAL" clId="{C9263344-2192-4080-B389-C5FD7FC34E66}" dt="2022-12-02T14:10:03.046" v="54" actId="478"/>
          <ac:spMkLst>
            <pc:docMk/>
            <pc:sldMk cId="3266940571" sldId="302"/>
            <ac:spMk id="21" creationId="{6648EB8D-2148-4BA2-BE3D-252DDD090633}"/>
          </ac:spMkLst>
        </pc:spChg>
        <pc:spChg chg="del">
          <ac:chgData name="William Grey" userId="37b73424-c081-4fc2-b1af-363f4f3fd4f3" providerId="ADAL" clId="{C9263344-2192-4080-B389-C5FD7FC34E66}" dt="2022-12-02T14:10:03.046" v="54" actId="478"/>
          <ac:spMkLst>
            <pc:docMk/>
            <pc:sldMk cId="3266940571" sldId="302"/>
            <ac:spMk id="22" creationId="{6093613A-7BB3-40E1-872B-C06FA9359C94}"/>
          </ac:spMkLst>
        </pc:spChg>
        <pc:spChg chg="del">
          <ac:chgData name="William Grey" userId="37b73424-c081-4fc2-b1af-363f4f3fd4f3" providerId="ADAL" clId="{C9263344-2192-4080-B389-C5FD7FC34E66}" dt="2022-12-02T14:10:03.046" v="54" actId="478"/>
          <ac:spMkLst>
            <pc:docMk/>
            <pc:sldMk cId="3266940571" sldId="302"/>
            <ac:spMk id="25" creationId="{A203E03C-7F55-4D52-BD58-D2D456298859}"/>
          </ac:spMkLst>
        </pc:spChg>
        <pc:spChg chg="del">
          <ac:chgData name="William Grey" userId="37b73424-c081-4fc2-b1af-363f4f3fd4f3" providerId="ADAL" clId="{C9263344-2192-4080-B389-C5FD7FC34E66}" dt="2022-12-02T14:10:03.046" v="54" actId="478"/>
          <ac:spMkLst>
            <pc:docMk/>
            <pc:sldMk cId="3266940571" sldId="302"/>
            <ac:spMk id="26" creationId="{B2DCB11E-E607-45A9-A2A1-01F7D0224316}"/>
          </ac:spMkLst>
        </pc:spChg>
        <pc:spChg chg="del">
          <ac:chgData name="William Grey" userId="37b73424-c081-4fc2-b1af-363f4f3fd4f3" providerId="ADAL" clId="{C9263344-2192-4080-B389-C5FD7FC34E66}" dt="2022-12-02T14:10:03.046" v="54" actId="478"/>
          <ac:spMkLst>
            <pc:docMk/>
            <pc:sldMk cId="3266940571" sldId="302"/>
            <ac:spMk id="27" creationId="{1FF0A136-47CE-4E54-B690-300738B6E7F5}"/>
          </ac:spMkLst>
        </pc:spChg>
        <pc:grpChg chg="del">
          <ac:chgData name="William Grey" userId="37b73424-c081-4fc2-b1af-363f4f3fd4f3" providerId="ADAL" clId="{C9263344-2192-4080-B389-C5FD7FC34E66}" dt="2022-12-02T14:10:03.046" v="54" actId="478"/>
          <ac:grpSpMkLst>
            <pc:docMk/>
            <pc:sldMk cId="3266940571" sldId="302"/>
            <ac:grpSpMk id="7" creationId="{134B8F5E-0AD0-4996-BA61-C8B40C71339D}"/>
          </ac:grpSpMkLst>
        </pc:grpChg>
        <pc:graphicFrameChg chg="mod modGraphic">
          <ac:chgData name="William Grey" userId="37b73424-c081-4fc2-b1af-363f4f3fd4f3" providerId="ADAL" clId="{C9263344-2192-4080-B389-C5FD7FC34E66}" dt="2022-12-03T09:15:07.290" v="334" actId="113"/>
          <ac:graphicFrameMkLst>
            <pc:docMk/>
            <pc:sldMk cId="3266940571" sldId="302"/>
            <ac:graphicFrameMk id="3" creationId="{80801BDB-8A43-45BD-8FDC-0C7CAAA2A6B2}"/>
          </ac:graphicFrameMkLst>
        </pc:graphicFrameChg>
        <pc:picChg chg="add mod">
          <ac:chgData name="William Grey" userId="37b73424-c081-4fc2-b1af-363f4f3fd4f3" providerId="ADAL" clId="{C9263344-2192-4080-B389-C5FD7FC34E66}" dt="2022-12-02T14:10:09.712" v="57" actId="14100"/>
          <ac:picMkLst>
            <pc:docMk/>
            <pc:sldMk cId="3266940571" sldId="302"/>
            <ac:picMk id="24" creationId="{4A7E2E3F-2F44-40A8-9B60-AEC2D46CD747}"/>
          </ac:picMkLst>
        </pc:picChg>
        <pc:cxnChg chg="del">
          <ac:chgData name="William Grey" userId="37b73424-c081-4fc2-b1af-363f4f3fd4f3" providerId="ADAL" clId="{C9263344-2192-4080-B389-C5FD7FC34E66}" dt="2022-12-02T14:10:03.046" v="54" actId="478"/>
          <ac:cxnSpMkLst>
            <pc:docMk/>
            <pc:sldMk cId="3266940571" sldId="302"/>
            <ac:cxnSpMk id="20" creationId="{33FA9F8B-9B57-48A9-8830-AF928C92C8BE}"/>
          </ac:cxnSpMkLst>
        </pc:cxnChg>
      </pc:sldChg>
      <pc:sldChg chg="addSp delSp modSp mod setBg">
        <pc:chgData name="William Grey" userId="37b73424-c081-4fc2-b1af-363f4f3fd4f3" providerId="ADAL" clId="{C9263344-2192-4080-B389-C5FD7FC34E66}" dt="2022-12-03T09:18:44.022" v="346" actId="20577"/>
        <pc:sldMkLst>
          <pc:docMk/>
          <pc:sldMk cId="276985387" sldId="303"/>
        </pc:sldMkLst>
        <pc:spChg chg="mod">
          <ac:chgData name="William Grey" userId="37b73424-c081-4fc2-b1af-363f4f3fd4f3" providerId="ADAL" clId="{C9263344-2192-4080-B389-C5FD7FC34E66}" dt="2022-12-02T14:12:38.794" v="69" actId="26606"/>
          <ac:spMkLst>
            <pc:docMk/>
            <pc:sldMk cId="276985387" sldId="303"/>
            <ac:spMk id="2" creationId="{1E8DB0A9-EFE9-493E-825C-FAB9269EFBF6}"/>
          </ac:spMkLst>
        </pc:spChg>
        <pc:spChg chg="del">
          <ac:chgData name="William Grey" userId="37b73424-c081-4fc2-b1af-363f4f3fd4f3" providerId="ADAL" clId="{C9263344-2192-4080-B389-C5FD7FC34E66}" dt="2022-12-02T14:12:33.524" v="64" actId="478"/>
          <ac:spMkLst>
            <pc:docMk/>
            <pc:sldMk cId="276985387" sldId="303"/>
            <ac:spMk id="5" creationId="{36DE0A90-6443-4D9F-9839-BE6566E19A16}"/>
          </ac:spMkLst>
        </pc:spChg>
        <pc:spChg chg="del">
          <ac:chgData name="William Grey" userId="37b73424-c081-4fc2-b1af-363f4f3fd4f3" providerId="ADAL" clId="{C9263344-2192-4080-B389-C5FD7FC34E66}" dt="2022-12-02T14:12:33.524" v="64" actId="478"/>
          <ac:spMkLst>
            <pc:docMk/>
            <pc:sldMk cId="276985387" sldId="303"/>
            <ac:spMk id="6" creationId="{2DC86BB3-2C3D-4538-ACD9-30284DD11670}"/>
          </ac:spMkLst>
        </pc:spChg>
        <pc:spChg chg="del">
          <ac:chgData name="William Grey" userId="37b73424-c081-4fc2-b1af-363f4f3fd4f3" providerId="ADAL" clId="{C9263344-2192-4080-B389-C5FD7FC34E66}" dt="2022-12-02T14:12:33.524" v="64" actId="478"/>
          <ac:spMkLst>
            <pc:docMk/>
            <pc:sldMk cId="276985387" sldId="303"/>
            <ac:spMk id="10" creationId="{82CBC309-7CB5-4A4C-B011-E7C746DF6926}"/>
          </ac:spMkLst>
        </pc:spChg>
        <pc:spChg chg="del">
          <ac:chgData name="William Grey" userId="37b73424-c081-4fc2-b1af-363f4f3fd4f3" providerId="ADAL" clId="{C9263344-2192-4080-B389-C5FD7FC34E66}" dt="2022-12-02T14:12:33.524" v="64" actId="478"/>
          <ac:spMkLst>
            <pc:docMk/>
            <pc:sldMk cId="276985387" sldId="303"/>
            <ac:spMk id="11" creationId="{11658384-A802-4987-B841-1C4ABB821338}"/>
          </ac:spMkLst>
        </pc:spChg>
        <pc:spChg chg="del">
          <ac:chgData name="William Grey" userId="37b73424-c081-4fc2-b1af-363f4f3fd4f3" providerId="ADAL" clId="{C9263344-2192-4080-B389-C5FD7FC34E66}" dt="2022-12-02T14:12:33.524" v="64" actId="478"/>
          <ac:spMkLst>
            <pc:docMk/>
            <pc:sldMk cId="276985387" sldId="303"/>
            <ac:spMk id="12" creationId="{BDCB32F4-1194-45AB-B6B6-68C746862600}"/>
          </ac:spMkLst>
        </pc:spChg>
        <pc:spChg chg="del">
          <ac:chgData name="William Grey" userId="37b73424-c081-4fc2-b1af-363f4f3fd4f3" providerId="ADAL" clId="{C9263344-2192-4080-B389-C5FD7FC34E66}" dt="2022-12-02T14:12:33.524" v="64" actId="478"/>
          <ac:spMkLst>
            <pc:docMk/>
            <pc:sldMk cId="276985387" sldId="303"/>
            <ac:spMk id="13" creationId="{2B4DF6F9-DE74-4F61-936A-E13CF2ABE58D}"/>
          </ac:spMkLst>
        </pc:spChg>
        <pc:spChg chg="del">
          <ac:chgData name="William Grey" userId="37b73424-c081-4fc2-b1af-363f4f3fd4f3" providerId="ADAL" clId="{C9263344-2192-4080-B389-C5FD7FC34E66}" dt="2022-12-02T14:12:33.524" v="64" actId="478"/>
          <ac:spMkLst>
            <pc:docMk/>
            <pc:sldMk cId="276985387" sldId="303"/>
            <ac:spMk id="14" creationId="{AACA656D-FF0E-4C6D-A91C-340C2F05B777}"/>
          </ac:spMkLst>
        </pc:spChg>
        <pc:spChg chg="del">
          <ac:chgData name="William Grey" userId="37b73424-c081-4fc2-b1af-363f4f3fd4f3" providerId="ADAL" clId="{C9263344-2192-4080-B389-C5FD7FC34E66}" dt="2022-12-02T14:12:33.524" v="64" actId="478"/>
          <ac:spMkLst>
            <pc:docMk/>
            <pc:sldMk cId="276985387" sldId="303"/>
            <ac:spMk id="15" creationId="{41FE9228-65E4-4F21-9F67-604F25840DA9}"/>
          </ac:spMkLst>
        </pc:spChg>
        <pc:spChg chg="del">
          <ac:chgData name="William Grey" userId="37b73424-c081-4fc2-b1af-363f4f3fd4f3" providerId="ADAL" clId="{C9263344-2192-4080-B389-C5FD7FC34E66}" dt="2022-12-02T14:12:33.524" v="64" actId="478"/>
          <ac:spMkLst>
            <pc:docMk/>
            <pc:sldMk cId="276985387" sldId="303"/>
            <ac:spMk id="16" creationId="{F8A3413E-0102-413C-AB7B-360A0C86F643}"/>
          </ac:spMkLst>
        </pc:spChg>
        <pc:spChg chg="del">
          <ac:chgData name="William Grey" userId="37b73424-c081-4fc2-b1af-363f4f3fd4f3" providerId="ADAL" clId="{C9263344-2192-4080-B389-C5FD7FC34E66}" dt="2022-12-02T14:12:33.524" v="64" actId="478"/>
          <ac:spMkLst>
            <pc:docMk/>
            <pc:sldMk cId="276985387" sldId="303"/>
            <ac:spMk id="17" creationId="{1CACC1B7-CD8C-4F5C-8182-AEC9C6E6673C}"/>
          </ac:spMkLst>
        </pc:spChg>
        <pc:spChg chg="del">
          <ac:chgData name="William Grey" userId="37b73424-c081-4fc2-b1af-363f4f3fd4f3" providerId="ADAL" clId="{C9263344-2192-4080-B389-C5FD7FC34E66}" dt="2022-12-02T14:12:33.524" v="64" actId="478"/>
          <ac:spMkLst>
            <pc:docMk/>
            <pc:sldMk cId="276985387" sldId="303"/>
            <ac:spMk id="18" creationId="{46D1E443-DD6D-45B1-81B9-7ACB5BC64FBD}"/>
          </ac:spMkLst>
        </pc:spChg>
        <pc:spChg chg="del">
          <ac:chgData name="William Grey" userId="37b73424-c081-4fc2-b1af-363f4f3fd4f3" providerId="ADAL" clId="{C9263344-2192-4080-B389-C5FD7FC34E66}" dt="2022-12-02T14:12:33.524" v="64" actId="478"/>
          <ac:spMkLst>
            <pc:docMk/>
            <pc:sldMk cId="276985387" sldId="303"/>
            <ac:spMk id="19" creationId="{2FA7DC04-6A53-4044-9360-D4180E0C09BD}"/>
          </ac:spMkLst>
        </pc:spChg>
        <pc:spChg chg="del">
          <ac:chgData name="William Grey" userId="37b73424-c081-4fc2-b1af-363f4f3fd4f3" providerId="ADAL" clId="{C9263344-2192-4080-B389-C5FD7FC34E66}" dt="2022-12-02T14:12:33.524" v="64" actId="478"/>
          <ac:spMkLst>
            <pc:docMk/>
            <pc:sldMk cId="276985387" sldId="303"/>
            <ac:spMk id="21" creationId="{6648EB8D-2148-4BA2-BE3D-252DDD090633}"/>
          </ac:spMkLst>
        </pc:spChg>
        <pc:spChg chg="del">
          <ac:chgData name="William Grey" userId="37b73424-c081-4fc2-b1af-363f4f3fd4f3" providerId="ADAL" clId="{C9263344-2192-4080-B389-C5FD7FC34E66}" dt="2022-12-02T14:12:33.524" v="64" actId="478"/>
          <ac:spMkLst>
            <pc:docMk/>
            <pc:sldMk cId="276985387" sldId="303"/>
            <ac:spMk id="22" creationId="{6093613A-7BB3-40E1-872B-C06FA9359C94}"/>
          </ac:spMkLst>
        </pc:spChg>
        <pc:spChg chg="add del">
          <ac:chgData name="William Grey" userId="37b73424-c081-4fc2-b1af-363f4f3fd4f3" providerId="ADAL" clId="{C9263344-2192-4080-B389-C5FD7FC34E66}" dt="2022-12-02T14:12:38.794" v="69" actId="26606"/>
          <ac:spMkLst>
            <pc:docMk/>
            <pc:sldMk cId="276985387" sldId="303"/>
            <ac:spMk id="28" creationId="{5E39A796-BE83-48B1-B33F-35C4A32AAB57}"/>
          </ac:spMkLst>
        </pc:spChg>
        <pc:spChg chg="add del">
          <ac:chgData name="William Grey" userId="37b73424-c081-4fc2-b1af-363f4f3fd4f3" providerId="ADAL" clId="{C9263344-2192-4080-B389-C5FD7FC34E66}" dt="2022-12-02T14:12:38.794" v="69" actId="26606"/>
          <ac:spMkLst>
            <pc:docMk/>
            <pc:sldMk cId="276985387" sldId="303"/>
            <ac:spMk id="30" creationId="{72F84B47-E267-4194-8194-831DB7B5547F}"/>
          </ac:spMkLst>
        </pc:spChg>
        <pc:grpChg chg="del">
          <ac:chgData name="William Grey" userId="37b73424-c081-4fc2-b1af-363f4f3fd4f3" providerId="ADAL" clId="{C9263344-2192-4080-B389-C5FD7FC34E66}" dt="2022-12-02T14:12:33.524" v="64" actId="478"/>
          <ac:grpSpMkLst>
            <pc:docMk/>
            <pc:sldMk cId="276985387" sldId="303"/>
            <ac:grpSpMk id="7" creationId="{134B8F5E-0AD0-4996-BA61-C8B40C71339D}"/>
          </ac:grpSpMkLst>
        </pc:grpChg>
        <pc:graphicFrameChg chg="mod ord modGraphic">
          <ac:chgData name="William Grey" userId="37b73424-c081-4fc2-b1af-363f4f3fd4f3" providerId="ADAL" clId="{C9263344-2192-4080-B389-C5FD7FC34E66}" dt="2022-12-03T09:18:44.022" v="346" actId="20577"/>
          <ac:graphicFrameMkLst>
            <pc:docMk/>
            <pc:sldMk cId="276985387" sldId="303"/>
            <ac:graphicFrameMk id="4" creationId="{3B069E90-A34B-49C8-B407-E7259ECD4383}"/>
          </ac:graphicFrameMkLst>
        </pc:graphicFrameChg>
        <pc:picChg chg="add mod">
          <ac:chgData name="William Grey" userId="37b73424-c081-4fc2-b1af-363f4f3fd4f3" providerId="ADAL" clId="{C9263344-2192-4080-B389-C5FD7FC34E66}" dt="2022-12-02T14:12:47.017" v="72" actId="1076"/>
          <ac:picMkLst>
            <pc:docMk/>
            <pc:sldMk cId="276985387" sldId="303"/>
            <ac:picMk id="23" creationId="{D6EC6547-CAD4-44DE-8AD9-BBBE35A3D0AB}"/>
          </ac:picMkLst>
        </pc:picChg>
        <pc:cxnChg chg="del">
          <ac:chgData name="William Grey" userId="37b73424-c081-4fc2-b1af-363f4f3fd4f3" providerId="ADAL" clId="{C9263344-2192-4080-B389-C5FD7FC34E66}" dt="2022-12-02T14:12:33.524" v="64" actId="478"/>
          <ac:cxnSpMkLst>
            <pc:docMk/>
            <pc:sldMk cId="276985387" sldId="303"/>
            <ac:cxnSpMk id="20" creationId="{33FA9F8B-9B57-48A9-8830-AF928C92C8BE}"/>
          </ac:cxnSpMkLst>
        </pc:cxnChg>
      </pc:sldChg>
      <pc:sldChg chg="addSp delSp modSp del mod">
        <pc:chgData name="William Grey" userId="37b73424-c081-4fc2-b1af-363f4f3fd4f3" providerId="ADAL" clId="{C9263344-2192-4080-B389-C5FD7FC34E66}" dt="2022-12-03T09:20:03.298" v="349" actId="47"/>
        <pc:sldMkLst>
          <pc:docMk/>
          <pc:sldMk cId="693232483" sldId="304"/>
        </pc:sldMkLst>
        <pc:spChg chg="mod">
          <ac:chgData name="William Grey" userId="37b73424-c081-4fc2-b1af-363f4f3fd4f3" providerId="ADAL" clId="{C9263344-2192-4080-B389-C5FD7FC34E66}" dt="2022-12-02T14:05:12.546" v="44" actId="14100"/>
          <ac:spMkLst>
            <pc:docMk/>
            <pc:sldMk cId="693232483" sldId="304"/>
            <ac:spMk id="2" creationId="{1E8DB0A9-EFE9-493E-825C-FAB9269EFBF6}"/>
          </ac:spMkLst>
        </pc:spChg>
        <pc:spChg chg="del">
          <ac:chgData name="William Grey" userId="37b73424-c081-4fc2-b1af-363f4f3fd4f3" providerId="ADAL" clId="{C9263344-2192-4080-B389-C5FD7FC34E66}" dt="2022-12-02T14:12:56.323" v="73" actId="478"/>
          <ac:spMkLst>
            <pc:docMk/>
            <pc:sldMk cId="693232483" sldId="304"/>
            <ac:spMk id="5" creationId="{36DE0A90-6443-4D9F-9839-BE6566E19A16}"/>
          </ac:spMkLst>
        </pc:spChg>
        <pc:spChg chg="del">
          <ac:chgData name="William Grey" userId="37b73424-c081-4fc2-b1af-363f4f3fd4f3" providerId="ADAL" clId="{C9263344-2192-4080-B389-C5FD7FC34E66}" dt="2022-12-02T14:12:56.323" v="73" actId="478"/>
          <ac:spMkLst>
            <pc:docMk/>
            <pc:sldMk cId="693232483" sldId="304"/>
            <ac:spMk id="6" creationId="{2DC86BB3-2C3D-4538-ACD9-30284DD11670}"/>
          </ac:spMkLst>
        </pc:spChg>
        <pc:spChg chg="del">
          <ac:chgData name="William Grey" userId="37b73424-c081-4fc2-b1af-363f4f3fd4f3" providerId="ADAL" clId="{C9263344-2192-4080-B389-C5FD7FC34E66}" dt="2022-12-02T14:12:56.323" v="73" actId="478"/>
          <ac:spMkLst>
            <pc:docMk/>
            <pc:sldMk cId="693232483" sldId="304"/>
            <ac:spMk id="10" creationId="{82CBC309-7CB5-4A4C-B011-E7C746DF6926}"/>
          </ac:spMkLst>
        </pc:spChg>
        <pc:spChg chg="del">
          <ac:chgData name="William Grey" userId="37b73424-c081-4fc2-b1af-363f4f3fd4f3" providerId="ADAL" clId="{C9263344-2192-4080-B389-C5FD7FC34E66}" dt="2022-12-02T14:12:56.323" v="73" actId="478"/>
          <ac:spMkLst>
            <pc:docMk/>
            <pc:sldMk cId="693232483" sldId="304"/>
            <ac:spMk id="11" creationId="{11658384-A802-4987-B841-1C4ABB821338}"/>
          </ac:spMkLst>
        </pc:spChg>
        <pc:spChg chg="del">
          <ac:chgData name="William Grey" userId="37b73424-c081-4fc2-b1af-363f4f3fd4f3" providerId="ADAL" clId="{C9263344-2192-4080-B389-C5FD7FC34E66}" dt="2022-12-02T14:12:56.323" v="73" actId="478"/>
          <ac:spMkLst>
            <pc:docMk/>
            <pc:sldMk cId="693232483" sldId="304"/>
            <ac:spMk id="12" creationId="{BDCB32F4-1194-45AB-B6B6-68C746862600}"/>
          </ac:spMkLst>
        </pc:spChg>
        <pc:spChg chg="del">
          <ac:chgData name="William Grey" userId="37b73424-c081-4fc2-b1af-363f4f3fd4f3" providerId="ADAL" clId="{C9263344-2192-4080-B389-C5FD7FC34E66}" dt="2022-12-02T14:12:56.323" v="73" actId="478"/>
          <ac:spMkLst>
            <pc:docMk/>
            <pc:sldMk cId="693232483" sldId="304"/>
            <ac:spMk id="13" creationId="{2B4DF6F9-DE74-4F61-936A-E13CF2ABE58D}"/>
          </ac:spMkLst>
        </pc:spChg>
        <pc:spChg chg="del">
          <ac:chgData name="William Grey" userId="37b73424-c081-4fc2-b1af-363f4f3fd4f3" providerId="ADAL" clId="{C9263344-2192-4080-B389-C5FD7FC34E66}" dt="2022-12-02T14:12:56.323" v="73" actId="478"/>
          <ac:spMkLst>
            <pc:docMk/>
            <pc:sldMk cId="693232483" sldId="304"/>
            <ac:spMk id="14" creationId="{AACA656D-FF0E-4C6D-A91C-340C2F05B777}"/>
          </ac:spMkLst>
        </pc:spChg>
        <pc:spChg chg="del">
          <ac:chgData name="William Grey" userId="37b73424-c081-4fc2-b1af-363f4f3fd4f3" providerId="ADAL" clId="{C9263344-2192-4080-B389-C5FD7FC34E66}" dt="2022-12-02T14:12:56.323" v="73" actId="478"/>
          <ac:spMkLst>
            <pc:docMk/>
            <pc:sldMk cId="693232483" sldId="304"/>
            <ac:spMk id="15" creationId="{41FE9228-65E4-4F21-9F67-604F25840DA9}"/>
          </ac:spMkLst>
        </pc:spChg>
        <pc:spChg chg="del">
          <ac:chgData name="William Grey" userId="37b73424-c081-4fc2-b1af-363f4f3fd4f3" providerId="ADAL" clId="{C9263344-2192-4080-B389-C5FD7FC34E66}" dt="2022-12-02T14:12:56.323" v="73" actId="478"/>
          <ac:spMkLst>
            <pc:docMk/>
            <pc:sldMk cId="693232483" sldId="304"/>
            <ac:spMk id="16" creationId="{F8A3413E-0102-413C-AB7B-360A0C86F643}"/>
          </ac:spMkLst>
        </pc:spChg>
        <pc:spChg chg="del">
          <ac:chgData name="William Grey" userId="37b73424-c081-4fc2-b1af-363f4f3fd4f3" providerId="ADAL" clId="{C9263344-2192-4080-B389-C5FD7FC34E66}" dt="2022-12-02T14:12:56.323" v="73" actId="478"/>
          <ac:spMkLst>
            <pc:docMk/>
            <pc:sldMk cId="693232483" sldId="304"/>
            <ac:spMk id="17" creationId="{1CACC1B7-CD8C-4F5C-8182-AEC9C6E6673C}"/>
          </ac:spMkLst>
        </pc:spChg>
        <pc:spChg chg="del">
          <ac:chgData name="William Grey" userId="37b73424-c081-4fc2-b1af-363f4f3fd4f3" providerId="ADAL" clId="{C9263344-2192-4080-B389-C5FD7FC34E66}" dt="2022-12-02T14:12:56.323" v="73" actId="478"/>
          <ac:spMkLst>
            <pc:docMk/>
            <pc:sldMk cId="693232483" sldId="304"/>
            <ac:spMk id="18" creationId="{46D1E443-DD6D-45B1-81B9-7ACB5BC64FBD}"/>
          </ac:spMkLst>
        </pc:spChg>
        <pc:spChg chg="del">
          <ac:chgData name="William Grey" userId="37b73424-c081-4fc2-b1af-363f4f3fd4f3" providerId="ADAL" clId="{C9263344-2192-4080-B389-C5FD7FC34E66}" dt="2022-12-02T14:12:56.323" v="73" actId="478"/>
          <ac:spMkLst>
            <pc:docMk/>
            <pc:sldMk cId="693232483" sldId="304"/>
            <ac:spMk id="19" creationId="{2FA7DC04-6A53-4044-9360-D4180E0C09BD}"/>
          </ac:spMkLst>
        </pc:spChg>
        <pc:spChg chg="del">
          <ac:chgData name="William Grey" userId="37b73424-c081-4fc2-b1af-363f4f3fd4f3" providerId="ADAL" clId="{C9263344-2192-4080-B389-C5FD7FC34E66}" dt="2022-12-02T14:12:56.323" v="73" actId="478"/>
          <ac:spMkLst>
            <pc:docMk/>
            <pc:sldMk cId="693232483" sldId="304"/>
            <ac:spMk id="21" creationId="{6648EB8D-2148-4BA2-BE3D-252DDD090633}"/>
          </ac:spMkLst>
        </pc:spChg>
        <pc:spChg chg="del">
          <ac:chgData name="William Grey" userId="37b73424-c081-4fc2-b1af-363f4f3fd4f3" providerId="ADAL" clId="{C9263344-2192-4080-B389-C5FD7FC34E66}" dt="2022-12-02T14:12:56.323" v="73" actId="478"/>
          <ac:spMkLst>
            <pc:docMk/>
            <pc:sldMk cId="693232483" sldId="304"/>
            <ac:spMk id="22" creationId="{6093613A-7BB3-40E1-872B-C06FA9359C94}"/>
          </ac:spMkLst>
        </pc:spChg>
        <pc:grpChg chg="del">
          <ac:chgData name="William Grey" userId="37b73424-c081-4fc2-b1af-363f4f3fd4f3" providerId="ADAL" clId="{C9263344-2192-4080-B389-C5FD7FC34E66}" dt="2022-12-02T14:12:56.323" v="73" actId="478"/>
          <ac:grpSpMkLst>
            <pc:docMk/>
            <pc:sldMk cId="693232483" sldId="304"/>
            <ac:grpSpMk id="7" creationId="{134B8F5E-0AD0-4996-BA61-C8B40C71339D}"/>
          </ac:grpSpMkLst>
        </pc:grpChg>
        <pc:picChg chg="add mod">
          <ac:chgData name="William Grey" userId="37b73424-c081-4fc2-b1af-363f4f3fd4f3" providerId="ADAL" clId="{C9263344-2192-4080-B389-C5FD7FC34E66}" dt="2022-12-02T14:13:04.424" v="76" actId="14100"/>
          <ac:picMkLst>
            <pc:docMk/>
            <pc:sldMk cId="693232483" sldId="304"/>
            <ac:picMk id="23" creationId="{88236648-4169-43E6-884E-FBEFA672392A}"/>
          </ac:picMkLst>
        </pc:picChg>
        <pc:cxnChg chg="del">
          <ac:chgData name="William Grey" userId="37b73424-c081-4fc2-b1af-363f4f3fd4f3" providerId="ADAL" clId="{C9263344-2192-4080-B389-C5FD7FC34E66}" dt="2022-12-02T14:12:56.323" v="73" actId="478"/>
          <ac:cxnSpMkLst>
            <pc:docMk/>
            <pc:sldMk cId="693232483" sldId="304"/>
            <ac:cxnSpMk id="20" creationId="{33FA9F8B-9B57-48A9-8830-AF928C92C8BE}"/>
          </ac:cxnSpMkLst>
        </pc:cxnChg>
      </pc:sldChg>
      <pc:sldChg chg="addSp delSp modSp mod setBg">
        <pc:chgData name="William Grey" userId="37b73424-c081-4fc2-b1af-363f4f3fd4f3" providerId="ADAL" clId="{C9263344-2192-4080-B389-C5FD7FC34E66}" dt="2022-12-03T09:21:41.518" v="351" actId="20577"/>
        <pc:sldMkLst>
          <pc:docMk/>
          <pc:sldMk cId="3439988775" sldId="305"/>
        </pc:sldMkLst>
        <pc:spChg chg="mod">
          <ac:chgData name="William Grey" userId="37b73424-c081-4fc2-b1af-363f4f3fd4f3" providerId="ADAL" clId="{C9263344-2192-4080-B389-C5FD7FC34E66}" dt="2022-12-02T14:16:03.421" v="82" actId="26606"/>
          <ac:spMkLst>
            <pc:docMk/>
            <pc:sldMk cId="3439988775" sldId="305"/>
            <ac:spMk id="2" creationId="{1E8DB0A9-EFE9-493E-825C-FAB9269EFBF6}"/>
          </ac:spMkLst>
        </pc:spChg>
        <pc:spChg chg="del">
          <ac:chgData name="William Grey" userId="37b73424-c081-4fc2-b1af-363f4f3fd4f3" providerId="ADAL" clId="{C9263344-2192-4080-B389-C5FD7FC34E66}" dt="2022-12-02T14:15:50.415" v="77" actId="478"/>
          <ac:spMkLst>
            <pc:docMk/>
            <pc:sldMk cId="3439988775" sldId="305"/>
            <ac:spMk id="5" creationId="{36DE0A90-6443-4D9F-9839-BE6566E19A16}"/>
          </ac:spMkLst>
        </pc:spChg>
        <pc:spChg chg="del">
          <ac:chgData name="William Grey" userId="37b73424-c081-4fc2-b1af-363f4f3fd4f3" providerId="ADAL" clId="{C9263344-2192-4080-B389-C5FD7FC34E66}" dt="2022-12-02T14:15:50.415" v="77" actId="478"/>
          <ac:spMkLst>
            <pc:docMk/>
            <pc:sldMk cId="3439988775" sldId="305"/>
            <ac:spMk id="6" creationId="{2DC86BB3-2C3D-4538-ACD9-30284DD11670}"/>
          </ac:spMkLst>
        </pc:spChg>
        <pc:spChg chg="del">
          <ac:chgData name="William Grey" userId="37b73424-c081-4fc2-b1af-363f4f3fd4f3" providerId="ADAL" clId="{C9263344-2192-4080-B389-C5FD7FC34E66}" dt="2022-12-02T14:15:50.415" v="77" actId="478"/>
          <ac:spMkLst>
            <pc:docMk/>
            <pc:sldMk cId="3439988775" sldId="305"/>
            <ac:spMk id="8" creationId="{64DB7B76-228B-484F-ACDF-5EECA66D1B2C}"/>
          </ac:spMkLst>
        </pc:spChg>
        <pc:spChg chg="add del">
          <ac:chgData name="William Grey" userId="37b73424-c081-4fc2-b1af-363f4f3fd4f3" providerId="ADAL" clId="{C9263344-2192-4080-B389-C5FD7FC34E66}" dt="2022-12-02T14:16:03.421" v="82" actId="26606"/>
          <ac:spMkLst>
            <pc:docMk/>
            <pc:sldMk cId="3439988775" sldId="305"/>
            <ac:spMk id="9" creationId="{5E39A796-BE83-48B1-B33F-35C4A32AAB57}"/>
          </ac:spMkLst>
        </pc:spChg>
        <pc:spChg chg="del">
          <ac:chgData name="William Grey" userId="37b73424-c081-4fc2-b1af-363f4f3fd4f3" providerId="ADAL" clId="{C9263344-2192-4080-B389-C5FD7FC34E66}" dt="2022-12-02T14:15:50.415" v="77" actId="478"/>
          <ac:spMkLst>
            <pc:docMk/>
            <pc:sldMk cId="3439988775" sldId="305"/>
            <ac:spMk id="10" creationId="{82CBC309-7CB5-4A4C-B011-E7C746DF6926}"/>
          </ac:spMkLst>
        </pc:spChg>
        <pc:spChg chg="del">
          <ac:chgData name="William Grey" userId="37b73424-c081-4fc2-b1af-363f4f3fd4f3" providerId="ADAL" clId="{C9263344-2192-4080-B389-C5FD7FC34E66}" dt="2022-12-02T14:15:50.415" v="77" actId="478"/>
          <ac:spMkLst>
            <pc:docMk/>
            <pc:sldMk cId="3439988775" sldId="305"/>
            <ac:spMk id="11" creationId="{11658384-A802-4987-B841-1C4ABB821338}"/>
          </ac:spMkLst>
        </pc:spChg>
        <pc:spChg chg="del">
          <ac:chgData name="William Grey" userId="37b73424-c081-4fc2-b1af-363f4f3fd4f3" providerId="ADAL" clId="{C9263344-2192-4080-B389-C5FD7FC34E66}" dt="2022-12-02T14:15:50.415" v="77" actId="478"/>
          <ac:spMkLst>
            <pc:docMk/>
            <pc:sldMk cId="3439988775" sldId="305"/>
            <ac:spMk id="12" creationId="{BDCB32F4-1194-45AB-B6B6-68C746862600}"/>
          </ac:spMkLst>
        </pc:spChg>
        <pc:spChg chg="del">
          <ac:chgData name="William Grey" userId="37b73424-c081-4fc2-b1af-363f4f3fd4f3" providerId="ADAL" clId="{C9263344-2192-4080-B389-C5FD7FC34E66}" dt="2022-12-02T14:15:50.415" v="77" actId="478"/>
          <ac:spMkLst>
            <pc:docMk/>
            <pc:sldMk cId="3439988775" sldId="305"/>
            <ac:spMk id="13" creationId="{2B4DF6F9-DE74-4F61-936A-E13CF2ABE58D}"/>
          </ac:spMkLst>
        </pc:spChg>
        <pc:spChg chg="del">
          <ac:chgData name="William Grey" userId="37b73424-c081-4fc2-b1af-363f4f3fd4f3" providerId="ADAL" clId="{C9263344-2192-4080-B389-C5FD7FC34E66}" dt="2022-12-02T14:15:50.415" v="77" actId="478"/>
          <ac:spMkLst>
            <pc:docMk/>
            <pc:sldMk cId="3439988775" sldId="305"/>
            <ac:spMk id="14" creationId="{AACA656D-FF0E-4C6D-A91C-340C2F05B777}"/>
          </ac:spMkLst>
        </pc:spChg>
        <pc:spChg chg="del">
          <ac:chgData name="William Grey" userId="37b73424-c081-4fc2-b1af-363f4f3fd4f3" providerId="ADAL" clId="{C9263344-2192-4080-B389-C5FD7FC34E66}" dt="2022-12-02T14:15:50.415" v="77" actId="478"/>
          <ac:spMkLst>
            <pc:docMk/>
            <pc:sldMk cId="3439988775" sldId="305"/>
            <ac:spMk id="15" creationId="{41FE9228-65E4-4F21-9F67-604F25840DA9}"/>
          </ac:spMkLst>
        </pc:spChg>
        <pc:spChg chg="del">
          <ac:chgData name="William Grey" userId="37b73424-c081-4fc2-b1af-363f4f3fd4f3" providerId="ADAL" clId="{C9263344-2192-4080-B389-C5FD7FC34E66}" dt="2022-12-02T14:15:50.415" v="77" actId="478"/>
          <ac:spMkLst>
            <pc:docMk/>
            <pc:sldMk cId="3439988775" sldId="305"/>
            <ac:spMk id="16" creationId="{F8A3413E-0102-413C-AB7B-360A0C86F643}"/>
          </ac:spMkLst>
        </pc:spChg>
        <pc:spChg chg="del">
          <ac:chgData name="William Grey" userId="37b73424-c081-4fc2-b1af-363f4f3fd4f3" providerId="ADAL" clId="{C9263344-2192-4080-B389-C5FD7FC34E66}" dt="2022-12-02T14:15:50.415" v="77" actId="478"/>
          <ac:spMkLst>
            <pc:docMk/>
            <pc:sldMk cId="3439988775" sldId="305"/>
            <ac:spMk id="17" creationId="{1CACC1B7-CD8C-4F5C-8182-AEC9C6E6673C}"/>
          </ac:spMkLst>
        </pc:spChg>
        <pc:spChg chg="del">
          <ac:chgData name="William Grey" userId="37b73424-c081-4fc2-b1af-363f4f3fd4f3" providerId="ADAL" clId="{C9263344-2192-4080-B389-C5FD7FC34E66}" dt="2022-12-02T14:15:50.415" v="77" actId="478"/>
          <ac:spMkLst>
            <pc:docMk/>
            <pc:sldMk cId="3439988775" sldId="305"/>
            <ac:spMk id="18" creationId="{46D1E443-DD6D-45B1-81B9-7ACB5BC64FBD}"/>
          </ac:spMkLst>
        </pc:spChg>
        <pc:spChg chg="del">
          <ac:chgData name="William Grey" userId="37b73424-c081-4fc2-b1af-363f4f3fd4f3" providerId="ADAL" clId="{C9263344-2192-4080-B389-C5FD7FC34E66}" dt="2022-12-02T14:15:50.415" v="77" actId="478"/>
          <ac:spMkLst>
            <pc:docMk/>
            <pc:sldMk cId="3439988775" sldId="305"/>
            <ac:spMk id="19" creationId="{2FA7DC04-6A53-4044-9360-D4180E0C09BD}"/>
          </ac:spMkLst>
        </pc:spChg>
        <pc:spChg chg="del">
          <ac:chgData name="William Grey" userId="37b73424-c081-4fc2-b1af-363f4f3fd4f3" providerId="ADAL" clId="{C9263344-2192-4080-B389-C5FD7FC34E66}" dt="2022-12-02T14:15:50.415" v="77" actId="478"/>
          <ac:spMkLst>
            <pc:docMk/>
            <pc:sldMk cId="3439988775" sldId="305"/>
            <ac:spMk id="21" creationId="{6648EB8D-2148-4BA2-BE3D-252DDD090633}"/>
          </ac:spMkLst>
        </pc:spChg>
        <pc:spChg chg="del">
          <ac:chgData name="William Grey" userId="37b73424-c081-4fc2-b1af-363f4f3fd4f3" providerId="ADAL" clId="{C9263344-2192-4080-B389-C5FD7FC34E66}" dt="2022-12-02T14:15:50.415" v="77" actId="478"/>
          <ac:spMkLst>
            <pc:docMk/>
            <pc:sldMk cId="3439988775" sldId="305"/>
            <ac:spMk id="22" creationId="{6093613A-7BB3-40E1-872B-C06FA9359C94}"/>
          </ac:spMkLst>
        </pc:spChg>
        <pc:spChg chg="add del">
          <ac:chgData name="William Grey" userId="37b73424-c081-4fc2-b1af-363f4f3fd4f3" providerId="ADAL" clId="{C9263344-2192-4080-B389-C5FD7FC34E66}" dt="2022-12-02T14:16:03.421" v="82" actId="26606"/>
          <ac:spMkLst>
            <pc:docMk/>
            <pc:sldMk cId="3439988775" sldId="305"/>
            <ac:spMk id="23" creationId="{72F84B47-E267-4194-8194-831DB7B5547F}"/>
          </ac:spMkLst>
        </pc:spChg>
        <pc:graphicFrameChg chg="mod ord modGraphic">
          <ac:chgData name="William Grey" userId="37b73424-c081-4fc2-b1af-363f4f3fd4f3" providerId="ADAL" clId="{C9263344-2192-4080-B389-C5FD7FC34E66}" dt="2022-12-03T09:21:41.518" v="351" actId="20577"/>
          <ac:graphicFrameMkLst>
            <pc:docMk/>
            <pc:sldMk cId="3439988775" sldId="305"/>
            <ac:graphicFrameMk id="4" creationId="{3B069E90-A34B-49C8-B407-E7259ECD4383}"/>
          </ac:graphicFrameMkLst>
        </pc:graphicFrameChg>
        <pc:picChg chg="add mod">
          <ac:chgData name="William Grey" userId="37b73424-c081-4fc2-b1af-363f4f3fd4f3" providerId="ADAL" clId="{C9263344-2192-4080-B389-C5FD7FC34E66}" dt="2022-12-02T14:16:07.833" v="84" actId="14100"/>
          <ac:picMkLst>
            <pc:docMk/>
            <pc:sldMk cId="3439988775" sldId="305"/>
            <ac:picMk id="7" creationId="{38128FB8-3E4D-4471-B1CC-1AA4679573B2}"/>
          </ac:picMkLst>
        </pc:picChg>
        <pc:cxnChg chg="del">
          <ac:chgData name="William Grey" userId="37b73424-c081-4fc2-b1af-363f4f3fd4f3" providerId="ADAL" clId="{C9263344-2192-4080-B389-C5FD7FC34E66}" dt="2022-12-02T14:15:50.415" v="77" actId="478"/>
          <ac:cxnSpMkLst>
            <pc:docMk/>
            <pc:sldMk cId="3439988775" sldId="305"/>
            <ac:cxnSpMk id="20" creationId="{33FA9F8B-9B57-48A9-8830-AF928C92C8BE}"/>
          </ac:cxnSpMkLst>
        </pc:cxnChg>
      </pc:sldChg>
      <pc:sldChg chg="addSp delSp modSp mod">
        <pc:chgData name="William Grey" userId="37b73424-c081-4fc2-b1af-363f4f3fd4f3" providerId="ADAL" clId="{C9263344-2192-4080-B389-C5FD7FC34E66}" dt="2022-12-02T14:16:26.537" v="88" actId="14100"/>
        <pc:sldMkLst>
          <pc:docMk/>
          <pc:sldMk cId="1451619938" sldId="306"/>
        </pc:sldMkLst>
        <pc:spChg chg="mod">
          <ac:chgData name="William Grey" userId="37b73424-c081-4fc2-b1af-363f4f3fd4f3" providerId="ADAL" clId="{C9263344-2192-4080-B389-C5FD7FC34E66}" dt="2022-12-02T14:05:39.240" v="49" actId="14100"/>
          <ac:spMkLst>
            <pc:docMk/>
            <pc:sldMk cId="1451619938" sldId="306"/>
            <ac:spMk id="2" creationId="{1E8DB0A9-EFE9-493E-825C-FAB9269EFBF6}"/>
          </ac:spMkLst>
        </pc:spChg>
        <pc:spChg chg="del">
          <ac:chgData name="William Grey" userId="37b73424-c081-4fc2-b1af-363f4f3fd4f3" providerId="ADAL" clId="{C9263344-2192-4080-B389-C5FD7FC34E66}" dt="2022-12-02T14:16:19.236" v="85" actId="478"/>
          <ac:spMkLst>
            <pc:docMk/>
            <pc:sldMk cId="1451619938" sldId="306"/>
            <ac:spMk id="5" creationId="{36DE0A90-6443-4D9F-9839-BE6566E19A16}"/>
          </ac:spMkLst>
        </pc:spChg>
        <pc:spChg chg="del">
          <ac:chgData name="William Grey" userId="37b73424-c081-4fc2-b1af-363f4f3fd4f3" providerId="ADAL" clId="{C9263344-2192-4080-B389-C5FD7FC34E66}" dt="2022-12-02T14:16:19.236" v="85" actId="478"/>
          <ac:spMkLst>
            <pc:docMk/>
            <pc:sldMk cId="1451619938" sldId="306"/>
            <ac:spMk id="6" creationId="{2DC86BB3-2C3D-4538-ACD9-30284DD11670}"/>
          </ac:spMkLst>
        </pc:spChg>
        <pc:spChg chg="del">
          <ac:chgData name="William Grey" userId="37b73424-c081-4fc2-b1af-363f4f3fd4f3" providerId="ADAL" clId="{C9263344-2192-4080-B389-C5FD7FC34E66}" dt="2022-12-02T14:16:19.236" v="85" actId="478"/>
          <ac:spMkLst>
            <pc:docMk/>
            <pc:sldMk cId="1451619938" sldId="306"/>
            <ac:spMk id="8" creationId="{64DB7B76-228B-484F-ACDF-5EECA66D1B2C}"/>
          </ac:spMkLst>
        </pc:spChg>
        <pc:spChg chg="del">
          <ac:chgData name="William Grey" userId="37b73424-c081-4fc2-b1af-363f4f3fd4f3" providerId="ADAL" clId="{C9263344-2192-4080-B389-C5FD7FC34E66}" dt="2022-12-02T14:16:19.236" v="85" actId="478"/>
          <ac:spMkLst>
            <pc:docMk/>
            <pc:sldMk cId="1451619938" sldId="306"/>
            <ac:spMk id="10" creationId="{82CBC309-7CB5-4A4C-B011-E7C746DF6926}"/>
          </ac:spMkLst>
        </pc:spChg>
        <pc:spChg chg="del">
          <ac:chgData name="William Grey" userId="37b73424-c081-4fc2-b1af-363f4f3fd4f3" providerId="ADAL" clId="{C9263344-2192-4080-B389-C5FD7FC34E66}" dt="2022-12-02T14:16:19.236" v="85" actId="478"/>
          <ac:spMkLst>
            <pc:docMk/>
            <pc:sldMk cId="1451619938" sldId="306"/>
            <ac:spMk id="11" creationId="{11658384-A802-4987-B841-1C4ABB821338}"/>
          </ac:spMkLst>
        </pc:spChg>
        <pc:spChg chg="del">
          <ac:chgData name="William Grey" userId="37b73424-c081-4fc2-b1af-363f4f3fd4f3" providerId="ADAL" clId="{C9263344-2192-4080-B389-C5FD7FC34E66}" dt="2022-12-02T14:16:19.236" v="85" actId="478"/>
          <ac:spMkLst>
            <pc:docMk/>
            <pc:sldMk cId="1451619938" sldId="306"/>
            <ac:spMk id="12" creationId="{BDCB32F4-1194-45AB-B6B6-68C746862600}"/>
          </ac:spMkLst>
        </pc:spChg>
        <pc:spChg chg="del">
          <ac:chgData name="William Grey" userId="37b73424-c081-4fc2-b1af-363f4f3fd4f3" providerId="ADAL" clId="{C9263344-2192-4080-B389-C5FD7FC34E66}" dt="2022-12-02T14:16:19.236" v="85" actId="478"/>
          <ac:spMkLst>
            <pc:docMk/>
            <pc:sldMk cId="1451619938" sldId="306"/>
            <ac:spMk id="13" creationId="{2B4DF6F9-DE74-4F61-936A-E13CF2ABE58D}"/>
          </ac:spMkLst>
        </pc:spChg>
        <pc:spChg chg="del">
          <ac:chgData name="William Grey" userId="37b73424-c081-4fc2-b1af-363f4f3fd4f3" providerId="ADAL" clId="{C9263344-2192-4080-B389-C5FD7FC34E66}" dt="2022-12-02T14:16:19.236" v="85" actId="478"/>
          <ac:spMkLst>
            <pc:docMk/>
            <pc:sldMk cId="1451619938" sldId="306"/>
            <ac:spMk id="14" creationId="{AACA656D-FF0E-4C6D-A91C-340C2F05B777}"/>
          </ac:spMkLst>
        </pc:spChg>
        <pc:spChg chg="del">
          <ac:chgData name="William Grey" userId="37b73424-c081-4fc2-b1af-363f4f3fd4f3" providerId="ADAL" clId="{C9263344-2192-4080-B389-C5FD7FC34E66}" dt="2022-12-02T14:16:19.236" v="85" actId="478"/>
          <ac:spMkLst>
            <pc:docMk/>
            <pc:sldMk cId="1451619938" sldId="306"/>
            <ac:spMk id="15" creationId="{41FE9228-65E4-4F21-9F67-604F25840DA9}"/>
          </ac:spMkLst>
        </pc:spChg>
        <pc:spChg chg="del">
          <ac:chgData name="William Grey" userId="37b73424-c081-4fc2-b1af-363f4f3fd4f3" providerId="ADAL" clId="{C9263344-2192-4080-B389-C5FD7FC34E66}" dt="2022-12-02T14:16:19.236" v="85" actId="478"/>
          <ac:spMkLst>
            <pc:docMk/>
            <pc:sldMk cId="1451619938" sldId="306"/>
            <ac:spMk id="16" creationId="{F8A3413E-0102-413C-AB7B-360A0C86F643}"/>
          </ac:spMkLst>
        </pc:spChg>
        <pc:spChg chg="del">
          <ac:chgData name="William Grey" userId="37b73424-c081-4fc2-b1af-363f4f3fd4f3" providerId="ADAL" clId="{C9263344-2192-4080-B389-C5FD7FC34E66}" dt="2022-12-02T14:16:19.236" v="85" actId="478"/>
          <ac:spMkLst>
            <pc:docMk/>
            <pc:sldMk cId="1451619938" sldId="306"/>
            <ac:spMk id="17" creationId="{1CACC1B7-CD8C-4F5C-8182-AEC9C6E6673C}"/>
          </ac:spMkLst>
        </pc:spChg>
        <pc:spChg chg="del">
          <ac:chgData name="William Grey" userId="37b73424-c081-4fc2-b1af-363f4f3fd4f3" providerId="ADAL" clId="{C9263344-2192-4080-B389-C5FD7FC34E66}" dt="2022-12-02T14:16:19.236" v="85" actId="478"/>
          <ac:spMkLst>
            <pc:docMk/>
            <pc:sldMk cId="1451619938" sldId="306"/>
            <ac:spMk id="18" creationId="{46D1E443-DD6D-45B1-81B9-7ACB5BC64FBD}"/>
          </ac:spMkLst>
        </pc:spChg>
        <pc:spChg chg="del">
          <ac:chgData name="William Grey" userId="37b73424-c081-4fc2-b1af-363f4f3fd4f3" providerId="ADAL" clId="{C9263344-2192-4080-B389-C5FD7FC34E66}" dt="2022-12-02T14:16:19.236" v="85" actId="478"/>
          <ac:spMkLst>
            <pc:docMk/>
            <pc:sldMk cId="1451619938" sldId="306"/>
            <ac:spMk id="19" creationId="{2FA7DC04-6A53-4044-9360-D4180E0C09BD}"/>
          </ac:spMkLst>
        </pc:spChg>
        <pc:spChg chg="del">
          <ac:chgData name="William Grey" userId="37b73424-c081-4fc2-b1af-363f4f3fd4f3" providerId="ADAL" clId="{C9263344-2192-4080-B389-C5FD7FC34E66}" dt="2022-12-02T14:16:19.236" v="85" actId="478"/>
          <ac:spMkLst>
            <pc:docMk/>
            <pc:sldMk cId="1451619938" sldId="306"/>
            <ac:spMk id="21" creationId="{6648EB8D-2148-4BA2-BE3D-252DDD090633}"/>
          </ac:spMkLst>
        </pc:spChg>
        <pc:spChg chg="del">
          <ac:chgData name="William Grey" userId="37b73424-c081-4fc2-b1af-363f4f3fd4f3" providerId="ADAL" clId="{C9263344-2192-4080-B389-C5FD7FC34E66}" dt="2022-12-02T14:16:19.236" v="85" actId="478"/>
          <ac:spMkLst>
            <pc:docMk/>
            <pc:sldMk cId="1451619938" sldId="306"/>
            <ac:spMk id="22" creationId="{6093613A-7BB3-40E1-872B-C06FA9359C94}"/>
          </ac:spMkLst>
        </pc:spChg>
        <pc:picChg chg="add mod">
          <ac:chgData name="William Grey" userId="37b73424-c081-4fc2-b1af-363f4f3fd4f3" providerId="ADAL" clId="{C9263344-2192-4080-B389-C5FD7FC34E66}" dt="2022-12-02T14:16:26.537" v="88" actId="14100"/>
          <ac:picMkLst>
            <pc:docMk/>
            <pc:sldMk cId="1451619938" sldId="306"/>
            <ac:picMk id="7" creationId="{DFA3CDAB-6528-4D99-8B1B-D64D17CC7D8F}"/>
          </ac:picMkLst>
        </pc:picChg>
        <pc:cxnChg chg="del">
          <ac:chgData name="William Grey" userId="37b73424-c081-4fc2-b1af-363f4f3fd4f3" providerId="ADAL" clId="{C9263344-2192-4080-B389-C5FD7FC34E66}" dt="2022-12-02T14:16:19.236" v="85" actId="478"/>
          <ac:cxnSpMkLst>
            <pc:docMk/>
            <pc:sldMk cId="1451619938" sldId="306"/>
            <ac:cxnSpMk id="20" creationId="{33FA9F8B-9B57-48A9-8830-AF928C92C8BE}"/>
          </ac:cxnSpMkLst>
        </pc:cxnChg>
      </pc:sldChg>
      <pc:sldChg chg="addSp modSp new mod">
        <pc:chgData name="William Grey" userId="37b73424-c081-4fc2-b1af-363f4f3fd4f3" providerId="ADAL" clId="{C9263344-2192-4080-B389-C5FD7FC34E66}" dt="2022-12-03T10:32:38.590" v="365" actId="20577"/>
        <pc:sldMkLst>
          <pc:docMk/>
          <pc:sldMk cId="2644730041" sldId="307"/>
        </pc:sldMkLst>
        <pc:spChg chg="mod">
          <ac:chgData name="William Grey" userId="37b73424-c081-4fc2-b1af-363f4f3fd4f3" providerId="ADAL" clId="{C9263344-2192-4080-B389-C5FD7FC34E66}" dt="2022-12-03T09:09:12.851" v="148" actId="20577"/>
          <ac:spMkLst>
            <pc:docMk/>
            <pc:sldMk cId="2644730041" sldId="307"/>
            <ac:spMk id="2" creationId="{AE643346-04A5-465C-BB27-D54964BCA09C}"/>
          </ac:spMkLst>
        </pc:spChg>
        <pc:spChg chg="mod">
          <ac:chgData name="William Grey" userId="37b73424-c081-4fc2-b1af-363f4f3fd4f3" providerId="ADAL" clId="{C9263344-2192-4080-B389-C5FD7FC34E66}" dt="2022-12-03T10:32:38.590" v="365" actId="20577"/>
          <ac:spMkLst>
            <pc:docMk/>
            <pc:sldMk cId="2644730041" sldId="307"/>
            <ac:spMk id="3" creationId="{5A7278A1-FF0E-4A66-ADC6-39BC185BF779}"/>
          </ac:spMkLst>
        </pc:spChg>
        <pc:picChg chg="add mod ord">
          <ac:chgData name="William Grey" userId="37b73424-c081-4fc2-b1af-363f4f3fd4f3" providerId="ADAL" clId="{C9263344-2192-4080-B389-C5FD7FC34E66}" dt="2022-12-03T09:11:32.568" v="292" actId="1076"/>
          <ac:picMkLst>
            <pc:docMk/>
            <pc:sldMk cId="2644730041" sldId="307"/>
            <ac:picMk id="5" creationId="{0D035811-0615-4F68-97FF-181C14E1418E}"/>
          </ac:picMkLst>
        </pc:picChg>
      </pc:sldChg>
      <pc:sldChg chg="modSp new mod">
        <pc:chgData name="William Grey" userId="37b73424-c081-4fc2-b1af-363f4f3fd4f3" providerId="ADAL" clId="{C9263344-2192-4080-B389-C5FD7FC34E66}" dt="2022-12-03T09:22:21.879" v="355" actId="20577"/>
        <pc:sldMkLst>
          <pc:docMk/>
          <pc:sldMk cId="670171339" sldId="308"/>
        </pc:sldMkLst>
        <pc:spChg chg="mod">
          <ac:chgData name="William Grey" userId="37b73424-c081-4fc2-b1af-363f4f3fd4f3" providerId="ADAL" clId="{C9263344-2192-4080-B389-C5FD7FC34E66}" dt="2022-12-03T09:11:59.591" v="311" actId="20577"/>
          <ac:spMkLst>
            <pc:docMk/>
            <pc:sldMk cId="670171339" sldId="308"/>
            <ac:spMk id="2" creationId="{699C92CB-BCC3-4FD9-A668-64ACCE0C7B5D}"/>
          </ac:spMkLst>
        </pc:spChg>
        <pc:spChg chg="mod">
          <ac:chgData name="William Grey" userId="37b73424-c081-4fc2-b1af-363f4f3fd4f3" providerId="ADAL" clId="{C9263344-2192-4080-B389-C5FD7FC34E66}" dt="2022-12-03T09:22:21.879" v="355" actId="20577"/>
          <ac:spMkLst>
            <pc:docMk/>
            <pc:sldMk cId="670171339" sldId="308"/>
            <ac:spMk id="3" creationId="{C9AFA476-159C-4903-938C-8CE460308794}"/>
          </ac:spMkLst>
        </pc:spChg>
      </pc:sldChg>
      <pc:sldMasterChg chg="addSp modSp modSldLayout">
        <pc:chgData name="William Grey" userId="37b73424-c081-4fc2-b1af-363f4f3fd4f3" providerId="ADAL" clId="{C9263344-2192-4080-B389-C5FD7FC34E66}" dt="2022-12-02T14:04:13.408" v="27" actId="255"/>
        <pc:sldMasterMkLst>
          <pc:docMk/>
          <pc:sldMasterMk cId="2370889179" sldId="2147483660"/>
        </pc:sldMasterMkLst>
        <pc:picChg chg="add mod">
          <ac:chgData name="William Grey" userId="37b73424-c081-4fc2-b1af-363f4f3fd4f3" providerId="ADAL" clId="{C9263344-2192-4080-B389-C5FD7FC34E66}" dt="2022-12-02T14:03:57.802" v="26"/>
          <ac:picMkLst>
            <pc:docMk/>
            <pc:sldMasterMk cId="2370889179" sldId="2147483660"/>
            <ac:picMk id="8" creationId="{F20822D7-988E-44EF-91D1-4583D287B6E9}"/>
          </ac:picMkLst>
        </pc:picChg>
        <pc:sldLayoutChg chg="modSp">
          <pc:chgData name="William Grey" userId="37b73424-c081-4fc2-b1af-363f4f3fd4f3" providerId="ADAL" clId="{C9263344-2192-4080-B389-C5FD7FC34E66}" dt="2022-12-02T14:04:13.408" v="27" actId="255"/>
          <pc:sldLayoutMkLst>
            <pc:docMk/>
            <pc:sldMasterMk cId="2370889179" sldId="2147483660"/>
            <pc:sldLayoutMk cId="666054803" sldId="2147483662"/>
          </pc:sldLayoutMkLst>
          <pc:spChg chg="mod">
            <ac:chgData name="William Grey" userId="37b73424-c081-4fc2-b1af-363f4f3fd4f3" providerId="ADAL" clId="{C9263344-2192-4080-B389-C5FD7FC34E66}" dt="2022-12-02T14:04:13.408" v="27" actId="255"/>
            <ac:spMkLst>
              <pc:docMk/>
              <pc:sldMasterMk cId="2370889179" sldId="2147483660"/>
              <pc:sldLayoutMk cId="666054803" sldId="2147483662"/>
              <ac:spMk id="2" creationId="{00000000-0000-0000-0000-000000000000}"/>
            </ac:spMkLst>
          </pc:spChg>
        </pc:sldLayoutChg>
      </pc:sldMasterChg>
    </pc:docChg>
  </pc:docChgLst>
  <pc:docChgLst>
    <pc:chgData name="William Grey" userId="37b73424-c081-4fc2-b1af-363f4f3fd4f3" providerId="ADAL" clId="{C5402272-ACFE-42CD-845B-BED136EACA22}"/>
    <pc:docChg chg="custSel addSld delSld modSld">
      <pc:chgData name="William Grey" userId="37b73424-c081-4fc2-b1af-363f4f3fd4f3" providerId="ADAL" clId="{C5402272-ACFE-42CD-845B-BED136EACA22}" dt="2019-06-12T10:48:28.622" v="997" actId="20577"/>
      <pc:docMkLst>
        <pc:docMk/>
      </pc:docMkLst>
      <pc:sldChg chg="modSp">
        <pc:chgData name="William Grey" userId="37b73424-c081-4fc2-b1af-363f4f3fd4f3" providerId="ADAL" clId="{C5402272-ACFE-42CD-845B-BED136EACA22}" dt="2019-06-12T10:31:12.112" v="75" actId="27636"/>
        <pc:sldMkLst>
          <pc:docMk/>
          <pc:sldMk cId="730207865" sldId="271"/>
        </pc:sldMkLst>
        <pc:spChg chg="mod">
          <ac:chgData name="William Grey" userId="37b73424-c081-4fc2-b1af-363f4f3fd4f3" providerId="ADAL" clId="{C5402272-ACFE-42CD-845B-BED136EACA22}" dt="2019-06-12T10:31:12.112" v="75" actId="27636"/>
          <ac:spMkLst>
            <pc:docMk/>
            <pc:sldMk cId="730207865" sldId="271"/>
            <ac:spMk id="2" creationId="{327644AE-6E07-4FD8-B9FC-49DAD932B14A}"/>
          </ac:spMkLst>
        </pc:spChg>
      </pc:sldChg>
    </pc:docChg>
  </pc:docChgLst>
  <pc:docChgLst>
    <pc:chgData name="William Grey" userId="37b73424-c081-4fc2-b1af-363f4f3fd4f3" providerId="ADAL" clId="{3331E989-A703-46B6-8C68-7062519DC1E5}"/>
    <pc:docChg chg="addSld modSld sldOrd">
      <pc:chgData name="William Grey" userId="37b73424-c081-4fc2-b1af-363f4f3fd4f3" providerId="ADAL" clId="{3331E989-A703-46B6-8C68-7062519DC1E5}" dt="2019-06-28T08:59:55.858" v="106"/>
      <pc:docMkLst>
        <pc:docMk/>
      </pc:docMkLst>
    </pc:docChg>
  </pc:docChgLst>
  <pc:docChgLst>
    <pc:chgData name="William Grey" userId="37b73424-c081-4fc2-b1af-363f4f3fd4f3" providerId="ADAL" clId="{C9195EF7-9F42-466E-800F-2D096F49E868}"/>
    <pc:docChg chg="custSel addSld delSld modSld">
      <pc:chgData name="William Grey" userId="37b73424-c081-4fc2-b1af-363f4f3fd4f3" providerId="ADAL" clId="{C9195EF7-9F42-466E-800F-2D096F49E868}" dt="2019-06-06T09:15:00.424" v="579" actId="20577"/>
      <pc:docMkLst>
        <pc:docMk/>
      </pc:docMkLst>
      <pc:sldChg chg="modSp">
        <pc:chgData name="William Grey" userId="37b73424-c081-4fc2-b1af-363f4f3fd4f3" providerId="ADAL" clId="{C9195EF7-9F42-466E-800F-2D096F49E868}" dt="2019-06-06T09:15:00.424" v="579" actId="20577"/>
        <pc:sldMkLst>
          <pc:docMk/>
          <pc:sldMk cId="730207865" sldId="271"/>
        </pc:sldMkLst>
        <pc:spChg chg="mod">
          <ac:chgData name="William Grey" userId="37b73424-c081-4fc2-b1af-363f4f3fd4f3" providerId="ADAL" clId="{C9195EF7-9F42-466E-800F-2D096F49E868}" dt="2019-06-06T09:15:00.424" v="579" actId="20577"/>
          <ac:spMkLst>
            <pc:docMk/>
            <pc:sldMk cId="730207865" sldId="271"/>
            <ac:spMk id="3" creationId="{1A7159A5-BBC1-47B3-ACCB-D354696F9263}"/>
          </ac:spMkLst>
        </pc:spChg>
      </pc:sldChg>
    </pc:docChg>
  </pc:docChgLst>
  <pc:docChgLst>
    <pc:chgData name="William Grey" userId="37b73424-c081-4fc2-b1af-363f4f3fd4f3" providerId="ADAL" clId="{EB81CE2D-825B-4BA3-A80A-5F7B910FE357}"/>
    <pc:docChg chg="custSel addSld delSld modSld sldOrd">
      <pc:chgData name="William Grey" userId="37b73424-c081-4fc2-b1af-363f4f3fd4f3" providerId="ADAL" clId="{EB81CE2D-825B-4BA3-A80A-5F7B910FE357}" dt="2019-06-04T20:56:23.244" v="1996" actId="20577"/>
      <pc:docMkLst>
        <pc:docMk/>
      </pc:docMkLst>
      <pc:sldChg chg="modSp add">
        <pc:chgData name="William Grey" userId="37b73424-c081-4fc2-b1af-363f4f3fd4f3" providerId="ADAL" clId="{EB81CE2D-825B-4BA3-A80A-5F7B910FE357}" dt="2019-06-04T20:56:23.244" v="1996" actId="20577"/>
        <pc:sldMkLst>
          <pc:docMk/>
          <pc:sldMk cId="730207865" sldId="271"/>
        </pc:sldMkLst>
        <pc:spChg chg="mod">
          <ac:chgData name="William Grey" userId="37b73424-c081-4fc2-b1af-363f4f3fd4f3" providerId="ADAL" clId="{EB81CE2D-825B-4BA3-A80A-5F7B910FE357}" dt="2019-06-04T19:59:54.411" v="1722" actId="20577"/>
          <ac:spMkLst>
            <pc:docMk/>
            <pc:sldMk cId="730207865" sldId="271"/>
            <ac:spMk id="2" creationId="{327644AE-6E07-4FD8-B9FC-49DAD932B14A}"/>
          </ac:spMkLst>
        </pc:spChg>
        <pc:spChg chg="mod">
          <ac:chgData name="William Grey" userId="37b73424-c081-4fc2-b1af-363f4f3fd4f3" providerId="ADAL" clId="{EB81CE2D-825B-4BA3-A80A-5F7B910FE357}" dt="2019-06-04T20:56:23.244" v="1996" actId="20577"/>
          <ac:spMkLst>
            <pc:docMk/>
            <pc:sldMk cId="730207865" sldId="271"/>
            <ac:spMk id="3" creationId="{1A7159A5-BBC1-47B3-ACCB-D354696F9263}"/>
          </ac:spMkLst>
        </pc:spChg>
      </pc:sldChg>
    </pc:docChg>
  </pc:docChgLst>
  <pc:docChgLst>
    <pc:chgData name="William Grey" userId="37b73424-c081-4fc2-b1af-363f4f3fd4f3" providerId="ADAL" clId="{8732D776-1C68-49C6-968C-DF58F1286606}"/>
    <pc:docChg chg="addSld modSld">
      <pc:chgData name="William Grey" userId="37b73424-c081-4fc2-b1af-363f4f3fd4f3" providerId="ADAL" clId="{8732D776-1C68-49C6-968C-DF58F1286606}" dt="2022-12-02T13:59:35.864" v="0"/>
      <pc:docMkLst>
        <pc:docMk/>
      </pc:docMkLst>
      <pc:sldChg chg="add">
        <pc:chgData name="William Grey" userId="37b73424-c081-4fc2-b1af-363f4f3fd4f3" providerId="ADAL" clId="{8732D776-1C68-49C6-968C-DF58F1286606}" dt="2022-12-02T13:59:35.864" v="0"/>
        <pc:sldMkLst>
          <pc:docMk/>
          <pc:sldMk cId="3990155058" sldId="290"/>
        </pc:sldMkLst>
      </pc:sldChg>
      <pc:sldChg chg="add">
        <pc:chgData name="William Grey" userId="37b73424-c081-4fc2-b1af-363f4f3fd4f3" providerId="ADAL" clId="{8732D776-1C68-49C6-968C-DF58F1286606}" dt="2022-12-02T13:59:35.864" v="0"/>
        <pc:sldMkLst>
          <pc:docMk/>
          <pc:sldMk cId="1645343990" sldId="296"/>
        </pc:sldMkLst>
      </pc:sldChg>
      <pc:sldChg chg="add">
        <pc:chgData name="William Grey" userId="37b73424-c081-4fc2-b1af-363f4f3fd4f3" providerId="ADAL" clId="{8732D776-1C68-49C6-968C-DF58F1286606}" dt="2022-12-02T13:59:35.864" v="0"/>
        <pc:sldMkLst>
          <pc:docMk/>
          <pc:sldMk cId="3266940571" sldId="302"/>
        </pc:sldMkLst>
      </pc:sldChg>
      <pc:sldChg chg="add">
        <pc:chgData name="William Grey" userId="37b73424-c081-4fc2-b1af-363f4f3fd4f3" providerId="ADAL" clId="{8732D776-1C68-49C6-968C-DF58F1286606}" dt="2022-12-02T13:59:35.864" v="0"/>
        <pc:sldMkLst>
          <pc:docMk/>
          <pc:sldMk cId="276985387" sldId="303"/>
        </pc:sldMkLst>
      </pc:sldChg>
      <pc:sldChg chg="add">
        <pc:chgData name="William Grey" userId="37b73424-c081-4fc2-b1af-363f4f3fd4f3" providerId="ADAL" clId="{8732D776-1C68-49C6-968C-DF58F1286606}" dt="2022-12-02T13:59:35.864" v="0"/>
        <pc:sldMkLst>
          <pc:docMk/>
          <pc:sldMk cId="693232483" sldId="304"/>
        </pc:sldMkLst>
      </pc:sldChg>
      <pc:sldChg chg="add">
        <pc:chgData name="William Grey" userId="37b73424-c081-4fc2-b1af-363f4f3fd4f3" providerId="ADAL" clId="{8732D776-1C68-49C6-968C-DF58F1286606}" dt="2022-12-02T13:59:35.864" v="0"/>
        <pc:sldMkLst>
          <pc:docMk/>
          <pc:sldMk cId="3439988775" sldId="305"/>
        </pc:sldMkLst>
      </pc:sldChg>
      <pc:sldChg chg="add">
        <pc:chgData name="William Grey" userId="37b73424-c081-4fc2-b1af-363f4f3fd4f3" providerId="ADAL" clId="{8732D776-1C68-49C6-968C-DF58F1286606}" dt="2022-12-02T13:59:35.864" v="0"/>
        <pc:sldMkLst>
          <pc:docMk/>
          <pc:sldMk cId="1451619938" sldId="306"/>
        </pc:sldMkLst>
      </pc:sldChg>
    </pc:docChg>
  </pc:docChgLst>
  <pc:docChgLst>
    <pc:chgData name="William Grey" userId="37b73424-c081-4fc2-b1af-363f4f3fd4f3" providerId="ADAL" clId="{A07AC79C-FA98-465A-B50B-6341F1ECBD20}"/>
    <pc:docChg chg="undo custSel addSld delSld modSld sldOrd">
      <pc:chgData name="William Grey" userId="37b73424-c081-4fc2-b1af-363f4f3fd4f3" providerId="ADAL" clId="{A07AC79C-FA98-465A-B50B-6341F1ECBD20}" dt="2019-06-28T09:58:27.378" v="640" actId="20577"/>
      <pc:docMkLst>
        <pc:docMk/>
      </pc:docMkLst>
      <pc:sldChg chg="addSp delSp modSp add ord">
        <pc:chgData name="William Grey" userId="37b73424-c081-4fc2-b1af-363f4f3fd4f3" providerId="ADAL" clId="{A07AC79C-FA98-465A-B50B-6341F1ECBD20}" dt="2019-06-28T09:57:04.578" v="635"/>
        <pc:sldMkLst>
          <pc:docMk/>
          <pc:sldMk cId="955964954" sldId="291"/>
        </pc:sldMkLst>
        <pc:spChg chg="mod">
          <ac:chgData name="William Grey" userId="37b73424-c081-4fc2-b1af-363f4f3fd4f3" providerId="ADAL" clId="{A07AC79C-FA98-465A-B50B-6341F1ECBD20}" dt="2019-06-28T09:56:54.775" v="634" actId="20577"/>
          <ac:spMkLst>
            <pc:docMk/>
            <pc:sldMk cId="955964954" sldId="291"/>
            <ac:spMk id="2" creationId="{1E8DB0A9-EFE9-493E-825C-FAB9269EFBF6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5" creationId="{36DE0A90-6443-4D9F-9839-BE6566E19A16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6" creationId="{2DC86BB3-2C3D-4538-ACD9-30284DD11670}"/>
          </ac:spMkLst>
        </pc:spChg>
        <pc:spChg chg="mod">
          <ac:chgData name="William Grey" userId="37b73424-c081-4fc2-b1af-363f4f3fd4f3" providerId="ADAL" clId="{A07AC79C-FA98-465A-B50B-6341F1ECBD20}" dt="2019-06-28T09:14:35.863" v="271" actId="20577"/>
          <ac:spMkLst>
            <pc:docMk/>
            <pc:sldMk cId="955964954" sldId="291"/>
            <ac:spMk id="8" creationId="{64DB7B76-228B-484F-ACDF-5EECA66D1B2C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10" creationId="{82CBC309-7CB5-4A4C-B011-E7C746DF6926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11" creationId="{11658384-A802-4987-B841-1C4ABB821338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12" creationId="{BDCB32F4-1194-45AB-B6B6-68C746862600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13" creationId="{2B4DF6F9-DE74-4F61-936A-E13CF2ABE58D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14" creationId="{AACA656D-FF0E-4C6D-A91C-340C2F05B777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15" creationId="{41FE9228-65E4-4F21-9F67-604F25840DA9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16" creationId="{F8A3413E-0102-413C-AB7B-360A0C86F643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17" creationId="{1CACC1B7-CD8C-4F5C-8182-AEC9C6E6673C}"/>
          </ac:spMkLst>
        </pc:spChg>
        <pc:spChg chg="mod">
          <ac:chgData name="William Grey" userId="37b73424-c081-4fc2-b1af-363f4f3fd4f3" providerId="ADAL" clId="{A07AC79C-FA98-465A-B50B-6341F1ECBD20}" dt="2019-06-28T09:56:07.762" v="521" actId="1076"/>
          <ac:spMkLst>
            <pc:docMk/>
            <pc:sldMk cId="955964954" sldId="291"/>
            <ac:spMk id="18" creationId="{46D1E443-DD6D-45B1-81B9-7ACB5BC64FBD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19" creationId="{2FA7DC04-6A53-4044-9360-D4180E0C09BD}"/>
          </ac:spMkLst>
        </pc:spChg>
        <pc:spChg chg="mod">
          <ac:chgData name="William Grey" userId="37b73424-c081-4fc2-b1af-363f4f3fd4f3" providerId="ADAL" clId="{A07AC79C-FA98-465A-B50B-6341F1ECBD20}" dt="2019-06-28T09:55:48.528" v="516" actId="1076"/>
          <ac:spMkLst>
            <pc:docMk/>
            <pc:sldMk cId="955964954" sldId="291"/>
            <ac:spMk id="21" creationId="{6648EB8D-2148-4BA2-BE3D-252DDD090633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22" creationId="{6093613A-7BB3-40E1-872B-C06FA9359C94}"/>
          </ac:spMkLst>
        </pc:spChg>
        <pc:spChg chg="del topLvl">
          <ac:chgData name="William Grey" userId="37b73424-c081-4fc2-b1af-363f4f3fd4f3" providerId="ADAL" clId="{A07AC79C-FA98-465A-B50B-6341F1ECBD20}" dt="2019-06-28T09:53:07.225" v="487" actId="478"/>
          <ac:spMkLst>
            <pc:docMk/>
            <pc:sldMk cId="955964954" sldId="291"/>
            <ac:spMk id="24" creationId="{B9AA2DA3-8DD0-4A93-8F3E-0071D6F8082E}"/>
          </ac:spMkLst>
        </pc:spChg>
        <pc:spChg chg="mod topLvl">
          <ac:chgData name="William Grey" userId="37b73424-c081-4fc2-b1af-363f4f3fd4f3" providerId="ADAL" clId="{A07AC79C-FA98-465A-B50B-6341F1ECBD20}" dt="2019-06-28T09:54:02.241" v="500" actId="20577"/>
          <ac:spMkLst>
            <pc:docMk/>
            <pc:sldMk cId="955964954" sldId="291"/>
            <ac:spMk id="25" creationId="{A203E03C-7F55-4D52-BD58-D2D456298859}"/>
          </ac:spMkLst>
        </pc:spChg>
        <pc:spChg chg="add mod">
          <ac:chgData name="William Grey" userId="37b73424-c081-4fc2-b1af-363f4f3fd4f3" providerId="ADAL" clId="{A07AC79C-FA98-465A-B50B-6341F1ECBD20}" dt="2019-06-28T09:54:11.980" v="502" actId="1076"/>
          <ac:spMkLst>
            <pc:docMk/>
            <pc:sldMk cId="955964954" sldId="291"/>
            <ac:spMk id="26" creationId="{B2DCB11E-E607-45A9-A2A1-01F7D0224316}"/>
          </ac:spMkLst>
        </pc:spChg>
        <pc:spChg chg="add mod">
          <ac:chgData name="William Grey" userId="37b73424-c081-4fc2-b1af-363f4f3fd4f3" providerId="ADAL" clId="{A07AC79C-FA98-465A-B50B-6341F1ECBD20}" dt="2019-06-28T09:55:42.879" v="515" actId="1076"/>
          <ac:spMkLst>
            <pc:docMk/>
            <pc:sldMk cId="955964954" sldId="291"/>
            <ac:spMk id="27" creationId="{1FF0A136-47CE-4E54-B690-300738B6E7F5}"/>
          </ac:spMkLst>
        </pc:spChg>
        <pc:grpChg chg="mod">
          <ac:chgData name="William Grey" userId="37b73424-c081-4fc2-b1af-363f4f3fd4f3" providerId="ADAL" clId="{A07AC79C-FA98-465A-B50B-6341F1ECBD20}" dt="2019-06-28T09:52:48.298" v="484" actId="1076"/>
          <ac:grpSpMkLst>
            <pc:docMk/>
            <pc:sldMk cId="955964954" sldId="291"/>
            <ac:grpSpMk id="7" creationId="{134B8F5E-0AD0-4996-BA61-C8B40C71339D}"/>
          </ac:grpSpMkLst>
        </pc:grpChg>
        <pc:grpChg chg="add del mod">
          <ac:chgData name="William Grey" userId="37b73424-c081-4fc2-b1af-363f4f3fd4f3" providerId="ADAL" clId="{A07AC79C-FA98-465A-B50B-6341F1ECBD20}" dt="2019-06-28T09:53:07.225" v="487" actId="478"/>
          <ac:grpSpMkLst>
            <pc:docMk/>
            <pc:sldMk cId="955964954" sldId="291"/>
            <ac:grpSpMk id="23" creationId="{AA7FBE40-0E6E-4D62-B36B-6A3404FDF7AE}"/>
          </ac:grpSpMkLst>
        </pc:grpChg>
        <pc:graphicFrameChg chg="add mod modGraphic">
          <ac:chgData name="William Grey" userId="37b73424-c081-4fc2-b1af-363f4f3fd4f3" providerId="ADAL" clId="{A07AC79C-FA98-465A-B50B-6341F1ECBD20}" dt="2019-06-28T09:55:10.954" v="505" actId="1076"/>
          <ac:graphicFrameMkLst>
            <pc:docMk/>
            <pc:sldMk cId="955964954" sldId="291"/>
            <ac:graphicFrameMk id="3" creationId="{80801BDB-8A43-45BD-8FDC-0C7CAAA2A6B2}"/>
          </ac:graphicFrameMkLst>
        </pc:graphicFrameChg>
        <pc:graphicFrameChg chg="mod">
          <ac:chgData name="William Grey" userId="37b73424-c081-4fc2-b1af-363f4f3fd4f3" providerId="ADAL" clId="{A07AC79C-FA98-465A-B50B-6341F1ECBD20}" dt="2019-06-28T09:55:29.296" v="513" actId="20577"/>
          <ac:graphicFrameMkLst>
            <pc:docMk/>
            <pc:sldMk cId="955964954" sldId="291"/>
            <ac:graphicFrameMk id="4" creationId="{3B069E90-A34B-49C8-B407-E7259ECD4383}"/>
          </ac:graphicFrameMkLst>
        </pc:graphicFrameChg>
        <pc:cxnChg chg="mod">
          <ac:chgData name="William Grey" userId="37b73424-c081-4fc2-b1af-363f4f3fd4f3" providerId="ADAL" clId="{A07AC79C-FA98-465A-B50B-6341F1ECBD20}" dt="2019-06-28T09:52:48.298" v="484" actId="1076"/>
          <ac:cxnSpMkLst>
            <pc:docMk/>
            <pc:sldMk cId="955964954" sldId="291"/>
            <ac:cxnSpMk id="20" creationId="{33FA9F8B-9B57-48A9-8830-AF928C92C8BE}"/>
          </ac:cxnSpMkLst>
        </pc:cxnChg>
      </pc:sldChg>
    </pc:docChg>
  </pc:docChgLst>
  <pc:docChgLst>
    <pc:chgData name="William Grey" userId="37b73424-c081-4fc2-b1af-363f4f3fd4f3" providerId="ADAL" clId="{2AA21690-F731-4A43-ACDA-64756897055A}"/>
    <pc:docChg chg="custSel addSld delSld modSld">
      <pc:chgData name="William Grey" userId="37b73424-c081-4fc2-b1af-363f4f3fd4f3" providerId="ADAL" clId="{2AA21690-F731-4A43-ACDA-64756897055A}" dt="2019-06-11T13:17:58.866" v="2050" actId="20577"/>
      <pc:docMkLst>
        <pc:docMk/>
      </pc:docMkLst>
      <pc:sldChg chg="modSp">
        <pc:chgData name="William Grey" userId="37b73424-c081-4fc2-b1af-363f4f3fd4f3" providerId="ADAL" clId="{2AA21690-F731-4A43-ACDA-64756897055A}" dt="2019-06-11T13:17:58.866" v="2050" actId="20577"/>
        <pc:sldMkLst>
          <pc:docMk/>
          <pc:sldMk cId="730207865" sldId="271"/>
        </pc:sldMkLst>
        <pc:spChg chg="mod">
          <ac:chgData name="William Grey" userId="37b73424-c081-4fc2-b1af-363f4f3fd4f3" providerId="ADAL" clId="{2AA21690-F731-4A43-ACDA-64756897055A}" dt="2019-06-11T13:17:58.866" v="2050" actId="20577"/>
          <ac:spMkLst>
            <pc:docMk/>
            <pc:sldMk cId="730207865" sldId="271"/>
            <ac:spMk id="3" creationId="{1A7159A5-BBC1-47B3-ACCB-D354696F9263}"/>
          </ac:spMkLst>
        </pc:spChg>
      </pc:sldChg>
    </pc:docChg>
  </pc:docChgLst>
  <pc:docChgLst>
    <pc:chgData name="William Grey" userId="37b73424-c081-4fc2-b1af-363f4f3fd4f3" providerId="ADAL" clId="{AACEAD6B-A480-4E39-832D-EB59511BD8A6}"/>
    <pc:docChg chg="custSel addSld delSld modSld sldOrd">
      <pc:chgData name="William Grey" userId="37b73424-c081-4fc2-b1af-363f4f3fd4f3" providerId="ADAL" clId="{AACEAD6B-A480-4E39-832D-EB59511BD8A6}" dt="2019-06-12T09:48:02.928" v="1271" actId="20577"/>
      <pc:docMkLst>
        <pc:docMk/>
      </pc:docMkLst>
      <pc:sldChg chg="modSp">
        <pc:chgData name="William Grey" userId="37b73424-c081-4fc2-b1af-363f4f3fd4f3" providerId="ADAL" clId="{AACEAD6B-A480-4E39-832D-EB59511BD8A6}" dt="2019-06-12T08:32:54.860" v="0" actId="6549"/>
        <pc:sldMkLst>
          <pc:docMk/>
          <pc:sldMk cId="730207865" sldId="271"/>
        </pc:sldMkLst>
        <pc:spChg chg="mod">
          <ac:chgData name="William Grey" userId="37b73424-c081-4fc2-b1af-363f4f3fd4f3" providerId="ADAL" clId="{AACEAD6B-A480-4E39-832D-EB59511BD8A6}" dt="2019-06-12T08:32:54.860" v="0" actId="6549"/>
          <ac:spMkLst>
            <pc:docMk/>
            <pc:sldMk cId="730207865" sldId="271"/>
            <ac:spMk id="3" creationId="{1A7159A5-BBC1-47B3-ACCB-D354696F9263}"/>
          </ac:spMkLst>
        </pc:spChg>
      </pc:sldChg>
    </pc:docChg>
  </pc:docChgLst>
  <pc:docChgLst>
    <pc:chgData name="William Grey" userId="37b73424-c081-4fc2-b1af-363f4f3fd4f3" providerId="ADAL" clId="{9D3DAF26-BAAC-4DAB-8EC2-A2BA6A659332}"/>
    <pc:docChg chg="custSel addSld modSld sldOrd">
      <pc:chgData name="William Grey" userId="37b73424-c081-4fc2-b1af-363f4f3fd4f3" providerId="ADAL" clId="{9D3DAF26-BAAC-4DAB-8EC2-A2BA6A659332}" dt="2019-06-06T14:18:50.392" v="611" actId="20577"/>
      <pc:docMkLst>
        <pc:docMk/>
      </pc:docMkLst>
      <pc:sldChg chg="modSp">
        <pc:chgData name="William Grey" userId="37b73424-c081-4fc2-b1af-363f4f3fd4f3" providerId="ADAL" clId="{9D3DAF26-BAAC-4DAB-8EC2-A2BA6A659332}" dt="2019-06-06T14:13:41.700" v="525" actId="20577"/>
        <pc:sldMkLst>
          <pc:docMk/>
          <pc:sldMk cId="730207865" sldId="271"/>
        </pc:sldMkLst>
        <pc:spChg chg="mod">
          <ac:chgData name="William Grey" userId="37b73424-c081-4fc2-b1af-363f4f3fd4f3" providerId="ADAL" clId="{9D3DAF26-BAAC-4DAB-8EC2-A2BA6A659332}" dt="2019-06-06T14:13:41.700" v="525" actId="20577"/>
          <ac:spMkLst>
            <pc:docMk/>
            <pc:sldMk cId="730207865" sldId="271"/>
            <ac:spMk id="3" creationId="{1A7159A5-BBC1-47B3-ACCB-D354696F9263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200" dirty="0"/>
        </a:p>
        <a:p>
          <a:endParaRPr lang="en-GB" sz="3200" dirty="0"/>
        </a:p>
        <a:p>
          <a:r>
            <a:rPr lang="en-GB" sz="3200" dirty="0"/>
            <a:t>A)</a:t>
          </a:r>
        </a:p>
        <a:p>
          <a:r>
            <a:rPr lang="en-GB" sz="3200" dirty="0"/>
            <a:t>Remove unnecessary detail from a problem</a:t>
          </a:r>
        </a:p>
        <a:p>
          <a:r>
            <a:rPr lang="en-GB" sz="32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Breaking a problem into subproblems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200" dirty="0"/>
            <a:t>C) </a:t>
          </a:r>
        </a:p>
        <a:p>
          <a:r>
            <a:rPr lang="en-GB" sz="3200" dirty="0"/>
            <a:t>Putting models into action</a:t>
          </a:r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200" dirty="0"/>
            <a:t>D)</a:t>
          </a:r>
        </a:p>
        <a:p>
          <a:r>
            <a:rPr lang="en-GB" sz="3200" dirty="0"/>
            <a:t>Combining procedures</a:t>
          </a:r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S1</a:t>
          </a:r>
        </a:p>
        <a:p>
          <a:r>
            <a:rPr lang="en-GB" sz="36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S3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S4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S2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S1</a:t>
          </a:r>
        </a:p>
        <a:p>
          <a:r>
            <a:rPr lang="en-GB" sz="36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S3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S4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S2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100</a:t>
          </a:r>
        </a:p>
        <a:p>
          <a:r>
            <a:rPr lang="en-GB" sz="36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01001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010001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00011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/>
        </a:p>
        <a:p>
          <a:endParaRPr lang="en-GB" sz="3600"/>
        </a:p>
        <a:p>
          <a:r>
            <a:rPr lang="en-GB" sz="3600"/>
            <a:t>A)</a:t>
          </a:r>
        </a:p>
        <a:p>
          <a:r>
            <a:rPr lang="en-GB" sz="3600"/>
            <a:t>011111</a:t>
          </a:r>
        </a:p>
        <a:p>
          <a:r>
            <a:rPr lang="en-GB" sz="360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001101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/>
            <a:t>D)</a:t>
          </a:r>
        </a:p>
        <a:p>
          <a:r>
            <a:rPr lang="en-GB" sz="3600"/>
            <a:t>110000</a:t>
          </a:r>
          <a:endParaRPr lang="en-GB" sz="36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011100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3A2EE00D-B791-46C0-AF10-8EF3F11E189C}" type="presOf" srcId="{1866EB3D-82E5-47F1-B6D1-3D9E2E395469}" destId="{D213CEAA-7F8D-4904-A38C-8E3632F38D91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F1A1D73B-1725-4CE3-8A83-052A16E6B4E7}" type="presOf" srcId="{137292BA-440D-4A10-91B7-6F38BBCF72CF}" destId="{15C6CD89-05B8-4A20-B431-872B54F1D1F5}" srcOrd="0" destOrd="0" presId="urn:microsoft.com/office/officeart/2005/8/layout/default"/>
    <dgm:cxn modelId="{25E58461-D66C-4709-8C97-8DBF03E2D4E5}" type="presOf" srcId="{111E9026-A04F-4D48-9405-B4BD31CF9881}" destId="{DF326C43-346B-4F2E-BF44-83745513B869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4922D57B-7169-4EF4-8B2C-7F0F2A919842}" type="presOf" srcId="{DDD2737C-5550-43CF-89CA-B0AFEDFDFD93}" destId="{F6853794-1DF1-42C0-92E9-A3E7FDCD3564}" srcOrd="0" destOrd="0" presId="urn:microsoft.com/office/officeart/2005/8/layout/default"/>
    <dgm:cxn modelId="{4F80DAF2-7504-4AF3-8948-EDCC2721F620}" type="presOf" srcId="{1D9D583D-60F2-416A-BAE6-4AB0752B00EC}" destId="{BB1AC0AA-143E-4C69-8C52-4816C1E65646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533D21DE-592B-4740-8815-1F2A5875E866}" type="presParOf" srcId="{D213CEAA-7F8D-4904-A38C-8E3632F38D91}" destId="{DF326C43-346B-4F2E-BF44-83745513B869}" srcOrd="0" destOrd="0" presId="urn:microsoft.com/office/officeart/2005/8/layout/default"/>
    <dgm:cxn modelId="{5FC2E319-247A-4198-BCD2-E9235CF4B1C2}" type="presParOf" srcId="{D213CEAA-7F8D-4904-A38C-8E3632F38D91}" destId="{7000416D-8B0D-4ED6-AE76-094863585682}" srcOrd="1" destOrd="0" presId="urn:microsoft.com/office/officeart/2005/8/layout/default"/>
    <dgm:cxn modelId="{1668BC76-6B6F-40DA-9FE7-1428B61BE00E}" type="presParOf" srcId="{D213CEAA-7F8D-4904-A38C-8E3632F38D91}" destId="{F6853794-1DF1-42C0-92E9-A3E7FDCD3564}" srcOrd="2" destOrd="0" presId="urn:microsoft.com/office/officeart/2005/8/layout/default"/>
    <dgm:cxn modelId="{568E4964-3BD2-40F2-AA07-91D13F0720A9}" type="presParOf" srcId="{D213CEAA-7F8D-4904-A38C-8E3632F38D91}" destId="{964F77D2-3AC8-41B7-A8BE-0F877F23F55B}" srcOrd="3" destOrd="0" presId="urn:microsoft.com/office/officeart/2005/8/layout/default"/>
    <dgm:cxn modelId="{8AE282C2-AE35-4961-9FEC-A407694DA261}" type="presParOf" srcId="{D213CEAA-7F8D-4904-A38C-8E3632F38D91}" destId="{15C6CD89-05B8-4A20-B431-872B54F1D1F5}" srcOrd="4" destOrd="0" presId="urn:microsoft.com/office/officeart/2005/8/layout/default"/>
    <dgm:cxn modelId="{60422371-EDF4-4324-B5D2-86DE0403E847}" type="presParOf" srcId="{D213CEAA-7F8D-4904-A38C-8E3632F38D91}" destId="{0C13CE98-F2D2-4BFF-BCB6-A2F21C6A348F}" srcOrd="5" destOrd="0" presId="urn:microsoft.com/office/officeart/2005/8/layout/default"/>
    <dgm:cxn modelId="{CFAEB8DB-8D8A-4353-B9E7-120FC287881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/>
        </a:p>
        <a:p>
          <a:endParaRPr lang="en-GB" sz="3600"/>
        </a:p>
        <a:p>
          <a:r>
            <a:rPr lang="en-GB" sz="3600"/>
            <a:t>A)</a:t>
          </a:r>
        </a:p>
        <a:p>
          <a:r>
            <a:rPr lang="en-GB" sz="3600"/>
            <a:t>0011110</a:t>
          </a:r>
        </a:p>
        <a:p>
          <a:r>
            <a:rPr lang="en-GB" sz="360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/>
            <a:t>C) </a:t>
          </a:r>
        </a:p>
        <a:p>
          <a:r>
            <a:rPr lang="en-GB" sz="3600"/>
            <a:t>0011001</a:t>
          </a:r>
          <a:endParaRPr lang="en-GB" sz="36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0011111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/>
        </a:p>
        <a:p>
          <a:r>
            <a:rPr lang="en-GB" sz="3200"/>
            <a:t>B)</a:t>
          </a:r>
        </a:p>
        <a:p>
          <a:r>
            <a:rPr lang="en-GB" sz="3200"/>
            <a:t>101110</a:t>
          </a:r>
        </a:p>
        <a:p>
          <a:r>
            <a:rPr lang="en-GB" sz="3200"/>
            <a:t> </a:t>
          </a:r>
          <a:endParaRPr lang="en-GB" sz="3200" dirty="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34638A3D-09B1-4F3B-87FD-0EDFA0523F47}" type="presOf" srcId="{1D9D583D-60F2-416A-BAE6-4AB0752B00EC}" destId="{BB1AC0AA-143E-4C69-8C52-4816C1E65646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94A103AD-E213-4FB4-9D14-A9131006EA6F}" type="presOf" srcId="{DDD2737C-5550-43CF-89CA-B0AFEDFDFD93}" destId="{F6853794-1DF1-42C0-92E9-A3E7FDCD3564}" srcOrd="0" destOrd="0" presId="urn:microsoft.com/office/officeart/2005/8/layout/default"/>
    <dgm:cxn modelId="{ACCDE9C7-0693-4BC5-9155-06FEDACC02B3}" type="presOf" srcId="{1866EB3D-82E5-47F1-B6D1-3D9E2E395469}" destId="{D213CEAA-7F8D-4904-A38C-8E3632F38D91}" srcOrd="0" destOrd="0" presId="urn:microsoft.com/office/officeart/2005/8/layout/default"/>
    <dgm:cxn modelId="{63D107CE-CEB8-41CA-9F27-92DBBF9F041B}" type="presOf" srcId="{137292BA-440D-4A10-91B7-6F38BBCF72CF}" destId="{15C6CD89-05B8-4A20-B431-872B54F1D1F5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F7F9BDF9-30D2-4294-890C-B9B46715D6F4}" type="presOf" srcId="{111E9026-A04F-4D48-9405-B4BD31CF9881}" destId="{DF326C43-346B-4F2E-BF44-83745513B869}" srcOrd="0" destOrd="0" presId="urn:microsoft.com/office/officeart/2005/8/layout/default"/>
    <dgm:cxn modelId="{C665D758-C07A-4961-9B57-787497215E16}" type="presParOf" srcId="{D213CEAA-7F8D-4904-A38C-8E3632F38D91}" destId="{DF326C43-346B-4F2E-BF44-83745513B869}" srcOrd="0" destOrd="0" presId="urn:microsoft.com/office/officeart/2005/8/layout/default"/>
    <dgm:cxn modelId="{5907F55D-FF53-4137-9560-9D704063912B}" type="presParOf" srcId="{D213CEAA-7F8D-4904-A38C-8E3632F38D91}" destId="{7000416D-8B0D-4ED6-AE76-094863585682}" srcOrd="1" destOrd="0" presId="urn:microsoft.com/office/officeart/2005/8/layout/default"/>
    <dgm:cxn modelId="{F65B449A-A593-48BA-AC57-6D508732A516}" type="presParOf" srcId="{D213CEAA-7F8D-4904-A38C-8E3632F38D91}" destId="{F6853794-1DF1-42C0-92E9-A3E7FDCD3564}" srcOrd="2" destOrd="0" presId="urn:microsoft.com/office/officeart/2005/8/layout/default"/>
    <dgm:cxn modelId="{7E86FCF4-0C00-400C-A6A2-C4954589B68B}" type="presParOf" srcId="{D213CEAA-7F8D-4904-A38C-8E3632F38D91}" destId="{964F77D2-3AC8-41B7-A8BE-0F877F23F55B}" srcOrd="3" destOrd="0" presId="urn:microsoft.com/office/officeart/2005/8/layout/default"/>
    <dgm:cxn modelId="{C82776C3-429D-47AC-8414-DB919F6FC07F}" type="presParOf" srcId="{D213CEAA-7F8D-4904-A38C-8E3632F38D91}" destId="{15C6CD89-05B8-4A20-B431-872B54F1D1F5}" srcOrd="4" destOrd="0" presId="urn:microsoft.com/office/officeart/2005/8/layout/default"/>
    <dgm:cxn modelId="{F163F683-0C4B-419D-A192-5237CF2B1C89}" type="presParOf" srcId="{D213CEAA-7F8D-4904-A38C-8E3632F38D91}" destId="{0C13CE98-F2D2-4BFF-BCB6-A2F21C6A348F}" srcOrd="5" destOrd="0" presId="urn:microsoft.com/office/officeart/2005/8/layout/default"/>
    <dgm:cxn modelId="{EA1E58ED-6272-4CE1-89E3-24F41B416CBA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00111101</a:t>
          </a:r>
        </a:p>
        <a:p>
          <a:r>
            <a:rPr lang="en-GB" sz="36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11011101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10011111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10111001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200" dirty="0"/>
        </a:p>
        <a:p>
          <a:endParaRPr lang="en-GB" sz="3200" dirty="0"/>
        </a:p>
        <a:p>
          <a:r>
            <a:rPr lang="en-GB" sz="3200" dirty="0"/>
            <a:t>A)</a:t>
          </a:r>
        </a:p>
        <a:p>
          <a:r>
            <a:rPr lang="en-GB" sz="3200" dirty="0"/>
            <a:t>Remove unnecessary detail from a problem</a:t>
          </a:r>
        </a:p>
        <a:p>
          <a:r>
            <a:rPr lang="en-GB" sz="32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Breaking a problem into subproblems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200" dirty="0"/>
            <a:t>C) </a:t>
          </a:r>
        </a:p>
        <a:p>
          <a:r>
            <a:rPr lang="en-GB" sz="3200" dirty="0"/>
            <a:t>Creating algorithms</a:t>
          </a:r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200" dirty="0"/>
            <a:t>D)</a:t>
          </a:r>
        </a:p>
        <a:p>
          <a:r>
            <a:rPr lang="en-GB" sz="3200" dirty="0"/>
            <a:t>Combining procedures</a:t>
          </a:r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200" dirty="0"/>
        </a:p>
        <a:p>
          <a:endParaRPr lang="en-GB" sz="3200" dirty="0"/>
        </a:p>
        <a:p>
          <a:r>
            <a:rPr lang="en-GB" sz="3200" dirty="0"/>
            <a:t>A)</a:t>
          </a:r>
        </a:p>
        <a:p>
          <a:r>
            <a:rPr lang="en-GB" sz="3200" dirty="0"/>
            <a:t>Remove unnecessary detail from a problem</a:t>
          </a:r>
        </a:p>
        <a:p>
          <a:r>
            <a:rPr lang="en-GB" sz="32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Breaking a problem into subproblems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200" dirty="0"/>
            <a:t>C) </a:t>
          </a:r>
        </a:p>
        <a:p>
          <a:r>
            <a:rPr lang="en-GB" sz="3200" dirty="0"/>
            <a:t>Creating algorithms</a:t>
          </a:r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200" dirty="0"/>
            <a:t>D)</a:t>
          </a:r>
        </a:p>
        <a:p>
          <a:r>
            <a:rPr lang="en-GB" sz="3200" dirty="0"/>
            <a:t>Combining procedures</a:t>
          </a:r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200" dirty="0"/>
        </a:p>
        <a:p>
          <a:endParaRPr lang="en-GB" sz="3200" dirty="0"/>
        </a:p>
        <a:p>
          <a:r>
            <a:rPr lang="en-GB" sz="3200" dirty="0"/>
            <a:t>A)</a:t>
          </a:r>
        </a:p>
        <a:p>
          <a:r>
            <a:rPr lang="en-GB" sz="3200" dirty="0"/>
            <a:t>Remove unnecessary detail from a problem</a:t>
          </a:r>
        </a:p>
        <a:p>
          <a:r>
            <a:rPr lang="en-GB" sz="32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Breaking a problem into subproblems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200" dirty="0"/>
            <a:t>C) </a:t>
          </a:r>
        </a:p>
        <a:p>
          <a:r>
            <a:rPr lang="en-GB" sz="3200" dirty="0"/>
            <a:t>Putting models into action using algorithms</a:t>
          </a:r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200" dirty="0"/>
            <a:t>D)</a:t>
          </a:r>
        </a:p>
        <a:p>
          <a:r>
            <a:rPr lang="en-GB" sz="3200" dirty="0"/>
            <a:t>Combining procedures</a:t>
          </a:r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2800" dirty="0"/>
        </a:p>
        <a:p>
          <a:endParaRPr lang="en-GB" sz="2800" dirty="0"/>
        </a:p>
        <a:p>
          <a:r>
            <a:rPr lang="en-GB" sz="2800" dirty="0"/>
            <a:t>A)</a:t>
          </a:r>
        </a:p>
        <a:p>
          <a:r>
            <a:rPr lang="en-GB" sz="2800" dirty="0"/>
            <a:t>Remove unnecessary detail from a problem</a:t>
          </a:r>
        </a:p>
        <a:p>
          <a:r>
            <a:rPr lang="en-GB" sz="2800" dirty="0"/>
            <a:t> </a:t>
          </a:r>
        </a:p>
        <a:p>
          <a:endParaRPr lang="en-GB" sz="28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28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2800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2800" dirty="0"/>
        </a:p>
        <a:p>
          <a:r>
            <a:rPr lang="en-GB" sz="2800" dirty="0"/>
            <a:t>B)</a:t>
          </a:r>
        </a:p>
        <a:p>
          <a:r>
            <a:rPr lang="en-GB" sz="2800" dirty="0"/>
            <a:t>Abstracting a sequence of instructions</a:t>
          </a:r>
        </a:p>
        <a:p>
          <a:r>
            <a:rPr lang="en-GB" sz="28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28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28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2800" dirty="0"/>
            <a:t>C) </a:t>
          </a:r>
        </a:p>
        <a:p>
          <a:r>
            <a:rPr lang="en-GB" sz="2800" dirty="0"/>
            <a:t>characteristics are hidden from outside an object</a:t>
          </a:r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280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28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2800" dirty="0"/>
            <a:t>D)</a:t>
          </a:r>
        </a:p>
        <a:p>
          <a:r>
            <a:rPr lang="en-GB" sz="2800" dirty="0"/>
            <a:t>Map input to output without need to know how this is achieved</a:t>
          </a:r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280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28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2800" dirty="0"/>
        </a:p>
        <a:p>
          <a:endParaRPr lang="en-GB" sz="2800" dirty="0"/>
        </a:p>
        <a:p>
          <a:r>
            <a:rPr lang="en-GB" sz="2800" dirty="0"/>
            <a:t>A)</a:t>
          </a:r>
        </a:p>
        <a:p>
          <a:r>
            <a:rPr lang="en-GB" sz="2800" dirty="0"/>
            <a:t>Remove unnecessary detail from a problem</a:t>
          </a:r>
        </a:p>
        <a:p>
          <a:r>
            <a:rPr lang="en-GB" sz="2800" dirty="0"/>
            <a:t> </a:t>
          </a:r>
        </a:p>
        <a:p>
          <a:endParaRPr lang="en-GB" sz="28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28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2800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2800" dirty="0"/>
        </a:p>
        <a:p>
          <a:r>
            <a:rPr lang="en-GB" sz="2800" dirty="0"/>
            <a:t>B)</a:t>
          </a:r>
        </a:p>
        <a:p>
          <a:r>
            <a:rPr lang="en-GB" sz="2800" dirty="0"/>
            <a:t>Abstracting a sequence of instructions</a:t>
          </a:r>
        </a:p>
        <a:p>
          <a:r>
            <a:rPr lang="en-GB" sz="28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28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28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2800" dirty="0"/>
            <a:t>C) </a:t>
          </a:r>
        </a:p>
        <a:p>
          <a:r>
            <a:rPr lang="en-GB" sz="2800" dirty="0"/>
            <a:t>characteristics are hidden from outside an object</a:t>
          </a:r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280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28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2800" dirty="0"/>
            <a:t>D)</a:t>
          </a:r>
        </a:p>
        <a:p>
          <a:r>
            <a:rPr lang="en-GB" sz="2800" dirty="0"/>
            <a:t>Map input to output without need to know how this is achieved</a:t>
          </a:r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280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28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2800" dirty="0"/>
        </a:p>
        <a:p>
          <a:endParaRPr lang="en-GB" sz="2800" dirty="0"/>
        </a:p>
        <a:p>
          <a:r>
            <a:rPr lang="en-GB" sz="2800" dirty="0"/>
            <a:t>A)</a:t>
          </a:r>
        </a:p>
        <a:p>
          <a:r>
            <a:rPr lang="en-GB" sz="2800" dirty="0"/>
            <a:t>Remove unnecessary detail from a problem</a:t>
          </a:r>
        </a:p>
        <a:p>
          <a:r>
            <a:rPr lang="en-GB" sz="2800" dirty="0"/>
            <a:t> </a:t>
          </a:r>
        </a:p>
        <a:p>
          <a:endParaRPr lang="en-GB" sz="28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28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2800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2800" dirty="0"/>
        </a:p>
        <a:p>
          <a:r>
            <a:rPr lang="en-GB" sz="2800" dirty="0"/>
            <a:t>B)</a:t>
          </a:r>
        </a:p>
        <a:p>
          <a:r>
            <a:rPr lang="en-GB" sz="2800" dirty="0"/>
            <a:t>Abstracting a sequence of instructions</a:t>
          </a:r>
        </a:p>
        <a:p>
          <a:r>
            <a:rPr lang="en-GB" sz="28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28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28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2800" dirty="0"/>
            <a:t>C) </a:t>
          </a:r>
        </a:p>
        <a:p>
          <a:r>
            <a:rPr lang="en-GB" sz="2800" dirty="0"/>
            <a:t>characteristics are hidden from outside an object</a:t>
          </a:r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280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28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2800" dirty="0"/>
            <a:t>D)</a:t>
          </a:r>
        </a:p>
        <a:p>
          <a:r>
            <a:rPr lang="en-GB" sz="2800" dirty="0"/>
            <a:t>Map input to output without need to know how this is achieved</a:t>
          </a:r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280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28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2400" dirty="0"/>
        </a:p>
        <a:p>
          <a:endParaRPr lang="en-GB" sz="2400" dirty="0"/>
        </a:p>
        <a:p>
          <a:r>
            <a:rPr lang="en-GB" sz="2400" dirty="0"/>
            <a:t>A)</a:t>
          </a:r>
        </a:p>
        <a:p>
          <a:r>
            <a:rPr lang="en-GB" sz="2400" dirty="0"/>
            <a:t>Remove unnecessary detail from a problem</a:t>
          </a:r>
        </a:p>
        <a:p>
          <a:r>
            <a:rPr lang="en-GB" sz="2400" dirty="0"/>
            <a:t> </a:t>
          </a:r>
        </a:p>
        <a:p>
          <a:endParaRPr lang="en-GB" sz="24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24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2400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2400" dirty="0"/>
        </a:p>
        <a:p>
          <a:r>
            <a:rPr lang="en-GB" sz="2400" dirty="0"/>
            <a:t>B)</a:t>
          </a:r>
        </a:p>
        <a:p>
          <a:r>
            <a:rPr lang="en-GB" sz="2400" dirty="0"/>
            <a:t>Breaking a problem into subproblems</a:t>
          </a:r>
        </a:p>
        <a:p>
          <a:r>
            <a:rPr lang="en-GB" sz="24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24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24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2400" dirty="0"/>
            <a:t>C) </a:t>
          </a:r>
        </a:p>
        <a:p>
          <a:r>
            <a:rPr lang="en-GB" sz="2400" dirty="0"/>
            <a:t>Creating algorithms</a:t>
          </a:r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240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24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2400" dirty="0"/>
            <a:t>D)</a:t>
          </a:r>
        </a:p>
        <a:p>
          <a:r>
            <a:rPr lang="en-GB" sz="2400" dirty="0"/>
            <a:t>Finding patterns in solutions to problems and reusing in  different contexts</a:t>
          </a:r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240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24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200" dirty="0"/>
        </a:p>
        <a:p>
          <a:endParaRPr lang="en-GB" sz="3200" dirty="0"/>
        </a:p>
        <a:p>
          <a:r>
            <a:rPr lang="en-GB" sz="3200" dirty="0"/>
            <a:t>A)</a:t>
          </a:r>
        </a:p>
        <a:p>
          <a:r>
            <a:rPr lang="en-GB" sz="3200" dirty="0"/>
            <a:t>Remove unnecessary detail from a problem</a:t>
          </a:r>
        </a:p>
        <a:p>
          <a:r>
            <a:rPr lang="en-GB" sz="32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Breaking a problem into subproblems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200" dirty="0"/>
            <a:t>C) </a:t>
          </a:r>
        </a:p>
        <a:p>
          <a:r>
            <a:rPr lang="en-GB" sz="3200" dirty="0"/>
            <a:t>How data are represented are hidden</a:t>
          </a:r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200" dirty="0"/>
            <a:t>D)</a:t>
          </a:r>
        </a:p>
        <a:p>
          <a:r>
            <a:rPr lang="en-GB" sz="3200" dirty="0"/>
            <a:t>Combining procedures</a:t>
          </a:r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900" y="200040"/>
          <a:ext cx="3510793" cy="21064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Remove unnecessary detail from a problem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900" y="200040"/>
        <a:ext cx="3510793" cy="2106475"/>
      </dsp:txXfrm>
    </dsp:sp>
    <dsp:sp modelId="{F6853794-1DF1-42C0-92E9-A3E7FDCD3564}">
      <dsp:nvSpPr>
        <dsp:cNvPr id="0" name=""/>
        <dsp:cNvSpPr/>
      </dsp:nvSpPr>
      <dsp:spPr>
        <a:xfrm>
          <a:off x="3862772" y="200040"/>
          <a:ext cx="3510793" cy="2106475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Breaking a problem into subproblems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3862772" y="200040"/>
        <a:ext cx="3510793" cy="2106475"/>
      </dsp:txXfrm>
    </dsp:sp>
    <dsp:sp modelId="{15C6CD89-05B8-4A20-B431-872B54F1D1F5}">
      <dsp:nvSpPr>
        <dsp:cNvPr id="0" name=""/>
        <dsp:cNvSpPr/>
      </dsp:nvSpPr>
      <dsp:spPr>
        <a:xfrm>
          <a:off x="900" y="2657595"/>
          <a:ext cx="3510793" cy="2106475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Putting models into action</a:t>
          </a:r>
        </a:p>
      </dsp:txBody>
      <dsp:txXfrm>
        <a:off x="900" y="2657595"/>
        <a:ext cx="3510793" cy="2106475"/>
      </dsp:txXfrm>
    </dsp:sp>
    <dsp:sp modelId="{BB1AC0AA-143E-4C69-8C52-4816C1E65646}">
      <dsp:nvSpPr>
        <dsp:cNvPr id="0" name=""/>
        <dsp:cNvSpPr/>
      </dsp:nvSpPr>
      <dsp:spPr>
        <a:xfrm>
          <a:off x="3862772" y="2657595"/>
          <a:ext cx="3510793" cy="2106475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Combining procedures</a:t>
          </a:r>
        </a:p>
      </dsp:txBody>
      <dsp:txXfrm>
        <a:off x="3862772" y="2657595"/>
        <a:ext cx="3510793" cy="210647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080" y="101325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S1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3080" y="101325"/>
        <a:ext cx="2444055" cy="1466433"/>
      </dsp:txXfrm>
    </dsp:sp>
    <dsp:sp modelId="{F6853794-1DF1-42C0-92E9-A3E7FDCD3564}">
      <dsp:nvSpPr>
        <dsp:cNvPr id="0" name=""/>
        <dsp:cNvSpPr/>
      </dsp:nvSpPr>
      <dsp:spPr>
        <a:xfrm>
          <a:off x="2691541" y="101325"/>
          <a:ext cx="2444055" cy="146643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S2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2691541" y="101325"/>
        <a:ext cx="2444055" cy="1466433"/>
      </dsp:txXfrm>
    </dsp:sp>
    <dsp:sp modelId="{15C6CD89-05B8-4A20-B431-872B54F1D1F5}">
      <dsp:nvSpPr>
        <dsp:cNvPr id="0" name=""/>
        <dsp:cNvSpPr/>
      </dsp:nvSpPr>
      <dsp:spPr>
        <a:xfrm>
          <a:off x="5380002" y="101325"/>
          <a:ext cx="2444055" cy="146643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S3</a:t>
          </a:r>
        </a:p>
      </dsp:txBody>
      <dsp:txXfrm>
        <a:off x="5380002" y="101325"/>
        <a:ext cx="2444055" cy="1466433"/>
      </dsp:txXfrm>
    </dsp:sp>
    <dsp:sp modelId="{BB1AC0AA-143E-4C69-8C52-4816C1E65646}">
      <dsp:nvSpPr>
        <dsp:cNvPr id="0" name=""/>
        <dsp:cNvSpPr/>
      </dsp:nvSpPr>
      <dsp:spPr>
        <a:xfrm>
          <a:off x="8068463" y="101325"/>
          <a:ext cx="2444055" cy="146643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S4</a:t>
          </a:r>
        </a:p>
      </dsp:txBody>
      <dsp:txXfrm>
        <a:off x="8068463" y="101325"/>
        <a:ext cx="2444055" cy="146643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080" y="101325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S1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3080" y="101325"/>
        <a:ext cx="2444055" cy="1466433"/>
      </dsp:txXfrm>
    </dsp:sp>
    <dsp:sp modelId="{F6853794-1DF1-42C0-92E9-A3E7FDCD3564}">
      <dsp:nvSpPr>
        <dsp:cNvPr id="0" name=""/>
        <dsp:cNvSpPr/>
      </dsp:nvSpPr>
      <dsp:spPr>
        <a:xfrm>
          <a:off x="2691541" y="101325"/>
          <a:ext cx="2444055" cy="146643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S2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2691541" y="101325"/>
        <a:ext cx="2444055" cy="1466433"/>
      </dsp:txXfrm>
    </dsp:sp>
    <dsp:sp modelId="{15C6CD89-05B8-4A20-B431-872B54F1D1F5}">
      <dsp:nvSpPr>
        <dsp:cNvPr id="0" name=""/>
        <dsp:cNvSpPr/>
      </dsp:nvSpPr>
      <dsp:spPr>
        <a:xfrm>
          <a:off x="5380002" y="101325"/>
          <a:ext cx="2444055" cy="146643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S3</a:t>
          </a:r>
        </a:p>
      </dsp:txBody>
      <dsp:txXfrm>
        <a:off x="5380002" y="101325"/>
        <a:ext cx="2444055" cy="1466433"/>
      </dsp:txXfrm>
    </dsp:sp>
    <dsp:sp modelId="{BB1AC0AA-143E-4C69-8C52-4816C1E65646}">
      <dsp:nvSpPr>
        <dsp:cNvPr id="0" name=""/>
        <dsp:cNvSpPr/>
      </dsp:nvSpPr>
      <dsp:spPr>
        <a:xfrm>
          <a:off x="8068463" y="101325"/>
          <a:ext cx="2444055" cy="146643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S4</a:t>
          </a:r>
        </a:p>
      </dsp:txBody>
      <dsp:txXfrm>
        <a:off x="8068463" y="101325"/>
        <a:ext cx="2444055" cy="146643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080" y="101325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100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3080" y="101325"/>
        <a:ext cx="2444055" cy="1466433"/>
      </dsp:txXfrm>
    </dsp:sp>
    <dsp:sp modelId="{F6853794-1DF1-42C0-92E9-A3E7FDCD3564}">
      <dsp:nvSpPr>
        <dsp:cNvPr id="0" name=""/>
        <dsp:cNvSpPr/>
      </dsp:nvSpPr>
      <dsp:spPr>
        <a:xfrm>
          <a:off x="2691541" y="101325"/>
          <a:ext cx="2444055" cy="146643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00011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2691541" y="101325"/>
        <a:ext cx="2444055" cy="1466433"/>
      </dsp:txXfrm>
    </dsp:sp>
    <dsp:sp modelId="{15C6CD89-05B8-4A20-B431-872B54F1D1F5}">
      <dsp:nvSpPr>
        <dsp:cNvPr id="0" name=""/>
        <dsp:cNvSpPr/>
      </dsp:nvSpPr>
      <dsp:spPr>
        <a:xfrm>
          <a:off x="5380002" y="101325"/>
          <a:ext cx="2444055" cy="146643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01001</a:t>
          </a:r>
        </a:p>
      </dsp:txBody>
      <dsp:txXfrm>
        <a:off x="5380002" y="101325"/>
        <a:ext cx="2444055" cy="1466433"/>
      </dsp:txXfrm>
    </dsp:sp>
    <dsp:sp modelId="{BB1AC0AA-143E-4C69-8C52-4816C1E65646}">
      <dsp:nvSpPr>
        <dsp:cNvPr id="0" name=""/>
        <dsp:cNvSpPr/>
      </dsp:nvSpPr>
      <dsp:spPr>
        <a:xfrm>
          <a:off x="8068463" y="101325"/>
          <a:ext cx="2444055" cy="146643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010001</a:t>
          </a:r>
        </a:p>
      </dsp:txBody>
      <dsp:txXfrm>
        <a:off x="8068463" y="101325"/>
        <a:ext cx="2444055" cy="146643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080" y="101325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011111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3080" y="101325"/>
        <a:ext cx="2444055" cy="1466433"/>
      </dsp:txXfrm>
    </dsp:sp>
    <dsp:sp modelId="{F6853794-1DF1-42C0-92E9-A3E7FDCD3564}">
      <dsp:nvSpPr>
        <dsp:cNvPr id="0" name=""/>
        <dsp:cNvSpPr/>
      </dsp:nvSpPr>
      <dsp:spPr>
        <a:xfrm>
          <a:off x="2691541" y="101325"/>
          <a:ext cx="2444055" cy="146643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011100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2691541" y="101325"/>
        <a:ext cx="2444055" cy="1466433"/>
      </dsp:txXfrm>
    </dsp:sp>
    <dsp:sp modelId="{15C6CD89-05B8-4A20-B431-872B54F1D1F5}">
      <dsp:nvSpPr>
        <dsp:cNvPr id="0" name=""/>
        <dsp:cNvSpPr/>
      </dsp:nvSpPr>
      <dsp:spPr>
        <a:xfrm>
          <a:off x="5380002" y="101325"/>
          <a:ext cx="2444055" cy="146643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001101</a:t>
          </a:r>
        </a:p>
      </dsp:txBody>
      <dsp:txXfrm>
        <a:off x="5380002" y="101325"/>
        <a:ext cx="2444055" cy="1466433"/>
      </dsp:txXfrm>
    </dsp:sp>
    <dsp:sp modelId="{BB1AC0AA-143E-4C69-8C52-4816C1E65646}">
      <dsp:nvSpPr>
        <dsp:cNvPr id="0" name=""/>
        <dsp:cNvSpPr/>
      </dsp:nvSpPr>
      <dsp:spPr>
        <a:xfrm>
          <a:off x="8068463" y="101325"/>
          <a:ext cx="2444055" cy="146643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110000</a:t>
          </a:r>
          <a:endParaRPr lang="en-GB" sz="3600" kern="1200" dirty="0"/>
        </a:p>
      </dsp:txBody>
      <dsp:txXfrm>
        <a:off x="8068463" y="101325"/>
        <a:ext cx="2444055" cy="146643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080" y="101325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0011110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3080" y="101325"/>
        <a:ext cx="2444055" cy="1466433"/>
      </dsp:txXfrm>
    </dsp:sp>
    <dsp:sp modelId="{F6853794-1DF1-42C0-92E9-A3E7FDCD3564}">
      <dsp:nvSpPr>
        <dsp:cNvPr id="0" name=""/>
        <dsp:cNvSpPr/>
      </dsp:nvSpPr>
      <dsp:spPr>
        <a:xfrm>
          <a:off x="2691541" y="101325"/>
          <a:ext cx="2444055" cy="146643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101110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 </a:t>
          </a:r>
          <a:endParaRPr lang="en-GB" sz="3200" kern="1200" dirty="0"/>
        </a:p>
      </dsp:txBody>
      <dsp:txXfrm>
        <a:off x="2691541" y="101325"/>
        <a:ext cx="2444055" cy="1466433"/>
      </dsp:txXfrm>
    </dsp:sp>
    <dsp:sp modelId="{15C6CD89-05B8-4A20-B431-872B54F1D1F5}">
      <dsp:nvSpPr>
        <dsp:cNvPr id="0" name=""/>
        <dsp:cNvSpPr/>
      </dsp:nvSpPr>
      <dsp:spPr>
        <a:xfrm>
          <a:off x="5380002" y="101325"/>
          <a:ext cx="2444055" cy="146643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0011001</a:t>
          </a:r>
          <a:endParaRPr lang="en-GB" sz="3600" kern="1200" dirty="0"/>
        </a:p>
      </dsp:txBody>
      <dsp:txXfrm>
        <a:off x="5380002" y="101325"/>
        <a:ext cx="2444055" cy="1466433"/>
      </dsp:txXfrm>
    </dsp:sp>
    <dsp:sp modelId="{BB1AC0AA-143E-4C69-8C52-4816C1E65646}">
      <dsp:nvSpPr>
        <dsp:cNvPr id="0" name=""/>
        <dsp:cNvSpPr/>
      </dsp:nvSpPr>
      <dsp:spPr>
        <a:xfrm>
          <a:off x="8068463" y="101325"/>
          <a:ext cx="2444055" cy="146643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0011111</a:t>
          </a:r>
        </a:p>
      </dsp:txBody>
      <dsp:txXfrm>
        <a:off x="8068463" y="101325"/>
        <a:ext cx="2444055" cy="1466433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080" y="101325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00111101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3080" y="101325"/>
        <a:ext cx="2444055" cy="1466433"/>
      </dsp:txXfrm>
    </dsp:sp>
    <dsp:sp modelId="{F6853794-1DF1-42C0-92E9-A3E7FDCD3564}">
      <dsp:nvSpPr>
        <dsp:cNvPr id="0" name=""/>
        <dsp:cNvSpPr/>
      </dsp:nvSpPr>
      <dsp:spPr>
        <a:xfrm>
          <a:off x="2691541" y="101325"/>
          <a:ext cx="2444055" cy="146643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10111001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2691541" y="101325"/>
        <a:ext cx="2444055" cy="1466433"/>
      </dsp:txXfrm>
    </dsp:sp>
    <dsp:sp modelId="{15C6CD89-05B8-4A20-B431-872B54F1D1F5}">
      <dsp:nvSpPr>
        <dsp:cNvPr id="0" name=""/>
        <dsp:cNvSpPr/>
      </dsp:nvSpPr>
      <dsp:spPr>
        <a:xfrm>
          <a:off x="5380002" y="101325"/>
          <a:ext cx="2444055" cy="146643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11011101</a:t>
          </a:r>
        </a:p>
      </dsp:txBody>
      <dsp:txXfrm>
        <a:off x="5380002" y="101325"/>
        <a:ext cx="2444055" cy="1466433"/>
      </dsp:txXfrm>
    </dsp:sp>
    <dsp:sp modelId="{BB1AC0AA-143E-4C69-8C52-4816C1E65646}">
      <dsp:nvSpPr>
        <dsp:cNvPr id="0" name=""/>
        <dsp:cNvSpPr/>
      </dsp:nvSpPr>
      <dsp:spPr>
        <a:xfrm>
          <a:off x="8068463" y="101325"/>
          <a:ext cx="2444055" cy="146643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10011111</a:t>
          </a:r>
        </a:p>
      </dsp:txBody>
      <dsp:txXfrm>
        <a:off x="8068463" y="101325"/>
        <a:ext cx="2444055" cy="14664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900" y="200040"/>
          <a:ext cx="3510793" cy="21064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Remove unnecessary detail from a problem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900" y="200040"/>
        <a:ext cx="3510793" cy="2106475"/>
      </dsp:txXfrm>
    </dsp:sp>
    <dsp:sp modelId="{F6853794-1DF1-42C0-92E9-A3E7FDCD3564}">
      <dsp:nvSpPr>
        <dsp:cNvPr id="0" name=""/>
        <dsp:cNvSpPr/>
      </dsp:nvSpPr>
      <dsp:spPr>
        <a:xfrm>
          <a:off x="3862772" y="200040"/>
          <a:ext cx="3510793" cy="2106475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Breaking a problem into subproblems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3862772" y="200040"/>
        <a:ext cx="3510793" cy="2106475"/>
      </dsp:txXfrm>
    </dsp:sp>
    <dsp:sp modelId="{15C6CD89-05B8-4A20-B431-872B54F1D1F5}">
      <dsp:nvSpPr>
        <dsp:cNvPr id="0" name=""/>
        <dsp:cNvSpPr/>
      </dsp:nvSpPr>
      <dsp:spPr>
        <a:xfrm>
          <a:off x="900" y="2657595"/>
          <a:ext cx="3510793" cy="2106475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Creating algorithms</a:t>
          </a:r>
        </a:p>
      </dsp:txBody>
      <dsp:txXfrm>
        <a:off x="900" y="2657595"/>
        <a:ext cx="3510793" cy="2106475"/>
      </dsp:txXfrm>
    </dsp:sp>
    <dsp:sp modelId="{BB1AC0AA-143E-4C69-8C52-4816C1E65646}">
      <dsp:nvSpPr>
        <dsp:cNvPr id="0" name=""/>
        <dsp:cNvSpPr/>
      </dsp:nvSpPr>
      <dsp:spPr>
        <a:xfrm>
          <a:off x="3862772" y="2657595"/>
          <a:ext cx="3510793" cy="2106475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Combining procedures</a:t>
          </a:r>
        </a:p>
      </dsp:txBody>
      <dsp:txXfrm>
        <a:off x="3862772" y="2657595"/>
        <a:ext cx="3510793" cy="21064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900" y="200040"/>
          <a:ext cx="3510793" cy="21064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Remove unnecessary detail from a problem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900" y="200040"/>
        <a:ext cx="3510793" cy="2106475"/>
      </dsp:txXfrm>
    </dsp:sp>
    <dsp:sp modelId="{F6853794-1DF1-42C0-92E9-A3E7FDCD3564}">
      <dsp:nvSpPr>
        <dsp:cNvPr id="0" name=""/>
        <dsp:cNvSpPr/>
      </dsp:nvSpPr>
      <dsp:spPr>
        <a:xfrm>
          <a:off x="3862772" y="200040"/>
          <a:ext cx="3510793" cy="2106475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Breaking a problem into subproblems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3862772" y="200040"/>
        <a:ext cx="3510793" cy="2106475"/>
      </dsp:txXfrm>
    </dsp:sp>
    <dsp:sp modelId="{15C6CD89-05B8-4A20-B431-872B54F1D1F5}">
      <dsp:nvSpPr>
        <dsp:cNvPr id="0" name=""/>
        <dsp:cNvSpPr/>
      </dsp:nvSpPr>
      <dsp:spPr>
        <a:xfrm>
          <a:off x="900" y="2657595"/>
          <a:ext cx="3510793" cy="2106475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Creating algorithms</a:t>
          </a:r>
        </a:p>
      </dsp:txBody>
      <dsp:txXfrm>
        <a:off x="900" y="2657595"/>
        <a:ext cx="3510793" cy="2106475"/>
      </dsp:txXfrm>
    </dsp:sp>
    <dsp:sp modelId="{BB1AC0AA-143E-4C69-8C52-4816C1E65646}">
      <dsp:nvSpPr>
        <dsp:cNvPr id="0" name=""/>
        <dsp:cNvSpPr/>
      </dsp:nvSpPr>
      <dsp:spPr>
        <a:xfrm>
          <a:off x="3862772" y="2657595"/>
          <a:ext cx="3510793" cy="2106475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Combining procedures</a:t>
          </a:r>
        </a:p>
      </dsp:txBody>
      <dsp:txXfrm>
        <a:off x="3862772" y="2657595"/>
        <a:ext cx="3510793" cy="21064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900" y="200040"/>
          <a:ext cx="3510793" cy="21064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Remove unnecessary detail from a problem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900" y="200040"/>
        <a:ext cx="3510793" cy="2106475"/>
      </dsp:txXfrm>
    </dsp:sp>
    <dsp:sp modelId="{F6853794-1DF1-42C0-92E9-A3E7FDCD3564}">
      <dsp:nvSpPr>
        <dsp:cNvPr id="0" name=""/>
        <dsp:cNvSpPr/>
      </dsp:nvSpPr>
      <dsp:spPr>
        <a:xfrm>
          <a:off x="3862772" y="200040"/>
          <a:ext cx="3510793" cy="2106475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Breaking a problem into subproblems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3862772" y="200040"/>
        <a:ext cx="3510793" cy="2106475"/>
      </dsp:txXfrm>
    </dsp:sp>
    <dsp:sp modelId="{15C6CD89-05B8-4A20-B431-872B54F1D1F5}">
      <dsp:nvSpPr>
        <dsp:cNvPr id="0" name=""/>
        <dsp:cNvSpPr/>
      </dsp:nvSpPr>
      <dsp:spPr>
        <a:xfrm>
          <a:off x="900" y="2657595"/>
          <a:ext cx="3510793" cy="2106475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Putting models into action using algorithms</a:t>
          </a:r>
        </a:p>
      </dsp:txBody>
      <dsp:txXfrm>
        <a:off x="900" y="2657595"/>
        <a:ext cx="3510793" cy="2106475"/>
      </dsp:txXfrm>
    </dsp:sp>
    <dsp:sp modelId="{BB1AC0AA-143E-4C69-8C52-4816C1E65646}">
      <dsp:nvSpPr>
        <dsp:cNvPr id="0" name=""/>
        <dsp:cNvSpPr/>
      </dsp:nvSpPr>
      <dsp:spPr>
        <a:xfrm>
          <a:off x="3862772" y="2657595"/>
          <a:ext cx="3510793" cy="2106475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Combining procedures</a:t>
          </a:r>
        </a:p>
      </dsp:txBody>
      <dsp:txXfrm>
        <a:off x="3862772" y="2657595"/>
        <a:ext cx="3510793" cy="210647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900" y="200040"/>
          <a:ext cx="3510793" cy="21064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Remove unnecessary detail from a problem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kern="1200" dirty="0"/>
        </a:p>
      </dsp:txBody>
      <dsp:txXfrm>
        <a:off x="900" y="200040"/>
        <a:ext cx="3510793" cy="2106475"/>
      </dsp:txXfrm>
    </dsp:sp>
    <dsp:sp modelId="{F6853794-1DF1-42C0-92E9-A3E7FDCD3564}">
      <dsp:nvSpPr>
        <dsp:cNvPr id="0" name=""/>
        <dsp:cNvSpPr/>
      </dsp:nvSpPr>
      <dsp:spPr>
        <a:xfrm>
          <a:off x="3862772" y="200040"/>
          <a:ext cx="3510793" cy="2106475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B)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Abstracting a sequence of instructions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 </a:t>
          </a:r>
        </a:p>
      </dsp:txBody>
      <dsp:txXfrm>
        <a:off x="3862772" y="200040"/>
        <a:ext cx="3510793" cy="2106475"/>
      </dsp:txXfrm>
    </dsp:sp>
    <dsp:sp modelId="{15C6CD89-05B8-4A20-B431-872B54F1D1F5}">
      <dsp:nvSpPr>
        <dsp:cNvPr id="0" name=""/>
        <dsp:cNvSpPr/>
      </dsp:nvSpPr>
      <dsp:spPr>
        <a:xfrm>
          <a:off x="900" y="2657595"/>
          <a:ext cx="3510793" cy="2106475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characteristics are hidden from outside an object</a:t>
          </a:r>
        </a:p>
      </dsp:txBody>
      <dsp:txXfrm>
        <a:off x="900" y="2657595"/>
        <a:ext cx="3510793" cy="2106475"/>
      </dsp:txXfrm>
    </dsp:sp>
    <dsp:sp modelId="{BB1AC0AA-143E-4C69-8C52-4816C1E65646}">
      <dsp:nvSpPr>
        <dsp:cNvPr id="0" name=""/>
        <dsp:cNvSpPr/>
      </dsp:nvSpPr>
      <dsp:spPr>
        <a:xfrm>
          <a:off x="3862772" y="2657595"/>
          <a:ext cx="3510793" cy="2106475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D)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Map input to output without need to know how this is achieved</a:t>
          </a:r>
        </a:p>
      </dsp:txBody>
      <dsp:txXfrm>
        <a:off x="3862772" y="2657595"/>
        <a:ext cx="3510793" cy="210647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900" y="200040"/>
          <a:ext cx="3510793" cy="21064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Remove unnecessary detail from a problem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kern="1200" dirty="0"/>
        </a:p>
      </dsp:txBody>
      <dsp:txXfrm>
        <a:off x="900" y="200040"/>
        <a:ext cx="3510793" cy="2106475"/>
      </dsp:txXfrm>
    </dsp:sp>
    <dsp:sp modelId="{F6853794-1DF1-42C0-92E9-A3E7FDCD3564}">
      <dsp:nvSpPr>
        <dsp:cNvPr id="0" name=""/>
        <dsp:cNvSpPr/>
      </dsp:nvSpPr>
      <dsp:spPr>
        <a:xfrm>
          <a:off x="3862772" y="200040"/>
          <a:ext cx="3510793" cy="2106475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B)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Abstracting a sequence of instructions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 </a:t>
          </a:r>
        </a:p>
      </dsp:txBody>
      <dsp:txXfrm>
        <a:off x="3862772" y="200040"/>
        <a:ext cx="3510793" cy="2106475"/>
      </dsp:txXfrm>
    </dsp:sp>
    <dsp:sp modelId="{15C6CD89-05B8-4A20-B431-872B54F1D1F5}">
      <dsp:nvSpPr>
        <dsp:cNvPr id="0" name=""/>
        <dsp:cNvSpPr/>
      </dsp:nvSpPr>
      <dsp:spPr>
        <a:xfrm>
          <a:off x="900" y="2657595"/>
          <a:ext cx="3510793" cy="2106475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characteristics are hidden from outside an object</a:t>
          </a:r>
        </a:p>
      </dsp:txBody>
      <dsp:txXfrm>
        <a:off x="900" y="2657595"/>
        <a:ext cx="3510793" cy="2106475"/>
      </dsp:txXfrm>
    </dsp:sp>
    <dsp:sp modelId="{BB1AC0AA-143E-4C69-8C52-4816C1E65646}">
      <dsp:nvSpPr>
        <dsp:cNvPr id="0" name=""/>
        <dsp:cNvSpPr/>
      </dsp:nvSpPr>
      <dsp:spPr>
        <a:xfrm>
          <a:off x="3862772" y="2657595"/>
          <a:ext cx="3510793" cy="2106475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D)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Map input to output without need to know how this is achieved</a:t>
          </a:r>
        </a:p>
      </dsp:txBody>
      <dsp:txXfrm>
        <a:off x="3862772" y="2657595"/>
        <a:ext cx="3510793" cy="210647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900" y="200040"/>
          <a:ext cx="3510793" cy="21064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Remove unnecessary detail from a problem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kern="1200" dirty="0"/>
        </a:p>
      </dsp:txBody>
      <dsp:txXfrm>
        <a:off x="900" y="200040"/>
        <a:ext cx="3510793" cy="2106475"/>
      </dsp:txXfrm>
    </dsp:sp>
    <dsp:sp modelId="{F6853794-1DF1-42C0-92E9-A3E7FDCD3564}">
      <dsp:nvSpPr>
        <dsp:cNvPr id="0" name=""/>
        <dsp:cNvSpPr/>
      </dsp:nvSpPr>
      <dsp:spPr>
        <a:xfrm>
          <a:off x="3862772" y="200040"/>
          <a:ext cx="3510793" cy="2106475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B)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Abstracting a sequence of instructions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 </a:t>
          </a:r>
        </a:p>
      </dsp:txBody>
      <dsp:txXfrm>
        <a:off x="3862772" y="200040"/>
        <a:ext cx="3510793" cy="2106475"/>
      </dsp:txXfrm>
    </dsp:sp>
    <dsp:sp modelId="{15C6CD89-05B8-4A20-B431-872B54F1D1F5}">
      <dsp:nvSpPr>
        <dsp:cNvPr id="0" name=""/>
        <dsp:cNvSpPr/>
      </dsp:nvSpPr>
      <dsp:spPr>
        <a:xfrm>
          <a:off x="900" y="2657595"/>
          <a:ext cx="3510793" cy="2106475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characteristics are hidden from outside an object</a:t>
          </a:r>
        </a:p>
      </dsp:txBody>
      <dsp:txXfrm>
        <a:off x="900" y="2657595"/>
        <a:ext cx="3510793" cy="2106475"/>
      </dsp:txXfrm>
    </dsp:sp>
    <dsp:sp modelId="{BB1AC0AA-143E-4C69-8C52-4816C1E65646}">
      <dsp:nvSpPr>
        <dsp:cNvPr id="0" name=""/>
        <dsp:cNvSpPr/>
      </dsp:nvSpPr>
      <dsp:spPr>
        <a:xfrm>
          <a:off x="3862772" y="2657595"/>
          <a:ext cx="3510793" cy="2106475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D)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Map input to output without need to know how this is achieved</a:t>
          </a:r>
        </a:p>
      </dsp:txBody>
      <dsp:txXfrm>
        <a:off x="3862772" y="2657595"/>
        <a:ext cx="3510793" cy="210647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900" y="200040"/>
          <a:ext cx="3510793" cy="21064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A)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Remove unnecessary detail from a problem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 dirty="0"/>
        </a:p>
      </dsp:txBody>
      <dsp:txXfrm>
        <a:off x="900" y="200040"/>
        <a:ext cx="3510793" cy="2106475"/>
      </dsp:txXfrm>
    </dsp:sp>
    <dsp:sp modelId="{F6853794-1DF1-42C0-92E9-A3E7FDCD3564}">
      <dsp:nvSpPr>
        <dsp:cNvPr id="0" name=""/>
        <dsp:cNvSpPr/>
      </dsp:nvSpPr>
      <dsp:spPr>
        <a:xfrm>
          <a:off x="3862772" y="200040"/>
          <a:ext cx="3510793" cy="2106475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B)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Breaking a problem into subproblems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 </a:t>
          </a:r>
        </a:p>
      </dsp:txBody>
      <dsp:txXfrm>
        <a:off x="3862772" y="200040"/>
        <a:ext cx="3510793" cy="2106475"/>
      </dsp:txXfrm>
    </dsp:sp>
    <dsp:sp modelId="{15C6CD89-05B8-4A20-B431-872B54F1D1F5}">
      <dsp:nvSpPr>
        <dsp:cNvPr id="0" name=""/>
        <dsp:cNvSpPr/>
      </dsp:nvSpPr>
      <dsp:spPr>
        <a:xfrm>
          <a:off x="900" y="2657595"/>
          <a:ext cx="3510793" cy="2106475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C)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Creating algorithms</a:t>
          </a:r>
        </a:p>
      </dsp:txBody>
      <dsp:txXfrm>
        <a:off x="900" y="2657595"/>
        <a:ext cx="3510793" cy="2106475"/>
      </dsp:txXfrm>
    </dsp:sp>
    <dsp:sp modelId="{BB1AC0AA-143E-4C69-8C52-4816C1E65646}">
      <dsp:nvSpPr>
        <dsp:cNvPr id="0" name=""/>
        <dsp:cNvSpPr/>
      </dsp:nvSpPr>
      <dsp:spPr>
        <a:xfrm>
          <a:off x="3862772" y="2657595"/>
          <a:ext cx="3510793" cy="2106475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D)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Finding patterns in solutions to problems and reusing in  different contexts</a:t>
          </a:r>
        </a:p>
      </dsp:txBody>
      <dsp:txXfrm>
        <a:off x="3862772" y="2657595"/>
        <a:ext cx="3510793" cy="210647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900" y="200040"/>
          <a:ext cx="3510793" cy="21064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Remove unnecessary detail from a problem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900" y="200040"/>
        <a:ext cx="3510793" cy="2106475"/>
      </dsp:txXfrm>
    </dsp:sp>
    <dsp:sp modelId="{F6853794-1DF1-42C0-92E9-A3E7FDCD3564}">
      <dsp:nvSpPr>
        <dsp:cNvPr id="0" name=""/>
        <dsp:cNvSpPr/>
      </dsp:nvSpPr>
      <dsp:spPr>
        <a:xfrm>
          <a:off x="3862772" y="200040"/>
          <a:ext cx="3510793" cy="2106475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Breaking a problem into subproblems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3862772" y="200040"/>
        <a:ext cx="3510793" cy="2106475"/>
      </dsp:txXfrm>
    </dsp:sp>
    <dsp:sp modelId="{15C6CD89-05B8-4A20-B431-872B54F1D1F5}">
      <dsp:nvSpPr>
        <dsp:cNvPr id="0" name=""/>
        <dsp:cNvSpPr/>
      </dsp:nvSpPr>
      <dsp:spPr>
        <a:xfrm>
          <a:off x="900" y="2657595"/>
          <a:ext cx="3510793" cy="2106475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How data are represented are hidden</a:t>
          </a:r>
        </a:p>
      </dsp:txBody>
      <dsp:txXfrm>
        <a:off x="900" y="2657595"/>
        <a:ext cx="3510793" cy="2106475"/>
      </dsp:txXfrm>
    </dsp:sp>
    <dsp:sp modelId="{BB1AC0AA-143E-4C69-8C52-4816C1E65646}">
      <dsp:nvSpPr>
        <dsp:cNvPr id="0" name=""/>
        <dsp:cNvSpPr/>
      </dsp:nvSpPr>
      <dsp:spPr>
        <a:xfrm>
          <a:off x="3862772" y="2657595"/>
          <a:ext cx="3510793" cy="2106475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Combining procedures</a:t>
          </a:r>
        </a:p>
      </dsp:txBody>
      <dsp:txXfrm>
        <a:off x="3862772" y="2657595"/>
        <a:ext cx="3510793" cy="21064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552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312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468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054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272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095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924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942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398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14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713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BF0A99C2-369B-F9E1-20D9-BCDC09780E32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A1E69B-D8B8-034C-BA89-EA6D8ED38B85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87A49F-1A61-03B5-4AB9-33E05A3F9311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A8342BB-EB94-8FC7-598A-55721E63567C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88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dq-abstraction-15.pptx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4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4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5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5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6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6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D035811-0615-4F68-97FF-181C14E141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5240" y="986971"/>
            <a:ext cx="8245882" cy="4470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643346-04A5-465C-BB27-D54964BCA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Abstraction Diagnostic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278A1-FF0E-4A66-ADC6-39BC185BF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878" y="1248228"/>
            <a:ext cx="3602762" cy="256138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Search: Abstraction A Level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hlinkClick r:id="rId3"/>
              </a:rPr>
              <a:t>dq-abstraction-15.pptx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44730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 What is data abstraction?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472131"/>
              </p:ext>
            </p:extLst>
          </p:nvPr>
        </p:nvGraphicFramePr>
        <p:xfrm>
          <a:off x="1905001" y="1326729"/>
          <a:ext cx="7374466" cy="4964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8904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8242731" cy="662781"/>
          </a:xfrm>
        </p:spPr>
        <p:txBody>
          <a:bodyPr>
            <a:normAutofit fontScale="90000"/>
          </a:bodyPr>
          <a:lstStyle/>
          <a:p>
            <a:r>
              <a:rPr lang="en-GB" dirty="0"/>
              <a:t> What is the new state of the FSM given an initial state of S1 and an input of 1?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63451" y="4823791"/>
          <a:ext cx="10515600" cy="1669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0801BDB-8A43-45BD-8FDC-0C7CAAA2A6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544148"/>
              </p:ext>
            </p:extLst>
          </p:nvPr>
        </p:nvGraphicFramePr>
        <p:xfrm>
          <a:off x="7559944" y="2262075"/>
          <a:ext cx="3815758" cy="103394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7325">
                  <a:extLst>
                    <a:ext uri="{9D8B030D-6E8A-4147-A177-3AD203B41FA5}">
                      <a16:colId xmlns:a16="http://schemas.microsoft.com/office/drawing/2014/main" val="3985416310"/>
                    </a:ext>
                  </a:extLst>
                </a:gridCol>
                <a:gridCol w="748673">
                  <a:extLst>
                    <a:ext uri="{9D8B030D-6E8A-4147-A177-3AD203B41FA5}">
                      <a16:colId xmlns:a16="http://schemas.microsoft.com/office/drawing/2014/main" val="349067712"/>
                    </a:ext>
                  </a:extLst>
                </a:gridCol>
                <a:gridCol w="1919760">
                  <a:extLst>
                    <a:ext uri="{9D8B030D-6E8A-4147-A177-3AD203B41FA5}">
                      <a16:colId xmlns:a16="http://schemas.microsoft.com/office/drawing/2014/main" val="745671430"/>
                    </a:ext>
                  </a:extLst>
                </a:gridCol>
              </a:tblGrid>
              <a:tr h="393869">
                <a:tc>
                  <a:txBody>
                    <a:bodyPr/>
                    <a:lstStyle/>
                    <a:p>
                      <a:r>
                        <a:rPr lang="en-GB" b="1" dirty="0"/>
                        <a:t>Initial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055204"/>
                  </a:ext>
                </a:extLst>
              </a:tr>
              <a:tr h="393869">
                <a:tc>
                  <a:txBody>
                    <a:bodyPr/>
                    <a:lstStyle/>
                    <a:p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7057964"/>
                  </a:ext>
                </a:extLst>
              </a:tr>
            </a:tbl>
          </a:graphicData>
        </a:graphic>
      </p:graphicFrame>
      <p:pic>
        <p:nvPicPr>
          <p:cNvPr id="24" name="Picture 23">
            <a:extLst>
              <a:ext uri="{FF2B5EF4-FFF2-40B4-BE49-F238E27FC236}">
                <a16:creationId xmlns:a16="http://schemas.microsoft.com/office/drawing/2014/main" id="{4A7E2E3F-2F44-40A8-9B60-AEC2D46CD7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957" y="1709600"/>
            <a:ext cx="6424741" cy="229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940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8138558" cy="662781"/>
          </a:xfrm>
        </p:spPr>
        <p:txBody>
          <a:bodyPr>
            <a:normAutofit fontScale="90000"/>
          </a:bodyPr>
          <a:lstStyle/>
          <a:p>
            <a:r>
              <a:rPr lang="en-GB" dirty="0"/>
              <a:t> What is the new state of the FSM given an initial state of S3 and an input of 1?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63451" y="4823791"/>
          <a:ext cx="10515600" cy="1669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0801BDB-8A43-45BD-8FDC-0C7CAAA2A6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855210"/>
              </p:ext>
            </p:extLst>
          </p:nvPr>
        </p:nvGraphicFramePr>
        <p:xfrm>
          <a:off x="7994284" y="2418726"/>
          <a:ext cx="3815758" cy="103394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7325">
                  <a:extLst>
                    <a:ext uri="{9D8B030D-6E8A-4147-A177-3AD203B41FA5}">
                      <a16:colId xmlns:a16="http://schemas.microsoft.com/office/drawing/2014/main" val="3985416310"/>
                    </a:ext>
                  </a:extLst>
                </a:gridCol>
                <a:gridCol w="748673">
                  <a:extLst>
                    <a:ext uri="{9D8B030D-6E8A-4147-A177-3AD203B41FA5}">
                      <a16:colId xmlns:a16="http://schemas.microsoft.com/office/drawing/2014/main" val="349067712"/>
                    </a:ext>
                  </a:extLst>
                </a:gridCol>
                <a:gridCol w="1919760">
                  <a:extLst>
                    <a:ext uri="{9D8B030D-6E8A-4147-A177-3AD203B41FA5}">
                      <a16:colId xmlns:a16="http://schemas.microsoft.com/office/drawing/2014/main" val="745671430"/>
                    </a:ext>
                  </a:extLst>
                </a:gridCol>
              </a:tblGrid>
              <a:tr h="393869">
                <a:tc>
                  <a:txBody>
                    <a:bodyPr/>
                    <a:lstStyle/>
                    <a:p>
                      <a:r>
                        <a:rPr lang="en-GB" b="1" dirty="0"/>
                        <a:t>Initial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New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055204"/>
                  </a:ext>
                </a:extLst>
              </a:tr>
              <a:tr h="393869">
                <a:tc>
                  <a:txBody>
                    <a:bodyPr/>
                    <a:lstStyle/>
                    <a:p>
                      <a:r>
                        <a:rPr lang="en-GB"/>
                        <a:t>S3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7057964"/>
                  </a:ext>
                </a:extLst>
              </a:tr>
            </a:tbl>
          </a:graphicData>
        </a:graphic>
      </p:graphicFrame>
      <p:pic>
        <p:nvPicPr>
          <p:cNvPr id="24" name="Picture 23">
            <a:extLst>
              <a:ext uri="{FF2B5EF4-FFF2-40B4-BE49-F238E27FC236}">
                <a16:creationId xmlns:a16="http://schemas.microsoft.com/office/drawing/2014/main" id="{DE04844F-D945-4955-8882-24AD616DC4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8671" y="1907512"/>
            <a:ext cx="6071099" cy="216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3439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8474224" cy="662781"/>
          </a:xfrm>
        </p:spPr>
        <p:txBody>
          <a:bodyPr>
            <a:normAutofit fontScale="90000"/>
          </a:bodyPr>
          <a:lstStyle/>
          <a:p>
            <a:r>
              <a:rPr lang="en-GB" dirty="0"/>
              <a:t> Which of the following is a valid input to the following finite state machine?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63451" y="4823791"/>
          <a:ext cx="10515600" cy="1669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3" name="Picture 22">
            <a:extLst>
              <a:ext uri="{FF2B5EF4-FFF2-40B4-BE49-F238E27FC236}">
                <a16:creationId xmlns:a16="http://schemas.microsoft.com/office/drawing/2014/main" id="{3BF6E99D-0D56-4EC2-9F0F-7CDE289359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46664" y="929197"/>
            <a:ext cx="4649545" cy="3894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155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7490376" cy="662781"/>
          </a:xfrm>
        </p:spPr>
        <p:txBody>
          <a:bodyPr>
            <a:normAutofit fontScale="90000"/>
          </a:bodyPr>
          <a:lstStyle/>
          <a:p>
            <a:r>
              <a:rPr lang="en-GB"/>
              <a:t>Which of the following is a valid input to the following finite state machine?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6910917"/>
              </p:ext>
            </p:extLst>
          </p:nvPr>
        </p:nvGraphicFramePr>
        <p:xfrm>
          <a:off x="563451" y="4823791"/>
          <a:ext cx="10515600" cy="1669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3" name="Picture 22">
            <a:extLst>
              <a:ext uri="{FF2B5EF4-FFF2-40B4-BE49-F238E27FC236}">
                <a16:creationId xmlns:a16="http://schemas.microsoft.com/office/drawing/2014/main" id="{D6EC6547-CAD4-44DE-8AD9-BBBE35A3D0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51341" y="853582"/>
            <a:ext cx="4739819" cy="397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853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7931326" cy="662781"/>
          </a:xfrm>
        </p:spPr>
        <p:txBody>
          <a:bodyPr>
            <a:normAutofit fontScale="90000"/>
          </a:bodyPr>
          <a:lstStyle/>
          <a:p>
            <a:r>
              <a:rPr lang="en-GB"/>
              <a:t>Given the input 0 0 1 0 1 1 1, what is output from the following Mealy machine?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654563"/>
              </p:ext>
            </p:extLst>
          </p:nvPr>
        </p:nvGraphicFramePr>
        <p:xfrm>
          <a:off x="563451" y="4823791"/>
          <a:ext cx="10515600" cy="1669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38128FB8-3E4D-4471-B1CC-1AA4679573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2347" y="887730"/>
            <a:ext cx="4458653" cy="4011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988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8242731" cy="662781"/>
          </a:xfrm>
        </p:spPr>
        <p:txBody>
          <a:bodyPr>
            <a:normAutofit fontScale="90000"/>
          </a:bodyPr>
          <a:lstStyle/>
          <a:p>
            <a:r>
              <a:rPr lang="en-GB" dirty="0"/>
              <a:t>Given the input 1 1 0 0 1 1 0 0, what is output from the following Mealy machine?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63451" y="4823791"/>
          <a:ext cx="10515600" cy="1669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DFA3CDAB-6528-4D99-8B1B-D64D17CC7D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6594" y="1026449"/>
            <a:ext cx="4220414" cy="3797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6199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92CB-BCC3-4FD9-A668-64ACCE0C7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Answers by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FA476-159C-4903-938C-8CE4603087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marL="514350" indent="-514350">
              <a:buFont typeface="+mj-lt"/>
              <a:buAutoNum type="arabicParenR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/>
              <a:t>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0171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 What is problem abstraction?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2108152"/>
              </p:ext>
            </p:extLst>
          </p:nvPr>
        </p:nvGraphicFramePr>
        <p:xfrm>
          <a:off x="1870277" y="1187832"/>
          <a:ext cx="7374466" cy="4964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5964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 What is decomposition?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3662039"/>
              </p:ext>
            </p:extLst>
          </p:nvPr>
        </p:nvGraphicFramePr>
        <p:xfrm>
          <a:off x="2032322" y="946944"/>
          <a:ext cx="7374466" cy="4964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8945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 What is composition?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3376194"/>
              </p:ext>
            </p:extLst>
          </p:nvPr>
        </p:nvGraphicFramePr>
        <p:xfrm>
          <a:off x="1986024" y="1118384"/>
          <a:ext cx="7374466" cy="4964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0190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 What is automation?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4860369"/>
              </p:ext>
            </p:extLst>
          </p:nvPr>
        </p:nvGraphicFramePr>
        <p:xfrm>
          <a:off x="1974449" y="1176257"/>
          <a:ext cx="7374466" cy="4964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9114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 What is Information hiding?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1978598"/>
              </p:ext>
            </p:extLst>
          </p:nvPr>
        </p:nvGraphicFramePr>
        <p:xfrm>
          <a:off x="1928150" y="1129959"/>
          <a:ext cx="7374466" cy="4964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28156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 What is functional abstraction?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7187975"/>
              </p:ext>
            </p:extLst>
          </p:nvPr>
        </p:nvGraphicFramePr>
        <p:xfrm>
          <a:off x="1870276" y="1280430"/>
          <a:ext cx="7374466" cy="4964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7446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 What is procedural abstraction?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5087558"/>
              </p:ext>
            </p:extLst>
          </p:nvPr>
        </p:nvGraphicFramePr>
        <p:xfrm>
          <a:off x="1962874" y="1234131"/>
          <a:ext cx="7374466" cy="4964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0312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 What is generalisation abstraction?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6266498"/>
              </p:ext>
            </p:extLst>
          </p:nvPr>
        </p:nvGraphicFramePr>
        <p:xfrm>
          <a:off x="1881852" y="1245706"/>
          <a:ext cx="7374466" cy="4964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122782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2535</TotalTime>
  <Words>581</Words>
  <Application>Microsoft Office PowerPoint</Application>
  <PresentationFormat>Widescreen</PresentationFormat>
  <Paragraphs>239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gg sans</vt:lpstr>
      <vt:lpstr>Times New Roman</vt:lpstr>
      <vt:lpstr>Wingdings</vt:lpstr>
      <vt:lpstr>1_Office Theme</vt:lpstr>
      <vt:lpstr>Abstraction Diagnostic Questions</vt:lpstr>
      <vt:lpstr> What is problem abstraction?</vt:lpstr>
      <vt:lpstr> What is decomposition?</vt:lpstr>
      <vt:lpstr> What is composition?</vt:lpstr>
      <vt:lpstr> What is automation?</vt:lpstr>
      <vt:lpstr> What is Information hiding?</vt:lpstr>
      <vt:lpstr> What is functional abstraction?</vt:lpstr>
      <vt:lpstr> What is procedural abstraction?</vt:lpstr>
      <vt:lpstr> What is generalisation abstraction?</vt:lpstr>
      <vt:lpstr> What is data abstraction?</vt:lpstr>
      <vt:lpstr> What is the new state of the FSM given an initial state of S1 and an input of 1?</vt:lpstr>
      <vt:lpstr> What is the new state of the FSM given an initial state of S3 and an input of 1?</vt:lpstr>
      <vt:lpstr> Which of the following is a valid input to the following finite state machine?</vt:lpstr>
      <vt:lpstr>Which of the following is a valid input to the following finite state machine?</vt:lpstr>
      <vt:lpstr>Given the input 0 0 1 0 1 1 1, what is output from the following Mealy machine?</vt:lpstr>
      <vt:lpstr>Given the input 1 1 0 0 1 1 0 0, what is output from the following Mealy machine?</vt:lpstr>
      <vt:lpstr>Answers by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returned when the following from the functional programming command head[1,2,3,4,5]</dc:title>
  <dc:creator>William Grey</dc:creator>
  <cp:lastModifiedBy>Chezka Mae Madrona</cp:lastModifiedBy>
  <cp:revision>3</cp:revision>
  <dcterms:created xsi:type="dcterms:W3CDTF">2019-03-29T09:08:03Z</dcterms:created>
  <dcterms:modified xsi:type="dcterms:W3CDTF">2025-03-26T09:16:12Z</dcterms:modified>
</cp:coreProperties>
</file>