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2" r:id="rId2"/>
    <p:sldId id="305" r:id="rId3"/>
    <p:sldId id="333" r:id="rId4"/>
    <p:sldId id="334" r:id="rId5"/>
    <p:sldId id="354" r:id="rId6"/>
    <p:sldId id="357" r:id="rId7"/>
    <p:sldId id="355" r:id="rId8"/>
    <p:sldId id="356" r:id="rId9"/>
    <p:sldId id="358" r:id="rId10"/>
    <p:sldId id="347" r:id="rId11"/>
    <p:sldId id="383" r:id="rId12"/>
    <p:sldId id="335" r:id="rId13"/>
    <p:sldId id="364" r:id="rId14"/>
    <p:sldId id="365" r:id="rId15"/>
    <p:sldId id="366" r:id="rId16"/>
    <p:sldId id="367" r:id="rId17"/>
    <p:sldId id="368" r:id="rId18"/>
    <p:sldId id="369" r:id="rId19"/>
    <p:sldId id="370" r:id="rId20"/>
    <p:sldId id="371" r:id="rId21"/>
    <p:sldId id="372" r:id="rId22"/>
    <p:sldId id="349" r:id="rId23"/>
    <p:sldId id="362" r:id="rId24"/>
    <p:sldId id="360" r:id="rId25"/>
    <p:sldId id="361" r:id="rId26"/>
    <p:sldId id="340" r:id="rId27"/>
    <p:sldId id="384" r:id="rId28"/>
    <p:sldId id="373" r:id="rId29"/>
    <p:sldId id="375" r:id="rId30"/>
    <p:sldId id="374" r:id="rId31"/>
    <p:sldId id="376" r:id="rId32"/>
    <p:sldId id="377" r:id="rId33"/>
    <p:sldId id="379" r:id="rId34"/>
    <p:sldId id="378" r:id="rId35"/>
    <p:sldId id="380" r:id="rId36"/>
    <p:sldId id="381" r:id="rId37"/>
    <p:sldId id="382" r:id="rId38"/>
    <p:sldId id="341" r:id="rId39"/>
    <p:sldId id="351" r:id="rId40"/>
    <p:sldId id="359" r:id="rId41"/>
    <p:sldId id="363" r:id="rId42"/>
    <p:sldId id="307" r:id="rId43"/>
    <p:sldId id="350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F3F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840B75-E308-47D4-BE6B-B17A4E220E44}" v="8" dt="2023-03-17T13:44:36.0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26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F3792956-0AAC-4D58-86D5-2BCF48E2D591}"/>
    <pc:docChg chg="custSel addSld delSld modSld">
      <pc:chgData name="William Grey" userId="37b73424-c081-4fc2-b1af-363f4f3fd4f3" providerId="ADAL" clId="{F3792956-0AAC-4D58-86D5-2BCF48E2D591}" dt="2019-01-28T10:01:48.407" v="127" actId="2696"/>
      <pc:docMkLst>
        <pc:docMk/>
      </pc:docMkLst>
      <pc:sldChg chg="modSp">
        <pc:chgData name="William Grey" userId="37b73424-c081-4fc2-b1af-363f4f3fd4f3" providerId="ADAL" clId="{F3792956-0AAC-4D58-86D5-2BCF48E2D591}" dt="2019-01-23T09:07:23.214" v="119" actId="20577"/>
        <pc:sldMkLst>
          <pc:docMk/>
          <pc:sldMk cId="2560169704" sldId="335"/>
        </pc:sldMkLst>
        <pc:spChg chg="mod">
          <ac:chgData name="William Grey" userId="37b73424-c081-4fc2-b1af-363f4f3fd4f3" providerId="ADAL" clId="{F3792956-0AAC-4D58-86D5-2BCF48E2D591}" dt="2019-01-23T09:07:23.214" v="119" actId="20577"/>
          <ac:spMkLst>
            <pc:docMk/>
            <pc:sldMk cId="2560169704" sldId="335"/>
            <ac:spMk id="2" creationId="{00000000-0000-0000-0000-000000000000}"/>
          </ac:spMkLst>
        </pc:spChg>
        <pc:spChg chg="mod">
          <ac:chgData name="William Grey" userId="37b73424-c081-4fc2-b1af-363f4f3fd4f3" providerId="ADAL" clId="{F3792956-0AAC-4D58-86D5-2BCF48E2D591}" dt="2019-01-23T09:07:14.467" v="115" actId="20577"/>
          <ac:spMkLst>
            <pc:docMk/>
            <pc:sldMk cId="2560169704" sldId="33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F3792956-0AAC-4D58-86D5-2BCF48E2D591}" dt="2019-01-23T09:10:38.130" v="125" actId="20577"/>
        <pc:sldMkLst>
          <pc:docMk/>
          <pc:sldMk cId="1979579883" sldId="341"/>
        </pc:sldMkLst>
        <pc:spChg chg="mod">
          <ac:chgData name="William Grey" userId="37b73424-c081-4fc2-b1af-363f4f3fd4f3" providerId="ADAL" clId="{F3792956-0AAC-4D58-86D5-2BCF48E2D591}" dt="2019-01-23T09:10:38.130" v="125" actId="20577"/>
          <ac:spMkLst>
            <pc:docMk/>
            <pc:sldMk cId="1979579883" sldId="341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F3792956-0AAC-4D58-86D5-2BCF48E2D591}" dt="2019-01-23T09:06:15.015" v="17" actId="20577"/>
        <pc:sldMkLst>
          <pc:docMk/>
          <pc:sldMk cId="3802827879" sldId="349"/>
        </pc:sldMkLst>
        <pc:spChg chg="mod">
          <ac:chgData name="William Grey" userId="37b73424-c081-4fc2-b1af-363f4f3fd4f3" providerId="ADAL" clId="{F3792956-0AAC-4D58-86D5-2BCF48E2D591}" dt="2019-01-23T09:06:15.015" v="17" actId="20577"/>
          <ac:spMkLst>
            <pc:docMk/>
            <pc:sldMk cId="3802827879" sldId="349"/>
            <ac:spMk id="46" creationId="{AC17C73C-02AF-49EF-B9E9-5A98B962A347}"/>
          </ac:spMkLst>
        </pc:spChg>
      </pc:sldChg>
      <pc:sldChg chg="add del">
        <pc:chgData name="William Grey" userId="37b73424-c081-4fc2-b1af-363f4f3fd4f3" providerId="ADAL" clId="{F3792956-0AAC-4D58-86D5-2BCF48E2D591}" dt="2019-01-28T10:01:48.407" v="127" actId="2696"/>
        <pc:sldMkLst>
          <pc:docMk/>
          <pc:sldMk cId="85238817" sldId="352"/>
        </pc:sldMkLst>
      </pc:sldChg>
    </pc:docChg>
  </pc:docChgLst>
  <pc:docChgLst>
    <pc:chgData name="William Grey" userId="37b73424-c081-4fc2-b1af-363f4f3fd4f3" providerId="ADAL" clId="{9A13F410-9E84-4E82-9EC4-1F689BE71455}"/>
    <pc:docChg chg="undo custSel addSld delSld modSld sldOrd">
      <pc:chgData name="William Grey" userId="37b73424-c081-4fc2-b1af-363f4f3fd4f3" providerId="ADAL" clId="{9A13F410-9E84-4E82-9EC4-1F689BE71455}" dt="2022-12-03T10:33:41.310" v="2705" actId="20577"/>
      <pc:docMkLst>
        <pc:docMk/>
      </pc:docMkLst>
      <pc:sldChg chg="modSp mod">
        <pc:chgData name="William Grey" userId="37b73424-c081-4fc2-b1af-363f4f3fd4f3" providerId="ADAL" clId="{9A13F410-9E84-4E82-9EC4-1F689BE71455}" dt="2022-12-02T12:46:51.518" v="15" actId="12"/>
        <pc:sldMkLst>
          <pc:docMk/>
          <pc:sldMk cId="1924663649" sldId="305"/>
        </pc:sldMkLst>
        <pc:spChg chg="mod">
          <ac:chgData name="William Grey" userId="37b73424-c081-4fc2-b1af-363f4f3fd4f3" providerId="ADAL" clId="{9A13F410-9E84-4E82-9EC4-1F689BE71455}" dt="2022-12-02T12:46:37.111" v="1" actId="27636"/>
          <ac:spMkLst>
            <pc:docMk/>
            <pc:sldMk cId="1924663649" sldId="305"/>
            <ac:spMk id="2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2:46:51.518" v="15" actId="12"/>
          <ac:spMkLst>
            <pc:docMk/>
            <pc:sldMk cId="1924663649" sldId="305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9A13F410-9E84-4E82-9EC4-1F689BE71455}" dt="2022-12-03T10:33:41.310" v="2705" actId="20577"/>
        <pc:sldMkLst>
          <pc:docMk/>
          <pc:sldMk cId="2644730041" sldId="307"/>
        </pc:sldMkLst>
        <pc:spChg chg="mod">
          <ac:chgData name="William Grey" userId="37b73424-c081-4fc2-b1af-363f4f3fd4f3" providerId="ADAL" clId="{9A13F410-9E84-4E82-9EC4-1F689BE71455}" dt="2022-12-03T10:33:41.310" v="2705" actId="20577"/>
          <ac:spMkLst>
            <pc:docMk/>
            <pc:sldMk cId="2644730041" sldId="307"/>
            <ac:spMk id="2" creationId="{AE643346-04A5-465C-BB27-D54964BCA09C}"/>
          </ac:spMkLst>
        </pc:spChg>
      </pc:sldChg>
      <pc:sldChg chg="modSp">
        <pc:chgData name="William Grey" userId="37b73424-c081-4fc2-b1af-363f4f3fd4f3" providerId="ADAL" clId="{9A13F410-9E84-4E82-9EC4-1F689BE71455}" dt="2022-12-02T12:46:37.077" v="0"/>
        <pc:sldMkLst>
          <pc:docMk/>
          <pc:sldMk cId="2547731327" sldId="332"/>
        </pc:sldMkLst>
        <pc:spChg chg="mod">
          <ac:chgData name="William Grey" userId="37b73424-c081-4fc2-b1af-363f4f3fd4f3" providerId="ADAL" clId="{9A13F410-9E84-4E82-9EC4-1F689BE71455}" dt="2022-12-02T12:46:37.077" v="0"/>
          <ac:spMkLst>
            <pc:docMk/>
            <pc:sldMk cId="2547731327" sldId="332"/>
            <ac:spMk id="2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2:46:37.077" v="0"/>
          <ac:spMkLst>
            <pc:docMk/>
            <pc:sldMk cId="2547731327" sldId="332"/>
            <ac:spMk id="3" creationId="{00000000-0000-0000-0000-000000000000}"/>
          </ac:spMkLst>
        </pc:spChg>
      </pc:sldChg>
      <pc:sldChg chg="modSp mod ord">
        <pc:chgData name="William Grey" userId="37b73424-c081-4fc2-b1af-363f4f3fd4f3" providerId="ADAL" clId="{9A13F410-9E84-4E82-9EC4-1F689BE71455}" dt="2022-12-02T13:18:30.881" v="762" actId="20577"/>
        <pc:sldMkLst>
          <pc:docMk/>
          <pc:sldMk cId="1727662891" sldId="333"/>
        </pc:sldMkLst>
        <pc:spChg chg="mod">
          <ac:chgData name="William Grey" userId="37b73424-c081-4fc2-b1af-363f4f3fd4f3" providerId="ADAL" clId="{9A13F410-9E84-4E82-9EC4-1F689BE71455}" dt="2022-12-02T12:46:37.128" v="6" actId="27636"/>
          <ac:spMkLst>
            <pc:docMk/>
            <pc:sldMk cId="1727662891" sldId="333"/>
            <ac:spMk id="2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3:18:30.881" v="762" actId="20577"/>
          <ac:spMkLst>
            <pc:docMk/>
            <pc:sldMk cId="1727662891" sldId="333"/>
            <ac:spMk id="3" creationId="{00000000-0000-0000-0000-000000000000}"/>
          </ac:spMkLst>
        </pc:spChg>
      </pc:sldChg>
      <pc:sldChg chg="addSp modSp mod ord">
        <pc:chgData name="William Grey" userId="37b73424-c081-4fc2-b1af-363f4f3fd4f3" providerId="ADAL" clId="{9A13F410-9E84-4E82-9EC4-1F689BE71455}" dt="2022-12-02T13:34:53.348" v="1076" actId="14100"/>
        <pc:sldMkLst>
          <pc:docMk/>
          <pc:sldMk cId="866108522" sldId="334"/>
        </pc:sldMkLst>
        <pc:spChg chg="mod">
          <ac:chgData name="William Grey" userId="37b73424-c081-4fc2-b1af-363f4f3fd4f3" providerId="ADAL" clId="{9A13F410-9E84-4E82-9EC4-1F689BE71455}" dt="2022-12-02T13:18:47.575" v="771" actId="20577"/>
          <ac:spMkLst>
            <pc:docMk/>
            <pc:sldMk cId="866108522" sldId="334"/>
            <ac:spMk id="2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3:34:30.707" v="1072" actId="1076"/>
          <ac:spMkLst>
            <pc:docMk/>
            <pc:sldMk cId="866108522" sldId="334"/>
            <ac:spMk id="5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3:34:30.707" v="1072" actId="1076"/>
          <ac:spMkLst>
            <pc:docMk/>
            <pc:sldMk cId="866108522" sldId="334"/>
            <ac:spMk id="6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3:34:30.707" v="1072" actId="1076"/>
          <ac:spMkLst>
            <pc:docMk/>
            <pc:sldMk cId="866108522" sldId="334"/>
            <ac:spMk id="7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3:34:30.707" v="1072" actId="1076"/>
          <ac:spMkLst>
            <pc:docMk/>
            <pc:sldMk cId="866108522" sldId="334"/>
            <ac:spMk id="18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3:34:47.631" v="1075" actId="14100"/>
          <ac:spMkLst>
            <pc:docMk/>
            <pc:sldMk cId="866108522" sldId="334"/>
            <ac:spMk id="19" creationId="{00000000-0000-0000-0000-000000000000}"/>
          </ac:spMkLst>
        </pc:spChg>
        <pc:picChg chg="add mod">
          <ac:chgData name="William Grey" userId="37b73424-c081-4fc2-b1af-363f4f3fd4f3" providerId="ADAL" clId="{9A13F410-9E84-4E82-9EC4-1F689BE71455}" dt="2022-12-02T13:34:53.348" v="1076" actId="14100"/>
          <ac:picMkLst>
            <pc:docMk/>
            <pc:sldMk cId="866108522" sldId="334"/>
            <ac:picMk id="4" creationId="{8EE6D893-F2D9-40BD-96B3-FA5614F4A6F7}"/>
          </ac:picMkLst>
        </pc:picChg>
        <pc:cxnChg chg="mod">
          <ac:chgData name="William Grey" userId="37b73424-c081-4fc2-b1af-363f4f3fd4f3" providerId="ADAL" clId="{9A13F410-9E84-4E82-9EC4-1F689BE71455}" dt="2022-12-02T13:34:30.707" v="1072" actId="1076"/>
          <ac:cxnSpMkLst>
            <pc:docMk/>
            <pc:sldMk cId="866108522" sldId="334"/>
            <ac:cxnSpMk id="11" creationId="{00000000-0000-0000-0000-000000000000}"/>
          </ac:cxnSpMkLst>
        </pc:cxnChg>
        <pc:cxnChg chg="mod">
          <ac:chgData name="William Grey" userId="37b73424-c081-4fc2-b1af-363f4f3fd4f3" providerId="ADAL" clId="{9A13F410-9E84-4E82-9EC4-1F689BE71455}" dt="2022-12-02T13:34:30.707" v="1072" actId="1076"/>
          <ac:cxnSpMkLst>
            <pc:docMk/>
            <pc:sldMk cId="866108522" sldId="334"/>
            <ac:cxnSpMk id="15" creationId="{00000000-0000-0000-0000-000000000000}"/>
          </ac:cxnSpMkLst>
        </pc:cxnChg>
      </pc:sldChg>
      <pc:sldChg chg="addSp delSp modSp mod">
        <pc:chgData name="William Grey" userId="37b73424-c081-4fc2-b1af-363f4f3fd4f3" providerId="ADAL" clId="{9A13F410-9E84-4E82-9EC4-1F689BE71455}" dt="2022-12-03T09:04:52.288" v="2635" actId="1076"/>
        <pc:sldMkLst>
          <pc:docMk/>
          <pc:sldMk cId="2560169704" sldId="335"/>
        </pc:sldMkLst>
        <pc:spChg chg="mod">
          <ac:chgData name="William Grey" userId="37b73424-c081-4fc2-b1af-363f4f3fd4f3" providerId="ADAL" clId="{9A13F410-9E84-4E82-9EC4-1F689BE71455}" dt="2022-12-02T12:46:37.148" v="10" actId="27636"/>
          <ac:spMkLst>
            <pc:docMk/>
            <pc:sldMk cId="2560169704" sldId="335"/>
            <ac:spMk id="2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3T09:04:49.872" v="2634" actId="21"/>
          <ac:spMkLst>
            <pc:docMk/>
            <pc:sldMk cId="2560169704" sldId="335"/>
            <ac:spMk id="3" creationId="{00000000-0000-0000-0000-000000000000}"/>
          </ac:spMkLst>
        </pc:spChg>
        <pc:spChg chg="del">
          <ac:chgData name="William Grey" userId="37b73424-c081-4fc2-b1af-363f4f3fd4f3" providerId="ADAL" clId="{9A13F410-9E84-4E82-9EC4-1F689BE71455}" dt="2022-12-02T13:37:53.506" v="1090" actId="478"/>
          <ac:spMkLst>
            <pc:docMk/>
            <pc:sldMk cId="2560169704" sldId="335"/>
            <ac:spMk id="21" creationId="{E48B3CEF-7E27-494C-B2BA-E428AD7F7C6B}"/>
          </ac:spMkLst>
        </pc:spChg>
        <pc:spChg chg="del">
          <ac:chgData name="William Grey" userId="37b73424-c081-4fc2-b1af-363f4f3fd4f3" providerId="ADAL" clId="{9A13F410-9E84-4E82-9EC4-1F689BE71455}" dt="2022-12-02T13:37:53.506" v="1090" actId="478"/>
          <ac:spMkLst>
            <pc:docMk/>
            <pc:sldMk cId="2560169704" sldId="335"/>
            <ac:spMk id="22" creationId="{D375B687-2379-42D9-AF42-369C41A836A4}"/>
          </ac:spMkLst>
        </pc:spChg>
        <pc:spChg chg="del">
          <ac:chgData name="William Grey" userId="37b73424-c081-4fc2-b1af-363f4f3fd4f3" providerId="ADAL" clId="{9A13F410-9E84-4E82-9EC4-1F689BE71455}" dt="2022-12-02T13:37:58.245" v="1092" actId="478"/>
          <ac:spMkLst>
            <pc:docMk/>
            <pc:sldMk cId="2560169704" sldId="335"/>
            <ac:spMk id="26" creationId="{F6CECE3A-5100-4B1B-9F02-46809112A5EA}"/>
          </ac:spMkLst>
        </pc:spChg>
        <pc:spChg chg="del">
          <ac:chgData name="William Grey" userId="37b73424-c081-4fc2-b1af-363f4f3fd4f3" providerId="ADAL" clId="{9A13F410-9E84-4E82-9EC4-1F689BE71455}" dt="2022-12-02T13:37:56.056" v="1091" actId="478"/>
          <ac:spMkLst>
            <pc:docMk/>
            <pc:sldMk cId="2560169704" sldId="335"/>
            <ac:spMk id="27" creationId="{B5522EDC-CF94-4CFA-A9D5-C19B2A8B72FC}"/>
          </ac:spMkLst>
        </pc:spChg>
        <pc:spChg chg="del">
          <ac:chgData name="William Grey" userId="37b73424-c081-4fc2-b1af-363f4f3fd4f3" providerId="ADAL" clId="{9A13F410-9E84-4E82-9EC4-1F689BE71455}" dt="2022-12-02T13:37:53.506" v="1090" actId="478"/>
          <ac:spMkLst>
            <pc:docMk/>
            <pc:sldMk cId="2560169704" sldId="335"/>
            <ac:spMk id="28" creationId="{2FD10FDB-60DD-42F0-B93E-784984148954}"/>
          </ac:spMkLst>
        </pc:spChg>
        <pc:spChg chg="del">
          <ac:chgData name="William Grey" userId="37b73424-c081-4fc2-b1af-363f4f3fd4f3" providerId="ADAL" clId="{9A13F410-9E84-4E82-9EC4-1F689BE71455}" dt="2022-12-02T13:37:53.506" v="1090" actId="478"/>
          <ac:spMkLst>
            <pc:docMk/>
            <pc:sldMk cId="2560169704" sldId="335"/>
            <ac:spMk id="29" creationId="{BD2E6EB8-8579-4289-86CD-3D799BA16D8D}"/>
          </ac:spMkLst>
        </pc:spChg>
        <pc:spChg chg="del">
          <ac:chgData name="William Grey" userId="37b73424-c081-4fc2-b1af-363f4f3fd4f3" providerId="ADAL" clId="{9A13F410-9E84-4E82-9EC4-1F689BE71455}" dt="2022-12-02T13:37:53.506" v="1090" actId="478"/>
          <ac:spMkLst>
            <pc:docMk/>
            <pc:sldMk cId="2560169704" sldId="335"/>
            <ac:spMk id="30" creationId="{8333EEE2-0F32-40E5-B49E-7C53AEE530D4}"/>
          </ac:spMkLst>
        </pc:spChg>
        <pc:spChg chg="del">
          <ac:chgData name="William Grey" userId="37b73424-c081-4fc2-b1af-363f4f3fd4f3" providerId="ADAL" clId="{9A13F410-9E84-4E82-9EC4-1F689BE71455}" dt="2022-12-02T13:37:53.506" v="1090" actId="478"/>
          <ac:spMkLst>
            <pc:docMk/>
            <pc:sldMk cId="2560169704" sldId="335"/>
            <ac:spMk id="31" creationId="{149B42CA-EC07-4034-AFB8-013866C3DF7F}"/>
          </ac:spMkLst>
        </pc:spChg>
        <pc:spChg chg="del">
          <ac:chgData name="William Grey" userId="37b73424-c081-4fc2-b1af-363f4f3fd4f3" providerId="ADAL" clId="{9A13F410-9E84-4E82-9EC4-1F689BE71455}" dt="2022-12-02T13:37:53.506" v="1090" actId="478"/>
          <ac:spMkLst>
            <pc:docMk/>
            <pc:sldMk cId="2560169704" sldId="335"/>
            <ac:spMk id="32" creationId="{E9934E2C-F6E3-4181-B3D9-2485849E8BED}"/>
          </ac:spMkLst>
        </pc:spChg>
        <pc:spChg chg="del">
          <ac:chgData name="William Grey" userId="37b73424-c081-4fc2-b1af-363f4f3fd4f3" providerId="ADAL" clId="{9A13F410-9E84-4E82-9EC4-1F689BE71455}" dt="2022-12-02T13:37:53.506" v="1090" actId="478"/>
          <ac:spMkLst>
            <pc:docMk/>
            <pc:sldMk cId="2560169704" sldId="335"/>
            <ac:spMk id="33" creationId="{42F5DB78-AB92-405B-B95C-9B1D33E34ACB}"/>
          </ac:spMkLst>
        </pc:spChg>
        <pc:spChg chg="del">
          <ac:chgData name="William Grey" userId="37b73424-c081-4fc2-b1af-363f4f3fd4f3" providerId="ADAL" clId="{9A13F410-9E84-4E82-9EC4-1F689BE71455}" dt="2022-12-02T13:37:53.506" v="1090" actId="478"/>
          <ac:spMkLst>
            <pc:docMk/>
            <pc:sldMk cId="2560169704" sldId="335"/>
            <ac:spMk id="34" creationId="{FD1F6C2F-7760-411C-BAA4-5A7CAA6B4F72}"/>
          </ac:spMkLst>
        </pc:spChg>
        <pc:spChg chg="del">
          <ac:chgData name="William Grey" userId="37b73424-c081-4fc2-b1af-363f4f3fd4f3" providerId="ADAL" clId="{9A13F410-9E84-4E82-9EC4-1F689BE71455}" dt="2022-12-02T13:38:17.910" v="1098" actId="478"/>
          <ac:spMkLst>
            <pc:docMk/>
            <pc:sldMk cId="2560169704" sldId="335"/>
            <ac:spMk id="35" creationId="{2BB66739-775E-44F2-B7D1-40B7DF4E5CF0}"/>
          </ac:spMkLst>
        </pc:spChg>
        <pc:spChg chg="del">
          <ac:chgData name="William Grey" userId="37b73424-c081-4fc2-b1af-363f4f3fd4f3" providerId="ADAL" clId="{9A13F410-9E84-4E82-9EC4-1F689BE71455}" dt="2022-12-02T13:37:53.506" v="1090" actId="478"/>
          <ac:spMkLst>
            <pc:docMk/>
            <pc:sldMk cId="2560169704" sldId="335"/>
            <ac:spMk id="36" creationId="{B72A2944-21BB-435A-AF9F-84740538217E}"/>
          </ac:spMkLst>
        </pc:spChg>
        <pc:spChg chg="del">
          <ac:chgData name="William Grey" userId="37b73424-c081-4fc2-b1af-363f4f3fd4f3" providerId="ADAL" clId="{9A13F410-9E84-4E82-9EC4-1F689BE71455}" dt="2022-12-02T13:37:53.506" v="1090" actId="478"/>
          <ac:spMkLst>
            <pc:docMk/>
            <pc:sldMk cId="2560169704" sldId="335"/>
            <ac:spMk id="37" creationId="{9AC40D81-F0B5-45EC-94FD-0C3F5EEF743D}"/>
          </ac:spMkLst>
        </pc:spChg>
        <pc:grpChg chg="del">
          <ac:chgData name="William Grey" userId="37b73424-c081-4fc2-b1af-363f4f3fd4f3" providerId="ADAL" clId="{9A13F410-9E84-4E82-9EC4-1F689BE71455}" dt="2022-12-02T13:37:53.506" v="1090" actId="478"/>
          <ac:grpSpMkLst>
            <pc:docMk/>
            <pc:sldMk cId="2560169704" sldId="335"/>
            <ac:grpSpMk id="23" creationId="{2A33D12A-B8FB-432F-BB7F-D9F8C37159FD}"/>
          </ac:grpSpMkLst>
        </pc:grpChg>
        <pc:graphicFrameChg chg="modGraphic">
          <ac:chgData name="William Grey" userId="37b73424-c081-4fc2-b1af-363f4f3fd4f3" providerId="ADAL" clId="{9A13F410-9E84-4E82-9EC4-1F689BE71455}" dt="2022-12-02T13:41:14.284" v="1199" actId="113"/>
          <ac:graphicFrameMkLst>
            <pc:docMk/>
            <pc:sldMk cId="2560169704" sldId="335"/>
            <ac:graphicFrameMk id="39" creationId="{4CBA903A-8A5C-4CCA-B71B-C204C9A2D9C9}"/>
          </ac:graphicFrameMkLst>
        </pc:graphicFrameChg>
        <pc:picChg chg="add mod">
          <ac:chgData name="William Grey" userId="37b73424-c081-4fc2-b1af-363f4f3fd4f3" providerId="ADAL" clId="{9A13F410-9E84-4E82-9EC4-1F689BE71455}" dt="2022-12-03T09:04:52.288" v="2635" actId="1076"/>
          <ac:picMkLst>
            <pc:docMk/>
            <pc:sldMk cId="2560169704" sldId="335"/>
            <ac:picMk id="40" creationId="{AFB7CBB2-0F59-4032-8FA2-7CBB9EDC7D2D}"/>
          </ac:picMkLst>
        </pc:picChg>
        <pc:cxnChg chg="del">
          <ac:chgData name="William Grey" userId="37b73424-c081-4fc2-b1af-363f4f3fd4f3" providerId="ADAL" clId="{9A13F410-9E84-4E82-9EC4-1F689BE71455}" dt="2022-12-02T13:37:53.506" v="1090" actId="478"/>
          <ac:cxnSpMkLst>
            <pc:docMk/>
            <pc:sldMk cId="2560169704" sldId="335"/>
            <ac:cxnSpMk id="38" creationId="{DB81B5C3-B196-4ED3-BE14-AFD62ED1C8D4}"/>
          </ac:cxnSpMkLst>
        </pc:cxnChg>
      </pc:sldChg>
      <pc:sldChg chg="modSp mod">
        <pc:chgData name="William Grey" userId="37b73424-c081-4fc2-b1af-363f4f3fd4f3" providerId="ADAL" clId="{9A13F410-9E84-4E82-9EC4-1F689BE71455}" dt="2022-12-02T13:37:10.341" v="1087" actId="12"/>
        <pc:sldMkLst>
          <pc:docMk/>
          <pc:sldMk cId="475864675" sldId="340"/>
        </pc:sldMkLst>
        <pc:spChg chg="mod">
          <ac:chgData name="William Grey" userId="37b73424-c081-4fc2-b1af-363f4f3fd4f3" providerId="ADAL" clId="{9A13F410-9E84-4E82-9EC4-1F689BE71455}" dt="2022-12-02T13:37:01.790" v="1086" actId="1076"/>
          <ac:spMkLst>
            <pc:docMk/>
            <pc:sldMk cId="475864675" sldId="340"/>
            <ac:spMk id="2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3:37:10.341" v="1087" actId="12"/>
          <ac:spMkLst>
            <pc:docMk/>
            <pc:sldMk cId="475864675" sldId="340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9A13F410-9E84-4E82-9EC4-1F689BE71455}" dt="2022-12-03T08:40:41.529" v="2319" actId="20577"/>
        <pc:sldMkLst>
          <pc:docMk/>
          <pc:sldMk cId="1979579883" sldId="341"/>
        </pc:sldMkLst>
        <pc:spChg chg="mod">
          <ac:chgData name="William Grey" userId="37b73424-c081-4fc2-b1af-363f4f3fd4f3" providerId="ADAL" clId="{9A13F410-9E84-4E82-9EC4-1F689BE71455}" dt="2022-12-02T12:46:37.158" v="12" actId="27636"/>
          <ac:spMkLst>
            <pc:docMk/>
            <pc:sldMk cId="1979579883" sldId="341"/>
            <ac:spMk id="2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3T08:40:41.529" v="2319" actId="20577"/>
          <ac:spMkLst>
            <pc:docMk/>
            <pc:sldMk cId="1979579883" sldId="341"/>
            <ac:spMk id="3" creationId="{00000000-0000-0000-0000-000000000000}"/>
          </ac:spMkLst>
        </pc:spChg>
        <pc:spChg chg="del">
          <ac:chgData name="William Grey" userId="37b73424-c081-4fc2-b1af-363f4f3fd4f3" providerId="ADAL" clId="{9A13F410-9E84-4E82-9EC4-1F689BE71455}" dt="2022-12-02T13:55:57.800" v="1290" actId="478"/>
          <ac:spMkLst>
            <pc:docMk/>
            <pc:sldMk cId="1979579883" sldId="341"/>
            <ac:spMk id="4" creationId="{473FECBC-B949-42C1-AE9A-AD155E91A607}"/>
          </ac:spMkLst>
        </pc:spChg>
        <pc:spChg chg="del">
          <ac:chgData name="William Grey" userId="37b73424-c081-4fc2-b1af-363f4f3fd4f3" providerId="ADAL" clId="{9A13F410-9E84-4E82-9EC4-1F689BE71455}" dt="2022-12-02T13:55:57.800" v="1290" actId="478"/>
          <ac:spMkLst>
            <pc:docMk/>
            <pc:sldMk cId="1979579883" sldId="341"/>
            <ac:spMk id="5" creationId="{24F95F10-F29A-4B4A-82F9-C41901B2316C}"/>
          </ac:spMkLst>
        </pc:spChg>
        <pc:spChg chg="del">
          <ac:chgData name="William Grey" userId="37b73424-c081-4fc2-b1af-363f4f3fd4f3" providerId="ADAL" clId="{9A13F410-9E84-4E82-9EC4-1F689BE71455}" dt="2022-12-02T13:55:57.800" v="1290" actId="478"/>
          <ac:spMkLst>
            <pc:docMk/>
            <pc:sldMk cId="1979579883" sldId="341"/>
            <ac:spMk id="7" creationId="{60FD70B0-DECE-404B-B775-2E06DAE9397B}"/>
          </ac:spMkLst>
        </pc:spChg>
        <pc:spChg chg="del">
          <ac:chgData name="William Grey" userId="37b73424-c081-4fc2-b1af-363f4f3fd4f3" providerId="ADAL" clId="{9A13F410-9E84-4E82-9EC4-1F689BE71455}" dt="2022-12-02T13:55:57.800" v="1290" actId="478"/>
          <ac:spMkLst>
            <pc:docMk/>
            <pc:sldMk cId="1979579883" sldId="341"/>
            <ac:spMk id="9" creationId="{69185E4B-4E32-4EF4-A158-8F08D292209D}"/>
          </ac:spMkLst>
        </pc:spChg>
        <pc:spChg chg="del">
          <ac:chgData name="William Grey" userId="37b73424-c081-4fc2-b1af-363f4f3fd4f3" providerId="ADAL" clId="{9A13F410-9E84-4E82-9EC4-1F689BE71455}" dt="2022-12-02T13:55:57.800" v="1290" actId="478"/>
          <ac:spMkLst>
            <pc:docMk/>
            <pc:sldMk cId="1979579883" sldId="341"/>
            <ac:spMk id="11" creationId="{ECC2D714-3DE5-46CF-A6E4-5BE874D8CDF0}"/>
          </ac:spMkLst>
        </pc:spChg>
        <pc:spChg chg="del">
          <ac:chgData name="William Grey" userId="37b73424-c081-4fc2-b1af-363f4f3fd4f3" providerId="ADAL" clId="{9A13F410-9E84-4E82-9EC4-1F689BE71455}" dt="2022-12-02T13:55:57.800" v="1290" actId="478"/>
          <ac:spMkLst>
            <pc:docMk/>
            <pc:sldMk cId="1979579883" sldId="341"/>
            <ac:spMk id="12" creationId="{E6C8A33B-F7ED-4B59-888F-4A5C98EC9672}"/>
          </ac:spMkLst>
        </pc:spChg>
        <pc:spChg chg="del">
          <ac:chgData name="William Grey" userId="37b73424-c081-4fc2-b1af-363f4f3fd4f3" providerId="ADAL" clId="{9A13F410-9E84-4E82-9EC4-1F689BE71455}" dt="2022-12-02T13:55:57.800" v="1290" actId="478"/>
          <ac:spMkLst>
            <pc:docMk/>
            <pc:sldMk cId="1979579883" sldId="341"/>
            <ac:spMk id="13" creationId="{76B0473E-3C19-44DD-926D-BBA3B4209015}"/>
          </ac:spMkLst>
        </pc:spChg>
        <pc:spChg chg="del">
          <ac:chgData name="William Grey" userId="37b73424-c081-4fc2-b1af-363f4f3fd4f3" providerId="ADAL" clId="{9A13F410-9E84-4E82-9EC4-1F689BE71455}" dt="2022-12-02T13:55:57.800" v="1290" actId="478"/>
          <ac:spMkLst>
            <pc:docMk/>
            <pc:sldMk cId="1979579883" sldId="341"/>
            <ac:spMk id="16" creationId="{5D29F08D-91BF-4572-972A-9A3DDF3CBEAA}"/>
          </ac:spMkLst>
        </pc:spChg>
        <pc:spChg chg="del">
          <ac:chgData name="William Grey" userId="37b73424-c081-4fc2-b1af-363f4f3fd4f3" providerId="ADAL" clId="{9A13F410-9E84-4E82-9EC4-1F689BE71455}" dt="2022-12-02T13:56:00.578" v="1291" actId="478"/>
          <ac:spMkLst>
            <pc:docMk/>
            <pc:sldMk cId="1979579883" sldId="341"/>
            <ac:spMk id="21" creationId="{76BAF1E5-4FAB-4D19-B530-C41E1E08ECC9}"/>
          </ac:spMkLst>
        </pc:spChg>
        <pc:spChg chg="del">
          <ac:chgData name="William Grey" userId="37b73424-c081-4fc2-b1af-363f4f3fd4f3" providerId="ADAL" clId="{9A13F410-9E84-4E82-9EC4-1F689BE71455}" dt="2022-12-02T13:55:57.800" v="1290" actId="478"/>
          <ac:spMkLst>
            <pc:docMk/>
            <pc:sldMk cId="1979579883" sldId="341"/>
            <ac:spMk id="22" creationId="{CA158A40-F1A2-40A4-B17C-1C62338176B7}"/>
          </ac:spMkLst>
        </pc:spChg>
        <pc:spChg chg="del">
          <ac:chgData name="William Grey" userId="37b73424-c081-4fc2-b1af-363f4f3fd4f3" providerId="ADAL" clId="{9A13F410-9E84-4E82-9EC4-1F689BE71455}" dt="2022-12-02T13:56:03.467" v="1292" actId="478"/>
          <ac:spMkLst>
            <pc:docMk/>
            <pc:sldMk cId="1979579883" sldId="341"/>
            <ac:spMk id="23" creationId="{D12BE9FF-9FCC-4FCE-8913-87031CD54938}"/>
          </ac:spMkLst>
        </pc:spChg>
        <pc:spChg chg="del">
          <ac:chgData name="William Grey" userId="37b73424-c081-4fc2-b1af-363f4f3fd4f3" providerId="ADAL" clId="{9A13F410-9E84-4E82-9EC4-1F689BE71455}" dt="2022-12-02T13:55:57.800" v="1290" actId="478"/>
          <ac:spMkLst>
            <pc:docMk/>
            <pc:sldMk cId="1979579883" sldId="341"/>
            <ac:spMk id="24" creationId="{181B5D76-CA62-492E-A216-DD1AA79BA972}"/>
          </ac:spMkLst>
        </pc:spChg>
        <pc:spChg chg="del">
          <ac:chgData name="William Grey" userId="37b73424-c081-4fc2-b1af-363f4f3fd4f3" providerId="ADAL" clId="{9A13F410-9E84-4E82-9EC4-1F689BE71455}" dt="2022-12-02T13:55:57.800" v="1290" actId="478"/>
          <ac:spMkLst>
            <pc:docMk/>
            <pc:sldMk cId="1979579883" sldId="341"/>
            <ac:spMk id="25" creationId="{FA88327F-BAA0-46D1-BD62-99DB52C90FB2}"/>
          </ac:spMkLst>
        </pc:spChg>
        <pc:spChg chg="del">
          <ac:chgData name="William Grey" userId="37b73424-c081-4fc2-b1af-363f4f3fd4f3" providerId="ADAL" clId="{9A13F410-9E84-4E82-9EC4-1F689BE71455}" dt="2022-12-02T13:55:57.800" v="1290" actId="478"/>
          <ac:spMkLst>
            <pc:docMk/>
            <pc:sldMk cId="1979579883" sldId="341"/>
            <ac:spMk id="26" creationId="{AF40FDA0-9F93-415F-B2E6-6F75C2C88E99}"/>
          </ac:spMkLst>
        </pc:spChg>
        <pc:spChg chg="del">
          <ac:chgData name="William Grey" userId="37b73424-c081-4fc2-b1af-363f4f3fd4f3" providerId="ADAL" clId="{9A13F410-9E84-4E82-9EC4-1F689BE71455}" dt="2022-12-02T13:55:57.800" v="1290" actId="478"/>
          <ac:spMkLst>
            <pc:docMk/>
            <pc:sldMk cId="1979579883" sldId="341"/>
            <ac:spMk id="27" creationId="{3034BC83-8F5B-4B1E-B9D2-077C7A6BCDAC}"/>
          </ac:spMkLst>
        </pc:spChg>
        <pc:picChg chg="add mod">
          <ac:chgData name="William Grey" userId="37b73424-c081-4fc2-b1af-363f4f3fd4f3" providerId="ADAL" clId="{9A13F410-9E84-4E82-9EC4-1F689BE71455}" dt="2022-12-02T13:56:15.700" v="1297" actId="1076"/>
          <ac:picMkLst>
            <pc:docMk/>
            <pc:sldMk cId="1979579883" sldId="341"/>
            <ac:picMk id="8" creationId="{F0BBA0D6-F67E-473D-8AB5-B925BEDFF54A}"/>
          </ac:picMkLst>
        </pc:picChg>
        <pc:cxnChg chg="del">
          <ac:chgData name="William Grey" userId="37b73424-c081-4fc2-b1af-363f4f3fd4f3" providerId="ADAL" clId="{9A13F410-9E84-4E82-9EC4-1F689BE71455}" dt="2022-12-02T13:55:57.800" v="1290" actId="478"/>
          <ac:cxnSpMkLst>
            <pc:docMk/>
            <pc:sldMk cId="1979579883" sldId="341"/>
            <ac:cxnSpMk id="20" creationId="{FC45C3BE-2EA6-4FD9-8615-D795DA70801F}"/>
          </ac:cxnSpMkLst>
        </pc:cxnChg>
      </pc:sldChg>
      <pc:sldChg chg="addSp delSp modSp mod">
        <pc:chgData name="William Grey" userId="37b73424-c081-4fc2-b1af-363f4f3fd4f3" providerId="ADAL" clId="{9A13F410-9E84-4E82-9EC4-1F689BE71455}" dt="2022-12-03T09:06:43.709" v="2694" actId="1035"/>
        <pc:sldMkLst>
          <pc:docMk/>
          <pc:sldMk cId="2601845430" sldId="347"/>
        </pc:sldMkLst>
        <pc:spChg chg="mod">
          <ac:chgData name="William Grey" userId="37b73424-c081-4fc2-b1af-363f4f3fd4f3" providerId="ADAL" clId="{9A13F410-9E84-4E82-9EC4-1F689BE71455}" dt="2022-12-02T13:30:51.451" v="1067" actId="27636"/>
          <ac:spMkLst>
            <pc:docMk/>
            <pc:sldMk cId="2601845430" sldId="347"/>
            <ac:spMk id="2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3:40:29.174" v="1187" actId="1076"/>
          <ac:spMkLst>
            <pc:docMk/>
            <pc:sldMk cId="2601845430" sldId="347"/>
            <ac:spMk id="3" creationId="{00000000-0000-0000-0000-000000000000}"/>
          </ac:spMkLst>
        </pc:spChg>
        <pc:spChg chg="del">
          <ac:chgData name="William Grey" userId="37b73424-c081-4fc2-b1af-363f4f3fd4f3" providerId="ADAL" clId="{9A13F410-9E84-4E82-9EC4-1F689BE71455}" dt="2022-12-02T13:35:25.169" v="1078" actId="478"/>
          <ac:spMkLst>
            <pc:docMk/>
            <pc:sldMk cId="2601845430" sldId="347"/>
            <ac:spMk id="4" creationId="{00000000-0000-0000-0000-000000000000}"/>
          </ac:spMkLst>
        </pc:spChg>
        <pc:spChg chg="del">
          <ac:chgData name="William Grey" userId="37b73424-c081-4fc2-b1af-363f4f3fd4f3" providerId="ADAL" clId="{9A13F410-9E84-4E82-9EC4-1F689BE71455}" dt="2022-12-02T13:35:31.866" v="1080" actId="478"/>
          <ac:spMkLst>
            <pc:docMk/>
            <pc:sldMk cId="2601845430" sldId="347"/>
            <ac:spMk id="9" creationId="{FEA72E24-1C50-4D5F-81F8-56E22352DDB1}"/>
          </ac:spMkLst>
        </pc:spChg>
        <pc:spChg chg="del">
          <ac:chgData name="William Grey" userId="37b73424-c081-4fc2-b1af-363f4f3fd4f3" providerId="ADAL" clId="{9A13F410-9E84-4E82-9EC4-1F689BE71455}" dt="2022-12-02T13:35:29.003" v="1079" actId="478"/>
          <ac:spMkLst>
            <pc:docMk/>
            <pc:sldMk cId="2601845430" sldId="347"/>
            <ac:spMk id="12" creationId="{B50A98EC-F25C-4F6F-9044-5D8B221B9192}"/>
          </ac:spMkLst>
        </pc:spChg>
        <pc:spChg chg="del">
          <ac:chgData name="William Grey" userId="37b73424-c081-4fc2-b1af-363f4f3fd4f3" providerId="ADAL" clId="{9A13F410-9E84-4E82-9EC4-1F689BE71455}" dt="2022-12-02T13:35:29.003" v="1079" actId="478"/>
          <ac:spMkLst>
            <pc:docMk/>
            <pc:sldMk cId="2601845430" sldId="347"/>
            <ac:spMk id="14" creationId="{39AD093B-9705-4CCF-9FB0-DA708DCA7CAA}"/>
          </ac:spMkLst>
        </pc:spChg>
        <pc:spChg chg="del">
          <ac:chgData name="William Grey" userId="37b73424-c081-4fc2-b1af-363f4f3fd4f3" providerId="ADAL" clId="{9A13F410-9E84-4E82-9EC4-1F689BE71455}" dt="2022-12-02T13:35:25.169" v="1078" actId="478"/>
          <ac:spMkLst>
            <pc:docMk/>
            <pc:sldMk cId="2601845430" sldId="347"/>
            <ac:spMk id="15" creationId="{117EF35F-7FDF-4967-BACE-8C6685BA29A8}"/>
          </ac:spMkLst>
        </pc:spChg>
        <pc:spChg chg="del">
          <ac:chgData name="William Grey" userId="37b73424-c081-4fc2-b1af-363f4f3fd4f3" providerId="ADAL" clId="{9A13F410-9E84-4E82-9EC4-1F689BE71455}" dt="2022-12-02T13:35:29.003" v="1079" actId="478"/>
          <ac:spMkLst>
            <pc:docMk/>
            <pc:sldMk cId="2601845430" sldId="347"/>
            <ac:spMk id="26" creationId="{2F790481-6F9D-4777-9CDE-E91487FA0A1B}"/>
          </ac:spMkLst>
        </pc:spChg>
        <pc:spChg chg="del">
          <ac:chgData name="William Grey" userId="37b73424-c081-4fc2-b1af-363f4f3fd4f3" providerId="ADAL" clId="{9A13F410-9E84-4E82-9EC4-1F689BE71455}" dt="2022-12-02T13:35:25.169" v="1078" actId="478"/>
          <ac:spMkLst>
            <pc:docMk/>
            <pc:sldMk cId="2601845430" sldId="347"/>
            <ac:spMk id="31" creationId="{DD55D12C-743E-49B5-BCC4-E3F7A5C6C998}"/>
          </ac:spMkLst>
        </pc:spChg>
        <pc:spChg chg="del">
          <ac:chgData name="William Grey" userId="37b73424-c081-4fc2-b1af-363f4f3fd4f3" providerId="ADAL" clId="{9A13F410-9E84-4E82-9EC4-1F689BE71455}" dt="2022-12-02T13:35:25.169" v="1078" actId="478"/>
          <ac:spMkLst>
            <pc:docMk/>
            <pc:sldMk cId="2601845430" sldId="347"/>
            <ac:spMk id="36" creationId="{D1DEF9DD-FB6B-4E27-82BC-81D2F61D9DF3}"/>
          </ac:spMkLst>
        </pc:spChg>
        <pc:spChg chg="del">
          <ac:chgData name="William Grey" userId="37b73424-c081-4fc2-b1af-363f4f3fd4f3" providerId="ADAL" clId="{9A13F410-9E84-4E82-9EC4-1F689BE71455}" dt="2022-12-02T13:35:29.003" v="1079" actId="478"/>
          <ac:spMkLst>
            <pc:docMk/>
            <pc:sldMk cId="2601845430" sldId="347"/>
            <ac:spMk id="38" creationId="{72BE6500-31F3-44DF-9548-78AD713EC2E5}"/>
          </ac:spMkLst>
        </pc:spChg>
        <pc:spChg chg="del">
          <ac:chgData name="William Grey" userId="37b73424-c081-4fc2-b1af-363f4f3fd4f3" providerId="ADAL" clId="{9A13F410-9E84-4E82-9EC4-1F689BE71455}" dt="2022-12-02T13:35:25.169" v="1078" actId="478"/>
          <ac:spMkLst>
            <pc:docMk/>
            <pc:sldMk cId="2601845430" sldId="347"/>
            <ac:spMk id="39" creationId="{A59BA220-B5CB-4948-855A-D8DBC13277D7}"/>
          </ac:spMkLst>
        </pc:spChg>
        <pc:spChg chg="del">
          <ac:chgData name="William Grey" userId="37b73424-c081-4fc2-b1af-363f4f3fd4f3" providerId="ADAL" clId="{9A13F410-9E84-4E82-9EC4-1F689BE71455}" dt="2022-12-02T13:35:29.003" v="1079" actId="478"/>
          <ac:spMkLst>
            <pc:docMk/>
            <pc:sldMk cId="2601845430" sldId="347"/>
            <ac:spMk id="40" creationId="{446F449C-20F9-47FC-9C44-D57332DFF46E}"/>
          </ac:spMkLst>
        </pc:spChg>
        <pc:spChg chg="del">
          <ac:chgData name="William Grey" userId="37b73424-c081-4fc2-b1af-363f4f3fd4f3" providerId="ADAL" clId="{9A13F410-9E84-4E82-9EC4-1F689BE71455}" dt="2022-12-02T13:35:29.003" v="1079" actId="478"/>
          <ac:spMkLst>
            <pc:docMk/>
            <pc:sldMk cId="2601845430" sldId="347"/>
            <ac:spMk id="43" creationId="{CC238AFC-D710-46A3-AB87-2FA1A65BD689}"/>
          </ac:spMkLst>
        </pc:spChg>
        <pc:spChg chg="del">
          <ac:chgData name="William Grey" userId="37b73424-c081-4fc2-b1af-363f4f3fd4f3" providerId="ADAL" clId="{9A13F410-9E84-4E82-9EC4-1F689BE71455}" dt="2022-12-02T13:35:29.003" v="1079" actId="478"/>
          <ac:spMkLst>
            <pc:docMk/>
            <pc:sldMk cId="2601845430" sldId="347"/>
            <ac:spMk id="44" creationId="{753D0DE9-D98D-4217-A616-5659BD0708F4}"/>
          </ac:spMkLst>
        </pc:spChg>
        <pc:spChg chg="del">
          <ac:chgData name="William Grey" userId="37b73424-c081-4fc2-b1af-363f4f3fd4f3" providerId="ADAL" clId="{9A13F410-9E84-4E82-9EC4-1F689BE71455}" dt="2022-12-02T13:35:25.169" v="1078" actId="478"/>
          <ac:spMkLst>
            <pc:docMk/>
            <pc:sldMk cId="2601845430" sldId="347"/>
            <ac:spMk id="45" creationId="{7067CA7D-2344-4A11-979B-6E1055C1BF93}"/>
          </ac:spMkLst>
        </pc:spChg>
        <pc:spChg chg="mod">
          <ac:chgData name="William Grey" userId="37b73424-c081-4fc2-b1af-363f4f3fd4f3" providerId="ADAL" clId="{9A13F410-9E84-4E82-9EC4-1F689BE71455}" dt="2022-12-03T09:06:26.276" v="2689" actId="1076"/>
          <ac:spMkLst>
            <pc:docMk/>
            <pc:sldMk cId="2601845430" sldId="347"/>
            <ac:spMk id="47" creationId="{1BFD066B-65B1-482C-A78F-9F1E68C2BA51}"/>
          </ac:spMkLst>
        </pc:spChg>
        <pc:spChg chg="mod">
          <ac:chgData name="William Grey" userId="37b73424-c081-4fc2-b1af-363f4f3fd4f3" providerId="ADAL" clId="{9A13F410-9E84-4E82-9EC4-1F689BE71455}" dt="2022-12-03T09:06:43.709" v="2694" actId="1035"/>
          <ac:spMkLst>
            <pc:docMk/>
            <pc:sldMk cId="2601845430" sldId="347"/>
            <ac:spMk id="51" creationId="{DDFCEF85-9175-4B6F-A95C-E273364B55AF}"/>
          </ac:spMkLst>
        </pc:spChg>
        <pc:spChg chg="mod">
          <ac:chgData name="William Grey" userId="37b73424-c081-4fc2-b1af-363f4f3fd4f3" providerId="ADAL" clId="{9A13F410-9E84-4E82-9EC4-1F689BE71455}" dt="2022-12-03T09:06:18.584" v="2688" actId="1076"/>
          <ac:spMkLst>
            <pc:docMk/>
            <pc:sldMk cId="2601845430" sldId="347"/>
            <ac:spMk id="52" creationId="{BF46359A-0FED-4B9B-8C07-1789459BEB29}"/>
          </ac:spMkLst>
        </pc:spChg>
        <pc:grpChg chg="del">
          <ac:chgData name="William Grey" userId="37b73424-c081-4fc2-b1af-363f4f3fd4f3" providerId="ADAL" clId="{9A13F410-9E84-4E82-9EC4-1F689BE71455}" dt="2022-12-02T13:35:29.003" v="1079" actId="478"/>
          <ac:grpSpMkLst>
            <pc:docMk/>
            <pc:sldMk cId="2601845430" sldId="347"/>
            <ac:grpSpMk id="10" creationId="{70A582E0-3865-40DA-A201-162086559B68}"/>
          </ac:grpSpMkLst>
        </pc:grpChg>
        <pc:grpChg chg="mod">
          <ac:chgData name="William Grey" userId="37b73424-c081-4fc2-b1af-363f4f3fd4f3" providerId="ADAL" clId="{9A13F410-9E84-4E82-9EC4-1F689BE71455}" dt="2022-12-03T09:06:26.276" v="2689" actId="1076"/>
          <ac:grpSpMkLst>
            <pc:docMk/>
            <pc:sldMk cId="2601845430" sldId="347"/>
            <ac:grpSpMk id="49" creationId="{1F675E94-A4E3-4D4C-975A-A054D0FD166D}"/>
          </ac:grpSpMkLst>
        </pc:grpChg>
        <pc:picChg chg="add mod ord">
          <ac:chgData name="William Grey" userId="37b73424-c081-4fc2-b1af-363f4f3fd4f3" providerId="ADAL" clId="{9A13F410-9E84-4E82-9EC4-1F689BE71455}" dt="2022-12-03T09:05:12.810" v="2638" actId="167"/>
          <ac:picMkLst>
            <pc:docMk/>
            <pc:sldMk cId="2601845430" sldId="347"/>
            <ac:picMk id="6" creationId="{A015E5B9-230B-4A1F-8E61-2AE1DBD10BF5}"/>
          </ac:picMkLst>
        </pc:picChg>
        <pc:cxnChg chg="del">
          <ac:chgData name="William Grey" userId="37b73424-c081-4fc2-b1af-363f4f3fd4f3" providerId="ADAL" clId="{9A13F410-9E84-4E82-9EC4-1F689BE71455}" dt="2022-12-02T13:35:25.169" v="1078" actId="478"/>
          <ac:cxnSpMkLst>
            <pc:docMk/>
            <pc:sldMk cId="2601845430" sldId="347"/>
            <ac:cxnSpMk id="19" creationId="{60712160-74AD-4682-913E-55926B68ED49}"/>
          </ac:cxnSpMkLst>
        </pc:cxnChg>
        <pc:cxnChg chg="mod">
          <ac:chgData name="William Grey" userId="37b73424-c081-4fc2-b1af-363f4f3fd4f3" providerId="ADAL" clId="{9A13F410-9E84-4E82-9EC4-1F689BE71455}" dt="2022-12-03T09:06:26.276" v="2689" actId="1076"/>
          <ac:cxnSpMkLst>
            <pc:docMk/>
            <pc:sldMk cId="2601845430" sldId="347"/>
            <ac:cxnSpMk id="48" creationId="{FECFB9D1-CD02-47CE-BC32-CA3C1EF828BC}"/>
          </ac:cxnSpMkLst>
        </pc:cxnChg>
      </pc:sldChg>
      <pc:sldChg chg="addSp delSp modSp mod">
        <pc:chgData name="William Grey" userId="37b73424-c081-4fc2-b1af-363f4f3fd4f3" providerId="ADAL" clId="{9A13F410-9E84-4E82-9EC4-1F689BE71455}" dt="2022-12-02T13:49:50.684" v="1287" actId="11"/>
        <pc:sldMkLst>
          <pc:docMk/>
          <pc:sldMk cId="3802827879" sldId="349"/>
        </pc:sldMkLst>
        <pc:spChg chg="mod">
          <ac:chgData name="William Grey" userId="37b73424-c081-4fc2-b1af-363f4f3fd4f3" providerId="ADAL" clId="{9A13F410-9E84-4E82-9EC4-1F689BE71455}" dt="2022-12-02T13:42:21.338" v="1212" actId="120"/>
          <ac:spMkLst>
            <pc:docMk/>
            <pc:sldMk cId="3802827879" sldId="349"/>
            <ac:spMk id="2" creationId="{00000000-0000-0000-0000-000000000000}"/>
          </ac:spMkLst>
        </pc:spChg>
        <pc:spChg chg="del mod">
          <ac:chgData name="William Grey" userId="37b73424-c081-4fc2-b1af-363f4f3fd4f3" providerId="ADAL" clId="{9A13F410-9E84-4E82-9EC4-1F689BE71455}" dt="2022-12-02T13:36:52.714" v="1085" actId="478"/>
          <ac:spMkLst>
            <pc:docMk/>
            <pc:sldMk cId="3802827879" sldId="349"/>
            <ac:spMk id="3" creationId="{00000000-0000-0000-0000-000000000000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21" creationId="{E48B3CEF-7E27-494C-B2BA-E428AD7F7C6B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22" creationId="{D375B687-2379-42D9-AF42-369C41A836A4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26" creationId="{F6CECE3A-5100-4B1B-9F02-46809112A5EA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27" creationId="{B5522EDC-CF94-4CFA-A9D5-C19B2A8B72FC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28" creationId="{2FD10FDB-60DD-42F0-B93E-784984148954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29" creationId="{BD2E6EB8-8579-4289-86CD-3D799BA16D8D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30" creationId="{8333EEE2-0F32-40E5-B49E-7C53AEE530D4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31" creationId="{149B42CA-EC07-4034-AFB8-013866C3DF7F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32" creationId="{E9934E2C-F6E3-4181-B3D9-2485849E8BED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33" creationId="{42F5DB78-AB92-405B-B95C-9B1D33E34ACB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34" creationId="{FD1F6C2F-7760-411C-BAA4-5A7CAA6B4F72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35" creationId="{2BB66739-775E-44F2-B7D1-40B7DF4E5CF0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36" creationId="{B72A2944-21BB-435A-AF9F-84740538217E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37" creationId="{9AC40D81-F0B5-45EC-94FD-0C3F5EEF743D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40" creationId="{2BE01939-C2A9-4E52-8CD2-644A792FBF68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41" creationId="{91CE96FB-91A9-4C73-A53D-B8FE9DEF10A6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42" creationId="{272D741E-2942-4192-9C8C-B0FCD7306DF2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43" creationId="{C7DEFBED-AAE7-4532-A26D-96B69489D78C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44" creationId="{1433FBBF-B601-4F29-B864-064E0BCAC4C6}"/>
          </ac:spMkLst>
        </pc:spChg>
        <pc:spChg chg="del">
          <ac:chgData name="William Grey" userId="37b73424-c081-4fc2-b1af-363f4f3fd4f3" providerId="ADAL" clId="{9A13F410-9E84-4E82-9EC4-1F689BE71455}" dt="2022-12-02T13:48:31.756" v="1272" actId="478"/>
          <ac:spMkLst>
            <pc:docMk/>
            <pc:sldMk cId="3802827879" sldId="349"/>
            <ac:spMk id="45" creationId="{629A3539-9C67-4D08-A4DC-9A4A0D39D325}"/>
          </ac:spMkLst>
        </pc:spChg>
        <pc:spChg chg="mod">
          <ac:chgData name="William Grey" userId="37b73424-c081-4fc2-b1af-363f4f3fd4f3" providerId="ADAL" clId="{9A13F410-9E84-4E82-9EC4-1F689BE71455}" dt="2022-12-02T13:49:50.684" v="1287" actId="11"/>
          <ac:spMkLst>
            <pc:docMk/>
            <pc:sldMk cId="3802827879" sldId="349"/>
            <ac:spMk id="46" creationId="{AC17C73C-02AF-49EF-B9E9-5A98B962A347}"/>
          </ac:spMkLst>
        </pc:spChg>
        <pc:grpChg chg="del">
          <ac:chgData name="William Grey" userId="37b73424-c081-4fc2-b1af-363f4f3fd4f3" providerId="ADAL" clId="{9A13F410-9E84-4E82-9EC4-1F689BE71455}" dt="2022-12-02T13:48:31.756" v="1272" actId="478"/>
          <ac:grpSpMkLst>
            <pc:docMk/>
            <pc:sldMk cId="3802827879" sldId="349"/>
            <ac:grpSpMk id="23" creationId="{2A33D12A-B8FB-432F-BB7F-D9F8C37159FD}"/>
          </ac:grpSpMkLst>
        </pc:grpChg>
        <pc:picChg chg="add mod">
          <ac:chgData name="William Grey" userId="37b73424-c081-4fc2-b1af-363f4f3fd4f3" providerId="ADAL" clId="{9A13F410-9E84-4E82-9EC4-1F689BE71455}" dt="2022-12-02T13:49:30.122" v="1284" actId="14100"/>
          <ac:picMkLst>
            <pc:docMk/>
            <pc:sldMk cId="3802827879" sldId="349"/>
            <ac:picMk id="5" creationId="{74007790-F79A-490E-9C1F-6B630F820E83}"/>
          </ac:picMkLst>
        </pc:picChg>
        <pc:cxnChg chg="del">
          <ac:chgData name="William Grey" userId="37b73424-c081-4fc2-b1af-363f4f3fd4f3" providerId="ADAL" clId="{9A13F410-9E84-4E82-9EC4-1F689BE71455}" dt="2022-12-02T13:48:31.756" v="1272" actId="478"/>
          <ac:cxnSpMkLst>
            <pc:docMk/>
            <pc:sldMk cId="3802827879" sldId="349"/>
            <ac:cxnSpMk id="38" creationId="{DB81B5C3-B196-4ED3-BE14-AFD62ED1C8D4}"/>
          </ac:cxnSpMkLst>
        </pc:cxnChg>
      </pc:sldChg>
      <pc:sldChg chg="modSp mod">
        <pc:chgData name="William Grey" userId="37b73424-c081-4fc2-b1af-363f4f3fd4f3" providerId="ADAL" clId="{9A13F410-9E84-4E82-9EC4-1F689BE71455}" dt="2022-12-02T13:18:17.296" v="735" actId="20577"/>
        <pc:sldMkLst>
          <pc:docMk/>
          <pc:sldMk cId="1557181621" sldId="350"/>
        </pc:sldMkLst>
        <pc:spChg chg="mod">
          <ac:chgData name="William Grey" userId="37b73424-c081-4fc2-b1af-363f4f3fd4f3" providerId="ADAL" clId="{9A13F410-9E84-4E82-9EC4-1F689BE71455}" dt="2022-12-02T13:18:17.296" v="735" actId="20577"/>
          <ac:spMkLst>
            <pc:docMk/>
            <pc:sldMk cId="1557181621" sldId="350"/>
            <ac:spMk id="2" creationId="{C0F617B5-71CC-4AEE-8005-820F0E7CFEA9}"/>
          </ac:spMkLst>
        </pc:spChg>
        <pc:spChg chg="mod">
          <ac:chgData name="William Grey" userId="37b73424-c081-4fc2-b1af-363f4f3fd4f3" providerId="ADAL" clId="{9A13F410-9E84-4E82-9EC4-1F689BE71455}" dt="2022-12-02T13:18:10.875" v="710" actId="12"/>
          <ac:spMkLst>
            <pc:docMk/>
            <pc:sldMk cId="1557181621" sldId="350"/>
            <ac:spMk id="3" creationId="{92FC2AFE-5AE9-4DD2-AD69-5A003E482E33}"/>
          </ac:spMkLst>
        </pc:spChg>
      </pc:sldChg>
      <pc:sldChg chg="addSp delSp modSp mod">
        <pc:chgData name="William Grey" userId="37b73424-c081-4fc2-b1af-363f4f3fd4f3" providerId="ADAL" clId="{9A13F410-9E84-4E82-9EC4-1F689BE71455}" dt="2022-12-03T08:41:21.531" v="2329" actId="14100"/>
        <pc:sldMkLst>
          <pc:docMk/>
          <pc:sldMk cId="2897606822" sldId="351"/>
        </pc:sldMkLst>
        <pc:spChg chg="mod">
          <ac:chgData name="William Grey" userId="37b73424-c081-4fc2-b1af-363f4f3fd4f3" providerId="ADAL" clId="{9A13F410-9E84-4E82-9EC4-1F689BE71455}" dt="2022-12-02T12:46:37.163" v="13" actId="27636"/>
          <ac:spMkLst>
            <pc:docMk/>
            <pc:sldMk cId="2897606822" sldId="351"/>
            <ac:spMk id="2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3T08:41:21.531" v="2329" actId="14100"/>
          <ac:spMkLst>
            <pc:docMk/>
            <pc:sldMk cId="2897606822" sldId="351"/>
            <ac:spMk id="3" creationId="{00000000-0000-0000-0000-000000000000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4" creationId="{473FECBC-B949-42C1-AE9A-AD155E91A607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5" creationId="{24F95F10-F29A-4B4A-82F9-C41901B2316C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7" creationId="{60FD70B0-DECE-404B-B775-2E06DAE9397B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9" creationId="{69185E4B-4E32-4EF4-A158-8F08D292209D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11" creationId="{ECC2D714-3DE5-46CF-A6E4-5BE874D8CDF0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12" creationId="{E6C8A33B-F7ED-4B59-888F-4A5C98EC9672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13" creationId="{76B0473E-3C19-44DD-926D-BBA3B4209015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16" creationId="{5D29F08D-91BF-4572-972A-9A3DDF3CBEAA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21" creationId="{76BAF1E5-4FAB-4D19-B530-C41E1E08ECC9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22" creationId="{CA158A40-F1A2-40A4-B17C-1C62338176B7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23" creationId="{D12BE9FF-9FCC-4FCE-8913-87031CD54938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24" creationId="{181B5D76-CA62-492E-A216-DD1AA79BA972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25" creationId="{FA88327F-BAA0-46D1-BD62-99DB52C90FB2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26" creationId="{AF40FDA0-9F93-415F-B2E6-6F75C2C88E99}"/>
          </ac:spMkLst>
        </pc:spChg>
        <pc:spChg chg="del">
          <ac:chgData name="William Grey" userId="37b73424-c081-4fc2-b1af-363f4f3fd4f3" providerId="ADAL" clId="{9A13F410-9E84-4E82-9EC4-1F689BE71455}" dt="2022-12-02T13:57:53.779" v="1453" actId="478"/>
          <ac:spMkLst>
            <pc:docMk/>
            <pc:sldMk cId="2897606822" sldId="351"/>
            <ac:spMk id="27" creationId="{3034BC83-8F5B-4B1E-B9D2-077C7A6BCDAC}"/>
          </ac:spMkLst>
        </pc:spChg>
        <pc:graphicFrameChg chg="del mod modGraphic">
          <ac:chgData name="William Grey" userId="37b73424-c081-4fc2-b1af-363f4f3fd4f3" providerId="ADAL" clId="{9A13F410-9E84-4E82-9EC4-1F689BE71455}" dt="2022-12-03T08:40:47.734" v="2320" actId="478"/>
          <ac:graphicFrameMkLst>
            <pc:docMk/>
            <pc:sldMk cId="2897606822" sldId="351"/>
            <ac:graphicFrameMk id="28" creationId="{6F6E583C-3AC5-4A61-8F5E-B451A66F0C79}"/>
          </ac:graphicFrameMkLst>
        </pc:graphicFrameChg>
        <pc:picChg chg="add mod">
          <ac:chgData name="William Grey" userId="37b73424-c081-4fc2-b1af-363f4f3fd4f3" providerId="ADAL" clId="{9A13F410-9E84-4E82-9EC4-1F689BE71455}" dt="2022-12-02T13:57:54.232" v="1454"/>
          <ac:picMkLst>
            <pc:docMk/>
            <pc:sldMk cId="2897606822" sldId="351"/>
            <ac:picMk id="29" creationId="{8A24F417-D248-4BA9-930F-ADB4B7CE9FA4}"/>
          </ac:picMkLst>
        </pc:picChg>
        <pc:cxnChg chg="del">
          <ac:chgData name="William Grey" userId="37b73424-c081-4fc2-b1af-363f4f3fd4f3" providerId="ADAL" clId="{9A13F410-9E84-4E82-9EC4-1F689BE71455}" dt="2022-12-02T13:57:53.779" v="1453" actId="478"/>
          <ac:cxnSpMkLst>
            <pc:docMk/>
            <pc:sldMk cId="2897606822" sldId="351"/>
            <ac:cxnSpMk id="20" creationId="{FC45C3BE-2EA6-4FD9-8615-D795DA70801F}"/>
          </ac:cxnSpMkLst>
        </pc:cxnChg>
      </pc:sldChg>
      <pc:sldChg chg="modSp del mod ord">
        <pc:chgData name="William Grey" userId="37b73424-c081-4fc2-b1af-363f4f3fd4f3" providerId="ADAL" clId="{9A13F410-9E84-4E82-9EC4-1F689BE71455}" dt="2022-12-02T13:58:37.011" v="1459" actId="47"/>
        <pc:sldMkLst>
          <pc:docMk/>
          <pc:sldMk cId="2302121017" sldId="352"/>
        </pc:sldMkLst>
        <pc:spChg chg="mod">
          <ac:chgData name="William Grey" userId="37b73424-c081-4fc2-b1af-363f4f3fd4f3" providerId="ADAL" clId="{9A13F410-9E84-4E82-9EC4-1F689BE71455}" dt="2022-12-02T12:46:37.141" v="8" actId="27636"/>
          <ac:spMkLst>
            <pc:docMk/>
            <pc:sldMk cId="2302121017" sldId="352"/>
            <ac:spMk id="2" creationId="{06E17A25-BCBC-4C1A-86AE-7745E01FF80A}"/>
          </ac:spMkLst>
        </pc:spChg>
      </pc:sldChg>
      <pc:sldChg chg="modSp del mod">
        <pc:chgData name="William Grey" userId="37b73424-c081-4fc2-b1af-363f4f3fd4f3" providerId="ADAL" clId="{9A13F410-9E84-4E82-9EC4-1F689BE71455}" dt="2022-12-02T13:40:34.815" v="1188" actId="47"/>
        <pc:sldMkLst>
          <pc:docMk/>
          <pc:sldMk cId="2788272776" sldId="353"/>
        </pc:sldMkLst>
        <pc:spChg chg="mod">
          <ac:chgData name="William Grey" userId="37b73424-c081-4fc2-b1af-363f4f3fd4f3" providerId="ADAL" clId="{9A13F410-9E84-4E82-9EC4-1F689BE71455}" dt="2022-12-02T12:46:37.145" v="9" actId="27636"/>
          <ac:spMkLst>
            <pc:docMk/>
            <pc:sldMk cId="2788272776" sldId="353"/>
            <ac:spMk id="2" creationId="{71827440-E339-4D68-BD56-5EC3A51920FA}"/>
          </ac:spMkLst>
        </pc:spChg>
      </pc:sldChg>
      <pc:sldChg chg="modSp mod">
        <pc:chgData name="William Grey" userId="37b73424-c081-4fc2-b1af-363f4f3fd4f3" providerId="ADAL" clId="{9A13F410-9E84-4E82-9EC4-1F689BE71455}" dt="2022-12-02T13:25:39.640" v="791" actId="20577"/>
        <pc:sldMkLst>
          <pc:docMk/>
          <pc:sldMk cId="3471069190" sldId="354"/>
        </pc:sldMkLst>
        <pc:spChg chg="mod">
          <ac:chgData name="William Grey" userId="37b73424-c081-4fc2-b1af-363f4f3fd4f3" providerId="ADAL" clId="{9A13F410-9E84-4E82-9EC4-1F689BE71455}" dt="2022-12-02T12:53:14.414" v="240" actId="20577"/>
          <ac:spMkLst>
            <pc:docMk/>
            <pc:sldMk cId="3471069190" sldId="354"/>
            <ac:spMk id="2" creationId="{073A1F90-99A5-46B4-A48C-5DE1B098BB08}"/>
          </ac:spMkLst>
        </pc:spChg>
        <pc:spChg chg="mod">
          <ac:chgData name="William Grey" userId="37b73424-c081-4fc2-b1af-363f4f3fd4f3" providerId="ADAL" clId="{9A13F410-9E84-4E82-9EC4-1F689BE71455}" dt="2022-12-02T13:25:39.640" v="791" actId="20577"/>
          <ac:spMkLst>
            <pc:docMk/>
            <pc:sldMk cId="3471069190" sldId="354"/>
            <ac:spMk id="3" creationId="{A2C896BF-6EEC-4605-89A6-4407B88285F7}"/>
          </ac:spMkLst>
        </pc:spChg>
      </pc:sldChg>
      <pc:sldChg chg="addSp modSp mod">
        <pc:chgData name="William Grey" userId="37b73424-c081-4fc2-b1af-363f4f3fd4f3" providerId="ADAL" clId="{9A13F410-9E84-4E82-9EC4-1F689BE71455}" dt="2022-12-02T13:19:46.766" v="778" actId="20577"/>
        <pc:sldMkLst>
          <pc:docMk/>
          <pc:sldMk cId="175695542" sldId="355"/>
        </pc:sldMkLst>
        <pc:spChg chg="mod">
          <ac:chgData name="William Grey" userId="37b73424-c081-4fc2-b1af-363f4f3fd4f3" providerId="ADAL" clId="{9A13F410-9E84-4E82-9EC4-1F689BE71455}" dt="2022-12-02T13:19:46.766" v="778" actId="20577"/>
          <ac:spMkLst>
            <pc:docMk/>
            <pc:sldMk cId="175695542" sldId="355"/>
            <ac:spMk id="2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3:09:50.347" v="565" actId="20577"/>
          <ac:spMkLst>
            <pc:docMk/>
            <pc:sldMk cId="175695542" sldId="355"/>
            <ac:spMk id="3" creationId="{00000000-0000-0000-0000-000000000000}"/>
          </ac:spMkLst>
        </pc:spChg>
        <pc:graphicFrameChg chg="modGraphic">
          <ac:chgData name="William Grey" userId="37b73424-c081-4fc2-b1af-363f4f3fd4f3" providerId="ADAL" clId="{9A13F410-9E84-4E82-9EC4-1F689BE71455}" dt="2022-12-02T13:09:32.075" v="488" actId="20577"/>
          <ac:graphicFrameMkLst>
            <pc:docMk/>
            <pc:sldMk cId="175695542" sldId="355"/>
            <ac:graphicFrameMk id="39" creationId="{4CBA903A-8A5C-4CCA-B71B-C204C9A2D9C9}"/>
          </ac:graphicFrameMkLst>
        </pc:graphicFrameChg>
        <pc:picChg chg="add mod">
          <ac:chgData name="William Grey" userId="37b73424-c081-4fc2-b1af-363f4f3fd4f3" providerId="ADAL" clId="{9A13F410-9E84-4E82-9EC4-1F689BE71455}" dt="2022-12-02T13:05:25.060" v="417" actId="14100"/>
          <ac:picMkLst>
            <pc:docMk/>
            <pc:sldMk cId="175695542" sldId="355"/>
            <ac:picMk id="5" creationId="{981A6FA3-9548-4458-810A-9B3F832FFE90}"/>
          </ac:picMkLst>
        </pc:picChg>
      </pc:sldChg>
      <pc:sldChg chg="addSp delSp modSp mod">
        <pc:chgData name="William Grey" userId="37b73424-c081-4fc2-b1af-363f4f3fd4f3" providerId="ADAL" clId="{9A13F410-9E84-4E82-9EC4-1F689BE71455}" dt="2022-12-02T13:09:02.986" v="461" actId="20577"/>
        <pc:sldMkLst>
          <pc:docMk/>
          <pc:sldMk cId="407909797" sldId="356"/>
        </pc:sldMkLst>
        <pc:spChg chg="mod">
          <ac:chgData name="William Grey" userId="37b73424-c081-4fc2-b1af-363f4f3fd4f3" providerId="ADAL" clId="{9A13F410-9E84-4E82-9EC4-1F689BE71455}" dt="2022-12-02T13:09:02.986" v="461" actId="20577"/>
          <ac:spMkLst>
            <pc:docMk/>
            <pc:sldMk cId="407909797" sldId="356"/>
            <ac:spMk id="2" creationId="{00000000-0000-0000-0000-000000000000}"/>
          </ac:spMkLst>
        </pc:spChg>
        <pc:spChg chg="del mod">
          <ac:chgData name="William Grey" userId="37b73424-c081-4fc2-b1af-363f4f3fd4f3" providerId="ADAL" clId="{9A13F410-9E84-4E82-9EC4-1F689BE71455}" dt="2022-12-02T13:05:58.118" v="450" actId="478"/>
          <ac:spMkLst>
            <pc:docMk/>
            <pc:sldMk cId="407909797" sldId="356"/>
            <ac:spMk id="3" creationId="{00000000-0000-0000-0000-000000000000}"/>
          </ac:spMkLst>
        </pc:spChg>
        <pc:spChg chg="del">
          <ac:chgData name="William Grey" userId="37b73424-c081-4fc2-b1af-363f4f3fd4f3" providerId="ADAL" clId="{9A13F410-9E84-4E82-9EC4-1F689BE71455}" dt="2022-12-02T13:08:48.945" v="455" actId="478"/>
          <ac:spMkLst>
            <pc:docMk/>
            <pc:sldMk cId="407909797" sldId="356"/>
            <ac:spMk id="5" creationId="{DC9F2C54-A412-41F0-885C-B3FD87E95309}"/>
          </ac:spMkLst>
        </pc:spChg>
        <pc:spChg chg="del">
          <ac:chgData name="William Grey" userId="37b73424-c081-4fc2-b1af-363f4f3fd4f3" providerId="ADAL" clId="{9A13F410-9E84-4E82-9EC4-1F689BE71455}" dt="2022-12-02T13:08:48.945" v="455" actId="478"/>
          <ac:spMkLst>
            <pc:docMk/>
            <pc:sldMk cId="407909797" sldId="356"/>
            <ac:spMk id="6" creationId="{19CC2C73-431B-4DFA-9C28-618A1ECFFE23}"/>
          </ac:spMkLst>
        </pc:spChg>
        <pc:spChg chg="del">
          <ac:chgData name="William Grey" userId="37b73424-c081-4fc2-b1af-363f4f3fd4f3" providerId="ADAL" clId="{9A13F410-9E84-4E82-9EC4-1F689BE71455}" dt="2022-12-02T13:08:48.945" v="455" actId="478"/>
          <ac:spMkLst>
            <pc:docMk/>
            <pc:sldMk cId="407909797" sldId="356"/>
            <ac:spMk id="10" creationId="{8758B4A6-D277-4B0A-AE61-89461629FCC0}"/>
          </ac:spMkLst>
        </pc:spChg>
        <pc:spChg chg="del">
          <ac:chgData name="William Grey" userId="37b73424-c081-4fc2-b1af-363f4f3fd4f3" providerId="ADAL" clId="{9A13F410-9E84-4E82-9EC4-1F689BE71455}" dt="2022-12-02T13:08:48.945" v="455" actId="478"/>
          <ac:spMkLst>
            <pc:docMk/>
            <pc:sldMk cId="407909797" sldId="356"/>
            <ac:spMk id="11" creationId="{8FDFF0FD-2D0A-4773-90D9-EE60F42F4BD9}"/>
          </ac:spMkLst>
        </pc:spChg>
        <pc:spChg chg="del">
          <ac:chgData name="William Grey" userId="37b73424-c081-4fc2-b1af-363f4f3fd4f3" providerId="ADAL" clId="{9A13F410-9E84-4E82-9EC4-1F689BE71455}" dt="2022-12-02T13:08:48.945" v="455" actId="478"/>
          <ac:spMkLst>
            <pc:docMk/>
            <pc:sldMk cId="407909797" sldId="356"/>
            <ac:spMk id="12" creationId="{8A4569C7-1E4D-4174-BE86-8B5FA2578BE5}"/>
          </ac:spMkLst>
        </pc:spChg>
        <pc:spChg chg="del">
          <ac:chgData name="William Grey" userId="37b73424-c081-4fc2-b1af-363f4f3fd4f3" providerId="ADAL" clId="{9A13F410-9E84-4E82-9EC4-1F689BE71455}" dt="2022-12-02T13:08:48.945" v="455" actId="478"/>
          <ac:spMkLst>
            <pc:docMk/>
            <pc:sldMk cId="407909797" sldId="356"/>
            <ac:spMk id="13" creationId="{381D70B0-C00E-4A27-A29E-FBB03C6B13A8}"/>
          </ac:spMkLst>
        </pc:spChg>
        <pc:spChg chg="del">
          <ac:chgData name="William Grey" userId="37b73424-c081-4fc2-b1af-363f4f3fd4f3" providerId="ADAL" clId="{9A13F410-9E84-4E82-9EC4-1F689BE71455}" dt="2022-12-02T13:08:48.945" v="455" actId="478"/>
          <ac:spMkLst>
            <pc:docMk/>
            <pc:sldMk cId="407909797" sldId="356"/>
            <ac:spMk id="14" creationId="{041E0A57-A2D8-4DDF-B976-D04691D423D7}"/>
          </ac:spMkLst>
        </pc:spChg>
        <pc:spChg chg="del">
          <ac:chgData name="William Grey" userId="37b73424-c081-4fc2-b1af-363f4f3fd4f3" providerId="ADAL" clId="{9A13F410-9E84-4E82-9EC4-1F689BE71455}" dt="2022-12-02T13:08:48.945" v="455" actId="478"/>
          <ac:spMkLst>
            <pc:docMk/>
            <pc:sldMk cId="407909797" sldId="356"/>
            <ac:spMk id="15" creationId="{6CBAA0D6-549D-4337-A07D-5BE59D265960}"/>
          </ac:spMkLst>
        </pc:spChg>
        <pc:spChg chg="del">
          <ac:chgData name="William Grey" userId="37b73424-c081-4fc2-b1af-363f4f3fd4f3" providerId="ADAL" clId="{9A13F410-9E84-4E82-9EC4-1F689BE71455}" dt="2022-12-02T13:08:48.945" v="455" actId="478"/>
          <ac:spMkLst>
            <pc:docMk/>
            <pc:sldMk cId="407909797" sldId="356"/>
            <ac:spMk id="16" creationId="{1FB98ACF-D6D5-4A12-B028-20F60E1B14F5}"/>
          </ac:spMkLst>
        </pc:spChg>
        <pc:spChg chg="del">
          <ac:chgData name="William Grey" userId="37b73424-c081-4fc2-b1af-363f4f3fd4f3" providerId="ADAL" clId="{9A13F410-9E84-4E82-9EC4-1F689BE71455}" dt="2022-12-02T13:08:48.945" v="455" actId="478"/>
          <ac:spMkLst>
            <pc:docMk/>
            <pc:sldMk cId="407909797" sldId="356"/>
            <ac:spMk id="17" creationId="{B9A123A0-D0E7-4521-B4A9-8E9E36619BD4}"/>
          </ac:spMkLst>
        </pc:spChg>
        <pc:spChg chg="del">
          <ac:chgData name="William Grey" userId="37b73424-c081-4fc2-b1af-363f4f3fd4f3" providerId="ADAL" clId="{9A13F410-9E84-4E82-9EC4-1F689BE71455}" dt="2022-12-02T13:08:48.945" v="455" actId="478"/>
          <ac:spMkLst>
            <pc:docMk/>
            <pc:sldMk cId="407909797" sldId="356"/>
            <ac:spMk id="18" creationId="{CBFAC531-CBFB-48B1-BA8B-9FE018BAA505}"/>
          </ac:spMkLst>
        </pc:spChg>
        <pc:spChg chg="del">
          <ac:chgData name="William Grey" userId="37b73424-c081-4fc2-b1af-363f4f3fd4f3" providerId="ADAL" clId="{9A13F410-9E84-4E82-9EC4-1F689BE71455}" dt="2022-12-02T13:08:48.945" v="455" actId="478"/>
          <ac:spMkLst>
            <pc:docMk/>
            <pc:sldMk cId="407909797" sldId="356"/>
            <ac:spMk id="19" creationId="{EDC75DEE-C4CC-42D2-ACE3-0CFFEA2A7DF4}"/>
          </ac:spMkLst>
        </pc:spChg>
        <pc:spChg chg="del">
          <ac:chgData name="William Grey" userId="37b73424-c081-4fc2-b1af-363f4f3fd4f3" providerId="ADAL" clId="{9A13F410-9E84-4E82-9EC4-1F689BE71455}" dt="2022-12-02T13:08:53.385" v="457" actId="478"/>
          <ac:spMkLst>
            <pc:docMk/>
            <pc:sldMk cId="407909797" sldId="356"/>
            <ac:spMk id="21" creationId="{82AA194B-315B-4C6B-8981-333ADA7312F2}"/>
          </ac:spMkLst>
        </pc:spChg>
        <pc:spChg chg="del">
          <ac:chgData name="William Grey" userId="37b73424-c081-4fc2-b1af-363f4f3fd4f3" providerId="ADAL" clId="{9A13F410-9E84-4E82-9EC4-1F689BE71455}" dt="2022-12-02T13:08:51.719" v="456" actId="478"/>
          <ac:spMkLst>
            <pc:docMk/>
            <pc:sldMk cId="407909797" sldId="356"/>
            <ac:spMk id="22" creationId="{2E94A050-B018-423D-B22A-3659AB8F31DF}"/>
          </ac:spMkLst>
        </pc:spChg>
        <pc:spChg chg="del">
          <ac:chgData name="William Grey" userId="37b73424-c081-4fc2-b1af-363f4f3fd4f3" providerId="ADAL" clId="{9A13F410-9E84-4E82-9EC4-1F689BE71455}" dt="2022-12-02T13:08:48.945" v="455" actId="478"/>
          <ac:spMkLst>
            <pc:docMk/>
            <pc:sldMk cId="407909797" sldId="356"/>
            <ac:spMk id="23" creationId="{28B0083B-2546-46A9-858B-EF2A9F2C323C}"/>
          </ac:spMkLst>
        </pc:spChg>
        <pc:spChg chg="add del mod">
          <ac:chgData name="William Grey" userId="37b73424-c081-4fc2-b1af-363f4f3fd4f3" providerId="ADAL" clId="{9A13F410-9E84-4E82-9EC4-1F689BE71455}" dt="2022-12-02T13:06:01.435" v="451" actId="478"/>
          <ac:spMkLst>
            <pc:docMk/>
            <pc:sldMk cId="407909797" sldId="356"/>
            <ac:spMk id="24" creationId="{00284E4B-C41B-4974-AC53-ABB0323375EE}"/>
          </ac:spMkLst>
        </pc:spChg>
        <pc:grpChg chg="del">
          <ac:chgData name="William Grey" userId="37b73424-c081-4fc2-b1af-363f4f3fd4f3" providerId="ADAL" clId="{9A13F410-9E84-4E82-9EC4-1F689BE71455}" dt="2022-12-02T13:08:48.945" v="455" actId="478"/>
          <ac:grpSpMkLst>
            <pc:docMk/>
            <pc:sldMk cId="407909797" sldId="356"/>
            <ac:grpSpMk id="7" creationId="{EC9163C8-13C6-446A-B95D-E11B0269BC03}"/>
          </ac:grpSpMkLst>
        </pc:grpChg>
        <pc:graphicFrameChg chg="mod modGraphic">
          <ac:chgData name="William Grey" userId="37b73424-c081-4fc2-b1af-363f4f3fd4f3" providerId="ADAL" clId="{9A13F410-9E84-4E82-9EC4-1F689BE71455}" dt="2022-12-02T13:06:14.686" v="454" actId="113"/>
          <ac:graphicFrameMkLst>
            <pc:docMk/>
            <pc:sldMk cId="407909797" sldId="356"/>
            <ac:graphicFrameMk id="39" creationId="{4CBA903A-8A5C-4CCA-B71B-C204C9A2D9C9}"/>
          </ac:graphicFrameMkLst>
        </pc:graphicFrameChg>
        <pc:picChg chg="add mod">
          <ac:chgData name="William Grey" userId="37b73424-c081-4fc2-b1af-363f4f3fd4f3" providerId="ADAL" clId="{9A13F410-9E84-4E82-9EC4-1F689BE71455}" dt="2022-12-02T13:09:01.121" v="460" actId="14100"/>
          <ac:picMkLst>
            <pc:docMk/>
            <pc:sldMk cId="407909797" sldId="356"/>
            <ac:picMk id="26" creationId="{8E9BBB42-86F2-43C3-9892-203547BB5FF9}"/>
          </ac:picMkLst>
        </pc:picChg>
        <pc:cxnChg chg="del">
          <ac:chgData name="William Grey" userId="37b73424-c081-4fc2-b1af-363f4f3fd4f3" providerId="ADAL" clId="{9A13F410-9E84-4E82-9EC4-1F689BE71455}" dt="2022-12-02T13:08:48.945" v="455" actId="478"/>
          <ac:cxnSpMkLst>
            <pc:docMk/>
            <pc:sldMk cId="407909797" sldId="356"/>
            <ac:cxnSpMk id="20" creationId="{03C26435-64A5-4758-808B-9BCB67F1C15E}"/>
          </ac:cxnSpMkLst>
        </pc:cxnChg>
      </pc:sldChg>
      <pc:sldChg chg="addSp modSp mod ord">
        <pc:chgData name="William Grey" userId="37b73424-c081-4fc2-b1af-363f4f3fd4f3" providerId="ADAL" clId="{9A13F410-9E84-4E82-9EC4-1F689BE71455}" dt="2022-12-02T12:59:48.804" v="379" actId="14100"/>
        <pc:sldMkLst>
          <pc:docMk/>
          <pc:sldMk cId="1391749068" sldId="357"/>
        </pc:sldMkLst>
        <pc:spChg chg="mod">
          <ac:chgData name="William Grey" userId="37b73424-c081-4fc2-b1af-363f4f3fd4f3" providerId="ADAL" clId="{9A13F410-9E84-4E82-9EC4-1F689BE71455}" dt="2022-12-02T12:46:37.125" v="5" actId="27636"/>
          <ac:spMkLst>
            <pc:docMk/>
            <pc:sldMk cId="1391749068" sldId="357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9A13F410-9E84-4E82-9EC4-1F689BE71455}" dt="2022-12-02T12:55:05.200" v="370" actId="113"/>
          <ac:graphicFrameMkLst>
            <pc:docMk/>
            <pc:sldMk cId="1391749068" sldId="357"/>
            <ac:graphicFrameMk id="39" creationId="{4CBA903A-8A5C-4CCA-B71B-C204C9A2D9C9}"/>
          </ac:graphicFrameMkLst>
        </pc:graphicFrameChg>
        <pc:picChg chg="add mod">
          <ac:chgData name="William Grey" userId="37b73424-c081-4fc2-b1af-363f4f3fd4f3" providerId="ADAL" clId="{9A13F410-9E84-4E82-9EC4-1F689BE71455}" dt="2022-12-02T12:59:42.538" v="377" actId="1076"/>
          <ac:picMkLst>
            <pc:docMk/>
            <pc:sldMk cId="1391749068" sldId="357"/>
            <ac:picMk id="4" creationId="{67BBB66E-0DDA-479B-A495-DF48A0C3C7BC}"/>
          </ac:picMkLst>
        </pc:picChg>
        <pc:picChg chg="add mod">
          <ac:chgData name="William Grey" userId="37b73424-c081-4fc2-b1af-363f4f3fd4f3" providerId="ADAL" clId="{9A13F410-9E84-4E82-9EC4-1F689BE71455}" dt="2022-12-02T12:59:48.804" v="379" actId="14100"/>
          <ac:picMkLst>
            <pc:docMk/>
            <pc:sldMk cId="1391749068" sldId="357"/>
            <ac:picMk id="6" creationId="{F13A859D-EB32-4295-8F04-4DB244085049}"/>
          </ac:picMkLst>
        </pc:picChg>
      </pc:sldChg>
      <pc:sldChg chg="addSp delSp modSp add mod">
        <pc:chgData name="William Grey" userId="37b73424-c081-4fc2-b1af-363f4f3fd4f3" providerId="ADAL" clId="{9A13F410-9E84-4E82-9EC4-1F689BE71455}" dt="2022-12-02T13:17:27.301" v="692" actId="14100"/>
        <pc:sldMkLst>
          <pc:docMk/>
          <pc:sldMk cId="3400246195" sldId="358"/>
        </pc:sldMkLst>
        <pc:spChg chg="mod">
          <ac:chgData name="William Grey" userId="37b73424-c081-4fc2-b1af-363f4f3fd4f3" providerId="ADAL" clId="{9A13F410-9E84-4E82-9EC4-1F689BE71455}" dt="2022-12-02T13:12:53.508" v="594" actId="20577"/>
          <ac:spMkLst>
            <pc:docMk/>
            <pc:sldMk cId="3400246195" sldId="358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9A13F410-9E84-4E82-9EC4-1F689BE71455}" dt="2022-12-02T13:14:33.327" v="688" actId="2165"/>
          <ac:graphicFrameMkLst>
            <pc:docMk/>
            <pc:sldMk cId="3400246195" sldId="358"/>
            <ac:graphicFrameMk id="39" creationId="{4CBA903A-8A5C-4CCA-B71B-C204C9A2D9C9}"/>
          </ac:graphicFrameMkLst>
        </pc:graphicFrameChg>
        <pc:picChg chg="add mod">
          <ac:chgData name="William Grey" userId="37b73424-c081-4fc2-b1af-363f4f3fd4f3" providerId="ADAL" clId="{9A13F410-9E84-4E82-9EC4-1F689BE71455}" dt="2022-12-02T13:17:27.301" v="692" actId="14100"/>
          <ac:picMkLst>
            <pc:docMk/>
            <pc:sldMk cId="3400246195" sldId="358"/>
            <ac:picMk id="4" creationId="{109A0F5D-AAF3-4CBF-B9F1-5D12D556F5CC}"/>
          </ac:picMkLst>
        </pc:picChg>
        <pc:picChg chg="del">
          <ac:chgData name="William Grey" userId="37b73424-c081-4fc2-b1af-363f4f3fd4f3" providerId="ADAL" clId="{9A13F410-9E84-4E82-9EC4-1F689BE71455}" dt="2022-12-02T13:14:34.898" v="689" actId="478"/>
          <ac:picMkLst>
            <pc:docMk/>
            <pc:sldMk cId="3400246195" sldId="358"/>
            <ac:picMk id="26" creationId="{8E9BBB42-86F2-43C3-9892-203547BB5FF9}"/>
          </ac:picMkLst>
        </pc:picChg>
      </pc:sldChg>
      <pc:sldChg chg="addSp delSp modSp new mod">
        <pc:chgData name="William Grey" userId="37b73424-c081-4fc2-b1af-363f4f3fd4f3" providerId="ADAL" clId="{9A13F410-9E84-4E82-9EC4-1F689BE71455}" dt="2022-12-03T08:42:05.191" v="2332" actId="14100"/>
        <pc:sldMkLst>
          <pc:docMk/>
          <pc:sldMk cId="90188004" sldId="359"/>
        </pc:sldMkLst>
        <pc:spChg chg="mod">
          <ac:chgData name="William Grey" userId="37b73424-c081-4fc2-b1af-363f4f3fd4f3" providerId="ADAL" clId="{9A13F410-9E84-4E82-9EC4-1F689BE71455}" dt="2022-12-02T14:17:42.430" v="1474" actId="20577"/>
          <ac:spMkLst>
            <pc:docMk/>
            <pc:sldMk cId="90188004" sldId="359"/>
            <ac:spMk id="2" creationId="{D809F1AA-38B6-46E6-95CE-E5C8B07651A9}"/>
          </ac:spMkLst>
        </pc:spChg>
        <pc:spChg chg="del mod">
          <ac:chgData name="William Grey" userId="37b73424-c081-4fc2-b1af-363f4f3fd4f3" providerId="ADAL" clId="{9A13F410-9E84-4E82-9EC4-1F689BE71455}" dt="2022-12-02T14:17:37.249" v="1464" actId="478"/>
          <ac:spMkLst>
            <pc:docMk/>
            <pc:sldMk cId="90188004" sldId="359"/>
            <ac:spMk id="3" creationId="{7CC61771-E5E7-4C9B-A6C3-68077E9A2944}"/>
          </ac:spMkLst>
        </pc:spChg>
        <pc:spChg chg="add mod">
          <ac:chgData name="William Grey" userId="37b73424-c081-4fc2-b1af-363f4f3fd4f3" providerId="ADAL" clId="{9A13F410-9E84-4E82-9EC4-1F689BE71455}" dt="2022-12-02T14:28:01.167" v="1848" actId="2711"/>
          <ac:spMkLst>
            <pc:docMk/>
            <pc:sldMk cId="90188004" sldId="359"/>
            <ac:spMk id="6" creationId="{61C4E50A-715C-4E21-A1A6-BCE146BD234D}"/>
          </ac:spMkLst>
        </pc:spChg>
        <pc:spChg chg="add del">
          <ac:chgData name="William Grey" userId="37b73424-c081-4fc2-b1af-363f4f3fd4f3" providerId="ADAL" clId="{9A13F410-9E84-4E82-9EC4-1F689BE71455}" dt="2022-12-02T14:28:06.535" v="1850" actId="22"/>
          <ac:spMkLst>
            <pc:docMk/>
            <pc:sldMk cId="90188004" sldId="359"/>
            <ac:spMk id="8" creationId="{467886E0-8E65-444A-8F6A-B79B4CB08D3F}"/>
          </ac:spMkLst>
        </pc:spChg>
        <pc:picChg chg="add mod">
          <ac:chgData name="William Grey" userId="37b73424-c081-4fc2-b1af-363f4f3fd4f3" providerId="ADAL" clId="{9A13F410-9E84-4E82-9EC4-1F689BE71455}" dt="2022-12-03T08:42:05.191" v="2332" actId="14100"/>
          <ac:picMkLst>
            <pc:docMk/>
            <pc:sldMk cId="90188004" sldId="359"/>
            <ac:picMk id="5" creationId="{89C5F19E-EE42-4A34-966F-DA3A2857CD1B}"/>
          </ac:picMkLst>
        </pc:picChg>
      </pc:sldChg>
      <pc:sldChg chg="modSp add del mod">
        <pc:chgData name="William Grey" userId="37b73424-c081-4fc2-b1af-363f4f3fd4f3" providerId="ADAL" clId="{9A13F410-9E84-4E82-9EC4-1F689BE71455}" dt="2022-12-02T13:30:37.312" v="1065" actId="47"/>
        <pc:sldMkLst>
          <pc:docMk/>
          <pc:sldMk cId="1349163194" sldId="359"/>
        </pc:sldMkLst>
        <pc:spChg chg="mod">
          <ac:chgData name="William Grey" userId="37b73424-c081-4fc2-b1af-363f4f3fd4f3" providerId="ADAL" clId="{9A13F410-9E84-4E82-9EC4-1F689BE71455}" dt="2022-12-02T13:25:51.251" v="801" actId="20577"/>
          <ac:spMkLst>
            <pc:docMk/>
            <pc:sldMk cId="1349163194" sldId="359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9A13F410-9E84-4E82-9EC4-1F689BE71455}" dt="2022-12-02T13:29:54.507" v="1064" actId="20577"/>
          <ac:graphicFrameMkLst>
            <pc:docMk/>
            <pc:sldMk cId="1349163194" sldId="359"/>
            <ac:graphicFrameMk id="39" creationId="{4CBA903A-8A5C-4CCA-B71B-C204C9A2D9C9}"/>
          </ac:graphicFrameMkLst>
        </pc:graphicFrameChg>
      </pc:sldChg>
      <pc:sldChg chg="addSp delSp modSp add mod">
        <pc:chgData name="William Grey" userId="37b73424-c081-4fc2-b1af-363f4f3fd4f3" providerId="ADAL" clId="{9A13F410-9E84-4E82-9EC4-1F689BE71455}" dt="2022-12-02T14:20:49.853" v="1662" actId="20577"/>
        <pc:sldMkLst>
          <pc:docMk/>
          <pc:sldMk cId="2581187293" sldId="360"/>
        </pc:sldMkLst>
        <pc:spChg chg="mod">
          <ac:chgData name="William Grey" userId="37b73424-c081-4fc2-b1af-363f4f3fd4f3" providerId="ADAL" clId="{9A13F410-9E84-4E82-9EC4-1F689BE71455}" dt="2022-12-02T14:20:49.853" v="1662" actId="20577"/>
          <ac:spMkLst>
            <pc:docMk/>
            <pc:sldMk cId="2581187293" sldId="360"/>
            <ac:spMk id="46" creationId="{AC17C73C-02AF-49EF-B9E9-5A98B962A347}"/>
          </ac:spMkLst>
        </pc:spChg>
        <pc:picChg chg="del">
          <ac:chgData name="William Grey" userId="37b73424-c081-4fc2-b1af-363f4f3fd4f3" providerId="ADAL" clId="{9A13F410-9E84-4E82-9EC4-1F689BE71455}" dt="2022-12-02T14:19:30.913" v="1593" actId="478"/>
          <ac:picMkLst>
            <pc:docMk/>
            <pc:sldMk cId="2581187293" sldId="360"/>
            <ac:picMk id="5" creationId="{74007790-F79A-490E-9C1F-6B630F820E83}"/>
          </ac:picMkLst>
        </pc:picChg>
        <pc:picChg chg="add mod">
          <ac:chgData name="William Grey" userId="37b73424-c081-4fc2-b1af-363f4f3fd4f3" providerId="ADAL" clId="{9A13F410-9E84-4E82-9EC4-1F689BE71455}" dt="2022-12-02T14:19:34.292" v="1595" actId="1076"/>
          <ac:picMkLst>
            <pc:docMk/>
            <pc:sldMk cId="2581187293" sldId="360"/>
            <ac:picMk id="6" creationId="{4D76A43F-5436-4C63-A6DC-EF69A183A18C}"/>
          </ac:picMkLst>
        </pc:picChg>
      </pc:sldChg>
      <pc:sldChg chg="addSp modSp add mod">
        <pc:chgData name="William Grey" userId="37b73424-c081-4fc2-b1af-363f4f3fd4f3" providerId="ADAL" clId="{9A13F410-9E84-4E82-9EC4-1F689BE71455}" dt="2022-12-02T14:22:48.769" v="1734" actId="1076"/>
        <pc:sldMkLst>
          <pc:docMk/>
          <pc:sldMk cId="2125026766" sldId="361"/>
        </pc:sldMkLst>
        <pc:spChg chg="mod">
          <ac:chgData name="William Grey" userId="37b73424-c081-4fc2-b1af-363f4f3fd4f3" providerId="ADAL" clId="{9A13F410-9E84-4E82-9EC4-1F689BE71455}" dt="2022-12-02T14:21:37.318" v="1706" actId="1076"/>
          <ac:spMkLst>
            <pc:docMk/>
            <pc:sldMk cId="2125026766" sldId="361"/>
            <ac:spMk id="46" creationId="{AC17C73C-02AF-49EF-B9E9-5A98B962A347}"/>
          </ac:spMkLst>
        </pc:spChg>
        <pc:graphicFrameChg chg="add mod modGraphic">
          <ac:chgData name="William Grey" userId="37b73424-c081-4fc2-b1af-363f4f3fd4f3" providerId="ADAL" clId="{9A13F410-9E84-4E82-9EC4-1F689BE71455}" dt="2022-12-02T14:22:48.769" v="1734" actId="1076"/>
          <ac:graphicFrameMkLst>
            <pc:docMk/>
            <pc:sldMk cId="2125026766" sldId="361"/>
            <ac:graphicFrameMk id="5" creationId="{2BAD6E53-B5A6-4EE3-BA22-5FD1AC54F505}"/>
          </ac:graphicFrameMkLst>
        </pc:graphicFrameChg>
        <pc:picChg chg="mod">
          <ac:chgData name="William Grey" userId="37b73424-c081-4fc2-b1af-363f4f3fd4f3" providerId="ADAL" clId="{9A13F410-9E84-4E82-9EC4-1F689BE71455}" dt="2022-12-02T14:22:43.863" v="1733" actId="1076"/>
          <ac:picMkLst>
            <pc:docMk/>
            <pc:sldMk cId="2125026766" sldId="361"/>
            <ac:picMk id="6" creationId="{4D76A43F-5436-4C63-A6DC-EF69A183A18C}"/>
          </ac:picMkLst>
        </pc:picChg>
      </pc:sldChg>
      <pc:sldChg chg="addSp delSp modSp add mod">
        <pc:chgData name="William Grey" userId="37b73424-c081-4fc2-b1af-363f4f3fd4f3" providerId="ADAL" clId="{9A13F410-9E84-4E82-9EC4-1F689BE71455}" dt="2022-12-02T14:27:06.748" v="1842" actId="1076"/>
        <pc:sldMkLst>
          <pc:docMk/>
          <pc:sldMk cId="1279623625" sldId="362"/>
        </pc:sldMkLst>
        <pc:spChg chg="mod">
          <ac:chgData name="William Grey" userId="37b73424-c081-4fc2-b1af-363f4f3fd4f3" providerId="ADAL" clId="{9A13F410-9E84-4E82-9EC4-1F689BE71455}" dt="2022-12-02T14:27:06.748" v="1842" actId="1076"/>
          <ac:spMkLst>
            <pc:docMk/>
            <pc:sldMk cId="1279623625" sldId="362"/>
            <ac:spMk id="46" creationId="{AC17C73C-02AF-49EF-B9E9-5A98B962A347}"/>
          </ac:spMkLst>
        </pc:spChg>
        <pc:graphicFrameChg chg="add del mod modGraphic">
          <ac:chgData name="William Grey" userId="37b73424-c081-4fc2-b1af-363f4f3fd4f3" providerId="ADAL" clId="{9A13F410-9E84-4E82-9EC4-1F689BE71455}" dt="2022-12-02T14:27:03.513" v="1841" actId="1076"/>
          <ac:graphicFrameMkLst>
            <pc:docMk/>
            <pc:sldMk cId="1279623625" sldId="362"/>
            <ac:graphicFrameMk id="6" creationId="{0BDC881E-7E02-4EE7-9A43-DF582964CADA}"/>
          </ac:graphicFrameMkLst>
        </pc:graphicFrameChg>
        <pc:picChg chg="mod">
          <ac:chgData name="William Grey" userId="37b73424-c081-4fc2-b1af-363f4f3fd4f3" providerId="ADAL" clId="{9A13F410-9E84-4E82-9EC4-1F689BE71455}" dt="2022-12-02T14:24:15.996" v="1747" actId="14100"/>
          <ac:picMkLst>
            <pc:docMk/>
            <pc:sldMk cId="1279623625" sldId="362"/>
            <ac:picMk id="5" creationId="{74007790-F79A-490E-9C1F-6B630F820E83}"/>
          </ac:picMkLst>
        </pc:picChg>
      </pc:sldChg>
      <pc:sldChg chg="addSp modSp add mod">
        <pc:chgData name="William Grey" userId="37b73424-c081-4fc2-b1af-363f4f3fd4f3" providerId="ADAL" clId="{9A13F410-9E84-4E82-9EC4-1F689BE71455}" dt="2022-12-03T08:42:14.178" v="2333" actId="14100"/>
        <pc:sldMkLst>
          <pc:docMk/>
          <pc:sldMk cId="2869897034" sldId="363"/>
        </pc:sldMkLst>
        <pc:spChg chg="mod">
          <ac:chgData name="William Grey" userId="37b73424-c081-4fc2-b1af-363f4f3fd4f3" providerId="ADAL" clId="{9A13F410-9E84-4E82-9EC4-1F689BE71455}" dt="2022-12-02T14:31:25.038" v="1929" actId="1076"/>
          <ac:spMkLst>
            <pc:docMk/>
            <pc:sldMk cId="2869897034" sldId="363"/>
            <ac:spMk id="6" creationId="{61C4E50A-715C-4E21-A1A6-BCE146BD234D}"/>
          </ac:spMkLst>
        </pc:spChg>
        <pc:graphicFrameChg chg="add mod modGraphic">
          <ac:chgData name="William Grey" userId="37b73424-c081-4fc2-b1af-363f4f3fd4f3" providerId="ADAL" clId="{9A13F410-9E84-4E82-9EC4-1F689BE71455}" dt="2022-12-02T14:32:22.898" v="1965" actId="20577"/>
          <ac:graphicFrameMkLst>
            <pc:docMk/>
            <pc:sldMk cId="2869897034" sldId="363"/>
            <ac:graphicFrameMk id="7" creationId="{4996295F-A557-4CF5-A555-415BB6508EA0}"/>
          </ac:graphicFrameMkLst>
        </pc:graphicFrameChg>
        <pc:picChg chg="mod">
          <ac:chgData name="William Grey" userId="37b73424-c081-4fc2-b1af-363f4f3fd4f3" providerId="ADAL" clId="{9A13F410-9E84-4E82-9EC4-1F689BE71455}" dt="2022-12-03T08:42:14.178" v="2333" actId="14100"/>
          <ac:picMkLst>
            <pc:docMk/>
            <pc:sldMk cId="2869897034" sldId="363"/>
            <ac:picMk id="5" creationId="{89C5F19E-EE42-4A34-966F-DA3A2857CD1B}"/>
          </ac:picMkLst>
        </pc:picChg>
      </pc:sldChg>
      <pc:sldChg chg="modSp add mod">
        <pc:chgData name="William Grey" userId="37b73424-c081-4fc2-b1af-363f4f3fd4f3" providerId="ADAL" clId="{9A13F410-9E84-4E82-9EC4-1F689BE71455}" dt="2022-12-02T14:34:58.653" v="2057" actId="20577"/>
        <pc:sldMkLst>
          <pc:docMk/>
          <pc:sldMk cId="265276049" sldId="364"/>
        </pc:sldMkLst>
        <pc:spChg chg="mod">
          <ac:chgData name="William Grey" userId="37b73424-c081-4fc2-b1af-363f4f3fd4f3" providerId="ADAL" clId="{9A13F410-9E84-4E82-9EC4-1F689BE71455}" dt="2022-12-02T14:33:42.467" v="1980" actId="20577"/>
          <ac:spMkLst>
            <pc:docMk/>
            <pc:sldMk cId="265276049" sldId="364"/>
            <ac:spMk id="2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4:34:58.653" v="2057" actId="20577"/>
          <ac:spMkLst>
            <pc:docMk/>
            <pc:sldMk cId="265276049" sldId="364"/>
            <ac:spMk id="3" creationId="{00000000-0000-0000-0000-000000000000}"/>
          </ac:spMkLst>
        </pc:spChg>
      </pc:sldChg>
      <pc:sldChg chg="addSp delSp modSp add mod">
        <pc:chgData name="William Grey" userId="37b73424-c081-4fc2-b1af-363f4f3fd4f3" providerId="ADAL" clId="{9A13F410-9E84-4E82-9EC4-1F689BE71455}" dt="2022-12-03T08:36:47.953" v="2226" actId="2085"/>
        <pc:sldMkLst>
          <pc:docMk/>
          <pc:sldMk cId="253518983" sldId="365"/>
        </pc:sldMkLst>
        <pc:spChg chg="mod">
          <ac:chgData name="William Grey" userId="37b73424-c081-4fc2-b1af-363f4f3fd4f3" providerId="ADAL" clId="{9A13F410-9E84-4E82-9EC4-1F689BE71455}" dt="2022-12-02T14:36:26.820" v="2071" actId="207"/>
          <ac:spMkLst>
            <pc:docMk/>
            <pc:sldMk cId="253518983" sldId="365"/>
            <ac:spMk id="3" creationId="{00000000-0000-0000-0000-000000000000}"/>
          </ac:spMkLst>
        </pc:spChg>
        <pc:spChg chg="add mod">
          <ac:chgData name="William Grey" userId="37b73424-c081-4fc2-b1af-363f4f3fd4f3" providerId="ADAL" clId="{9A13F410-9E84-4E82-9EC4-1F689BE71455}" dt="2022-12-02T14:36:46.520" v="2073" actId="207"/>
          <ac:spMkLst>
            <pc:docMk/>
            <pc:sldMk cId="253518983" sldId="365"/>
            <ac:spMk id="4" creationId="{B4670D01-2985-468E-9F66-C34DB42F7E4D}"/>
          </ac:spMkLst>
        </pc:spChg>
        <pc:spChg chg="add mod">
          <ac:chgData name="William Grey" userId="37b73424-c081-4fc2-b1af-363f4f3fd4f3" providerId="ADAL" clId="{9A13F410-9E84-4E82-9EC4-1F689BE71455}" dt="2022-12-03T08:36:47.953" v="2226" actId="2085"/>
          <ac:spMkLst>
            <pc:docMk/>
            <pc:sldMk cId="253518983" sldId="365"/>
            <ac:spMk id="5" creationId="{B1CD798A-C84F-4724-A26B-600060638A6A}"/>
          </ac:spMkLst>
        </pc:spChg>
        <pc:spChg chg="add mod">
          <ac:chgData name="William Grey" userId="37b73424-c081-4fc2-b1af-363f4f3fd4f3" providerId="ADAL" clId="{9A13F410-9E84-4E82-9EC4-1F689BE71455}" dt="2022-12-03T08:33:12.383" v="2175" actId="207"/>
          <ac:spMkLst>
            <pc:docMk/>
            <pc:sldMk cId="253518983" sldId="365"/>
            <ac:spMk id="7" creationId="{E24E3CF9-5E7B-4EAE-96D3-49DB1FC987BC}"/>
          </ac:spMkLst>
        </pc:spChg>
        <pc:spChg chg="add del mod">
          <ac:chgData name="William Grey" userId="37b73424-c081-4fc2-b1af-363f4f3fd4f3" providerId="ADAL" clId="{9A13F410-9E84-4E82-9EC4-1F689BE71455}" dt="2022-12-03T08:35:46.315" v="2206" actId="478"/>
          <ac:spMkLst>
            <pc:docMk/>
            <pc:sldMk cId="253518983" sldId="365"/>
            <ac:spMk id="8" creationId="{2210A0CC-9B7E-4E71-B902-25DF83C37EF1}"/>
          </ac:spMkLst>
        </pc:spChg>
        <pc:graphicFrameChg chg="modGraphic">
          <ac:chgData name="William Grey" userId="37b73424-c081-4fc2-b1af-363f4f3fd4f3" providerId="ADAL" clId="{9A13F410-9E84-4E82-9EC4-1F689BE71455}" dt="2022-12-02T14:36:39.633" v="2072" actId="207"/>
          <ac:graphicFrameMkLst>
            <pc:docMk/>
            <pc:sldMk cId="253518983" sldId="365"/>
            <ac:graphicFrameMk id="39" creationId="{4CBA903A-8A5C-4CCA-B71B-C204C9A2D9C9}"/>
          </ac:graphicFrameMkLst>
        </pc:graphicFrameChg>
        <pc:picChg chg="mod">
          <ac:chgData name="William Grey" userId="37b73424-c081-4fc2-b1af-363f4f3fd4f3" providerId="ADAL" clId="{9A13F410-9E84-4E82-9EC4-1F689BE71455}" dt="2022-12-03T08:36:30.900" v="2223" actId="1036"/>
          <ac:picMkLst>
            <pc:docMk/>
            <pc:sldMk cId="253518983" sldId="365"/>
            <ac:picMk id="40" creationId="{AFB7CBB2-0F59-4032-8FA2-7CBB9EDC7D2D}"/>
          </ac:picMkLst>
        </pc:picChg>
      </pc:sldChg>
      <pc:sldChg chg="addSp modSp add mod">
        <pc:chgData name="William Grey" userId="37b73424-c081-4fc2-b1af-363f4f3fd4f3" providerId="ADAL" clId="{9A13F410-9E84-4E82-9EC4-1F689BE71455}" dt="2022-12-03T08:37:04.393" v="2234" actId="1035"/>
        <pc:sldMkLst>
          <pc:docMk/>
          <pc:sldMk cId="2356726065" sldId="366"/>
        </pc:sldMkLst>
        <pc:spChg chg="mod">
          <ac:chgData name="William Grey" userId="37b73424-c081-4fc2-b1af-363f4f3fd4f3" providerId="ADAL" clId="{9A13F410-9E84-4E82-9EC4-1F689BE71455}" dt="2022-12-02T14:38:09.051" v="2097" actId="207"/>
          <ac:spMkLst>
            <pc:docMk/>
            <pc:sldMk cId="2356726065" sldId="366"/>
            <ac:spMk id="3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4:37:11.625" v="2087" actId="1036"/>
          <ac:spMkLst>
            <pc:docMk/>
            <pc:sldMk cId="2356726065" sldId="366"/>
            <ac:spMk id="4" creationId="{B4670D01-2985-468E-9F66-C34DB42F7E4D}"/>
          </ac:spMkLst>
        </pc:spChg>
        <pc:spChg chg="add mod">
          <ac:chgData name="William Grey" userId="37b73424-c081-4fc2-b1af-363f4f3fd4f3" providerId="ADAL" clId="{9A13F410-9E84-4E82-9EC4-1F689BE71455}" dt="2022-12-03T08:37:04.393" v="2234" actId="1035"/>
          <ac:spMkLst>
            <pc:docMk/>
            <pc:sldMk cId="2356726065" sldId="366"/>
            <ac:spMk id="7" creationId="{EBEA8892-6A09-4E00-B81E-F2CD81185311}"/>
          </ac:spMkLst>
        </pc:spChg>
        <pc:graphicFrameChg chg="modGraphic">
          <ac:chgData name="William Grey" userId="37b73424-c081-4fc2-b1af-363f4f3fd4f3" providerId="ADAL" clId="{9A13F410-9E84-4E82-9EC4-1F689BE71455}" dt="2022-12-02T14:39:20.892" v="2112" actId="207"/>
          <ac:graphicFrameMkLst>
            <pc:docMk/>
            <pc:sldMk cId="2356726065" sldId="366"/>
            <ac:graphicFrameMk id="39" creationId="{4CBA903A-8A5C-4CCA-B71B-C204C9A2D9C9}"/>
          </ac:graphicFrameMkLst>
        </pc:graphicFrameChg>
      </pc:sldChg>
      <pc:sldChg chg="addSp modSp add mod">
        <pc:chgData name="William Grey" userId="37b73424-c081-4fc2-b1af-363f4f3fd4f3" providerId="ADAL" clId="{9A13F410-9E84-4E82-9EC4-1F689BE71455}" dt="2022-12-03T08:37:09.518" v="2235"/>
        <pc:sldMkLst>
          <pc:docMk/>
          <pc:sldMk cId="3868257739" sldId="367"/>
        </pc:sldMkLst>
        <pc:spChg chg="mod">
          <ac:chgData name="William Grey" userId="37b73424-c081-4fc2-b1af-363f4f3fd4f3" providerId="ADAL" clId="{9A13F410-9E84-4E82-9EC4-1F689BE71455}" dt="2022-12-02T14:38:17.441" v="2098" actId="207"/>
          <ac:spMkLst>
            <pc:docMk/>
            <pc:sldMk cId="3868257739" sldId="367"/>
            <ac:spMk id="3" creationId="{00000000-0000-0000-0000-000000000000}"/>
          </ac:spMkLst>
        </pc:spChg>
        <pc:spChg chg="add mod">
          <ac:chgData name="William Grey" userId="37b73424-c081-4fc2-b1af-363f4f3fd4f3" providerId="ADAL" clId="{9A13F410-9E84-4E82-9EC4-1F689BE71455}" dt="2022-12-03T08:37:09.518" v="2235"/>
          <ac:spMkLst>
            <pc:docMk/>
            <pc:sldMk cId="3868257739" sldId="367"/>
            <ac:spMk id="7" creationId="{944C08EE-ECB2-4181-93F5-85F477EA980A}"/>
          </ac:spMkLst>
        </pc:spChg>
        <pc:graphicFrameChg chg="modGraphic">
          <ac:chgData name="William Grey" userId="37b73424-c081-4fc2-b1af-363f4f3fd4f3" providerId="ADAL" clId="{9A13F410-9E84-4E82-9EC4-1F689BE71455}" dt="2022-12-02T14:39:33.257" v="2113" actId="207"/>
          <ac:graphicFrameMkLst>
            <pc:docMk/>
            <pc:sldMk cId="3868257739" sldId="367"/>
            <ac:graphicFrameMk id="39" creationId="{4CBA903A-8A5C-4CCA-B71B-C204C9A2D9C9}"/>
          </ac:graphicFrameMkLst>
        </pc:graphicFrameChg>
      </pc:sldChg>
      <pc:sldChg chg="addSp delSp modSp add mod">
        <pc:chgData name="William Grey" userId="37b73424-c081-4fc2-b1af-363f4f3fd4f3" providerId="ADAL" clId="{9A13F410-9E84-4E82-9EC4-1F689BE71455}" dt="2022-12-03T08:37:17.683" v="2237" actId="1076"/>
        <pc:sldMkLst>
          <pc:docMk/>
          <pc:sldMk cId="1228423031" sldId="368"/>
        </pc:sldMkLst>
        <pc:spChg chg="mod">
          <ac:chgData name="William Grey" userId="37b73424-c081-4fc2-b1af-363f4f3fd4f3" providerId="ADAL" clId="{9A13F410-9E84-4E82-9EC4-1F689BE71455}" dt="2022-12-02T14:38:26.047" v="2099" actId="207"/>
          <ac:spMkLst>
            <pc:docMk/>
            <pc:sldMk cId="1228423031" sldId="368"/>
            <ac:spMk id="3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4:40:23.338" v="2124" actId="1037"/>
          <ac:spMkLst>
            <pc:docMk/>
            <pc:sldMk cId="1228423031" sldId="368"/>
            <ac:spMk id="4" creationId="{B4670D01-2985-468E-9F66-C34DB42F7E4D}"/>
          </ac:spMkLst>
        </pc:spChg>
        <pc:spChg chg="add mod">
          <ac:chgData name="William Grey" userId="37b73424-c081-4fc2-b1af-363f4f3fd4f3" providerId="ADAL" clId="{9A13F410-9E84-4E82-9EC4-1F689BE71455}" dt="2022-12-03T08:33:43.883" v="2183" actId="1037"/>
          <ac:spMkLst>
            <pc:docMk/>
            <pc:sldMk cId="1228423031" sldId="368"/>
            <ac:spMk id="7" creationId="{0C3DAB38-730E-4E75-9243-0779D7D522AF}"/>
          </ac:spMkLst>
        </pc:spChg>
        <pc:spChg chg="add del mod">
          <ac:chgData name="William Grey" userId="37b73424-c081-4fc2-b1af-363f4f3fd4f3" providerId="ADAL" clId="{9A13F410-9E84-4E82-9EC4-1F689BE71455}" dt="2022-12-03T08:33:54.884" v="2185" actId="478"/>
          <ac:spMkLst>
            <pc:docMk/>
            <pc:sldMk cId="1228423031" sldId="368"/>
            <ac:spMk id="8" creationId="{D4A401EF-730C-4FC4-ACF4-637CD779C7AB}"/>
          </ac:spMkLst>
        </pc:spChg>
        <pc:spChg chg="add mod">
          <ac:chgData name="William Grey" userId="37b73424-c081-4fc2-b1af-363f4f3fd4f3" providerId="ADAL" clId="{9A13F410-9E84-4E82-9EC4-1F689BE71455}" dt="2022-12-03T08:37:17.683" v="2237" actId="1076"/>
          <ac:spMkLst>
            <pc:docMk/>
            <pc:sldMk cId="1228423031" sldId="368"/>
            <ac:spMk id="9" creationId="{8C8BC476-94C3-404E-BE79-CD6ACB749F77}"/>
          </ac:spMkLst>
        </pc:spChg>
        <pc:graphicFrameChg chg="modGraphic">
          <ac:chgData name="William Grey" userId="37b73424-c081-4fc2-b1af-363f4f3fd4f3" providerId="ADAL" clId="{9A13F410-9E84-4E82-9EC4-1F689BE71455}" dt="2022-12-02T14:40:10.815" v="2114" actId="207"/>
          <ac:graphicFrameMkLst>
            <pc:docMk/>
            <pc:sldMk cId="1228423031" sldId="368"/>
            <ac:graphicFrameMk id="39" creationId="{4CBA903A-8A5C-4CCA-B71B-C204C9A2D9C9}"/>
          </ac:graphicFrameMkLst>
        </pc:graphicFrameChg>
      </pc:sldChg>
      <pc:sldChg chg="addSp modSp add mod">
        <pc:chgData name="William Grey" userId="37b73424-c081-4fc2-b1af-363f4f3fd4f3" providerId="ADAL" clId="{9A13F410-9E84-4E82-9EC4-1F689BE71455}" dt="2022-12-03T08:37:28.289" v="2247" actId="1038"/>
        <pc:sldMkLst>
          <pc:docMk/>
          <pc:sldMk cId="2081922682" sldId="369"/>
        </pc:sldMkLst>
        <pc:spChg chg="mod">
          <ac:chgData name="William Grey" userId="37b73424-c081-4fc2-b1af-363f4f3fd4f3" providerId="ADAL" clId="{9A13F410-9E84-4E82-9EC4-1F689BE71455}" dt="2022-12-02T14:38:34.803" v="2100" actId="207"/>
          <ac:spMkLst>
            <pc:docMk/>
            <pc:sldMk cId="2081922682" sldId="369"/>
            <ac:spMk id="3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4:40:31.071" v="2128" actId="1035"/>
          <ac:spMkLst>
            <pc:docMk/>
            <pc:sldMk cId="2081922682" sldId="369"/>
            <ac:spMk id="4" creationId="{B4670D01-2985-468E-9F66-C34DB42F7E4D}"/>
          </ac:spMkLst>
        </pc:spChg>
        <pc:spChg chg="add mod">
          <ac:chgData name="William Grey" userId="37b73424-c081-4fc2-b1af-363f4f3fd4f3" providerId="ADAL" clId="{9A13F410-9E84-4E82-9EC4-1F689BE71455}" dt="2022-12-03T08:37:28.289" v="2247" actId="1038"/>
          <ac:spMkLst>
            <pc:docMk/>
            <pc:sldMk cId="2081922682" sldId="369"/>
            <ac:spMk id="7" creationId="{D0F57B3F-A85C-4B9F-A17A-A53BBEDF2EF8}"/>
          </ac:spMkLst>
        </pc:spChg>
        <pc:graphicFrameChg chg="modGraphic">
          <ac:chgData name="William Grey" userId="37b73424-c081-4fc2-b1af-363f4f3fd4f3" providerId="ADAL" clId="{9A13F410-9E84-4E82-9EC4-1F689BE71455}" dt="2022-12-02T14:40:41.760" v="2129" actId="207"/>
          <ac:graphicFrameMkLst>
            <pc:docMk/>
            <pc:sldMk cId="2081922682" sldId="369"/>
            <ac:graphicFrameMk id="39" creationId="{4CBA903A-8A5C-4CCA-B71B-C204C9A2D9C9}"/>
          </ac:graphicFrameMkLst>
        </pc:graphicFrameChg>
      </pc:sldChg>
      <pc:sldChg chg="addSp modSp add mod">
        <pc:chgData name="William Grey" userId="37b73424-c081-4fc2-b1af-363f4f3fd4f3" providerId="ADAL" clId="{9A13F410-9E84-4E82-9EC4-1F689BE71455}" dt="2022-12-03T08:37:36.552" v="2249" actId="1076"/>
        <pc:sldMkLst>
          <pc:docMk/>
          <pc:sldMk cId="903091908" sldId="370"/>
        </pc:sldMkLst>
        <pc:spChg chg="mod">
          <ac:chgData name="William Grey" userId="37b73424-c081-4fc2-b1af-363f4f3fd4f3" providerId="ADAL" clId="{9A13F410-9E84-4E82-9EC4-1F689BE71455}" dt="2022-12-02T14:38:43.563" v="2101" actId="207"/>
          <ac:spMkLst>
            <pc:docMk/>
            <pc:sldMk cId="903091908" sldId="370"/>
            <ac:spMk id="3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4:40:52.102" v="2134" actId="1035"/>
          <ac:spMkLst>
            <pc:docMk/>
            <pc:sldMk cId="903091908" sldId="370"/>
            <ac:spMk id="4" creationId="{B4670D01-2985-468E-9F66-C34DB42F7E4D}"/>
          </ac:spMkLst>
        </pc:spChg>
        <pc:spChg chg="add mod">
          <ac:chgData name="William Grey" userId="37b73424-c081-4fc2-b1af-363f4f3fd4f3" providerId="ADAL" clId="{9A13F410-9E84-4E82-9EC4-1F689BE71455}" dt="2022-12-03T08:34:05.917" v="2187" actId="1076"/>
          <ac:spMkLst>
            <pc:docMk/>
            <pc:sldMk cId="903091908" sldId="370"/>
            <ac:spMk id="7" creationId="{1E6A8781-F5AD-4B56-AC20-08EFB99B95CC}"/>
          </ac:spMkLst>
        </pc:spChg>
        <pc:spChg chg="add mod">
          <ac:chgData name="William Grey" userId="37b73424-c081-4fc2-b1af-363f4f3fd4f3" providerId="ADAL" clId="{9A13F410-9E84-4E82-9EC4-1F689BE71455}" dt="2022-12-03T08:37:36.552" v="2249" actId="1076"/>
          <ac:spMkLst>
            <pc:docMk/>
            <pc:sldMk cId="903091908" sldId="370"/>
            <ac:spMk id="8" creationId="{21B67C31-CE1C-4C2C-BF2B-A3F30F04A5FC}"/>
          </ac:spMkLst>
        </pc:spChg>
        <pc:graphicFrameChg chg="modGraphic">
          <ac:chgData name="William Grey" userId="37b73424-c081-4fc2-b1af-363f4f3fd4f3" providerId="ADAL" clId="{9A13F410-9E84-4E82-9EC4-1F689BE71455}" dt="2022-12-02T14:40:58.131" v="2135" actId="207"/>
          <ac:graphicFrameMkLst>
            <pc:docMk/>
            <pc:sldMk cId="903091908" sldId="370"/>
            <ac:graphicFrameMk id="39" creationId="{4CBA903A-8A5C-4CCA-B71B-C204C9A2D9C9}"/>
          </ac:graphicFrameMkLst>
        </pc:graphicFrameChg>
      </pc:sldChg>
      <pc:sldChg chg="addSp delSp modSp add mod">
        <pc:chgData name="William Grey" userId="37b73424-c081-4fc2-b1af-363f4f3fd4f3" providerId="ADAL" clId="{9A13F410-9E84-4E82-9EC4-1F689BE71455}" dt="2022-12-03T08:37:45.686" v="2255" actId="1036"/>
        <pc:sldMkLst>
          <pc:docMk/>
          <pc:sldMk cId="1112590767" sldId="371"/>
        </pc:sldMkLst>
        <pc:spChg chg="mod">
          <ac:chgData name="William Grey" userId="37b73424-c081-4fc2-b1af-363f4f3fd4f3" providerId="ADAL" clId="{9A13F410-9E84-4E82-9EC4-1F689BE71455}" dt="2022-12-02T14:38:54.104" v="2102" actId="207"/>
          <ac:spMkLst>
            <pc:docMk/>
            <pc:sldMk cId="1112590767" sldId="371"/>
            <ac:spMk id="3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2T14:41:50.384" v="2147" actId="1036"/>
          <ac:spMkLst>
            <pc:docMk/>
            <pc:sldMk cId="1112590767" sldId="371"/>
            <ac:spMk id="4" creationId="{B4670D01-2985-468E-9F66-C34DB42F7E4D}"/>
          </ac:spMkLst>
        </pc:spChg>
        <pc:spChg chg="add mod">
          <ac:chgData name="William Grey" userId="37b73424-c081-4fc2-b1af-363f4f3fd4f3" providerId="ADAL" clId="{9A13F410-9E84-4E82-9EC4-1F689BE71455}" dt="2022-12-03T08:34:26.981" v="2195" actId="1037"/>
          <ac:spMkLst>
            <pc:docMk/>
            <pc:sldMk cId="1112590767" sldId="371"/>
            <ac:spMk id="7" creationId="{1B32AF28-879F-4D80-BC2A-98AAEC8495BA}"/>
          </ac:spMkLst>
        </pc:spChg>
        <pc:spChg chg="add mod">
          <ac:chgData name="William Grey" userId="37b73424-c081-4fc2-b1af-363f4f3fd4f3" providerId="ADAL" clId="{9A13F410-9E84-4E82-9EC4-1F689BE71455}" dt="2022-12-03T08:37:45.686" v="2255" actId="1036"/>
          <ac:spMkLst>
            <pc:docMk/>
            <pc:sldMk cId="1112590767" sldId="371"/>
            <ac:spMk id="8" creationId="{F3C747CB-FA43-48B3-A020-C42127732504}"/>
          </ac:spMkLst>
        </pc:spChg>
        <pc:graphicFrameChg chg="add del">
          <ac:chgData name="William Grey" userId="37b73424-c081-4fc2-b1af-363f4f3fd4f3" providerId="ADAL" clId="{9A13F410-9E84-4E82-9EC4-1F689BE71455}" dt="2022-12-02T14:42:11.019" v="2150" actId="478"/>
          <ac:graphicFrameMkLst>
            <pc:docMk/>
            <pc:sldMk cId="1112590767" sldId="371"/>
            <ac:graphicFrameMk id="5" creationId="{A01E03FE-2D7C-481D-921A-307951BDA2AB}"/>
          </ac:graphicFrameMkLst>
        </pc:graphicFrameChg>
        <pc:graphicFrameChg chg="modGraphic">
          <ac:chgData name="William Grey" userId="37b73424-c081-4fc2-b1af-363f4f3fd4f3" providerId="ADAL" clId="{9A13F410-9E84-4E82-9EC4-1F689BE71455}" dt="2022-12-02T14:42:01.149" v="2148" actId="207"/>
          <ac:graphicFrameMkLst>
            <pc:docMk/>
            <pc:sldMk cId="1112590767" sldId="371"/>
            <ac:graphicFrameMk id="39" creationId="{4CBA903A-8A5C-4CCA-B71B-C204C9A2D9C9}"/>
          </ac:graphicFrameMkLst>
        </pc:graphicFrameChg>
      </pc:sldChg>
      <pc:sldChg chg="addSp delSp modSp add mod">
        <pc:chgData name="William Grey" userId="37b73424-c081-4fc2-b1af-363f4f3fd4f3" providerId="ADAL" clId="{9A13F410-9E84-4E82-9EC4-1F689BE71455}" dt="2022-12-03T08:37:54.908" v="2258" actId="478"/>
        <pc:sldMkLst>
          <pc:docMk/>
          <pc:sldMk cId="2355052740" sldId="372"/>
        </pc:sldMkLst>
        <pc:spChg chg="mod">
          <ac:chgData name="William Grey" userId="37b73424-c081-4fc2-b1af-363f4f3fd4f3" providerId="ADAL" clId="{9A13F410-9E84-4E82-9EC4-1F689BE71455}" dt="2022-12-02T14:42:38.760" v="2164" actId="207"/>
          <ac:spMkLst>
            <pc:docMk/>
            <pc:sldMk cId="2355052740" sldId="372"/>
            <ac:spMk id="3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3T08:34:46.989" v="2196" actId="207"/>
          <ac:spMkLst>
            <pc:docMk/>
            <pc:sldMk cId="2355052740" sldId="372"/>
            <ac:spMk id="4" creationId="{B4670D01-2985-468E-9F66-C34DB42F7E4D}"/>
          </ac:spMkLst>
        </pc:spChg>
        <pc:spChg chg="add del mod">
          <ac:chgData name="William Grey" userId="37b73424-c081-4fc2-b1af-363f4f3fd4f3" providerId="ADAL" clId="{9A13F410-9E84-4E82-9EC4-1F689BE71455}" dt="2022-12-03T08:37:54.908" v="2258" actId="478"/>
          <ac:spMkLst>
            <pc:docMk/>
            <pc:sldMk cId="2355052740" sldId="372"/>
            <ac:spMk id="7" creationId="{367E726C-7642-4C84-A08D-EB6D728920C7}"/>
          </ac:spMkLst>
        </pc:spChg>
        <pc:graphicFrameChg chg="modGraphic">
          <ac:chgData name="William Grey" userId="37b73424-c081-4fc2-b1af-363f4f3fd4f3" providerId="ADAL" clId="{9A13F410-9E84-4E82-9EC4-1F689BE71455}" dt="2022-12-02T14:42:33.110" v="2163" actId="207"/>
          <ac:graphicFrameMkLst>
            <pc:docMk/>
            <pc:sldMk cId="2355052740" sldId="372"/>
            <ac:graphicFrameMk id="39" creationId="{4CBA903A-8A5C-4CCA-B71B-C204C9A2D9C9}"/>
          </ac:graphicFrameMkLst>
        </pc:graphicFrameChg>
      </pc:sldChg>
      <pc:sldChg chg="addSp modSp add mod">
        <pc:chgData name="William Grey" userId="37b73424-c081-4fc2-b1af-363f4f3fd4f3" providerId="ADAL" clId="{9A13F410-9E84-4E82-9EC4-1F689BE71455}" dt="2022-12-03T08:40:29.448" v="2314" actId="1076"/>
        <pc:sldMkLst>
          <pc:docMk/>
          <pc:sldMk cId="535371036" sldId="373"/>
        </pc:sldMkLst>
        <pc:spChg chg="mod">
          <ac:chgData name="William Grey" userId="37b73424-c081-4fc2-b1af-363f4f3fd4f3" providerId="ADAL" clId="{9A13F410-9E84-4E82-9EC4-1F689BE71455}" dt="2022-12-03T08:40:22.559" v="2312" actId="20577"/>
          <ac:spMkLst>
            <pc:docMk/>
            <pc:sldMk cId="535371036" sldId="373"/>
            <ac:spMk id="3" creationId="{00000000-0000-0000-0000-000000000000}"/>
          </ac:spMkLst>
        </pc:spChg>
        <pc:graphicFrameChg chg="add mod">
          <ac:chgData name="William Grey" userId="37b73424-c081-4fc2-b1af-363f4f3fd4f3" providerId="ADAL" clId="{9A13F410-9E84-4E82-9EC4-1F689BE71455}" dt="2022-12-03T08:40:29.448" v="2314" actId="1076"/>
          <ac:graphicFrameMkLst>
            <pc:docMk/>
            <pc:sldMk cId="535371036" sldId="373"/>
            <ac:graphicFrameMk id="5" creationId="{A848C967-AC8F-46D5-B18B-865BAFFF6EF2}"/>
          </ac:graphicFrameMkLst>
        </pc:graphicFrameChg>
      </pc:sldChg>
      <pc:sldChg chg="addSp delSp modSp add mod">
        <pc:chgData name="William Grey" userId="37b73424-c081-4fc2-b1af-363f4f3fd4f3" providerId="ADAL" clId="{9A13F410-9E84-4E82-9EC4-1F689BE71455}" dt="2022-12-03T08:51:28.174" v="2499" actId="14100"/>
        <pc:sldMkLst>
          <pc:docMk/>
          <pc:sldMk cId="246241988" sldId="374"/>
        </pc:sldMkLst>
        <pc:spChg chg="mod">
          <ac:chgData name="William Grey" userId="37b73424-c081-4fc2-b1af-363f4f3fd4f3" providerId="ADAL" clId="{9A13F410-9E84-4E82-9EC4-1F689BE71455}" dt="2022-12-03T08:50:06.019" v="2484" actId="20577"/>
          <ac:spMkLst>
            <pc:docMk/>
            <pc:sldMk cId="246241988" sldId="374"/>
            <ac:spMk id="3" creationId="{00000000-0000-0000-0000-000000000000}"/>
          </ac:spMkLst>
        </pc:spChg>
        <pc:spChg chg="add mod ord">
          <ac:chgData name="William Grey" userId="37b73424-c081-4fc2-b1af-363f4f3fd4f3" providerId="ADAL" clId="{9A13F410-9E84-4E82-9EC4-1F689BE71455}" dt="2022-12-03T08:51:28.174" v="2499" actId="14100"/>
          <ac:spMkLst>
            <pc:docMk/>
            <pc:sldMk cId="246241988" sldId="374"/>
            <ac:spMk id="4" creationId="{0B6E67B3-EB61-4462-BD9F-240F7D16C12C}"/>
          </ac:spMkLst>
        </pc:spChg>
        <pc:spChg chg="add mod">
          <ac:chgData name="William Grey" userId="37b73424-c081-4fc2-b1af-363f4f3fd4f3" providerId="ADAL" clId="{9A13F410-9E84-4E82-9EC4-1F689BE71455}" dt="2022-12-03T08:47:28.159" v="2439" actId="1036"/>
          <ac:spMkLst>
            <pc:docMk/>
            <pc:sldMk cId="246241988" sldId="374"/>
            <ac:spMk id="7" creationId="{463AC2AA-2BBA-4D34-B33D-3D9E4854BBC1}"/>
          </ac:spMkLst>
        </pc:spChg>
        <pc:spChg chg="add mod">
          <ac:chgData name="William Grey" userId="37b73424-c081-4fc2-b1af-363f4f3fd4f3" providerId="ADAL" clId="{9A13F410-9E84-4E82-9EC4-1F689BE71455}" dt="2022-12-03T08:49:57.625" v="2474" actId="1036"/>
          <ac:spMkLst>
            <pc:docMk/>
            <pc:sldMk cId="246241988" sldId="374"/>
            <ac:spMk id="8" creationId="{C1EF8B49-B2CB-4696-8B10-0A35508E7549}"/>
          </ac:spMkLst>
        </pc:spChg>
        <pc:spChg chg="add mod">
          <ac:chgData name="William Grey" userId="37b73424-c081-4fc2-b1af-363f4f3fd4f3" providerId="ADAL" clId="{9A13F410-9E84-4E82-9EC4-1F689BE71455}" dt="2022-12-03T08:49:48.506" v="2467" actId="1038"/>
          <ac:spMkLst>
            <pc:docMk/>
            <pc:sldMk cId="246241988" sldId="374"/>
            <ac:spMk id="9" creationId="{29A7A667-FAC7-4F49-8C5B-8F6EAB807E30}"/>
          </ac:spMkLst>
        </pc:spChg>
        <pc:graphicFrameChg chg="add mod">
          <ac:chgData name="William Grey" userId="37b73424-c081-4fc2-b1af-363f4f3fd4f3" providerId="ADAL" clId="{9A13F410-9E84-4E82-9EC4-1F689BE71455}" dt="2022-12-03T08:48:16.318" v="2445" actId="1076"/>
          <ac:graphicFrameMkLst>
            <pc:docMk/>
            <pc:sldMk cId="246241988" sldId="374"/>
            <ac:graphicFrameMk id="10" creationId="{B57D38BC-84D0-48D1-8942-DA27917BB51A}"/>
          </ac:graphicFrameMkLst>
        </pc:graphicFrameChg>
        <pc:graphicFrameChg chg="del mod">
          <ac:chgData name="William Grey" userId="37b73424-c081-4fc2-b1af-363f4f3fd4f3" providerId="ADAL" clId="{9A13F410-9E84-4E82-9EC4-1F689BE71455}" dt="2022-12-03T08:48:09.432" v="2443" actId="478"/>
          <ac:graphicFrameMkLst>
            <pc:docMk/>
            <pc:sldMk cId="246241988" sldId="374"/>
            <ac:graphicFrameMk id="39" creationId="{4CBA903A-8A5C-4CCA-B71B-C204C9A2D9C9}"/>
          </ac:graphicFrameMkLst>
        </pc:graphicFrameChg>
        <pc:picChg chg="add mod">
          <ac:chgData name="William Grey" userId="37b73424-c081-4fc2-b1af-363f4f3fd4f3" providerId="ADAL" clId="{9A13F410-9E84-4E82-9EC4-1F689BE71455}" dt="2022-12-03T08:47:23.284" v="2436" actId="1076"/>
          <ac:picMkLst>
            <pc:docMk/>
            <pc:sldMk cId="246241988" sldId="374"/>
            <ac:picMk id="6" creationId="{79899784-111B-40F4-B9D3-A5CC3A360951}"/>
          </ac:picMkLst>
        </pc:picChg>
        <pc:picChg chg="del mod">
          <ac:chgData name="William Grey" userId="37b73424-c081-4fc2-b1af-363f4f3fd4f3" providerId="ADAL" clId="{9A13F410-9E84-4E82-9EC4-1F689BE71455}" dt="2022-12-03T08:43:43.508" v="2379" actId="478"/>
          <ac:picMkLst>
            <pc:docMk/>
            <pc:sldMk cId="246241988" sldId="374"/>
            <ac:picMk id="40" creationId="{AFB7CBB2-0F59-4032-8FA2-7CBB9EDC7D2D}"/>
          </ac:picMkLst>
        </pc:picChg>
      </pc:sldChg>
      <pc:sldChg chg="addSp delSp modSp add mod">
        <pc:chgData name="William Grey" userId="37b73424-c081-4fc2-b1af-363f4f3fd4f3" providerId="ADAL" clId="{9A13F410-9E84-4E82-9EC4-1F689BE71455}" dt="2022-12-03T08:48:04.101" v="2442" actId="1076"/>
        <pc:sldMkLst>
          <pc:docMk/>
          <pc:sldMk cId="1173247859" sldId="375"/>
        </pc:sldMkLst>
        <pc:spChg chg="del">
          <ac:chgData name="William Grey" userId="37b73424-c081-4fc2-b1af-363f4f3fd4f3" providerId="ADAL" clId="{9A13F410-9E84-4E82-9EC4-1F689BE71455}" dt="2022-12-03T08:45:12.358" v="2390" actId="478"/>
          <ac:spMkLst>
            <pc:docMk/>
            <pc:sldMk cId="1173247859" sldId="375"/>
            <ac:spMk id="7" creationId="{463AC2AA-2BBA-4D34-B33D-3D9E4854BBC1}"/>
          </ac:spMkLst>
        </pc:spChg>
        <pc:spChg chg="del">
          <ac:chgData name="William Grey" userId="37b73424-c081-4fc2-b1af-363f4f3fd4f3" providerId="ADAL" clId="{9A13F410-9E84-4E82-9EC4-1F689BE71455}" dt="2022-12-03T08:45:16.163" v="2392" actId="478"/>
          <ac:spMkLst>
            <pc:docMk/>
            <pc:sldMk cId="1173247859" sldId="375"/>
            <ac:spMk id="8" creationId="{C1EF8B49-B2CB-4696-8B10-0A35508E7549}"/>
          </ac:spMkLst>
        </pc:spChg>
        <pc:spChg chg="del">
          <ac:chgData name="William Grey" userId="37b73424-c081-4fc2-b1af-363f4f3fd4f3" providerId="ADAL" clId="{9A13F410-9E84-4E82-9EC4-1F689BE71455}" dt="2022-12-03T08:45:14.290" v="2391" actId="478"/>
          <ac:spMkLst>
            <pc:docMk/>
            <pc:sldMk cId="1173247859" sldId="375"/>
            <ac:spMk id="9" creationId="{29A7A667-FAC7-4F49-8C5B-8F6EAB807E30}"/>
          </ac:spMkLst>
        </pc:spChg>
        <pc:graphicFrameChg chg="add mod">
          <ac:chgData name="William Grey" userId="37b73424-c081-4fc2-b1af-363f4f3fd4f3" providerId="ADAL" clId="{9A13F410-9E84-4E82-9EC4-1F689BE71455}" dt="2022-12-03T08:48:04.101" v="2442" actId="1076"/>
          <ac:graphicFrameMkLst>
            <pc:docMk/>
            <pc:sldMk cId="1173247859" sldId="375"/>
            <ac:graphicFrameMk id="10" creationId="{446F733B-C6DD-4F1F-9661-54C6EBEA2CF6}"/>
          </ac:graphicFrameMkLst>
        </pc:graphicFrameChg>
        <pc:graphicFrameChg chg="del">
          <ac:chgData name="William Grey" userId="37b73424-c081-4fc2-b1af-363f4f3fd4f3" providerId="ADAL" clId="{9A13F410-9E84-4E82-9EC4-1F689BE71455}" dt="2022-12-03T08:48:00.310" v="2440" actId="478"/>
          <ac:graphicFrameMkLst>
            <pc:docMk/>
            <pc:sldMk cId="1173247859" sldId="375"/>
            <ac:graphicFrameMk id="39" creationId="{4CBA903A-8A5C-4CCA-B71B-C204C9A2D9C9}"/>
          </ac:graphicFrameMkLst>
        </pc:graphicFrameChg>
      </pc:sldChg>
      <pc:sldChg chg="add del">
        <pc:chgData name="William Grey" userId="37b73424-c081-4fc2-b1af-363f4f3fd4f3" providerId="ADAL" clId="{9A13F410-9E84-4E82-9EC4-1F689BE71455}" dt="2022-12-03T08:48:24.230" v="2446" actId="47"/>
        <pc:sldMkLst>
          <pc:docMk/>
          <pc:sldMk cId="417941109" sldId="376"/>
        </pc:sldMkLst>
      </pc:sldChg>
      <pc:sldChg chg="modSp add mod">
        <pc:chgData name="William Grey" userId="37b73424-c081-4fc2-b1af-363f4f3fd4f3" providerId="ADAL" clId="{9A13F410-9E84-4E82-9EC4-1F689BE71455}" dt="2022-12-03T08:52:58.826" v="2516" actId="207"/>
        <pc:sldMkLst>
          <pc:docMk/>
          <pc:sldMk cId="3810099494" sldId="376"/>
        </pc:sldMkLst>
        <pc:spChg chg="mod">
          <ac:chgData name="William Grey" userId="37b73424-c081-4fc2-b1af-363f4f3fd4f3" providerId="ADAL" clId="{9A13F410-9E84-4E82-9EC4-1F689BE71455}" dt="2022-12-03T08:52:58.826" v="2516" actId="207"/>
          <ac:spMkLst>
            <pc:docMk/>
            <pc:sldMk cId="3810099494" sldId="376"/>
            <ac:spMk id="3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3T08:52:02.791" v="2502" actId="14100"/>
          <ac:spMkLst>
            <pc:docMk/>
            <pc:sldMk cId="3810099494" sldId="376"/>
            <ac:spMk id="4" creationId="{0B6E67B3-EB61-4462-BD9F-240F7D16C12C}"/>
          </ac:spMkLst>
        </pc:spChg>
        <pc:spChg chg="mod">
          <ac:chgData name="William Grey" userId="37b73424-c081-4fc2-b1af-363f4f3fd4f3" providerId="ADAL" clId="{9A13F410-9E84-4E82-9EC4-1F689BE71455}" dt="2022-12-03T08:52:22.042" v="2511" actId="1076"/>
          <ac:spMkLst>
            <pc:docMk/>
            <pc:sldMk cId="3810099494" sldId="376"/>
            <ac:spMk id="7" creationId="{463AC2AA-2BBA-4D34-B33D-3D9E4854BBC1}"/>
          </ac:spMkLst>
        </pc:spChg>
        <pc:spChg chg="mod">
          <ac:chgData name="William Grey" userId="37b73424-c081-4fc2-b1af-363f4f3fd4f3" providerId="ADAL" clId="{9A13F410-9E84-4E82-9EC4-1F689BE71455}" dt="2022-12-03T08:52:25.289" v="2512" actId="1076"/>
          <ac:spMkLst>
            <pc:docMk/>
            <pc:sldMk cId="3810099494" sldId="376"/>
            <ac:spMk id="8" creationId="{C1EF8B49-B2CB-4696-8B10-0A35508E7549}"/>
          </ac:spMkLst>
        </pc:spChg>
        <pc:spChg chg="mod">
          <ac:chgData name="William Grey" userId="37b73424-c081-4fc2-b1af-363f4f3fd4f3" providerId="ADAL" clId="{9A13F410-9E84-4E82-9EC4-1F689BE71455}" dt="2022-12-03T08:52:16.970" v="2509" actId="1038"/>
          <ac:spMkLst>
            <pc:docMk/>
            <pc:sldMk cId="3810099494" sldId="376"/>
            <ac:spMk id="9" creationId="{29A7A667-FAC7-4F49-8C5B-8F6EAB807E30}"/>
          </ac:spMkLst>
        </pc:spChg>
      </pc:sldChg>
      <pc:sldChg chg="add del">
        <pc:chgData name="William Grey" userId="37b73424-c081-4fc2-b1af-363f4f3fd4f3" providerId="ADAL" clId="{9A13F410-9E84-4E82-9EC4-1F689BE71455}" dt="2022-12-03T08:48:46.344" v="2450" actId="47"/>
        <pc:sldMkLst>
          <pc:docMk/>
          <pc:sldMk cId="3313582800" sldId="377"/>
        </pc:sldMkLst>
      </pc:sldChg>
      <pc:sldChg chg="modSp add mod">
        <pc:chgData name="William Grey" userId="37b73424-c081-4fc2-b1af-363f4f3fd4f3" providerId="ADAL" clId="{9A13F410-9E84-4E82-9EC4-1F689BE71455}" dt="2022-12-03T08:53:57.368" v="2533" actId="207"/>
        <pc:sldMkLst>
          <pc:docMk/>
          <pc:sldMk cId="3937350399" sldId="377"/>
        </pc:sldMkLst>
        <pc:spChg chg="mod">
          <ac:chgData name="William Grey" userId="37b73424-c081-4fc2-b1af-363f4f3fd4f3" providerId="ADAL" clId="{9A13F410-9E84-4E82-9EC4-1F689BE71455}" dt="2022-12-03T08:53:57.368" v="2533" actId="207"/>
          <ac:spMkLst>
            <pc:docMk/>
            <pc:sldMk cId="3937350399" sldId="377"/>
            <ac:spMk id="3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3T08:53:28.215" v="2526" actId="1036"/>
          <ac:spMkLst>
            <pc:docMk/>
            <pc:sldMk cId="3937350399" sldId="377"/>
            <ac:spMk id="4" creationId="{0B6E67B3-EB61-4462-BD9F-240F7D16C12C}"/>
          </ac:spMkLst>
        </pc:spChg>
        <pc:spChg chg="mod">
          <ac:chgData name="William Grey" userId="37b73424-c081-4fc2-b1af-363f4f3fd4f3" providerId="ADAL" clId="{9A13F410-9E84-4E82-9EC4-1F689BE71455}" dt="2022-12-03T08:53:43.768" v="2531" actId="1076"/>
          <ac:spMkLst>
            <pc:docMk/>
            <pc:sldMk cId="3937350399" sldId="377"/>
            <ac:spMk id="7" creationId="{463AC2AA-2BBA-4D34-B33D-3D9E4854BBC1}"/>
          </ac:spMkLst>
        </pc:spChg>
        <pc:spChg chg="mod">
          <ac:chgData name="William Grey" userId="37b73424-c081-4fc2-b1af-363f4f3fd4f3" providerId="ADAL" clId="{9A13F410-9E84-4E82-9EC4-1F689BE71455}" dt="2022-12-03T08:53:37.761" v="2529" actId="1076"/>
          <ac:spMkLst>
            <pc:docMk/>
            <pc:sldMk cId="3937350399" sldId="377"/>
            <ac:spMk id="8" creationId="{C1EF8B49-B2CB-4696-8B10-0A35508E7549}"/>
          </ac:spMkLst>
        </pc:spChg>
        <pc:spChg chg="mod">
          <ac:chgData name="William Grey" userId="37b73424-c081-4fc2-b1af-363f4f3fd4f3" providerId="ADAL" clId="{9A13F410-9E84-4E82-9EC4-1F689BE71455}" dt="2022-12-03T08:53:40.377" v="2530" actId="1076"/>
          <ac:spMkLst>
            <pc:docMk/>
            <pc:sldMk cId="3937350399" sldId="377"/>
            <ac:spMk id="9" creationId="{29A7A667-FAC7-4F49-8C5B-8F6EAB807E30}"/>
          </ac:spMkLst>
        </pc:spChg>
      </pc:sldChg>
      <pc:sldChg chg="add del">
        <pc:chgData name="William Grey" userId="37b73424-c081-4fc2-b1af-363f4f3fd4f3" providerId="ADAL" clId="{9A13F410-9E84-4E82-9EC4-1F689BE71455}" dt="2022-12-03T08:48:26.907" v="2447" actId="47"/>
        <pc:sldMkLst>
          <pc:docMk/>
          <pc:sldMk cId="2391264517" sldId="378"/>
        </pc:sldMkLst>
      </pc:sldChg>
      <pc:sldChg chg="addSp delSp modSp add mod">
        <pc:chgData name="William Grey" userId="37b73424-c081-4fc2-b1af-363f4f3fd4f3" providerId="ADAL" clId="{9A13F410-9E84-4E82-9EC4-1F689BE71455}" dt="2022-12-03T08:57:02.883" v="2560" actId="478"/>
        <pc:sldMkLst>
          <pc:docMk/>
          <pc:sldMk cId="3725753371" sldId="378"/>
        </pc:sldMkLst>
        <pc:spChg chg="mod">
          <ac:chgData name="William Grey" userId="37b73424-c081-4fc2-b1af-363f4f3fd4f3" providerId="ADAL" clId="{9A13F410-9E84-4E82-9EC4-1F689BE71455}" dt="2022-12-03T08:56:50.253" v="2558" actId="207"/>
          <ac:spMkLst>
            <pc:docMk/>
            <pc:sldMk cId="3725753371" sldId="378"/>
            <ac:spMk id="3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3T08:54:42.380" v="2537" actId="1076"/>
          <ac:spMkLst>
            <pc:docMk/>
            <pc:sldMk cId="3725753371" sldId="378"/>
            <ac:spMk id="4" creationId="{0B6E67B3-EB61-4462-BD9F-240F7D16C12C}"/>
          </ac:spMkLst>
        </pc:spChg>
        <pc:spChg chg="mod">
          <ac:chgData name="William Grey" userId="37b73424-c081-4fc2-b1af-363f4f3fd4f3" providerId="ADAL" clId="{9A13F410-9E84-4E82-9EC4-1F689BE71455}" dt="2022-12-03T08:55:00.967" v="2541" actId="1076"/>
          <ac:spMkLst>
            <pc:docMk/>
            <pc:sldMk cId="3725753371" sldId="378"/>
            <ac:spMk id="7" creationId="{463AC2AA-2BBA-4D34-B33D-3D9E4854BBC1}"/>
          </ac:spMkLst>
        </pc:spChg>
        <pc:spChg chg="del">
          <ac:chgData name="William Grey" userId="37b73424-c081-4fc2-b1af-363f4f3fd4f3" providerId="ADAL" clId="{9A13F410-9E84-4E82-9EC4-1F689BE71455}" dt="2022-12-03T08:54:55.501" v="2540" actId="21"/>
          <ac:spMkLst>
            <pc:docMk/>
            <pc:sldMk cId="3725753371" sldId="378"/>
            <ac:spMk id="8" creationId="{C1EF8B49-B2CB-4696-8B10-0A35508E7549}"/>
          </ac:spMkLst>
        </pc:spChg>
        <pc:spChg chg="mod">
          <ac:chgData name="William Grey" userId="37b73424-c081-4fc2-b1af-363f4f3fd4f3" providerId="ADAL" clId="{9A13F410-9E84-4E82-9EC4-1F689BE71455}" dt="2022-12-03T08:55:05.335" v="2542" actId="1076"/>
          <ac:spMkLst>
            <pc:docMk/>
            <pc:sldMk cId="3725753371" sldId="378"/>
            <ac:spMk id="9" creationId="{29A7A667-FAC7-4F49-8C5B-8F6EAB807E30}"/>
          </ac:spMkLst>
        </pc:spChg>
        <pc:spChg chg="add del mod">
          <ac:chgData name="William Grey" userId="37b73424-c081-4fc2-b1af-363f4f3fd4f3" providerId="ADAL" clId="{9A13F410-9E84-4E82-9EC4-1F689BE71455}" dt="2022-12-03T08:57:02.883" v="2560" actId="478"/>
          <ac:spMkLst>
            <pc:docMk/>
            <pc:sldMk cId="3725753371" sldId="378"/>
            <ac:spMk id="11" creationId="{E9CFB894-8D0F-4058-B039-386334CE7BB9}"/>
          </ac:spMkLst>
        </pc:spChg>
        <pc:picChg chg="mod">
          <ac:chgData name="William Grey" userId="37b73424-c081-4fc2-b1af-363f4f3fd4f3" providerId="ADAL" clId="{9A13F410-9E84-4E82-9EC4-1F689BE71455}" dt="2022-12-03T08:55:51.161" v="2549" actId="1076"/>
          <ac:picMkLst>
            <pc:docMk/>
            <pc:sldMk cId="3725753371" sldId="378"/>
            <ac:picMk id="6" creationId="{79899784-111B-40F4-B9D3-A5CC3A360951}"/>
          </ac:picMkLst>
        </pc:picChg>
      </pc:sldChg>
      <pc:sldChg chg="delSp modSp add mod ord">
        <pc:chgData name="William Grey" userId="37b73424-c081-4fc2-b1af-363f4f3fd4f3" providerId="ADAL" clId="{9A13F410-9E84-4E82-9EC4-1F689BE71455}" dt="2022-12-03T08:56:27.770" v="2552" actId="20577"/>
        <pc:sldMkLst>
          <pc:docMk/>
          <pc:sldMk cId="1443592678" sldId="379"/>
        </pc:sldMkLst>
        <pc:spChg chg="mod">
          <ac:chgData name="William Grey" userId="37b73424-c081-4fc2-b1af-363f4f3fd4f3" providerId="ADAL" clId="{9A13F410-9E84-4E82-9EC4-1F689BE71455}" dt="2022-12-03T08:56:27.770" v="2552" actId="20577"/>
          <ac:spMkLst>
            <pc:docMk/>
            <pc:sldMk cId="1443592678" sldId="379"/>
            <ac:spMk id="3" creationId="{00000000-0000-0000-0000-000000000000}"/>
          </ac:spMkLst>
        </pc:spChg>
        <pc:spChg chg="del">
          <ac:chgData name="William Grey" userId="37b73424-c081-4fc2-b1af-363f4f3fd4f3" providerId="ADAL" clId="{9A13F410-9E84-4E82-9EC4-1F689BE71455}" dt="2022-12-03T08:55:19.069" v="2545" actId="478"/>
          <ac:spMkLst>
            <pc:docMk/>
            <pc:sldMk cId="1443592678" sldId="379"/>
            <ac:spMk id="11" creationId="{E9CFB894-8D0F-4058-B039-386334CE7BB9}"/>
          </ac:spMkLst>
        </pc:spChg>
      </pc:sldChg>
      <pc:sldChg chg="add del">
        <pc:chgData name="William Grey" userId="37b73424-c081-4fc2-b1af-363f4f3fd4f3" providerId="ADAL" clId="{9A13F410-9E84-4E82-9EC4-1F689BE71455}" dt="2022-12-03T08:48:29.052" v="2448" actId="47"/>
        <pc:sldMkLst>
          <pc:docMk/>
          <pc:sldMk cId="3503252150" sldId="379"/>
        </pc:sldMkLst>
      </pc:sldChg>
      <pc:sldChg chg="modSp add mod">
        <pc:chgData name="William Grey" userId="37b73424-c081-4fc2-b1af-363f4f3fd4f3" providerId="ADAL" clId="{9A13F410-9E84-4E82-9EC4-1F689BE71455}" dt="2022-12-03T08:58:00.766" v="2568" actId="207"/>
        <pc:sldMkLst>
          <pc:docMk/>
          <pc:sldMk cId="630953228" sldId="380"/>
        </pc:sldMkLst>
        <pc:spChg chg="mod">
          <ac:chgData name="William Grey" userId="37b73424-c081-4fc2-b1af-363f4f3fd4f3" providerId="ADAL" clId="{9A13F410-9E84-4E82-9EC4-1F689BE71455}" dt="2022-12-03T08:58:00.766" v="2568" actId="207"/>
          <ac:spMkLst>
            <pc:docMk/>
            <pc:sldMk cId="630953228" sldId="380"/>
            <ac:spMk id="3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3T08:57:36.030" v="2563" actId="1076"/>
          <ac:spMkLst>
            <pc:docMk/>
            <pc:sldMk cId="630953228" sldId="380"/>
            <ac:spMk id="4" creationId="{0B6E67B3-EB61-4462-BD9F-240F7D16C12C}"/>
          </ac:spMkLst>
        </pc:spChg>
        <pc:spChg chg="mod">
          <ac:chgData name="William Grey" userId="37b73424-c081-4fc2-b1af-363f4f3fd4f3" providerId="ADAL" clId="{9A13F410-9E84-4E82-9EC4-1F689BE71455}" dt="2022-12-03T08:57:29.419" v="2562" actId="1076"/>
          <ac:spMkLst>
            <pc:docMk/>
            <pc:sldMk cId="630953228" sldId="380"/>
            <ac:spMk id="9" creationId="{29A7A667-FAC7-4F49-8C5B-8F6EAB807E30}"/>
          </ac:spMkLst>
        </pc:spChg>
        <pc:spChg chg="mod">
          <ac:chgData name="William Grey" userId="37b73424-c081-4fc2-b1af-363f4f3fd4f3" providerId="ADAL" clId="{9A13F410-9E84-4E82-9EC4-1F689BE71455}" dt="2022-12-03T08:57:24.439" v="2561" actId="1076"/>
          <ac:spMkLst>
            <pc:docMk/>
            <pc:sldMk cId="630953228" sldId="380"/>
            <ac:spMk id="11" creationId="{E9CFB894-8D0F-4058-B039-386334CE7BB9}"/>
          </ac:spMkLst>
        </pc:spChg>
      </pc:sldChg>
      <pc:sldChg chg="add del">
        <pc:chgData name="William Grey" userId="37b73424-c081-4fc2-b1af-363f4f3fd4f3" providerId="ADAL" clId="{9A13F410-9E84-4E82-9EC4-1F689BE71455}" dt="2022-12-03T08:48:31.986" v="2449" actId="47"/>
        <pc:sldMkLst>
          <pc:docMk/>
          <pc:sldMk cId="889075197" sldId="380"/>
        </pc:sldMkLst>
      </pc:sldChg>
      <pc:sldChg chg="modSp add mod">
        <pc:chgData name="William Grey" userId="37b73424-c081-4fc2-b1af-363f4f3fd4f3" providerId="ADAL" clId="{9A13F410-9E84-4E82-9EC4-1F689BE71455}" dt="2022-12-03T08:59:31.932" v="2580" actId="1036"/>
        <pc:sldMkLst>
          <pc:docMk/>
          <pc:sldMk cId="3642862321" sldId="381"/>
        </pc:sldMkLst>
        <pc:spChg chg="mod">
          <ac:chgData name="William Grey" userId="37b73424-c081-4fc2-b1af-363f4f3fd4f3" providerId="ADAL" clId="{9A13F410-9E84-4E82-9EC4-1F689BE71455}" dt="2022-12-03T08:59:13.766" v="2577" actId="20577"/>
          <ac:spMkLst>
            <pc:docMk/>
            <pc:sldMk cId="3642862321" sldId="381"/>
            <ac:spMk id="3" creationId="{00000000-0000-0000-0000-000000000000}"/>
          </ac:spMkLst>
        </pc:spChg>
        <pc:spChg chg="mod">
          <ac:chgData name="William Grey" userId="37b73424-c081-4fc2-b1af-363f4f3fd4f3" providerId="ADAL" clId="{9A13F410-9E84-4E82-9EC4-1F689BE71455}" dt="2022-12-03T08:59:31.932" v="2580" actId="1036"/>
          <ac:spMkLst>
            <pc:docMk/>
            <pc:sldMk cId="3642862321" sldId="381"/>
            <ac:spMk id="4" creationId="{0B6E67B3-EB61-4462-BD9F-240F7D16C12C}"/>
          </ac:spMkLst>
        </pc:spChg>
        <pc:spChg chg="mod">
          <ac:chgData name="William Grey" userId="37b73424-c081-4fc2-b1af-363f4f3fd4f3" providerId="ADAL" clId="{9A13F410-9E84-4E82-9EC4-1F689BE71455}" dt="2022-12-03T08:59:04.250" v="2574" actId="1076"/>
          <ac:spMkLst>
            <pc:docMk/>
            <pc:sldMk cId="3642862321" sldId="381"/>
            <ac:spMk id="7" creationId="{463AC2AA-2BBA-4D34-B33D-3D9E4854BBC1}"/>
          </ac:spMkLst>
        </pc:spChg>
        <pc:spChg chg="mod">
          <ac:chgData name="William Grey" userId="37b73424-c081-4fc2-b1af-363f4f3fd4f3" providerId="ADAL" clId="{9A13F410-9E84-4E82-9EC4-1F689BE71455}" dt="2022-12-03T08:59:11.612" v="2575" actId="1076"/>
          <ac:spMkLst>
            <pc:docMk/>
            <pc:sldMk cId="3642862321" sldId="381"/>
            <ac:spMk id="9" creationId="{29A7A667-FAC7-4F49-8C5B-8F6EAB807E30}"/>
          </ac:spMkLst>
        </pc:spChg>
        <pc:spChg chg="mod">
          <ac:chgData name="William Grey" userId="37b73424-c081-4fc2-b1af-363f4f3fd4f3" providerId="ADAL" clId="{9A13F410-9E84-4E82-9EC4-1F689BE71455}" dt="2022-12-03T08:59:01.821" v="2573" actId="1076"/>
          <ac:spMkLst>
            <pc:docMk/>
            <pc:sldMk cId="3642862321" sldId="381"/>
            <ac:spMk id="11" creationId="{E9CFB894-8D0F-4058-B039-386334CE7BB9}"/>
          </ac:spMkLst>
        </pc:spChg>
      </pc:sldChg>
      <pc:sldChg chg="delSp add mod">
        <pc:chgData name="William Grey" userId="37b73424-c081-4fc2-b1af-363f4f3fd4f3" providerId="ADAL" clId="{9A13F410-9E84-4E82-9EC4-1F689BE71455}" dt="2022-12-03T09:00:22.347" v="2585" actId="478"/>
        <pc:sldMkLst>
          <pc:docMk/>
          <pc:sldMk cId="1518547718" sldId="382"/>
        </pc:sldMkLst>
        <pc:spChg chg="del">
          <ac:chgData name="William Grey" userId="37b73424-c081-4fc2-b1af-363f4f3fd4f3" providerId="ADAL" clId="{9A13F410-9E84-4E82-9EC4-1F689BE71455}" dt="2022-12-03T09:00:22.347" v="2585" actId="478"/>
          <ac:spMkLst>
            <pc:docMk/>
            <pc:sldMk cId="1518547718" sldId="382"/>
            <ac:spMk id="4" creationId="{0B6E67B3-EB61-4462-BD9F-240F7D16C12C}"/>
          </ac:spMkLst>
        </pc:spChg>
        <pc:spChg chg="del">
          <ac:chgData name="William Grey" userId="37b73424-c081-4fc2-b1af-363f4f3fd4f3" providerId="ADAL" clId="{9A13F410-9E84-4E82-9EC4-1F689BE71455}" dt="2022-12-03T09:00:14.666" v="2582" actId="478"/>
          <ac:spMkLst>
            <pc:docMk/>
            <pc:sldMk cId="1518547718" sldId="382"/>
            <ac:spMk id="7" creationId="{463AC2AA-2BBA-4D34-B33D-3D9E4854BBC1}"/>
          </ac:spMkLst>
        </pc:spChg>
        <pc:spChg chg="del">
          <ac:chgData name="William Grey" userId="37b73424-c081-4fc2-b1af-363f4f3fd4f3" providerId="ADAL" clId="{9A13F410-9E84-4E82-9EC4-1F689BE71455}" dt="2022-12-03T09:00:19.134" v="2584" actId="478"/>
          <ac:spMkLst>
            <pc:docMk/>
            <pc:sldMk cId="1518547718" sldId="382"/>
            <ac:spMk id="9" creationId="{29A7A667-FAC7-4F49-8C5B-8F6EAB807E30}"/>
          </ac:spMkLst>
        </pc:spChg>
        <pc:spChg chg="del">
          <ac:chgData name="William Grey" userId="37b73424-c081-4fc2-b1af-363f4f3fd4f3" providerId="ADAL" clId="{9A13F410-9E84-4E82-9EC4-1F689BE71455}" dt="2022-12-03T09:00:16.729" v="2583" actId="478"/>
          <ac:spMkLst>
            <pc:docMk/>
            <pc:sldMk cId="1518547718" sldId="382"/>
            <ac:spMk id="11" creationId="{E9CFB894-8D0F-4058-B039-386334CE7BB9}"/>
          </ac:spMkLst>
        </pc:spChg>
      </pc:sldChg>
    </pc:docChg>
  </pc:docChgLst>
  <pc:docChgLst>
    <pc:chgData name="William Grey" userId="37b73424-c081-4fc2-b1af-363f4f3fd4f3" providerId="ADAL" clId="{75684486-B251-4CC2-85C6-5CD40F0EE62B}"/>
    <pc:docChg chg="addSld modSld">
      <pc:chgData name="William Grey" userId="37b73424-c081-4fc2-b1af-363f4f3fd4f3" providerId="ADAL" clId="{75684486-B251-4CC2-85C6-5CD40F0EE62B}" dt="2021-06-07T13:17:50.609" v="128" actId="20577"/>
      <pc:docMkLst>
        <pc:docMk/>
      </pc:docMkLst>
      <pc:sldChg chg="modSp new mod">
        <pc:chgData name="William Grey" userId="37b73424-c081-4fc2-b1af-363f4f3fd4f3" providerId="ADAL" clId="{75684486-B251-4CC2-85C6-5CD40F0EE62B}" dt="2021-06-07T13:17:50.609" v="128" actId="20577"/>
        <pc:sldMkLst>
          <pc:docMk/>
          <pc:sldMk cId="3471069190" sldId="354"/>
        </pc:sldMkLst>
        <pc:spChg chg="mod">
          <ac:chgData name="William Grey" userId="37b73424-c081-4fc2-b1af-363f4f3fd4f3" providerId="ADAL" clId="{75684486-B251-4CC2-85C6-5CD40F0EE62B}" dt="2021-06-07T13:15:13.430" v="12" actId="20577"/>
          <ac:spMkLst>
            <pc:docMk/>
            <pc:sldMk cId="3471069190" sldId="354"/>
            <ac:spMk id="2" creationId="{073A1F90-99A5-46B4-A48C-5DE1B098BB08}"/>
          </ac:spMkLst>
        </pc:spChg>
        <pc:spChg chg="mod">
          <ac:chgData name="William Grey" userId="37b73424-c081-4fc2-b1af-363f4f3fd4f3" providerId="ADAL" clId="{75684486-B251-4CC2-85C6-5CD40F0EE62B}" dt="2021-06-07T13:17:50.609" v="128" actId="20577"/>
          <ac:spMkLst>
            <pc:docMk/>
            <pc:sldMk cId="3471069190" sldId="354"/>
            <ac:spMk id="3" creationId="{A2C896BF-6EEC-4605-89A6-4407B88285F7}"/>
          </ac:spMkLst>
        </pc:spChg>
      </pc:sldChg>
    </pc:docChg>
  </pc:docChgLst>
  <pc:docChgLst>
    <pc:chgData name="William Grey" userId="37b73424-c081-4fc2-b1af-363f4f3fd4f3" providerId="ADAL" clId="{F9840B75-E308-47D4-BE6B-B17A4E220E44}"/>
    <pc:docChg chg="undo custSel addSld modSld">
      <pc:chgData name="William Grey" userId="37b73424-c081-4fc2-b1af-363f4f3fd4f3" providerId="ADAL" clId="{F9840B75-E308-47D4-BE6B-B17A4E220E44}" dt="2023-03-17T13:44:36.083" v="65"/>
      <pc:docMkLst>
        <pc:docMk/>
      </pc:docMkLst>
      <pc:sldChg chg="modSp mod">
        <pc:chgData name="William Grey" userId="37b73424-c081-4fc2-b1af-363f4f3fd4f3" providerId="ADAL" clId="{F9840B75-E308-47D4-BE6B-B17A4E220E44}" dt="2023-03-16T12:46:55.598" v="2"/>
        <pc:sldMkLst>
          <pc:docMk/>
          <pc:sldMk cId="1924663649" sldId="305"/>
        </pc:sldMkLst>
        <pc:spChg chg="mod">
          <ac:chgData name="William Grey" userId="37b73424-c081-4fc2-b1af-363f4f3fd4f3" providerId="ADAL" clId="{F9840B75-E308-47D4-BE6B-B17A4E220E44}" dt="2023-03-16T12:46:55.598" v="2"/>
          <ac:spMkLst>
            <pc:docMk/>
            <pc:sldMk cId="1924663649" sldId="30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F9840B75-E308-47D4-BE6B-B17A4E220E44}" dt="2023-03-17T13:04:44.546" v="60" actId="20577"/>
        <pc:sldMkLst>
          <pc:docMk/>
          <pc:sldMk cId="2547731327" sldId="332"/>
        </pc:sldMkLst>
        <pc:spChg chg="mod">
          <ac:chgData name="William Grey" userId="37b73424-c081-4fc2-b1af-363f4f3fd4f3" providerId="ADAL" clId="{F9840B75-E308-47D4-BE6B-B17A4E220E44}" dt="2023-03-17T13:04:44.546" v="60" actId="20577"/>
          <ac:spMkLst>
            <pc:docMk/>
            <pc:sldMk cId="2547731327" sldId="332"/>
            <ac:spMk id="2" creationId="{00000000-0000-0000-0000-000000000000}"/>
          </ac:spMkLst>
        </pc:spChg>
      </pc:sldChg>
      <pc:sldChg chg="addSp modSp mod modTransition modAnim">
        <pc:chgData name="William Grey" userId="37b73424-c081-4fc2-b1af-363f4f3fd4f3" providerId="ADAL" clId="{F9840B75-E308-47D4-BE6B-B17A4E220E44}" dt="2023-03-16T13:11:24.495" v="47"/>
        <pc:sldMkLst>
          <pc:docMk/>
          <pc:sldMk cId="265276049" sldId="364"/>
        </pc:sldMkLst>
        <pc:spChg chg="mod">
          <ac:chgData name="William Grey" userId="37b73424-c081-4fc2-b1af-363f4f3fd4f3" providerId="ADAL" clId="{F9840B75-E308-47D4-BE6B-B17A4E220E44}" dt="2023-03-16T12:50:30.950" v="32" actId="20577"/>
          <ac:spMkLst>
            <pc:docMk/>
            <pc:sldMk cId="265276049" sldId="364"/>
            <ac:spMk id="2" creationId="{00000000-0000-0000-0000-000000000000}"/>
          </ac:spMkLst>
        </pc:spChg>
        <pc:picChg chg="add mod">
          <ac:chgData name="William Grey" userId="37b73424-c081-4fc2-b1af-363f4f3fd4f3" providerId="ADAL" clId="{F9840B75-E308-47D4-BE6B-B17A4E220E44}" dt="2023-03-16T13:06:55.102" v="42"/>
          <ac:picMkLst>
            <pc:docMk/>
            <pc:sldMk cId="265276049" sldId="364"/>
            <ac:picMk id="4" creationId="{C32F911D-BCDE-4B47-81EF-BF485AA638AA}"/>
          </ac:picMkLst>
        </pc:picChg>
        <pc:picChg chg="add mod">
          <ac:chgData name="William Grey" userId="37b73424-c081-4fc2-b1af-363f4f3fd4f3" providerId="ADAL" clId="{F9840B75-E308-47D4-BE6B-B17A4E220E44}" dt="2023-03-16T13:11:24.495" v="47"/>
          <ac:picMkLst>
            <pc:docMk/>
            <pc:sldMk cId="265276049" sldId="364"/>
            <ac:picMk id="5" creationId="{C26877EC-DF05-403B-BBF5-7EDD33661C80}"/>
          </ac:picMkLst>
        </pc:picChg>
      </pc:sldChg>
      <pc:sldChg chg="addSp delSp modSp mod modTransition modAnim">
        <pc:chgData name="William Grey" userId="37b73424-c081-4fc2-b1af-363f4f3fd4f3" providerId="ADAL" clId="{F9840B75-E308-47D4-BE6B-B17A4E220E44}" dt="2023-03-16T13:11:24.495" v="47"/>
        <pc:sldMkLst>
          <pc:docMk/>
          <pc:sldMk cId="253518983" sldId="365"/>
        </pc:sldMkLst>
        <pc:spChg chg="mod">
          <ac:chgData name="William Grey" userId="37b73424-c081-4fc2-b1af-363f4f3fd4f3" providerId="ADAL" clId="{F9840B75-E308-47D4-BE6B-B17A4E220E44}" dt="2023-03-16T12:50:37.514" v="33"/>
          <ac:spMkLst>
            <pc:docMk/>
            <pc:sldMk cId="253518983" sldId="365"/>
            <ac:spMk id="2" creationId="{00000000-0000-0000-0000-000000000000}"/>
          </ac:spMkLst>
        </pc:spChg>
        <pc:picChg chg="add mod">
          <ac:chgData name="William Grey" userId="37b73424-c081-4fc2-b1af-363f4f3fd4f3" providerId="ADAL" clId="{F9840B75-E308-47D4-BE6B-B17A4E220E44}" dt="2023-03-16T13:06:55.102" v="42"/>
          <ac:picMkLst>
            <pc:docMk/>
            <pc:sldMk cId="253518983" sldId="365"/>
            <ac:picMk id="6" creationId="{9ED13246-941B-45B9-A1B7-1CCA8B48FE83}"/>
          </ac:picMkLst>
        </pc:picChg>
        <pc:picChg chg="add mod">
          <ac:chgData name="William Grey" userId="37b73424-c081-4fc2-b1af-363f4f3fd4f3" providerId="ADAL" clId="{F9840B75-E308-47D4-BE6B-B17A4E220E44}" dt="2023-03-16T13:11:24.495" v="47"/>
          <ac:picMkLst>
            <pc:docMk/>
            <pc:sldMk cId="253518983" sldId="365"/>
            <ac:picMk id="9" creationId="{C95692A1-017A-4122-B815-4780FBF323C7}"/>
          </ac:picMkLst>
        </pc:picChg>
        <pc:inkChg chg="add del">
          <ac:chgData name="William Grey" userId="37b73424-c081-4fc2-b1af-363f4f3fd4f3" providerId="ADAL" clId="{F9840B75-E308-47D4-BE6B-B17A4E220E44}" dt="2023-03-16T13:07:27.128" v="46" actId="478"/>
          <ac:inkMkLst>
            <pc:docMk/>
            <pc:sldMk cId="253518983" sldId="365"/>
            <ac:inkMk id="8" creationId="{35B1AA63-39D6-4AA0-B129-D8150136634B}"/>
          </ac:inkMkLst>
        </pc:inkChg>
      </pc:sldChg>
      <pc:sldChg chg="addSp modSp mod modTransition modAnim">
        <pc:chgData name="William Grey" userId="37b73424-c081-4fc2-b1af-363f4f3fd4f3" providerId="ADAL" clId="{F9840B75-E308-47D4-BE6B-B17A4E220E44}" dt="2023-03-16T13:11:24.495" v="47"/>
        <pc:sldMkLst>
          <pc:docMk/>
          <pc:sldMk cId="2356726065" sldId="366"/>
        </pc:sldMkLst>
        <pc:spChg chg="mod">
          <ac:chgData name="William Grey" userId="37b73424-c081-4fc2-b1af-363f4f3fd4f3" providerId="ADAL" clId="{F9840B75-E308-47D4-BE6B-B17A4E220E44}" dt="2023-03-16T12:50:42.236" v="34"/>
          <ac:spMkLst>
            <pc:docMk/>
            <pc:sldMk cId="2356726065" sldId="366"/>
            <ac:spMk id="2" creationId="{00000000-0000-0000-0000-000000000000}"/>
          </ac:spMkLst>
        </pc:spChg>
        <pc:picChg chg="add mod">
          <ac:chgData name="William Grey" userId="37b73424-c081-4fc2-b1af-363f4f3fd4f3" providerId="ADAL" clId="{F9840B75-E308-47D4-BE6B-B17A4E220E44}" dt="2023-03-16T13:06:55.102" v="42"/>
          <ac:picMkLst>
            <pc:docMk/>
            <pc:sldMk cId="2356726065" sldId="366"/>
            <ac:picMk id="5" creationId="{FE64D5C9-8BDF-43BA-84E0-AA0E19AFD251}"/>
          </ac:picMkLst>
        </pc:picChg>
        <pc:picChg chg="add mod">
          <ac:chgData name="William Grey" userId="37b73424-c081-4fc2-b1af-363f4f3fd4f3" providerId="ADAL" clId="{F9840B75-E308-47D4-BE6B-B17A4E220E44}" dt="2023-03-16T13:11:24.495" v="47"/>
          <ac:picMkLst>
            <pc:docMk/>
            <pc:sldMk cId="2356726065" sldId="366"/>
            <ac:picMk id="6" creationId="{4385C05F-CE37-40E8-B28E-7C6A2E7FA1D1}"/>
          </ac:picMkLst>
        </pc:picChg>
      </pc:sldChg>
      <pc:sldChg chg="addSp modSp mod modTransition modAnim">
        <pc:chgData name="William Grey" userId="37b73424-c081-4fc2-b1af-363f4f3fd4f3" providerId="ADAL" clId="{F9840B75-E308-47D4-BE6B-B17A4E220E44}" dt="2023-03-16T13:11:24.495" v="47"/>
        <pc:sldMkLst>
          <pc:docMk/>
          <pc:sldMk cId="3868257739" sldId="367"/>
        </pc:sldMkLst>
        <pc:spChg chg="mod">
          <ac:chgData name="William Grey" userId="37b73424-c081-4fc2-b1af-363f4f3fd4f3" providerId="ADAL" clId="{F9840B75-E308-47D4-BE6B-B17A4E220E44}" dt="2023-03-16T12:50:48.415" v="35"/>
          <ac:spMkLst>
            <pc:docMk/>
            <pc:sldMk cId="3868257739" sldId="367"/>
            <ac:spMk id="2" creationId="{00000000-0000-0000-0000-000000000000}"/>
          </ac:spMkLst>
        </pc:spChg>
        <pc:picChg chg="add mod">
          <ac:chgData name="William Grey" userId="37b73424-c081-4fc2-b1af-363f4f3fd4f3" providerId="ADAL" clId="{F9840B75-E308-47D4-BE6B-B17A4E220E44}" dt="2023-03-16T13:06:55.102" v="42"/>
          <ac:picMkLst>
            <pc:docMk/>
            <pc:sldMk cId="3868257739" sldId="367"/>
            <ac:picMk id="5" creationId="{047BDAA5-0918-4F94-AF2A-D2E1B701247C}"/>
          </ac:picMkLst>
        </pc:picChg>
        <pc:picChg chg="add mod">
          <ac:chgData name="William Grey" userId="37b73424-c081-4fc2-b1af-363f4f3fd4f3" providerId="ADAL" clId="{F9840B75-E308-47D4-BE6B-B17A4E220E44}" dt="2023-03-16T13:11:24.495" v="47"/>
          <ac:picMkLst>
            <pc:docMk/>
            <pc:sldMk cId="3868257739" sldId="367"/>
            <ac:picMk id="6" creationId="{14B9F3FD-E41C-4024-A930-8EFF4E18970E}"/>
          </ac:picMkLst>
        </pc:picChg>
      </pc:sldChg>
      <pc:sldChg chg="addSp modSp mod modTransition modAnim">
        <pc:chgData name="William Grey" userId="37b73424-c081-4fc2-b1af-363f4f3fd4f3" providerId="ADAL" clId="{F9840B75-E308-47D4-BE6B-B17A4E220E44}" dt="2023-03-16T13:11:24.495" v="47"/>
        <pc:sldMkLst>
          <pc:docMk/>
          <pc:sldMk cId="1228423031" sldId="368"/>
        </pc:sldMkLst>
        <pc:spChg chg="mod">
          <ac:chgData name="William Grey" userId="37b73424-c081-4fc2-b1af-363f4f3fd4f3" providerId="ADAL" clId="{F9840B75-E308-47D4-BE6B-B17A4E220E44}" dt="2023-03-16T12:50:52.684" v="36"/>
          <ac:spMkLst>
            <pc:docMk/>
            <pc:sldMk cId="1228423031" sldId="368"/>
            <ac:spMk id="2" creationId="{00000000-0000-0000-0000-000000000000}"/>
          </ac:spMkLst>
        </pc:spChg>
        <pc:picChg chg="add mod">
          <ac:chgData name="William Grey" userId="37b73424-c081-4fc2-b1af-363f4f3fd4f3" providerId="ADAL" clId="{F9840B75-E308-47D4-BE6B-B17A4E220E44}" dt="2023-03-16T13:06:55.102" v="42"/>
          <ac:picMkLst>
            <pc:docMk/>
            <pc:sldMk cId="1228423031" sldId="368"/>
            <ac:picMk id="5" creationId="{478D37A3-0C17-429C-8289-FA31EC523AD1}"/>
          </ac:picMkLst>
        </pc:picChg>
        <pc:picChg chg="add mod">
          <ac:chgData name="William Grey" userId="37b73424-c081-4fc2-b1af-363f4f3fd4f3" providerId="ADAL" clId="{F9840B75-E308-47D4-BE6B-B17A4E220E44}" dt="2023-03-16T13:11:24.495" v="47"/>
          <ac:picMkLst>
            <pc:docMk/>
            <pc:sldMk cId="1228423031" sldId="368"/>
            <ac:picMk id="6" creationId="{24738191-0DDB-4DA9-950F-D82FB8EE7EEC}"/>
          </ac:picMkLst>
        </pc:picChg>
      </pc:sldChg>
      <pc:sldChg chg="addSp modSp mod modTransition modAnim">
        <pc:chgData name="William Grey" userId="37b73424-c081-4fc2-b1af-363f4f3fd4f3" providerId="ADAL" clId="{F9840B75-E308-47D4-BE6B-B17A4E220E44}" dt="2023-03-16T13:11:24.495" v="47"/>
        <pc:sldMkLst>
          <pc:docMk/>
          <pc:sldMk cId="2081922682" sldId="369"/>
        </pc:sldMkLst>
        <pc:spChg chg="mod">
          <ac:chgData name="William Grey" userId="37b73424-c081-4fc2-b1af-363f4f3fd4f3" providerId="ADAL" clId="{F9840B75-E308-47D4-BE6B-B17A4E220E44}" dt="2023-03-16T12:51:05.948" v="37"/>
          <ac:spMkLst>
            <pc:docMk/>
            <pc:sldMk cId="2081922682" sldId="369"/>
            <ac:spMk id="2" creationId="{00000000-0000-0000-0000-000000000000}"/>
          </ac:spMkLst>
        </pc:spChg>
        <pc:picChg chg="add mod">
          <ac:chgData name="William Grey" userId="37b73424-c081-4fc2-b1af-363f4f3fd4f3" providerId="ADAL" clId="{F9840B75-E308-47D4-BE6B-B17A4E220E44}" dt="2023-03-16T13:06:55.102" v="42"/>
          <ac:picMkLst>
            <pc:docMk/>
            <pc:sldMk cId="2081922682" sldId="369"/>
            <ac:picMk id="5" creationId="{9BC1B67C-FF0F-4B56-9F5F-4AD77B26D43C}"/>
          </ac:picMkLst>
        </pc:picChg>
        <pc:picChg chg="add mod">
          <ac:chgData name="William Grey" userId="37b73424-c081-4fc2-b1af-363f4f3fd4f3" providerId="ADAL" clId="{F9840B75-E308-47D4-BE6B-B17A4E220E44}" dt="2023-03-16T13:11:24.495" v="47"/>
          <ac:picMkLst>
            <pc:docMk/>
            <pc:sldMk cId="2081922682" sldId="369"/>
            <ac:picMk id="6" creationId="{978B468E-05F9-416E-A71D-07B64F6F2506}"/>
          </ac:picMkLst>
        </pc:picChg>
      </pc:sldChg>
      <pc:sldChg chg="addSp modSp mod modTransition modAnim">
        <pc:chgData name="William Grey" userId="37b73424-c081-4fc2-b1af-363f4f3fd4f3" providerId="ADAL" clId="{F9840B75-E308-47D4-BE6B-B17A4E220E44}" dt="2023-03-16T13:11:24.495" v="47"/>
        <pc:sldMkLst>
          <pc:docMk/>
          <pc:sldMk cId="903091908" sldId="370"/>
        </pc:sldMkLst>
        <pc:spChg chg="mod">
          <ac:chgData name="William Grey" userId="37b73424-c081-4fc2-b1af-363f4f3fd4f3" providerId="ADAL" clId="{F9840B75-E308-47D4-BE6B-B17A4E220E44}" dt="2023-03-16T12:51:10.476" v="38"/>
          <ac:spMkLst>
            <pc:docMk/>
            <pc:sldMk cId="903091908" sldId="370"/>
            <ac:spMk id="2" creationId="{00000000-0000-0000-0000-000000000000}"/>
          </ac:spMkLst>
        </pc:spChg>
        <pc:picChg chg="add mod">
          <ac:chgData name="William Grey" userId="37b73424-c081-4fc2-b1af-363f4f3fd4f3" providerId="ADAL" clId="{F9840B75-E308-47D4-BE6B-B17A4E220E44}" dt="2023-03-16T13:06:55.102" v="42"/>
          <ac:picMkLst>
            <pc:docMk/>
            <pc:sldMk cId="903091908" sldId="370"/>
            <ac:picMk id="5" creationId="{46D9B6F3-1721-425A-9130-48BC03D41827}"/>
          </ac:picMkLst>
        </pc:picChg>
        <pc:picChg chg="add mod">
          <ac:chgData name="William Grey" userId="37b73424-c081-4fc2-b1af-363f4f3fd4f3" providerId="ADAL" clId="{F9840B75-E308-47D4-BE6B-B17A4E220E44}" dt="2023-03-16T13:11:24.495" v="47"/>
          <ac:picMkLst>
            <pc:docMk/>
            <pc:sldMk cId="903091908" sldId="370"/>
            <ac:picMk id="6" creationId="{B2657D0F-86E2-4C77-8DCB-910A286B8EB5}"/>
          </ac:picMkLst>
        </pc:picChg>
      </pc:sldChg>
      <pc:sldChg chg="addSp modSp mod modTransition modAnim">
        <pc:chgData name="William Grey" userId="37b73424-c081-4fc2-b1af-363f4f3fd4f3" providerId="ADAL" clId="{F9840B75-E308-47D4-BE6B-B17A4E220E44}" dt="2023-03-16T13:11:24.495" v="47"/>
        <pc:sldMkLst>
          <pc:docMk/>
          <pc:sldMk cId="1112590767" sldId="371"/>
        </pc:sldMkLst>
        <pc:spChg chg="mod">
          <ac:chgData name="William Grey" userId="37b73424-c081-4fc2-b1af-363f4f3fd4f3" providerId="ADAL" clId="{F9840B75-E308-47D4-BE6B-B17A4E220E44}" dt="2023-03-16T12:51:16.223" v="39"/>
          <ac:spMkLst>
            <pc:docMk/>
            <pc:sldMk cId="1112590767" sldId="371"/>
            <ac:spMk id="2" creationId="{00000000-0000-0000-0000-000000000000}"/>
          </ac:spMkLst>
        </pc:spChg>
        <pc:picChg chg="add mod">
          <ac:chgData name="William Grey" userId="37b73424-c081-4fc2-b1af-363f4f3fd4f3" providerId="ADAL" clId="{F9840B75-E308-47D4-BE6B-B17A4E220E44}" dt="2023-03-16T13:06:55.102" v="42"/>
          <ac:picMkLst>
            <pc:docMk/>
            <pc:sldMk cId="1112590767" sldId="371"/>
            <ac:picMk id="5" creationId="{797E304A-C202-4CD9-BB9B-2E3A24421C3A}"/>
          </ac:picMkLst>
        </pc:picChg>
        <pc:picChg chg="add mod">
          <ac:chgData name="William Grey" userId="37b73424-c081-4fc2-b1af-363f4f3fd4f3" providerId="ADAL" clId="{F9840B75-E308-47D4-BE6B-B17A4E220E44}" dt="2023-03-16T13:11:24.495" v="47"/>
          <ac:picMkLst>
            <pc:docMk/>
            <pc:sldMk cId="1112590767" sldId="371"/>
            <ac:picMk id="6" creationId="{04B4BFC9-CA58-471D-9712-1F92A1F6755E}"/>
          </ac:picMkLst>
        </pc:picChg>
      </pc:sldChg>
      <pc:sldChg chg="modSp mod">
        <pc:chgData name="William Grey" userId="37b73424-c081-4fc2-b1af-363f4f3fd4f3" providerId="ADAL" clId="{F9840B75-E308-47D4-BE6B-B17A4E220E44}" dt="2023-03-16T12:51:22.628" v="40"/>
        <pc:sldMkLst>
          <pc:docMk/>
          <pc:sldMk cId="2355052740" sldId="372"/>
        </pc:sldMkLst>
        <pc:spChg chg="mod">
          <ac:chgData name="William Grey" userId="37b73424-c081-4fc2-b1af-363f4f3fd4f3" providerId="ADAL" clId="{F9840B75-E308-47D4-BE6B-B17A4E220E44}" dt="2023-03-16T12:51:22.628" v="40"/>
          <ac:spMkLst>
            <pc:docMk/>
            <pc:sldMk cId="2355052740" sldId="372"/>
            <ac:spMk id="2" creationId="{00000000-0000-0000-0000-000000000000}"/>
          </ac:spMkLst>
        </pc:spChg>
      </pc:sldChg>
      <pc:sldChg chg="addSp modSp new mod">
        <pc:chgData name="William Grey" userId="37b73424-c081-4fc2-b1af-363f4f3fd4f3" providerId="ADAL" clId="{F9840B75-E308-47D4-BE6B-B17A4E220E44}" dt="2023-03-16T21:10:03.834" v="52"/>
        <pc:sldMkLst>
          <pc:docMk/>
          <pc:sldMk cId="216383056" sldId="383"/>
        </pc:sldMkLst>
        <pc:picChg chg="add mod">
          <ac:chgData name="William Grey" userId="37b73424-c081-4fc2-b1af-363f4f3fd4f3" providerId="ADAL" clId="{F9840B75-E308-47D4-BE6B-B17A4E220E44}" dt="2023-03-16T21:10:03.834" v="52"/>
          <ac:picMkLst>
            <pc:docMk/>
            <pc:sldMk cId="216383056" sldId="383"/>
            <ac:picMk id="3" creationId="{D2540D7D-5711-48A4-A8D2-64EF145895D5}"/>
          </ac:picMkLst>
        </pc:picChg>
      </pc:sldChg>
      <pc:sldChg chg="addSp modSp new mod">
        <pc:chgData name="William Grey" userId="37b73424-c081-4fc2-b1af-363f4f3fd4f3" providerId="ADAL" clId="{F9840B75-E308-47D4-BE6B-B17A4E220E44}" dt="2023-03-17T13:44:36.083" v="65"/>
        <pc:sldMkLst>
          <pc:docMk/>
          <pc:sldMk cId="2823574359" sldId="384"/>
        </pc:sldMkLst>
        <pc:picChg chg="add mod">
          <ac:chgData name="William Grey" userId="37b73424-c081-4fc2-b1af-363f4f3fd4f3" providerId="ADAL" clId="{F9840B75-E308-47D4-BE6B-B17A4E220E44}" dt="2023-03-17T13:44:36.083" v="65"/>
          <ac:picMkLst>
            <pc:docMk/>
            <pc:sldMk cId="2823574359" sldId="384"/>
            <ac:picMk id="3" creationId="{3C01CDA5-C3C1-43B3-9F78-1D4B2340984D}"/>
          </ac:picMkLst>
        </pc:picChg>
      </pc:sldChg>
    </pc:docChg>
  </pc:docChgLst>
  <pc:docChgLst>
    <pc:chgData name="William Grey" userId="37b73424-c081-4fc2-b1af-363f4f3fd4f3" providerId="ADAL" clId="{DD009796-D061-4629-9CCC-99E19EA6DB5D}"/>
    <pc:docChg chg="undo custSel addSld delSld modSld sldOrd">
      <pc:chgData name="William Grey" userId="37b73424-c081-4fc2-b1af-363f4f3fd4f3" providerId="ADAL" clId="{DD009796-D061-4629-9CCC-99E19EA6DB5D}" dt="2019-01-29T09:10:34.350" v="1791" actId="20577"/>
      <pc:docMkLst>
        <pc:docMk/>
      </pc:docMkLst>
      <pc:sldChg chg="modSp">
        <pc:chgData name="William Grey" userId="37b73424-c081-4fc2-b1af-363f4f3fd4f3" providerId="ADAL" clId="{DD009796-D061-4629-9CCC-99E19EA6DB5D}" dt="2019-01-15T09:28:35.488" v="124" actId="5793"/>
        <pc:sldMkLst>
          <pc:docMk/>
          <pc:sldMk cId="1727662891" sldId="333"/>
        </pc:sldMkLst>
        <pc:spChg chg="mod">
          <ac:chgData name="William Grey" userId="37b73424-c081-4fc2-b1af-363f4f3fd4f3" providerId="ADAL" clId="{DD009796-D061-4629-9CCC-99E19EA6DB5D}" dt="2019-01-15T09:28:35.488" v="124" actId="5793"/>
          <ac:spMkLst>
            <pc:docMk/>
            <pc:sldMk cId="1727662891" sldId="333"/>
            <ac:spMk id="3" creationId="{00000000-0000-0000-0000-000000000000}"/>
          </ac:spMkLst>
        </pc:spChg>
      </pc:sldChg>
      <pc:sldChg chg="modSp ord">
        <pc:chgData name="William Grey" userId="37b73424-c081-4fc2-b1af-363f4f3fd4f3" providerId="ADAL" clId="{DD009796-D061-4629-9CCC-99E19EA6DB5D}" dt="2019-01-15T10:10:34.963" v="506" actId="20577"/>
        <pc:sldMkLst>
          <pc:docMk/>
          <pc:sldMk cId="866108522" sldId="334"/>
        </pc:sldMkLst>
        <pc:spChg chg="mod">
          <ac:chgData name="William Grey" userId="37b73424-c081-4fc2-b1af-363f4f3fd4f3" providerId="ADAL" clId="{DD009796-D061-4629-9CCC-99E19EA6DB5D}" dt="2019-01-15T09:49:13.631" v="125" actId="207"/>
          <ac:spMkLst>
            <pc:docMk/>
            <pc:sldMk cId="866108522" sldId="334"/>
            <ac:spMk id="5" creationId="{00000000-0000-0000-0000-000000000000}"/>
          </ac:spMkLst>
        </pc:spChg>
        <pc:spChg chg="mod">
          <ac:chgData name="William Grey" userId="37b73424-c081-4fc2-b1af-363f4f3fd4f3" providerId="ADAL" clId="{DD009796-D061-4629-9CCC-99E19EA6DB5D}" dt="2019-01-15T09:49:19.207" v="126" actId="207"/>
          <ac:spMkLst>
            <pc:docMk/>
            <pc:sldMk cId="866108522" sldId="334"/>
            <ac:spMk id="6" creationId="{00000000-0000-0000-0000-000000000000}"/>
          </ac:spMkLst>
        </pc:spChg>
        <pc:spChg chg="mod">
          <ac:chgData name="William Grey" userId="37b73424-c081-4fc2-b1af-363f4f3fd4f3" providerId="ADAL" clId="{DD009796-D061-4629-9CCC-99E19EA6DB5D}" dt="2019-01-15T09:49:52.656" v="128" actId="207"/>
          <ac:spMkLst>
            <pc:docMk/>
            <pc:sldMk cId="866108522" sldId="334"/>
            <ac:spMk id="7" creationId="{00000000-0000-0000-0000-000000000000}"/>
          </ac:spMkLst>
        </pc:spChg>
        <pc:spChg chg="mod">
          <ac:chgData name="William Grey" userId="37b73424-c081-4fc2-b1af-363f4f3fd4f3" providerId="ADAL" clId="{DD009796-D061-4629-9CCC-99E19EA6DB5D}" dt="2019-01-15T09:49:24.654" v="127" actId="207"/>
          <ac:spMkLst>
            <pc:docMk/>
            <pc:sldMk cId="866108522" sldId="334"/>
            <ac:spMk id="18" creationId="{00000000-0000-0000-0000-000000000000}"/>
          </ac:spMkLst>
        </pc:spChg>
        <pc:spChg chg="mod">
          <ac:chgData name="William Grey" userId="37b73424-c081-4fc2-b1af-363f4f3fd4f3" providerId="ADAL" clId="{DD009796-D061-4629-9CCC-99E19EA6DB5D}" dt="2019-01-15T10:10:34.963" v="506" actId="20577"/>
          <ac:spMkLst>
            <pc:docMk/>
            <pc:sldMk cId="866108522" sldId="334"/>
            <ac:spMk id="19" creationId="{00000000-0000-0000-0000-000000000000}"/>
          </ac:spMkLst>
        </pc:spChg>
      </pc:sldChg>
      <pc:sldChg chg="addSp delSp modSp">
        <pc:chgData name="William Grey" userId="37b73424-c081-4fc2-b1af-363f4f3fd4f3" providerId="ADAL" clId="{DD009796-D061-4629-9CCC-99E19EA6DB5D}" dt="2019-01-15T10:26:37.565" v="715" actId="14100"/>
        <pc:sldMkLst>
          <pc:docMk/>
          <pc:sldMk cId="2560169704" sldId="335"/>
        </pc:sldMkLst>
        <pc:spChg chg="mod">
          <ac:chgData name="William Grey" userId="37b73424-c081-4fc2-b1af-363f4f3fd4f3" providerId="ADAL" clId="{DD009796-D061-4629-9CCC-99E19EA6DB5D}" dt="2019-01-15T10:13:32.008" v="625" actId="5793"/>
          <ac:spMkLst>
            <pc:docMk/>
            <pc:sldMk cId="2560169704" sldId="335"/>
            <ac:spMk id="3" creationId="{00000000-0000-0000-0000-000000000000}"/>
          </ac:spMkLst>
        </pc:spChg>
        <pc:spChg chg="add del">
          <ac:chgData name="William Grey" userId="37b73424-c081-4fc2-b1af-363f4f3fd4f3" providerId="ADAL" clId="{DD009796-D061-4629-9CCC-99E19EA6DB5D}" dt="2019-01-15T10:13:56.993" v="627"/>
          <ac:spMkLst>
            <pc:docMk/>
            <pc:sldMk cId="2560169704" sldId="335"/>
            <ac:spMk id="4" creationId="{E7046B65-05EF-4EC5-8733-08D3C30975DB}"/>
          </ac:spMkLst>
        </pc:spChg>
        <pc:spChg chg="add del">
          <ac:chgData name="William Grey" userId="37b73424-c081-4fc2-b1af-363f4f3fd4f3" providerId="ADAL" clId="{DD009796-D061-4629-9CCC-99E19EA6DB5D}" dt="2019-01-15T10:13:56.993" v="627"/>
          <ac:spMkLst>
            <pc:docMk/>
            <pc:sldMk cId="2560169704" sldId="335"/>
            <ac:spMk id="5" creationId="{66929F40-9188-455D-83C4-EF1EE09E6FFF}"/>
          </ac:spMkLst>
        </pc:spChg>
        <pc:spChg chg="add del">
          <ac:chgData name="William Grey" userId="37b73424-c081-4fc2-b1af-363f4f3fd4f3" providerId="ADAL" clId="{DD009796-D061-4629-9CCC-99E19EA6DB5D}" dt="2019-01-15T10:13:56.993" v="627"/>
          <ac:spMkLst>
            <pc:docMk/>
            <pc:sldMk cId="2560169704" sldId="335"/>
            <ac:spMk id="9" creationId="{113F04F2-70E8-4328-8D0D-E3D7B91A19CA}"/>
          </ac:spMkLst>
        </pc:spChg>
        <pc:spChg chg="add del">
          <ac:chgData name="William Grey" userId="37b73424-c081-4fc2-b1af-363f4f3fd4f3" providerId="ADAL" clId="{DD009796-D061-4629-9CCC-99E19EA6DB5D}" dt="2019-01-15T10:13:56.993" v="627"/>
          <ac:spMkLst>
            <pc:docMk/>
            <pc:sldMk cId="2560169704" sldId="335"/>
            <ac:spMk id="10" creationId="{54142268-D925-45CE-94B2-BAA2D104E4CF}"/>
          </ac:spMkLst>
        </pc:spChg>
        <pc:spChg chg="add del">
          <ac:chgData name="William Grey" userId="37b73424-c081-4fc2-b1af-363f4f3fd4f3" providerId="ADAL" clId="{DD009796-D061-4629-9CCC-99E19EA6DB5D}" dt="2019-01-15T10:13:56.993" v="627"/>
          <ac:spMkLst>
            <pc:docMk/>
            <pc:sldMk cId="2560169704" sldId="335"/>
            <ac:spMk id="11" creationId="{9A507773-2DB1-4F15-B619-33EFFD019EF0}"/>
          </ac:spMkLst>
        </pc:spChg>
        <pc:spChg chg="add del">
          <ac:chgData name="William Grey" userId="37b73424-c081-4fc2-b1af-363f4f3fd4f3" providerId="ADAL" clId="{DD009796-D061-4629-9CCC-99E19EA6DB5D}" dt="2019-01-15T10:13:56.993" v="627"/>
          <ac:spMkLst>
            <pc:docMk/>
            <pc:sldMk cId="2560169704" sldId="335"/>
            <ac:spMk id="12" creationId="{36240C6B-9FC2-4FBB-86C2-3F55F9CEB36F}"/>
          </ac:spMkLst>
        </pc:spChg>
        <pc:spChg chg="add del">
          <ac:chgData name="William Grey" userId="37b73424-c081-4fc2-b1af-363f4f3fd4f3" providerId="ADAL" clId="{DD009796-D061-4629-9CCC-99E19EA6DB5D}" dt="2019-01-15T10:13:56.993" v="627"/>
          <ac:spMkLst>
            <pc:docMk/>
            <pc:sldMk cId="2560169704" sldId="335"/>
            <ac:spMk id="13" creationId="{CC240334-C11C-4776-A075-A57704694A70}"/>
          </ac:spMkLst>
        </pc:spChg>
        <pc:spChg chg="add del">
          <ac:chgData name="William Grey" userId="37b73424-c081-4fc2-b1af-363f4f3fd4f3" providerId="ADAL" clId="{DD009796-D061-4629-9CCC-99E19EA6DB5D}" dt="2019-01-15T10:13:56.993" v="627"/>
          <ac:spMkLst>
            <pc:docMk/>
            <pc:sldMk cId="2560169704" sldId="335"/>
            <ac:spMk id="14" creationId="{9544A90F-36AF-4F24-9067-ECC41869CAA7}"/>
          </ac:spMkLst>
        </pc:spChg>
        <pc:spChg chg="add del">
          <ac:chgData name="William Grey" userId="37b73424-c081-4fc2-b1af-363f4f3fd4f3" providerId="ADAL" clId="{DD009796-D061-4629-9CCC-99E19EA6DB5D}" dt="2019-01-15T10:13:56.993" v="627"/>
          <ac:spMkLst>
            <pc:docMk/>
            <pc:sldMk cId="2560169704" sldId="335"/>
            <ac:spMk id="15" creationId="{57FD8A6B-3ED0-418F-A59F-0F27A482E1A8}"/>
          </ac:spMkLst>
        </pc:spChg>
        <pc:spChg chg="add del">
          <ac:chgData name="William Grey" userId="37b73424-c081-4fc2-b1af-363f4f3fd4f3" providerId="ADAL" clId="{DD009796-D061-4629-9CCC-99E19EA6DB5D}" dt="2019-01-15T10:13:56.993" v="627"/>
          <ac:spMkLst>
            <pc:docMk/>
            <pc:sldMk cId="2560169704" sldId="335"/>
            <ac:spMk id="16" creationId="{D513A987-D8C0-4130-B6A6-1F0F409601F2}"/>
          </ac:spMkLst>
        </pc:spChg>
        <pc:spChg chg="add del">
          <ac:chgData name="William Grey" userId="37b73424-c081-4fc2-b1af-363f4f3fd4f3" providerId="ADAL" clId="{DD009796-D061-4629-9CCC-99E19EA6DB5D}" dt="2019-01-15T10:13:56.993" v="627"/>
          <ac:spMkLst>
            <pc:docMk/>
            <pc:sldMk cId="2560169704" sldId="335"/>
            <ac:spMk id="17" creationId="{D000A901-7226-40DE-99B6-6E0181FCDC46}"/>
          </ac:spMkLst>
        </pc:spChg>
        <pc:spChg chg="add del">
          <ac:chgData name="William Grey" userId="37b73424-c081-4fc2-b1af-363f4f3fd4f3" providerId="ADAL" clId="{DD009796-D061-4629-9CCC-99E19EA6DB5D}" dt="2019-01-15T10:13:56.993" v="627"/>
          <ac:spMkLst>
            <pc:docMk/>
            <pc:sldMk cId="2560169704" sldId="335"/>
            <ac:spMk id="18" creationId="{1FF41254-049A-4CF5-BADC-AFBAF2EF6C53}"/>
          </ac:spMkLst>
        </pc:spChg>
        <pc:spChg chg="add del">
          <ac:chgData name="William Grey" userId="37b73424-c081-4fc2-b1af-363f4f3fd4f3" providerId="ADAL" clId="{DD009796-D061-4629-9CCC-99E19EA6DB5D}" dt="2019-01-15T10:13:56.993" v="627"/>
          <ac:spMkLst>
            <pc:docMk/>
            <pc:sldMk cId="2560169704" sldId="335"/>
            <ac:spMk id="19" creationId="{20C4FA55-7642-462A-96CF-5CA42846C03D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21" creationId="{E48B3CEF-7E27-494C-B2BA-E428AD7F7C6B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22" creationId="{D375B687-2379-42D9-AF42-369C41A836A4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26" creationId="{F6CECE3A-5100-4B1B-9F02-46809112A5EA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27" creationId="{B5522EDC-CF94-4CFA-A9D5-C19B2A8B72FC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28" creationId="{2FD10FDB-60DD-42F0-B93E-784984148954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29" creationId="{BD2E6EB8-8579-4289-86CD-3D799BA16D8D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30" creationId="{8333EEE2-0F32-40E5-B49E-7C53AEE530D4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31" creationId="{149B42CA-EC07-4034-AFB8-013866C3DF7F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32" creationId="{E9934E2C-F6E3-4181-B3D9-2485849E8BED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33" creationId="{42F5DB78-AB92-405B-B95C-9B1D33E34ACB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34" creationId="{FD1F6C2F-7760-411C-BAA4-5A7CAA6B4F72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35" creationId="{2BB66739-775E-44F2-B7D1-40B7DF4E5CF0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36" creationId="{B72A2944-21BB-435A-AF9F-84740538217E}"/>
          </ac:spMkLst>
        </pc:spChg>
        <pc:spChg chg="add mod">
          <ac:chgData name="William Grey" userId="37b73424-c081-4fc2-b1af-363f4f3fd4f3" providerId="ADAL" clId="{DD009796-D061-4629-9CCC-99E19EA6DB5D}" dt="2019-01-15T10:14:07.914" v="629" actId="1076"/>
          <ac:spMkLst>
            <pc:docMk/>
            <pc:sldMk cId="2560169704" sldId="335"/>
            <ac:spMk id="37" creationId="{9AC40D81-F0B5-45EC-94FD-0C3F5EEF743D}"/>
          </ac:spMkLst>
        </pc:spChg>
        <pc:grpChg chg="add del">
          <ac:chgData name="William Grey" userId="37b73424-c081-4fc2-b1af-363f4f3fd4f3" providerId="ADAL" clId="{DD009796-D061-4629-9CCC-99E19EA6DB5D}" dt="2019-01-15T10:13:56.993" v="627"/>
          <ac:grpSpMkLst>
            <pc:docMk/>
            <pc:sldMk cId="2560169704" sldId="335"/>
            <ac:grpSpMk id="6" creationId="{09C0A0EF-AE3B-4DB1-80BF-36D354274085}"/>
          </ac:grpSpMkLst>
        </pc:grpChg>
        <pc:grpChg chg="add mod">
          <ac:chgData name="William Grey" userId="37b73424-c081-4fc2-b1af-363f4f3fd4f3" providerId="ADAL" clId="{DD009796-D061-4629-9CCC-99E19EA6DB5D}" dt="2019-01-15T10:14:07.914" v="629" actId="1076"/>
          <ac:grpSpMkLst>
            <pc:docMk/>
            <pc:sldMk cId="2560169704" sldId="335"/>
            <ac:grpSpMk id="23" creationId="{2A33D12A-B8FB-432F-BB7F-D9F8C37159FD}"/>
          </ac:grpSpMkLst>
        </pc:grpChg>
        <pc:graphicFrameChg chg="add mod modGraphic">
          <ac:chgData name="William Grey" userId="37b73424-c081-4fc2-b1af-363f4f3fd4f3" providerId="ADAL" clId="{DD009796-D061-4629-9CCC-99E19EA6DB5D}" dt="2019-01-15T10:26:37.565" v="715" actId="14100"/>
          <ac:graphicFrameMkLst>
            <pc:docMk/>
            <pc:sldMk cId="2560169704" sldId="335"/>
            <ac:graphicFrameMk id="39" creationId="{4CBA903A-8A5C-4CCA-B71B-C204C9A2D9C9}"/>
          </ac:graphicFrameMkLst>
        </pc:graphicFrameChg>
        <pc:cxnChg chg="add del">
          <ac:chgData name="William Grey" userId="37b73424-c081-4fc2-b1af-363f4f3fd4f3" providerId="ADAL" clId="{DD009796-D061-4629-9CCC-99E19EA6DB5D}" dt="2019-01-15T10:13:56.993" v="627"/>
          <ac:cxnSpMkLst>
            <pc:docMk/>
            <pc:sldMk cId="2560169704" sldId="335"/>
            <ac:cxnSpMk id="20" creationId="{8A38D08E-AF42-4213-8DAB-6F102382D04E}"/>
          </ac:cxnSpMkLst>
        </pc:cxnChg>
        <pc:cxnChg chg="add mod">
          <ac:chgData name="William Grey" userId="37b73424-c081-4fc2-b1af-363f4f3fd4f3" providerId="ADAL" clId="{DD009796-D061-4629-9CCC-99E19EA6DB5D}" dt="2019-01-15T10:14:07.914" v="629" actId="1076"/>
          <ac:cxnSpMkLst>
            <pc:docMk/>
            <pc:sldMk cId="2560169704" sldId="335"/>
            <ac:cxnSpMk id="38" creationId="{DB81B5C3-B196-4ED3-BE14-AFD62ED1C8D4}"/>
          </ac:cxnSpMkLst>
        </pc:cxnChg>
      </pc:sldChg>
      <pc:sldChg chg="modSp ord">
        <pc:chgData name="William Grey" userId="37b73424-c081-4fc2-b1af-363f4f3fd4f3" providerId="ADAL" clId="{DD009796-D061-4629-9CCC-99E19EA6DB5D}" dt="2019-01-15T12:11:19.121" v="1698" actId="20577"/>
        <pc:sldMkLst>
          <pc:docMk/>
          <pc:sldMk cId="475864675" sldId="340"/>
        </pc:sldMkLst>
        <pc:spChg chg="mod">
          <ac:chgData name="William Grey" userId="37b73424-c081-4fc2-b1af-363f4f3fd4f3" providerId="ADAL" clId="{DD009796-D061-4629-9CCC-99E19EA6DB5D}" dt="2019-01-15T11:50:28.377" v="1204" actId="20577"/>
          <ac:spMkLst>
            <pc:docMk/>
            <pc:sldMk cId="475864675" sldId="340"/>
            <ac:spMk id="2" creationId="{00000000-0000-0000-0000-000000000000}"/>
          </ac:spMkLst>
        </pc:spChg>
        <pc:spChg chg="mod">
          <ac:chgData name="William Grey" userId="37b73424-c081-4fc2-b1af-363f4f3fd4f3" providerId="ADAL" clId="{DD009796-D061-4629-9CCC-99E19EA6DB5D}" dt="2019-01-15T12:11:19.121" v="1698" actId="20577"/>
          <ac:spMkLst>
            <pc:docMk/>
            <pc:sldMk cId="475864675" sldId="340"/>
            <ac:spMk id="3" creationId="{00000000-0000-0000-0000-000000000000}"/>
          </ac:spMkLst>
        </pc:spChg>
      </pc:sldChg>
      <pc:sldChg chg="addSp delSp modSp">
        <pc:chgData name="William Grey" userId="37b73424-c081-4fc2-b1af-363f4f3fd4f3" providerId="ADAL" clId="{DD009796-D061-4629-9CCC-99E19EA6DB5D}" dt="2019-01-29T09:10:34.350" v="1791" actId="20577"/>
        <pc:sldMkLst>
          <pc:docMk/>
          <pc:sldMk cId="1979579883" sldId="341"/>
        </pc:sldMkLst>
        <pc:spChg chg="mod">
          <ac:chgData name="William Grey" userId="37b73424-c081-4fc2-b1af-363f4f3fd4f3" providerId="ADAL" clId="{DD009796-D061-4629-9CCC-99E19EA6DB5D}" dt="2019-01-15T11:40:10.818" v="1048" actId="20577"/>
          <ac:spMkLst>
            <pc:docMk/>
            <pc:sldMk cId="1979579883" sldId="341"/>
            <ac:spMk id="2" creationId="{00000000-0000-0000-0000-000000000000}"/>
          </ac:spMkLst>
        </pc:spChg>
        <pc:spChg chg="mod">
          <ac:chgData name="William Grey" userId="37b73424-c081-4fc2-b1af-363f4f3fd4f3" providerId="ADAL" clId="{DD009796-D061-4629-9CCC-99E19EA6DB5D}" dt="2019-01-29T09:10:34.350" v="1791" actId="20577"/>
          <ac:spMkLst>
            <pc:docMk/>
            <pc:sldMk cId="1979579883" sldId="341"/>
            <ac:spMk id="3" creationId="{00000000-0000-0000-0000-000000000000}"/>
          </ac:spMkLst>
        </pc:spChg>
        <pc:spChg chg="add mod">
          <ac:chgData name="William Grey" userId="37b73424-c081-4fc2-b1af-363f4f3fd4f3" providerId="ADAL" clId="{DD009796-D061-4629-9CCC-99E19EA6DB5D}" dt="2019-01-15T11:54:23.775" v="1272" actId="20577"/>
          <ac:spMkLst>
            <pc:docMk/>
            <pc:sldMk cId="1979579883" sldId="341"/>
            <ac:spMk id="4" creationId="{473FECBC-B949-42C1-AE9A-AD155E91A607}"/>
          </ac:spMkLst>
        </pc:spChg>
        <pc:spChg chg="add mod">
          <ac:chgData name="William Grey" userId="37b73424-c081-4fc2-b1af-363f4f3fd4f3" providerId="ADAL" clId="{DD009796-D061-4629-9CCC-99E19EA6DB5D}" dt="2019-01-15T11:54:38.802" v="1277" actId="1076"/>
          <ac:spMkLst>
            <pc:docMk/>
            <pc:sldMk cId="1979579883" sldId="341"/>
            <ac:spMk id="5" creationId="{24F95F10-F29A-4B4A-82F9-C41901B2316C}"/>
          </ac:spMkLst>
        </pc:spChg>
        <pc:spChg chg="mod topLvl">
          <ac:chgData name="William Grey" userId="37b73424-c081-4fc2-b1af-363f4f3fd4f3" providerId="ADAL" clId="{DD009796-D061-4629-9CCC-99E19EA6DB5D}" dt="2019-01-15T11:54:28.049" v="1274" actId="20577"/>
          <ac:spMkLst>
            <pc:docMk/>
            <pc:sldMk cId="1979579883" sldId="341"/>
            <ac:spMk id="7" creationId="{60FD70B0-DECE-404B-B775-2E06DAE9397B}"/>
          </ac:spMkLst>
        </pc:spChg>
        <pc:spChg chg="del mod topLvl">
          <ac:chgData name="William Grey" userId="37b73424-c081-4fc2-b1af-363f4f3fd4f3" providerId="ADAL" clId="{DD009796-D061-4629-9CCC-99E19EA6DB5D}" dt="2019-01-15T11:54:13.750" v="1270" actId="478"/>
          <ac:spMkLst>
            <pc:docMk/>
            <pc:sldMk cId="1979579883" sldId="341"/>
            <ac:spMk id="8" creationId="{D3721FBB-9873-43B9-9CED-73BFE77A670C}"/>
          </ac:spMkLst>
        </pc:spChg>
        <pc:spChg chg="add">
          <ac:chgData name="William Grey" userId="37b73424-c081-4fc2-b1af-363f4f3fd4f3" providerId="ADAL" clId="{DD009796-D061-4629-9CCC-99E19EA6DB5D}" dt="2019-01-15T11:53:44.770" v="1265"/>
          <ac:spMkLst>
            <pc:docMk/>
            <pc:sldMk cId="1979579883" sldId="341"/>
            <ac:spMk id="9" creationId="{69185E4B-4E32-4EF4-A158-8F08D292209D}"/>
          </ac:spMkLst>
        </pc:spChg>
        <pc:spChg chg="add del mod">
          <ac:chgData name="William Grey" userId="37b73424-c081-4fc2-b1af-363f4f3fd4f3" providerId="ADAL" clId="{DD009796-D061-4629-9CCC-99E19EA6DB5D}" dt="2019-01-15T11:59:30.710" v="1563" actId="478"/>
          <ac:spMkLst>
            <pc:docMk/>
            <pc:sldMk cId="1979579883" sldId="341"/>
            <ac:spMk id="10" creationId="{C2479AB1-D66B-4225-8C35-6AB9A0D6E289}"/>
          </ac:spMkLst>
        </pc:spChg>
        <pc:spChg chg="add mod">
          <ac:chgData name="William Grey" userId="37b73424-c081-4fc2-b1af-363f4f3fd4f3" providerId="ADAL" clId="{DD009796-D061-4629-9CCC-99E19EA6DB5D}" dt="2019-01-15T11:54:42.842" v="1278" actId="14100"/>
          <ac:spMkLst>
            <pc:docMk/>
            <pc:sldMk cId="1979579883" sldId="341"/>
            <ac:spMk id="11" creationId="{ECC2D714-3DE5-46CF-A6E4-5BE874D8CDF0}"/>
          </ac:spMkLst>
        </pc:spChg>
        <pc:spChg chg="add mod">
          <ac:chgData name="William Grey" userId="37b73424-c081-4fc2-b1af-363f4f3fd4f3" providerId="ADAL" clId="{DD009796-D061-4629-9CCC-99E19EA6DB5D}" dt="2019-01-15T11:54:47.450" v="1279" actId="14100"/>
          <ac:spMkLst>
            <pc:docMk/>
            <pc:sldMk cId="1979579883" sldId="341"/>
            <ac:spMk id="12" creationId="{E6C8A33B-F7ED-4B59-888F-4A5C98EC9672}"/>
          </ac:spMkLst>
        </pc:spChg>
        <pc:spChg chg="add mod">
          <ac:chgData name="William Grey" userId="37b73424-c081-4fc2-b1af-363f4f3fd4f3" providerId="ADAL" clId="{DD009796-D061-4629-9CCC-99E19EA6DB5D}" dt="2019-01-15T11:55:23.751" v="1289" actId="207"/>
          <ac:spMkLst>
            <pc:docMk/>
            <pc:sldMk cId="1979579883" sldId="341"/>
            <ac:spMk id="13" creationId="{76B0473E-3C19-44DD-926D-BBA3B4209015}"/>
          </ac:spMkLst>
        </pc:spChg>
        <pc:spChg chg="add del mod">
          <ac:chgData name="William Grey" userId="37b73424-c081-4fc2-b1af-363f4f3fd4f3" providerId="ADAL" clId="{DD009796-D061-4629-9CCC-99E19EA6DB5D}" dt="2019-01-15T11:55:57.243" v="1304"/>
          <ac:spMkLst>
            <pc:docMk/>
            <pc:sldMk cId="1979579883" sldId="341"/>
            <ac:spMk id="14" creationId="{F916798C-D3FD-4E04-BD76-5DA0272B4634}"/>
          </ac:spMkLst>
        </pc:spChg>
        <pc:spChg chg="add del mod">
          <ac:chgData name="William Grey" userId="37b73424-c081-4fc2-b1af-363f4f3fd4f3" providerId="ADAL" clId="{DD009796-D061-4629-9CCC-99E19EA6DB5D}" dt="2019-01-15T11:55:37.311" v="1294"/>
          <ac:spMkLst>
            <pc:docMk/>
            <pc:sldMk cId="1979579883" sldId="341"/>
            <ac:spMk id="15" creationId="{5CAA5526-695A-4CEF-83B7-91FD8A383BDB}"/>
          </ac:spMkLst>
        </pc:spChg>
        <pc:spChg chg="add">
          <ac:chgData name="William Grey" userId="37b73424-c081-4fc2-b1af-363f4f3fd4f3" providerId="ADAL" clId="{DD009796-D061-4629-9CCC-99E19EA6DB5D}" dt="2019-01-15T11:53:44.770" v="1265"/>
          <ac:spMkLst>
            <pc:docMk/>
            <pc:sldMk cId="1979579883" sldId="341"/>
            <ac:spMk id="16" creationId="{5D29F08D-91BF-4572-972A-9A3DDF3CBEAA}"/>
          </ac:spMkLst>
        </pc:spChg>
        <pc:spChg chg="add del mod">
          <ac:chgData name="William Grey" userId="37b73424-c081-4fc2-b1af-363f4f3fd4f3" providerId="ADAL" clId="{DD009796-D061-4629-9CCC-99E19EA6DB5D}" dt="2019-01-15T11:55:45.418" v="1299"/>
          <ac:spMkLst>
            <pc:docMk/>
            <pc:sldMk cId="1979579883" sldId="341"/>
            <ac:spMk id="17" creationId="{975A3B0B-B7DC-42CA-A97C-DABD44867028}"/>
          </ac:spMkLst>
        </pc:spChg>
        <pc:spChg chg="add del mod">
          <ac:chgData name="William Grey" userId="37b73424-c081-4fc2-b1af-363f4f3fd4f3" providerId="ADAL" clId="{DD009796-D061-4629-9CCC-99E19EA6DB5D}" dt="2019-01-15T11:56:09.065" v="1309"/>
          <ac:spMkLst>
            <pc:docMk/>
            <pc:sldMk cId="1979579883" sldId="341"/>
            <ac:spMk id="18" creationId="{172CC825-90E0-4B03-8357-1DACF4505B11}"/>
          </ac:spMkLst>
        </pc:spChg>
        <pc:spChg chg="add del mod">
          <ac:chgData name="William Grey" userId="37b73424-c081-4fc2-b1af-363f4f3fd4f3" providerId="ADAL" clId="{DD009796-D061-4629-9CCC-99E19EA6DB5D}" dt="2019-01-15T11:56:18.513" v="1314"/>
          <ac:spMkLst>
            <pc:docMk/>
            <pc:sldMk cId="1979579883" sldId="341"/>
            <ac:spMk id="19" creationId="{B9FA8661-326A-4247-BCB9-A84979EF4F2D}"/>
          </ac:spMkLst>
        </pc:spChg>
        <pc:spChg chg="add">
          <ac:chgData name="William Grey" userId="37b73424-c081-4fc2-b1af-363f4f3fd4f3" providerId="ADAL" clId="{DD009796-D061-4629-9CCC-99E19EA6DB5D}" dt="2019-01-15T11:53:54.657" v="1267"/>
          <ac:spMkLst>
            <pc:docMk/>
            <pc:sldMk cId="1979579883" sldId="341"/>
            <ac:spMk id="21" creationId="{76BAF1E5-4FAB-4D19-B530-C41E1E08ECC9}"/>
          </ac:spMkLst>
        </pc:spChg>
        <pc:spChg chg="add mod">
          <ac:chgData name="William Grey" userId="37b73424-c081-4fc2-b1af-363f4f3fd4f3" providerId="ADAL" clId="{DD009796-D061-4629-9CCC-99E19EA6DB5D}" dt="2019-01-15T11:55:31.330" v="1291" actId="1076"/>
          <ac:spMkLst>
            <pc:docMk/>
            <pc:sldMk cId="1979579883" sldId="341"/>
            <ac:spMk id="22" creationId="{CA158A40-F1A2-40A4-B17C-1C62338176B7}"/>
          </ac:spMkLst>
        </pc:spChg>
        <pc:spChg chg="add mod">
          <ac:chgData name="William Grey" userId="37b73424-c081-4fc2-b1af-363f4f3fd4f3" providerId="ADAL" clId="{DD009796-D061-4629-9CCC-99E19EA6DB5D}" dt="2019-01-15T11:56:39.277" v="1324" actId="20577"/>
          <ac:spMkLst>
            <pc:docMk/>
            <pc:sldMk cId="1979579883" sldId="341"/>
            <ac:spMk id="23" creationId="{D12BE9FF-9FCC-4FCE-8913-87031CD54938}"/>
          </ac:spMkLst>
        </pc:spChg>
        <pc:spChg chg="add mod">
          <ac:chgData name="William Grey" userId="37b73424-c081-4fc2-b1af-363f4f3fd4f3" providerId="ADAL" clId="{DD009796-D061-4629-9CCC-99E19EA6DB5D}" dt="2019-01-15T11:56:29.128" v="1320" actId="20577"/>
          <ac:spMkLst>
            <pc:docMk/>
            <pc:sldMk cId="1979579883" sldId="341"/>
            <ac:spMk id="24" creationId="{181B5D76-CA62-492E-A216-DD1AA79BA972}"/>
          </ac:spMkLst>
        </pc:spChg>
        <pc:spChg chg="add mod">
          <ac:chgData name="William Grey" userId="37b73424-c081-4fc2-b1af-363f4f3fd4f3" providerId="ADAL" clId="{DD009796-D061-4629-9CCC-99E19EA6DB5D}" dt="2019-01-15T11:59:28.957" v="1562" actId="1076"/>
          <ac:spMkLst>
            <pc:docMk/>
            <pc:sldMk cId="1979579883" sldId="341"/>
            <ac:spMk id="25" creationId="{FA88327F-BAA0-46D1-BD62-99DB52C90FB2}"/>
          </ac:spMkLst>
        </pc:spChg>
        <pc:spChg chg="add mod">
          <ac:chgData name="William Grey" userId="37b73424-c081-4fc2-b1af-363f4f3fd4f3" providerId="ADAL" clId="{DD009796-D061-4629-9CCC-99E19EA6DB5D}" dt="2019-01-15T11:56:22.077" v="1316" actId="20577"/>
          <ac:spMkLst>
            <pc:docMk/>
            <pc:sldMk cId="1979579883" sldId="341"/>
            <ac:spMk id="26" creationId="{AF40FDA0-9F93-415F-B2E6-6F75C2C88E99}"/>
          </ac:spMkLst>
        </pc:spChg>
        <pc:spChg chg="add mod">
          <ac:chgData name="William Grey" userId="37b73424-c081-4fc2-b1af-363f4f3fd4f3" providerId="ADAL" clId="{DD009796-D061-4629-9CCC-99E19EA6DB5D}" dt="2019-01-15T11:59:24.942" v="1561" actId="1076"/>
          <ac:spMkLst>
            <pc:docMk/>
            <pc:sldMk cId="1979579883" sldId="341"/>
            <ac:spMk id="27" creationId="{3034BC83-8F5B-4B1E-B9D2-077C7A6BCDAC}"/>
          </ac:spMkLst>
        </pc:spChg>
        <pc:grpChg chg="add del mod">
          <ac:chgData name="William Grey" userId="37b73424-c081-4fc2-b1af-363f4f3fd4f3" providerId="ADAL" clId="{DD009796-D061-4629-9CCC-99E19EA6DB5D}" dt="2019-01-15T11:54:10.908" v="1269" actId="165"/>
          <ac:grpSpMkLst>
            <pc:docMk/>
            <pc:sldMk cId="1979579883" sldId="341"/>
            <ac:grpSpMk id="6" creationId="{F958C21D-027B-4D8F-A850-D81CE4D73B51}"/>
          </ac:grpSpMkLst>
        </pc:grpChg>
        <pc:cxnChg chg="add">
          <ac:chgData name="William Grey" userId="37b73424-c081-4fc2-b1af-363f4f3fd4f3" providerId="ADAL" clId="{DD009796-D061-4629-9CCC-99E19EA6DB5D}" dt="2019-01-15T11:53:44.770" v="1265"/>
          <ac:cxnSpMkLst>
            <pc:docMk/>
            <pc:sldMk cId="1979579883" sldId="341"/>
            <ac:cxnSpMk id="20" creationId="{FC45C3BE-2EA6-4FD9-8615-D795DA70801F}"/>
          </ac:cxnSpMkLst>
        </pc:cxnChg>
      </pc:sldChg>
      <pc:sldChg chg="addSp delSp modSp ord">
        <pc:chgData name="William Grey" userId="37b73424-c081-4fc2-b1af-363f4f3fd4f3" providerId="ADAL" clId="{DD009796-D061-4629-9CCC-99E19EA6DB5D}" dt="2019-01-15T11:35:03.290" v="957" actId="1076"/>
        <pc:sldMkLst>
          <pc:docMk/>
          <pc:sldMk cId="2601845430" sldId="347"/>
        </pc:sldMkLst>
        <pc:spChg chg="mod">
          <ac:chgData name="William Grey" userId="37b73424-c081-4fc2-b1af-363f4f3fd4f3" providerId="ADAL" clId="{DD009796-D061-4629-9CCC-99E19EA6DB5D}" dt="2019-01-15T10:08:29.160" v="392" actId="14100"/>
          <ac:spMkLst>
            <pc:docMk/>
            <pc:sldMk cId="2601845430" sldId="347"/>
            <ac:spMk id="2" creationId="{00000000-0000-0000-0000-000000000000}"/>
          </ac:spMkLst>
        </pc:spChg>
        <pc:spChg chg="mod">
          <ac:chgData name="William Grey" userId="37b73424-c081-4fc2-b1af-363f4f3fd4f3" providerId="ADAL" clId="{DD009796-D061-4629-9CCC-99E19EA6DB5D}" dt="2019-01-15T11:34:08.797" v="886"/>
          <ac:spMkLst>
            <pc:docMk/>
            <pc:sldMk cId="2601845430" sldId="347"/>
            <ac:spMk id="3" creationId="{00000000-0000-0000-0000-000000000000}"/>
          </ac:spMkLst>
        </pc:spChg>
        <pc:spChg chg="mod">
          <ac:chgData name="William Grey" userId="37b73424-c081-4fc2-b1af-363f4f3fd4f3" providerId="ADAL" clId="{DD009796-D061-4629-9CCC-99E19EA6DB5D}" dt="2019-01-15T10:05:11.794" v="362" actId="1076"/>
          <ac:spMkLst>
            <pc:docMk/>
            <pc:sldMk cId="2601845430" sldId="347"/>
            <ac:spMk id="4" creationId="{00000000-0000-0000-0000-000000000000}"/>
          </ac:spMkLst>
        </pc:spChg>
        <pc:spChg chg="add del mod">
          <ac:chgData name="William Grey" userId="37b73424-c081-4fc2-b1af-363f4f3fd4f3" providerId="ADAL" clId="{DD009796-D061-4629-9CCC-99E19EA6DB5D}" dt="2019-01-15T09:54:08.780" v="243" actId="478"/>
          <ac:spMkLst>
            <pc:docMk/>
            <pc:sldMk cId="2601845430" sldId="347"/>
            <ac:spMk id="5" creationId="{226D63B6-3D34-47D6-84AB-23F47631A455}"/>
          </ac:spMkLst>
        </pc:spChg>
        <pc:spChg chg="add del mod">
          <ac:chgData name="William Grey" userId="37b73424-c081-4fc2-b1af-363f4f3fd4f3" providerId="ADAL" clId="{DD009796-D061-4629-9CCC-99E19EA6DB5D}" dt="2019-01-15T09:54:31.051" v="245" actId="478"/>
          <ac:spMkLst>
            <pc:docMk/>
            <pc:sldMk cId="2601845430" sldId="347"/>
            <ac:spMk id="6" creationId="{1E45435C-647A-4D21-A387-45C4A7A8D727}"/>
          </ac:spMkLst>
        </pc:spChg>
        <pc:spChg chg="add del mod">
          <ac:chgData name="William Grey" userId="37b73424-c081-4fc2-b1af-363f4f3fd4f3" providerId="ADAL" clId="{DD009796-D061-4629-9CCC-99E19EA6DB5D}" dt="2019-01-15T09:54:53.097" v="253" actId="11529"/>
          <ac:spMkLst>
            <pc:docMk/>
            <pc:sldMk cId="2601845430" sldId="347"/>
            <ac:spMk id="7" creationId="{49EFA35A-F61F-4FC2-AF98-C528065A17FE}"/>
          </ac:spMkLst>
        </pc:spChg>
        <pc:spChg chg="add mod">
          <ac:chgData name="William Grey" userId="37b73424-c081-4fc2-b1af-363f4f3fd4f3" providerId="ADAL" clId="{DD009796-D061-4629-9CCC-99E19EA6DB5D}" dt="2019-01-15T10:05:11.794" v="362" actId="1076"/>
          <ac:spMkLst>
            <pc:docMk/>
            <pc:sldMk cId="2601845430" sldId="347"/>
            <ac:spMk id="9" creationId="{FEA72E24-1C50-4D5F-81F8-56E22352DDB1}"/>
          </ac:spMkLst>
        </pc:spChg>
        <pc:spChg chg="add mod">
          <ac:chgData name="William Grey" userId="37b73424-c081-4fc2-b1af-363f4f3fd4f3" providerId="ADAL" clId="{DD009796-D061-4629-9CCC-99E19EA6DB5D}" dt="2019-01-15T10:05:11.794" v="362" actId="1076"/>
          <ac:spMkLst>
            <pc:docMk/>
            <pc:sldMk cId="2601845430" sldId="347"/>
            <ac:spMk id="12" creationId="{B50A98EC-F25C-4F6F-9044-5D8B221B9192}"/>
          </ac:spMkLst>
        </pc:spChg>
        <pc:spChg chg="add del mod">
          <ac:chgData name="William Grey" userId="37b73424-c081-4fc2-b1af-363f4f3fd4f3" providerId="ADAL" clId="{DD009796-D061-4629-9CCC-99E19EA6DB5D}" dt="2019-01-15T10:01:32.832" v="306" actId="11529"/>
          <ac:spMkLst>
            <pc:docMk/>
            <pc:sldMk cId="2601845430" sldId="347"/>
            <ac:spMk id="13" creationId="{424B536A-7D4D-4B46-B0CD-687EC7168024}"/>
          </ac:spMkLst>
        </pc:spChg>
        <pc:spChg chg="add mod">
          <ac:chgData name="William Grey" userId="37b73424-c081-4fc2-b1af-363f4f3fd4f3" providerId="ADAL" clId="{DD009796-D061-4629-9CCC-99E19EA6DB5D}" dt="2019-01-15T10:05:11.794" v="362" actId="1076"/>
          <ac:spMkLst>
            <pc:docMk/>
            <pc:sldMk cId="2601845430" sldId="347"/>
            <ac:spMk id="14" creationId="{39AD093B-9705-4CCF-9FB0-DA708DCA7CAA}"/>
          </ac:spMkLst>
        </pc:spChg>
        <pc:spChg chg="add mod">
          <ac:chgData name="William Grey" userId="37b73424-c081-4fc2-b1af-363f4f3fd4f3" providerId="ADAL" clId="{DD009796-D061-4629-9CCC-99E19EA6DB5D}" dt="2019-01-15T10:05:11.794" v="362" actId="1076"/>
          <ac:spMkLst>
            <pc:docMk/>
            <pc:sldMk cId="2601845430" sldId="347"/>
            <ac:spMk id="15" creationId="{117EF35F-7FDF-4967-BACE-8C6685BA29A8}"/>
          </ac:spMkLst>
        </pc:spChg>
        <pc:spChg chg="del">
          <ac:chgData name="William Grey" userId="37b73424-c081-4fc2-b1af-363f4f3fd4f3" providerId="ADAL" clId="{DD009796-D061-4629-9CCC-99E19EA6DB5D}" dt="2019-01-15T10:04:16.917" v="346" actId="478"/>
          <ac:spMkLst>
            <pc:docMk/>
            <pc:sldMk cId="2601845430" sldId="347"/>
            <ac:spMk id="23" creationId="{00000000-0000-0000-0000-000000000000}"/>
          </ac:spMkLst>
        </pc:spChg>
        <pc:spChg chg="del">
          <ac:chgData name="William Grey" userId="37b73424-c081-4fc2-b1af-363f4f3fd4f3" providerId="ADAL" clId="{DD009796-D061-4629-9CCC-99E19EA6DB5D}" dt="2019-01-15T10:04:20.153" v="347" actId="478"/>
          <ac:spMkLst>
            <pc:docMk/>
            <pc:sldMk cId="2601845430" sldId="347"/>
            <ac:spMk id="24" creationId="{00000000-0000-0000-0000-000000000000}"/>
          </ac:spMkLst>
        </pc:spChg>
        <pc:spChg chg="add mod">
          <ac:chgData name="William Grey" userId="37b73424-c081-4fc2-b1af-363f4f3fd4f3" providerId="ADAL" clId="{DD009796-D061-4629-9CCC-99E19EA6DB5D}" dt="2019-01-15T10:05:11.794" v="362" actId="1076"/>
          <ac:spMkLst>
            <pc:docMk/>
            <pc:sldMk cId="2601845430" sldId="347"/>
            <ac:spMk id="26" creationId="{2F790481-6F9D-4777-9CDE-E91487FA0A1B}"/>
          </ac:spMkLst>
        </pc:spChg>
        <pc:spChg chg="del">
          <ac:chgData name="William Grey" userId="37b73424-c081-4fc2-b1af-363f4f3fd4f3" providerId="ADAL" clId="{DD009796-D061-4629-9CCC-99E19EA6DB5D}" dt="2019-01-15T10:04:16.917" v="346" actId="478"/>
          <ac:spMkLst>
            <pc:docMk/>
            <pc:sldMk cId="2601845430" sldId="347"/>
            <ac:spMk id="27" creationId="{00000000-0000-0000-0000-000000000000}"/>
          </ac:spMkLst>
        </pc:spChg>
        <pc:spChg chg="del mod">
          <ac:chgData name="William Grey" userId="37b73424-c081-4fc2-b1af-363f4f3fd4f3" providerId="ADAL" clId="{DD009796-D061-4629-9CCC-99E19EA6DB5D}" dt="2019-01-15T10:04:33.809" v="356" actId="478"/>
          <ac:spMkLst>
            <pc:docMk/>
            <pc:sldMk cId="2601845430" sldId="347"/>
            <ac:spMk id="28" creationId="{00000000-0000-0000-0000-000000000000}"/>
          </ac:spMkLst>
        </pc:spChg>
        <pc:spChg chg="add mod">
          <ac:chgData name="William Grey" userId="37b73424-c081-4fc2-b1af-363f4f3fd4f3" providerId="ADAL" clId="{DD009796-D061-4629-9CCC-99E19EA6DB5D}" dt="2019-01-15T09:57:45.204" v="266" actId="1076"/>
          <ac:spMkLst>
            <pc:docMk/>
            <pc:sldMk cId="2601845430" sldId="347"/>
            <ac:spMk id="29" creationId="{E2A58CC4-8A8D-4DF7-A295-F4700D2E3F0A}"/>
          </ac:spMkLst>
        </pc:spChg>
        <pc:spChg chg="add mod">
          <ac:chgData name="William Grey" userId="37b73424-c081-4fc2-b1af-363f4f3fd4f3" providerId="ADAL" clId="{DD009796-D061-4629-9CCC-99E19EA6DB5D}" dt="2019-01-15T09:57:30.588" v="263" actId="164"/>
          <ac:spMkLst>
            <pc:docMk/>
            <pc:sldMk cId="2601845430" sldId="347"/>
            <ac:spMk id="30" creationId="{852AFFAB-B7ED-4958-A0E9-C7588F24EE6C}"/>
          </ac:spMkLst>
        </pc:spChg>
        <pc:spChg chg="add mod">
          <ac:chgData name="William Grey" userId="37b73424-c081-4fc2-b1af-363f4f3fd4f3" providerId="ADAL" clId="{DD009796-D061-4629-9CCC-99E19EA6DB5D}" dt="2019-01-15T10:05:11.794" v="362" actId="1076"/>
          <ac:spMkLst>
            <pc:docMk/>
            <pc:sldMk cId="2601845430" sldId="347"/>
            <ac:spMk id="31" creationId="{DD55D12C-743E-49B5-BCC4-E3F7A5C6C998}"/>
          </ac:spMkLst>
        </pc:spChg>
        <pc:spChg chg="add del mod">
          <ac:chgData name="William Grey" userId="37b73424-c081-4fc2-b1af-363f4f3fd4f3" providerId="ADAL" clId="{DD009796-D061-4629-9CCC-99E19EA6DB5D}" dt="2019-01-15T10:02:11.224" v="313" actId="478"/>
          <ac:spMkLst>
            <pc:docMk/>
            <pc:sldMk cId="2601845430" sldId="347"/>
            <ac:spMk id="32" creationId="{B335ACD3-4A68-4CDA-86C5-F640CE871071}"/>
          </ac:spMkLst>
        </pc:spChg>
        <pc:spChg chg="del">
          <ac:chgData name="William Grey" userId="37b73424-c081-4fc2-b1af-363f4f3fd4f3" providerId="ADAL" clId="{DD009796-D061-4629-9CCC-99E19EA6DB5D}" dt="2019-01-15T10:04:31.938" v="355" actId="478"/>
          <ac:spMkLst>
            <pc:docMk/>
            <pc:sldMk cId="2601845430" sldId="347"/>
            <ac:spMk id="33" creationId="{00000000-0000-0000-0000-000000000000}"/>
          </ac:spMkLst>
        </pc:spChg>
        <pc:spChg chg="add del mod">
          <ac:chgData name="William Grey" userId="37b73424-c081-4fc2-b1af-363f4f3fd4f3" providerId="ADAL" clId="{DD009796-D061-4629-9CCC-99E19EA6DB5D}" dt="2019-01-15T10:00:13.281" v="297" actId="478"/>
          <ac:spMkLst>
            <pc:docMk/>
            <pc:sldMk cId="2601845430" sldId="347"/>
            <ac:spMk id="34" creationId="{FEBDE005-B983-4851-BDF5-9C912F10B29D}"/>
          </ac:spMkLst>
        </pc:spChg>
        <pc:spChg chg="del">
          <ac:chgData name="William Grey" userId="37b73424-c081-4fc2-b1af-363f4f3fd4f3" providerId="ADAL" clId="{DD009796-D061-4629-9CCC-99E19EA6DB5D}" dt="2019-01-15T10:04:25.636" v="350" actId="478"/>
          <ac:spMkLst>
            <pc:docMk/>
            <pc:sldMk cId="2601845430" sldId="347"/>
            <ac:spMk id="35" creationId="{00000000-0000-0000-0000-000000000000}"/>
          </ac:spMkLst>
        </pc:spChg>
        <pc:spChg chg="add mod">
          <ac:chgData name="William Grey" userId="37b73424-c081-4fc2-b1af-363f4f3fd4f3" providerId="ADAL" clId="{DD009796-D061-4629-9CCC-99E19EA6DB5D}" dt="2019-01-15T10:06:08.507" v="368" actId="14100"/>
          <ac:spMkLst>
            <pc:docMk/>
            <pc:sldMk cId="2601845430" sldId="347"/>
            <ac:spMk id="36" creationId="{D1DEF9DD-FB6B-4E27-82BC-81D2F61D9DF3}"/>
          </ac:spMkLst>
        </pc:spChg>
        <pc:spChg chg="del">
          <ac:chgData name="William Grey" userId="37b73424-c081-4fc2-b1af-363f4f3fd4f3" providerId="ADAL" clId="{DD009796-D061-4629-9CCC-99E19EA6DB5D}" dt="2019-01-15T10:04:16.917" v="346" actId="478"/>
          <ac:spMkLst>
            <pc:docMk/>
            <pc:sldMk cId="2601845430" sldId="347"/>
            <ac:spMk id="37" creationId="{00000000-0000-0000-0000-000000000000}"/>
          </ac:spMkLst>
        </pc:spChg>
        <pc:spChg chg="add mod">
          <ac:chgData name="William Grey" userId="37b73424-c081-4fc2-b1af-363f4f3fd4f3" providerId="ADAL" clId="{DD009796-D061-4629-9CCC-99E19EA6DB5D}" dt="2019-01-15T10:05:11.794" v="362" actId="1076"/>
          <ac:spMkLst>
            <pc:docMk/>
            <pc:sldMk cId="2601845430" sldId="347"/>
            <ac:spMk id="38" creationId="{72BE6500-31F3-44DF-9548-78AD713EC2E5}"/>
          </ac:spMkLst>
        </pc:spChg>
        <pc:spChg chg="add mod">
          <ac:chgData name="William Grey" userId="37b73424-c081-4fc2-b1af-363f4f3fd4f3" providerId="ADAL" clId="{DD009796-D061-4629-9CCC-99E19EA6DB5D}" dt="2019-01-15T10:05:11.794" v="362" actId="1076"/>
          <ac:spMkLst>
            <pc:docMk/>
            <pc:sldMk cId="2601845430" sldId="347"/>
            <ac:spMk id="39" creationId="{A59BA220-B5CB-4948-855A-D8DBC13277D7}"/>
          </ac:spMkLst>
        </pc:spChg>
        <pc:spChg chg="add mod">
          <ac:chgData name="William Grey" userId="37b73424-c081-4fc2-b1af-363f4f3fd4f3" providerId="ADAL" clId="{DD009796-D061-4629-9CCC-99E19EA6DB5D}" dt="2019-01-15T10:05:11.794" v="362" actId="1076"/>
          <ac:spMkLst>
            <pc:docMk/>
            <pc:sldMk cId="2601845430" sldId="347"/>
            <ac:spMk id="40" creationId="{446F449C-20F9-47FC-9C44-D57332DFF46E}"/>
          </ac:spMkLst>
        </pc:spChg>
        <pc:spChg chg="del">
          <ac:chgData name="William Grey" userId="37b73424-c081-4fc2-b1af-363f4f3fd4f3" providerId="ADAL" clId="{DD009796-D061-4629-9CCC-99E19EA6DB5D}" dt="2019-01-15T10:04:09.783" v="344" actId="478"/>
          <ac:spMkLst>
            <pc:docMk/>
            <pc:sldMk cId="2601845430" sldId="347"/>
            <ac:spMk id="41" creationId="{00000000-0000-0000-0000-000000000000}"/>
          </ac:spMkLst>
        </pc:spChg>
        <pc:spChg chg="del">
          <ac:chgData name="William Grey" userId="37b73424-c081-4fc2-b1af-363f4f3fd4f3" providerId="ADAL" clId="{DD009796-D061-4629-9CCC-99E19EA6DB5D}" dt="2019-01-15T10:04:28.152" v="352" actId="478"/>
          <ac:spMkLst>
            <pc:docMk/>
            <pc:sldMk cId="2601845430" sldId="347"/>
            <ac:spMk id="42" creationId="{00000000-0000-0000-0000-000000000000}"/>
          </ac:spMkLst>
        </pc:spChg>
        <pc:spChg chg="add mod">
          <ac:chgData name="William Grey" userId="37b73424-c081-4fc2-b1af-363f4f3fd4f3" providerId="ADAL" clId="{DD009796-D061-4629-9CCC-99E19EA6DB5D}" dt="2019-01-15T10:05:11.794" v="362" actId="1076"/>
          <ac:spMkLst>
            <pc:docMk/>
            <pc:sldMk cId="2601845430" sldId="347"/>
            <ac:spMk id="43" creationId="{CC238AFC-D710-46A3-AB87-2FA1A65BD689}"/>
          </ac:spMkLst>
        </pc:spChg>
        <pc:spChg chg="add mod">
          <ac:chgData name="William Grey" userId="37b73424-c081-4fc2-b1af-363f4f3fd4f3" providerId="ADAL" clId="{DD009796-D061-4629-9CCC-99E19EA6DB5D}" dt="2019-01-15T10:05:11.794" v="362" actId="1076"/>
          <ac:spMkLst>
            <pc:docMk/>
            <pc:sldMk cId="2601845430" sldId="347"/>
            <ac:spMk id="44" creationId="{753D0DE9-D98D-4217-A616-5659BD0708F4}"/>
          </ac:spMkLst>
        </pc:spChg>
        <pc:spChg chg="add mod">
          <ac:chgData name="William Grey" userId="37b73424-c081-4fc2-b1af-363f4f3fd4f3" providerId="ADAL" clId="{DD009796-D061-4629-9CCC-99E19EA6DB5D}" dt="2019-01-15T10:05:11.794" v="362" actId="1076"/>
          <ac:spMkLst>
            <pc:docMk/>
            <pc:sldMk cId="2601845430" sldId="347"/>
            <ac:spMk id="45" creationId="{7067CA7D-2344-4A11-979B-6E1055C1BF93}"/>
          </ac:spMkLst>
        </pc:spChg>
        <pc:spChg chg="add mod">
          <ac:chgData name="William Grey" userId="37b73424-c081-4fc2-b1af-363f4f3fd4f3" providerId="ADAL" clId="{DD009796-D061-4629-9CCC-99E19EA6DB5D}" dt="2019-01-15T11:35:03.290" v="957" actId="1076"/>
          <ac:spMkLst>
            <pc:docMk/>
            <pc:sldMk cId="2601845430" sldId="347"/>
            <ac:spMk id="47" creationId="{1BFD066B-65B1-482C-A78F-9F1E68C2BA51}"/>
          </ac:spMkLst>
        </pc:spChg>
        <pc:spChg chg="add mod">
          <ac:chgData name="William Grey" userId="37b73424-c081-4fc2-b1af-363f4f3fd4f3" providerId="ADAL" clId="{DD009796-D061-4629-9CCC-99E19EA6DB5D}" dt="2019-01-15T11:34:53.157" v="956" actId="20577"/>
          <ac:spMkLst>
            <pc:docMk/>
            <pc:sldMk cId="2601845430" sldId="347"/>
            <ac:spMk id="52" creationId="{BF46359A-0FED-4B9B-8C07-1789459BEB29}"/>
          </ac:spMkLst>
        </pc:spChg>
        <pc:grpChg chg="add mod">
          <ac:chgData name="William Grey" userId="37b73424-c081-4fc2-b1af-363f4f3fd4f3" providerId="ADAL" clId="{DD009796-D061-4629-9CCC-99E19EA6DB5D}" dt="2019-01-15T10:05:11.794" v="362" actId="1076"/>
          <ac:grpSpMkLst>
            <pc:docMk/>
            <pc:sldMk cId="2601845430" sldId="347"/>
            <ac:grpSpMk id="10" creationId="{70A582E0-3865-40DA-A201-162086559B68}"/>
          </ac:grpSpMkLst>
        </pc:grpChg>
        <pc:grpChg chg="add mod">
          <ac:chgData name="William Grey" userId="37b73424-c081-4fc2-b1af-363f4f3fd4f3" providerId="ADAL" clId="{DD009796-D061-4629-9CCC-99E19EA6DB5D}" dt="2019-01-15T11:35:03.290" v="957" actId="1076"/>
          <ac:grpSpMkLst>
            <pc:docMk/>
            <pc:sldMk cId="2601845430" sldId="347"/>
            <ac:grpSpMk id="49" creationId="{1F675E94-A4E3-4D4C-975A-A054D0FD166D}"/>
          </ac:grpSpMkLst>
        </pc:grpChg>
        <pc:cxnChg chg="del mod">
          <ac:chgData name="William Grey" userId="37b73424-c081-4fc2-b1af-363f4f3fd4f3" providerId="ADAL" clId="{DD009796-D061-4629-9CCC-99E19EA6DB5D}" dt="2019-01-15T10:04:29.822" v="354" actId="478"/>
          <ac:cxnSpMkLst>
            <pc:docMk/>
            <pc:sldMk cId="2601845430" sldId="347"/>
            <ac:cxnSpMk id="8" creationId="{00000000-0000-0000-0000-000000000000}"/>
          </ac:cxnSpMkLst>
        </pc:cxnChg>
        <pc:cxnChg chg="del">
          <ac:chgData name="William Grey" userId="37b73424-c081-4fc2-b1af-363f4f3fd4f3" providerId="ADAL" clId="{DD009796-D061-4629-9CCC-99E19EA6DB5D}" dt="2019-01-15T10:04:34.996" v="357" actId="478"/>
          <ac:cxnSpMkLst>
            <pc:docMk/>
            <pc:sldMk cId="2601845430" sldId="347"/>
            <ac:cxnSpMk id="11" creationId="{00000000-0000-0000-0000-000000000000}"/>
          </ac:cxnSpMkLst>
        </pc:cxnChg>
        <pc:cxnChg chg="del mod">
          <ac:chgData name="William Grey" userId="37b73424-c081-4fc2-b1af-363f4f3fd4f3" providerId="ADAL" clId="{DD009796-D061-4629-9CCC-99E19EA6DB5D}" dt="2019-01-15T10:04:28.940" v="353" actId="478"/>
          <ac:cxnSpMkLst>
            <pc:docMk/>
            <pc:sldMk cId="2601845430" sldId="347"/>
            <ac:cxnSpMk id="17" creationId="{00000000-0000-0000-0000-000000000000}"/>
          </ac:cxnSpMkLst>
        </pc:cxnChg>
        <pc:cxnChg chg="del">
          <ac:chgData name="William Grey" userId="37b73424-c081-4fc2-b1af-363f4f3fd4f3" providerId="ADAL" clId="{DD009796-D061-4629-9CCC-99E19EA6DB5D}" dt="2019-01-15T10:04:20.908" v="348" actId="478"/>
          <ac:cxnSpMkLst>
            <pc:docMk/>
            <pc:sldMk cId="2601845430" sldId="347"/>
            <ac:cxnSpMk id="18" creationId="{00000000-0000-0000-0000-000000000000}"/>
          </ac:cxnSpMkLst>
        </pc:cxnChg>
        <pc:cxnChg chg="add mod">
          <ac:chgData name="William Grey" userId="37b73424-c081-4fc2-b1af-363f4f3fd4f3" providerId="ADAL" clId="{DD009796-D061-4629-9CCC-99E19EA6DB5D}" dt="2019-01-15T10:07:19.717" v="374" actId="14100"/>
          <ac:cxnSpMkLst>
            <pc:docMk/>
            <pc:sldMk cId="2601845430" sldId="347"/>
            <ac:cxnSpMk id="19" creationId="{60712160-74AD-4682-913E-55926B68ED49}"/>
          </ac:cxnSpMkLst>
        </pc:cxnChg>
        <pc:cxnChg chg="del">
          <ac:chgData name="William Grey" userId="37b73424-c081-4fc2-b1af-363f4f3fd4f3" providerId="ADAL" clId="{DD009796-D061-4629-9CCC-99E19EA6DB5D}" dt="2019-01-15T10:04:21.595" v="349" actId="478"/>
          <ac:cxnSpMkLst>
            <pc:docMk/>
            <pc:sldMk cId="2601845430" sldId="347"/>
            <ac:cxnSpMk id="20" creationId="{00000000-0000-0000-0000-000000000000}"/>
          </ac:cxnSpMkLst>
        </pc:cxnChg>
        <pc:cxnChg chg="del">
          <ac:chgData name="William Grey" userId="37b73424-c081-4fc2-b1af-363f4f3fd4f3" providerId="ADAL" clId="{DD009796-D061-4629-9CCC-99E19EA6DB5D}" dt="2019-01-15T10:04:26.511" v="351" actId="478"/>
          <ac:cxnSpMkLst>
            <pc:docMk/>
            <pc:sldMk cId="2601845430" sldId="347"/>
            <ac:cxnSpMk id="21" creationId="{00000000-0000-0000-0000-000000000000}"/>
          </ac:cxnSpMkLst>
        </pc:cxnChg>
        <pc:cxnChg chg="del mod">
          <ac:chgData name="William Grey" userId="37b73424-c081-4fc2-b1af-363f4f3fd4f3" providerId="ADAL" clId="{DD009796-D061-4629-9CCC-99E19EA6DB5D}" dt="2019-01-15T10:04:16.917" v="346" actId="478"/>
          <ac:cxnSpMkLst>
            <pc:docMk/>
            <pc:sldMk cId="2601845430" sldId="347"/>
            <ac:cxnSpMk id="22" creationId="{00000000-0000-0000-0000-000000000000}"/>
          </ac:cxnSpMkLst>
        </pc:cxnChg>
        <pc:cxnChg chg="del">
          <ac:chgData name="William Grey" userId="37b73424-c081-4fc2-b1af-363f4f3fd4f3" providerId="ADAL" clId="{DD009796-D061-4629-9CCC-99E19EA6DB5D}" dt="2019-01-15T10:04:16.917" v="346" actId="478"/>
          <ac:cxnSpMkLst>
            <pc:docMk/>
            <pc:sldMk cId="2601845430" sldId="347"/>
            <ac:cxnSpMk id="25" creationId="{00000000-0000-0000-0000-000000000000}"/>
          </ac:cxnSpMkLst>
        </pc:cxnChg>
        <pc:cxnChg chg="add mod">
          <ac:chgData name="William Grey" userId="37b73424-c081-4fc2-b1af-363f4f3fd4f3" providerId="ADAL" clId="{DD009796-D061-4629-9CCC-99E19EA6DB5D}" dt="2019-01-15T11:35:03.290" v="957" actId="1076"/>
          <ac:cxnSpMkLst>
            <pc:docMk/>
            <pc:sldMk cId="2601845430" sldId="347"/>
            <ac:cxnSpMk id="48" creationId="{FECFB9D1-CD02-47CE-BC32-CA3C1EF828BC}"/>
          </ac:cxnSpMkLst>
        </pc:cxnChg>
      </pc:sldChg>
      <pc:sldChg chg="addSp delSp modSp add">
        <pc:chgData name="William Grey" userId="37b73424-c081-4fc2-b1af-363f4f3fd4f3" providerId="ADAL" clId="{DD009796-D061-4629-9CCC-99E19EA6DB5D}" dt="2019-01-25T08:57:24.227" v="1703" actId="20577"/>
        <pc:sldMkLst>
          <pc:docMk/>
          <pc:sldMk cId="3802827879" sldId="349"/>
        </pc:sldMkLst>
        <pc:spChg chg="mod">
          <ac:chgData name="William Grey" userId="37b73424-c081-4fc2-b1af-363f4f3fd4f3" providerId="ADAL" clId="{DD009796-D061-4629-9CCC-99E19EA6DB5D}" dt="2019-01-15T11:30:43.650" v="885" actId="20577"/>
          <ac:spMkLst>
            <pc:docMk/>
            <pc:sldMk cId="3802827879" sldId="349"/>
            <ac:spMk id="2" creationId="{00000000-0000-0000-0000-000000000000}"/>
          </ac:spMkLst>
        </pc:spChg>
        <pc:spChg chg="mod">
          <ac:chgData name="William Grey" userId="37b73424-c081-4fc2-b1af-363f4f3fd4f3" providerId="ADAL" clId="{DD009796-D061-4629-9CCC-99E19EA6DB5D}" dt="2019-01-15T11:27:49.373" v="796" actId="20577"/>
          <ac:spMkLst>
            <pc:docMk/>
            <pc:sldMk cId="3802827879" sldId="349"/>
            <ac:spMk id="3" creationId="{00000000-0000-0000-0000-000000000000}"/>
          </ac:spMkLst>
        </pc:spChg>
        <pc:spChg chg="mod">
          <ac:chgData name="William Grey" userId="37b73424-c081-4fc2-b1af-363f4f3fd4f3" providerId="ADAL" clId="{DD009796-D061-4629-9CCC-99E19EA6DB5D}" dt="2019-01-15T11:24:21.552" v="724" actId="1076"/>
          <ac:spMkLst>
            <pc:docMk/>
            <pc:sldMk cId="3802827879" sldId="349"/>
            <ac:spMk id="28" creationId="{2FD10FDB-60DD-42F0-B93E-784984148954}"/>
          </ac:spMkLst>
        </pc:spChg>
        <pc:spChg chg="mod">
          <ac:chgData name="William Grey" userId="37b73424-c081-4fc2-b1af-363f4f3fd4f3" providerId="ADAL" clId="{DD009796-D061-4629-9CCC-99E19EA6DB5D}" dt="2019-01-15T11:25:58.646" v="753" actId="20577"/>
          <ac:spMkLst>
            <pc:docMk/>
            <pc:sldMk cId="3802827879" sldId="349"/>
            <ac:spMk id="31" creationId="{149B42CA-EC07-4034-AFB8-013866C3DF7F}"/>
          </ac:spMkLst>
        </pc:spChg>
        <pc:spChg chg="mod">
          <ac:chgData name="William Grey" userId="37b73424-c081-4fc2-b1af-363f4f3fd4f3" providerId="ADAL" clId="{DD009796-D061-4629-9CCC-99E19EA6DB5D}" dt="2019-01-15T11:26:15.444" v="759" actId="20577"/>
          <ac:spMkLst>
            <pc:docMk/>
            <pc:sldMk cId="3802827879" sldId="349"/>
            <ac:spMk id="32" creationId="{E9934E2C-F6E3-4181-B3D9-2485849E8BED}"/>
          </ac:spMkLst>
        </pc:spChg>
        <pc:spChg chg="mod">
          <ac:chgData name="William Grey" userId="37b73424-c081-4fc2-b1af-363f4f3fd4f3" providerId="ADAL" clId="{DD009796-D061-4629-9CCC-99E19EA6DB5D}" dt="2019-01-15T11:26:08.672" v="757" actId="20577"/>
          <ac:spMkLst>
            <pc:docMk/>
            <pc:sldMk cId="3802827879" sldId="349"/>
            <ac:spMk id="33" creationId="{42F5DB78-AB92-405B-B95C-9B1D33E34ACB}"/>
          </ac:spMkLst>
        </pc:spChg>
        <pc:spChg chg="mod">
          <ac:chgData name="William Grey" userId="37b73424-c081-4fc2-b1af-363f4f3fd4f3" providerId="ADAL" clId="{DD009796-D061-4629-9CCC-99E19EA6DB5D}" dt="2019-01-15T11:26:37.095" v="761" actId="20577"/>
          <ac:spMkLst>
            <pc:docMk/>
            <pc:sldMk cId="3802827879" sldId="349"/>
            <ac:spMk id="35" creationId="{2BB66739-775E-44F2-B7D1-40B7DF4E5CF0}"/>
          </ac:spMkLst>
        </pc:spChg>
        <pc:spChg chg="mod">
          <ac:chgData name="William Grey" userId="37b73424-c081-4fc2-b1af-363f4f3fd4f3" providerId="ADAL" clId="{DD009796-D061-4629-9CCC-99E19EA6DB5D}" dt="2019-01-15T11:25:43.202" v="746" actId="1076"/>
          <ac:spMkLst>
            <pc:docMk/>
            <pc:sldMk cId="3802827879" sldId="349"/>
            <ac:spMk id="36" creationId="{B72A2944-21BB-435A-AF9F-84740538217E}"/>
          </ac:spMkLst>
        </pc:spChg>
        <pc:spChg chg="mod">
          <ac:chgData name="William Grey" userId="37b73424-c081-4fc2-b1af-363f4f3fd4f3" providerId="ADAL" clId="{DD009796-D061-4629-9CCC-99E19EA6DB5D}" dt="2019-01-15T11:25:25.325" v="739" actId="20577"/>
          <ac:spMkLst>
            <pc:docMk/>
            <pc:sldMk cId="3802827879" sldId="349"/>
            <ac:spMk id="37" creationId="{9AC40D81-F0B5-45EC-94FD-0C3F5EEF743D}"/>
          </ac:spMkLst>
        </pc:spChg>
        <pc:spChg chg="add mod">
          <ac:chgData name="William Grey" userId="37b73424-c081-4fc2-b1af-363f4f3fd4f3" providerId="ADAL" clId="{DD009796-D061-4629-9CCC-99E19EA6DB5D}" dt="2019-01-15T11:24:54.897" v="731" actId="1076"/>
          <ac:spMkLst>
            <pc:docMk/>
            <pc:sldMk cId="3802827879" sldId="349"/>
            <ac:spMk id="40" creationId="{2BE01939-C2A9-4E52-8CD2-644A792FBF68}"/>
          </ac:spMkLst>
        </pc:spChg>
        <pc:spChg chg="add mod">
          <ac:chgData name="William Grey" userId="37b73424-c081-4fc2-b1af-363f4f3fd4f3" providerId="ADAL" clId="{DD009796-D061-4629-9CCC-99E19EA6DB5D}" dt="2019-01-15T11:24:45.449" v="729" actId="14100"/>
          <ac:spMkLst>
            <pc:docMk/>
            <pc:sldMk cId="3802827879" sldId="349"/>
            <ac:spMk id="41" creationId="{91CE96FB-91A9-4C73-A53D-B8FE9DEF10A6}"/>
          </ac:spMkLst>
        </pc:spChg>
        <pc:spChg chg="add mod">
          <ac:chgData name="William Grey" userId="37b73424-c081-4fc2-b1af-363f4f3fd4f3" providerId="ADAL" clId="{DD009796-D061-4629-9CCC-99E19EA6DB5D}" dt="2019-01-15T11:25:18.834" v="737" actId="14100"/>
          <ac:spMkLst>
            <pc:docMk/>
            <pc:sldMk cId="3802827879" sldId="349"/>
            <ac:spMk id="42" creationId="{272D741E-2942-4192-9C8C-B0FCD7306DF2}"/>
          </ac:spMkLst>
        </pc:spChg>
        <pc:spChg chg="add mod">
          <ac:chgData name="William Grey" userId="37b73424-c081-4fc2-b1af-363f4f3fd4f3" providerId="ADAL" clId="{DD009796-D061-4629-9CCC-99E19EA6DB5D}" dt="2019-01-15T11:25:36.026" v="743" actId="20577"/>
          <ac:spMkLst>
            <pc:docMk/>
            <pc:sldMk cId="3802827879" sldId="349"/>
            <ac:spMk id="43" creationId="{C7DEFBED-AAE7-4532-A26D-96B69489D78C}"/>
          </ac:spMkLst>
        </pc:spChg>
        <pc:spChg chg="add mod">
          <ac:chgData name="William Grey" userId="37b73424-c081-4fc2-b1af-363f4f3fd4f3" providerId="ADAL" clId="{DD009796-D061-4629-9CCC-99E19EA6DB5D}" dt="2019-01-15T11:25:53.931" v="751" actId="1076"/>
          <ac:spMkLst>
            <pc:docMk/>
            <pc:sldMk cId="3802827879" sldId="349"/>
            <ac:spMk id="44" creationId="{1433FBBF-B601-4F29-B864-064E0BCAC4C6}"/>
          </ac:spMkLst>
        </pc:spChg>
        <pc:spChg chg="add mod">
          <ac:chgData name="William Grey" userId="37b73424-c081-4fc2-b1af-363f4f3fd4f3" providerId="ADAL" clId="{DD009796-D061-4629-9CCC-99E19EA6DB5D}" dt="2019-01-15T11:26:05.211" v="755" actId="1076"/>
          <ac:spMkLst>
            <pc:docMk/>
            <pc:sldMk cId="3802827879" sldId="349"/>
            <ac:spMk id="45" creationId="{629A3539-9C67-4D08-A4DC-9A4A0D39D325}"/>
          </ac:spMkLst>
        </pc:spChg>
        <pc:spChg chg="add mod">
          <ac:chgData name="William Grey" userId="37b73424-c081-4fc2-b1af-363f4f3fd4f3" providerId="ADAL" clId="{DD009796-D061-4629-9CCC-99E19EA6DB5D}" dt="2019-01-25T08:57:24.227" v="1703" actId="20577"/>
          <ac:spMkLst>
            <pc:docMk/>
            <pc:sldMk cId="3802827879" sldId="349"/>
            <ac:spMk id="46" creationId="{AC17C73C-02AF-49EF-B9E9-5A98B962A347}"/>
          </ac:spMkLst>
        </pc:spChg>
        <pc:graphicFrameChg chg="del">
          <ac:chgData name="William Grey" userId="37b73424-c081-4fc2-b1af-363f4f3fd4f3" providerId="ADAL" clId="{DD009796-D061-4629-9CCC-99E19EA6DB5D}" dt="2019-01-15T11:27:07.132" v="762" actId="478"/>
          <ac:graphicFrameMkLst>
            <pc:docMk/>
            <pc:sldMk cId="3802827879" sldId="349"/>
            <ac:graphicFrameMk id="39" creationId="{4CBA903A-8A5C-4CCA-B71B-C204C9A2D9C9}"/>
          </ac:graphicFrameMkLst>
        </pc:graphicFrameChg>
        <pc:cxnChg chg="mod">
          <ac:chgData name="William Grey" userId="37b73424-c081-4fc2-b1af-363f4f3fd4f3" providerId="ADAL" clId="{DD009796-D061-4629-9CCC-99E19EA6DB5D}" dt="2019-01-15T11:24:15.697" v="723" actId="1076"/>
          <ac:cxnSpMkLst>
            <pc:docMk/>
            <pc:sldMk cId="3802827879" sldId="349"/>
            <ac:cxnSpMk id="38" creationId="{DB81B5C3-B196-4ED3-BE14-AFD62ED1C8D4}"/>
          </ac:cxnSpMkLst>
        </pc:cxnChg>
      </pc:sldChg>
      <pc:sldChg chg="modSp add">
        <pc:chgData name="William Grey" userId="37b73424-c081-4fc2-b1af-363f4f3fd4f3" providerId="ADAL" clId="{DD009796-D061-4629-9CCC-99E19EA6DB5D}" dt="2019-01-15T11:42:20.591" v="1203" actId="20577"/>
        <pc:sldMkLst>
          <pc:docMk/>
          <pc:sldMk cId="1557181621" sldId="350"/>
        </pc:sldMkLst>
        <pc:spChg chg="mod">
          <ac:chgData name="William Grey" userId="37b73424-c081-4fc2-b1af-363f4f3fd4f3" providerId="ADAL" clId="{DD009796-D061-4629-9CCC-99E19EA6DB5D}" dt="2019-01-15T11:41:17.769" v="1066" actId="20577"/>
          <ac:spMkLst>
            <pc:docMk/>
            <pc:sldMk cId="1557181621" sldId="350"/>
            <ac:spMk id="2" creationId="{C0F617B5-71CC-4AEE-8005-820F0E7CFEA9}"/>
          </ac:spMkLst>
        </pc:spChg>
        <pc:spChg chg="mod">
          <ac:chgData name="William Grey" userId="37b73424-c081-4fc2-b1af-363f4f3fd4f3" providerId="ADAL" clId="{DD009796-D061-4629-9CCC-99E19EA6DB5D}" dt="2019-01-15T11:42:20.591" v="1203" actId="20577"/>
          <ac:spMkLst>
            <pc:docMk/>
            <pc:sldMk cId="1557181621" sldId="350"/>
            <ac:spMk id="3" creationId="{92FC2AFE-5AE9-4DD2-AD69-5A003E482E33}"/>
          </ac:spMkLst>
        </pc:spChg>
      </pc:sldChg>
      <pc:sldChg chg="addSp modSp add">
        <pc:chgData name="William Grey" userId="37b73424-c081-4fc2-b1af-363f4f3fd4f3" providerId="ADAL" clId="{DD009796-D061-4629-9CCC-99E19EA6DB5D}" dt="2019-01-25T09:10:15.081" v="1778" actId="207"/>
        <pc:sldMkLst>
          <pc:docMk/>
          <pc:sldMk cId="2897606822" sldId="351"/>
        </pc:sldMkLst>
        <pc:spChg chg="mod">
          <ac:chgData name="William Grey" userId="37b73424-c081-4fc2-b1af-363f4f3fd4f3" providerId="ADAL" clId="{DD009796-D061-4629-9CCC-99E19EA6DB5D}" dt="2019-01-25T09:10:15.081" v="1778" actId="207"/>
          <ac:spMkLst>
            <pc:docMk/>
            <pc:sldMk cId="2897606822" sldId="351"/>
            <ac:spMk id="3" creationId="{00000000-0000-0000-0000-000000000000}"/>
          </ac:spMkLst>
        </pc:spChg>
        <pc:graphicFrameChg chg="add mod modGraphic">
          <ac:chgData name="William Grey" userId="37b73424-c081-4fc2-b1af-363f4f3fd4f3" providerId="ADAL" clId="{DD009796-D061-4629-9CCC-99E19EA6DB5D}" dt="2019-01-15T12:10:50.749" v="1696" actId="20577"/>
          <ac:graphicFrameMkLst>
            <pc:docMk/>
            <pc:sldMk cId="2897606822" sldId="351"/>
            <ac:graphicFrameMk id="28" creationId="{6F6E583C-3AC5-4A61-8F5E-B451A66F0C79}"/>
          </ac:graphicFrameMkLst>
        </pc:graphicFrameChg>
      </pc:sldChg>
    </pc:docChg>
  </pc:docChgLst>
  <pc:docChgLst>
    <pc:chgData name="William Grey" userId="37b73424-c081-4fc2-b1af-363f4f3fd4f3" providerId="ADAL" clId="{20672939-E315-45F3-8FA3-FF841805A8F5}"/>
    <pc:docChg chg="custSel addSld modSld">
      <pc:chgData name="William Grey" userId="37b73424-c081-4fc2-b1af-363f4f3fd4f3" providerId="ADAL" clId="{20672939-E315-45F3-8FA3-FF841805A8F5}" dt="2020-02-05T20:31:24.498" v="168" actId="478"/>
      <pc:docMkLst>
        <pc:docMk/>
      </pc:docMkLst>
      <pc:sldChg chg="addSp modSp add">
        <pc:chgData name="William Grey" userId="37b73424-c081-4fc2-b1af-363f4f3fd4f3" providerId="ADAL" clId="{20672939-E315-45F3-8FA3-FF841805A8F5}" dt="2020-02-04T14:19:40.550" v="126" actId="5793"/>
        <pc:sldMkLst>
          <pc:docMk/>
          <pc:sldMk cId="2302121017" sldId="352"/>
        </pc:sldMkLst>
        <pc:spChg chg="mod">
          <ac:chgData name="William Grey" userId="37b73424-c081-4fc2-b1af-363f4f3fd4f3" providerId="ADAL" clId="{20672939-E315-45F3-8FA3-FF841805A8F5}" dt="2020-02-04T14:17:57.816" v="23" actId="20577"/>
          <ac:spMkLst>
            <pc:docMk/>
            <pc:sldMk cId="2302121017" sldId="352"/>
            <ac:spMk id="2" creationId="{06E17A25-BCBC-4C1A-86AE-7745E01FF80A}"/>
          </ac:spMkLst>
        </pc:spChg>
        <pc:spChg chg="mod">
          <ac:chgData name="William Grey" userId="37b73424-c081-4fc2-b1af-363f4f3fd4f3" providerId="ADAL" clId="{20672939-E315-45F3-8FA3-FF841805A8F5}" dt="2020-02-04T14:19:40.550" v="126" actId="5793"/>
          <ac:spMkLst>
            <pc:docMk/>
            <pc:sldMk cId="2302121017" sldId="352"/>
            <ac:spMk id="3" creationId="{30D80876-A679-4928-A201-10DA2BADB217}"/>
          </ac:spMkLst>
        </pc:spChg>
        <pc:spChg chg="add">
          <ac:chgData name="William Grey" userId="37b73424-c081-4fc2-b1af-363f4f3fd4f3" providerId="ADAL" clId="{20672939-E315-45F3-8FA3-FF841805A8F5}" dt="2020-02-04T14:16:05.407" v="1"/>
          <ac:spMkLst>
            <pc:docMk/>
            <pc:sldMk cId="2302121017" sldId="352"/>
            <ac:spMk id="4" creationId="{73F97DC6-91DA-4841-B876-9E8B8A6EEC99}"/>
          </ac:spMkLst>
        </pc:spChg>
        <pc:spChg chg="add">
          <ac:chgData name="William Grey" userId="37b73424-c081-4fc2-b1af-363f4f3fd4f3" providerId="ADAL" clId="{20672939-E315-45F3-8FA3-FF841805A8F5}" dt="2020-02-04T14:16:05.407" v="1"/>
          <ac:spMkLst>
            <pc:docMk/>
            <pc:sldMk cId="2302121017" sldId="352"/>
            <ac:spMk id="7" creationId="{EA7257D1-9435-4FF8-983C-541FA7A8E9F6}"/>
          </ac:spMkLst>
        </pc:spChg>
        <pc:spChg chg="add">
          <ac:chgData name="William Grey" userId="37b73424-c081-4fc2-b1af-363f4f3fd4f3" providerId="ADAL" clId="{20672939-E315-45F3-8FA3-FF841805A8F5}" dt="2020-02-04T14:16:05.407" v="1"/>
          <ac:spMkLst>
            <pc:docMk/>
            <pc:sldMk cId="2302121017" sldId="352"/>
            <ac:spMk id="8" creationId="{01A5FCB9-B974-497E-AD89-6C358C2DC4AB}"/>
          </ac:spMkLst>
        </pc:spChg>
        <pc:spChg chg="add">
          <ac:chgData name="William Grey" userId="37b73424-c081-4fc2-b1af-363f4f3fd4f3" providerId="ADAL" clId="{20672939-E315-45F3-8FA3-FF841805A8F5}" dt="2020-02-04T14:16:05.407" v="1"/>
          <ac:spMkLst>
            <pc:docMk/>
            <pc:sldMk cId="2302121017" sldId="352"/>
            <ac:spMk id="9" creationId="{D4CF1C49-CD68-440E-A797-746296823BEF}"/>
          </ac:spMkLst>
        </pc:spChg>
        <pc:spChg chg="add">
          <ac:chgData name="William Grey" userId="37b73424-c081-4fc2-b1af-363f4f3fd4f3" providerId="ADAL" clId="{20672939-E315-45F3-8FA3-FF841805A8F5}" dt="2020-02-04T14:16:05.407" v="1"/>
          <ac:spMkLst>
            <pc:docMk/>
            <pc:sldMk cId="2302121017" sldId="352"/>
            <ac:spMk id="15" creationId="{EC9F2AA0-CD14-43C4-A605-19EA20CC4562}"/>
          </ac:spMkLst>
        </pc:spChg>
        <pc:spChg chg="add">
          <ac:chgData name="William Grey" userId="37b73424-c081-4fc2-b1af-363f4f3fd4f3" providerId="ADAL" clId="{20672939-E315-45F3-8FA3-FF841805A8F5}" dt="2020-02-04T14:16:05.407" v="1"/>
          <ac:spMkLst>
            <pc:docMk/>
            <pc:sldMk cId="2302121017" sldId="352"/>
            <ac:spMk id="16" creationId="{60A2EF52-A62D-4172-B528-D48D8961D0CC}"/>
          </ac:spMkLst>
        </pc:spChg>
        <pc:spChg chg="add">
          <ac:chgData name="William Grey" userId="37b73424-c081-4fc2-b1af-363f4f3fd4f3" providerId="ADAL" clId="{20672939-E315-45F3-8FA3-FF841805A8F5}" dt="2020-02-04T14:16:05.407" v="1"/>
          <ac:spMkLst>
            <pc:docMk/>
            <pc:sldMk cId="2302121017" sldId="352"/>
            <ac:spMk id="17" creationId="{0BC31C08-F207-4BFE-8021-77C6BFAA8B43}"/>
          </ac:spMkLst>
        </pc:spChg>
        <pc:spChg chg="add">
          <ac:chgData name="William Grey" userId="37b73424-c081-4fc2-b1af-363f4f3fd4f3" providerId="ADAL" clId="{20672939-E315-45F3-8FA3-FF841805A8F5}" dt="2020-02-04T14:16:05.407" v="1"/>
          <ac:spMkLst>
            <pc:docMk/>
            <pc:sldMk cId="2302121017" sldId="352"/>
            <ac:spMk id="18" creationId="{E7323856-23F9-4D19-ACF3-5EE338373483}"/>
          </ac:spMkLst>
        </pc:spChg>
        <pc:spChg chg="add">
          <ac:chgData name="William Grey" userId="37b73424-c081-4fc2-b1af-363f4f3fd4f3" providerId="ADAL" clId="{20672939-E315-45F3-8FA3-FF841805A8F5}" dt="2020-02-04T14:16:05.407" v="1"/>
          <ac:spMkLst>
            <pc:docMk/>
            <pc:sldMk cId="2302121017" sldId="352"/>
            <ac:spMk id="19" creationId="{D2490C1D-2892-4CA3-ABA2-DAAFB7D7C073}"/>
          </ac:spMkLst>
        </pc:spChg>
        <pc:spChg chg="add">
          <ac:chgData name="William Grey" userId="37b73424-c081-4fc2-b1af-363f4f3fd4f3" providerId="ADAL" clId="{20672939-E315-45F3-8FA3-FF841805A8F5}" dt="2020-02-04T14:16:05.407" v="1"/>
          <ac:spMkLst>
            <pc:docMk/>
            <pc:sldMk cId="2302121017" sldId="352"/>
            <ac:spMk id="20" creationId="{E9F70264-855D-44F5-916C-735B6E44D802}"/>
          </ac:spMkLst>
        </pc:spChg>
        <pc:spChg chg="add">
          <ac:chgData name="William Grey" userId="37b73424-c081-4fc2-b1af-363f4f3fd4f3" providerId="ADAL" clId="{20672939-E315-45F3-8FA3-FF841805A8F5}" dt="2020-02-04T14:16:05.407" v="1"/>
          <ac:spMkLst>
            <pc:docMk/>
            <pc:sldMk cId="2302121017" sldId="352"/>
            <ac:spMk id="21" creationId="{3AD5DF5E-07BA-4949-B506-5F77D1AD9CFC}"/>
          </ac:spMkLst>
        </pc:spChg>
        <pc:spChg chg="add mod">
          <ac:chgData name="William Grey" userId="37b73424-c081-4fc2-b1af-363f4f3fd4f3" providerId="ADAL" clId="{20672939-E315-45F3-8FA3-FF841805A8F5}" dt="2020-02-04T14:18:57.079" v="41" actId="1076"/>
          <ac:spMkLst>
            <pc:docMk/>
            <pc:sldMk cId="2302121017" sldId="352"/>
            <ac:spMk id="27" creationId="{47C55F49-9439-40B3-9B0F-D4120439CEBD}"/>
          </ac:spMkLst>
        </pc:spChg>
        <pc:cxnChg chg="add">
          <ac:chgData name="William Grey" userId="37b73424-c081-4fc2-b1af-363f4f3fd4f3" providerId="ADAL" clId="{20672939-E315-45F3-8FA3-FF841805A8F5}" dt="2020-02-04T14:16:05.407" v="1"/>
          <ac:cxnSpMkLst>
            <pc:docMk/>
            <pc:sldMk cId="2302121017" sldId="352"/>
            <ac:cxnSpMk id="5" creationId="{B7CF58A8-F0A2-469D-A7AB-42A984328C96}"/>
          </ac:cxnSpMkLst>
        </pc:cxnChg>
        <pc:cxnChg chg="add">
          <ac:chgData name="William Grey" userId="37b73424-c081-4fc2-b1af-363f4f3fd4f3" providerId="ADAL" clId="{20672939-E315-45F3-8FA3-FF841805A8F5}" dt="2020-02-04T14:16:05.407" v="1"/>
          <ac:cxnSpMkLst>
            <pc:docMk/>
            <pc:sldMk cId="2302121017" sldId="352"/>
            <ac:cxnSpMk id="6" creationId="{4F4B4862-65E4-43F2-B003-B47C6FE1CE45}"/>
          </ac:cxnSpMkLst>
        </pc:cxnChg>
        <pc:cxnChg chg="add">
          <ac:chgData name="William Grey" userId="37b73424-c081-4fc2-b1af-363f4f3fd4f3" providerId="ADAL" clId="{20672939-E315-45F3-8FA3-FF841805A8F5}" dt="2020-02-04T14:16:05.407" v="1"/>
          <ac:cxnSpMkLst>
            <pc:docMk/>
            <pc:sldMk cId="2302121017" sldId="352"/>
            <ac:cxnSpMk id="10" creationId="{83EC513D-47D9-482D-8D24-68E89933CE25}"/>
          </ac:cxnSpMkLst>
        </pc:cxnChg>
        <pc:cxnChg chg="add">
          <ac:chgData name="William Grey" userId="37b73424-c081-4fc2-b1af-363f4f3fd4f3" providerId="ADAL" clId="{20672939-E315-45F3-8FA3-FF841805A8F5}" dt="2020-02-04T14:16:05.407" v="1"/>
          <ac:cxnSpMkLst>
            <pc:docMk/>
            <pc:sldMk cId="2302121017" sldId="352"/>
            <ac:cxnSpMk id="11" creationId="{9218DB79-8133-4E2B-B2CB-D6FC6832482B}"/>
          </ac:cxnSpMkLst>
        </pc:cxnChg>
        <pc:cxnChg chg="add">
          <ac:chgData name="William Grey" userId="37b73424-c081-4fc2-b1af-363f4f3fd4f3" providerId="ADAL" clId="{20672939-E315-45F3-8FA3-FF841805A8F5}" dt="2020-02-04T14:16:05.407" v="1"/>
          <ac:cxnSpMkLst>
            <pc:docMk/>
            <pc:sldMk cId="2302121017" sldId="352"/>
            <ac:cxnSpMk id="12" creationId="{64ED4D77-1DB5-48F6-A0BA-8AF00ABC12CD}"/>
          </ac:cxnSpMkLst>
        </pc:cxnChg>
        <pc:cxnChg chg="add">
          <ac:chgData name="William Grey" userId="37b73424-c081-4fc2-b1af-363f4f3fd4f3" providerId="ADAL" clId="{20672939-E315-45F3-8FA3-FF841805A8F5}" dt="2020-02-04T14:16:05.407" v="1"/>
          <ac:cxnSpMkLst>
            <pc:docMk/>
            <pc:sldMk cId="2302121017" sldId="352"/>
            <ac:cxnSpMk id="13" creationId="{71A58849-2B65-45F3-9342-80684B009913}"/>
          </ac:cxnSpMkLst>
        </pc:cxnChg>
        <pc:cxnChg chg="add">
          <ac:chgData name="William Grey" userId="37b73424-c081-4fc2-b1af-363f4f3fd4f3" providerId="ADAL" clId="{20672939-E315-45F3-8FA3-FF841805A8F5}" dt="2020-02-04T14:16:05.407" v="1"/>
          <ac:cxnSpMkLst>
            <pc:docMk/>
            <pc:sldMk cId="2302121017" sldId="352"/>
            <ac:cxnSpMk id="14" creationId="{67F00991-CD93-42B6-85E2-96C975FCD914}"/>
          </ac:cxnSpMkLst>
        </pc:cxnChg>
        <pc:cxnChg chg="add">
          <ac:chgData name="William Grey" userId="37b73424-c081-4fc2-b1af-363f4f3fd4f3" providerId="ADAL" clId="{20672939-E315-45F3-8FA3-FF841805A8F5}" dt="2020-02-04T14:16:05.407" v="1"/>
          <ac:cxnSpMkLst>
            <pc:docMk/>
            <pc:sldMk cId="2302121017" sldId="352"/>
            <ac:cxnSpMk id="22" creationId="{C3A0C49A-6740-433C-B59A-E6FAEDC178F9}"/>
          </ac:cxnSpMkLst>
        </pc:cxnChg>
        <pc:cxnChg chg="add mod">
          <ac:chgData name="William Grey" userId="37b73424-c081-4fc2-b1af-363f4f3fd4f3" providerId="ADAL" clId="{20672939-E315-45F3-8FA3-FF841805A8F5}" dt="2020-02-04T14:18:25.558" v="29" actId="14100"/>
          <ac:cxnSpMkLst>
            <pc:docMk/>
            <pc:sldMk cId="2302121017" sldId="352"/>
            <ac:cxnSpMk id="23" creationId="{A04C4C6A-7345-4185-832E-F8766581C0B1}"/>
          </ac:cxnSpMkLst>
        </pc:cxnChg>
        <pc:cxnChg chg="add mod">
          <ac:chgData name="William Grey" userId="37b73424-c081-4fc2-b1af-363f4f3fd4f3" providerId="ADAL" clId="{20672939-E315-45F3-8FA3-FF841805A8F5}" dt="2020-02-04T14:19:00.985" v="42" actId="14100"/>
          <ac:cxnSpMkLst>
            <pc:docMk/>
            <pc:sldMk cId="2302121017" sldId="352"/>
            <ac:cxnSpMk id="25" creationId="{7A1614AF-69A8-46F0-A9DE-878716EE4E40}"/>
          </ac:cxnSpMkLst>
        </pc:cxnChg>
      </pc:sldChg>
      <pc:sldChg chg="addSp delSp modSp add">
        <pc:chgData name="William Grey" userId="37b73424-c081-4fc2-b1af-363f4f3fd4f3" providerId="ADAL" clId="{20672939-E315-45F3-8FA3-FF841805A8F5}" dt="2020-02-05T20:31:24.498" v="168" actId="478"/>
        <pc:sldMkLst>
          <pc:docMk/>
          <pc:sldMk cId="2788272776" sldId="353"/>
        </pc:sldMkLst>
        <pc:spChg chg="mod">
          <ac:chgData name="William Grey" userId="37b73424-c081-4fc2-b1af-363f4f3fd4f3" providerId="ADAL" clId="{20672939-E315-45F3-8FA3-FF841805A8F5}" dt="2020-02-05T20:30:50.851" v="166" actId="20577"/>
          <ac:spMkLst>
            <pc:docMk/>
            <pc:sldMk cId="2788272776" sldId="353"/>
            <ac:spMk id="2" creationId="{71827440-E339-4D68-BD56-5EC3A51920FA}"/>
          </ac:spMkLst>
        </pc:spChg>
        <pc:spChg chg="del">
          <ac:chgData name="William Grey" userId="37b73424-c081-4fc2-b1af-363f4f3fd4f3" providerId="ADAL" clId="{20672939-E315-45F3-8FA3-FF841805A8F5}" dt="2020-02-05T20:30:39.917" v="144" actId="478"/>
          <ac:spMkLst>
            <pc:docMk/>
            <pc:sldMk cId="2788272776" sldId="353"/>
            <ac:spMk id="3" creationId="{F01025F2-A169-41B6-8F53-F98086EA6957}"/>
          </ac:spMkLst>
        </pc:spChg>
        <pc:spChg chg="add">
          <ac:chgData name="William Grey" userId="37b73424-c081-4fc2-b1af-363f4f3fd4f3" providerId="ADAL" clId="{20672939-E315-45F3-8FA3-FF841805A8F5}" dt="2020-02-05T20:29:21.009" v="128"/>
          <ac:spMkLst>
            <pc:docMk/>
            <pc:sldMk cId="2788272776" sldId="353"/>
            <ac:spMk id="4" creationId="{6AEFFB36-A714-4A77-93B6-33AA80007EFE}"/>
          </ac:spMkLst>
        </pc:spChg>
        <pc:spChg chg="add">
          <ac:chgData name="William Grey" userId="37b73424-c081-4fc2-b1af-363f4f3fd4f3" providerId="ADAL" clId="{20672939-E315-45F3-8FA3-FF841805A8F5}" dt="2020-02-05T20:29:21.009" v="128"/>
          <ac:spMkLst>
            <pc:docMk/>
            <pc:sldMk cId="2788272776" sldId="353"/>
            <ac:spMk id="5" creationId="{FC2494F8-3CDB-4A08-81E2-2DA1DD5F5C6A}"/>
          </ac:spMkLst>
        </pc:spChg>
        <pc:spChg chg="add">
          <ac:chgData name="William Grey" userId="37b73424-c081-4fc2-b1af-363f4f3fd4f3" providerId="ADAL" clId="{20672939-E315-45F3-8FA3-FF841805A8F5}" dt="2020-02-05T20:29:21.009" v="128"/>
          <ac:spMkLst>
            <pc:docMk/>
            <pc:sldMk cId="2788272776" sldId="353"/>
            <ac:spMk id="9" creationId="{800E150B-8821-4976-8DAB-5D2BBDB94E69}"/>
          </ac:spMkLst>
        </pc:spChg>
        <pc:spChg chg="add mod">
          <ac:chgData name="William Grey" userId="37b73424-c081-4fc2-b1af-363f4f3fd4f3" providerId="ADAL" clId="{20672939-E315-45F3-8FA3-FF841805A8F5}" dt="2020-02-05T20:30:09.111" v="133" actId="1076"/>
          <ac:spMkLst>
            <pc:docMk/>
            <pc:sldMk cId="2788272776" sldId="353"/>
            <ac:spMk id="10" creationId="{DAA63800-E3BF-4380-80D0-A6160A923973}"/>
          </ac:spMkLst>
        </pc:spChg>
        <pc:spChg chg="add">
          <ac:chgData name="William Grey" userId="37b73424-c081-4fc2-b1af-363f4f3fd4f3" providerId="ADAL" clId="{20672939-E315-45F3-8FA3-FF841805A8F5}" dt="2020-02-05T20:29:21.009" v="128"/>
          <ac:spMkLst>
            <pc:docMk/>
            <pc:sldMk cId="2788272776" sldId="353"/>
            <ac:spMk id="11" creationId="{265C717C-362E-423A-B7AC-6588078DF7BE}"/>
          </ac:spMkLst>
        </pc:spChg>
        <pc:spChg chg="add">
          <ac:chgData name="William Grey" userId="37b73424-c081-4fc2-b1af-363f4f3fd4f3" providerId="ADAL" clId="{20672939-E315-45F3-8FA3-FF841805A8F5}" dt="2020-02-05T20:29:21.009" v="128"/>
          <ac:spMkLst>
            <pc:docMk/>
            <pc:sldMk cId="2788272776" sldId="353"/>
            <ac:spMk id="12" creationId="{6DC3F71D-244D-4DD6-8255-0D0173ADBECD}"/>
          </ac:spMkLst>
        </pc:spChg>
        <pc:spChg chg="add mod">
          <ac:chgData name="William Grey" userId="37b73424-c081-4fc2-b1af-363f4f3fd4f3" providerId="ADAL" clId="{20672939-E315-45F3-8FA3-FF841805A8F5}" dt="2020-02-05T20:30:36.105" v="143" actId="20577"/>
          <ac:spMkLst>
            <pc:docMk/>
            <pc:sldMk cId="2788272776" sldId="353"/>
            <ac:spMk id="13" creationId="{2F9AD30E-E19B-4496-AC80-193E6882716C}"/>
          </ac:spMkLst>
        </pc:spChg>
        <pc:spChg chg="add del">
          <ac:chgData name="William Grey" userId="37b73424-c081-4fc2-b1af-363f4f3fd4f3" providerId="ADAL" clId="{20672939-E315-45F3-8FA3-FF841805A8F5}" dt="2020-02-05T20:31:24.498" v="168" actId="478"/>
          <ac:spMkLst>
            <pc:docMk/>
            <pc:sldMk cId="2788272776" sldId="353"/>
            <ac:spMk id="14" creationId="{E1F693B3-D8B9-4235-8D95-1ACA40EC84BC}"/>
          </ac:spMkLst>
        </pc:spChg>
        <pc:spChg chg="add">
          <ac:chgData name="William Grey" userId="37b73424-c081-4fc2-b1af-363f4f3fd4f3" providerId="ADAL" clId="{20672939-E315-45F3-8FA3-FF841805A8F5}" dt="2020-02-05T20:29:21.009" v="128"/>
          <ac:spMkLst>
            <pc:docMk/>
            <pc:sldMk cId="2788272776" sldId="353"/>
            <ac:spMk id="15" creationId="{FFB04B62-1344-4064-8D72-2DE2CFD2A098}"/>
          </ac:spMkLst>
        </pc:spChg>
        <pc:spChg chg="add">
          <ac:chgData name="William Grey" userId="37b73424-c081-4fc2-b1af-363f4f3fd4f3" providerId="ADAL" clId="{20672939-E315-45F3-8FA3-FF841805A8F5}" dt="2020-02-05T20:29:21.009" v="128"/>
          <ac:spMkLst>
            <pc:docMk/>
            <pc:sldMk cId="2788272776" sldId="353"/>
            <ac:spMk id="16" creationId="{E596ED16-6C0E-46C9-AD30-E85AAC9F0041}"/>
          </ac:spMkLst>
        </pc:spChg>
        <pc:spChg chg="add mod">
          <ac:chgData name="William Grey" userId="37b73424-c081-4fc2-b1af-363f4f3fd4f3" providerId="ADAL" clId="{20672939-E315-45F3-8FA3-FF841805A8F5}" dt="2020-02-05T20:30:26.935" v="141" actId="1076"/>
          <ac:spMkLst>
            <pc:docMk/>
            <pc:sldMk cId="2788272776" sldId="353"/>
            <ac:spMk id="17" creationId="{D6E3FC9A-9E8A-4728-B36A-E6F83F9E5C0C}"/>
          </ac:spMkLst>
        </pc:spChg>
        <pc:spChg chg="add">
          <ac:chgData name="William Grey" userId="37b73424-c081-4fc2-b1af-363f4f3fd4f3" providerId="ADAL" clId="{20672939-E315-45F3-8FA3-FF841805A8F5}" dt="2020-02-05T20:29:21.009" v="128"/>
          <ac:spMkLst>
            <pc:docMk/>
            <pc:sldMk cId="2788272776" sldId="353"/>
            <ac:spMk id="18" creationId="{6C57E2B2-1961-44A5-998E-8EC1AACCD0CB}"/>
          </ac:spMkLst>
        </pc:spChg>
        <pc:spChg chg="add">
          <ac:chgData name="William Grey" userId="37b73424-c081-4fc2-b1af-363f4f3fd4f3" providerId="ADAL" clId="{20672939-E315-45F3-8FA3-FF841805A8F5}" dt="2020-02-05T20:29:43.039" v="129"/>
          <ac:spMkLst>
            <pc:docMk/>
            <pc:sldMk cId="2788272776" sldId="353"/>
            <ac:spMk id="20" creationId="{13D362B4-D280-4C93-9F08-A797441223C0}"/>
          </ac:spMkLst>
        </pc:spChg>
        <pc:spChg chg="add del">
          <ac:chgData name="William Grey" userId="37b73424-c081-4fc2-b1af-363f4f3fd4f3" providerId="ADAL" clId="{20672939-E315-45F3-8FA3-FF841805A8F5}" dt="2020-02-05T20:31:19.545" v="167" actId="478"/>
          <ac:spMkLst>
            <pc:docMk/>
            <pc:sldMk cId="2788272776" sldId="353"/>
            <ac:spMk id="21" creationId="{24126701-92C2-45A2-A443-FA12B33C47F2}"/>
          </ac:spMkLst>
        </pc:spChg>
        <pc:grpChg chg="add">
          <ac:chgData name="William Grey" userId="37b73424-c081-4fc2-b1af-363f4f3fd4f3" providerId="ADAL" clId="{20672939-E315-45F3-8FA3-FF841805A8F5}" dt="2020-02-05T20:29:21.009" v="128"/>
          <ac:grpSpMkLst>
            <pc:docMk/>
            <pc:sldMk cId="2788272776" sldId="353"/>
            <ac:grpSpMk id="6" creationId="{FE12B402-B3C8-4C29-AF1C-EF9DD6D3F38B}"/>
          </ac:grpSpMkLst>
        </pc:grpChg>
        <pc:cxnChg chg="add">
          <ac:chgData name="William Grey" userId="37b73424-c081-4fc2-b1af-363f4f3fd4f3" providerId="ADAL" clId="{20672939-E315-45F3-8FA3-FF841805A8F5}" dt="2020-02-05T20:29:21.009" v="128"/>
          <ac:cxnSpMkLst>
            <pc:docMk/>
            <pc:sldMk cId="2788272776" sldId="353"/>
            <ac:cxnSpMk id="19" creationId="{4261F683-360D-4E9E-83F9-16F096E43E0D}"/>
          </ac:cxnSpMkLst>
        </pc:cxnChg>
      </pc:sldChg>
    </pc:docChg>
  </pc:docChgLst>
  <pc:docChgLst>
    <pc:chgData name="William Grey" userId="37b73424-c081-4fc2-b1af-363f4f3fd4f3" providerId="ADAL" clId="{F1D3E9B0-0E32-4D69-8EED-827EEC09FF91}"/>
    <pc:docChg chg="custSel addSld modSld">
      <pc:chgData name="William Grey" userId="37b73424-c081-4fc2-b1af-363f4f3fd4f3" providerId="ADAL" clId="{F1D3E9B0-0E32-4D69-8EED-827EEC09FF91}" dt="2022-01-18T10:06:25.149" v="137" actId="1076"/>
      <pc:docMkLst>
        <pc:docMk/>
      </pc:docMkLst>
      <pc:sldChg chg="modSp mod">
        <pc:chgData name="William Grey" userId="37b73424-c081-4fc2-b1af-363f4f3fd4f3" providerId="ADAL" clId="{F1D3E9B0-0E32-4D69-8EED-827EEC09FF91}" dt="2022-01-18T09:55:12.262" v="104" actId="12"/>
        <pc:sldMkLst>
          <pc:docMk/>
          <pc:sldMk cId="1727662891" sldId="333"/>
        </pc:sldMkLst>
        <pc:spChg chg="mod">
          <ac:chgData name="William Grey" userId="37b73424-c081-4fc2-b1af-363f4f3fd4f3" providerId="ADAL" clId="{F1D3E9B0-0E32-4D69-8EED-827EEC09FF91}" dt="2022-01-18T09:55:12.262" v="104" actId="12"/>
          <ac:spMkLst>
            <pc:docMk/>
            <pc:sldMk cId="1727662891" sldId="333"/>
            <ac:spMk id="3" creationId="{00000000-0000-0000-0000-000000000000}"/>
          </ac:spMkLst>
        </pc:spChg>
      </pc:sldChg>
      <pc:sldChg chg="addSp modSp add mod">
        <pc:chgData name="William Grey" userId="37b73424-c081-4fc2-b1af-363f4f3fd4f3" providerId="ADAL" clId="{F1D3E9B0-0E32-4D69-8EED-827EEC09FF91}" dt="2022-01-18T10:06:25.149" v="137" actId="1076"/>
        <pc:sldMkLst>
          <pc:docMk/>
          <pc:sldMk cId="407909797" sldId="356"/>
        </pc:sldMkLst>
        <pc:spChg chg="add mod">
          <ac:chgData name="William Grey" userId="37b73424-c081-4fc2-b1af-363f4f3fd4f3" providerId="ADAL" clId="{F1D3E9B0-0E32-4D69-8EED-827EEC09FF91}" dt="2022-01-18T10:05:47.634" v="112" actId="20577"/>
          <ac:spMkLst>
            <pc:docMk/>
            <pc:sldMk cId="407909797" sldId="356"/>
            <ac:spMk id="5" creationId="{DC9F2C54-A412-41F0-885C-B3FD87E95309}"/>
          </ac:spMkLst>
        </pc:spChg>
        <pc:spChg chg="add mod">
          <ac:chgData name="William Grey" userId="37b73424-c081-4fc2-b1af-363f4f3fd4f3" providerId="ADAL" clId="{F1D3E9B0-0E32-4D69-8EED-827EEC09FF91}" dt="2022-01-18T10:05:58.484" v="122" actId="20577"/>
          <ac:spMkLst>
            <pc:docMk/>
            <pc:sldMk cId="407909797" sldId="356"/>
            <ac:spMk id="6" creationId="{19CC2C73-431B-4DFA-9C28-618A1ECFFE23}"/>
          </ac:spMkLst>
        </pc:spChg>
        <pc:spChg chg="mod">
          <ac:chgData name="William Grey" userId="37b73424-c081-4fc2-b1af-363f4f3fd4f3" providerId="ADAL" clId="{F1D3E9B0-0E32-4D69-8EED-827EEC09FF91}" dt="2022-01-18T10:05:54.675" v="118" actId="20577"/>
          <ac:spMkLst>
            <pc:docMk/>
            <pc:sldMk cId="407909797" sldId="356"/>
            <ac:spMk id="8" creationId="{553D1F6A-FC95-42BB-B0B3-08EF0AF77903}"/>
          </ac:spMkLst>
        </pc:spChg>
        <pc:spChg chg="mod">
          <ac:chgData name="William Grey" userId="37b73424-c081-4fc2-b1af-363f4f3fd4f3" providerId="ADAL" clId="{F1D3E9B0-0E32-4D69-8EED-827EEC09FF91}" dt="2022-01-18T10:05:16.874" v="105"/>
          <ac:spMkLst>
            <pc:docMk/>
            <pc:sldMk cId="407909797" sldId="356"/>
            <ac:spMk id="9" creationId="{8F2B25F9-F42E-4417-9B27-CFC996BD72E6}"/>
          </ac:spMkLst>
        </pc:spChg>
        <pc:spChg chg="add mod">
          <ac:chgData name="William Grey" userId="37b73424-c081-4fc2-b1af-363f4f3fd4f3" providerId="ADAL" clId="{F1D3E9B0-0E32-4D69-8EED-827EEC09FF91}" dt="2022-01-18T10:05:20.515" v="106" actId="1076"/>
          <ac:spMkLst>
            <pc:docMk/>
            <pc:sldMk cId="407909797" sldId="356"/>
            <ac:spMk id="10" creationId="{8758B4A6-D277-4B0A-AE61-89461629FCC0}"/>
          </ac:spMkLst>
        </pc:spChg>
        <pc:spChg chg="add mod">
          <ac:chgData name="William Grey" userId="37b73424-c081-4fc2-b1af-363f4f3fd4f3" providerId="ADAL" clId="{F1D3E9B0-0E32-4D69-8EED-827EEC09FF91}" dt="2022-01-18T10:05:20.515" v="106" actId="1076"/>
          <ac:spMkLst>
            <pc:docMk/>
            <pc:sldMk cId="407909797" sldId="356"/>
            <ac:spMk id="11" creationId="{8FDFF0FD-2D0A-4773-90D9-EE60F42F4BD9}"/>
          </ac:spMkLst>
        </pc:spChg>
        <pc:spChg chg="add mod">
          <ac:chgData name="William Grey" userId="37b73424-c081-4fc2-b1af-363f4f3fd4f3" providerId="ADAL" clId="{F1D3E9B0-0E32-4D69-8EED-827EEC09FF91}" dt="2022-01-18T10:05:20.515" v="106" actId="1076"/>
          <ac:spMkLst>
            <pc:docMk/>
            <pc:sldMk cId="407909797" sldId="356"/>
            <ac:spMk id="12" creationId="{8A4569C7-1E4D-4174-BE86-8B5FA2578BE5}"/>
          </ac:spMkLst>
        </pc:spChg>
        <pc:spChg chg="add mod">
          <ac:chgData name="William Grey" userId="37b73424-c081-4fc2-b1af-363f4f3fd4f3" providerId="ADAL" clId="{F1D3E9B0-0E32-4D69-8EED-827EEC09FF91}" dt="2022-01-18T10:05:20.515" v="106" actId="1076"/>
          <ac:spMkLst>
            <pc:docMk/>
            <pc:sldMk cId="407909797" sldId="356"/>
            <ac:spMk id="13" creationId="{381D70B0-C00E-4A27-A29E-FBB03C6B13A8}"/>
          </ac:spMkLst>
        </pc:spChg>
        <pc:spChg chg="add mod">
          <ac:chgData name="William Grey" userId="37b73424-c081-4fc2-b1af-363f4f3fd4f3" providerId="ADAL" clId="{F1D3E9B0-0E32-4D69-8EED-827EEC09FF91}" dt="2022-01-18T10:05:20.515" v="106" actId="1076"/>
          <ac:spMkLst>
            <pc:docMk/>
            <pc:sldMk cId="407909797" sldId="356"/>
            <ac:spMk id="14" creationId="{041E0A57-A2D8-4DDF-B976-D04691D423D7}"/>
          </ac:spMkLst>
        </pc:spChg>
        <pc:spChg chg="add mod">
          <ac:chgData name="William Grey" userId="37b73424-c081-4fc2-b1af-363f4f3fd4f3" providerId="ADAL" clId="{F1D3E9B0-0E32-4D69-8EED-827EEC09FF91}" dt="2022-01-18T10:05:20.515" v="106" actId="1076"/>
          <ac:spMkLst>
            <pc:docMk/>
            <pc:sldMk cId="407909797" sldId="356"/>
            <ac:spMk id="15" creationId="{6CBAA0D6-549D-4337-A07D-5BE59D265960}"/>
          </ac:spMkLst>
        </pc:spChg>
        <pc:spChg chg="add mod">
          <ac:chgData name="William Grey" userId="37b73424-c081-4fc2-b1af-363f4f3fd4f3" providerId="ADAL" clId="{F1D3E9B0-0E32-4D69-8EED-827EEC09FF91}" dt="2022-01-18T10:05:20.515" v="106" actId="1076"/>
          <ac:spMkLst>
            <pc:docMk/>
            <pc:sldMk cId="407909797" sldId="356"/>
            <ac:spMk id="16" creationId="{1FB98ACF-D6D5-4A12-B028-20F60E1B14F5}"/>
          </ac:spMkLst>
        </pc:spChg>
        <pc:spChg chg="add mod">
          <ac:chgData name="William Grey" userId="37b73424-c081-4fc2-b1af-363f4f3fd4f3" providerId="ADAL" clId="{F1D3E9B0-0E32-4D69-8EED-827EEC09FF91}" dt="2022-01-18T10:05:20.515" v="106" actId="1076"/>
          <ac:spMkLst>
            <pc:docMk/>
            <pc:sldMk cId="407909797" sldId="356"/>
            <ac:spMk id="17" creationId="{B9A123A0-D0E7-4521-B4A9-8E9E36619BD4}"/>
          </ac:spMkLst>
        </pc:spChg>
        <pc:spChg chg="add mod">
          <ac:chgData name="William Grey" userId="37b73424-c081-4fc2-b1af-363f4f3fd4f3" providerId="ADAL" clId="{F1D3E9B0-0E32-4D69-8EED-827EEC09FF91}" dt="2022-01-18T10:05:20.515" v="106" actId="1076"/>
          <ac:spMkLst>
            <pc:docMk/>
            <pc:sldMk cId="407909797" sldId="356"/>
            <ac:spMk id="18" creationId="{CBFAC531-CBFB-48B1-BA8B-9FE018BAA505}"/>
          </ac:spMkLst>
        </pc:spChg>
        <pc:spChg chg="add mod">
          <ac:chgData name="William Grey" userId="37b73424-c081-4fc2-b1af-363f4f3fd4f3" providerId="ADAL" clId="{F1D3E9B0-0E32-4D69-8EED-827EEC09FF91}" dt="2022-01-18T10:06:25.149" v="137" actId="1076"/>
          <ac:spMkLst>
            <pc:docMk/>
            <pc:sldMk cId="407909797" sldId="356"/>
            <ac:spMk id="19" creationId="{EDC75DEE-C4CC-42D2-ACE3-0CFFEA2A7DF4}"/>
          </ac:spMkLst>
        </pc:spChg>
        <pc:spChg chg="add mod">
          <ac:chgData name="William Grey" userId="37b73424-c081-4fc2-b1af-363f4f3fd4f3" providerId="ADAL" clId="{F1D3E9B0-0E32-4D69-8EED-827EEC09FF91}" dt="2022-01-18T10:05:42.634" v="108" actId="1076"/>
          <ac:spMkLst>
            <pc:docMk/>
            <pc:sldMk cId="407909797" sldId="356"/>
            <ac:spMk id="21" creationId="{82AA194B-315B-4C6B-8981-333ADA7312F2}"/>
          </ac:spMkLst>
        </pc:spChg>
        <pc:spChg chg="add mod">
          <ac:chgData name="William Grey" userId="37b73424-c081-4fc2-b1af-363f4f3fd4f3" providerId="ADAL" clId="{F1D3E9B0-0E32-4D69-8EED-827EEC09FF91}" dt="2022-01-18T10:05:42.634" v="108" actId="1076"/>
          <ac:spMkLst>
            <pc:docMk/>
            <pc:sldMk cId="407909797" sldId="356"/>
            <ac:spMk id="22" creationId="{2E94A050-B018-423D-B22A-3659AB8F31DF}"/>
          </ac:spMkLst>
        </pc:spChg>
        <pc:spChg chg="add mod">
          <ac:chgData name="William Grey" userId="37b73424-c081-4fc2-b1af-363f4f3fd4f3" providerId="ADAL" clId="{F1D3E9B0-0E32-4D69-8EED-827EEC09FF91}" dt="2022-01-18T10:06:13.740" v="131" actId="20577"/>
          <ac:spMkLst>
            <pc:docMk/>
            <pc:sldMk cId="407909797" sldId="356"/>
            <ac:spMk id="23" creationId="{28B0083B-2546-46A9-858B-EF2A9F2C323C}"/>
          </ac:spMkLst>
        </pc:spChg>
        <pc:grpChg chg="add mod">
          <ac:chgData name="William Grey" userId="37b73424-c081-4fc2-b1af-363f4f3fd4f3" providerId="ADAL" clId="{F1D3E9B0-0E32-4D69-8EED-827EEC09FF91}" dt="2022-01-18T10:05:20.515" v="106" actId="1076"/>
          <ac:grpSpMkLst>
            <pc:docMk/>
            <pc:sldMk cId="407909797" sldId="356"/>
            <ac:grpSpMk id="7" creationId="{EC9163C8-13C6-446A-B95D-E11B0269BC03}"/>
          </ac:grpSpMkLst>
        </pc:grpChg>
        <pc:graphicFrameChg chg="modGraphic">
          <ac:chgData name="William Grey" userId="37b73424-c081-4fc2-b1af-363f4f3fd4f3" providerId="ADAL" clId="{F1D3E9B0-0E32-4D69-8EED-827EEC09FF91}" dt="2022-01-18T09:50:45.716" v="27" actId="20577"/>
          <ac:graphicFrameMkLst>
            <pc:docMk/>
            <pc:sldMk cId="407909797" sldId="356"/>
            <ac:graphicFrameMk id="39" creationId="{4CBA903A-8A5C-4CCA-B71B-C204C9A2D9C9}"/>
          </ac:graphicFrameMkLst>
        </pc:graphicFrameChg>
        <pc:cxnChg chg="add mod">
          <ac:chgData name="William Grey" userId="37b73424-c081-4fc2-b1af-363f4f3fd4f3" providerId="ADAL" clId="{F1D3E9B0-0E32-4D69-8EED-827EEC09FF91}" dt="2022-01-18T10:05:20.515" v="106" actId="1076"/>
          <ac:cxnSpMkLst>
            <pc:docMk/>
            <pc:sldMk cId="407909797" sldId="356"/>
            <ac:cxnSpMk id="20" creationId="{03C26435-64A5-4758-808B-9BCB67F1C15E}"/>
          </ac:cxnSpMkLst>
        </pc:cxnChg>
      </pc:sldChg>
      <pc:sldChg chg="delSp modSp add mod">
        <pc:chgData name="William Grey" userId="37b73424-c081-4fc2-b1af-363f4f3fd4f3" providerId="ADAL" clId="{F1D3E9B0-0E32-4D69-8EED-827EEC09FF91}" dt="2022-01-18T09:52:40.524" v="93" actId="478"/>
        <pc:sldMkLst>
          <pc:docMk/>
          <pc:sldMk cId="1391749068" sldId="357"/>
        </pc:sldMkLst>
        <pc:spChg chg="mod">
          <ac:chgData name="William Grey" userId="37b73424-c081-4fc2-b1af-363f4f3fd4f3" providerId="ADAL" clId="{F1D3E9B0-0E32-4D69-8EED-827EEC09FF91}" dt="2022-01-18T09:51:34.092" v="41" actId="20577"/>
          <ac:spMkLst>
            <pc:docMk/>
            <pc:sldMk cId="1391749068" sldId="357"/>
            <ac:spMk id="2" creationId="{00000000-0000-0000-0000-000000000000}"/>
          </ac:spMkLst>
        </pc:spChg>
        <pc:spChg chg="del mod">
          <ac:chgData name="William Grey" userId="37b73424-c081-4fc2-b1af-363f4f3fd4f3" providerId="ADAL" clId="{F1D3E9B0-0E32-4D69-8EED-827EEC09FF91}" dt="2022-01-18T09:52:40.524" v="93" actId="478"/>
          <ac:spMkLst>
            <pc:docMk/>
            <pc:sldMk cId="1391749068" sldId="357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F1D3E9B0-0E32-4D69-8EED-827EEC09FF91}" dt="2022-01-18T09:52:38.762" v="92" actId="1076"/>
          <ac:graphicFrameMkLst>
            <pc:docMk/>
            <pc:sldMk cId="1391749068" sldId="357"/>
            <ac:graphicFrameMk id="39" creationId="{4CBA903A-8A5C-4CCA-B71B-C204C9A2D9C9}"/>
          </ac:graphicFrameMkLst>
        </pc:graphicFrameChg>
      </pc:sldChg>
    </pc:docChg>
  </pc:docChgLst>
  <pc:docChgLst>
    <pc:chgData name="William Grey" userId="37b73424-c081-4fc2-b1af-363f4f3fd4f3" providerId="ADAL" clId="{BF671E56-F0F6-4F45-AF36-E11A56E8F3D3}"/>
    <pc:docChg chg="custSel modSld">
      <pc:chgData name="William Grey" userId="37b73424-c081-4fc2-b1af-363f4f3fd4f3" providerId="ADAL" clId="{BF671E56-F0F6-4F45-AF36-E11A56E8F3D3}" dt="2020-02-04T13:57:33.458" v="9" actId="20577"/>
      <pc:docMkLst>
        <pc:docMk/>
      </pc:docMkLst>
      <pc:sldChg chg="modSp">
        <pc:chgData name="William Grey" userId="37b73424-c081-4fc2-b1af-363f4f3fd4f3" providerId="ADAL" clId="{BF671E56-F0F6-4F45-AF36-E11A56E8F3D3}" dt="2020-02-03T13:48:12.797" v="3" actId="27636"/>
        <pc:sldMkLst>
          <pc:docMk/>
          <pc:sldMk cId="1979579883" sldId="341"/>
        </pc:sldMkLst>
        <pc:spChg chg="mod">
          <ac:chgData name="William Grey" userId="37b73424-c081-4fc2-b1af-363f4f3fd4f3" providerId="ADAL" clId="{BF671E56-F0F6-4F45-AF36-E11A56E8F3D3}" dt="2020-02-03T13:48:12.797" v="3" actId="27636"/>
          <ac:spMkLst>
            <pc:docMk/>
            <pc:sldMk cId="1979579883" sldId="341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BF671E56-F0F6-4F45-AF36-E11A56E8F3D3}" dt="2020-02-04T13:57:33.458" v="9" actId="20577"/>
        <pc:sldMkLst>
          <pc:docMk/>
          <pc:sldMk cId="2897606822" sldId="351"/>
        </pc:sldMkLst>
        <pc:spChg chg="mod">
          <ac:chgData name="William Grey" userId="37b73424-c081-4fc2-b1af-363f4f3fd4f3" providerId="ADAL" clId="{BF671E56-F0F6-4F45-AF36-E11A56E8F3D3}" dt="2020-02-04T13:57:33.458" v="9" actId="20577"/>
          <ac:spMkLst>
            <pc:docMk/>
            <pc:sldMk cId="2897606822" sldId="351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60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26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610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751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485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567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254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998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299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732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68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D73038F-8AE0-67BC-E061-B22B7A10AF6F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E8C479-48AC-71EB-F5FE-CAF1B2D1C5F7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A3FE1A-418C-CC5D-BB3B-1AE6DA620C5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DD06711-2241-7984-315A-CDB3FDB4A72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84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dq-abstraction-15.pptx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Finite State Machines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015E5B9-230B-4A1F-8E61-2AE1DBD10B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33" y="1155863"/>
            <a:ext cx="5230165" cy="46311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329" y="112465"/>
            <a:ext cx="4969944" cy="618157"/>
          </a:xfrm>
        </p:spPr>
        <p:txBody>
          <a:bodyPr>
            <a:normAutofit fontScale="90000"/>
          </a:bodyPr>
          <a:lstStyle/>
          <a:p>
            <a:r>
              <a:rPr lang="en-GB" dirty="0"/>
              <a:t>Example of FSM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10769" y="4084263"/>
            <a:ext cx="3649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/>
          </a:p>
          <a:p>
            <a:endParaRPr lang="en-GB"/>
          </a:p>
          <a:p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BFD066B-65B1-482C-A78F-9F1E68C2BA51}"/>
              </a:ext>
            </a:extLst>
          </p:cNvPr>
          <p:cNvSpPr/>
          <p:nvPr/>
        </p:nvSpPr>
        <p:spPr>
          <a:xfrm>
            <a:off x="5530547" y="2453865"/>
            <a:ext cx="660065" cy="67839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000">
                <a:solidFill>
                  <a:schemeClr val="tx1"/>
                </a:solidFill>
              </a:rPr>
              <a:t>S1</a:t>
            </a:r>
            <a:endParaRPr lang="en-GB" sz="200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ECFB9D1-CD02-47CE-BC32-CA3C1EF828BC}"/>
              </a:ext>
            </a:extLst>
          </p:cNvPr>
          <p:cNvCxnSpPr>
            <a:cxnSpLocks/>
          </p:cNvCxnSpPr>
          <p:nvPr/>
        </p:nvCxnSpPr>
        <p:spPr>
          <a:xfrm>
            <a:off x="5067312" y="2531345"/>
            <a:ext cx="463236" cy="2238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F675E94-A4E3-4D4C-975A-A054D0FD166D}"/>
              </a:ext>
            </a:extLst>
          </p:cNvPr>
          <p:cNvGrpSpPr/>
          <p:nvPr/>
        </p:nvGrpSpPr>
        <p:grpSpPr>
          <a:xfrm>
            <a:off x="5530547" y="3405871"/>
            <a:ext cx="660065" cy="678392"/>
            <a:chOff x="5250405" y="3854520"/>
            <a:chExt cx="660065" cy="618467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7E034FD7-D2AA-47B1-AAC4-7C3C0C2E3C13}"/>
                </a:ext>
              </a:extLst>
            </p:cNvPr>
            <p:cNvSpPr/>
            <p:nvPr/>
          </p:nvSpPr>
          <p:spPr>
            <a:xfrm>
              <a:off x="5250405" y="3854520"/>
              <a:ext cx="660065" cy="61846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2000" dirty="0">
                  <a:solidFill>
                    <a:schemeClr val="tx1"/>
                  </a:solidFill>
                </a:rPr>
                <a:t>S2</a:t>
              </a:r>
              <a:endParaRPr lang="en-GB" sz="200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DFCEF85-9175-4B6F-A95C-E273364B55AF}"/>
                </a:ext>
              </a:extLst>
            </p:cNvPr>
            <p:cNvSpPr/>
            <p:nvPr/>
          </p:nvSpPr>
          <p:spPr>
            <a:xfrm>
              <a:off x="5331850" y="3919751"/>
              <a:ext cx="507665" cy="4660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2000"/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BF46359A-0FED-4B9B-8C07-1789459BEB29}"/>
              </a:ext>
            </a:extLst>
          </p:cNvPr>
          <p:cNvSpPr/>
          <p:nvPr/>
        </p:nvSpPr>
        <p:spPr>
          <a:xfrm>
            <a:off x="6328887" y="948690"/>
            <a:ext cx="549041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S1, S2 and S3 are the states</a:t>
            </a:r>
          </a:p>
          <a:p>
            <a:endParaRPr lang="en-GB" dirty="0"/>
          </a:p>
          <a:p>
            <a:r>
              <a:rPr lang="en-GB" dirty="0"/>
              <a:t>Each transition edge has an input value</a:t>
            </a:r>
          </a:p>
          <a:p>
            <a:endParaRPr lang="en-GB" dirty="0"/>
          </a:p>
          <a:p>
            <a:r>
              <a:rPr lang="en-GB" dirty="0"/>
              <a:t>The purpose of S3 is to trap invalid input</a:t>
            </a:r>
          </a:p>
          <a:p>
            <a:endParaRPr lang="en-GB" dirty="0"/>
          </a:p>
          <a:p>
            <a:r>
              <a:rPr lang="en-GB" dirty="0"/>
              <a:t>Start State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Accept State</a:t>
            </a:r>
          </a:p>
          <a:p>
            <a:endParaRPr lang="en-GB" dirty="0"/>
          </a:p>
          <a:p>
            <a:r>
              <a:rPr lang="en-GB" dirty="0"/>
              <a:t>For the input sequence to be valid the sequence must end on the accept state (S2)</a:t>
            </a:r>
          </a:p>
          <a:p>
            <a:endParaRPr lang="en-GB" dirty="0"/>
          </a:p>
          <a:p>
            <a:r>
              <a:rPr lang="en-GB" dirty="0"/>
              <a:t>FSMs can have more that 1 accept state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0 0 0 1 1	Valid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1 0 0 1	Valid	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1 0 1 0	Invalid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1 0 1		Valid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845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11E88E-38EA-0BE0-41CE-17C8AABBB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95" y="1192647"/>
            <a:ext cx="12013809" cy="52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83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State Transition Tables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Finite state diagrams are a graphical way of presenting finite state machines. </a:t>
            </a:r>
          </a:p>
          <a:p>
            <a:pPr marL="0" indent="0">
              <a:buNone/>
            </a:pPr>
            <a:r>
              <a:rPr lang="en-GB" dirty="0"/>
              <a:t>State transition tables are another way of representing FSM.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87639"/>
              </p:ext>
            </p:extLst>
          </p:nvPr>
        </p:nvGraphicFramePr>
        <p:xfrm>
          <a:off x="7083446" y="3098212"/>
          <a:ext cx="3874398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Current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0" name="Picture 39">
            <a:extLst>
              <a:ext uri="{FF2B5EF4-FFF2-40B4-BE49-F238E27FC236}">
                <a16:creationId xmlns:a16="http://schemas.microsoft.com/office/drawing/2014/main" id="{AFB7CBB2-0F59-4032-8FA2-7CBB9EDC7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029" y="2594214"/>
            <a:ext cx="4374056" cy="387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169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Finite State Machine: 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Determine if the sequence </a:t>
            </a:r>
            <a:r>
              <a:rPr lang="en-GB" dirty="0">
                <a:latin typeface="Consolas" panose="020B0609020204030204" pitchFamily="49" charset="0"/>
              </a:rPr>
              <a:t>1 0 0 1 1 0 0 </a:t>
            </a:r>
            <a:r>
              <a:rPr lang="en-GB" dirty="0"/>
              <a:t>is a valid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/>
        </p:nvGraphicFramePr>
        <p:xfrm>
          <a:off x="7083446" y="3098212"/>
          <a:ext cx="3874398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Current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0" name="Picture 39">
            <a:extLst>
              <a:ext uri="{FF2B5EF4-FFF2-40B4-BE49-F238E27FC236}">
                <a16:creationId xmlns:a16="http://schemas.microsoft.com/office/drawing/2014/main" id="{AFB7CBB2-0F59-4032-8FA2-7CBB9EDC7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91" y="2562726"/>
            <a:ext cx="4374056" cy="3873116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C26877EC-DF05-403B-BBF5-7EDD33661C8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7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048"/>
    </mc:Choice>
    <mc:Fallback xmlns="">
      <p:transition spd="slow" advTm="1040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1820" x="563563" y="2165350"/>
          <p14:tracePt t="12627" x="563563" y="2178050"/>
          <p14:tracePt t="12634" x="563563" y="2190750"/>
          <p14:tracePt t="12648" x="563563" y="2201863"/>
          <p14:tracePt t="12664" x="563563" y="2227263"/>
          <p14:tracePt t="12671" x="563563" y="2239963"/>
          <p14:tracePt t="12679" x="563563" y="2265363"/>
          <p14:tracePt t="12685" x="563563" y="2278063"/>
          <p14:tracePt t="12694" x="563563" y="2314575"/>
          <p14:tracePt t="12700" x="576263" y="2339975"/>
          <p14:tracePt t="12708" x="588963" y="2378075"/>
          <p14:tracePt t="12715" x="588963" y="2403475"/>
          <p14:tracePt t="12723" x="588963" y="2439988"/>
          <p14:tracePt t="12731" x="588963" y="2478088"/>
          <p14:tracePt t="12738" x="588963" y="2503488"/>
          <p14:tracePt t="12747" x="588963" y="2527300"/>
          <p14:tracePt t="12751" x="588963" y="2552700"/>
          <p14:tracePt t="12761" x="600075" y="2578100"/>
          <p14:tracePt t="12767" x="600075" y="2590800"/>
          <p14:tracePt t="12774" x="600075" y="2603500"/>
          <p14:tracePt t="12782" x="600075" y="2627313"/>
          <p14:tracePt t="12789" x="600075" y="2652713"/>
          <p14:tracePt t="12797" x="600075" y="2665413"/>
          <p14:tracePt t="12803" x="612775" y="2678113"/>
          <p14:tracePt t="12813" x="625475" y="2703513"/>
          <p14:tracePt t="12819" x="625475" y="2728913"/>
          <p14:tracePt t="12831" x="650875" y="2740025"/>
          <p14:tracePt t="12832" x="663575" y="2765425"/>
          <p14:tracePt t="12840" x="663575" y="2778125"/>
          <p14:tracePt t="12848" x="676275" y="2816225"/>
          <p14:tracePt t="12855" x="688975" y="2852738"/>
          <p14:tracePt t="12864" x="701675" y="2865438"/>
          <p14:tracePt t="12870" x="725488" y="2903538"/>
          <p14:tracePt t="12880" x="750888" y="2928938"/>
          <p14:tracePt t="12885" x="776288" y="2965450"/>
          <p14:tracePt t="12894" x="788988" y="2990850"/>
          <p14:tracePt t="12900" x="814388" y="3028950"/>
          <p14:tracePt t="12907" x="838200" y="3054350"/>
          <p14:tracePt t="12914" x="850900" y="3090863"/>
          <p14:tracePt t="12923" x="876300" y="3116263"/>
          <p14:tracePt t="12931" x="901700" y="3141663"/>
          <p14:tracePt t="12938" x="938213" y="3165475"/>
          <p14:tracePt t="12947" x="963613" y="3178175"/>
          <p14:tracePt t="12953" x="976313" y="3203575"/>
          <p14:tracePt t="12962" x="1001713" y="3228975"/>
          <p14:tracePt t="12968" x="1027113" y="3241675"/>
          <p14:tracePt t="12976" x="1038225" y="3254375"/>
          <p14:tracePt t="12983" x="1050925" y="3267075"/>
          <p14:tracePt t="12998" x="1063625" y="3278188"/>
          <p14:tracePt t="13005" x="1076325" y="3290888"/>
          <p14:tracePt t="13014" x="1076325" y="3303588"/>
          <p14:tracePt t="13020" x="1089025" y="3303588"/>
          <p14:tracePt t="13035" x="1114425" y="3303588"/>
          <p14:tracePt t="13045" x="1114425" y="3316288"/>
          <p14:tracePt t="13050" x="1127125" y="3316288"/>
          <p14:tracePt t="13065" x="1139825" y="3316288"/>
          <p14:tracePt t="13072" x="1163638" y="3328988"/>
          <p14:tracePt t="13080" x="1189038" y="3341688"/>
          <p14:tracePt t="13087" x="1201738" y="3341688"/>
          <p14:tracePt t="13096" x="1214438" y="3341688"/>
          <p14:tracePt t="13102" x="1227138" y="3341688"/>
          <p14:tracePt t="13111" x="1239838" y="3341688"/>
          <p14:tracePt t="13118" x="1252538" y="3341688"/>
          <p14:tracePt t="13125" x="1263650" y="3341688"/>
          <p14:tracePt t="13132" x="1289050" y="3354388"/>
          <p14:tracePt t="13148" x="1301750" y="3354388"/>
          <p14:tracePt t="13155" x="1327150" y="3354388"/>
          <p14:tracePt t="13163" x="1352550" y="3354388"/>
          <p14:tracePt t="13169" x="1363663" y="3354388"/>
          <p14:tracePt t="13180" x="1376363" y="3354388"/>
          <p14:tracePt t="13184" x="1401763" y="3354388"/>
          <p14:tracePt t="13194" x="1414463" y="3354388"/>
          <p14:tracePt t="13200" x="1439863" y="3354388"/>
          <p14:tracePt t="13207" x="1452563" y="3367088"/>
          <p14:tracePt t="13215" x="1476375" y="3367088"/>
          <p14:tracePt t="13230" x="1489075" y="3367088"/>
          <p14:tracePt t="13246" x="1514475" y="3367088"/>
          <p14:tracePt t="13260" x="1527175" y="3367088"/>
          <p14:tracePt t="13274" x="1539875" y="3367088"/>
          <p14:tracePt t="13289" x="1552575" y="3367088"/>
          <p14:tracePt t="13297" x="1565275" y="3367088"/>
          <p14:tracePt t="13313" x="1577975" y="3367088"/>
          <p14:tracePt t="13328" x="1589088" y="3367088"/>
          <p14:tracePt t="13335" x="1601788" y="3367088"/>
          <p14:tracePt t="13357" x="1614488" y="3367088"/>
          <p14:tracePt t="13380" x="1627188" y="3367088"/>
          <p14:tracePt t="13395" x="1639888" y="3378200"/>
          <p14:tracePt t="13409" x="1665288" y="3378200"/>
          <p14:tracePt t="13423" x="1677988" y="3378200"/>
          <p14:tracePt t="13447" x="1689100" y="3378200"/>
          <p14:tracePt t="13454" x="1701800" y="3378200"/>
          <p14:tracePt t="13468" x="1714500" y="3378200"/>
          <p14:tracePt t="13491" x="1727200" y="3378200"/>
          <p14:tracePt t="13498" x="1739900" y="3378200"/>
          <p14:tracePt t="13506" x="1752600" y="3378200"/>
          <p14:tracePt t="13521" x="1765300" y="3378200"/>
          <p14:tracePt t="13546" x="1778000" y="3378200"/>
          <p14:tracePt t="13560" x="1790700" y="3378200"/>
          <p14:tracePt t="13573" x="1801813" y="3378200"/>
          <p14:tracePt t="13581" x="1814513" y="3378200"/>
          <p14:tracePt t="13596" x="1827213" y="3378200"/>
          <p14:tracePt t="13618" x="1839913" y="3378200"/>
          <p14:tracePt t="13627" x="1852613" y="3378200"/>
          <p14:tracePt t="13656" x="1865313" y="3378200"/>
          <p14:tracePt t="13671" x="1878013" y="3378200"/>
          <p14:tracePt t="13687" x="1890713" y="3378200"/>
          <p14:tracePt t="13709" x="1903413" y="3378200"/>
          <p14:tracePt t="13731" x="1914525" y="3378200"/>
          <p14:tracePt t="13753" x="1927225" y="3378200"/>
          <p14:tracePt t="13768" x="1939925" y="3378200"/>
          <p14:tracePt t="13783" x="1952625" y="3378200"/>
          <p14:tracePt t="13813" x="1965325" y="3378200"/>
          <p14:tracePt t="13843" x="1978025" y="3378200"/>
          <p14:tracePt t="13866" x="1990725" y="3378200"/>
          <p14:tracePt t="13940" x="2003425" y="3378200"/>
          <p14:tracePt t="14044" x="2039938" y="3378200"/>
          <p14:tracePt t="14157" x="2052638" y="3378200"/>
          <p14:tracePt t="14202" x="2052638" y="3367088"/>
          <p14:tracePt t="14216" x="2039938" y="3367088"/>
          <p14:tracePt t="14224" x="2014538" y="3367088"/>
          <p14:tracePt t="14232" x="1990725" y="3367088"/>
          <p14:tracePt t="14238" x="1965325" y="3367088"/>
          <p14:tracePt t="14249" x="1927225" y="3367088"/>
          <p14:tracePt t="14254" x="1890713" y="3378200"/>
          <p14:tracePt t="14261" x="1865313" y="3378200"/>
          <p14:tracePt t="14270" x="1978025" y="3367088"/>
          <p14:tracePt t="14279" x="1914525" y="3390900"/>
          <p14:tracePt t="14286" x="1890713" y="3390900"/>
          <p14:tracePt t="14295" x="1878013" y="3390900"/>
          <p14:tracePt t="14301" x="1839913" y="3403600"/>
          <p14:tracePt t="14306" x="1827213" y="3416300"/>
          <p14:tracePt t="14314" x="1814513" y="3416300"/>
          <p14:tracePt t="14328" x="1801813" y="3416300"/>
          <p14:tracePt t="14332" x="1801813" y="3429000"/>
          <p14:tracePt t="14340" x="1790700" y="3429000"/>
          <p14:tracePt t="14345" x="1778000" y="3441700"/>
          <p14:tracePt t="14355" x="1765300" y="3454400"/>
          <p14:tracePt t="14363" x="1752600" y="3467100"/>
          <p14:tracePt t="14370" x="1739900" y="3479800"/>
          <p14:tracePt t="14379" x="1727200" y="3490913"/>
          <p14:tracePt t="14382" x="1714500" y="3503613"/>
          <p14:tracePt t="14394" x="1714500" y="3529013"/>
          <p14:tracePt t="14403" x="1689100" y="3554413"/>
          <p14:tracePt t="14411" x="1677988" y="3567113"/>
          <p14:tracePt t="14414" x="1677988" y="3590925"/>
          <p14:tracePt t="14427" x="1665288" y="3603625"/>
          <p14:tracePt t="14430" x="1652588" y="3641725"/>
          <p14:tracePt t="14443" x="1652588" y="3667125"/>
          <p14:tracePt t="14446" x="1639888" y="3692525"/>
          <p14:tracePt t="14454" x="1627188" y="3703638"/>
          <p14:tracePt t="14464" x="1627188" y="3741738"/>
          <p14:tracePt t="14469" x="1614488" y="3754438"/>
          <p14:tracePt t="14479" x="1614488" y="3792538"/>
          <p14:tracePt t="14485" x="1614488" y="3829050"/>
          <p14:tracePt t="14495" x="1614488" y="3854450"/>
          <p14:tracePt t="14501" x="1614488" y="3879850"/>
          <p14:tracePt t="14511" x="1614488" y="3916363"/>
          <p14:tracePt t="14516" x="1614488" y="3929063"/>
          <p14:tracePt t="14529" x="1614488" y="3941763"/>
          <p14:tracePt t="14532" x="1614488" y="3967163"/>
          <p14:tracePt t="14543" x="1614488" y="3979863"/>
          <p14:tracePt t="14549" x="1614488" y="3992563"/>
          <p14:tracePt t="14558" x="1614488" y="4005263"/>
          <p14:tracePt t="14577" x="1614488" y="4017963"/>
          <p14:tracePt t="14590" x="1614488" y="4029075"/>
          <p14:tracePt t="14597" x="1614488" y="4041775"/>
          <p14:tracePt t="14602" x="1627188" y="4041775"/>
          <p14:tracePt t="14613" x="1627188" y="4054475"/>
          <p14:tracePt t="14620" x="1639888" y="4054475"/>
          <p14:tracePt t="14629" x="1665288" y="4092575"/>
          <p14:tracePt t="14633" x="1701800" y="4105275"/>
          <p14:tracePt t="14645" x="1739900" y="4117975"/>
          <p14:tracePt t="14648" x="1765300" y="4129088"/>
          <p14:tracePt t="14656" x="1801813" y="4129088"/>
          <p14:tracePt t="14667" x="1839913" y="4129088"/>
          <p14:tracePt t="14672" x="1878013" y="4129088"/>
          <p14:tracePt t="14682" x="1914525" y="4129088"/>
          <p14:tracePt t="14690" x="1939925" y="4129088"/>
          <p14:tracePt t="14695" x="1978025" y="4129088"/>
          <p14:tracePt t="14706" x="2014538" y="4129088"/>
          <p14:tracePt t="14712" x="2039938" y="4129088"/>
          <p14:tracePt t="14721" x="2078038" y="4129088"/>
          <p14:tracePt t="14728" x="2103438" y="4129088"/>
          <p14:tracePt t="14737" x="2139950" y="4129088"/>
          <p14:tracePt t="14744" x="2178050" y="4129088"/>
          <p14:tracePt t="14750" x="2216150" y="4129088"/>
          <p14:tracePt t="14760" x="2252663" y="4129088"/>
          <p14:tracePt t="14763" x="2278063" y="4129088"/>
          <p14:tracePt t="14773" x="2316163" y="4129088"/>
          <p14:tracePt t="14782" x="2352675" y="4129088"/>
          <p14:tracePt t="14789" x="2365375" y="4129088"/>
          <p14:tracePt t="14797" x="2403475" y="4117975"/>
          <p14:tracePt t="14804" x="2441575" y="4105275"/>
          <p14:tracePt t="14812" x="2452688" y="4092575"/>
          <p14:tracePt t="14817" x="2478088" y="4067175"/>
          <p14:tracePt t="14826" x="2503488" y="4041775"/>
          <p14:tracePt t="14834" x="2528888" y="4029075"/>
          <p14:tracePt t="14844" x="2554288" y="4005263"/>
          <p14:tracePt t="14847" x="2554288" y="3979863"/>
          <p14:tracePt t="14856" x="2565400" y="3967163"/>
          <p14:tracePt t="14866" x="2578100" y="3941763"/>
          <p14:tracePt t="14874" x="2590800" y="3929063"/>
          <p14:tracePt t="14879" x="2603500" y="3905250"/>
          <p14:tracePt t="14888" x="2616200" y="3867150"/>
          <p14:tracePt t="14897" x="2628900" y="3829050"/>
          <p14:tracePt t="14902" x="2641600" y="3779838"/>
          <p14:tracePt t="14912" x="2641600" y="3741738"/>
          <p14:tracePt t="14922" x="2641600" y="3716338"/>
          <p14:tracePt t="14929" x="2641600" y="3679825"/>
          <p14:tracePt t="14934" x="2641600" y="3654425"/>
          <p14:tracePt t="14943" x="2628900" y="3629025"/>
          <p14:tracePt t="14952" x="2616200" y="3590925"/>
          <p14:tracePt t="14962" x="2603500" y="3567113"/>
          <p14:tracePt t="14967" x="2590800" y="3541713"/>
          <p14:tracePt t="14976" x="2565400" y="3529013"/>
          <p14:tracePt t="14983" x="2554288" y="3490913"/>
          <p14:tracePt t="14988" x="2528888" y="3479800"/>
          <p14:tracePt t="14998" x="2503488" y="3467100"/>
          <p14:tracePt t="15003" x="2490788" y="3441700"/>
          <p14:tracePt t="15014" x="2465388" y="3429000"/>
          <p14:tracePt t="15021" x="2452688" y="3390900"/>
          <p14:tracePt t="15027" x="2416175" y="3378200"/>
          <p14:tracePt t="15035" x="2403475" y="3367088"/>
          <p14:tracePt t="15045" x="2403475" y="3354388"/>
          <p14:tracePt t="15052" x="2390775" y="3341688"/>
          <p14:tracePt t="15060" x="2378075" y="3341688"/>
          <p14:tracePt t="15067" x="2339975" y="3303588"/>
          <p14:tracePt t="15080" x="2328863" y="3290888"/>
          <p14:tracePt t="15094" x="2316163" y="3278188"/>
          <p14:tracePt t="15095" x="2303463" y="3278188"/>
          <p14:tracePt t="15110" x="2303463" y="3267075"/>
          <p14:tracePt t="15113" x="2290763" y="3254375"/>
          <p14:tracePt t="15119" x="2290763" y="3241675"/>
          <p14:tracePt t="15127" x="2265363" y="3228975"/>
          <p14:tracePt t="15138" x="2252663" y="3228975"/>
          <p14:tracePt t="15145" x="2239963" y="3216275"/>
          <p14:tracePt t="15153" x="2216150" y="3203575"/>
          <p14:tracePt t="15161" x="2203450" y="3190875"/>
          <p14:tracePt t="15164" x="2165350" y="3165475"/>
          <p14:tracePt t="15178" x="2127250" y="3141663"/>
          <p14:tracePt t="15183" x="2078038" y="3128963"/>
          <p14:tracePt t="15188" x="2052638" y="3116263"/>
          <p14:tracePt t="15199" x="2027238" y="3116263"/>
          <p14:tracePt t="15206" x="1990725" y="3116263"/>
          <p14:tracePt t="15213" x="1952625" y="3116263"/>
          <p14:tracePt t="15219" x="1927225" y="3116263"/>
          <p14:tracePt t="15229" x="1914525" y="3116263"/>
          <p14:tracePt t="15237" x="1890713" y="3116263"/>
          <p14:tracePt t="15245" x="1865313" y="3116263"/>
          <p14:tracePt t="15251" x="1852613" y="3116263"/>
          <p14:tracePt t="15261" x="1839913" y="3116263"/>
          <p14:tracePt t="15267" x="1827213" y="3128963"/>
          <p14:tracePt t="15278" x="1814513" y="3128963"/>
          <p14:tracePt t="15281" x="1801813" y="3128963"/>
          <p14:tracePt t="15297" x="1790700" y="3154363"/>
          <p14:tracePt t="15315" x="1778000" y="3154363"/>
          <p14:tracePt t="15320" x="1778000" y="3165475"/>
          <p14:tracePt t="15328" x="1765300" y="3165475"/>
          <p14:tracePt t="15340" x="1752600" y="3165475"/>
          <p14:tracePt t="15344" x="1739900" y="3165475"/>
          <p14:tracePt t="15354" x="1739900" y="3178175"/>
          <p14:tracePt t="15360" x="1727200" y="3178175"/>
          <p14:tracePt t="15378" x="1714500" y="3190875"/>
          <p14:tracePt t="15383" x="1701800" y="3203575"/>
          <p14:tracePt t="15402" x="1689100" y="3216275"/>
          <p14:tracePt t="15409" x="1689100" y="3228975"/>
          <p14:tracePt t="15417" x="1665288" y="3241675"/>
          <p14:tracePt t="15432" x="1652588" y="3254375"/>
          <p14:tracePt t="15447" x="1639888" y="3267075"/>
          <p14:tracePt t="15462" x="1627188" y="3290888"/>
          <p14:tracePt t="15470" x="1614488" y="3316288"/>
          <p14:tracePt t="15477" x="1614488" y="3328988"/>
          <p14:tracePt t="15484" x="1589088" y="3341688"/>
          <p14:tracePt t="15494" x="1577975" y="3367088"/>
          <p14:tracePt t="15499" x="1565275" y="3403600"/>
          <p14:tracePt t="15510" x="1552575" y="3429000"/>
          <p14:tracePt t="15514" x="1539875" y="3454400"/>
          <p14:tracePt t="15522" x="1539875" y="3503613"/>
          <p14:tracePt t="15529" x="1539875" y="3541713"/>
          <p14:tracePt t="15536" x="1539875" y="3579813"/>
          <p14:tracePt t="15545" x="1539875" y="3590925"/>
          <p14:tracePt t="15552" x="1539875" y="3603625"/>
          <p14:tracePt t="15561" x="1539875" y="3616325"/>
          <p14:tracePt t="15566" x="1539875" y="3641725"/>
          <p14:tracePt t="15575" x="1539875" y="3667125"/>
          <p14:tracePt t="15582" x="1539875" y="3679825"/>
          <p14:tracePt t="15591" x="1539875" y="3692525"/>
          <p14:tracePt t="15596" x="1552575" y="3716338"/>
          <p14:tracePt t="15602" x="1552575" y="3729038"/>
          <p14:tracePt t="15613" x="1565275" y="3754438"/>
          <p14:tracePt t="15618" x="1577975" y="3779838"/>
          <p14:tracePt t="15628" x="1589088" y="3792538"/>
          <p14:tracePt t="15633" x="1601788" y="3816350"/>
          <p14:tracePt t="15643" x="1614488" y="3841750"/>
          <p14:tracePt t="15650" x="1614488" y="3854450"/>
          <p14:tracePt t="15661" x="1614488" y="3867150"/>
          <p14:tracePt t="15678" x="1614488" y="3879850"/>
          <p14:tracePt t="15681" x="1627188" y="3905250"/>
          <p14:tracePt t="15694" x="1627188" y="3929063"/>
          <p14:tracePt t="15699" x="1639888" y="3941763"/>
          <p14:tracePt t="15705" x="1639888" y="3967163"/>
          <p14:tracePt t="15724" x="1639888" y="3979863"/>
          <p14:tracePt t="15728" x="1652588" y="3979863"/>
          <p14:tracePt t="15739" x="1652588" y="3992563"/>
          <p14:tracePt t="15746" x="1652588" y="4005263"/>
          <p14:tracePt t="15753" x="1652588" y="4017963"/>
          <p14:tracePt t="15767" x="1677988" y="4029075"/>
          <p14:tracePt t="15782" x="1689100" y="4041775"/>
          <p14:tracePt t="15795" x="1689100" y="4054475"/>
          <p14:tracePt t="15799" x="1701800" y="4054475"/>
          <p14:tracePt t="15809" x="1714500" y="4067175"/>
          <p14:tracePt t="15814" x="1739900" y="4079875"/>
          <p14:tracePt t="15820" x="1778000" y="4092575"/>
          <p14:tracePt t="15831" x="1801813" y="4105275"/>
          <p14:tracePt t="15837" x="1827213" y="4105275"/>
          <p14:tracePt t="15845" x="1852613" y="4105275"/>
          <p14:tracePt t="15851" x="1878013" y="4105275"/>
          <p14:tracePt t="15861" x="1890713" y="4105275"/>
          <p14:tracePt t="15869" x="1903413" y="4105275"/>
          <p14:tracePt t="15876" x="1927225" y="4105275"/>
          <p14:tracePt t="15881" x="1952625" y="4105275"/>
          <p14:tracePt t="15893" x="1965325" y="4105275"/>
          <p14:tracePt t="15897" x="1978025" y="4105275"/>
          <p14:tracePt t="15909" x="1990725" y="4105275"/>
          <p14:tracePt t="15914" x="2014538" y="4105275"/>
          <p14:tracePt t="15922" x="2027238" y="4105275"/>
          <p14:tracePt t="15938" x="2052638" y="4105275"/>
          <p14:tracePt t="15946" x="2065338" y="4105275"/>
          <p14:tracePt t="15952" x="2078038" y="4105275"/>
          <p14:tracePt t="15962" x="2103438" y="4079875"/>
          <p14:tracePt t="15967" x="2116138" y="4079875"/>
          <p14:tracePt t="15976" x="2127250" y="4067175"/>
          <p14:tracePt t="15981" x="2139950" y="4054475"/>
          <p14:tracePt t="15987" x="2152650" y="4054475"/>
          <p14:tracePt t="15996" x="2178050" y="4041775"/>
          <p14:tracePt t="16009" x="2190750" y="4029075"/>
          <p14:tracePt t="16011" x="2203450" y="4017963"/>
          <p14:tracePt t="16019" x="2216150" y="4005263"/>
          <p14:tracePt t="16029" x="2228850" y="3979863"/>
          <p14:tracePt t="16037" x="2239963" y="3967163"/>
          <p14:tracePt t="16044" x="2265363" y="3941763"/>
          <p14:tracePt t="16052" x="2290763" y="3929063"/>
          <p14:tracePt t="16060" x="2303463" y="3905250"/>
          <p14:tracePt t="16066" x="2328863" y="3879850"/>
          <p14:tracePt t="16081" x="2352675" y="3854450"/>
          <p14:tracePt t="16097" x="2365375" y="3829050"/>
          <p14:tracePt t="16105" x="2365375" y="3816350"/>
          <p14:tracePt t="16116" x="2378075" y="3803650"/>
          <p14:tracePt t="16126" x="2390775" y="3779838"/>
          <p14:tracePt t="16135" x="2403475" y="3767138"/>
          <p14:tracePt t="16145" x="2416175" y="3767138"/>
          <p14:tracePt t="16154" x="2416175" y="3754438"/>
          <p14:tracePt t="16161" x="2416175" y="3729038"/>
          <p14:tracePt t="16169" x="2416175" y="3716338"/>
          <p14:tracePt t="16175" x="2416175" y="3692525"/>
          <p14:tracePt t="16185" x="2416175" y="3641725"/>
          <p14:tracePt t="16193" x="2403475" y="3579813"/>
          <p14:tracePt t="16200" x="2378075" y="3554413"/>
          <p14:tracePt t="16208" x="2378075" y="3516313"/>
          <p14:tracePt t="16215" x="2365375" y="3503613"/>
          <p14:tracePt t="16224" x="2352675" y="3479800"/>
          <p14:tracePt t="16237" x="2328863" y="3467100"/>
          <p14:tracePt t="16246" x="2328863" y="3454400"/>
          <p14:tracePt t="16249" x="2328863" y="3441700"/>
          <p14:tracePt t="16260" x="2316163" y="3441700"/>
          <p14:tracePt t="16267" x="2316163" y="3429000"/>
          <p14:tracePt t="16276" x="2303463" y="3416300"/>
          <p14:tracePt t="16283" x="2290763" y="3416300"/>
          <p14:tracePt t="16292" x="2290763" y="3403600"/>
          <p14:tracePt t="16297" x="2278063" y="3403600"/>
          <p14:tracePt t="16305" x="2278063" y="3390900"/>
          <p14:tracePt t="16312" x="2252663" y="3378200"/>
          <p14:tracePt t="16320" x="2239963" y="3367088"/>
          <p14:tracePt t="16326" x="2228850" y="3367088"/>
          <p14:tracePt t="16333" x="2216150" y="3354388"/>
          <p14:tracePt t="16343" x="2203450" y="3341688"/>
          <p14:tracePt t="16349" x="2190750" y="3341688"/>
          <p14:tracePt t="16360" x="2178050" y="3341688"/>
          <p14:tracePt t="16377" x="2165350" y="3341688"/>
          <p14:tracePt t="16382" x="2152650" y="3341688"/>
          <p14:tracePt t="16389" x="2127250" y="3341688"/>
          <p14:tracePt t="16398" x="2090738" y="3328988"/>
          <p14:tracePt t="16410" x="2052638" y="3328988"/>
          <p14:tracePt t="16413" x="2027238" y="3328988"/>
          <p14:tracePt t="16420" x="2003425" y="3328988"/>
          <p14:tracePt t="16426" x="1990725" y="3328988"/>
          <p14:tracePt t="16437" x="1978025" y="3328988"/>
          <p14:tracePt t="16452" x="1965325" y="3328988"/>
          <p14:tracePt t="16458" x="1965325" y="3341688"/>
          <p14:tracePt t="16468" x="1952625" y="3341688"/>
          <p14:tracePt t="16476" x="1927225" y="3354388"/>
          <p14:tracePt t="16491" x="1903413" y="3378200"/>
          <p14:tracePt t="16498" x="1903413" y="3403600"/>
          <p14:tracePt t="16503" x="1890713" y="3416300"/>
          <p14:tracePt t="16512" x="1865313" y="3441700"/>
          <p14:tracePt t="16523" x="1865313" y="3479800"/>
          <p14:tracePt t="16529" x="1839913" y="3490913"/>
          <p14:tracePt t="16536" x="1839913" y="3503613"/>
          <p14:tracePt t="16543" x="1839913" y="3516313"/>
          <p14:tracePt t="16550" x="1839913" y="3529013"/>
          <p14:tracePt t="16568" x="1839913" y="3541713"/>
          <p14:tracePt t="16576" x="1839913" y="3554413"/>
          <p14:tracePt t="16593" x="1839913" y="3567113"/>
          <p14:tracePt t="16598" x="1839913" y="3579813"/>
          <p14:tracePt t="16629" x="1839913" y="3590925"/>
          <p14:tracePt t="16652" x="1865313" y="3603625"/>
          <p14:tracePt t="16660" x="1878013" y="3616325"/>
          <p14:tracePt t="16665" x="1890713" y="3616325"/>
          <p14:tracePt t="16675" x="1927225" y="3629025"/>
          <p14:tracePt t="16681" x="1952625" y="3629025"/>
          <p14:tracePt t="16698" x="1978025" y="3641725"/>
          <p14:tracePt t="16714" x="1990725" y="3641725"/>
          <p14:tracePt t="16721" x="2014538" y="3654425"/>
          <p14:tracePt t="16727" x="2027238" y="3654425"/>
          <p14:tracePt t="16735" x="2039938" y="3654425"/>
          <p14:tracePt t="16752" x="2052638" y="3654425"/>
          <p14:tracePt t="16808" x="2065338" y="3667125"/>
          <p14:tracePt t="16838" x="2090738" y="3667125"/>
          <p14:tracePt t="16883" x="2103438" y="3679825"/>
          <p14:tracePt t="16936" x="2103438" y="3692525"/>
          <p14:tracePt t="16950" x="2103438" y="3703638"/>
          <p14:tracePt t="16973" x="2103438" y="3716338"/>
          <p14:tracePt t="17041" x="2116138" y="3716338"/>
          <p14:tracePt t="17047" x="2127250" y="3716338"/>
          <p14:tracePt t="17056" x="2178050" y="3716338"/>
          <p14:tracePt t="17062" x="2228850" y="3716338"/>
          <p14:tracePt t="17070" x="2303463" y="3679825"/>
          <p14:tracePt t="17078" x="2416175" y="3629025"/>
          <p14:tracePt t="17085" x="2490788" y="3616325"/>
          <p14:tracePt t="17092" x="2578100" y="3579813"/>
          <p14:tracePt t="17100" x="2628900" y="3541713"/>
          <p14:tracePt t="17108" x="2703513" y="3516313"/>
          <p14:tracePt t="17115" x="2778125" y="3490913"/>
          <p14:tracePt t="17123" x="2828925" y="3467100"/>
          <p14:tracePt t="17131" x="2903538" y="3429000"/>
          <p14:tracePt t="17142" x="2967038" y="3403600"/>
          <p14:tracePt t="17146" x="3041650" y="3378200"/>
          <p14:tracePt t="17152" x="3092450" y="3367088"/>
          <p14:tracePt t="17161" x="3141663" y="3354388"/>
          <p14:tracePt t="17168" x="3179763" y="3341688"/>
          <p14:tracePt t="17176" x="3228975" y="3341688"/>
          <p14:tracePt t="17183" x="3254375" y="3341688"/>
          <p14:tracePt t="17192" x="3279775" y="3341688"/>
          <p14:tracePt t="17198" x="3292475" y="3341688"/>
          <p14:tracePt t="17207" x="3328988" y="3341688"/>
          <p14:tracePt t="17213" x="3354388" y="3341688"/>
          <p14:tracePt t="17220" x="3379788" y="3341688"/>
          <p14:tracePt t="17228" x="3405188" y="3354388"/>
          <p14:tracePt t="17235" x="3417888" y="3367088"/>
          <p14:tracePt t="17243" x="3441700" y="3378200"/>
          <p14:tracePt t="17250" x="3454400" y="3390900"/>
          <p14:tracePt t="17259" x="3479800" y="3416300"/>
          <p14:tracePt t="17267" x="3505200" y="3441700"/>
          <p14:tracePt t="17274" x="3517900" y="3454400"/>
          <p14:tracePt t="17280" x="3541713" y="3467100"/>
          <p14:tracePt t="17293" x="3554413" y="3490913"/>
          <p14:tracePt t="17295" x="3579813" y="3516313"/>
          <p14:tracePt t="17302" x="3605213" y="3541713"/>
          <p14:tracePt t="17311" x="3617913" y="3554413"/>
          <p14:tracePt t="17318" x="3643313" y="3567113"/>
          <p14:tracePt t="17326" x="3654425" y="3567113"/>
          <p14:tracePt t="17333" x="3667125" y="3579813"/>
          <p14:tracePt t="17343" x="3692525" y="3590925"/>
          <p14:tracePt t="17346" x="3692525" y="3603625"/>
          <p14:tracePt t="17354" x="3705225" y="3616325"/>
          <p14:tracePt t="17364" x="3717925" y="3616325"/>
          <p14:tracePt t="17374" x="3717925" y="3629025"/>
          <p14:tracePt t="17379" x="3730625" y="3629025"/>
          <p14:tracePt t="17384" x="3756025" y="3641725"/>
          <p14:tracePt t="17393" x="3756025" y="3654425"/>
          <p14:tracePt t="17403" x="3767138" y="3654425"/>
          <p14:tracePt t="17409" x="3779838" y="3667125"/>
          <p14:tracePt t="17417" x="3792538" y="3679825"/>
          <p14:tracePt t="17427" x="3805238" y="3692525"/>
          <p14:tracePt t="17434" x="3817938" y="3692525"/>
          <p14:tracePt t="17442" x="3843338" y="3692525"/>
          <p14:tracePt t="17459" x="3856038" y="3703638"/>
          <p14:tracePt t="17474" x="3867150" y="3703638"/>
          <p14:tracePt t="17486" x="3879850" y="3703638"/>
          <p14:tracePt t="17501" x="3905250" y="3703638"/>
          <p14:tracePt t="17526" x="3917950" y="3703638"/>
          <p14:tracePt t="17567" x="3930650" y="3703638"/>
          <p14:tracePt t="17590" x="3943350" y="3703638"/>
          <p14:tracePt t="17610" x="3956050" y="3703638"/>
          <p14:tracePt t="17971" x="3943350" y="3741738"/>
          <p14:tracePt t="17975" x="3905250" y="3816350"/>
          <p14:tracePt t="17986" x="3856038" y="3867150"/>
          <p14:tracePt t="17992" x="3817938" y="3967163"/>
          <p14:tracePt t="18000" x="3779838" y="4041775"/>
          <p14:tracePt t="18005" x="3730625" y="4129088"/>
          <p14:tracePt t="18014" x="3705225" y="4217988"/>
          <p14:tracePt t="18024" x="3679825" y="4254500"/>
          <p14:tracePt t="18032" x="3679825" y="4292600"/>
          <p14:tracePt t="18042" x="3667125" y="4330700"/>
          <p14:tracePt t="18047" x="3654425" y="4354513"/>
          <p14:tracePt t="18053" x="3643313" y="4418013"/>
          <p14:tracePt t="18061" x="3630613" y="4443413"/>
          <p14:tracePt t="18069" x="3617913" y="4467225"/>
          <p14:tracePt t="18080" x="3605213" y="4505325"/>
          <p14:tracePt t="18087" x="3605213" y="4530725"/>
          <p14:tracePt t="18094" x="3605213" y="4554538"/>
          <p14:tracePt t="18101" x="3592513" y="4605338"/>
          <p14:tracePt t="18109" x="3579813" y="4643438"/>
          <p14:tracePt t="18117" x="3579813" y="4679950"/>
          <p14:tracePt t="18124" x="3567113" y="4718050"/>
          <p14:tracePt t="18131" x="3567113" y="4743450"/>
          <p14:tracePt t="18141" x="3567113" y="4768850"/>
          <p14:tracePt t="18145" x="3554413" y="4792663"/>
          <p14:tracePt t="18158" x="3554413" y="4805363"/>
          <p14:tracePt t="18163" x="3554413" y="4818063"/>
          <p14:tracePt t="18167" x="3541713" y="4830763"/>
          <p14:tracePt t="18176" x="3541713" y="4856163"/>
          <p14:tracePt t="18187" x="3541713" y="4879975"/>
          <p14:tracePt t="18199" x="3541713" y="4892675"/>
          <p14:tracePt t="18207" x="3541713" y="4905375"/>
          <p14:tracePt t="18216" x="3541713" y="4918075"/>
          <p14:tracePt t="18232" x="3541713" y="4930775"/>
          <p14:tracePt t="18248" x="3541713" y="4956175"/>
          <p14:tracePt t="18275" x="3541713" y="4968875"/>
          <p14:tracePt t="18291" x="3541713" y="4992688"/>
          <p14:tracePt t="18297" x="3530600" y="5068888"/>
          <p14:tracePt t="18303" x="3530600" y="5194300"/>
          <p14:tracePt t="18312" x="3517900" y="5305425"/>
          <p14:tracePt t="18318" x="3517900" y="5356225"/>
          <p14:tracePt t="18329" x="3505200" y="5394325"/>
          <p14:tracePt t="18336" x="3505200" y="5418138"/>
          <p14:tracePt t="18343" x="3492500" y="5430838"/>
          <p14:tracePt t="18351" x="3492500" y="5443538"/>
          <p14:tracePt t="18358" x="3479800" y="5443538"/>
          <p14:tracePt t="18367" x="3479800" y="5456238"/>
          <p14:tracePt t="18381" x="3467100" y="5468938"/>
          <p14:tracePt t="18391" x="3454400" y="5481638"/>
          <p14:tracePt t="18397" x="3441700" y="5494338"/>
          <p14:tracePt t="18409" x="3441700" y="5507038"/>
          <p14:tracePt t="18426" x="3429000" y="5507038"/>
          <p14:tracePt t="18488" x="3429000" y="5481638"/>
          <p14:tracePt t="18499" x="3441700" y="5418138"/>
          <p14:tracePt t="18508" x="3479800" y="5343525"/>
          <p14:tracePt t="18513" x="3505200" y="5294313"/>
          <p14:tracePt t="18518" x="3541713" y="5205413"/>
          <p14:tracePt t="18529" x="3567113" y="5092700"/>
          <p14:tracePt t="18537" x="3630613" y="5005388"/>
          <p14:tracePt t="18542" x="3654425" y="4918075"/>
          <p14:tracePt t="18552" x="3679825" y="4818063"/>
          <p14:tracePt t="18559" x="3705225" y="4743450"/>
          <p14:tracePt t="18567" x="3717925" y="4667250"/>
          <p14:tracePt t="18574" x="3730625" y="4618038"/>
          <p14:tracePt t="18581" x="3743325" y="4543425"/>
          <p14:tracePt t="18590" x="3756025" y="4505325"/>
          <p14:tracePt t="18598" x="3767138" y="4430713"/>
          <p14:tracePt t="18602" x="3779838" y="4392613"/>
          <p14:tracePt t="18613" x="3792538" y="4341813"/>
          <p14:tracePt t="18623" x="3792538" y="4292600"/>
          <p14:tracePt t="18628" x="3805238" y="4217988"/>
          <p14:tracePt t="18635" x="3830638" y="4141788"/>
          <p14:tracePt t="18642" x="3843338" y="4092575"/>
          <p14:tracePt t="18649" x="3856038" y="4041775"/>
          <p14:tracePt t="18658" x="3856038" y="4017963"/>
          <p14:tracePt t="18667" x="3856038" y="3992563"/>
          <p14:tracePt t="18675" x="3856038" y="3979863"/>
          <p14:tracePt t="18682" x="3856038" y="3954463"/>
          <p14:tracePt t="18689" x="3856038" y="3941763"/>
          <p14:tracePt t="18698" x="3856038" y="3916363"/>
          <p14:tracePt t="18706" x="3856038" y="3905250"/>
          <p14:tracePt t="18713" x="3856038" y="3892550"/>
          <p14:tracePt t="18723" x="3856038" y="3867150"/>
          <p14:tracePt t="18727" x="3856038" y="3829050"/>
          <p14:tracePt t="18735" x="3856038" y="3816350"/>
          <p14:tracePt t="18743" x="3856038" y="3792538"/>
          <p14:tracePt t="18750" x="3830638" y="3754438"/>
          <p14:tracePt t="18757" x="3805238" y="3703638"/>
          <p14:tracePt t="18765" x="3805238" y="3679825"/>
          <p14:tracePt t="18774" x="3779838" y="3629025"/>
          <p14:tracePt t="18779" x="3756025" y="3603625"/>
          <p14:tracePt t="18791" x="3730625" y="3567113"/>
          <p14:tracePt t="18794" x="3717925" y="3554413"/>
          <p14:tracePt t="18803" x="3692525" y="3529013"/>
          <p14:tracePt t="18809" x="3667125" y="3479800"/>
          <p14:tracePt t="18817" x="3617913" y="3454400"/>
          <p14:tracePt t="18825" x="3579813" y="3416300"/>
          <p14:tracePt t="18831" x="3505200" y="3390900"/>
          <p14:tracePt t="18840" x="3441700" y="3367088"/>
          <p14:tracePt t="18847" x="3392488" y="3354388"/>
          <p14:tracePt t="18857" x="3354388" y="3341688"/>
          <p14:tracePt t="18862" x="3328988" y="3328988"/>
          <p14:tracePt t="18873" x="3292475" y="3316288"/>
          <p14:tracePt t="18877" x="3254375" y="3316288"/>
          <p14:tracePt t="18886" x="3192463" y="3303588"/>
          <p14:tracePt t="18892" x="3167063" y="3290888"/>
          <p14:tracePt t="18900" x="3128963" y="3290888"/>
          <p14:tracePt t="18908" x="3079750" y="3290888"/>
          <p14:tracePt t="18913" x="3041650" y="3267075"/>
          <p14:tracePt t="18924" x="2992438" y="3267075"/>
          <p14:tracePt t="18929" x="2954338" y="3267075"/>
          <p14:tracePt t="18940" x="2903538" y="3267075"/>
          <p14:tracePt t="18946" x="2867025" y="3267075"/>
          <p14:tracePt t="18957" x="2841625" y="3267075"/>
          <p14:tracePt t="18973" x="2767013" y="3267075"/>
          <p14:tracePt t="18977" x="2741613" y="3267075"/>
          <p14:tracePt t="18982" x="2716213" y="3267075"/>
          <p14:tracePt t="18991" x="2703513" y="3267075"/>
          <p14:tracePt t="18999" x="2690813" y="3267075"/>
          <p14:tracePt t="19008" x="2678113" y="3267075"/>
          <p14:tracePt t="19016" x="2667000" y="3267075"/>
          <p14:tracePt t="19024" x="2654300" y="3267075"/>
          <p14:tracePt t="19029" x="2628900" y="3267075"/>
          <p14:tracePt t="19040" x="2616200" y="3267075"/>
          <p14:tracePt t="19048" x="2590800" y="3278188"/>
          <p14:tracePt t="19055" x="2554288" y="3278188"/>
          <p14:tracePt t="19061" x="2516188" y="3290888"/>
          <p14:tracePt t="19070" x="2452688" y="3303588"/>
          <p14:tracePt t="19077" x="2416175" y="3303588"/>
          <p14:tracePt t="19085" x="2390775" y="3303588"/>
          <p14:tracePt t="19091" x="2352675" y="3316288"/>
          <p14:tracePt t="19098" x="2328863" y="3328988"/>
          <p14:tracePt t="19108" x="2303463" y="3328988"/>
          <p14:tracePt t="19117" x="2278063" y="3328988"/>
          <p14:tracePt t="19124" x="2252663" y="3328988"/>
          <p14:tracePt t="19131" x="2239963" y="3341688"/>
          <p14:tracePt t="19141" x="2228850" y="3354388"/>
          <p14:tracePt t="19143" x="2203450" y="3367088"/>
          <p14:tracePt t="19156" x="2178050" y="3367088"/>
          <p14:tracePt t="19162" x="2165350" y="3378200"/>
          <p14:tracePt t="19168" x="2139950" y="3390900"/>
          <p14:tracePt t="19176" x="2127250" y="3390900"/>
          <p14:tracePt t="19190" x="2116138" y="3390900"/>
          <p14:tracePt t="19191" x="2090738" y="3390900"/>
          <p14:tracePt t="19202" x="2078038" y="3390900"/>
          <p14:tracePt t="19209" x="2065338" y="3390900"/>
          <p14:tracePt t="19216" x="2052638" y="3390900"/>
          <p14:tracePt t="19232" x="2027238" y="3390900"/>
          <p14:tracePt t="19240" x="2003425" y="3390900"/>
          <p14:tracePt t="19247" x="1990725" y="3403600"/>
          <p14:tracePt t="19257" x="1978025" y="3403600"/>
          <p14:tracePt t="19263" x="1952625" y="3416300"/>
          <p14:tracePt t="19269" x="1927225" y="3416300"/>
          <p14:tracePt t="19277" x="1914525" y="3429000"/>
          <p14:tracePt t="19285" x="1890713" y="3441700"/>
          <p14:tracePt t="19291" x="1878013" y="3441700"/>
          <p14:tracePt t="19297" x="1865313" y="3454400"/>
          <p14:tracePt t="19308" x="1865313" y="3467100"/>
          <p14:tracePt t="19314" x="1852613" y="3467100"/>
          <p14:tracePt t="19324" x="1839913" y="3467100"/>
          <p14:tracePt t="19328" x="1827213" y="3479800"/>
          <p14:tracePt t="19346" x="1814513" y="3490913"/>
          <p14:tracePt t="19352" x="1790700" y="3503613"/>
          <p14:tracePt t="19373" x="1765300" y="3516313"/>
          <p14:tracePt t="19377" x="1739900" y="3529013"/>
          <p14:tracePt t="19384" x="1739900" y="3541713"/>
          <p14:tracePt t="19392" x="1727200" y="3554413"/>
          <p14:tracePt t="19399" x="1727200" y="3567113"/>
          <p14:tracePt t="19407" x="1714500" y="3567113"/>
          <p14:tracePt t="19415" x="1701800" y="3579813"/>
          <p14:tracePt t="19422" x="1701800" y="3590925"/>
          <p14:tracePt t="19429" x="1677988" y="3603625"/>
          <p14:tracePt t="19444" x="1665288" y="3616325"/>
          <p14:tracePt t="19454" x="1665288" y="3629025"/>
          <p14:tracePt t="19459" x="1652588" y="3654425"/>
          <p14:tracePt t="19467" x="1639888" y="3679825"/>
          <p14:tracePt t="19474" x="1639888" y="3692525"/>
          <p14:tracePt t="19481" x="1639888" y="3703638"/>
          <p14:tracePt t="19489" x="1627188" y="3741738"/>
          <p14:tracePt t="19496" x="1627188" y="3754438"/>
          <p14:tracePt t="19506" x="1627188" y="3792538"/>
          <p14:tracePt t="19521" x="1627188" y="3829050"/>
          <p14:tracePt t="19526" x="1627188" y="3854450"/>
          <p14:tracePt t="19534" x="1627188" y="3879850"/>
          <p14:tracePt t="19542" x="1627188" y="3892550"/>
          <p14:tracePt t="19549" x="1627188" y="3905250"/>
          <p14:tracePt t="19557" x="1627188" y="3929063"/>
          <p14:tracePt t="19564" x="1627188" y="3954463"/>
          <p14:tracePt t="19573" x="1627188" y="3967163"/>
          <p14:tracePt t="19579" x="1627188" y="3979863"/>
          <p14:tracePt t="19588" x="1627188" y="4005263"/>
          <p14:tracePt t="19594" x="1652588" y="4017963"/>
          <p14:tracePt t="19601" x="1665288" y="4041775"/>
          <p14:tracePt t="19608" x="1689100" y="4079875"/>
          <p14:tracePt t="19616" x="1727200" y="4092575"/>
          <p14:tracePt t="19624" x="1752600" y="4117975"/>
          <p14:tracePt t="19631" x="1790700" y="4141788"/>
          <p14:tracePt t="19640" x="1814513" y="4167188"/>
          <p14:tracePt t="19645" x="1852613" y="4167188"/>
          <p14:tracePt t="19656" x="1865313" y="4179888"/>
          <p14:tracePt t="19660" x="1890713" y="4192588"/>
          <p14:tracePt t="19674" x="1914525" y="4205288"/>
          <p14:tracePt t="19675" x="1939925" y="4205288"/>
          <p14:tracePt t="19683" x="1952625" y="4230688"/>
          <p14:tracePt t="19690" x="1978025" y="4230688"/>
          <p14:tracePt t="19696" x="1990725" y="4230688"/>
          <p14:tracePt t="19707" x="2003425" y="4230688"/>
          <p14:tracePt t="19714" x="2014538" y="4230688"/>
          <p14:tracePt t="19723" x="2039938" y="4230688"/>
          <p14:tracePt t="19726" x="2065338" y="4230688"/>
          <p14:tracePt t="19739" x="2078038" y="4230688"/>
          <p14:tracePt t="19744" x="2090738" y="4230688"/>
          <p14:tracePt t="19751" x="2127250" y="4230688"/>
          <p14:tracePt t="19757" x="2152650" y="4230688"/>
          <p14:tracePt t="19765" x="2178050" y="4217988"/>
          <p14:tracePt t="19776" x="2203450" y="4205288"/>
          <p14:tracePt t="19782" x="2228850" y="4205288"/>
          <p14:tracePt t="19791" x="2252663" y="4192588"/>
          <p14:tracePt t="19797" x="2265363" y="4179888"/>
          <p14:tracePt t="19806" x="2290763" y="4167188"/>
          <p14:tracePt t="19814" x="2316163" y="4129088"/>
          <p14:tracePt t="19823" x="2339975" y="4105275"/>
          <p14:tracePt t="19829" x="2378075" y="4079875"/>
          <p14:tracePt t="19840" x="2390775" y="4054475"/>
          <p14:tracePt t="19846" x="2403475" y="4029075"/>
          <p14:tracePt t="19851" x="2403475" y="4017963"/>
          <p14:tracePt t="19859" x="2416175" y="3992563"/>
          <p14:tracePt t="19867" x="2428875" y="3979863"/>
          <p14:tracePt t="19878" x="2428875" y="3967163"/>
          <p14:tracePt t="19889" x="2441575" y="3929063"/>
          <p14:tracePt t="19892" x="2441575" y="3916363"/>
          <p14:tracePt t="19900" x="2441575" y="3892550"/>
          <p14:tracePt t="19907" x="2441575" y="3879850"/>
          <p14:tracePt t="19915" x="2441575" y="3841750"/>
          <p14:tracePt t="19923" x="2441575" y="3816350"/>
          <p14:tracePt t="19928" x="2428875" y="3803650"/>
          <p14:tracePt t="19940" x="2416175" y="3779838"/>
          <p14:tracePt t="19946" x="2403475" y="3754438"/>
          <p14:tracePt t="19955" x="2378075" y="3716338"/>
          <p14:tracePt t="19961" x="2365375" y="3692525"/>
          <p14:tracePt t="19972" x="2339975" y="3641725"/>
          <p14:tracePt t="19976" x="2316163" y="3616325"/>
          <p14:tracePt t="19983" x="2290763" y="3579813"/>
          <p14:tracePt t="19989" x="2278063" y="3554413"/>
          <p14:tracePt t="20000" x="2265363" y="3541713"/>
          <p14:tracePt t="20007" x="2265363" y="3529013"/>
          <p14:tracePt t="20014" x="2252663" y="3529013"/>
          <p14:tracePt t="20025" x="2239963" y="3516313"/>
          <p14:tracePt t="20029" x="2239963" y="3503613"/>
          <p14:tracePt t="20038" x="2228850" y="3503613"/>
          <p14:tracePt t="20074" x="2228850" y="3490913"/>
          <p14:tracePt t="20107" x="2239963" y="3490913"/>
          <p14:tracePt t="20114" x="2316163" y="3479800"/>
          <p14:tracePt t="20122" x="2452688" y="3479800"/>
          <p14:tracePt t="20130" x="2603500" y="3490913"/>
          <p14:tracePt t="20138" x="2754313" y="3516313"/>
          <p14:tracePt t="20144" x="2928938" y="3529013"/>
          <p14:tracePt t="20150" x="3079750" y="3554413"/>
          <p14:tracePt t="20158" x="3192463" y="3590925"/>
          <p14:tracePt t="20169" x="3279775" y="3590925"/>
          <p14:tracePt t="20175" x="3354388" y="3616325"/>
          <p14:tracePt t="20182" x="3441700" y="3629025"/>
          <p14:tracePt t="20190" x="3492500" y="3641725"/>
          <p14:tracePt t="20195" x="3579813" y="3654425"/>
          <p14:tracePt t="20206" x="3654425" y="3667125"/>
          <p14:tracePt t="20214" x="3705225" y="3679825"/>
          <p14:tracePt t="20223" x="3743325" y="3692525"/>
          <p14:tracePt t="20229" x="3792538" y="3692525"/>
          <p14:tracePt t="20234" x="3817938" y="3692525"/>
          <p14:tracePt t="20246" x="3843338" y="3703638"/>
          <p14:tracePt t="20254" x="3879850" y="3703638"/>
          <p14:tracePt t="20258" x="3892550" y="3703638"/>
          <p14:tracePt t="20266" x="3905250" y="3703638"/>
          <p14:tracePt t="20276" x="3930650" y="3703638"/>
          <p14:tracePt t="20291" x="3943350" y="3703638"/>
          <p14:tracePt t="20305" x="3956050" y="3703638"/>
          <p14:tracePt t="20347" x="3968750" y="3703638"/>
          <p14:tracePt t="20355" x="3979863" y="3703638"/>
          <p14:tracePt t="20371" x="3992563" y="3716338"/>
          <p14:tracePt t="20375" x="4030663" y="3729038"/>
          <p14:tracePt t="20384" x="4056063" y="3741738"/>
          <p14:tracePt t="20392" x="4068763" y="3754438"/>
          <p14:tracePt t="20399" x="4092575" y="3767138"/>
          <p14:tracePt t="20406" x="4130675" y="3792538"/>
          <p14:tracePt t="20415" x="4156075" y="3803650"/>
          <p14:tracePt t="20423" x="4168775" y="3829050"/>
          <p14:tracePt t="20428" x="4192588" y="3854450"/>
          <p14:tracePt t="20439" x="4230688" y="3916363"/>
          <p14:tracePt t="20446" x="4243388" y="3992563"/>
          <p14:tracePt t="20456" x="4256088" y="4067175"/>
          <p14:tracePt t="20460" x="4256088" y="4141788"/>
          <p14:tracePt t="20472" x="4243388" y="4230688"/>
          <p14:tracePt t="20476" x="4192588" y="4367213"/>
          <p14:tracePt t="20481" x="4156075" y="4454525"/>
          <p14:tracePt t="20491" x="4105275" y="4579938"/>
          <p14:tracePt t="20498" x="4043363" y="4656138"/>
          <p14:tracePt t="20506" x="3979863" y="4743450"/>
          <p14:tracePt t="20512" x="3917950" y="4805363"/>
          <p14:tracePt t="20523" x="3892550" y="4856163"/>
          <p14:tracePt t="20529" x="3843338" y="4879975"/>
          <p14:tracePt t="20539" x="3805238" y="4918075"/>
          <p14:tracePt t="20542" x="3756025" y="4956175"/>
          <p14:tracePt t="20551" x="3717925" y="4992688"/>
          <p14:tracePt t="20561" x="3692525" y="5005388"/>
          <p14:tracePt t="20571" x="3667125" y="5018088"/>
          <p14:tracePt t="20576" x="3654425" y="5030788"/>
          <p14:tracePt t="20584" x="3643313" y="5030788"/>
          <p14:tracePt t="20591" x="3630613" y="5056188"/>
          <p14:tracePt t="20599" x="3617913" y="5056188"/>
          <p14:tracePt t="20614" x="3605213" y="5068888"/>
          <p14:tracePt t="20629" x="3592513" y="5068888"/>
          <p14:tracePt t="20638" x="3592513" y="5081588"/>
          <p14:tracePt t="20643" x="3579813" y="5092700"/>
          <p14:tracePt t="20650" x="3567113" y="5105400"/>
          <p14:tracePt t="20658" x="3554413" y="5130800"/>
          <p14:tracePt t="20665" x="3530600" y="5156200"/>
          <p14:tracePt t="20673" x="3517900" y="5194300"/>
          <p14:tracePt t="20681" x="3492500" y="5256213"/>
          <p14:tracePt t="20691" x="3467100" y="5294313"/>
          <p14:tracePt t="20694" x="3454400" y="5343525"/>
          <p14:tracePt t="20704" x="3441700" y="5368925"/>
          <p14:tracePt t="20709" x="3429000" y="5381625"/>
          <p14:tracePt t="20718" x="3429000" y="5407025"/>
          <p14:tracePt t="20725" x="3429000" y="5430838"/>
          <p14:tracePt t="20732" x="3417888" y="5430838"/>
          <p14:tracePt t="20740" x="3417888" y="5443538"/>
          <p14:tracePt t="20746" x="3405188" y="5443538"/>
          <p14:tracePt t="20756" x="3405188" y="5456238"/>
          <p14:tracePt t="20761" x="3405188" y="5468938"/>
          <p14:tracePt t="20778" x="3392488" y="5481638"/>
          <p14:tracePt t="20793" x="3392488" y="5494338"/>
          <p14:tracePt t="20808" x="3367088" y="5507038"/>
          <p14:tracePt t="20823" x="3367088" y="5518150"/>
          <p14:tracePt t="20830" x="3354388" y="5518150"/>
          <p14:tracePt t="20853" x="3341688" y="5518150"/>
          <p14:tracePt t="20860" x="3328988" y="5518150"/>
          <p14:tracePt t="20875" x="3317875" y="5518150"/>
          <p14:tracePt t="20889" x="3305175" y="5518150"/>
          <p14:tracePt t="20896" x="3292475" y="5530850"/>
          <p14:tracePt t="20912" x="3279775" y="5530850"/>
          <p14:tracePt t="20926" x="3267075" y="5530850"/>
          <p14:tracePt t="20964" x="3254375" y="5530850"/>
          <p14:tracePt t="21016" x="3241675" y="5530850"/>
          <p14:tracePt t="21046" x="3228975" y="5530850"/>
          <p14:tracePt t="21160" x="3228975" y="5507038"/>
          <p14:tracePt t="21169" x="3228975" y="5456238"/>
          <p14:tracePt t="21179" x="3228975" y="5430838"/>
          <p14:tracePt t="21186" x="3228975" y="5381625"/>
          <p14:tracePt t="21191" x="3228975" y="5368925"/>
          <p14:tracePt t="21204" x="3228975" y="5356225"/>
          <p14:tracePt t="21208" x="3241675" y="5330825"/>
          <p14:tracePt t="21215" x="3241675" y="5305425"/>
          <p14:tracePt t="21222" x="3241675" y="5294313"/>
          <p14:tracePt t="21248" x="3241675" y="5281613"/>
          <p14:tracePt t="21364" x="3241675" y="5268913"/>
          <p14:tracePt t="25344" x="3241675" y="5243513"/>
          <p14:tracePt t="25351" x="3216275" y="5230813"/>
          <p14:tracePt t="25356" x="3192463" y="5205413"/>
          <p14:tracePt t="25365" x="3179763" y="5194300"/>
          <p14:tracePt t="25375" x="3154363" y="5181600"/>
          <p14:tracePt t="25390" x="3141663" y="5156200"/>
          <p14:tracePt t="25400" x="3128963" y="5156200"/>
          <p14:tracePt t="25404" x="3128963" y="5143500"/>
          <p14:tracePt t="25411" x="3116263" y="5143500"/>
          <p14:tracePt t="25419" x="3103563" y="5130800"/>
          <p14:tracePt t="25429" x="3092450" y="5118100"/>
          <p14:tracePt t="25434" x="3092450" y="5105400"/>
          <p14:tracePt t="25443" x="3092450" y="5092700"/>
          <p14:tracePt t="25452" x="3079750" y="5081588"/>
          <p14:tracePt t="25459" x="3079750" y="5056188"/>
          <p14:tracePt t="25467" x="3067050" y="5043488"/>
          <p14:tracePt t="25473" x="3067050" y="5030788"/>
          <p14:tracePt t="25484" x="3067050" y="5018088"/>
          <p14:tracePt t="25490" x="3054350" y="4992688"/>
          <p14:tracePt t="25500" x="3054350" y="4981575"/>
          <p14:tracePt t="25503" x="3054350" y="4968875"/>
          <p14:tracePt t="25516" x="3054350" y="4956175"/>
          <p14:tracePt t="25520" x="3054350" y="4943475"/>
          <p14:tracePt t="25525" x="3028950" y="4930775"/>
          <p14:tracePt t="25537" x="3028950" y="4905375"/>
          <p14:tracePt t="25541" x="3028950" y="4879975"/>
          <p14:tracePt t="25551" x="3028950" y="4868863"/>
          <p14:tracePt t="25560" x="3016250" y="4856163"/>
          <p14:tracePt t="25567" x="3003550" y="4830763"/>
          <p14:tracePt t="25574" x="3003550" y="4805363"/>
          <p14:tracePt t="25583" x="2992438" y="4792663"/>
          <p14:tracePt t="25588" x="2992438" y="4779963"/>
          <p14:tracePt t="25604" x="2992438" y="4768850"/>
          <p14:tracePt t="25619" x="2992438" y="4756150"/>
          <p14:tracePt t="25626" x="2992438" y="4743450"/>
          <p14:tracePt t="25634" x="2979738" y="4730750"/>
          <p14:tracePt t="25651" x="2979738" y="4718050"/>
          <p14:tracePt t="25666" x="2979738" y="4705350"/>
          <p14:tracePt t="25670" x="2979738" y="4692650"/>
          <p14:tracePt t="25682" x="2967038" y="4667250"/>
          <p14:tracePt t="25685" x="2967038" y="4643438"/>
          <p14:tracePt t="25693" x="2954338" y="4630738"/>
          <p14:tracePt t="25704" x="2954338" y="4618038"/>
          <p14:tracePt t="25711" x="2941638" y="4592638"/>
          <p14:tracePt t="25719" x="2941638" y="4567238"/>
          <p14:tracePt t="25725" x="2928938" y="4554538"/>
          <p14:tracePt t="25735" x="2928938" y="4530725"/>
          <p14:tracePt t="25741" x="2928938" y="4505325"/>
          <p14:tracePt t="25750" x="2916238" y="4479925"/>
          <p14:tracePt t="25755" x="2903538" y="4467225"/>
          <p14:tracePt t="25766" x="2890838" y="4443413"/>
          <p14:tracePt t="25771" x="2890838" y="4430713"/>
          <p14:tracePt t="25779" x="2879725" y="4405313"/>
          <p14:tracePt t="25786" x="2854325" y="4379913"/>
          <p14:tracePt t="25793" x="2841625" y="4367213"/>
          <p14:tracePt t="25801" x="2828925" y="4354513"/>
          <p14:tracePt t="25808" x="2803525" y="4318000"/>
          <p14:tracePt t="25817" x="2790825" y="4279900"/>
          <p14:tracePt t="25822" x="2754313" y="4254500"/>
          <p14:tracePt t="25831" x="2741613" y="4230688"/>
          <p14:tracePt t="25836" x="2716213" y="4192588"/>
          <p14:tracePt t="25848" x="2703513" y="4167188"/>
          <p14:tracePt t="25851" x="2678113" y="4141788"/>
          <p14:tracePt t="25861" x="2654300" y="4117975"/>
          <p14:tracePt t="25867" x="2641600" y="4092575"/>
          <p14:tracePt t="25875" x="2616200" y="4079875"/>
          <p14:tracePt t="25885" x="2603500" y="4054475"/>
          <p14:tracePt t="25894" x="2603500" y="4041775"/>
          <p14:tracePt t="25901" x="2590800" y="4017963"/>
          <p14:tracePt t="25909" x="2565400" y="4005263"/>
          <p14:tracePt t="25918" x="2554288" y="3992563"/>
          <p14:tracePt t="25924" x="2541588" y="3967163"/>
          <p14:tracePt t="25932" x="2528888" y="3941763"/>
          <p14:tracePt t="25939" x="2516188" y="3929063"/>
          <p14:tracePt t="25951" x="2516188" y="3916363"/>
          <p14:tracePt t="25954" x="2503488" y="3905250"/>
          <p14:tracePt t="25967" x="2490788" y="3905250"/>
          <p14:tracePt t="25972" x="2478088" y="3892550"/>
          <p14:tracePt t="25980" x="2452688" y="3879850"/>
          <p14:tracePt t="25987" x="2428875" y="3841750"/>
          <p14:tracePt t="25992" x="2390775" y="3829050"/>
          <p14:tracePt t="26002" x="2352675" y="3816350"/>
          <p14:tracePt t="26009" x="2328863" y="3803650"/>
          <p14:tracePt t="26017" x="2303463" y="3803650"/>
          <p14:tracePt t="26025" x="2278063" y="3803650"/>
          <p14:tracePt t="26033" x="2252663" y="3803650"/>
          <p14:tracePt t="26041" x="2239963" y="3803650"/>
          <p14:tracePt t="26056" x="2228850" y="3803650"/>
          <p14:tracePt t="26067" x="2216150" y="3803650"/>
          <p14:tracePt t="26069" x="2203450" y="3803650"/>
          <p14:tracePt t="26086" x="2190750" y="3803650"/>
          <p14:tracePt t="26101" x="2178050" y="3803650"/>
          <p14:tracePt t="26112" x="2165350" y="3803650"/>
          <p14:tracePt t="26150" x="2152650" y="3803650"/>
          <p14:tracePt t="26166" x="2139950" y="3803650"/>
          <p14:tracePt t="26204" x="2127250" y="3803650"/>
          <p14:tracePt t="26220" x="2116138" y="3803650"/>
          <p14:tracePt t="26247" x="2103438" y="3803650"/>
          <p14:tracePt t="26281" x="2090738" y="3803650"/>
          <p14:tracePt t="26335" x="2065338" y="3803650"/>
          <p14:tracePt t="26372" x="2065338" y="3816350"/>
          <p14:tracePt t="26381" x="2052638" y="3816350"/>
          <p14:tracePt t="26416" x="2052638" y="3829050"/>
          <p14:tracePt t="26432" x="2039938" y="3829050"/>
          <p14:tracePt t="26448" x="2039938" y="3841750"/>
          <p14:tracePt t="26461" x="2027238" y="3841750"/>
          <p14:tracePt t="26483" x="2027238" y="3854450"/>
          <p14:tracePt t="27292" x="2027238" y="3867150"/>
          <p14:tracePt t="27317" x="2027238" y="3879850"/>
          <p14:tracePt t="27372" x="2027238" y="3892550"/>
          <p14:tracePt t="27409" x="2027238" y="3905250"/>
          <p14:tracePt t="27481" x="2027238" y="3916363"/>
          <p14:tracePt t="27611" x="2027238" y="3929063"/>
          <p14:tracePt t="27675" x="2027238" y="3941763"/>
          <p14:tracePt t="27706" x="2027238" y="3954463"/>
          <p14:tracePt t="27730" x="2027238" y="3979863"/>
          <p14:tracePt t="27746" x="2027238" y="3992563"/>
          <p14:tracePt t="27769" x="2027238" y="4005263"/>
          <p14:tracePt t="27780" x="2027238" y="4017963"/>
          <p14:tracePt t="27797" x="2027238" y="4029075"/>
          <p14:tracePt t="27832" x="2027238" y="4041775"/>
          <p14:tracePt t="27836" x="2027238" y="4054475"/>
          <p14:tracePt t="27852" x="2027238" y="4067175"/>
          <p14:tracePt t="27859" x="2027238" y="4079875"/>
          <p14:tracePt t="27874" x="2027238" y="4092575"/>
          <p14:tracePt t="27889" x="2027238" y="4105275"/>
          <p14:tracePt t="27904" x="2027238" y="4129088"/>
          <p14:tracePt t="27926" x="2027238" y="4141788"/>
          <p14:tracePt t="27941" x="2027238" y="4154488"/>
          <p14:tracePt t="27956" x="2039938" y="4167188"/>
          <p14:tracePt t="27964" x="2039938" y="4179888"/>
          <p14:tracePt t="27982" x="2052638" y="4192588"/>
          <p14:tracePt t="27985" x="2052638" y="4205288"/>
          <p14:tracePt t="27997" x="2052638" y="4217988"/>
          <p14:tracePt t="28002" x="2065338" y="4217988"/>
          <p14:tracePt t="28010" x="2065338" y="4230688"/>
          <p14:tracePt t="28017" x="2078038" y="4230688"/>
          <p14:tracePt t="28024" x="2090738" y="4241800"/>
          <p14:tracePt t="28039" x="2090738" y="4254500"/>
          <p14:tracePt t="28049" x="2103438" y="4267200"/>
          <p14:tracePt t="28055" x="2116138" y="4292600"/>
          <p14:tracePt t="28067" x="2116138" y="4305300"/>
          <p14:tracePt t="28076" x="2127250" y="4305300"/>
          <p14:tracePt t="28084" x="2127250" y="4318000"/>
          <p14:tracePt t="28097" x="2139950" y="4318000"/>
          <p14:tracePt t="28100" x="2139950" y="4341813"/>
          <p14:tracePt t="28110" x="2165350" y="4354513"/>
          <p14:tracePt t="28116" x="2178050" y="4379913"/>
          <p14:tracePt t="28125" x="2203450" y="4392613"/>
          <p14:tracePt t="28132" x="2216150" y="4405313"/>
          <p14:tracePt t="28140" x="2239963" y="4430713"/>
          <p14:tracePt t="28148" x="2265363" y="4443413"/>
          <p14:tracePt t="28156" x="2265363" y="4454525"/>
          <p14:tracePt t="28166" x="2290763" y="4454525"/>
          <p14:tracePt t="28171" x="2290763" y="4467225"/>
          <p14:tracePt t="28181" x="2303463" y="4479925"/>
          <p14:tracePt t="28185" x="2316163" y="4492625"/>
          <p14:tracePt t="28193" x="2339975" y="4505325"/>
          <p14:tracePt t="28201" x="2352675" y="4505325"/>
          <p14:tracePt t="28208" x="2365375" y="4530725"/>
          <p14:tracePt t="28216" x="2390775" y="4554538"/>
          <p14:tracePt t="28223" x="2403475" y="4567238"/>
          <p14:tracePt t="28231" x="2428875" y="4592638"/>
          <p14:tracePt t="28239" x="2441575" y="4618038"/>
          <p14:tracePt t="28249" x="2452688" y="4630738"/>
          <p14:tracePt t="28253" x="2478088" y="4656138"/>
          <p14:tracePt t="28264" x="2478088" y="4667250"/>
          <p14:tracePt t="28269" x="2490788" y="4679950"/>
          <p14:tracePt t="28275" x="2503488" y="4705350"/>
          <p14:tracePt t="28284" x="2528888" y="4730750"/>
          <p14:tracePt t="28291" x="2541588" y="4743450"/>
          <p14:tracePt t="28306" x="2554288" y="4756150"/>
          <p14:tracePt t="28316" x="2554288" y="4768850"/>
          <p14:tracePt t="28321" x="2565400" y="4779963"/>
          <p14:tracePt t="28331" x="2578100" y="4792663"/>
          <p14:tracePt t="28343" x="2590800" y="4805363"/>
          <p14:tracePt t="28351" x="2590800" y="4818063"/>
          <p14:tracePt t="28358" x="2603500" y="4818063"/>
          <p14:tracePt t="28365" x="2616200" y="4830763"/>
          <p14:tracePt t="28382" x="2628900" y="4843463"/>
          <p14:tracePt t="28397" x="2628900" y="4868863"/>
          <p14:tracePt t="28403" x="2641600" y="4868863"/>
          <p14:tracePt t="28426" x="2641600" y="4879975"/>
          <p14:tracePt t="28433" x="2654300" y="4879975"/>
          <p14:tracePt t="28448" x="2667000" y="4879975"/>
          <p14:tracePt t="28455" x="2667000" y="4892675"/>
          <p14:tracePt t="28465" x="2678113" y="4892675"/>
          <p14:tracePt t="28486" x="2690813" y="4905375"/>
          <p14:tracePt t="28495" x="2703513" y="4905375"/>
          <p14:tracePt t="28501" x="2703513" y="4918075"/>
          <p14:tracePt t="28507" x="2716213" y="4918075"/>
          <p14:tracePt t="28530" x="2728913" y="4930775"/>
          <p14:tracePt t="28538" x="2741613" y="4930775"/>
          <p14:tracePt t="28547" x="2754313" y="4943475"/>
          <p14:tracePt t="28553" x="2754313" y="4956175"/>
          <p14:tracePt t="28567" x="2767013" y="4956175"/>
          <p14:tracePt t="28590" x="2778125" y="4968875"/>
          <p14:tracePt t="28597" x="2790825" y="4968875"/>
          <p14:tracePt t="28627" x="2803525" y="4981575"/>
          <p14:tracePt t="28665" x="2816225" y="4992688"/>
          <p14:tracePt t="28680" x="2828925" y="4992688"/>
          <p14:tracePt t="28703" x="2841625" y="4992688"/>
          <p14:tracePt t="28770" x="2854325" y="4992688"/>
          <p14:tracePt t="28866" x="2867025" y="4992688"/>
          <p14:tracePt t="28890" x="2879725" y="4992688"/>
          <p14:tracePt t="28898" x="2890838" y="4992688"/>
          <p14:tracePt t="28904" x="2916238" y="4992688"/>
          <p14:tracePt t="28911" x="2941638" y="4981575"/>
          <p14:tracePt t="28919" x="3003550" y="4956175"/>
          <p14:tracePt t="28929" x="3079750" y="4905375"/>
          <p14:tracePt t="28933" x="3154363" y="4879975"/>
          <p14:tracePt t="28941" x="3205163" y="4856163"/>
          <p14:tracePt t="28949" x="3279775" y="4843463"/>
          <p14:tracePt t="28956" x="3305175" y="4830763"/>
          <p14:tracePt t="28963" x="3341688" y="4818063"/>
          <p14:tracePt t="28982" x="3379788" y="4805363"/>
          <p14:tracePt t="28985" x="3392488" y="4805363"/>
          <p14:tracePt t="28995" x="3405188" y="4805363"/>
          <p14:tracePt t="29001" x="3417888" y="4805363"/>
          <p14:tracePt t="29009" x="3429000" y="4805363"/>
          <p14:tracePt t="29054" x="3429000" y="4818063"/>
          <p14:tracePt t="29061" x="3429000" y="4830763"/>
          <p14:tracePt t="29076" x="3429000" y="4843463"/>
          <p14:tracePt t="29091" x="3429000" y="4856163"/>
          <p14:tracePt t="29106" x="3429000" y="4879975"/>
          <p14:tracePt t="29120" x="3429000" y="4892675"/>
          <p14:tracePt t="29135" x="3429000" y="4905375"/>
          <p14:tracePt t="29145" x="3417888" y="4918075"/>
          <p14:tracePt t="29150" x="3405188" y="4918075"/>
          <p14:tracePt t="29157" x="3405188" y="4930775"/>
          <p14:tracePt t="29173" x="3392488" y="4956175"/>
          <p14:tracePt t="29197" x="3392488" y="4968875"/>
          <p14:tracePt t="29225" x="3379788" y="4968875"/>
          <p14:tracePt t="29233" x="3379788" y="4981575"/>
          <p14:tracePt t="29323" x="3392488" y="4981575"/>
          <p14:tracePt t="29331" x="3405188" y="4981575"/>
          <p14:tracePt t="29337" x="3417888" y="4981575"/>
          <p14:tracePt t="29346" x="3429000" y="4981575"/>
          <p14:tracePt t="29353" x="3454400" y="4981575"/>
          <p14:tracePt t="29367" x="3467100" y="4981575"/>
          <p14:tracePt t="29376" x="3479800" y="4981575"/>
          <p14:tracePt t="29382" x="3505200" y="4968875"/>
          <p14:tracePt t="29390" x="3517900" y="4968875"/>
          <p14:tracePt t="29398" x="3530600" y="4956175"/>
          <p14:tracePt t="29404" x="3541713" y="4943475"/>
          <p14:tracePt t="29414" x="3554413" y="4930775"/>
          <p14:tracePt t="29420" x="3579813" y="4930775"/>
          <p14:tracePt t="29430" x="3605213" y="4918075"/>
          <p14:tracePt t="29434" x="3617913" y="4905375"/>
          <p14:tracePt t="29441" x="3630613" y="4892675"/>
          <p14:tracePt t="29451" x="3654425" y="4879975"/>
          <p14:tracePt t="29456" x="3679825" y="4856163"/>
          <p14:tracePt t="29465" x="3705225" y="4830763"/>
          <p14:tracePt t="29472" x="3730625" y="4805363"/>
          <p14:tracePt t="29480" x="3767138" y="4768850"/>
          <p14:tracePt t="29487" x="3792538" y="4730750"/>
          <p14:tracePt t="29497" x="3817938" y="4692650"/>
          <p14:tracePt t="29501" x="3817938" y="4667250"/>
          <p14:tracePt t="29513" x="3830638" y="4630738"/>
          <p14:tracePt t="29516" x="3843338" y="4592638"/>
          <p14:tracePt t="29524" x="3856038" y="4567238"/>
          <p14:tracePt t="29531" x="3867150" y="4543425"/>
          <p14:tracePt t="29539" x="3879850" y="4518025"/>
          <p14:tracePt t="29549" x="3917950" y="4392613"/>
          <p14:tracePt t="29553" x="3917950" y="4379913"/>
          <p14:tracePt t="29563" x="3917950" y="4330700"/>
          <p14:tracePt t="29569" x="3930650" y="4292600"/>
          <p14:tracePt t="29580" x="3930650" y="4205288"/>
          <p14:tracePt t="29583" x="3930650" y="4167188"/>
          <p14:tracePt t="29591" x="3930650" y="4117975"/>
          <p14:tracePt t="29599" x="3930650" y="4079875"/>
          <p14:tracePt t="29606" x="3930650" y="4067175"/>
          <p14:tracePt t="29613" x="3917950" y="4029075"/>
          <p14:tracePt t="29620" x="3917950" y="4005263"/>
          <p14:tracePt t="29631" x="3905250" y="3979863"/>
          <p14:tracePt t="29635" x="3905250" y="3967163"/>
          <p14:tracePt t="29651" x="3905250" y="3954463"/>
          <p14:tracePt t="29661" x="3905250" y="3941763"/>
          <p14:tracePt t="29681" x="3905250" y="3929063"/>
          <p14:tracePt t="29688" x="3905250" y="3916363"/>
          <p14:tracePt t="29726" x="3905250" y="3905250"/>
          <p14:tracePt t="29786" x="3905250" y="3892550"/>
          <p14:tracePt t="29936" x="3892550" y="3892550"/>
          <p14:tracePt t="29950" x="3879850" y="3892550"/>
          <p14:tracePt t="29965" x="3867150" y="3892550"/>
          <p14:tracePt t="29980" x="3856038" y="3892550"/>
          <p14:tracePt t="29996" x="3843338" y="3892550"/>
          <p14:tracePt t="30002" x="3830638" y="3892550"/>
          <p14:tracePt t="30010" x="3817938" y="3892550"/>
          <p14:tracePt t="30018" x="3792538" y="3892550"/>
          <p14:tracePt t="30024" x="3792538" y="3905250"/>
          <p14:tracePt t="30032" x="3779838" y="3905250"/>
          <p14:tracePt t="30040" x="3767138" y="3905250"/>
          <p14:tracePt t="30047" x="3756025" y="3905250"/>
          <p14:tracePt t="30062" x="3743325" y="3905250"/>
          <p14:tracePt t="30070" x="3730625" y="3905250"/>
          <p14:tracePt t="30080" x="3717925" y="3905250"/>
          <p14:tracePt t="30107" x="3705225" y="3905250"/>
          <p14:tracePt t="30148" x="3705225" y="3916363"/>
          <p14:tracePt t="30156" x="3692525" y="3916363"/>
          <p14:tracePt t="30169" x="3679825" y="3929063"/>
          <p14:tracePt t="30184" x="3667125" y="3929063"/>
          <p14:tracePt t="30202" x="3654425" y="3929063"/>
          <p14:tracePt t="30215" x="3643313" y="3954463"/>
          <p14:tracePt t="30271" x="3630613" y="3954463"/>
          <p14:tracePt t="30324" x="3617913" y="3954463"/>
          <p14:tracePt t="30332" x="3617913" y="3967163"/>
          <p14:tracePt t="30408" x="3605213" y="3967163"/>
          <p14:tracePt t="30464" x="3605213" y="3979863"/>
          <p14:tracePt t="30487" x="3605213" y="3992563"/>
          <p14:tracePt t="30499" x="3617913" y="4005263"/>
          <p14:tracePt t="30509" x="3617913" y="4017963"/>
          <p14:tracePt t="30518" x="3643313" y="4029075"/>
          <p14:tracePt t="30523" x="3667125" y="4041775"/>
          <p14:tracePt t="30534" x="3679825" y="4054475"/>
          <p14:tracePt t="30543" x="3692525" y="4067175"/>
          <p14:tracePt t="30548" x="3705225" y="4092575"/>
          <p14:tracePt t="30553" x="3730625" y="4117975"/>
          <p14:tracePt t="30564" x="3756025" y="4141788"/>
          <p14:tracePt t="30570" x="3767138" y="4167188"/>
          <p14:tracePt t="30580" x="3792538" y="4179888"/>
          <p14:tracePt t="30584" x="3805238" y="4205288"/>
          <p14:tracePt t="30595" x="3805238" y="4230688"/>
          <p14:tracePt t="30603" x="3817938" y="4230688"/>
          <p14:tracePt t="30612" x="3817938" y="4241800"/>
          <p14:tracePt t="30617" x="3843338" y="4241800"/>
          <p14:tracePt t="30628" x="3843338" y="4254500"/>
          <p14:tracePt t="30634" x="3843338" y="4267200"/>
          <p14:tracePt t="30644" x="3843338" y="4279900"/>
          <p14:tracePt t="30664" x="3843338" y="4292600"/>
          <p14:tracePt t="30679" x="3856038" y="4305300"/>
          <p14:tracePt t="30712" x="3856038" y="4318000"/>
          <p14:tracePt t="30773" x="3856038" y="4330700"/>
          <p14:tracePt t="30795" x="3867150" y="4330700"/>
          <p14:tracePt t="30831" x="3867150" y="4354513"/>
          <p14:tracePt t="30878" x="3867150" y="4367213"/>
          <p14:tracePt t="30952" x="3867150" y="4379913"/>
          <p14:tracePt t="32114" x="3867150" y="4392613"/>
          <p14:tracePt t="32129" x="3867150" y="4405313"/>
          <p14:tracePt t="32152" x="3867150" y="4418013"/>
          <p14:tracePt t="32181" x="3867150" y="4430713"/>
          <p14:tracePt t="32234" x="3867150" y="4443413"/>
          <p14:tracePt t="32270" x="3867150" y="4454525"/>
          <p14:tracePt t="32353" x="3867150" y="4467225"/>
          <p14:tracePt t="34344" x="3856038" y="4467225"/>
          <p14:tracePt t="34350" x="3856038" y="4479925"/>
          <p14:tracePt t="34359" x="3856038" y="4492625"/>
          <p14:tracePt t="34366" x="3830638" y="4505325"/>
          <p14:tracePt t="34396" x="3830638" y="4518025"/>
          <p14:tracePt t="34402" x="3817938" y="4518025"/>
          <p14:tracePt t="34425" x="3817938" y="4530725"/>
          <p14:tracePt t="34448" x="3817938" y="4543425"/>
          <p14:tracePt t="34462" x="3805238" y="4543425"/>
          <p14:tracePt t="34485" x="3792538" y="4554538"/>
          <p14:tracePt t="34508" x="3779838" y="4567238"/>
          <p14:tracePt t="34523" x="3779838" y="4579938"/>
          <p14:tracePt t="34545" x="3767138" y="4579938"/>
          <p14:tracePt t="34560" x="3756025" y="4592638"/>
          <p14:tracePt t="34575" x="3743325" y="4592638"/>
          <p14:tracePt t="34582" x="3743325" y="4605338"/>
          <p14:tracePt t="34590" x="3730625" y="4618038"/>
          <p14:tracePt t="34597" x="3705225" y="4643438"/>
          <p14:tracePt t="34606" x="3692525" y="4667250"/>
          <p14:tracePt t="34619" x="3667125" y="4692650"/>
          <p14:tracePt t="34627" x="3654425" y="4692650"/>
          <p14:tracePt t="34634" x="3643313" y="4692650"/>
          <p14:tracePt t="34642" x="3630613" y="4718050"/>
          <p14:tracePt t="34659" x="3617913" y="4718050"/>
          <p14:tracePt t="34664" x="3605213" y="4730750"/>
          <p14:tracePt t="34674" x="3579813" y="4730750"/>
          <p14:tracePt t="34679" x="3579813" y="4743450"/>
          <p14:tracePt t="34687" x="3567113" y="4743450"/>
          <p14:tracePt t="34693" x="3567113" y="4756150"/>
          <p14:tracePt t="34701" x="3541713" y="4756150"/>
          <p14:tracePt t="34716" x="3530600" y="4756150"/>
          <p14:tracePt t="34725" x="3505200" y="4756150"/>
          <p14:tracePt t="34731" x="3492500" y="4756150"/>
          <p14:tracePt t="34742" x="3479800" y="4756150"/>
          <p14:tracePt t="34745" x="3467100" y="4756150"/>
          <p14:tracePt t="34752" x="3454400" y="4756150"/>
          <p14:tracePt t="34761" x="3441700" y="4756150"/>
          <p14:tracePt t="34768" x="3429000" y="4756150"/>
          <p14:tracePt t="34776" x="3417888" y="4756150"/>
          <p14:tracePt t="34784" x="3405188" y="4756150"/>
          <p14:tracePt t="34791" x="3392488" y="4743450"/>
          <p14:tracePt t="34798" x="3367088" y="4730750"/>
          <p14:tracePt t="34807" x="3354388" y="4718050"/>
          <p14:tracePt t="34813" x="3341688" y="4705350"/>
          <p14:tracePt t="34822" x="3317875" y="4679950"/>
          <p14:tracePt t="34829" x="3305175" y="4679950"/>
          <p14:tracePt t="34835" x="3292475" y="4667250"/>
          <p14:tracePt t="34843" x="3254375" y="4618038"/>
          <p14:tracePt t="34850" x="3241675" y="4605338"/>
          <p14:tracePt t="34858" x="3205163" y="4518025"/>
          <p14:tracePt t="34866" x="3179763" y="4479925"/>
          <p14:tracePt t="34875" x="3167063" y="4379913"/>
          <p14:tracePt t="34879" x="3154363" y="4318000"/>
          <p14:tracePt t="34893" x="3154363" y="4254500"/>
          <p14:tracePt t="34895" x="3154363" y="4230688"/>
          <p14:tracePt t="34902" x="3154363" y="4205288"/>
          <p14:tracePt t="34910" x="3154363" y="4192588"/>
          <p14:tracePt t="34925" x="3154363" y="4179888"/>
          <p14:tracePt t="34933" x="3154363" y="4167188"/>
          <p14:tracePt t="34955" x="3154363" y="4154488"/>
          <p14:tracePt t="34970" x="3141663" y="4154488"/>
          <p14:tracePt t="34985" x="3141663" y="4141788"/>
          <p14:tracePt t="35000" x="3141663" y="4129088"/>
          <p14:tracePt t="35023" x="3141663" y="4117975"/>
          <p14:tracePt t="35074" x="3141663" y="4105275"/>
          <p14:tracePt t="35102" x="3128963" y="4105275"/>
          <p14:tracePt t="35196" x="3116263" y="4105275"/>
          <p14:tracePt t="35249" x="3103563" y="4105275"/>
          <p14:tracePt t="35272" x="3092450" y="4105275"/>
          <p14:tracePt t="35278" x="3079750" y="4105275"/>
          <p14:tracePt t="35289" x="3067050" y="4105275"/>
          <p14:tracePt t="35301" x="3054350" y="4105275"/>
          <p14:tracePt t="35319" x="3041650" y="4105275"/>
          <p14:tracePt t="35326" x="3028950" y="4105275"/>
          <p14:tracePt t="35341" x="3016250" y="4105275"/>
          <p14:tracePt t="35348" x="3003550" y="4105275"/>
          <p14:tracePt t="35373" x="2992438" y="4105275"/>
          <p14:tracePt t="35385" x="2979738" y="4105275"/>
          <p14:tracePt t="35440" x="2967038" y="4105275"/>
          <p14:tracePt t="35477" x="2954338" y="4105275"/>
          <p14:tracePt t="35540" x="2928938" y="4117975"/>
          <p14:tracePt t="35555" x="2928938" y="4129088"/>
          <p14:tracePt t="35568" x="2928938" y="4141788"/>
          <p14:tracePt t="35583" x="2916238" y="4141788"/>
          <p14:tracePt t="35601" x="2916238" y="4154488"/>
          <p14:tracePt t="35608" x="2916238" y="4167188"/>
          <p14:tracePt t="35625" x="2916238" y="4179888"/>
          <p14:tracePt t="35638" x="2916238" y="4192588"/>
          <p14:tracePt t="35656" x="2916238" y="4205288"/>
          <p14:tracePt t="35663" x="2916238" y="4217988"/>
          <p14:tracePt t="35678" x="2916238" y="4230688"/>
          <p14:tracePt t="35700" x="2916238" y="4241800"/>
          <p14:tracePt t="35730" x="2916238" y="4267200"/>
          <p14:tracePt t="35741" x="2941638" y="4267200"/>
          <p14:tracePt t="35780" x="2954338" y="4267200"/>
          <p14:tracePt t="35788" x="2954338" y="4279900"/>
          <p14:tracePt t="35803" x="2967038" y="4279900"/>
          <p14:tracePt t="35816" x="2979738" y="4292600"/>
          <p14:tracePt t="35833" x="2992438" y="4292600"/>
          <p14:tracePt t="35871" x="3003550" y="4292600"/>
          <p14:tracePt t="35877" x="3016250" y="4292600"/>
          <p14:tracePt t="35909" x="3028950" y="4292600"/>
          <p14:tracePt t="35919" x="3041650" y="4292600"/>
          <p14:tracePt t="35935" x="3054350" y="4292600"/>
          <p14:tracePt t="35942" x="3092450" y="4292600"/>
          <p14:tracePt t="35956" x="3103563" y="4292600"/>
          <p14:tracePt t="35972" x="3116263" y="4292600"/>
          <p14:tracePt t="35980" x="3128963" y="4292600"/>
          <p14:tracePt t="35991" x="3141663" y="4279900"/>
          <p14:tracePt t="36007" x="3154363" y="4254500"/>
          <p14:tracePt t="36010" x="3167063" y="4254500"/>
          <p14:tracePt t="36023" x="3179763" y="4241800"/>
          <p14:tracePt t="36035" x="3192463" y="4241800"/>
          <p14:tracePt t="36059" x="3192463" y="4230688"/>
          <p14:tracePt t="36067" x="3205163" y="4230688"/>
          <p14:tracePt t="36073" x="3205163" y="4217988"/>
          <p14:tracePt t="36095" x="3205163" y="4205288"/>
          <p14:tracePt t="36106" x="3216275" y="4205288"/>
          <p14:tracePt t="36114" x="3216275" y="4192588"/>
          <p14:tracePt t="36128" x="3216275" y="4179888"/>
          <p14:tracePt t="36140" x="3216275" y="4167188"/>
          <p14:tracePt t="36151" x="3216275" y="4154488"/>
          <p14:tracePt t="36167" x="3216275" y="4141788"/>
          <p14:tracePt t="36173" x="3216275" y="4129088"/>
          <p14:tracePt t="36180" x="3205163" y="4117975"/>
          <p14:tracePt t="36198" x="3192463" y="4105275"/>
          <p14:tracePt t="36207" x="3179763" y="4105275"/>
          <p14:tracePt t="36212" x="3154363" y="4092575"/>
          <p14:tracePt t="36222" x="3128963" y="4092575"/>
          <p14:tracePt t="36227" x="3116263" y="4092575"/>
          <p14:tracePt t="36232" x="3103563" y="4092575"/>
          <p14:tracePt t="36241" x="3092450" y="4092575"/>
          <p14:tracePt t="36257" x="3079750" y="4092575"/>
          <p14:tracePt t="36267" x="3067050" y="4092575"/>
          <p14:tracePt t="36275" x="3054350" y="4092575"/>
          <p14:tracePt t="36290" x="3041650" y="4092575"/>
          <p14:tracePt t="36307" x="3028950" y="4092575"/>
          <p14:tracePt t="36318" x="3016250" y="4092575"/>
          <p14:tracePt t="36327" x="3003550" y="4092575"/>
          <p14:tracePt t="36333" x="2992438" y="4092575"/>
          <p14:tracePt t="36381" x="2992438" y="4105275"/>
          <p14:tracePt t="36392" x="2979738" y="4105275"/>
          <p14:tracePt t="36466" x="2979738" y="4092575"/>
          <p14:tracePt t="36477" x="2979738" y="4041775"/>
          <p14:tracePt t="36481" x="3003550" y="3979863"/>
          <p14:tracePt t="36491" x="3028950" y="3905250"/>
          <p14:tracePt t="36496" x="3041650" y="3841750"/>
          <p14:tracePt t="36506" x="3067050" y="3767138"/>
          <p14:tracePt t="36515" x="3079750" y="3716338"/>
          <p14:tracePt t="36523" x="3092450" y="3654425"/>
          <p14:tracePt t="36531" x="3103563" y="3616325"/>
          <p14:tracePt t="36539" x="3116263" y="3590925"/>
          <p14:tracePt t="36544" x="3116263" y="3554413"/>
          <p14:tracePt t="36556" x="3116263" y="3529013"/>
          <p14:tracePt t="36562" x="3116263" y="3503613"/>
          <p14:tracePt t="36567" x="3128963" y="3467100"/>
          <p14:tracePt t="36575" x="3128963" y="3454400"/>
          <p14:tracePt t="36584" x="3128963" y="3441700"/>
          <p14:tracePt t="36594" x="3128963" y="3416300"/>
          <p14:tracePt t="36600" x="3128963" y="3390900"/>
          <p14:tracePt t="36610" x="3128963" y="3378200"/>
          <p14:tracePt t="36617" x="3128963" y="3367088"/>
          <p14:tracePt t="36623" x="3128963" y="3341688"/>
          <p14:tracePt t="36633" x="3116263" y="3328988"/>
          <p14:tracePt t="36641" x="3103563" y="3303588"/>
          <p14:tracePt t="36647" x="3103563" y="3290888"/>
          <p14:tracePt t="36663" x="3103563" y="3278188"/>
          <p14:tracePt t="36672" x="3092450" y="3278188"/>
          <p14:tracePt t="36677" x="3092450" y="3267075"/>
          <p14:tracePt t="36685" x="3092450" y="3254375"/>
          <p14:tracePt t="36707" x="3079750" y="3254375"/>
          <p14:tracePt t="36715" x="3067050" y="3241675"/>
          <p14:tracePt t="36724" x="3067050" y="3228975"/>
          <p14:tracePt t="36734" x="3054350" y="3216275"/>
          <p14:tracePt t="36740" x="3041650" y="3216275"/>
          <p14:tracePt t="36750" x="3028950" y="3203575"/>
          <p14:tracePt t="36756" x="3028950" y="3190875"/>
          <p14:tracePt t="36765" x="3016250" y="3178175"/>
          <p14:tracePt t="36780" x="3003550" y="3165475"/>
          <p14:tracePt t="36789" x="3003550" y="3154363"/>
          <p14:tracePt t="36793" x="3003550" y="3141663"/>
          <p14:tracePt t="36809" x="2992438" y="3128963"/>
          <p14:tracePt t="36830" x="2979738" y="3116263"/>
          <p14:tracePt t="36842" x="2979738" y="3103563"/>
          <p14:tracePt t="36849" x="2979738" y="3090863"/>
          <p14:tracePt t="36857" x="2967038" y="3078163"/>
          <p14:tracePt t="36873" x="2967038" y="3065463"/>
          <p14:tracePt t="36877" x="2967038" y="3054350"/>
          <p14:tracePt t="36900" x="2967038" y="3041650"/>
          <p14:tracePt t="36962" x="2967038" y="3028950"/>
          <p14:tracePt t="36971" x="3003550" y="3016250"/>
          <p14:tracePt t="36979" x="3054350" y="3003550"/>
          <p14:tracePt t="36987" x="3128963" y="2990850"/>
          <p14:tracePt t="36997" x="3216275" y="2978150"/>
          <p14:tracePt t="37006" x="3279775" y="2965450"/>
          <p14:tracePt t="37010" x="3405188" y="2965450"/>
          <p14:tracePt t="37022" x="3605213" y="2952750"/>
          <p14:tracePt t="37028" x="3843338" y="2952750"/>
          <p14:tracePt t="37033" x="4068763" y="2928938"/>
          <p14:tracePt t="37043" x="4192588" y="2928938"/>
          <p14:tracePt t="37052" x="4281488" y="2928938"/>
          <p14:tracePt t="37056" x="4368800" y="2928938"/>
          <p14:tracePt t="37066" x="4394200" y="2928938"/>
          <p14:tracePt t="37074" x="4418013" y="2928938"/>
          <p14:tracePt t="37080" x="4430713" y="2928938"/>
          <p14:tracePt t="37089" x="4468813" y="2928938"/>
          <p14:tracePt t="37097" x="4494213" y="2928938"/>
          <p14:tracePt t="37106" x="4506913" y="2928938"/>
          <p14:tracePt t="37123" x="4518025" y="2928938"/>
          <p14:tracePt t="37125" x="4530725" y="2928938"/>
          <p14:tracePt t="37160" x="4543425" y="2928938"/>
          <p14:tracePt t="37175" x="4543425" y="2941638"/>
          <p14:tracePt t="37189" x="4556125" y="2941638"/>
          <p14:tracePt t="37205" x="4568825" y="2952750"/>
          <p14:tracePt t="37209" x="4581525" y="2952750"/>
          <p14:tracePt t="37227" x="4594225" y="2952750"/>
          <p14:tracePt t="37233" x="4594225" y="2978150"/>
          <p14:tracePt t="37261" x="4606925" y="2978150"/>
          <p14:tracePt t="37275" x="4630738" y="2990850"/>
          <p14:tracePt t="37282" x="4643438" y="2990850"/>
          <p14:tracePt t="37289" x="4681538" y="2990850"/>
          <p14:tracePt t="37296" x="4706938" y="2990850"/>
          <p14:tracePt t="37305" x="4719638" y="2990850"/>
          <p14:tracePt t="37311" x="4743450" y="2990850"/>
          <p14:tracePt t="37322" x="4768850" y="2990850"/>
          <p14:tracePt t="37327" x="4781550" y="2990850"/>
          <p14:tracePt t="37333" x="4794250" y="2990850"/>
          <p14:tracePt t="37349" x="4806950" y="2990850"/>
          <p14:tracePt t="37364" x="4819650" y="2990850"/>
          <p14:tracePt t="37379" x="4832350" y="2990850"/>
          <p14:tracePt t="37482" x="4819650" y="2990850"/>
          <p14:tracePt t="37489" x="4794250" y="3003550"/>
          <p14:tracePt t="37495" x="4732338" y="3028950"/>
          <p14:tracePt t="37503" x="4656138" y="3065463"/>
          <p14:tracePt t="37510" x="4581525" y="3128963"/>
          <p14:tracePt t="37520" x="4518025" y="3216275"/>
          <p14:tracePt t="37526" x="4443413" y="3303588"/>
          <p14:tracePt t="37533" x="4394200" y="3390900"/>
          <p14:tracePt t="37541" x="4343400" y="3454400"/>
          <p14:tracePt t="37549" x="4305300" y="3503613"/>
          <p14:tracePt t="37555" x="4256088" y="3567113"/>
          <p14:tracePt t="37563" x="4217988" y="3641725"/>
          <p14:tracePt t="37574" x="4181475" y="3716338"/>
          <p14:tracePt t="37577" x="4117975" y="3792538"/>
          <p14:tracePt t="37591" x="4043363" y="3941763"/>
          <p14:tracePt t="37599" x="4017963" y="3992563"/>
          <p14:tracePt t="37608" x="3992563" y="4041775"/>
          <p14:tracePt t="37622" x="3968750" y="4079875"/>
          <p14:tracePt t="37623" x="3956050" y="4105275"/>
          <p14:tracePt t="37631" x="3930650" y="4141788"/>
          <p14:tracePt t="37641" x="3917950" y="4167188"/>
          <p14:tracePt t="37649" x="3892550" y="4205288"/>
          <p14:tracePt t="37656" x="3867150" y="4241800"/>
          <p14:tracePt t="37663" x="3843338" y="4305300"/>
          <p14:tracePt t="37674" x="3843338" y="4330700"/>
          <p14:tracePt t="37676" x="3830638" y="4354513"/>
          <p14:tracePt t="37687" x="3817938" y="4379913"/>
          <p14:tracePt t="37695" x="3805238" y="4405313"/>
          <p14:tracePt t="37702" x="3792538" y="4418013"/>
          <p14:tracePt t="37710" x="3792538" y="4443413"/>
          <p14:tracePt t="37724" x="3792538" y="4454525"/>
          <p14:tracePt t="37731" x="3792538" y="4479925"/>
          <p14:tracePt t="37741" x="3779838" y="4492625"/>
          <p14:tracePt t="37750" x="3779838" y="4505325"/>
          <p14:tracePt t="37755" x="3779838" y="4530725"/>
          <p14:tracePt t="37765" x="3779838" y="4554538"/>
          <p14:tracePt t="37772" x="3779838" y="4567238"/>
          <p14:tracePt t="37780" x="3779838" y="4592638"/>
          <p14:tracePt t="37789" x="3779838" y="4605338"/>
          <p14:tracePt t="37795" x="3779838" y="4630738"/>
          <p14:tracePt t="37804" x="3779838" y="4656138"/>
          <p14:tracePt t="37810" x="3779838" y="4667250"/>
          <p14:tracePt t="37817" x="3779838" y="4679950"/>
          <p14:tracePt t="37825" x="3779838" y="4692650"/>
          <p14:tracePt t="37832" x="3779838" y="4705350"/>
          <p14:tracePt t="37839" x="3779838" y="4718050"/>
          <p14:tracePt t="37856" x="3779838" y="4730750"/>
          <p14:tracePt t="37872" x="3779838" y="4743450"/>
          <p14:tracePt t="37877" x="3779838" y="4756150"/>
          <p14:tracePt t="37893" x="3792538" y="4768850"/>
          <p14:tracePt t="37900" x="3805238" y="4768850"/>
          <p14:tracePt t="37915" x="3805238" y="4792663"/>
          <p14:tracePt t="37938" x="3817938" y="4792663"/>
          <p14:tracePt t="37954" x="3817938" y="4805363"/>
          <p14:tracePt t="37969" x="3830638" y="4805363"/>
          <p14:tracePt t="38027" x="3817938" y="4805363"/>
          <p14:tracePt t="38042" x="3792538" y="4805363"/>
          <p14:tracePt t="38049" x="3779838" y="4805363"/>
          <p14:tracePt t="38057" x="3743325" y="4792663"/>
          <p14:tracePt t="38064" x="3679825" y="4768850"/>
          <p14:tracePt t="38072" x="3630613" y="4756150"/>
          <p14:tracePt t="38079" x="3554413" y="4743450"/>
          <p14:tracePt t="38090" x="3505200" y="4743450"/>
          <p14:tracePt t="38094" x="3441700" y="4743450"/>
          <p14:tracePt t="38105" x="3405188" y="4743450"/>
          <p14:tracePt t="38109" x="3367088" y="4743450"/>
          <p14:tracePt t="38117" x="3328988" y="4743450"/>
          <p14:tracePt t="38124" x="3292475" y="4743450"/>
          <p14:tracePt t="38131" x="3267075" y="4743450"/>
          <p14:tracePt t="38139" x="3254375" y="4743450"/>
          <p14:tracePt t="38146" x="3241675" y="4756150"/>
          <p14:tracePt t="38156" x="3216275" y="4768850"/>
          <p14:tracePt t="38162" x="3192463" y="4779963"/>
          <p14:tracePt t="38170" x="3179763" y="4792663"/>
          <p14:tracePt t="38176" x="3167063" y="4792663"/>
          <p14:tracePt t="38183" x="3154363" y="4818063"/>
          <p14:tracePt t="38192" x="3128963" y="4830763"/>
          <p14:tracePt t="38199" x="3103563" y="4856163"/>
          <p14:tracePt t="38206" x="3079750" y="4892675"/>
          <p14:tracePt t="38214" x="3079750" y="4905375"/>
          <p14:tracePt t="38221" x="3054350" y="4930775"/>
          <p14:tracePt t="38229" x="3054350" y="4956175"/>
          <p14:tracePt t="38236" x="3041650" y="4981575"/>
          <p14:tracePt t="38243" x="3028950" y="4992688"/>
          <p14:tracePt t="38255" x="3016250" y="5018088"/>
          <p14:tracePt t="38258" x="3003550" y="5043488"/>
          <p14:tracePt t="38265" x="2992438" y="5056188"/>
          <p14:tracePt t="38275" x="2992438" y="5068888"/>
          <p14:tracePt t="38281" x="2992438" y="5092700"/>
          <p14:tracePt t="38288" x="2992438" y="5105400"/>
          <p14:tracePt t="38295" x="2992438" y="5130800"/>
          <p14:tracePt t="38305" x="2992438" y="5156200"/>
          <p14:tracePt t="38311" x="2992438" y="5168900"/>
          <p14:tracePt t="38322" x="2992438" y="5181600"/>
          <p14:tracePt t="38325" x="2992438" y="5194300"/>
          <p14:tracePt t="38333" x="2992438" y="5218113"/>
          <p14:tracePt t="38349" x="2992438" y="5230813"/>
          <p14:tracePt t="38363" x="2992438" y="5243513"/>
          <p14:tracePt t="38378" x="2992438" y="5256213"/>
          <p14:tracePt t="38387" x="2992438" y="5281613"/>
          <p14:tracePt t="38393" x="3028950" y="5294313"/>
          <p14:tracePt t="38402" x="3054350" y="5318125"/>
          <p14:tracePt t="38408" x="3092450" y="5343525"/>
          <p14:tracePt t="38416" x="3154363" y="5356225"/>
          <p14:tracePt t="38423" x="3179763" y="5368925"/>
          <p14:tracePt t="38430" x="3228975" y="5394325"/>
          <p14:tracePt t="38438" x="3254375" y="5394325"/>
          <p14:tracePt t="38445" x="3279775" y="5394325"/>
          <p14:tracePt t="38455" x="3305175" y="5394325"/>
          <p14:tracePt t="38460" x="3328988" y="5394325"/>
          <p14:tracePt t="38472" x="3341688" y="5394325"/>
          <p14:tracePt t="38475" x="3354388" y="5394325"/>
          <p14:tracePt t="38483" x="3379788" y="5394325"/>
          <p14:tracePt t="38490" x="3405188" y="5394325"/>
          <p14:tracePt t="38505" x="3429000" y="5394325"/>
          <p14:tracePt t="38522" x="3441700" y="5381625"/>
          <p14:tracePt t="38527" x="3454400" y="5368925"/>
          <p14:tracePt t="38537" x="3467100" y="5368925"/>
          <p14:tracePt t="38541" x="3492500" y="5368925"/>
          <p14:tracePt t="38554" x="3492500" y="5356225"/>
          <p14:tracePt t="38557" x="3505200" y="5356225"/>
          <p14:tracePt t="38564" x="3517900" y="5356225"/>
          <p14:tracePt t="38572" x="3517900" y="5343525"/>
          <p14:tracePt t="38579" x="3541713" y="5343525"/>
          <p14:tracePt t="38589" x="3554413" y="5330825"/>
          <p14:tracePt t="38594" x="3567113" y="5330825"/>
          <p14:tracePt t="38603" x="3592513" y="5330825"/>
          <p14:tracePt t="38610" x="3605213" y="5330825"/>
          <p14:tracePt t="38619" x="3617913" y="5318125"/>
          <p14:tracePt t="38625" x="3643313" y="5318125"/>
          <p14:tracePt t="38631" x="3667125" y="5305425"/>
          <p14:tracePt t="38639" x="3679825" y="5305425"/>
          <p14:tracePt t="38647" x="3705225" y="5305425"/>
          <p14:tracePt t="38655" x="3730625" y="5305425"/>
          <p14:tracePt t="38661" x="3756025" y="5305425"/>
          <p14:tracePt t="38677" x="3767138" y="5305425"/>
          <p14:tracePt t="38691" x="3779838" y="5305425"/>
          <p14:tracePt t="38699" x="3792538" y="5305425"/>
          <p14:tracePt t="38706" x="3805238" y="5305425"/>
          <p14:tracePt t="38738" x="3817938" y="5305425"/>
          <p14:tracePt t="38759" x="3830638" y="5305425"/>
          <p14:tracePt t="38766" x="3843338" y="5305425"/>
          <p14:tracePt t="38789" x="3856038" y="5305425"/>
          <p14:tracePt t="38795" x="3856038" y="5318125"/>
          <p14:tracePt t="38810" x="3879850" y="5330825"/>
          <p14:tracePt t="38882" x="3892550" y="5343525"/>
          <p14:tracePt t="41684" x="3992563" y="5305425"/>
          <p14:tracePt t="41690" x="4130675" y="5218113"/>
          <p14:tracePt t="41699" x="4294188" y="5168900"/>
          <p14:tracePt t="41705" x="4443413" y="5081588"/>
          <p14:tracePt t="41711" x="4606925" y="5030788"/>
          <p14:tracePt t="41719" x="4743450" y="4981575"/>
          <p14:tracePt t="41729" x="4856163" y="4918075"/>
          <p14:tracePt t="41735" x="4981575" y="4856163"/>
          <p14:tracePt t="41745" x="5094288" y="4792663"/>
          <p14:tracePt t="41752" x="5232400" y="4705350"/>
          <p14:tracePt t="41757" x="5383213" y="4579938"/>
          <p14:tracePt t="41768" x="5532438" y="4443413"/>
          <p14:tracePt t="41774" x="5645150" y="4292600"/>
          <p14:tracePt t="41779" x="5732463" y="4167188"/>
          <p14:tracePt t="41790" x="5808663" y="4029075"/>
          <p14:tracePt t="41799" x="5832475" y="3905250"/>
          <p14:tracePt t="41806" x="5883275" y="3767138"/>
          <p14:tracePt t="41813" x="5895975" y="3654425"/>
          <p14:tracePt t="41820" x="5908675" y="3554413"/>
          <p14:tracePt t="41827" x="5921375" y="3441700"/>
          <p14:tracePt t="41835" x="5921375" y="3341688"/>
          <p14:tracePt t="41841" x="5921375" y="3241675"/>
          <p14:tracePt t="41851" x="5921375" y="3165475"/>
          <p14:tracePt t="41858" x="5895975" y="3054350"/>
          <p14:tracePt t="41863" x="5870575" y="2941638"/>
          <p14:tracePt t="41872" x="5845175" y="2852738"/>
          <p14:tracePt t="41884" x="5808663" y="2740025"/>
          <p14:tracePt t="41890" x="5770563" y="2690813"/>
          <p14:tracePt t="41898" x="5708650" y="2590800"/>
          <p14:tracePt t="41904" x="5645150" y="2503488"/>
          <p14:tracePt t="41911" x="5532438" y="2378075"/>
          <p14:tracePt t="41920" x="5407025" y="2252663"/>
          <p14:tracePt t="41927" x="5319713" y="2139950"/>
          <p14:tracePt t="41933" x="5257800" y="2078038"/>
          <p14:tracePt t="41940" x="5207000" y="2001838"/>
          <p14:tracePt t="41952" x="5170488" y="1965325"/>
          <p14:tracePt t="41958" x="5145088" y="1927225"/>
          <p14:tracePt t="41964" x="5132388" y="1901825"/>
          <p14:tracePt t="41974" x="5094288" y="1876425"/>
          <p14:tracePt t="41982" x="5032375" y="1814513"/>
          <p14:tracePt t="41987" x="4994275" y="1765300"/>
          <p14:tracePt t="42001" x="4894263" y="1689100"/>
          <p14:tracePt t="42005" x="4819650" y="1627188"/>
          <p14:tracePt t="42011" x="4756150" y="1576388"/>
          <p14:tracePt t="42019" x="4681538" y="1527175"/>
          <p14:tracePt t="42027" x="4630738" y="1489075"/>
          <p14:tracePt t="42035" x="4530725" y="1427163"/>
          <p14:tracePt t="42041" x="4456113" y="1389063"/>
          <p14:tracePt t="42050" x="4368800" y="1350963"/>
          <p14:tracePt t="42056" x="4281488" y="1301750"/>
          <p14:tracePt t="42067" x="4205288" y="1276350"/>
          <p14:tracePt t="42074" x="4117975" y="1250950"/>
          <p14:tracePt t="42085" x="4056063" y="1238250"/>
          <p14:tracePt t="42089" x="3930650" y="1227138"/>
          <p14:tracePt t="42096" x="3805238" y="1227138"/>
          <p14:tracePt t="42103" x="3667125" y="1214438"/>
          <p14:tracePt t="42112" x="3530600" y="1214438"/>
          <p14:tracePt t="42119" x="3417888" y="1214438"/>
          <p14:tracePt t="42126" x="3341688" y="1214438"/>
          <p14:tracePt t="42134" x="3267075" y="1214438"/>
          <p14:tracePt t="42142" x="3179763" y="1214438"/>
          <p14:tracePt t="42151" x="3103563" y="1214438"/>
          <p14:tracePt t="42154" x="3016250" y="1227138"/>
          <p14:tracePt t="42168" x="2903538" y="1263650"/>
          <p14:tracePt t="42172" x="2778125" y="1301750"/>
          <p14:tracePt t="42179" x="2654300" y="1363663"/>
          <p14:tracePt t="42186" x="2541588" y="1427163"/>
          <p14:tracePt t="42196" x="2465388" y="1476375"/>
          <p14:tracePt t="42201" x="2365375" y="1527175"/>
          <p14:tracePt t="42211" x="2278063" y="1576388"/>
          <p14:tracePt t="42219" x="2203450" y="1627188"/>
          <p14:tracePt t="42224" x="2116138" y="1663700"/>
          <p14:tracePt t="42234" x="2039938" y="1714500"/>
          <p14:tracePt t="42242" x="1952625" y="1765300"/>
          <p14:tracePt t="42251" x="1878013" y="1801813"/>
          <p14:tracePt t="42254" x="1801813" y="1865313"/>
          <p14:tracePt t="42266" x="1727200" y="1901825"/>
          <p14:tracePt t="42273" x="1665288" y="1952625"/>
          <p14:tracePt t="42282" x="1601788" y="2001838"/>
          <p14:tracePt t="42290" x="1565275" y="2039938"/>
          <p14:tracePt t="42294" x="1476375" y="2127250"/>
          <p14:tracePt t="42301" x="1414463" y="2190750"/>
          <p14:tracePt t="42310" x="1339850" y="2278063"/>
          <p14:tracePt t="42318" x="1301750" y="2327275"/>
          <p14:tracePt t="42330" x="1263650" y="2365375"/>
          <p14:tracePt t="42336" x="1214438" y="2414588"/>
          <p14:tracePt t="42341" x="1139825" y="2516188"/>
          <p14:tracePt t="42352" x="1050925" y="2652713"/>
          <p14:tracePt t="42357" x="938213" y="2790825"/>
          <p14:tracePt t="42368" x="814388" y="2965450"/>
          <p14:tracePt t="42376" x="763588" y="3041650"/>
          <p14:tracePt t="42385" x="688975" y="3165475"/>
          <p14:tracePt t="42387" x="650875" y="3290888"/>
          <p14:tracePt t="42399" x="612775" y="3429000"/>
          <p14:tracePt t="42404" x="550863" y="3567113"/>
          <p14:tracePt t="42417" x="525463" y="3679825"/>
          <p14:tracePt t="42419" x="500063" y="3803650"/>
          <p14:tracePt t="42428" x="488950" y="3879850"/>
          <p14:tracePt t="42438" x="476250" y="3954463"/>
          <p14:tracePt t="42445" x="438150" y="4079875"/>
          <p14:tracePt t="42451" x="425450" y="4167188"/>
          <p14:tracePt t="42459" x="425450" y="4267200"/>
          <p14:tracePt t="42469" x="425450" y="4354513"/>
          <p14:tracePt t="42477" x="425450" y="4467225"/>
          <p14:tracePt t="42485" x="425450" y="4554538"/>
          <p14:tracePt t="42491" x="425450" y="4618038"/>
          <p14:tracePt t="42499" x="450850" y="4756150"/>
          <p14:tracePt t="42506" x="476250" y="4879975"/>
          <p14:tracePt t="42511" x="500063" y="4992688"/>
          <p14:tracePt t="42520" x="525463" y="5081588"/>
          <p14:tracePt t="42528" x="550863" y="5156200"/>
          <p14:tracePt t="42539" x="588963" y="5243513"/>
          <p14:tracePt t="42545" x="612775" y="5318125"/>
          <p14:tracePt t="42550" x="663575" y="5394325"/>
          <p14:tracePt t="42561" x="763588" y="5530850"/>
          <p14:tracePt t="42569" x="876300" y="5681663"/>
          <p14:tracePt t="42576" x="963613" y="5819775"/>
          <p14:tracePt t="42585" x="1038225" y="5907088"/>
          <p14:tracePt t="42592" x="1127125" y="6007100"/>
          <p14:tracePt t="42602" x="1163638" y="6069013"/>
          <p14:tracePt t="42607" x="1252538" y="6145213"/>
          <p14:tracePt t="42617" x="1314450" y="6207125"/>
          <p14:tracePt t="42622" x="1414463" y="6281738"/>
          <p14:tracePt t="42633" x="1527175" y="6357938"/>
          <p14:tracePt t="42635" x="1614488" y="6432550"/>
          <p14:tracePt t="42643" x="1727200" y="6494463"/>
          <p14:tracePt t="42652" x="1814513" y="6570663"/>
          <p14:tracePt t="42662" x="1890713" y="6619875"/>
          <p14:tracePt t="42668" x="1990725" y="6670675"/>
          <p14:tracePt t="42678" x="2090738" y="6719888"/>
          <p14:tracePt t="42684" x="2239963" y="6783388"/>
          <p14:tracePt t="42747" x="3617913" y="6696075"/>
          <p14:tracePt t="42754" x="3792538" y="6557963"/>
          <p14:tracePt t="42760" x="3992563" y="6394450"/>
          <p14:tracePt t="42770" x="4181475" y="6232525"/>
          <p14:tracePt t="42775" x="4343400" y="6081713"/>
          <p14:tracePt t="42785" x="4494213" y="5907088"/>
          <p14:tracePt t="42792" x="4606925" y="5756275"/>
          <p14:tracePt t="42800" x="4719638" y="5594350"/>
          <p14:tracePt t="42808" x="4819650" y="5418138"/>
          <p14:tracePt t="42817" x="4906963" y="5256213"/>
          <p14:tracePt t="42822" x="4968875" y="5105400"/>
          <p14:tracePt t="42833" x="5006975" y="4956175"/>
          <p14:tracePt t="42837" x="5019675" y="4830763"/>
          <p14:tracePt t="42847" x="5019675" y="4692650"/>
          <p14:tracePt t="42851" x="5019675" y="4579938"/>
          <p14:tracePt t="42861" x="5006975" y="4443413"/>
          <p14:tracePt t="42867" x="4968875" y="4330700"/>
          <p14:tracePt t="42877" x="4932363" y="4205288"/>
          <p14:tracePt t="42884" x="4868863" y="4079875"/>
          <p14:tracePt t="42893" x="4843463" y="3992563"/>
          <p14:tracePt t="42901" x="4806950" y="3916363"/>
          <p14:tracePt t="42907" x="4756150" y="3841750"/>
          <p14:tracePt t="42916" x="4732338" y="3792538"/>
          <p14:tracePt t="42921" x="4694238" y="3716338"/>
          <p14:tracePt t="42929" x="4656138" y="3667125"/>
          <p14:tracePt t="42936" x="4630738" y="3629025"/>
          <p14:tracePt t="42944" x="4619625" y="3603625"/>
          <p14:tracePt t="42951" x="4594225" y="3579813"/>
          <p14:tracePt t="42959" x="4594225" y="3567113"/>
          <p14:tracePt t="42968" x="4581525" y="3554413"/>
          <p14:tracePt t="42974" x="4581525" y="3541713"/>
          <p14:tracePt t="42989" x="4581525" y="3529013"/>
          <p14:tracePt t="43018" x="4581525" y="3516313"/>
          <p14:tracePt t="43033" x="4568825" y="3516313"/>
          <p14:tracePt t="43221" x="4643438" y="3541713"/>
          <p14:tracePt t="43228" x="4756150" y="3567113"/>
          <p14:tracePt t="43235" x="4819650" y="3579813"/>
          <p14:tracePt t="43242" x="4906963" y="3590925"/>
          <p14:tracePt t="43250" x="4994275" y="3603625"/>
          <p14:tracePt t="43257" x="5045075" y="3616325"/>
          <p14:tracePt t="43264" x="5132388" y="3616325"/>
          <p14:tracePt t="43271" x="5194300" y="3629025"/>
          <p14:tracePt t="43277" x="5245100" y="3629025"/>
          <p14:tracePt t="43286" x="5281613" y="3629025"/>
          <p14:tracePt t="43293" x="5307013" y="3629025"/>
          <p14:tracePt t="43304" x="5319713" y="3629025"/>
          <p14:tracePt t="43311" x="5332413" y="3629025"/>
          <p14:tracePt t="43318" x="5345113" y="3629025"/>
          <p14:tracePt t="43325" x="5357813" y="3641725"/>
          <p14:tracePt t="43340" x="5370513" y="3641725"/>
          <p14:tracePt t="43349" x="5383213" y="3641725"/>
          <p14:tracePt t="43355" x="5394325" y="3654425"/>
          <p14:tracePt t="43371" x="5407025" y="3654425"/>
          <p14:tracePt t="43400" x="5419725" y="3654425"/>
          <p14:tracePt t="43418" x="5432425" y="3654425"/>
          <p14:tracePt t="43423" x="5445125" y="3654425"/>
          <p14:tracePt t="43433" x="5470525" y="3641725"/>
          <p14:tracePt t="43439" x="5519738" y="3616325"/>
          <p14:tracePt t="43450" x="5595938" y="3554413"/>
          <p14:tracePt t="43457" x="5670550" y="3467100"/>
          <p14:tracePt t="43466" x="5770563" y="3378200"/>
          <p14:tracePt t="43469" x="5857875" y="3278188"/>
          <p14:tracePt t="43484" x="5932488" y="3165475"/>
          <p14:tracePt t="43487" x="6021388" y="3078163"/>
          <p14:tracePt t="43495" x="6096000" y="2965450"/>
          <p14:tracePt t="43502" x="6183313" y="2878138"/>
          <p14:tracePt t="43510" x="6283325" y="2752725"/>
          <p14:tracePt t="43516" x="6346825" y="2640013"/>
          <p14:tracePt t="43525" x="6446838" y="2527300"/>
          <p14:tracePt t="43534" x="6534150" y="2465388"/>
          <p14:tracePt t="43539" x="6596063" y="2403475"/>
          <p14:tracePt t="43549" x="6672263" y="2352675"/>
          <p14:tracePt t="43554" x="6734175" y="2327275"/>
          <p14:tracePt t="43564" x="6772275" y="2290763"/>
          <p14:tracePt t="43569" x="6821488" y="2265363"/>
          <p14:tracePt t="43577" x="6834188" y="2265363"/>
          <p14:tracePt t="43584" x="6872288" y="2265363"/>
          <p14:tracePt t="43592" x="6897688" y="2265363"/>
          <p14:tracePt t="43598" x="6921500" y="2265363"/>
          <p14:tracePt t="43606" x="6959600" y="2278063"/>
          <p14:tracePt t="43616" x="6997700" y="2314575"/>
          <p14:tracePt t="43619" x="7021513" y="2352675"/>
          <p14:tracePt t="43628" x="7072313" y="2390775"/>
          <p14:tracePt t="43636" x="7097713" y="2452688"/>
          <p14:tracePt t="43649" x="7110413" y="2478088"/>
          <p14:tracePt t="43651" x="7123113" y="2503488"/>
          <p14:tracePt t="43667" x="7134225" y="2540000"/>
          <p14:tracePt t="43668" x="7146925" y="2578100"/>
          <p14:tracePt t="43675" x="7146925" y="2590800"/>
          <p14:tracePt t="43684" x="7159625" y="2627313"/>
          <p14:tracePt t="43691" x="7159625" y="2640013"/>
          <p14:tracePt t="43702" x="7159625" y="2652713"/>
          <p14:tracePt t="43718" x="7159625" y="2665413"/>
          <p14:tracePt t="43725" x="7159625" y="2678113"/>
          <p14:tracePt t="43740" x="7159625" y="2690813"/>
          <p14:tracePt t="43765" x="7159625" y="2703513"/>
          <p14:tracePt t="43807" x="7159625" y="2716213"/>
          <p14:tracePt t="43837" x="7159625" y="2728913"/>
          <p14:tracePt t="44114" x="7123113" y="2740025"/>
          <p14:tracePt t="44122" x="7046913" y="2765425"/>
          <p14:tracePt t="44130" x="6997700" y="2803525"/>
          <p14:tracePt t="44136" x="6921500" y="2852738"/>
          <p14:tracePt t="44144" x="6897688" y="2878138"/>
          <p14:tracePt t="44151" x="6834188" y="2928938"/>
          <p14:tracePt t="44158" x="6784975" y="3003550"/>
          <p14:tracePt t="44167" x="6759575" y="3041650"/>
          <p14:tracePt t="44173" x="6684963" y="3141663"/>
          <p14:tracePt t="44183" x="6659563" y="3190875"/>
          <p14:tracePt t="44188" x="6584950" y="3290888"/>
          <p14:tracePt t="44199" x="6534150" y="3403600"/>
          <p14:tracePt t="44203" x="6496050" y="3503613"/>
          <p14:tracePt t="44211" x="6446838" y="3579813"/>
          <p14:tracePt t="44218" x="6408738" y="3667125"/>
          <p14:tracePt t="44226" x="6383338" y="3754438"/>
          <p14:tracePt t="44233" x="6359525" y="3803650"/>
          <p14:tracePt t="44240" x="6321425" y="3879850"/>
          <p14:tracePt t="44249" x="6296025" y="3954463"/>
          <p14:tracePt t="44256" x="6283325" y="4067175"/>
          <p14:tracePt t="44266" x="6283325" y="4192588"/>
          <p14:tracePt t="44270" x="6283325" y="4305300"/>
          <p14:tracePt t="44277" x="6283325" y="4430713"/>
          <p14:tracePt t="44286" x="6308725" y="4543425"/>
          <p14:tracePt t="44292" x="6346825" y="4667250"/>
          <p14:tracePt t="44301" x="6408738" y="4805363"/>
          <p14:tracePt t="44307" x="6446838" y="4943475"/>
          <p14:tracePt t="44316" x="6508750" y="5081588"/>
          <p14:tracePt t="44323" x="6534150" y="5156200"/>
          <p14:tracePt t="44332" x="6559550" y="5243513"/>
          <p14:tracePt t="44337" x="6621463" y="5318125"/>
          <p14:tracePt t="44349" x="6634163" y="5381625"/>
          <p14:tracePt t="44353" x="6659563" y="5443538"/>
          <p14:tracePt t="44360" x="6684963" y="5494338"/>
          <p14:tracePt t="44368" x="6708775" y="5543550"/>
          <p14:tracePt t="44375" x="6759575" y="5607050"/>
          <p14:tracePt t="44382" x="6784975" y="5656263"/>
          <p14:tracePt t="44391" x="6821488" y="5719763"/>
          <p14:tracePt t="44399" x="6884988" y="5781675"/>
          <p14:tracePt t="44405" x="6934200" y="5843588"/>
          <p14:tracePt t="44414" x="7010400" y="5907088"/>
          <p14:tracePt t="44420" x="7059613" y="5969000"/>
          <p14:tracePt t="44432" x="7123113" y="6007100"/>
          <p14:tracePt t="44435" x="7185025" y="6069013"/>
          <p14:tracePt t="44442" x="7235825" y="6119813"/>
          <p14:tracePt t="44450" x="7323138" y="6181725"/>
          <p14:tracePt t="44457" x="7410450" y="6232525"/>
          <p14:tracePt t="44465" x="7497763" y="6269038"/>
          <p14:tracePt t="44473" x="7597775" y="6332538"/>
          <p14:tracePt t="44483" x="7710488" y="6370638"/>
          <p14:tracePt t="44487" x="7785100" y="6394450"/>
          <p14:tracePt t="44496" x="7861300" y="6407150"/>
          <p14:tracePt t="44502" x="7948613" y="6419850"/>
          <p14:tracePt t="44514" x="8010525" y="6432550"/>
          <p14:tracePt t="44517" x="8099425" y="6445250"/>
          <p14:tracePt t="44524" x="8161338" y="6470650"/>
          <p14:tracePt t="44533" x="8248650" y="6470650"/>
          <p14:tracePt t="44540" x="8335963" y="6470650"/>
          <p14:tracePt t="44548" x="8399463" y="6470650"/>
          <p14:tracePt t="44555" x="8474075" y="6470650"/>
          <p14:tracePt t="44565" x="8537575" y="6470650"/>
          <p14:tracePt t="44569" x="8586788" y="6470650"/>
          <p14:tracePt t="44576" x="8661400" y="6470650"/>
          <p14:tracePt t="44585" x="8712200" y="6470650"/>
          <p14:tracePt t="44591" x="8799513" y="6470650"/>
          <p14:tracePt t="44600" x="8850313" y="6470650"/>
          <p14:tracePt t="44607" x="8912225" y="6470650"/>
          <p14:tracePt t="44615" x="8963025" y="6470650"/>
          <p14:tracePt t="44622" x="9037638" y="6470650"/>
          <p14:tracePt t="44632" x="9099550" y="6470650"/>
          <p14:tracePt t="44636" x="9137650" y="6470650"/>
          <p14:tracePt t="44643" x="9199563" y="6470650"/>
          <p14:tracePt t="44651" x="9237663" y="6470650"/>
          <p14:tracePt t="44659" x="9301163" y="6470650"/>
          <p14:tracePt t="44666" x="9375775" y="6470650"/>
          <p14:tracePt t="44673" x="9450388" y="6457950"/>
          <p14:tracePt t="44684" x="9501188" y="6445250"/>
          <p14:tracePt t="44689" x="9588500" y="6419850"/>
          <p14:tracePt t="44696" x="9637713" y="6407150"/>
          <p14:tracePt t="44704" x="9701213" y="6381750"/>
          <p14:tracePt t="44713" x="9739313" y="6357938"/>
          <p14:tracePt t="44719" x="9775825" y="6357938"/>
          <p14:tracePt t="44726" x="9813925" y="6319838"/>
          <p14:tracePt t="44734" x="9852025" y="6307138"/>
          <p14:tracePt t="44741" x="9888538" y="6294438"/>
          <p14:tracePt t="44749" x="9913938" y="6281738"/>
          <p14:tracePt t="44756" x="9963150" y="6257925"/>
          <p14:tracePt t="44766" x="10013950" y="6245225"/>
          <p14:tracePt t="44770" x="10052050" y="6207125"/>
          <p14:tracePt t="44777" x="10113963" y="6181725"/>
          <p14:tracePt t="44787" x="10152063" y="6169025"/>
          <p14:tracePt t="44793" x="10201275" y="6145213"/>
          <p14:tracePt t="44801" x="10239375" y="6094413"/>
          <p14:tracePt t="44809" x="10301288" y="6081713"/>
          <p14:tracePt t="44818" x="10326688" y="6056313"/>
          <p14:tracePt t="44823" x="10339388" y="6045200"/>
          <p14:tracePt t="44834" x="10377488" y="5994400"/>
          <p14:tracePt t="44840" x="10401300" y="5981700"/>
          <p14:tracePt t="44848" x="10414000" y="5969000"/>
          <p14:tracePt t="44858" x="10439400" y="5945188"/>
          <p14:tracePt t="44865" x="10452100" y="5919788"/>
          <p14:tracePt t="44872" x="10490200" y="5894388"/>
          <p14:tracePt t="44882" x="10502900" y="5881688"/>
          <p14:tracePt t="44889" x="10539413" y="5843588"/>
          <p14:tracePt t="44898" x="10590213" y="5807075"/>
          <p14:tracePt t="44903" x="10614025" y="5781675"/>
          <p14:tracePt t="44915" x="10652125" y="5743575"/>
          <p14:tracePt t="44918" x="10690225" y="5719763"/>
          <p14:tracePt t="44925" x="10715625" y="5694363"/>
          <p14:tracePt t="44931" x="10739438" y="5681663"/>
          <p14:tracePt t="44939" x="10764838" y="5668963"/>
          <p14:tracePt t="44951" x="10790238" y="5656263"/>
          <p14:tracePt t="44956" x="10802938" y="5656263"/>
          <p14:tracePt t="44965" x="10828338" y="5643563"/>
          <p14:tracePt t="44970" x="10839450" y="5619750"/>
          <p14:tracePt t="44982" x="10864850" y="5619750"/>
          <p14:tracePt t="44988" x="10890250" y="5607050"/>
          <p14:tracePt t="44998" x="10902950" y="5594350"/>
          <p14:tracePt t="45014" x="10915650" y="5594350"/>
          <p14:tracePt t="45025" x="10928350" y="5594350"/>
          <p14:tracePt t="45066" x="10928350" y="5581650"/>
          <p14:tracePt t="45105" x="10952163" y="5581650"/>
          <p14:tracePt t="45167" x="10952163" y="5568950"/>
          <p14:tracePt t="45181" x="10952163" y="5556250"/>
          <p14:tracePt t="45189" x="10964863" y="5543550"/>
          <p14:tracePt t="45198" x="10977563" y="5518150"/>
          <p14:tracePt t="45204" x="10977563" y="5481638"/>
          <p14:tracePt t="45209" x="10977563" y="5430838"/>
          <p14:tracePt t="45218" x="10977563" y="5394325"/>
          <p14:tracePt t="45226" x="10977563" y="5368925"/>
          <p14:tracePt t="45236" x="10977563" y="5330825"/>
          <p14:tracePt t="45243" x="10977563" y="5294313"/>
          <p14:tracePt t="45251" x="10977563" y="5230813"/>
          <p14:tracePt t="45258" x="10964863" y="5105400"/>
          <p14:tracePt t="45265" x="10939463" y="4981575"/>
          <p14:tracePt t="45275" x="10864850" y="4818063"/>
          <p14:tracePt t="45282" x="10839450" y="4705350"/>
          <p14:tracePt t="45288" x="10815638" y="4630738"/>
          <p14:tracePt t="45298" x="10777538" y="4554538"/>
          <p14:tracePt t="45306" x="10764838" y="4530725"/>
          <p14:tracePt t="45316" x="10752138" y="4492625"/>
          <p14:tracePt t="45320" x="10739438" y="4467225"/>
          <p14:tracePt t="45326" x="10739438" y="4443413"/>
          <p14:tracePt t="45334" x="10726738" y="4430713"/>
          <p14:tracePt t="45347" x="10715625" y="4405313"/>
          <p14:tracePt t="45350" x="10715625" y="4354513"/>
          <p14:tracePt t="45365" x="10715625" y="4330700"/>
          <p14:tracePt t="45368" x="10690225" y="4292600"/>
          <p14:tracePt t="45375" x="10690225" y="4241800"/>
          <p14:tracePt t="45382" x="10677525" y="4205288"/>
          <p14:tracePt t="45388" x="10677525" y="4167188"/>
          <p14:tracePt t="45398" x="10664825" y="4141788"/>
          <p14:tracePt t="45406" x="10664825" y="4117975"/>
          <p14:tracePt t="45414" x="10664825" y="4105275"/>
          <p14:tracePt t="45418" x="10664825" y="4092575"/>
          <p14:tracePt t="45430" x="10664825" y="4079875"/>
          <p14:tracePt t="45448" x="10664825" y="4067175"/>
          <p14:tracePt t="45449" x="10652125" y="4067175"/>
          <p14:tracePt t="45461" x="10652125" y="4054475"/>
          <p14:tracePt t="45465" x="10652125" y="4041775"/>
          <p14:tracePt t="45484" x="10639425" y="4029075"/>
          <p14:tracePt t="45491" x="10639425" y="4005263"/>
          <p14:tracePt t="45497" x="10626725" y="4005263"/>
          <p14:tracePt t="45507" x="10626725" y="3992563"/>
          <p14:tracePt t="45515" x="10626725" y="3979863"/>
          <p14:tracePt t="45520" x="10614025" y="3967163"/>
          <p14:tracePt t="45529" x="10602913" y="3929063"/>
          <p14:tracePt t="45536" x="10590213" y="3929063"/>
          <p14:tracePt t="45547" x="10590213" y="3916363"/>
          <p14:tracePt t="45554" x="10577513" y="3892550"/>
          <p14:tracePt t="45565" x="10564813" y="3879850"/>
          <p14:tracePt t="45569" x="10552113" y="3829050"/>
          <p14:tracePt t="45579" x="10477500" y="3716338"/>
          <p14:tracePt t="45584" x="10414000" y="3616325"/>
          <p14:tracePt t="45592" x="10339388" y="3503613"/>
          <p14:tracePt t="45599" x="10288588" y="3416300"/>
          <p14:tracePt t="45605" x="10252075" y="3378200"/>
          <p14:tracePt t="45616" x="10213975" y="3341688"/>
          <p14:tracePt t="45623" x="10201275" y="3316288"/>
          <p14:tracePt t="45631" x="10177463" y="3303588"/>
          <p14:tracePt t="45638" x="10126663" y="3254375"/>
          <p14:tracePt t="45647" x="10088563" y="3203575"/>
          <p14:tracePt t="45652" x="10039350" y="3141663"/>
          <p14:tracePt t="45663" x="9963150" y="3065463"/>
          <p14:tracePt t="45668" x="9901238" y="2978150"/>
          <p14:tracePt t="45676" x="9852025" y="2928938"/>
          <p14:tracePt t="45683" x="9813925" y="2865438"/>
          <p14:tracePt t="45691" x="9750425" y="2816225"/>
          <p14:tracePt t="45698" x="9701213" y="2765425"/>
          <p14:tracePt t="45705" x="9626600" y="2716213"/>
          <p14:tracePt t="45715" x="9588500" y="2690813"/>
          <p14:tracePt t="45719" x="9537700" y="2665413"/>
          <p14:tracePt t="45731" x="9501188" y="2640013"/>
          <p14:tracePt t="45735" x="9475788" y="2603500"/>
          <p14:tracePt t="45742" x="9413875" y="2578100"/>
          <p14:tracePt t="45750" x="9375775" y="2565400"/>
          <p14:tracePt t="45758" x="9312275" y="2540000"/>
          <p14:tracePt t="45765" x="9263063" y="2503488"/>
          <p14:tracePt t="45773" x="9188450" y="2478088"/>
          <p14:tracePt t="45782" x="9124950" y="2452688"/>
          <p14:tracePt t="45787" x="9037638" y="2427288"/>
          <p14:tracePt t="45795" x="8975725" y="2414588"/>
          <p14:tracePt t="45803" x="8912225" y="2414588"/>
          <p14:tracePt t="45812" x="8850313" y="2390775"/>
          <p14:tracePt t="45817" x="8786813" y="2378075"/>
          <p14:tracePt t="45824" x="8737600" y="2365375"/>
          <p14:tracePt t="45833" x="8686800" y="2365375"/>
          <p14:tracePt t="45838" x="8599488" y="2365375"/>
          <p14:tracePt t="45847" x="8537575" y="2365375"/>
          <p14:tracePt t="45854" x="8448675" y="2365375"/>
          <p14:tracePt t="45863" x="8335963" y="2365375"/>
          <p14:tracePt t="45869" x="8248650" y="2365375"/>
          <p14:tracePt t="45876" x="8174038" y="2378075"/>
          <p14:tracePt t="45897" x="8048625" y="2414588"/>
          <p14:tracePt t="45899" x="7974013" y="2427288"/>
          <p14:tracePt t="45906" x="7910513" y="2439988"/>
          <p14:tracePt t="45916" x="7848600" y="2439988"/>
          <p14:tracePt t="45921" x="7773988" y="2452688"/>
          <p14:tracePt t="45932" x="7710488" y="2465388"/>
          <p14:tracePt t="45936" x="7635875" y="2490788"/>
          <p14:tracePt t="45945" x="7585075" y="2516188"/>
          <p14:tracePt t="45952" x="7535863" y="2527300"/>
          <p14:tracePt t="45959" x="7472363" y="2540000"/>
          <p14:tracePt t="45967" x="7423150" y="2565400"/>
          <p14:tracePt t="45973" x="7372350" y="2578100"/>
          <p14:tracePt t="45981" x="7323138" y="2603500"/>
          <p14:tracePt t="45988" x="7259638" y="2652713"/>
          <p14:tracePt t="45997" x="7172325" y="2690813"/>
          <p14:tracePt t="46003" x="7085013" y="2728913"/>
          <p14:tracePt t="46014" x="7021513" y="2778125"/>
          <p14:tracePt t="46018" x="6959600" y="2828925"/>
          <p14:tracePt t="46027" x="6910388" y="2852738"/>
          <p14:tracePt t="46033" x="6859588" y="2903538"/>
          <p14:tracePt t="46041" x="6834188" y="2928938"/>
          <p14:tracePt t="46048" x="6797675" y="2952750"/>
          <p14:tracePt t="46056" x="6772275" y="2965450"/>
          <p14:tracePt t="46064" x="6759575" y="2990850"/>
          <p14:tracePt t="46071" x="6734175" y="3003550"/>
          <p14:tracePt t="46080" x="6721475" y="3028950"/>
          <p14:tracePt t="46085" x="6696075" y="3041650"/>
          <p14:tracePt t="46093" x="6672263" y="3065463"/>
          <p14:tracePt t="46100" x="6659563" y="3103563"/>
          <p14:tracePt t="46108" x="6634163" y="3128963"/>
          <p14:tracePt t="46116" x="6608763" y="3178175"/>
          <p14:tracePt t="46123" x="6572250" y="3228975"/>
          <p14:tracePt t="46131" x="6534150" y="3290888"/>
          <p14:tracePt t="46138" x="6508750" y="3341688"/>
          <p14:tracePt t="46147" x="6472238" y="3416300"/>
          <p14:tracePt t="46152" x="6459538" y="3454400"/>
          <p14:tracePt t="46163" x="6434138" y="3516313"/>
          <p14:tracePt t="46168" x="6408738" y="3554413"/>
          <p14:tracePt t="46175" x="6396038" y="3579813"/>
          <p14:tracePt t="46183" x="6370638" y="3654425"/>
          <p14:tracePt t="46190" x="6359525" y="3703638"/>
          <p14:tracePt t="46198" x="6334125" y="3779838"/>
          <p14:tracePt t="46205" x="6321425" y="3867150"/>
          <p14:tracePt t="46215" x="6296025" y="3967163"/>
          <p14:tracePt t="46220" x="6283325" y="4054475"/>
          <p14:tracePt t="46228" x="6270625" y="4141788"/>
          <p14:tracePt t="46235" x="6259513" y="4205288"/>
          <p14:tracePt t="46247" x="6259513" y="4330700"/>
          <p14:tracePt t="46250" x="6259513" y="4405313"/>
          <p14:tracePt t="46257" x="6259513" y="4543425"/>
          <p14:tracePt t="46264" x="6259513" y="4679950"/>
          <p14:tracePt t="46272" x="6270625" y="4805363"/>
          <p14:tracePt t="46281" x="6283325" y="4943475"/>
          <p14:tracePt t="46287" x="6308725" y="5068888"/>
          <p14:tracePt t="46296" x="6334125" y="5205413"/>
          <p14:tracePt t="46302" x="6370638" y="5330825"/>
          <p14:tracePt t="46312" x="6396038" y="5456238"/>
          <p14:tracePt t="46316" x="6421438" y="5594350"/>
          <p14:tracePt t="46323" x="6434138" y="5656263"/>
          <p14:tracePt t="46331" x="6459538" y="5781675"/>
          <p14:tracePt t="46339" x="6472238" y="5868988"/>
          <p14:tracePt t="46347" x="6496050" y="5945188"/>
          <p14:tracePt t="46354" x="6534150" y="6056313"/>
          <p14:tracePt t="46364" x="6559550" y="6145213"/>
          <p14:tracePt t="46369" x="6584950" y="6219825"/>
          <p14:tracePt t="46380" x="6608763" y="6307138"/>
          <p14:tracePt t="46383" x="6621463" y="6394450"/>
          <p14:tracePt t="46391" x="6659563" y="6457950"/>
          <p14:tracePt t="46399" x="6672263" y="6494463"/>
          <p14:tracePt t="46406" x="6696075" y="6532563"/>
          <p14:tracePt t="46414" x="6734175" y="6594475"/>
          <p14:tracePt t="46421" x="6772275" y="6632575"/>
          <p14:tracePt t="46431" x="6808788" y="6657975"/>
          <p14:tracePt t="46436" x="6834188" y="6696075"/>
          <p14:tracePt t="46446" x="6872288" y="6732588"/>
          <p14:tracePt t="46451" x="6897688" y="6757988"/>
          <p14:tracePt t="46460" x="6910388" y="6783388"/>
          <p14:tracePt t="46466" x="6959600" y="6832600"/>
          <p14:tracePt t="46571" x="7748588" y="6757988"/>
          <p14:tracePt t="46579" x="7810500" y="6670675"/>
          <p14:tracePt t="46586" x="7897813" y="6545263"/>
          <p14:tracePt t="46596" x="7948613" y="6419850"/>
          <p14:tracePt t="46600" x="7999413" y="6281738"/>
          <p14:tracePt t="46606" x="8048625" y="6145213"/>
          <p14:tracePt t="47386" x="8048625" y="5994400"/>
          <p14:tracePt t="47395" x="8010525" y="5807075"/>
          <p14:tracePt t="47400" x="7999413" y="5656263"/>
          <p14:tracePt t="47408" x="7986713" y="5507038"/>
          <p14:tracePt t="47413" x="7974013" y="5368925"/>
          <p14:tracePt t="47423" x="7974013" y="5256213"/>
          <p14:tracePt t="47431" x="7961313" y="5168900"/>
          <p14:tracePt t="47439" x="7961313" y="5092700"/>
          <p14:tracePt t="47446" x="7948613" y="5030788"/>
          <p14:tracePt t="47454" x="7923213" y="4956175"/>
          <p14:tracePt t="47462" x="7910513" y="4868863"/>
          <p14:tracePt t="47467" x="7897813" y="4779963"/>
          <p14:tracePt t="47477" x="7886700" y="4730750"/>
          <p14:tracePt t="47485" x="7886700" y="4643438"/>
          <p14:tracePt t="47496" x="7886700" y="4605338"/>
          <p14:tracePt t="47498" x="7886700" y="4554538"/>
          <p14:tracePt t="47512" x="7874000" y="4505325"/>
          <p14:tracePt t="47516" x="7874000" y="4454525"/>
          <p14:tracePt t="47523" x="7861300" y="4405313"/>
          <p14:tracePt t="47529" x="7861300" y="4341813"/>
          <p14:tracePt t="47539" x="7848600" y="4305300"/>
          <p14:tracePt t="47546" x="7848600" y="4254500"/>
          <p14:tracePt t="47553" x="7848600" y="4217988"/>
          <p14:tracePt t="47562" x="7835900" y="4179888"/>
          <p14:tracePt t="47568" x="7823200" y="4117975"/>
          <p14:tracePt t="47580" x="7823200" y="4092575"/>
          <p14:tracePt t="47583" x="7810500" y="4054475"/>
          <p14:tracePt t="47591" x="7797800" y="4029075"/>
          <p14:tracePt t="47598" x="7785100" y="4005263"/>
          <p14:tracePt t="47606" x="7785100" y="3979863"/>
          <p14:tracePt t="47613" x="7785100" y="3954463"/>
          <p14:tracePt t="47620" x="7785100" y="3941763"/>
          <p14:tracePt t="47630" x="7785100" y="3929063"/>
          <p14:tracePt t="47636" x="7773988" y="3916363"/>
          <p14:tracePt t="47650" x="7761288" y="3892550"/>
          <p14:tracePt t="47660" x="7761288" y="3867150"/>
          <p14:tracePt t="47665" x="7761288" y="3854450"/>
          <p14:tracePt t="47672" x="7748588" y="3829050"/>
          <p14:tracePt t="47680" x="7735888" y="3803650"/>
          <p14:tracePt t="47687" x="7723188" y="3754438"/>
          <p14:tracePt t="47696" x="7710488" y="3729038"/>
          <p14:tracePt t="47703" x="7697788" y="3679825"/>
          <p14:tracePt t="47711" x="7685088" y="3641725"/>
          <p14:tracePt t="47717" x="7685088" y="3603625"/>
          <p14:tracePt t="47726" x="7685088" y="3541713"/>
          <p14:tracePt t="47732" x="7685088" y="3503613"/>
          <p14:tracePt t="47741" x="7673975" y="3467100"/>
          <p14:tracePt t="47748" x="7673975" y="3441700"/>
          <p14:tracePt t="47754" x="7673975" y="3429000"/>
          <p14:tracePt t="47763" x="7673975" y="3390900"/>
          <p14:tracePt t="47770" x="7673975" y="3367088"/>
          <p14:tracePt t="47778" x="7673975" y="3354388"/>
          <p14:tracePt t="47785" x="7673975" y="3316288"/>
          <p14:tracePt t="47796" x="7673975" y="3290888"/>
          <p14:tracePt t="47799" x="7673975" y="3278188"/>
          <p14:tracePt t="47807" x="7673975" y="3267075"/>
          <p14:tracePt t="47814" x="7673975" y="3241675"/>
          <p14:tracePt t="47821" x="7673975" y="3216275"/>
          <p14:tracePt t="47832" x="7673975" y="3203575"/>
          <p14:tracePt t="47845" x="7673975" y="3190875"/>
          <p14:tracePt t="47851" x="7673975" y="3178175"/>
          <p14:tracePt t="47881" x="7673975" y="3165475"/>
          <p14:tracePt t="48031" x="7673975" y="3178175"/>
          <p14:tracePt t="48038" x="7673975" y="3190875"/>
          <p14:tracePt t="48046" x="7673975" y="3228975"/>
          <p14:tracePt t="48053" x="7673975" y="3254375"/>
          <p14:tracePt t="48062" x="7673975" y="3290888"/>
          <p14:tracePt t="48067" x="7673975" y="3341688"/>
          <p14:tracePt t="48079" x="7673975" y="3378200"/>
          <p14:tracePt t="48082" x="7673975" y="3416300"/>
          <p14:tracePt t="48090" x="7673975" y="3454400"/>
          <p14:tracePt t="48098" x="7673975" y="3467100"/>
          <p14:tracePt t="48105" x="7673975" y="3479800"/>
          <p14:tracePt t="48112" x="7673975" y="3490913"/>
          <p14:tracePt t="48120" x="7673975" y="3503613"/>
          <p14:tracePt t="48135" x="7673975" y="3516313"/>
          <p14:tracePt t="48146" x="7673975" y="3529013"/>
          <p14:tracePt t="48157" x="7673975" y="3541713"/>
          <p14:tracePt t="48202" x="7673975" y="3554413"/>
          <p14:tracePt t="48270" x="7685088" y="3554413"/>
          <p14:tracePt t="48284" x="7697788" y="3554413"/>
          <p14:tracePt t="48292" x="7723188" y="3541713"/>
          <p14:tracePt t="48299" x="7735888" y="3529013"/>
          <p14:tracePt t="48307" x="7761288" y="3503613"/>
          <p14:tracePt t="48314" x="7823200" y="3467100"/>
          <p14:tracePt t="48321" x="7861300" y="3429000"/>
          <p14:tracePt t="48329" x="7935913" y="3390900"/>
          <p14:tracePt t="48336" x="7986713" y="3354388"/>
          <p14:tracePt t="48344" x="8035925" y="3328988"/>
          <p14:tracePt t="48350" x="8086725" y="3303588"/>
          <p14:tracePt t="48362" x="8135938" y="3290888"/>
          <p14:tracePt t="48365" x="8174038" y="3278188"/>
          <p14:tracePt t="48371" x="8212138" y="3267075"/>
          <p14:tracePt t="48380" x="8248650" y="3254375"/>
          <p14:tracePt t="48393" x="8274050" y="3254375"/>
          <p14:tracePt t="48397" x="8299450" y="3254375"/>
          <p14:tracePt t="48404" x="8335963" y="3254375"/>
          <p14:tracePt t="48412" x="8348663" y="3254375"/>
          <p14:tracePt t="48419" x="8374063" y="3254375"/>
          <p14:tracePt t="48429" x="8386763" y="3254375"/>
          <p14:tracePt t="48433" x="8424863" y="3254375"/>
          <p14:tracePt t="48445" x="8435975" y="3254375"/>
          <p14:tracePt t="48456" x="8448675" y="3254375"/>
          <p14:tracePt t="48468" x="8461375" y="3254375"/>
          <p14:tracePt t="48488" x="8474075" y="3254375"/>
          <p14:tracePt t="48504" x="8499475" y="3254375"/>
          <p14:tracePt t="48514" x="8499475" y="3267075"/>
          <p14:tracePt t="48519" x="8512175" y="3267075"/>
          <p14:tracePt t="48528" x="8512175" y="3278188"/>
          <p14:tracePt t="48537" x="8537575" y="3290888"/>
          <p14:tracePt t="48545" x="8537575" y="3316288"/>
          <p14:tracePt t="48551" x="8548688" y="3328988"/>
          <p14:tracePt t="48561" x="8561388" y="3354388"/>
          <p14:tracePt t="48567" x="8574088" y="3378200"/>
          <p14:tracePt t="48579" x="8574088" y="3390900"/>
          <p14:tracePt t="48595" x="8586788" y="3403600"/>
          <p14:tracePt t="48599" x="8586788" y="3416300"/>
          <p14:tracePt t="48604" x="8586788" y="3429000"/>
          <p14:tracePt t="48623" x="8586788" y="3441700"/>
          <p14:tracePt t="48628" x="8586788" y="3454400"/>
          <p14:tracePt t="48675" x="8586788" y="3467100"/>
          <p14:tracePt t="49114" x="8599488" y="3467100"/>
          <p14:tracePt t="49710" x="8624888" y="3454400"/>
          <p14:tracePt t="49717" x="8650288" y="3441700"/>
          <p14:tracePt t="49726" x="8686800" y="3416300"/>
          <p14:tracePt t="49732" x="8724900" y="3403600"/>
          <p14:tracePt t="49743" x="8750300" y="3367088"/>
          <p14:tracePt t="49747" x="8786813" y="3354388"/>
          <p14:tracePt t="49755" x="8812213" y="3328988"/>
          <p14:tracePt t="49762" x="8850313" y="3316288"/>
          <p14:tracePt t="49770" x="8886825" y="3316288"/>
          <p14:tracePt t="49779" x="8899525" y="3290888"/>
          <p14:tracePt t="49784" x="8924925" y="3278188"/>
          <p14:tracePt t="49794" x="8950325" y="3267075"/>
          <p14:tracePt t="49799" x="8975725" y="3254375"/>
          <p14:tracePt t="49810" x="8986838" y="3254375"/>
          <p14:tracePt t="49814" x="9012238" y="3241675"/>
          <p14:tracePt t="49823" x="9012238" y="3228975"/>
          <p14:tracePt t="49830" x="9024938" y="3228975"/>
          <p14:tracePt t="49837" x="9024938" y="3216275"/>
          <p14:tracePt t="49845" x="9037638" y="3216275"/>
          <p14:tracePt t="49853" x="9063038" y="3190875"/>
          <p14:tracePt t="49867" x="9075738" y="3178175"/>
          <p14:tracePt t="49877" x="9088438" y="3178175"/>
          <p14:tracePt t="49882" x="9099550" y="3165475"/>
          <p14:tracePt t="49894" x="9112250" y="3154363"/>
          <p14:tracePt t="49897" x="9137650" y="3141663"/>
          <p14:tracePt t="49905" x="9163050" y="3128963"/>
          <p14:tracePt t="49913" x="9163050" y="3116263"/>
          <p14:tracePt t="49921" x="9188450" y="3103563"/>
          <p14:tracePt t="49928" x="9199563" y="3090863"/>
          <p14:tracePt t="49935" x="9224963" y="3090863"/>
          <p14:tracePt t="49943" x="9250363" y="3078163"/>
          <p14:tracePt t="49948" x="9263063" y="3065463"/>
          <p14:tracePt t="49959" x="9288463" y="3065463"/>
          <p14:tracePt t="49967" x="9312275" y="3054350"/>
          <p14:tracePt t="49976" x="9324975" y="3041650"/>
          <p14:tracePt t="49979" x="9350375" y="3028950"/>
          <p14:tracePt t="49987" x="9363075" y="3028950"/>
          <p14:tracePt t="49998" x="9375775" y="3028950"/>
          <p14:tracePt t="50005" x="9388475" y="3028950"/>
          <p14:tracePt t="50012" x="9413875" y="3028950"/>
          <p14:tracePt t="50027" x="9424988" y="3028950"/>
          <p14:tracePt t="50044" x="9437688" y="3028950"/>
          <p14:tracePt t="50060" x="9450388" y="3028950"/>
          <p14:tracePt t="50064" x="9463088" y="3028950"/>
          <p14:tracePt t="50075" x="9475788" y="3028950"/>
          <p14:tracePt t="50079" x="9488488" y="3028950"/>
          <p14:tracePt t="50094" x="9501188" y="3028950"/>
          <p14:tracePt t="50105" x="9513888" y="3028950"/>
          <p14:tracePt t="50118" x="9525000" y="3028950"/>
          <p14:tracePt t="50145" x="9550400" y="3028950"/>
          <p14:tracePt t="50174" x="9563100" y="3028950"/>
          <p14:tracePt t="50186" x="9575800" y="3028950"/>
          <p14:tracePt t="50194" x="9575800" y="3041650"/>
          <p14:tracePt t="50208" x="9588500" y="3041650"/>
          <p14:tracePt t="50227" x="9601200" y="3054350"/>
          <p14:tracePt t="50251" x="9613900" y="3054350"/>
          <p14:tracePt t="50259" x="9626600" y="3065463"/>
          <p14:tracePt t="50263" x="9637713" y="3078163"/>
          <p14:tracePt t="50280" x="9650413" y="3078163"/>
          <p14:tracePt t="50288" x="9650413" y="3090863"/>
          <p14:tracePt t="50294" x="9663113" y="3103563"/>
          <p14:tracePt t="50304" x="9675813" y="3116263"/>
          <p14:tracePt t="50311" x="9701213" y="3116263"/>
          <p14:tracePt t="50318" x="9713913" y="3128963"/>
          <p14:tracePt t="50324" x="9726613" y="3141663"/>
          <p14:tracePt t="50333" x="9739313" y="3141663"/>
          <p14:tracePt t="50343" x="9739313" y="3154363"/>
          <p14:tracePt t="50351" x="9750425" y="3154363"/>
          <p14:tracePt t="50359" x="9763125" y="3154363"/>
          <p14:tracePt t="50366" x="9775825" y="3165475"/>
          <p14:tracePt t="50370" x="9788525" y="3178175"/>
          <p14:tracePt t="50387" x="9801225" y="3190875"/>
          <p14:tracePt t="50402" x="9813925" y="3190875"/>
          <p14:tracePt t="50411" x="9813925" y="3203575"/>
          <p14:tracePt t="50427" x="9826625" y="3203575"/>
          <p14:tracePt t="50436" x="9826625" y="3216275"/>
          <p14:tracePt t="50459" x="9852025" y="3228975"/>
          <p14:tracePt t="50476" x="9863138" y="3241675"/>
          <p14:tracePt t="50483" x="9875838" y="3254375"/>
          <p14:tracePt t="50492" x="9875838" y="3267075"/>
          <p14:tracePt t="50499" x="9888538" y="3267075"/>
          <p14:tracePt t="50507" x="9888538" y="3278188"/>
          <p14:tracePt t="50522" x="9888538" y="3290888"/>
          <p14:tracePt t="50535" x="9888538" y="3303588"/>
          <p14:tracePt t="50545" x="9901238" y="3303588"/>
          <p14:tracePt t="50575" x="9901238" y="3316288"/>
          <p14:tracePt t="50600" x="9913938" y="3316288"/>
          <p14:tracePt t="50686" x="9926638" y="3316288"/>
          <p14:tracePt t="50701" x="9926638" y="3341688"/>
          <p14:tracePt t="50746" x="9939338" y="3341688"/>
          <p14:tracePt t="52585" x="9939338" y="3354388"/>
          <p14:tracePt t="53323" x="9939338" y="3367088"/>
          <p14:tracePt t="54332" x="9926638" y="3378200"/>
          <p14:tracePt t="54340" x="9913938" y="3390900"/>
          <p14:tracePt t="54347" x="9901238" y="3390900"/>
          <p14:tracePt t="54355" x="9888538" y="3390900"/>
          <p14:tracePt t="54362" x="9863138" y="3403600"/>
          <p14:tracePt t="54372" x="9839325" y="3416300"/>
          <p14:tracePt t="54376" x="9813925" y="3416300"/>
          <p14:tracePt t="54384" x="9775825" y="3416300"/>
          <p14:tracePt t="54391" x="9739313" y="3416300"/>
          <p14:tracePt t="54400" x="9701213" y="3416300"/>
          <p14:tracePt t="54407" x="9613900" y="3390900"/>
          <p14:tracePt t="54413" x="9501188" y="3367088"/>
          <p14:tracePt t="54422" x="9363075" y="3303588"/>
          <p14:tracePt t="54430" x="9237663" y="3267075"/>
          <p14:tracePt t="54439" x="9099550" y="3190875"/>
          <p14:tracePt t="54444" x="8963025" y="3154363"/>
          <p14:tracePt t="54454" x="8824913" y="3116263"/>
          <p14:tracePt t="54459" x="8699500" y="3065463"/>
          <p14:tracePt t="54467" x="8561388" y="3028950"/>
          <p14:tracePt t="54474" x="8448675" y="3003550"/>
          <p14:tracePt t="54482" x="8374063" y="2978150"/>
          <p14:tracePt t="54489" x="8286750" y="2965450"/>
          <p14:tracePt t="54497" x="8199438" y="2941638"/>
          <p14:tracePt t="54506" x="8123238" y="2928938"/>
          <p14:tracePt t="54523" x="7923213" y="2903538"/>
          <p14:tracePt t="54526" x="7810500" y="2878138"/>
          <p14:tracePt t="54533" x="7735888" y="2852738"/>
          <p14:tracePt t="54541" x="7610475" y="2840038"/>
          <p14:tracePt t="54549" x="7523163" y="2803525"/>
          <p14:tracePt t="54556" x="7459663" y="2790825"/>
          <p14:tracePt t="54564" x="7335838" y="2765425"/>
          <p14:tracePt t="54573" x="7246938" y="2740025"/>
          <p14:tracePt t="54578" x="7159625" y="2716213"/>
          <p14:tracePt t="54586" x="7034213" y="2678113"/>
          <p14:tracePt t="54594" x="6972300" y="2652713"/>
          <p14:tracePt t="54602" x="6897688" y="2627313"/>
          <p14:tracePt t="54608" x="6834188" y="2603500"/>
          <p14:tracePt t="54616" x="6784975" y="2590800"/>
          <p14:tracePt t="54623" x="6721475" y="2565400"/>
          <p14:tracePt t="54631" x="6672263" y="2552700"/>
          <p14:tracePt t="54639" x="6634163" y="2540000"/>
          <p14:tracePt t="54645" x="6559550" y="2516188"/>
          <p14:tracePt t="54654" x="6508750" y="2490788"/>
          <p14:tracePt t="54661" x="6434138" y="2478088"/>
          <p14:tracePt t="54672" x="6396038" y="2478088"/>
          <p14:tracePt t="54676" x="6346825" y="2478088"/>
          <p14:tracePt t="54684" x="6308725" y="2465388"/>
          <p14:tracePt t="54691" x="6270625" y="2465388"/>
          <p14:tracePt t="54698" x="6246813" y="2465388"/>
          <p14:tracePt t="54706" x="6208713" y="2465388"/>
          <p14:tracePt t="54713" x="6196013" y="2465388"/>
          <p14:tracePt t="54722" x="6170613" y="2465388"/>
          <p14:tracePt t="54728" x="6157913" y="2465388"/>
          <p14:tracePt t="54737" x="6134100" y="2465388"/>
          <p14:tracePt t="54753" x="6121400" y="2465388"/>
          <p14:tracePt t="54758" x="6096000" y="2465388"/>
          <p14:tracePt t="54766" x="6083300" y="2465388"/>
          <p14:tracePt t="54773" x="6070600" y="2465388"/>
          <p14:tracePt t="54780" x="6045200" y="2465388"/>
          <p14:tracePt t="54789" x="6034088" y="2465388"/>
          <p14:tracePt t="54796" x="6008688" y="2465388"/>
          <p14:tracePt t="54804" x="5995988" y="2478088"/>
          <p14:tracePt t="54810" x="5970588" y="2478088"/>
          <p14:tracePt t="54825" x="5945188" y="2478088"/>
          <p14:tracePt t="54832" x="5932488" y="2490788"/>
          <p14:tracePt t="54848" x="5921375" y="2490788"/>
          <p14:tracePt t="54856" x="5908675" y="2503488"/>
          <p14:tracePt t="54871" x="5895975" y="2503488"/>
          <p14:tracePt t="54888" x="5883275" y="2503488"/>
          <p14:tracePt t="54899" x="5857875" y="2503488"/>
          <p14:tracePt t="54909" x="5857875" y="2516188"/>
          <p14:tracePt t="54924" x="5845175" y="2516188"/>
          <p14:tracePt t="54939" x="5832475" y="2516188"/>
          <p14:tracePt t="54945" x="5821363" y="2516188"/>
          <p14:tracePt t="54964" x="5808663" y="2540000"/>
          <p14:tracePt t="54972" x="5783263" y="2540000"/>
          <p14:tracePt t="54977" x="5770563" y="2540000"/>
          <p14:tracePt t="54989" x="5757863" y="2540000"/>
          <p14:tracePt t="54995" x="5732463" y="2540000"/>
          <p14:tracePt t="54999" x="5719763" y="2540000"/>
          <p14:tracePt t="55010" x="5695950" y="2540000"/>
          <p14:tracePt t="55015" x="5683250" y="2540000"/>
          <p14:tracePt t="55026" x="5657850" y="2540000"/>
          <p14:tracePt t="55031" x="5645150" y="2540000"/>
          <p14:tracePt t="55042" x="5619750" y="2540000"/>
          <p14:tracePt t="55050" x="5607050" y="2540000"/>
          <p14:tracePt t="55056" x="5570538" y="2540000"/>
          <p14:tracePt t="55064" x="5519738" y="2540000"/>
          <p14:tracePt t="55071" x="5470525" y="2540000"/>
          <p14:tracePt t="55079" x="5407025" y="2540000"/>
          <p14:tracePt t="55088" x="5370513" y="2540000"/>
          <p14:tracePt t="55093" x="5319713" y="2540000"/>
          <p14:tracePt t="55100" x="5281613" y="2540000"/>
          <p14:tracePt t="55109" x="5257800" y="2540000"/>
          <p14:tracePt t="55120" x="5207000" y="2527300"/>
          <p14:tracePt t="55126" x="5181600" y="2527300"/>
          <p14:tracePt t="55133" x="5170488" y="2527300"/>
          <p14:tracePt t="55141" x="5132388" y="2527300"/>
          <p14:tracePt t="55148" x="5094288" y="2516188"/>
          <p14:tracePt t="55156" x="5032375" y="2516188"/>
          <p14:tracePt t="55161" x="4968875" y="2516188"/>
          <p14:tracePt t="55174" x="4932363" y="2516188"/>
          <p14:tracePt t="55176" x="4868863" y="2516188"/>
          <p14:tracePt t="55188" x="4806950" y="2516188"/>
          <p14:tracePt t="55194" x="4768850" y="2516188"/>
          <p14:tracePt t="55199" x="4732338" y="2516188"/>
          <p14:tracePt t="55210" x="4681538" y="2516188"/>
          <p14:tracePt t="55221" x="4643438" y="2516188"/>
          <p14:tracePt t="55222" x="4606925" y="2516188"/>
          <p14:tracePt t="55233" x="4581525" y="2516188"/>
          <p14:tracePt t="55239" x="4556125" y="2516188"/>
          <p14:tracePt t="55249" x="4530725" y="2516188"/>
          <p14:tracePt t="55256" x="4506913" y="2516188"/>
          <p14:tracePt t="55261" x="4494213" y="2516188"/>
          <p14:tracePt t="55271" x="4481513" y="2516188"/>
          <p14:tracePt t="55280" x="4456113" y="2516188"/>
          <p14:tracePt t="55289" x="4430713" y="2516188"/>
          <p14:tracePt t="55295" x="4418013" y="2516188"/>
          <p14:tracePt t="55300" x="4406900" y="2516188"/>
          <p14:tracePt t="55311" x="4394200" y="2516188"/>
          <p14:tracePt t="55316" x="4356100" y="2516188"/>
          <p14:tracePt t="55335" x="4343400" y="2516188"/>
          <p14:tracePt t="55349" x="4330700" y="2516188"/>
          <p14:tracePt t="55364" x="4318000" y="2516188"/>
          <p14:tracePt t="55371" x="4305300" y="2516188"/>
          <p14:tracePt t="55387" x="4294188" y="2516188"/>
          <p14:tracePt t="55393" x="4281488" y="2516188"/>
          <p14:tracePt t="55417" x="4268788" y="2516188"/>
          <p14:tracePt t="55464" x="4256088" y="2516188"/>
          <p14:tracePt t="55956" x="4243388" y="2516188"/>
          <p14:tracePt t="55971" x="4230688" y="2516188"/>
          <p14:tracePt t="55978" x="4217988" y="2516188"/>
          <p14:tracePt t="55992" x="4205288" y="2516188"/>
          <p14:tracePt t="56001" x="4181475" y="2516188"/>
          <p14:tracePt t="56015" x="4168775" y="2516188"/>
          <p14:tracePt t="56023" x="4156075" y="2516188"/>
          <p14:tracePt t="56029" x="4143375" y="2516188"/>
          <p14:tracePt t="56038" x="4130675" y="2516188"/>
          <p14:tracePt t="56045" x="4092575" y="2516188"/>
          <p14:tracePt t="56055" x="4081463" y="2503488"/>
          <p14:tracePt t="56060" x="4068763" y="2503488"/>
          <p14:tracePt t="56069" x="4043363" y="2490788"/>
          <p14:tracePt t="56076" x="4017963" y="2490788"/>
          <p14:tracePt t="56082" x="4005263" y="2478088"/>
          <p14:tracePt t="56090" x="3992563" y="2478088"/>
          <p14:tracePt t="56098" x="3956050" y="2465388"/>
          <p14:tracePt t="56105" x="3917950" y="2452688"/>
          <p14:tracePt t="56112" x="3905250" y="2452688"/>
          <p14:tracePt t="56121" x="3879850" y="2452688"/>
          <p14:tracePt t="56128" x="3856038" y="2452688"/>
          <p14:tracePt t="56137" x="3817938" y="2452688"/>
          <p14:tracePt t="56142" x="3805238" y="2452688"/>
          <p14:tracePt t="56150" x="3792538" y="2452688"/>
          <p14:tracePt t="56158" x="3779838" y="2452688"/>
          <p14:tracePt t="56165" x="3767138" y="2452688"/>
          <p14:tracePt t="56173" x="3756025" y="2452688"/>
          <p14:tracePt t="56180" x="3743325" y="2452688"/>
          <p14:tracePt t="56201" x="3730625" y="2452688"/>
          <p14:tracePt t="56209" x="3717925" y="2452688"/>
          <p14:tracePt t="56220" x="3705225" y="2452688"/>
          <p14:tracePt t="56232" x="3692525" y="2452688"/>
          <p14:tracePt t="56239" x="3667125" y="2427288"/>
          <p14:tracePt t="56247" x="3643313" y="2427288"/>
          <p14:tracePt t="56255" x="3617913" y="2414588"/>
          <p14:tracePt t="56261" x="3567113" y="2403475"/>
          <p14:tracePt t="56271" x="3505200" y="2390775"/>
          <p14:tracePt t="56277" x="3454400" y="2390775"/>
          <p14:tracePt t="56287" x="3417888" y="2378075"/>
          <p14:tracePt t="56291" x="3367088" y="2378075"/>
          <p14:tracePt t="56304" x="3341688" y="2378075"/>
          <p14:tracePt t="56307" x="3317875" y="2378075"/>
          <p14:tracePt t="56314" x="3279775" y="2378075"/>
          <p14:tracePt t="56322" x="3254375" y="2378075"/>
          <p14:tracePt t="56330" x="3228975" y="2378075"/>
          <p14:tracePt t="56337" x="3216275" y="2378075"/>
          <p14:tracePt t="56344" x="3192463" y="2365375"/>
          <p14:tracePt t="56354" x="3179763" y="2365375"/>
          <p14:tracePt t="56359" x="3154363" y="2365375"/>
          <p14:tracePt t="56374" x="3141663" y="2365375"/>
          <p14:tracePt t="56390" x="3128963" y="2365375"/>
          <p14:tracePt t="56396" x="3116263" y="2352675"/>
          <p14:tracePt t="56404" x="3103563" y="2352675"/>
          <p14:tracePt t="56421" x="3092450" y="2352675"/>
          <p14:tracePt t="56427" x="3079750" y="2339975"/>
          <p14:tracePt t="56441" x="3067050" y="2339975"/>
          <p14:tracePt t="56464" x="3067050" y="2327275"/>
          <p14:tracePt t="56486" x="3067050" y="2314575"/>
          <p14:tracePt t="56501" x="3067050" y="2303463"/>
          <p14:tracePt t="56518" x="3067050" y="2278063"/>
          <p14:tracePt t="56523" x="3067050" y="2265363"/>
          <p14:tracePt t="56539" x="3067050" y="2239963"/>
          <p14:tracePt t="56554" x="3067050" y="2227263"/>
          <p14:tracePt t="56569" x="3067050" y="2214563"/>
          <p14:tracePt t="56588" x="3067050" y="2201863"/>
          <p14:tracePt t="56605" x="3067050" y="2190750"/>
          <p14:tracePt t="56614" x="3079750" y="2190750"/>
          <p14:tracePt t="56668" x="3079750" y="2178050"/>
          <p14:tracePt t="57140" x="3103563" y="2127250"/>
          <p14:tracePt t="57147" x="3141663" y="2039938"/>
          <p14:tracePt t="57154" x="3154363" y="1989138"/>
          <p14:tracePt t="57162" x="3216275" y="1901825"/>
          <p14:tracePt t="57170" x="3241675" y="1839913"/>
          <p14:tracePt t="57176" x="3279775" y="1776413"/>
          <p14:tracePt t="57186" x="3328988" y="1739900"/>
          <p14:tracePt t="57191" x="3341688" y="1689100"/>
          <p14:tracePt t="57196" x="3367088" y="1676400"/>
          <p14:tracePt t="57207" x="3392488" y="1652588"/>
          <p14:tracePt t="57212" x="3417888" y="1627188"/>
          <p14:tracePt t="57221" x="3441700" y="1601788"/>
          <p14:tracePt t="57229" x="3467100" y="1563688"/>
          <p14:tracePt t="57237" x="3492500" y="1552575"/>
          <p14:tracePt t="57245" x="3517900" y="1539875"/>
          <p14:tracePt t="57264" x="3530600" y="1527175"/>
          <p14:tracePt t="57271" x="3541713" y="1514475"/>
          <p14:tracePt t="57276" x="3579813" y="1489075"/>
          <p14:tracePt t="57288" x="3679825" y="1450975"/>
          <p14:tracePt t="57290" x="3779838" y="1414463"/>
          <p14:tracePt t="57300" x="3879850" y="1363663"/>
          <p14:tracePt t="57309" x="3956050" y="1327150"/>
          <p14:tracePt t="57319" x="4017963" y="1314450"/>
          <p14:tracePt t="57324" x="4043363" y="1301750"/>
          <p14:tracePt t="57334" x="4056063" y="1301750"/>
          <p14:tracePt t="57339" x="4092575" y="1276350"/>
          <p14:tracePt t="57347" x="4117975" y="1276350"/>
          <p14:tracePt t="57356" x="4130675" y="1276350"/>
          <p14:tracePt t="57370" x="4143375" y="1263650"/>
          <p14:tracePt t="57373" x="4168775" y="1263650"/>
          <p14:tracePt t="57378" x="4181475" y="1263650"/>
          <p14:tracePt t="57389" x="4192588" y="1263650"/>
          <p14:tracePt t="57395" x="4205288" y="1263650"/>
          <p14:tracePt t="57410" x="4217988" y="1263650"/>
          <p14:tracePt t="57419" x="4230688" y="1263650"/>
          <p14:tracePt t="57425" x="4243388" y="1263650"/>
          <p14:tracePt t="57435" x="4256088" y="1263650"/>
          <p14:tracePt t="57443" x="4268788" y="1276350"/>
          <p14:tracePt t="57449" x="4268788" y="1289050"/>
          <p14:tracePt t="57458" x="4281488" y="1289050"/>
          <p14:tracePt t="57465" x="4294188" y="1301750"/>
          <p14:tracePt t="57473" x="4294188" y="1314450"/>
          <p14:tracePt t="57486" x="4305300" y="1314450"/>
          <p14:tracePt t="57490" x="4318000" y="1327150"/>
          <p14:tracePt t="57497" x="4343400" y="1327150"/>
          <p14:tracePt t="57503" x="4343400" y="1363663"/>
          <p14:tracePt t="57512" x="4368800" y="1376363"/>
          <p14:tracePt t="57521" x="4368800" y="1389063"/>
          <p14:tracePt t="57529" x="4381500" y="1427163"/>
          <p14:tracePt t="57537" x="4394200" y="1463675"/>
          <p14:tracePt t="57542" x="4406900" y="1489075"/>
          <p14:tracePt t="57553" x="4418013" y="1514475"/>
          <p14:tracePt t="57561" x="4418013" y="1539875"/>
          <p14:tracePt t="57570" x="4418013" y="1563688"/>
          <p14:tracePt t="57576" x="4418013" y="1589088"/>
          <p14:tracePt t="57581" x="4418013" y="1614488"/>
          <p14:tracePt t="57590" x="4418013" y="1652588"/>
          <p14:tracePt t="57602" x="4418013" y="1676400"/>
          <p14:tracePt t="57607" x="4418013" y="1701800"/>
          <p14:tracePt t="57614" x="4418013" y="1727200"/>
          <p14:tracePt t="57621" x="4406900" y="1752600"/>
          <p14:tracePt t="57630" x="4394200" y="1752600"/>
          <p14:tracePt t="57636" x="4394200" y="1765300"/>
          <p14:tracePt t="57645" x="4381500" y="1776413"/>
          <p14:tracePt t="57651" x="4368800" y="1789113"/>
          <p14:tracePt t="57660" x="4343400" y="1814513"/>
          <p14:tracePt t="57671" x="4318000" y="1814513"/>
          <p14:tracePt t="57676" x="4305300" y="1827213"/>
          <p14:tracePt t="57684" x="4294188" y="1839913"/>
          <p14:tracePt t="57691" x="4281488" y="1839913"/>
          <p14:tracePt t="57698" x="4268788" y="1852613"/>
          <p14:tracePt t="57719" x="4256088" y="1852613"/>
          <p14:tracePt t="57721" x="4243388" y="1852613"/>
          <p14:tracePt t="57738" x="4230688" y="1852613"/>
          <p14:tracePt t="57746" x="4217988" y="1852613"/>
          <p14:tracePt t="57798" x="4217988" y="1827213"/>
          <p14:tracePt t="57806" x="4230688" y="1776413"/>
          <p14:tracePt t="57817" x="4243388" y="1739900"/>
          <p14:tracePt t="57824" x="4243388" y="1701800"/>
          <p14:tracePt t="57834" x="4281488" y="1663700"/>
          <p14:tracePt t="57838" x="4305300" y="1627188"/>
          <p14:tracePt t="57844" x="4343400" y="1576388"/>
          <p14:tracePt t="57854" x="4406900" y="1527175"/>
          <p14:tracePt t="57861" x="4456113" y="1463675"/>
          <p14:tracePt t="57869" x="4530725" y="1427163"/>
          <p14:tracePt t="57874" x="4568825" y="1401763"/>
          <p14:tracePt t="57887" x="4630738" y="1389063"/>
          <p14:tracePt t="57893" x="4656138" y="1350963"/>
          <p14:tracePt t="57901" x="4681538" y="1350963"/>
          <p14:tracePt t="57906" x="4706938" y="1339850"/>
          <p14:tracePt t="57914" x="4732338" y="1327150"/>
          <p14:tracePt t="57922" x="4756150" y="1314450"/>
          <p14:tracePt t="57927" x="4768850" y="1314450"/>
          <p14:tracePt t="57937" x="4794250" y="1314450"/>
          <p14:tracePt t="57942" x="4806950" y="1314450"/>
          <p14:tracePt t="57953" x="4819650" y="1314450"/>
          <p14:tracePt t="57970" x="4832350" y="1314450"/>
          <p14:tracePt t="57976" x="4843463" y="1314450"/>
          <p14:tracePt t="57991" x="4856163" y="1314450"/>
          <p14:tracePt t="58003" x="4868863" y="1314450"/>
          <p14:tracePt t="58004" x="4881563" y="1314450"/>
          <p14:tracePt t="58036" x="4894263" y="1314450"/>
          <p14:tracePt t="58051" x="4906963" y="1314450"/>
          <p14:tracePt t="58058" x="4919663" y="1314450"/>
          <p14:tracePt t="58074" x="4932363" y="1314450"/>
          <p14:tracePt t="58085" x="4945063" y="1314450"/>
          <p14:tracePt t="58099" x="4956175" y="1314450"/>
          <p14:tracePt t="58102" x="4968875" y="1314450"/>
          <p14:tracePt t="58136" x="4981575" y="1314450"/>
          <p14:tracePt t="58173" x="4994275" y="1314450"/>
          <p14:tracePt t="58214" x="4994275" y="1327150"/>
          <p14:tracePt t="58229" x="5019675" y="1327150"/>
          <p14:tracePt t="58291" x="5019675" y="1339850"/>
          <p14:tracePt t="58311" x="5032375" y="1339850"/>
          <p14:tracePt t="58359" x="5032375" y="1350963"/>
          <p14:tracePt t="58511" x="5032375" y="1363663"/>
          <p14:tracePt t="58524" x="5032375" y="1376363"/>
          <p14:tracePt t="58550" x="5032375" y="1389063"/>
          <p14:tracePt t="58572" x="5032375" y="1401763"/>
          <p14:tracePt t="58586" x="5006975" y="1414463"/>
          <p14:tracePt t="58601" x="5006975" y="1427163"/>
          <p14:tracePt t="58627" x="4994275" y="1427163"/>
          <p14:tracePt t="58657" x="4994275" y="1439863"/>
          <p14:tracePt t="58672" x="4981575" y="1439863"/>
          <p14:tracePt t="58687" x="4981575" y="1450975"/>
          <p14:tracePt t="58709" x="4968875" y="1450975"/>
          <p14:tracePt t="58798" x="4981575" y="1450975"/>
          <p14:tracePt t="58835" x="4994275" y="1450975"/>
          <p14:tracePt t="58858" x="5006975" y="1450975"/>
          <p14:tracePt t="58866" x="5019675" y="1450975"/>
          <p14:tracePt t="58870" x="5032375" y="1450975"/>
          <p14:tracePt t="58895" x="5045075" y="1450975"/>
          <p14:tracePt t="58918" x="5057775" y="1450975"/>
          <p14:tracePt t="58941" x="5068888" y="1450975"/>
          <p14:tracePt t="58950" x="5081588" y="1450975"/>
          <p14:tracePt t="58957" x="5094288" y="1450975"/>
          <p14:tracePt t="58963" x="5094288" y="1439863"/>
          <p14:tracePt t="58971" x="5106988" y="1439863"/>
          <p14:tracePt t="58978" x="5119688" y="1439863"/>
          <p14:tracePt t="58985" x="5132388" y="1439863"/>
          <p14:tracePt t="59001" x="5145088" y="1439863"/>
          <p14:tracePt t="59009" x="5157788" y="1439863"/>
          <p14:tracePt t="59018" x="5170488" y="1439863"/>
          <p14:tracePt t="59033" x="5181600" y="1439863"/>
          <p14:tracePt t="59052" x="5194300" y="1439863"/>
          <p14:tracePt t="59078" x="5207000" y="1439863"/>
          <p14:tracePt t="59086" x="5219700" y="1439863"/>
          <p14:tracePt t="59100" x="5232400" y="1439863"/>
          <p14:tracePt t="59117" x="5245100" y="1439863"/>
          <p14:tracePt t="59121" x="5257800" y="1439863"/>
          <p14:tracePt t="59148" x="5270500" y="1439863"/>
          <p14:tracePt t="59186" x="5281613" y="1439863"/>
          <p14:tracePt t="59233" x="5307013" y="1439863"/>
          <p14:tracePt t="59256" x="5319713" y="1439863"/>
          <p14:tracePt t="59271" x="5332413" y="1439863"/>
          <p14:tracePt t="59285" x="5357813" y="1439863"/>
          <p14:tracePt t="59292" x="5383213" y="1439863"/>
          <p14:tracePt t="59309" x="5407025" y="1439863"/>
          <p14:tracePt t="59324" x="5419725" y="1439863"/>
          <p14:tracePt t="59330" x="5445125" y="1439863"/>
          <p14:tracePt t="59339" x="5470525" y="1439863"/>
          <p14:tracePt t="59345" x="5483225" y="1439863"/>
          <p14:tracePt t="59352" x="5495925" y="1439863"/>
          <p14:tracePt t="59360" x="5507038" y="1439863"/>
          <p14:tracePt t="59371" x="5519738" y="1439863"/>
          <p14:tracePt t="59379" x="5532438" y="1439863"/>
          <p14:tracePt t="59386" x="5557838" y="1450975"/>
          <p14:tracePt t="59402" x="5570538" y="1450975"/>
          <p14:tracePt t="59407" x="5595938" y="1450975"/>
          <p14:tracePt t="59417" x="5619750" y="1450975"/>
          <p14:tracePt t="59422" x="5632450" y="1450975"/>
          <p14:tracePt t="59435" x="5645150" y="1450975"/>
          <p14:tracePt t="59450" x="5657850" y="1450975"/>
          <p14:tracePt t="59457" x="5670550" y="1450975"/>
          <p14:tracePt t="59465" x="5670550" y="1463675"/>
          <p14:tracePt t="59471" x="5683250" y="1463675"/>
          <p14:tracePt t="59477" x="5708650" y="1463675"/>
          <p14:tracePt t="59487" x="5719763" y="1476375"/>
          <p14:tracePt t="59493" x="5732463" y="1476375"/>
          <p14:tracePt t="59501" x="5757863" y="1476375"/>
          <p14:tracePt t="59519" x="5795963" y="1489075"/>
          <p14:tracePt t="59524" x="5821363" y="1489075"/>
          <p14:tracePt t="59535" x="5870575" y="1489075"/>
          <p14:tracePt t="59543" x="5921375" y="1489075"/>
          <p14:tracePt t="59551" x="5983288" y="1514475"/>
          <p14:tracePt t="59558" x="6021388" y="1514475"/>
          <p14:tracePt t="59565" x="6057900" y="1514475"/>
          <p14:tracePt t="59573" x="6108700" y="1514475"/>
          <p14:tracePt t="59583" x="6134100" y="1514475"/>
          <p14:tracePt t="59586" x="6170613" y="1527175"/>
          <p14:tracePt t="59599" x="6208713" y="1527175"/>
          <p14:tracePt t="59602" x="6221413" y="1527175"/>
          <p14:tracePt t="59611" x="6270625" y="1527175"/>
          <p14:tracePt t="59619" x="6308725" y="1527175"/>
          <p14:tracePt t="59624" x="6346825" y="1539875"/>
          <p14:tracePt t="59634" x="6408738" y="1552575"/>
          <p14:tracePt t="59642" x="6446838" y="1563688"/>
          <p14:tracePt t="59651" x="6521450" y="1576388"/>
          <p14:tracePt t="59657" x="6572250" y="1589088"/>
          <p14:tracePt t="59665" x="6646863" y="1601788"/>
          <p14:tracePt t="59673" x="6708775" y="1614488"/>
          <p14:tracePt t="59684" x="6759575" y="1627188"/>
          <p14:tracePt t="59687" x="6797675" y="1639888"/>
          <p14:tracePt t="59695" x="6846888" y="1652588"/>
          <p14:tracePt t="59701" x="6872288" y="1652588"/>
          <p14:tracePt t="59709" x="6921500" y="1663700"/>
          <p14:tracePt t="59719" x="6959600" y="1663700"/>
          <p14:tracePt t="59726" x="6997700" y="1663700"/>
          <p14:tracePt t="59734" x="7046913" y="1663700"/>
          <p14:tracePt t="59741" x="7085013" y="1676400"/>
          <p14:tracePt t="59749" x="7134225" y="1676400"/>
          <p14:tracePt t="59756" x="7185025" y="1676400"/>
          <p14:tracePt t="59767" x="7223125" y="1689100"/>
          <p14:tracePt t="59772" x="7259638" y="1689100"/>
          <p14:tracePt t="59781" x="7272338" y="1689100"/>
          <p14:tracePt t="59787" x="7297738" y="1689100"/>
          <p14:tracePt t="59793" x="7323138" y="1689100"/>
          <p14:tracePt t="59803" x="7335838" y="1689100"/>
          <p14:tracePt t="59810" x="7359650" y="1701800"/>
          <p14:tracePt t="59825" x="7372350" y="1701800"/>
          <p14:tracePt t="59838" x="7385050" y="1701800"/>
          <p14:tracePt t="59853" x="7397750" y="1701800"/>
          <p14:tracePt t="59894" x="7385050" y="1701800"/>
          <p14:tracePt t="59901" x="7335838" y="1701800"/>
          <p14:tracePt t="59907" x="7259638" y="1689100"/>
          <p14:tracePt t="59916" x="7123113" y="1676400"/>
          <p14:tracePt t="59923" x="7046913" y="1663700"/>
          <p14:tracePt t="59932" x="6934200" y="1652588"/>
          <p14:tracePt t="59942" x="6846888" y="1639888"/>
          <p14:tracePt t="59950" x="6759575" y="1639888"/>
          <p14:tracePt t="59957" x="6659563" y="1627188"/>
          <p14:tracePt t="59962" x="6421438" y="1589088"/>
          <p14:tracePt t="59985" x="5870575" y="1589088"/>
          <p14:tracePt t="59997" x="5808663" y="1589088"/>
          <p14:tracePt t="60003" x="5732463" y="1589088"/>
          <p14:tracePt t="60011" x="5708650" y="1589088"/>
          <p14:tracePt t="60017" x="5683250" y="1589088"/>
          <p14:tracePt t="60025" x="5657850" y="1589088"/>
          <p14:tracePt t="60032" x="5645150" y="1589088"/>
          <p14:tracePt t="60042" x="5632450" y="1589088"/>
          <p14:tracePt t="60051" x="5619750" y="1589088"/>
          <p14:tracePt t="60062" x="5607050" y="1589088"/>
          <p14:tracePt t="60083" x="5595938" y="1589088"/>
          <p14:tracePt t="60085" x="5583238" y="1589088"/>
          <p14:tracePt t="60097" x="5570538" y="1589088"/>
          <p14:tracePt t="60133" x="5557838" y="1589088"/>
          <p14:tracePt t="60196" x="5545138" y="1589088"/>
          <p14:tracePt t="60202" x="5545138" y="1576388"/>
          <p14:tracePt t="60257" x="5545138" y="1563688"/>
          <p14:tracePt t="60266" x="5532438" y="1563688"/>
          <p14:tracePt t="60278" x="5519738" y="1552575"/>
          <p14:tracePt t="60304" x="5519738" y="1539875"/>
          <p14:tracePt t="60319" x="5507038" y="1539875"/>
          <p14:tracePt t="60389" x="5507038" y="1527175"/>
          <p14:tracePt t="60399" x="5507038" y="1514475"/>
          <p14:tracePt t="60404" x="5545138" y="1489075"/>
          <p14:tracePt t="60414" x="5607050" y="1476375"/>
          <p14:tracePt t="60422" x="5670550" y="1450975"/>
          <p14:tracePt t="60427" x="5695950" y="1439863"/>
          <p14:tracePt t="60437" x="5719763" y="1427163"/>
          <p14:tracePt t="60445" x="5745163" y="1414463"/>
          <p14:tracePt t="60452" x="5757863" y="1414463"/>
          <p14:tracePt t="60467" x="5770563" y="1414463"/>
          <p14:tracePt t="60504" x="5783263" y="1414463"/>
          <p14:tracePt t="60567" x="5795963" y="1414463"/>
          <p14:tracePt t="60619" x="5808663" y="1414463"/>
          <p14:tracePt t="60659" x="5821363" y="1414463"/>
          <p14:tracePt t="60704" x="5832475" y="1414463"/>
          <p14:tracePt t="60718" x="5845175" y="1414463"/>
          <p14:tracePt t="60766" x="5857875" y="1414463"/>
          <p14:tracePt t="60819" x="5870575" y="1414463"/>
          <p14:tracePt t="60848" x="5883275" y="1414463"/>
          <p14:tracePt t="60894" x="5895975" y="1414463"/>
          <p14:tracePt t="60969" x="5895975" y="1427163"/>
          <p14:tracePt t="61021" x="5908675" y="1427163"/>
          <p14:tracePt t="61416" x="5945188" y="1427163"/>
          <p14:tracePt t="61424" x="5983288" y="1401763"/>
          <p14:tracePt t="61432" x="6021388" y="1389063"/>
          <p14:tracePt t="61438" x="6045200" y="1376363"/>
          <p14:tracePt t="61449" x="6070600" y="1376363"/>
          <p14:tracePt t="61454" x="6108700" y="1376363"/>
          <p14:tracePt t="61466" x="6121400" y="1376363"/>
          <p14:tracePt t="61476" x="6134100" y="1376363"/>
          <p14:tracePt t="61484" x="6146800" y="1376363"/>
          <p14:tracePt t="61499" x="6157913" y="1376363"/>
          <p14:tracePt t="61507" x="6170613" y="1376363"/>
          <p14:tracePt t="61536" x="6183313" y="1376363"/>
          <p14:tracePt t="61551" x="6196013" y="1376363"/>
          <p14:tracePt t="61619" x="6208713" y="1376363"/>
          <p14:tracePt t="61715" x="6221413" y="1376363"/>
          <p14:tracePt t="61738" x="6234113" y="1376363"/>
          <p14:tracePt t="61746" x="6259513" y="1376363"/>
          <p14:tracePt t="61753" x="6270625" y="1376363"/>
          <p14:tracePt t="61761" x="6296025" y="1376363"/>
          <p14:tracePt t="61767" x="6321425" y="1376363"/>
          <p14:tracePt t="61774" x="6346825" y="1376363"/>
          <p14:tracePt t="61782" x="6370638" y="1376363"/>
          <p14:tracePt t="61791" x="6383338" y="1376363"/>
          <p14:tracePt t="61798" x="6396038" y="1376363"/>
          <p14:tracePt t="61805" x="6421438" y="1376363"/>
          <p14:tracePt t="61821" x="6434138" y="1376363"/>
          <p14:tracePt t="61842" x="6446838" y="1376363"/>
          <p14:tracePt t="61857" x="6459538" y="1376363"/>
          <p14:tracePt t="61888" x="6472238" y="1376363"/>
          <p14:tracePt t="61955" x="6483350" y="1376363"/>
          <p14:tracePt t="61970" x="6496050" y="1376363"/>
          <p14:tracePt t="61975" x="6508750" y="1376363"/>
          <p14:tracePt t="61985" x="6521450" y="1376363"/>
          <p14:tracePt t="61992" x="6534150" y="1376363"/>
          <p14:tracePt t="62001" x="6584950" y="1376363"/>
          <p14:tracePt t="62008" x="6608763" y="1376363"/>
          <p14:tracePt t="62016" x="6646863" y="1376363"/>
          <p14:tracePt t="62023" x="6684963" y="1389063"/>
          <p14:tracePt t="62032" x="6721475" y="1389063"/>
          <p14:tracePt t="62036" x="6734175" y="1401763"/>
          <p14:tracePt t="62048" x="6759575" y="1414463"/>
          <p14:tracePt t="62051" x="6784975" y="1427163"/>
          <p14:tracePt t="62068" x="6797675" y="1427163"/>
          <p14:tracePt t="62075" x="6808788" y="1439863"/>
          <p14:tracePt t="62093" x="6821488" y="1439863"/>
          <p14:tracePt t="62100" x="6834188" y="1450975"/>
          <p14:tracePt t="62107" x="6846888" y="1463675"/>
          <p14:tracePt t="62124" x="6872288" y="1463675"/>
          <p14:tracePt t="62132" x="6872288" y="1476375"/>
          <p14:tracePt t="62136" x="6884988" y="1476375"/>
          <p14:tracePt t="62148" x="6910388" y="1476375"/>
          <p14:tracePt t="62154" x="6934200" y="1501775"/>
          <p14:tracePt t="62159" x="6946900" y="1501775"/>
          <p14:tracePt t="62170" x="6972300" y="1501775"/>
          <p14:tracePt t="62175" x="6985000" y="1501775"/>
          <p14:tracePt t="62183" x="7010400" y="1501775"/>
          <p14:tracePt t="62191" x="7034213" y="1514475"/>
          <p14:tracePt t="62202" x="7059613" y="1514475"/>
          <p14:tracePt t="62209" x="7097713" y="1514475"/>
          <p14:tracePt t="62217" x="7134225" y="1527175"/>
          <p14:tracePt t="62224" x="7159625" y="1527175"/>
          <p14:tracePt t="62232" x="7210425" y="1527175"/>
          <p14:tracePt t="62237" x="7246938" y="1539875"/>
          <p14:tracePt t="62249" x="7272338" y="1539875"/>
          <p14:tracePt t="62255" x="7310438" y="1539875"/>
          <p14:tracePt t="62260" x="7335838" y="1539875"/>
          <p14:tracePt t="62270" x="7348538" y="1552575"/>
          <p14:tracePt t="62283" x="7385050" y="1552575"/>
          <p14:tracePt t="62285" x="7410450" y="1563688"/>
          <p14:tracePt t="62290" x="7423150" y="1563688"/>
          <p14:tracePt t="62299" x="7435850" y="1576388"/>
          <p14:tracePt t="62309" x="7472363" y="1576388"/>
          <p14:tracePt t="62317" x="7485063" y="1576388"/>
          <p14:tracePt t="62332" x="7497763" y="1576388"/>
          <p14:tracePt t="62338" x="7510463" y="1576388"/>
          <p14:tracePt t="62354" x="7523163" y="1576388"/>
          <p14:tracePt t="62384" x="7548563" y="1576388"/>
          <p14:tracePt t="62415" x="7561263" y="1576388"/>
          <p14:tracePt t="62459" x="7572375" y="1576388"/>
          <p14:tracePt t="62473" x="7572375" y="1589088"/>
          <p14:tracePt t="62497" x="7585075" y="1589088"/>
          <p14:tracePt t="62512" x="7597775" y="1589088"/>
          <p14:tracePt t="62518" x="7623175" y="1589088"/>
          <p14:tracePt t="62526" x="7635875" y="1601788"/>
          <p14:tracePt t="62533" x="7661275" y="1601788"/>
          <p14:tracePt t="62541" x="7685088" y="1614488"/>
          <p14:tracePt t="62548" x="7710488" y="1614488"/>
          <p14:tracePt t="62555" x="7723188" y="1614488"/>
          <p14:tracePt t="62564" x="7748588" y="1614488"/>
          <p14:tracePt t="62570" x="7761288" y="1627188"/>
          <p14:tracePt t="62580" x="7785100" y="1627188"/>
          <p14:tracePt t="62585" x="7797800" y="1639888"/>
          <p14:tracePt t="62593" x="7823200" y="1639888"/>
          <p14:tracePt t="62608" x="7835900" y="1639888"/>
          <p14:tracePt t="62615" x="7848600" y="1639888"/>
          <p14:tracePt t="62623" x="7861300" y="1639888"/>
          <p14:tracePt t="62631" x="7874000" y="1639888"/>
          <p14:tracePt t="62638" x="7886700" y="1652588"/>
          <p14:tracePt t="62653" x="7897813" y="1652588"/>
          <p14:tracePt t="62683" x="7910513" y="1652588"/>
          <p14:tracePt t="63034" x="7948613" y="1652588"/>
          <p14:tracePt t="63042" x="7986713" y="1652588"/>
          <p14:tracePt t="63049" x="8035925" y="1652588"/>
          <p14:tracePt t="63056" x="8074025" y="1652588"/>
          <p14:tracePt t="63063" x="8123238" y="1652588"/>
          <p14:tracePt t="63071" x="8161338" y="1652588"/>
          <p14:tracePt t="63081" x="8212138" y="1652588"/>
          <p14:tracePt t="63086" x="8235950" y="1652588"/>
          <p14:tracePt t="63097" x="8261350" y="1652588"/>
          <p14:tracePt t="63102" x="8312150" y="1652588"/>
          <p14:tracePt t="63109" x="8335963" y="1652588"/>
          <p14:tracePt t="63116" x="8361363" y="1652588"/>
          <p14:tracePt t="63124" x="8399463" y="1652588"/>
          <p14:tracePt t="63131" x="8435975" y="1652588"/>
          <p14:tracePt t="63138" x="8461375" y="1652588"/>
          <p14:tracePt t="63147" x="8499475" y="1652588"/>
          <p14:tracePt t="63154" x="8524875" y="1663700"/>
          <p14:tracePt t="63165" x="8548688" y="1663700"/>
          <p14:tracePt t="63168" x="8586788" y="1663700"/>
          <p14:tracePt t="63175" x="8599488" y="1663700"/>
          <p14:tracePt t="63183" x="8624888" y="1663700"/>
          <p14:tracePt t="63198" x="8661400" y="1663700"/>
          <p14:tracePt t="63198" x="8674100" y="1676400"/>
          <p14:tracePt t="63205" x="8699500" y="1676400"/>
          <p14:tracePt t="63214" x="8712200" y="1676400"/>
          <p14:tracePt t="63220" x="8750300" y="1676400"/>
          <p14:tracePt t="63229" x="8774113" y="1676400"/>
          <p14:tracePt t="63236" x="8786813" y="1676400"/>
          <p14:tracePt t="63248" x="8812213" y="1689100"/>
          <p14:tracePt t="63251" x="8837613" y="1689100"/>
          <p14:tracePt t="63258" x="8863013" y="1689100"/>
          <p14:tracePt t="63265" x="8886825" y="1689100"/>
          <p14:tracePt t="63274" x="8924925" y="1689100"/>
          <p14:tracePt t="63280" x="8937625" y="1689100"/>
          <p14:tracePt t="63288" x="8950325" y="1689100"/>
          <p14:tracePt t="63299" x="8963025" y="1689100"/>
          <p14:tracePt t="63302" x="8999538" y="1689100"/>
          <p14:tracePt t="63314" x="9024938" y="1689100"/>
          <p14:tracePt t="63318" x="9050338" y="1689100"/>
          <p14:tracePt t="63325" x="9075738" y="1689100"/>
          <p14:tracePt t="63333" x="9124950" y="1689100"/>
          <p14:tracePt t="63340" x="9150350" y="1689100"/>
          <p14:tracePt t="63348" x="9188450" y="1676400"/>
          <p14:tracePt t="63355" x="9224963" y="1663700"/>
          <p14:tracePt t="63363" x="9237663" y="1663700"/>
          <p14:tracePt t="63371" x="9263063" y="1652588"/>
          <p14:tracePt t="63379" x="9288463" y="1639888"/>
          <p14:tracePt t="63385" x="9324975" y="1627188"/>
          <p14:tracePt t="63396" x="9337675" y="1614488"/>
          <p14:tracePt t="63400" x="9350375" y="1601788"/>
          <p14:tracePt t="63407" x="9401175" y="1552575"/>
          <p14:tracePt t="63415" x="9424988" y="1527175"/>
          <p14:tracePt t="63423" x="9450388" y="1463675"/>
          <p14:tracePt t="63430" x="9475788" y="1427163"/>
          <p14:tracePt t="63438" x="9501188" y="1389063"/>
          <p14:tracePt t="63445" x="9588500" y="1201738"/>
          <p14:tracePt t="63452" x="9588500" y="1189038"/>
          <p14:tracePt t="63463" x="9588500" y="1176338"/>
          <p14:tracePt t="63466" x="9588500" y="1163638"/>
          <p14:tracePt t="63475" x="9588500" y="1150938"/>
          <p14:tracePt t="63482" x="9588500" y="1138238"/>
          <p14:tracePt t="63497" x="9588500" y="1114425"/>
          <p14:tracePt t="63529" x="9588500" y="1101725"/>
          <p14:tracePt t="63549" x="9588500" y="1089025"/>
          <p14:tracePt t="63587" x="9588500" y="1076325"/>
          <p14:tracePt t="63602" x="9588500" y="1063625"/>
          <p14:tracePt t="63610" x="9563100" y="1025525"/>
          <p14:tracePt t="63616" x="9525000" y="976313"/>
          <p14:tracePt t="63625" x="9463088" y="912813"/>
          <p14:tracePt t="63631" x="9401175" y="863600"/>
          <p14:tracePt t="63639" x="9301163" y="776288"/>
          <p14:tracePt t="63646" x="9224963" y="725488"/>
          <p14:tracePt t="63653" x="9175750" y="688975"/>
          <p14:tracePt t="63664" x="9112250" y="638175"/>
          <p14:tracePt t="63668" x="9037638" y="600075"/>
          <p14:tracePt t="63678" x="8912225" y="525463"/>
          <p14:tracePt t="63684" x="8799513" y="500063"/>
          <p14:tracePt t="63692" x="8674100" y="476250"/>
          <p14:tracePt t="63699" x="8574088" y="463550"/>
          <p14:tracePt t="63706" x="8499475" y="463550"/>
          <p14:tracePt t="63713" x="8461375" y="450850"/>
          <p14:tracePt t="63721" x="8424863" y="450850"/>
          <p14:tracePt t="63730" x="8361363" y="438150"/>
          <p14:tracePt t="63736" x="8261350" y="438150"/>
          <p14:tracePt t="63745" x="8199438" y="438150"/>
          <p14:tracePt t="63751" x="8099425" y="438150"/>
          <p14:tracePt t="63761" x="7974013" y="438150"/>
          <p14:tracePt t="63766" x="7874000" y="438150"/>
          <p14:tracePt t="63773" x="7823200" y="438150"/>
          <p14:tracePt t="63781" x="7773988" y="450850"/>
          <p14:tracePt t="63788" x="7710488" y="463550"/>
          <p14:tracePt t="63795" x="7661275" y="463550"/>
          <p14:tracePt t="63802" x="7572375" y="487363"/>
          <p14:tracePt t="63813" x="7472363" y="500063"/>
          <p14:tracePt t="63818" x="7348538" y="538163"/>
          <p14:tracePt t="63825" x="7223125" y="563563"/>
          <p14:tracePt t="63832" x="7110413" y="588963"/>
          <p14:tracePt t="63840" x="7021513" y="600075"/>
          <p14:tracePt t="63848" x="6972300" y="612775"/>
          <p14:tracePt t="63855" x="6846888" y="625475"/>
          <p14:tracePt t="63863" x="6721475" y="650875"/>
          <p14:tracePt t="63870" x="6521450" y="688975"/>
          <p14:tracePt t="63880" x="6408738" y="700088"/>
          <p14:tracePt t="63885" x="6283325" y="712788"/>
          <p14:tracePt t="63896" x="6234113" y="725488"/>
          <p14:tracePt t="63901" x="6183313" y="725488"/>
          <p14:tracePt t="63907" x="6096000" y="738188"/>
          <p14:tracePt t="63915" x="6034088" y="750888"/>
          <p14:tracePt t="63923" x="5908675" y="763588"/>
          <p14:tracePt t="63930" x="5808663" y="776288"/>
          <p14:tracePt t="63938" x="5708650" y="776288"/>
          <p14:tracePt t="63946" x="5657850" y="776288"/>
          <p14:tracePt t="63952" x="5595938" y="801688"/>
          <p14:tracePt t="63963" x="5557838" y="801688"/>
          <p14:tracePt t="63967" x="5532438" y="801688"/>
          <p14:tracePt t="63974" x="5507038" y="812800"/>
          <p14:tracePt t="63983" x="5483225" y="812800"/>
          <p14:tracePt t="63990" x="5445125" y="812800"/>
          <p14:tracePt t="63997" x="5419725" y="825500"/>
          <p14:tracePt t="64005" x="5383213" y="825500"/>
          <p14:tracePt t="64015" x="5332413" y="838200"/>
          <p14:tracePt t="64019" x="5294313" y="850900"/>
          <p14:tracePt t="64029" x="5232400" y="850900"/>
          <p14:tracePt t="64034" x="5194300" y="850900"/>
          <p14:tracePt t="64045" x="5106988" y="863600"/>
          <p14:tracePt t="64050" x="5081588" y="863600"/>
          <p14:tracePt t="64057" x="5057775" y="863600"/>
          <p14:tracePt t="64065" x="5006975" y="876300"/>
          <p14:tracePt t="64072" x="4981575" y="876300"/>
          <p14:tracePt t="64081" x="4956175" y="901700"/>
          <p14:tracePt t="64087" x="4945063" y="901700"/>
          <p14:tracePt t="64096" x="4906963" y="912813"/>
          <p14:tracePt t="64102" x="4881563" y="925513"/>
          <p14:tracePt t="64112" x="4819650" y="938213"/>
          <p14:tracePt t="64117" x="4794250" y="938213"/>
          <p14:tracePt t="64124" x="4732338" y="950913"/>
          <p14:tracePt t="64132" x="4706938" y="950913"/>
          <p14:tracePt t="64139" x="4630738" y="963613"/>
          <p14:tracePt t="64147" x="4619625" y="976313"/>
          <p14:tracePt t="64154" x="4594225" y="976313"/>
          <p14:tracePt t="64163" x="4568825" y="976313"/>
          <p14:tracePt t="64169" x="4543425" y="989013"/>
          <p14:tracePt t="64184" x="4530725" y="989013"/>
          <p14:tracePt t="64199" x="4518025" y="989013"/>
          <p14:tracePt t="64206" x="4518025" y="1001713"/>
          <p14:tracePt t="64214" x="4506913" y="1001713"/>
          <p14:tracePt t="64222" x="4494213" y="1001713"/>
          <p14:tracePt t="64236" x="4481513" y="1001713"/>
          <p14:tracePt t="64252" x="4468813" y="1001713"/>
          <p14:tracePt t="64267" x="4456113" y="1001713"/>
          <p14:tracePt t="64273" x="4456113" y="1014413"/>
          <p14:tracePt t="64310" x="4456113" y="1025525"/>
          <p14:tracePt t="64369" x="4443413" y="1025525"/>
          <p14:tracePt t="64610" x="4443413" y="1038225"/>
          <p14:tracePt t="64617" x="4443413" y="1063625"/>
          <p14:tracePt t="64622" x="4443413" y="1076325"/>
          <p14:tracePt t="64632" x="4443413" y="1101725"/>
          <p14:tracePt t="64640" x="4443413" y="1125538"/>
          <p14:tracePt t="64646" x="4456113" y="1163638"/>
          <p14:tracePt t="64656" x="4456113" y="1189038"/>
          <p14:tracePt t="64662" x="4456113" y="1201738"/>
          <p14:tracePt t="64671" x="4468813" y="1238250"/>
          <p14:tracePt t="64679" x="4468813" y="1263650"/>
          <p14:tracePt t="64686" x="4494213" y="1289050"/>
          <p14:tracePt t="64694" x="4494213" y="1301750"/>
          <p14:tracePt t="64701" x="4506913" y="1339850"/>
          <p14:tracePt t="64711" x="4506913" y="1363663"/>
          <p14:tracePt t="64716" x="4518025" y="1414463"/>
          <p14:tracePt t="64723" x="4530725" y="1476375"/>
          <p14:tracePt t="64731" x="4543425" y="1563688"/>
          <p14:tracePt t="64738" x="4556125" y="1627188"/>
          <p14:tracePt t="64745" x="4568825" y="1714500"/>
          <p14:tracePt t="64753" x="4568825" y="1789113"/>
          <p14:tracePt t="64762" x="4581525" y="1827213"/>
          <p14:tracePt t="64767" x="4581525" y="1865313"/>
          <p14:tracePt t="64778" x="4594225" y="1901825"/>
          <p14:tracePt t="64783" x="4606925" y="1927225"/>
          <p14:tracePt t="64790" x="4606925" y="1952625"/>
          <p14:tracePt t="64797" x="4619625" y="1989138"/>
          <p14:tracePt t="64805" x="4619625" y="2014538"/>
          <p14:tracePt t="64813" x="4619625" y="2052638"/>
          <p14:tracePt t="64820" x="4619625" y="2089150"/>
          <p14:tracePt t="64833" x="4619625" y="2114550"/>
          <p14:tracePt t="64834" x="4630738" y="2127250"/>
          <p14:tracePt t="64844" x="4630738" y="2165350"/>
          <p14:tracePt t="64850" x="4630738" y="2178050"/>
          <p14:tracePt t="64860" x="4643438" y="2201863"/>
          <p14:tracePt t="64865" x="4643438" y="2214563"/>
          <p14:tracePt t="64872" x="4643438" y="2227263"/>
          <p14:tracePt t="64880" x="4643438" y="2239963"/>
          <p14:tracePt t="64887" x="4643438" y="2252663"/>
          <p14:tracePt t="64896" x="4643438" y="2265363"/>
          <p14:tracePt t="64911" x="4643438" y="2278063"/>
          <p14:tracePt t="64928" x="4643438" y="2290763"/>
          <p14:tracePt t="64940" x="4643438" y="2314575"/>
          <p14:tracePt t="64970" x="4643438" y="2327275"/>
          <p14:tracePt t="65596" x="4643438" y="2339975"/>
          <p14:tracePt t="65674" x="4630738" y="2352675"/>
          <p14:tracePt t="65744" x="4630738" y="2365375"/>
          <p14:tracePt t="65839" x="4619625" y="2365375"/>
          <p14:tracePt t="65950" x="4606925" y="2365375"/>
          <p14:tracePt t="65959" x="4606925" y="2378075"/>
          <p14:tracePt t="65988" x="4594225" y="2378075"/>
          <p14:tracePt t="65995" x="4594225" y="2390775"/>
          <p14:tracePt t="66002" x="4581525" y="2390775"/>
          <p14:tracePt t="66018" x="4568825" y="2403475"/>
          <p14:tracePt t="66033" x="4568825" y="2414588"/>
          <p14:tracePt t="66047" x="4556125" y="2414588"/>
          <p14:tracePt t="66062" x="4556125" y="2427288"/>
          <p14:tracePt t="66085" x="4556125" y="2439988"/>
          <p14:tracePt t="66108" x="4543425" y="2439988"/>
          <p14:tracePt t="66130" x="4543425" y="2452688"/>
          <p14:tracePt t="66174" x="4530725" y="2452688"/>
          <p14:tracePt t="66182" x="4530725" y="2465388"/>
          <p14:tracePt t="66211" x="4518025" y="2465388"/>
          <p14:tracePt t="66227" x="4518025" y="2478088"/>
          <p14:tracePt t="67428" x="4506913" y="2478088"/>
          <p14:tracePt t="67436" x="4494213" y="2490788"/>
          <p14:tracePt t="67443" x="4468813" y="2490788"/>
          <p14:tracePt t="67450" x="4468813" y="2503488"/>
          <p14:tracePt t="67460" x="4456113" y="2516188"/>
          <p14:tracePt t="67464" x="4430713" y="2516188"/>
          <p14:tracePt t="67480" x="4418013" y="2527300"/>
          <p14:tracePt t="67502" x="4406900" y="2527300"/>
          <p14:tracePt t="67510" x="4394200" y="2527300"/>
          <p14:tracePt t="67525" x="4394200" y="2540000"/>
          <p14:tracePt t="67532" x="4381500" y="2540000"/>
          <p14:tracePt t="67544" x="4368800" y="2552700"/>
          <p14:tracePt t="67551" x="4356100" y="2552700"/>
          <p14:tracePt t="67561" x="4343400" y="2565400"/>
          <p14:tracePt t="67578" x="4318000" y="2578100"/>
          <p14:tracePt t="67626" x="4305300" y="2590800"/>
          <p14:tracePt t="67630" x="4294188" y="2590800"/>
          <p14:tracePt t="67642" x="4281488" y="2590800"/>
          <p14:tracePt t="67648" x="4281488" y="2603500"/>
          <p14:tracePt t="67657" x="4268788" y="2603500"/>
          <p14:tracePt t="67661" x="4268788" y="2616200"/>
          <p14:tracePt t="67668" x="4243388" y="2627313"/>
          <p14:tracePt t="67679" x="4243388" y="2640013"/>
          <p14:tracePt t="67686" x="4217988" y="2640013"/>
          <p14:tracePt t="67694" x="4205288" y="2652713"/>
          <p14:tracePt t="67702" x="4205288" y="2665413"/>
          <p14:tracePt t="67710" x="4192588" y="2665413"/>
          <p14:tracePt t="67716" x="4192588" y="2678113"/>
          <p14:tracePt t="67725" x="4181475" y="2678113"/>
          <p14:tracePt t="67732" x="4168775" y="2690813"/>
          <p14:tracePt t="67747" x="4156075" y="2690813"/>
          <p14:tracePt t="67755" x="4143375" y="2716213"/>
          <p14:tracePt t="67762" x="4130675" y="2716213"/>
          <p14:tracePt t="67786" x="4117975" y="2728913"/>
          <p14:tracePt t="67808" x="4105275" y="2740025"/>
          <p14:tracePt t="67822" x="4092575" y="2752725"/>
          <p14:tracePt t="67831" x="4092575" y="2765425"/>
          <p14:tracePt t="67842" x="4068763" y="2778125"/>
          <p14:tracePt t="67846" x="4056063" y="2803525"/>
          <p14:tracePt t="67852" x="4056063" y="2816225"/>
          <p14:tracePt t="67861" x="4056063" y="2828925"/>
          <p14:tracePt t="67876" x="4043363" y="2840038"/>
          <p14:tracePt t="67884" x="4043363" y="2852738"/>
          <p14:tracePt t="67899" x="4043363" y="2865438"/>
          <p14:tracePt t="67904" x="4043363" y="2878138"/>
          <p14:tracePt t="67915" x="4043363" y="2890838"/>
          <p14:tracePt t="67929" x="4043363" y="2903538"/>
          <p14:tracePt t="67985" x="4030663" y="2903538"/>
          <p14:tracePt t="68009" x="4030663" y="2916238"/>
          <p14:tracePt t="68046" x="4017963" y="2916238"/>
          <p14:tracePt t="68064" x="4017963" y="2928938"/>
          <p14:tracePt t="68086" x="4005263" y="2928938"/>
          <p14:tracePt t="68094" x="4005263" y="2941638"/>
          <p14:tracePt t="68109" x="3992563" y="2941638"/>
          <p14:tracePt t="68116" x="3992563" y="2952750"/>
          <p14:tracePt t="68176" x="3979863" y="2952750"/>
          <p14:tracePt t="68192" x="3979863" y="2965450"/>
          <p14:tracePt t="68213" x="3968750" y="2965450"/>
          <p14:tracePt t="68282" x="3956050" y="2978150"/>
          <p14:tracePt t="68311" x="3943350" y="2990850"/>
          <p14:tracePt t="68333" x="3930650" y="2990850"/>
          <p14:tracePt t="68348" x="3917950" y="3003550"/>
          <p14:tracePt t="68356" x="3905250" y="3003550"/>
          <p14:tracePt t="68370" x="3905250" y="3016250"/>
          <p14:tracePt t="68377" x="3892550" y="3028950"/>
          <p14:tracePt t="68392" x="3879850" y="3028950"/>
          <p14:tracePt t="68408" x="3879850" y="3041650"/>
          <p14:tracePt t="68415" x="3867150" y="3041650"/>
          <p14:tracePt t="68445" x="3856038" y="3054350"/>
          <p14:tracePt t="68459" x="3843338" y="3065463"/>
          <p14:tracePt t="68475" x="3830638" y="3065463"/>
          <p14:tracePt t="68490" x="3830638" y="3078163"/>
          <p14:tracePt t="68497" x="3817938" y="3090863"/>
          <p14:tracePt t="68512" x="3817938" y="3103563"/>
          <p14:tracePt t="68519" x="3805238" y="3103563"/>
          <p14:tracePt t="68527" x="3792538" y="3103563"/>
          <p14:tracePt t="68542" x="3792538" y="3116263"/>
          <p14:tracePt t="68558" x="3779838" y="3116263"/>
          <p14:tracePt t="68573" x="3767138" y="3128963"/>
          <p14:tracePt t="68579" x="3756025" y="3128963"/>
          <p14:tracePt t="68609" x="3743325" y="3141663"/>
          <p14:tracePt t="68624" x="3743325" y="3154363"/>
          <p14:tracePt t="68640" x="3730625" y="3165475"/>
          <p14:tracePt t="68676" x="3717925" y="3165475"/>
          <p14:tracePt t="68684" x="3717925" y="3178175"/>
          <p14:tracePt t="68698" x="3705225" y="3190875"/>
          <p14:tracePt t="68721" x="3692525" y="3190875"/>
          <p14:tracePt t="68728" x="3692525" y="3203575"/>
          <p14:tracePt t="68751" x="3679825" y="3203575"/>
          <p14:tracePt t="68758" x="3679825" y="3216275"/>
          <p14:tracePt t="68765" x="3667125" y="3216275"/>
          <p14:tracePt t="68780" x="3667125" y="3241675"/>
          <p14:tracePt t="68795" x="3654425" y="3254375"/>
          <p14:tracePt t="68809" x="3654425" y="3267075"/>
          <p14:tracePt t="68817" x="3643313" y="3267075"/>
          <p14:tracePt t="68825" x="3643313" y="3278188"/>
          <p14:tracePt t="68831" x="3643313" y="3290888"/>
          <p14:tracePt t="68841" x="3617913" y="3290888"/>
          <p14:tracePt t="68847" x="3617913" y="3303588"/>
          <p14:tracePt t="68858" x="3617913" y="3316288"/>
          <p14:tracePt t="68870" x="3617913" y="3328988"/>
          <p14:tracePt t="68877" x="3605213" y="3328988"/>
          <p14:tracePt t="68908" x="3605213" y="3341688"/>
          <p14:tracePt t="68952" x="3592513" y="3341688"/>
          <p14:tracePt t="68959" x="3592513" y="3354388"/>
          <p14:tracePt t="69012" x="3592513" y="3367088"/>
          <p14:tracePt t="69026" x="3592513" y="3378200"/>
          <p14:tracePt t="69042" x="3592513" y="3390900"/>
          <p14:tracePt t="69049" x="3579813" y="3390900"/>
          <p14:tracePt t="69057" x="3579813" y="3403600"/>
          <p14:tracePt t="69070" x="3567113" y="3416300"/>
          <p14:tracePt t="69078" x="3567113" y="3429000"/>
          <p14:tracePt t="69093" x="3567113" y="3441700"/>
          <p14:tracePt t="69108" x="3554413" y="3454400"/>
          <p14:tracePt t="69116" x="3554413" y="3467100"/>
          <p14:tracePt t="69126" x="3554413" y="3479800"/>
          <p14:tracePt t="69143" x="3541713" y="3503613"/>
          <p14:tracePt t="69145" x="3541713" y="3529013"/>
          <p14:tracePt t="69153" x="3541713" y="3554413"/>
          <p14:tracePt t="69160" x="3530600" y="3567113"/>
          <p14:tracePt t="69168" x="3530600" y="3579813"/>
          <p14:tracePt t="69176" x="3530600" y="3590925"/>
          <p14:tracePt t="69192" x="3530600" y="3603625"/>
          <p14:tracePt t="69197" x="3530600" y="3616325"/>
          <p14:tracePt t="69206" x="3530600" y="3629025"/>
          <p14:tracePt t="69222" x="3530600" y="3641725"/>
          <p14:tracePt t="69227" x="3530600" y="3667125"/>
          <p14:tracePt t="69241" x="3530600" y="3679825"/>
          <p14:tracePt t="69250" x="3530600" y="3692525"/>
          <p14:tracePt t="69257" x="3530600" y="3703638"/>
          <p14:tracePt t="69264" x="3530600" y="3729038"/>
          <p14:tracePt t="69273" x="3530600" y="3741738"/>
          <p14:tracePt t="69279" x="3530600" y="3754438"/>
          <p14:tracePt t="69285" x="3530600" y="3767138"/>
          <p14:tracePt t="69294" x="3541713" y="3792538"/>
          <p14:tracePt t="69309" x="3541713" y="3803650"/>
          <p14:tracePt t="69316" x="3554413" y="3803650"/>
          <p14:tracePt t="69325" x="3554413" y="3816350"/>
          <p14:tracePt t="69346" x="3554413" y="3829050"/>
          <p14:tracePt t="69361" x="3554413" y="3841750"/>
          <p14:tracePt t="69376" x="3567113" y="3841750"/>
          <p14:tracePt t="69383" x="3567113" y="3854450"/>
          <p14:tracePt t="69407" x="3579813" y="3867150"/>
          <p14:tracePt t="69436" x="3579813" y="3879850"/>
          <p14:tracePt t="69450" x="3592513" y="3892550"/>
          <p14:tracePt t="69488" x="3592513" y="3905250"/>
          <p14:tracePt t="69525" x="3605213" y="3905250"/>
          <p14:tracePt t="69541" x="3605213" y="3916363"/>
          <p14:tracePt t="69555" x="3605213" y="3929063"/>
          <p14:tracePt t="69562" x="3630613" y="3941763"/>
          <p14:tracePt t="69593" x="3630613" y="3954463"/>
          <p14:tracePt t="69600" x="3643313" y="3954463"/>
          <p14:tracePt t="69631" x="3643313" y="3967163"/>
          <p14:tracePt t="69648" x="3643313" y="3979863"/>
          <p14:tracePt t="69662" x="3643313" y="3992563"/>
          <p14:tracePt t="69668" x="3654425" y="3992563"/>
          <p14:tracePt t="69675" x="3654425" y="4017963"/>
          <p14:tracePt t="69684" x="3667125" y="4017963"/>
          <p14:tracePt t="69694" x="3667125" y="4029075"/>
          <p14:tracePt t="69708" x="3667125" y="4041775"/>
          <p14:tracePt t="69734" x="3679825" y="4041775"/>
          <p14:tracePt t="69765" x="3679825" y="4054475"/>
          <p14:tracePt t="69780" x="3679825" y="4067175"/>
          <p14:tracePt t="69789" x="3705225" y="4067175"/>
          <p14:tracePt t="69803" x="3717925" y="4079875"/>
          <p14:tracePt t="69810" x="3730625" y="4092575"/>
          <p14:tracePt t="69818" x="3743325" y="4105275"/>
          <p14:tracePt t="69825" x="3756025" y="4105275"/>
          <p14:tracePt t="69831" x="3779838" y="4105275"/>
          <p14:tracePt t="69840" x="3792538" y="4117975"/>
          <p14:tracePt t="69857" x="3805238" y="4117975"/>
          <p14:tracePt t="69871" x="3817938" y="4117975"/>
          <p14:tracePt t="69878" x="3830638" y="4129088"/>
          <p14:tracePt t="69896" x="3843338" y="4129088"/>
          <p14:tracePt t="69907" x="3856038" y="4129088"/>
          <p14:tracePt t="69911" x="3867150" y="4141788"/>
          <p14:tracePt t="69918" x="3879850" y="4141788"/>
          <p14:tracePt t="69924" x="3892550" y="4154488"/>
          <p14:tracePt t="69934" x="3917950" y="4167188"/>
          <p14:tracePt t="69941" x="3943350" y="4167188"/>
          <p14:tracePt t="69949" x="3956050" y="4179888"/>
          <p14:tracePt t="69958" x="3968750" y="4179888"/>
          <p14:tracePt t="69974" x="3979863" y="4192588"/>
          <p14:tracePt t="69986" x="3992563" y="4192588"/>
          <p14:tracePt t="70008" x="4005263" y="4192588"/>
          <p14:tracePt t="70015" x="4017963" y="4192588"/>
          <p14:tracePt t="70031" x="4030663" y="4192588"/>
          <p14:tracePt t="70045" x="4043363" y="4192588"/>
          <p14:tracePt t="70056" x="4056063" y="4192588"/>
          <p14:tracePt t="70067" x="4068763" y="4192588"/>
          <p14:tracePt t="70073" x="4081463" y="4192588"/>
          <p14:tracePt t="70081" x="4105275" y="4192588"/>
          <p14:tracePt t="70092" x="4117975" y="4192588"/>
          <p14:tracePt t="70108" x="4130675" y="4192588"/>
          <p14:tracePt t="70113" x="4156075" y="4192588"/>
          <p14:tracePt t="70122" x="4181475" y="4192588"/>
          <p14:tracePt t="70131" x="4205288" y="4179888"/>
          <p14:tracePt t="70141" x="4230688" y="4154488"/>
          <p14:tracePt t="70145" x="4268788" y="4154488"/>
          <p14:tracePt t="70157" x="4305300" y="4141788"/>
          <p14:tracePt t="70160" x="4343400" y="4129088"/>
          <p14:tracePt t="70168" x="4381500" y="4117975"/>
          <p14:tracePt t="70176" x="4406900" y="4117975"/>
          <p14:tracePt t="70181" x="4418013" y="4105275"/>
          <p14:tracePt t="70192" x="4443413" y="4092575"/>
          <p14:tracePt t="70199" x="4468813" y="4092575"/>
          <p14:tracePt t="70207" x="4481513" y="4092575"/>
          <p14:tracePt t="70212" x="4506913" y="4079875"/>
          <p14:tracePt t="70223" x="4506913" y="4067175"/>
          <p14:tracePt t="70227" x="4518025" y="4054475"/>
          <p14:tracePt t="70243" x="4543425" y="4041775"/>
          <p14:tracePt t="70257" x="4556125" y="4041775"/>
          <p14:tracePt t="70261" x="4568825" y="4029075"/>
          <p14:tracePt t="70268" x="4594225" y="4017963"/>
          <p14:tracePt t="70276" x="4606925" y="4017963"/>
          <p14:tracePt t="70284" x="4619625" y="4005263"/>
          <p14:tracePt t="70292" x="4630738" y="3992563"/>
          <p14:tracePt t="70298" x="4643438" y="3979863"/>
          <p14:tracePt t="70309" x="4656138" y="3979863"/>
          <p14:tracePt t="70311" x="4656138" y="3967163"/>
          <p14:tracePt t="70323" x="4668838" y="3954463"/>
          <p14:tracePt t="70330" x="4681538" y="3954463"/>
          <p14:tracePt t="70339" x="4706938" y="3941763"/>
          <p14:tracePt t="70356" x="4719638" y="3916363"/>
          <p14:tracePt t="70360" x="4743450" y="3892550"/>
          <p14:tracePt t="70368" x="4781550" y="3867150"/>
          <p14:tracePt t="70375" x="4806950" y="3829050"/>
          <p14:tracePt t="70382" x="4819650" y="3792538"/>
          <p14:tracePt t="70392" x="4843463" y="3779838"/>
          <p14:tracePt t="70397" x="4868863" y="3754438"/>
          <p14:tracePt t="70405" x="4881563" y="3741738"/>
          <p14:tracePt t="70414" x="4881563" y="3716338"/>
          <p14:tracePt t="70418" x="4881563" y="3703638"/>
          <p14:tracePt t="70438" x="4894263" y="3692525"/>
          <p14:tracePt t="70443" x="4894263" y="3679825"/>
          <p14:tracePt t="70452" x="4894263" y="3667125"/>
          <p14:tracePt t="70458" x="4894263" y="3654425"/>
          <p14:tracePt t="70466" x="4894263" y="3616325"/>
          <p14:tracePt t="70474" x="4894263" y="3590925"/>
          <p14:tracePt t="70481" x="4894263" y="3554413"/>
          <p14:tracePt t="70489" x="4894263" y="3529013"/>
          <p14:tracePt t="70496" x="4894263" y="3503613"/>
          <p14:tracePt t="70504" x="4894263" y="3490913"/>
          <p14:tracePt t="70519" x="4894263" y="3479800"/>
          <p14:tracePt t="70526" x="4894263" y="3467100"/>
          <p14:tracePt t="70533" x="4894263" y="3454400"/>
          <p14:tracePt t="70549" x="4894263" y="3441700"/>
          <p14:tracePt t="70556" x="4881563" y="3441700"/>
          <p14:tracePt t="70564" x="4868863" y="3429000"/>
          <p14:tracePt t="70573" x="4856163" y="3416300"/>
          <p14:tracePt t="70578" x="4843463" y="3390900"/>
          <p14:tracePt t="70586" x="4832350" y="3354388"/>
          <p14:tracePt t="70593" x="4819650" y="3341688"/>
          <p14:tracePt t="70600" x="4806950" y="3316288"/>
          <p14:tracePt t="70608" x="4794250" y="3303588"/>
          <p14:tracePt t="70615" x="4781550" y="3278188"/>
          <p14:tracePt t="70624" x="4768850" y="3267075"/>
          <p14:tracePt t="70639" x="4768850" y="3254375"/>
          <p14:tracePt t="70645" x="4768850" y="3241675"/>
          <p14:tracePt t="70656" x="4756150" y="3241675"/>
          <p14:tracePt t="70660" x="4756150" y="3228975"/>
          <p14:tracePt t="70668" x="4743450" y="3190875"/>
          <p14:tracePt t="70675" x="4732338" y="3165475"/>
          <p14:tracePt t="70682" x="4719638" y="3141663"/>
          <p14:tracePt t="70691" x="4719638" y="3128963"/>
          <p14:tracePt t="70698" x="4694238" y="3090863"/>
          <p14:tracePt t="70706" x="4681538" y="3078163"/>
          <p14:tracePt t="70713" x="4681538" y="3065463"/>
          <p14:tracePt t="70723" x="4668838" y="3054350"/>
          <p14:tracePt t="70738" x="4668838" y="3041650"/>
          <p14:tracePt t="70743" x="4668838" y="3028950"/>
          <p14:tracePt t="70750" x="4668838" y="3016250"/>
          <p14:tracePt t="70757" x="4656138" y="3016250"/>
          <p14:tracePt t="70765" x="4643438" y="3003550"/>
          <p14:tracePt t="70773" x="4643438" y="2990850"/>
          <p14:tracePt t="70781" x="4630738" y="2990850"/>
          <p14:tracePt t="70788" x="4619625" y="2978150"/>
          <p14:tracePt t="70795" x="4606925" y="2978150"/>
          <p14:tracePt t="70805" x="4568825" y="2952750"/>
          <p14:tracePt t="70810" x="4506913" y="2916238"/>
          <p14:tracePt t="70817" x="4468813" y="2903538"/>
          <p14:tracePt t="70825" x="4406900" y="2903538"/>
          <p14:tracePt t="70831" x="4381500" y="2890838"/>
          <p14:tracePt t="70839" x="4330700" y="2878138"/>
          <p14:tracePt t="70848" x="4305300" y="2878138"/>
          <p14:tracePt t="70856" x="4281488" y="2878138"/>
          <p14:tracePt t="70862" x="4268788" y="2878138"/>
          <p14:tracePt t="70874" x="4230688" y="2865438"/>
          <p14:tracePt t="70877" x="4205288" y="2865438"/>
          <p14:tracePt t="70884" x="4181475" y="2865438"/>
          <p14:tracePt t="70892" x="4156075" y="2865438"/>
          <p14:tracePt t="70899" x="4130675" y="2865438"/>
          <p14:tracePt t="70907" x="4105275" y="2865438"/>
          <p14:tracePt t="70914" x="4068763" y="2865438"/>
          <p14:tracePt t="70923" x="4043363" y="2865438"/>
          <p14:tracePt t="70929" x="4017963" y="2865438"/>
          <p14:tracePt t="70938" x="4005263" y="2865438"/>
          <p14:tracePt t="70945" x="3968750" y="2865438"/>
          <p14:tracePt t="70954" x="3956050" y="2865438"/>
          <p14:tracePt t="70973" x="3917950" y="2865438"/>
          <p14:tracePt t="70974" x="3905250" y="2865438"/>
          <p14:tracePt t="70982" x="3879850" y="2865438"/>
          <p14:tracePt t="70990" x="3856038" y="2865438"/>
          <p14:tracePt t="70997" x="3830638" y="2865438"/>
          <p14:tracePt t="71007" x="3817938" y="2865438"/>
          <p14:tracePt t="71012" x="3792538" y="2865438"/>
          <p14:tracePt t="71022" x="3779838" y="2865438"/>
          <p14:tracePt t="71027" x="3767138" y="2865438"/>
          <p14:tracePt t="71034" x="3756025" y="2865438"/>
          <p14:tracePt t="71041" x="3743325" y="2865438"/>
          <p14:tracePt t="71056" x="3730625" y="2865438"/>
          <p14:tracePt t="71064" x="3717925" y="2865438"/>
          <p14:tracePt t="71072" x="3705225" y="2878138"/>
          <p14:tracePt t="71091" x="3692525" y="2890838"/>
          <p14:tracePt t="71093" x="3667125" y="2903538"/>
          <p14:tracePt t="71101" x="3643313" y="2916238"/>
          <p14:tracePt t="71109" x="3630613" y="2941638"/>
          <p14:tracePt t="71116" x="3605213" y="2952750"/>
          <p14:tracePt t="71124" x="3592513" y="2978150"/>
          <p14:tracePt t="71131" x="3567113" y="3028950"/>
          <p14:tracePt t="71140" x="3541713" y="3041650"/>
          <p14:tracePt t="71146" x="3517900" y="3065463"/>
          <p14:tracePt t="71155" x="3505200" y="3090863"/>
          <p14:tracePt t="71162" x="3492500" y="3116263"/>
          <p14:tracePt t="71171" x="3479800" y="3128963"/>
          <p14:tracePt t="71176" x="3479800" y="3154363"/>
          <p14:tracePt t="71184" x="3454400" y="3154363"/>
          <p14:tracePt t="71191" x="3454400" y="3165475"/>
          <p14:tracePt t="71198" x="3441700" y="3165475"/>
          <p14:tracePt t="71206" x="3441700" y="3190875"/>
          <p14:tracePt t="71213" x="3429000" y="3203575"/>
          <p14:tracePt t="71222" x="3417888" y="3216275"/>
          <p14:tracePt t="71228" x="3417888" y="3228975"/>
          <p14:tracePt t="71239" x="3405188" y="3241675"/>
          <p14:tracePt t="71243" x="3392488" y="3267075"/>
          <p14:tracePt t="71251" x="3379788" y="3303588"/>
          <p14:tracePt t="71259" x="3367088" y="3328988"/>
          <p14:tracePt t="71268" x="3354388" y="3354388"/>
          <p14:tracePt t="71273" x="3341688" y="3416300"/>
          <p14:tracePt t="71281" x="3328988" y="3454400"/>
          <p14:tracePt t="71288" x="3317875" y="3529013"/>
          <p14:tracePt t="71296" x="3317875" y="3567113"/>
          <p14:tracePt t="71304" x="3317875" y="3616325"/>
          <p14:tracePt t="71310" x="3317875" y="3641725"/>
          <p14:tracePt t="71323" x="3317875" y="3667125"/>
          <p14:tracePt t="71325" x="3317875" y="3703638"/>
          <p14:tracePt t="71333" x="3317875" y="3729038"/>
          <p14:tracePt t="71340" x="3317875" y="3754438"/>
          <p14:tracePt t="71348" x="3317875" y="3779838"/>
          <p14:tracePt t="71357" x="3317875" y="3792538"/>
          <p14:tracePt t="71363" x="3317875" y="3803650"/>
          <p14:tracePt t="71372" x="3317875" y="3829050"/>
          <p14:tracePt t="71377" x="3317875" y="3841750"/>
          <p14:tracePt t="71387" x="3317875" y="3867150"/>
          <p14:tracePt t="71393" x="3317875" y="3892550"/>
          <p14:tracePt t="71401" x="3328988" y="3929063"/>
          <p14:tracePt t="71407" x="3328988" y="3967163"/>
          <p14:tracePt t="71416" x="3341688" y="3992563"/>
          <p14:tracePt t="71423" x="3354388" y="4029075"/>
          <p14:tracePt t="71431" x="3379788" y="4067175"/>
          <p14:tracePt t="71440" x="3392488" y="4105275"/>
          <p14:tracePt t="71445" x="3405188" y="4129088"/>
          <p14:tracePt t="71455" x="3417888" y="4167188"/>
          <p14:tracePt t="71459" x="3417888" y="4179888"/>
          <p14:tracePt t="71470" x="3429000" y="4192588"/>
          <p14:tracePt t="71475" x="3441700" y="4205288"/>
          <p14:tracePt t="71483" x="3441700" y="4217988"/>
          <p14:tracePt t="71490" x="3454400" y="4230688"/>
          <p14:tracePt t="71498" x="3467100" y="4241800"/>
          <p14:tracePt t="71505" x="3479800" y="4254500"/>
          <p14:tracePt t="71522" x="3492500" y="4279900"/>
          <p14:tracePt t="71527" x="3505200" y="4292600"/>
          <p14:tracePt t="71538" x="3530600" y="4318000"/>
          <p14:tracePt t="71542" x="3554413" y="4341813"/>
          <p14:tracePt t="71550" x="3579813" y="4354513"/>
          <p14:tracePt t="71557" x="3692525" y="4392613"/>
          <p14:tracePt t="71563" x="3717925" y="4418013"/>
          <p14:tracePt t="71573" x="3767138" y="4430713"/>
          <p14:tracePt t="71578" x="3805238" y="4443413"/>
          <p14:tracePt t="71587" x="3879850" y="4467225"/>
          <p14:tracePt t="71593" x="3905250" y="4467225"/>
          <p14:tracePt t="71601" x="3930650" y="4479925"/>
          <p14:tracePt t="71608" x="3968750" y="4479925"/>
          <p14:tracePt t="71616" x="3979863" y="4479925"/>
          <p14:tracePt t="71624" x="4005263" y="4479925"/>
          <p14:tracePt t="71632" x="4030663" y="4479925"/>
          <p14:tracePt t="71647" x="4056063" y="4479925"/>
          <p14:tracePt t="71655" x="4068763" y="4479925"/>
          <p14:tracePt t="71676" x="4092575" y="4479925"/>
          <p14:tracePt t="71691" x="4105275" y="4479925"/>
          <p14:tracePt t="71699" x="4117975" y="4479925"/>
          <p14:tracePt t="71706" x="4156075" y="4479925"/>
          <p14:tracePt t="71714" x="4168775" y="4479925"/>
          <p14:tracePt t="71722" x="4192588" y="4479925"/>
          <p14:tracePt t="71729" x="4205288" y="4467225"/>
          <p14:tracePt t="71738" x="4230688" y="4467225"/>
          <p14:tracePt t="71744" x="4256088" y="4467225"/>
          <p14:tracePt t="71752" x="4281488" y="4467225"/>
          <p14:tracePt t="71759" x="4305300" y="4467225"/>
          <p14:tracePt t="71766" x="4330700" y="4454525"/>
          <p14:tracePt t="71773" x="4368800" y="4430713"/>
          <p14:tracePt t="71781" x="4406900" y="4430713"/>
          <p14:tracePt t="71789" x="4443413" y="4418013"/>
          <p14:tracePt t="71797" x="4468813" y="4418013"/>
          <p14:tracePt t="71806" x="4506913" y="4405313"/>
          <p14:tracePt t="71810" x="4518025" y="4392613"/>
          <p14:tracePt t="71820" x="4530725" y="4392613"/>
          <p14:tracePt t="71826" x="4556125" y="4392613"/>
          <p14:tracePt t="71832" x="4556125" y="4379913"/>
          <p14:tracePt t="71840" x="4581525" y="4379913"/>
          <p14:tracePt t="71856" x="4594225" y="4379913"/>
          <p14:tracePt t="71862" x="4594225" y="4367213"/>
          <p14:tracePt t="71879" x="4606925" y="4354513"/>
          <p14:tracePt t="71887" x="4619625" y="4341813"/>
          <p14:tracePt t="71893" x="4643438" y="4318000"/>
          <p14:tracePt t="71900" x="4656138" y="4292600"/>
          <p14:tracePt t="71908" x="4681538" y="4254500"/>
          <p14:tracePt t="71915" x="4706938" y="4217988"/>
          <p14:tracePt t="71923" x="4732338" y="4179888"/>
          <p14:tracePt t="71930" x="4743450" y="4154488"/>
          <p14:tracePt t="71938" x="4768850" y="4117975"/>
          <p14:tracePt t="71944" x="4768850" y="4092575"/>
          <p14:tracePt t="71953" x="4781550" y="4054475"/>
          <p14:tracePt t="71961" x="4794250" y="4054475"/>
          <p14:tracePt t="71971" x="4794250" y="4041775"/>
          <p14:tracePt t="71975" x="4794250" y="4017963"/>
          <p14:tracePt t="71989" x="4806950" y="4017963"/>
          <p14:tracePt t="71991" x="4806950" y="3992563"/>
          <p14:tracePt t="71997" x="4819650" y="3992563"/>
          <p14:tracePt t="72006" x="4819650" y="3967163"/>
          <p14:tracePt t="72012" x="4819650" y="3954463"/>
          <p14:tracePt t="72027" x="4832350" y="3941763"/>
          <p14:tracePt t="72039" x="4832350" y="3929063"/>
          <p14:tracePt t="72057" x="4832350" y="3916363"/>
          <p14:tracePt t="72072" x="4832350" y="3892550"/>
          <p14:tracePt t="72080" x="4832350" y="3779838"/>
          <p14:tracePt t="72089" x="4819650" y="3767138"/>
          <p14:tracePt t="72094" x="4819650" y="3716338"/>
          <p14:tracePt t="72106" x="4806950" y="3667125"/>
          <p14:tracePt t="72110" x="4806950" y="3641725"/>
          <p14:tracePt t="72119" x="4794250" y="3629025"/>
          <p14:tracePt t="72125" x="4794250" y="3616325"/>
          <p14:tracePt t="72139" x="4794250" y="3603625"/>
          <p14:tracePt t="72155" x="4794250" y="3590925"/>
          <p14:tracePt t="72171" x="4794250" y="3579813"/>
          <p14:tracePt t="72189" x="4768850" y="3541713"/>
          <p14:tracePt t="72191" x="4768850" y="3516313"/>
          <p14:tracePt t="72199" x="4768850" y="3503613"/>
          <p14:tracePt t="72207" x="4756150" y="3479800"/>
          <p14:tracePt t="72214" x="4743450" y="3467100"/>
          <p14:tracePt t="72222" x="4743450" y="3454400"/>
          <p14:tracePt t="72229" x="4732338" y="3454400"/>
          <p14:tracePt t="72244" x="4719638" y="3429000"/>
          <p14:tracePt t="72268" x="4719638" y="3416300"/>
          <p14:tracePt t="72289" x="4706938" y="3403600"/>
          <p14:tracePt t="72304" x="4706938" y="3390900"/>
          <p14:tracePt t="72312" x="4681538" y="3367088"/>
          <p14:tracePt t="72322" x="4656138" y="3341688"/>
          <p14:tracePt t="72329" x="4643438" y="3316288"/>
          <p14:tracePt t="72333" x="4630738" y="3316288"/>
          <p14:tracePt t="72341" x="4606925" y="3278188"/>
          <p14:tracePt t="72349" x="4594225" y="3278188"/>
          <p14:tracePt t="72357" x="4568825" y="3254375"/>
          <p14:tracePt t="72364" x="4556125" y="3228975"/>
          <p14:tracePt t="72372" x="4530725" y="3228975"/>
          <p14:tracePt t="72379" x="4518025" y="3203575"/>
          <p14:tracePt t="72388" x="4494213" y="3190875"/>
          <p14:tracePt t="72393" x="4443413" y="3141663"/>
          <p14:tracePt t="72403" x="4418013" y="3128963"/>
          <p14:tracePt t="72409" x="4381500" y="3103563"/>
          <p14:tracePt t="72416" x="4356100" y="3090863"/>
          <p14:tracePt t="72424" x="4318000" y="3065463"/>
          <p14:tracePt t="72431" x="4294188" y="3041650"/>
          <p14:tracePt t="72446" x="4268788" y="3028950"/>
          <p14:tracePt t="72454" x="4268788" y="3016250"/>
          <p14:tracePt t="72461" x="4243388" y="3016250"/>
          <p14:tracePt t="72473" x="4230688" y="3003550"/>
          <p14:tracePt t="72475" x="4205288" y="2990850"/>
          <p14:tracePt t="72483" x="4181475" y="2978150"/>
          <p14:tracePt t="72491" x="4156075" y="2965450"/>
          <p14:tracePt t="72498" x="4105275" y="2952750"/>
          <p14:tracePt t="72506" x="4068763" y="2952750"/>
          <p14:tracePt t="72513" x="4005263" y="2941638"/>
          <p14:tracePt t="72521" x="3956050" y="2941638"/>
          <p14:tracePt t="72528" x="3892550" y="2928938"/>
          <p14:tracePt t="72539" x="3856038" y="2928938"/>
          <p14:tracePt t="72543" x="3817938" y="2928938"/>
          <p14:tracePt t="72553" x="3779838" y="2928938"/>
          <p14:tracePt t="72558" x="3767138" y="2928938"/>
          <p14:tracePt t="72565" x="3756025" y="2928938"/>
          <p14:tracePt t="72573" x="3743325" y="2928938"/>
          <p14:tracePt t="72580" x="3717925" y="2928938"/>
          <p14:tracePt t="72595" x="3705225" y="2928938"/>
          <p14:tracePt t="72604" x="3679825" y="2928938"/>
          <p14:tracePt t="72610" x="3667125" y="2928938"/>
          <p14:tracePt t="72621" x="3630613" y="2928938"/>
          <p14:tracePt t="72626" x="3605213" y="2941638"/>
          <p14:tracePt t="72633" x="3530600" y="2965450"/>
          <p14:tracePt t="72641" x="3517900" y="2978150"/>
          <p14:tracePt t="72648" x="3492500" y="3003550"/>
          <p14:tracePt t="72654" x="3467100" y="3016250"/>
          <p14:tracePt t="72663" x="3429000" y="3028950"/>
          <p14:tracePt t="72672" x="3405188" y="3041650"/>
          <p14:tracePt t="72677" x="3405188" y="3054350"/>
          <p14:tracePt t="72686" x="3379788" y="3078163"/>
          <p14:tracePt t="72693" x="3354388" y="3090863"/>
          <p14:tracePt t="72700" x="3341688" y="3116263"/>
          <p14:tracePt t="72708" x="3317875" y="3128963"/>
          <p14:tracePt t="72715" x="3305175" y="3154363"/>
          <p14:tracePt t="72723" x="3267075" y="3190875"/>
          <p14:tracePt t="72738" x="3241675" y="3216275"/>
          <p14:tracePt t="72744" x="3241675" y="3228975"/>
          <p14:tracePt t="72754" x="3216275" y="3254375"/>
          <p14:tracePt t="72772" x="3205163" y="3278188"/>
          <p14:tracePt t="72775" x="3192463" y="3290888"/>
          <p14:tracePt t="72782" x="3192463" y="3303588"/>
          <p14:tracePt t="72790" x="3167063" y="3316288"/>
          <p14:tracePt t="72797" x="3167063" y="3328988"/>
          <p14:tracePt t="72805" x="3141663" y="3354388"/>
          <p14:tracePt t="72822" x="3141663" y="3378200"/>
          <p14:tracePt t="72827" x="3116263" y="3416300"/>
          <p14:tracePt t="72837" x="3116263" y="3454400"/>
          <p14:tracePt t="72842" x="3116263" y="3490913"/>
          <p14:tracePt t="72852" x="3103563" y="3541713"/>
          <p14:tracePt t="72857" x="3079750" y="3567113"/>
          <p14:tracePt t="72864" x="3079750" y="3603625"/>
          <p14:tracePt t="72873" x="3079750" y="3654425"/>
          <p14:tracePt t="72888" x="3067050" y="3729038"/>
          <p14:tracePt t="72894" x="3067050" y="3741738"/>
          <p14:tracePt t="72905" x="3067050" y="3767138"/>
          <p14:tracePt t="72909" x="3067050" y="3779838"/>
          <p14:tracePt t="72916" x="3067050" y="3803650"/>
          <p14:tracePt t="72932" x="3067050" y="3816350"/>
          <p14:tracePt t="72947" x="3067050" y="3829050"/>
          <p14:tracePt t="72954" x="3079750" y="3829050"/>
          <p14:tracePt t="72962" x="3079750" y="3841750"/>
          <p14:tracePt t="72977" x="3092450" y="3854450"/>
          <p14:tracePt t="72987" x="3103563" y="3879850"/>
          <p14:tracePt t="72991" x="3116263" y="3892550"/>
          <p14:tracePt t="73000" x="3128963" y="3916363"/>
          <p14:tracePt t="73007" x="3154363" y="3929063"/>
          <p14:tracePt t="73014" x="3167063" y="3954463"/>
          <p14:tracePt t="73021" x="3205163" y="3992563"/>
          <p14:tracePt t="73029" x="3228975" y="4005263"/>
          <p14:tracePt t="73038" x="3267075" y="4029075"/>
          <p14:tracePt t="73044" x="3328988" y="4067175"/>
          <p14:tracePt t="73051" x="3341688" y="4092575"/>
          <p14:tracePt t="73058" x="3405188" y="4117975"/>
          <p14:tracePt t="73068" x="3441700" y="4129088"/>
          <p14:tracePt t="73074" x="3454400" y="4129088"/>
          <p14:tracePt t="73082" x="3492500" y="4141788"/>
          <p14:tracePt t="73088" x="3505200" y="4141788"/>
          <p14:tracePt t="73095" x="3530600" y="4141788"/>
          <p14:tracePt t="73104" x="3579813" y="4141788"/>
          <p14:tracePt t="73111" x="3605213" y="4141788"/>
          <p14:tracePt t="73120" x="3630613" y="4129088"/>
          <p14:tracePt t="73125" x="3692525" y="4105275"/>
          <p14:tracePt t="73138" x="3743325" y="4067175"/>
          <p14:tracePt t="73141" x="3830638" y="4017963"/>
          <p14:tracePt t="73148" x="3892550" y="4005263"/>
          <p14:tracePt t="73156" x="3930650" y="3979863"/>
          <p14:tracePt t="73164" x="3979863" y="3929063"/>
          <p14:tracePt t="73172" x="3992563" y="3916363"/>
          <p14:tracePt t="73178" x="4030663" y="3905250"/>
          <p14:tracePt t="73188" x="4043363" y="3892550"/>
          <p14:tracePt t="73193" x="4056063" y="3879850"/>
          <p14:tracePt t="73202" x="4092575" y="3829050"/>
          <p14:tracePt t="73208" x="4130675" y="3792538"/>
          <p14:tracePt t="73216" x="4156075" y="3741738"/>
          <p14:tracePt t="73223" x="4168775" y="3729038"/>
          <p14:tracePt t="73230" x="4181475" y="3716338"/>
          <p14:tracePt t="73238" x="4181475" y="3703638"/>
          <p14:tracePt t="73245" x="4181475" y="3679825"/>
          <p14:tracePt t="73254" x="4192588" y="3654425"/>
          <p14:tracePt t="73260" x="4217988" y="3629025"/>
          <p14:tracePt t="73271" x="4217988" y="3590925"/>
          <p14:tracePt t="73275" x="4217988" y="3554413"/>
          <p14:tracePt t="73285" x="4217988" y="3541713"/>
          <p14:tracePt t="73291" x="4217988" y="3529013"/>
          <p14:tracePt t="73305" x="4217988" y="3516313"/>
          <p14:tracePt t="73328" x="4217988" y="3503613"/>
          <p14:tracePt t="73336" x="4217988" y="3490913"/>
          <p14:tracePt t="73353" x="4217988" y="3479800"/>
          <p14:tracePt t="73381" x="4217988" y="3467100"/>
          <p14:tracePt t="73395" x="4205288" y="3467100"/>
          <p14:tracePt t="73404" x="4205288" y="3454400"/>
          <p14:tracePt t="73422" x="4205288" y="3441700"/>
          <p14:tracePt t="73455" x="4192588" y="3429000"/>
          <p14:tracePt t="73478" x="4192588" y="3416300"/>
          <p14:tracePt t="73486" x="4181475" y="3416300"/>
          <p14:tracePt t="73502" x="4156075" y="3403600"/>
          <p14:tracePt t="73507" x="4130675" y="3403600"/>
          <p14:tracePt t="73515" x="4117975" y="3390900"/>
          <p14:tracePt t="73522" x="4092575" y="3390900"/>
          <p14:tracePt t="73529" x="4092575" y="3378200"/>
          <p14:tracePt t="73545" x="4081463" y="3378200"/>
          <p14:tracePt t="73554" x="4056063" y="3378200"/>
          <p14:tracePt t="73559" x="4043363" y="3378200"/>
          <p14:tracePt t="73571" x="4030663" y="3378200"/>
          <p14:tracePt t="73574" x="4017963" y="3378200"/>
          <p14:tracePt t="73582" x="4005263" y="3378200"/>
          <p14:tracePt t="73589" x="3992563" y="3378200"/>
          <p14:tracePt t="73597" x="3979863" y="3378200"/>
          <p14:tracePt t="73604" x="3956050" y="3378200"/>
          <p14:tracePt t="73621" x="3943350" y="3378200"/>
          <p14:tracePt t="73626" x="3930650" y="3378200"/>
          <p14:tracePt t="73649" x="3917950" y="3378200"/>
          <p14:tracePt t="73671" x="3905250" y="3378200"/>
          <p14:tracePt t="73686" x="3892550" y="3378200"/>
          <p14:tracePt t="73702" x="3879850" y="3378200"/>
          <p14:tracePt t="73768" x="3867150" y="3378200"/>
          <p14:tracePt t="73918" x="3856038" y="3378200"/>
          <p14:tracePt t="73962" x="3843338" y="3378200"/>
          <p14:tracePt t="73992" x="3843338" y="3390900"/>
          <p14:tracePt t="74000" x="3830638" y="3390900"/>
          <p14:tracePt t="74015" x="3817938" y="3390900"/>
          <p14:tracePt t="74030" x="3817938" y="3403600"/>
          <p14:tracePt t="74053" x="3805238" y="3416300"/>
          <p14:tracePt t="74090" x="3792538" y="3429000"/>
          <p14:tracePt t="74120" x="3792538" y="3441700"/>
          <p14:tracePt t="74127" x="3792538" y="3454400"/>
          <p14:tracePt t="74135" x="3779838" y="3467100"/>
          <p14:tracePt t="74150" x="3779838" y="3479800"/>
          <p14:tracePt t="74157" x="3767138" y="3490913"/>
          <p14:tracePt t="74172" x="3767138" y="3503613"/>
          <p14:tracePt t="74195" x="3767138" y="3516313"/>
          <p14:tracePt t="74217" x="3767138" y="3529013"/>
          <p14:tracePt t="74224" x="3756025" y="3554413"/>
          <p14:tracePt t="74233" x="3756025" y="3579813"/>
          <p14:tracePt t="74239" x="3743325" y="3603625"/>
          <p14:tracePt t="74246" x="3743325" y="3629025"/>
          <p14:tracePt t="74254" x="3730625" y="3629025"/>
          <p14:tracePt t="74261" x="3730625" y="3641725"/>
          <p14:tracePt t="74277" x="3730625" y="3654425"/>
          <p14:tracePt t="74291" x="3730625" y="3667125"/>
          <p14:tracePt t="74307" x="3730625" y="3679825"/>
          <p14:tracePt t="74337" x="3730625" y="3692525"/>
          <p14:tracePt t="74374" x="3730625" y="3703638"/>
          <p14:tracePt t="74411" x="3730625" y="3729038"/>
          <p14:tracePt t="74441" x="3730625" y="3741738"/>
          <p14:tracePt t="74471" x="3730625" y="3754438"/>
          <p14:tracePt t="74479" x="3730625" y="3767138"/>
          <p14:tracePt t="74509" x="3730625" y="3779838"/>
          <p14:tracePt t="74538" x="3743325" y="3779838"/>
          <p14:tracePt t="74546" x="3743325" y="3803650"/>
          <p14:tracePt t="74593" x="3743325" y="3816350"/>
          <p14:tracePt t="74701" x="3743325" y="3829050"/>
          <p14:tracePt t="74779" x="3743325" y="3841750"/>
          <p14:tracePt t="74796" x="3756025" y="3841750"/>
          <p14:tracePt t="74817" x="3767138" y="3841750"/>
          <p14:tracePt t="74841" x="3779838" y="3841750"/>
          <p14:tracePt t="74854" x="3779838" y="3854450"/>
          <p14:tracePt t="74880" x="3792538" y="3854450"/>
          <p14:tracePt t="74913" x="3817938" y="3854450"/>
          <p14:tracePt t="74921" x="3817938" y="3867150"/>
          <p14:tracePt t="74926" x="3830638" y="3867150"/>
          <p14:tracePt t="74942" x="3843338" y="3867150"/>
          <p14:tracePt t="74953" x="3856038" y="3867150"/>
          <p14:tracePt t="74970" x="3867150" y="3867150"/>
          <p14:tracePt t="75001" x="3892550" y="3867150"/>
          <p14:tracePt t="75038" x="3905250" y="3867150"/>
          <p14:tracePt t="75059" x="3905250" y="3879850"/>
          <p14:tracePt t="75075" x="3917950" y="3879850"/>
          <p14:tracePt t="75159" x="3930650" y="3879850"/>
          <p14:tracePt t="75216" x="3943350" y="3879850"/>
          <p14:tracePt t="75223" x="3943350" y="3892550"/>
          <p14:tracePt t="75228" x="3956050" y="3892550"/>
          <p14:tracePt t="75239" x="3968750" y="3892550"/>
          <p14:tracePt t="75261" x="3979863" y="3892550"/>
          <p14:tracePt t="75269" x="3992563" y="3892550"/>
          <p14:tracePt t="75300" x="4005263" y="3892550"/>
          <p14:tracePt t="75313" x="4005263" y="3905250"/>
          <p14:tracePt t="75329" x="4017963" y="3905250"/>
          <p14:tracePt t="75335" x="4030663" y="3905250"/>
          <p14:tracePt t="75352" x="4043363" y="3905250"/>
          <p14:tracePt t="75373" x="4056063" y="3905250"/>
          <p14:tracePt t="75395" x="4068763" y="3905250"/>
          <p14:tracePt t="75425" x="4081463" y="3905250"/>
          <p14:tracePt t="75432" x="4092575" y="3905250"/>
          <p14:tracePt t="75463" x="4105275" y="3905250"/>
          <p14:tracePt t="75478" x="4117975" y="3905250"/>
          <p14:tracePt t="75492" x="4130675" y="3905250"/>
          <p14:tracePt t="75515" x="4143375" y="3905250"/>
          <p14:tracePt t="75537" x="4156075" y="3905250"/>
          <p14:tracePt t="75559" x="4168775" y="3905250"/>
          <p14:tracePt t="75574" x="4181475" y="3905250"/>
          <p14:tracePt t="75589" x="4192588" y="3905250"/>
          <p14:tracePt t="75611" x="4205288" y="3892550"/>
          <p14:tracePt t="75618" x="4205288" y="3879850"/>
          <p14:tracePt t="75635" x="4205288" y="3867150"/>
          <p14:tracePt t="75641" x="4217988" y="3867150"/>
          <p14:tracePt t="75655" x="4230688" y="3854450"/>
          <p14:tracePt t="75685" x="4230688" y="3841750"/>
          <p14:tracePt t="75693" x="4230688" y="3829050"/>
          <p14:tracePt t="75701" x="4243388" y="3829050"/>
          <p14:tracePt t="75716" x="4243388" y="3816350"/>
          <p14:tracePt t="75722" x="4256088" y="3816350"/>
          <p14:tracePt t="75730" x="4256088" y="3779838"/>
          <p14:tracePt t="75737" x="4268788" y="3767138"/>
          <p14:tracePt t="75745" x="4268788" y="3754438"/>
          <p14:tracePt t="75752" x="4268788" y="3729038"/>
          <p14:tracePt t="75760" x="4268788" y="3703638"/>
          <p14:tracePt t="75769" x="4268788" y="3679825"/>
          <p14:tracePt t="75784" x="4268788" y="3667125"/>
          <p14:tracePt t="75797" x="4268788" y="3654425"/>
          <p14:tracePt t="75804" x="4268788" y="3641725"/>
          <p14:tracePt t="75819" x="4268788" y="3629025"/>
          <p14:tracePt t="75829" x="4268788" y="3616325"/>
          <p14:tracePt t="75834" x="4268788" y="3603625"/>
          <p14:tracePt t="75841" x="4268788" y="3579813"/>
          <p14:tracePt t="75850" x="4268788" y="3541713"/>
          <p14:tracePt t="75856" x="4268788" y="3529013"/>
          <p14:tracePt t="75865" x="4268788" y="3516313"/>
          <p14:tracePt t="75871" x="4268788" y="3490913"/>
          <p14:tracePt t="75879" x="4256088" y="3479800"/>
          <p14:tracePt t="75886" x="4256088" y="3454400"/>
          <p14:tracePt t="75894" x="4256088" y="3441700"/>
          <p14:tracePt t="75901" x="4243388" y="3441700"/>
          <p14:tracePt t="75908" x="4243388" y="3429000"/>
          <p14:tracePt t="75932" x="4230688" y="3416300"/>
          <p14:tracePt t="75938" x="4230688" y="3403600"/>
          <p14:tracePt t="75953" x="4217988" y="3378200"/>
          <p14:tracePt t="75969" x="4205288" y="3341688"/>
          <p14:tracePt t="75975" x="4192588" y="3328988"/>
          <p14:tracePt t="75985" x="4192588" y="3316288"/>
          <p14:tracePt t="75990" x="4181475" y="3290888"/>
          <p14:tracePt t="75998" x="4168775" y="3290888"/>
          <p14:tracePt t="76005" x="4168775" y="3278188"/>
          <p14:tracePt t="76013" x="4156075" y="3267075"/>
          <p14:tracePt t="76027" x="4156075" y="3254375"/>
          <p14:tracePt t="76042" x="4143375" y="3241675"/>
          <p14:tracePt t="76056" x="4130675" y="3216275"/>
          <p14:tracePt t="76067" x="4117975" y="3203575"/>
          <p14:tracePt t="76071" x="4081463" y="3178175"/>
          <p14:tracePt t="76079" x="4056063" y="3178175"/>
          <p14:tracePt t="76087" x="4030663" y="3165475"/>
          <p14:tracePt t="76094" x="4017963" y="3154363"/>
          <p14:tracePt t="76102" x="3979863" y="3141663"/>
          <p14:tracePt t="76109" x="3956050" y="3141663"/>
          <p14:tracePt t="76118" x="3943350" y="3116263"/>
          <p14:tracePt t="76124" x="3930650" y="3116263"/>
          <p14:tracePt t="76139" x="3905250" y="3116263"/>
          <p14:tracePt t="76148" x="3892550" y="3116263"/>
          <p14:tracePt t="76160" x="3867150" y="3116263"/>
          <p14:tracePt t="76176" x="3856038" y="3116263"/>
          <p14:tracePt t="76185" x="3830638" y="3116263"/>
          <p14:tracePt t="76192" x="3805238" y="3116263"/>
          <p14:tracePt t="76206" x="3779838" y="3116263"/>
          <p14:tracePt t="76216" x="3779838" y="3128963"/>
          <p14:tracePt t="76221" x="3767138" y="3128963"/>
          <p14:tracePt t="76228" x="3767138" y="3141663"/>
          <p14:tracePt t="76235" x="3743325" y="3141663"/>
          <p14:tracePt t="76252" x="3730625" y="3154363"/>
          <p14:tracePt t="76268" x="3717925" y="3165475"/>
          <p14:tracePt t="76283" x="3705225" y="3178175"/>
          <p14:tracePt t="76287" x="3692525" y="3178175"/>
          <p14:tracePt t="76295" x="3692525" y="3190875"/>
          <p14:tracePt t="76303" x="3679825" y="3203575"/>
          <p14:tracePt t="76312" x="3667125" y="3216275"/>
          <p14:tracePt t="76318" x="3654425" y="3216275"/>
          <p14:tracePt t="76325" x="3654425" y="3228975"/>
          <p14:tracePt t="76333" x="3643313" y="3228975"/>
          <p14:tracePt t="76340" x="3643313" y="3241675"/>
          <p14:tracePt t="76348" x="3630613" y="3254375"/>
          <p14:tracePt t="76363" x="3617913" y="3267075"/>
          <p14:tracePt t="76369" x="3592513" y="3278188"/>
          <p14:tracePt t="76376" x="3579813" y="3278188"/>
          <p14:tracePt t="76385" x="3579813" y="3290888"/>
          <p14:tracePt t="76392" x="3567113" y="3303588"/>
          <p14:tracePt t="76399" x="3541713" y="3341688"/>
          <p14:tracePt t="76406" x="3541713" y="3354388"/>
          <p14:tracePt t="76415" x="3517900" y="3390900"/>
          <p14:tracePt t="76421" x="3492500" y="3441700"/>
          <p14:tracePt t="76428" x="3479800" y="3490913"/>
          <p14:tracePt t="76436" x="3479800" y="3516313"/>
          <p14:tracePt t="76444" x="3467100" y="3541713"/>
          <p14:tracePt t="76451" x="3467100" y="3554413"/>
          <p14:tracePt t="76457" x="3467100" y="3579813"/>
          <p14:tracePt t="76467" x="3467100" y="3590925"/>
          <p14:tracePt t="76481" x="3467100" y="3603625"/>
          <p14:tracePt t="76503" x="3467100" y="3616325"/>
          <p14:tracePt t="76518" x="3467100" y="3629025"/>
          <p14:tracePt t="76526" x="3467100" y="3667125"/>
          <p14:tracePt t="76534" x="3467100" y="3692525"/>
          <p14:tracePt t="76540" x="3467100" y="3703638"/>
          <p14:tracePt t="76555" x="3479800" y="3716338"/>
          <p14:tracePt t="76562" x="3479800" y="3754438"/>
          <p14:tracePt t="76578" x="3492500" y="3767138"/>
          <p14:tracePt t="76592" x="3505200" y="3767138"/>
          <p14:tracePt t="76602" x="3517900" y="3779838"/>
          <p14:tracePt t="76621" x="3530600" y="3792538"/>
          <p14:tracePt t="76629" x="3530600" y="3803650"/>
          <p14:tracePt t="76637" x="3554413" y="3829050"/>
          <p14:tracePt t="76643" x="3567113" y="3841750"/>
          <p14:tracePt t="76653" x="3579813" y="3854450"/>
          <p14:tracePt t="76658" x="3605213" y="3879850"/>
          <p14:tracePt t="76667" x="3617913" y="3879850"/>
          <p14:tracePt t="76673" x="3630613" y="3905250"/>
          <p14:tracePt t="76683" x="3630613" y="3916363"/>
          <p14:tracePt t="76689" x="3643313" y="3929063"/>
          <p14:tracePt t="76704" x="3654425" y="3929063"/>
          <p14:tracePt t="76711" x="3667125" y="3941763"/>
          <p14:tracePt t="76726" x="3667125" y="3954463"/>
          <p14:tracePt t="76734" x="3679825" y="3954463"/>
          <p14:tracePt t="76740" x="3692525" y="3954463"/>
          <p14:tracePt t="76751" x="3692525" y="3967163"/>
          <p14:tracePt t="76756" x="3705225" y="3979863"/>
          <p14:tracePt t="76765" x="3717925" y="4005263"/>
          <p14:tracePt t="76770" x="3756025" y="4017963"/>
          <p14:tracePt t="76778" x="3767138" y="4029075"/>
          <p14:tracePt t="76785" x="3779838" y="4041775"/>
          <p14:tracePt t="76793" x="3792538" y="4041775"/>
          <p14:tracePt t="76801" x="3805238" y="4054475"/>
          <p14:tracePt t="76807" x="3843338" y="4067175"/>
          <p14:tracePt t="76817" x="3856038" y="4067175"/>
          <p14:tracePt t="76822" x="3892550" y="4079875"/>
          <p14:tracePt t="76833" x="3905250" y="4079875"/>
          <p14:tracePt t="76837" x="3930650" y="4079875"/>
          <p14:tracePt t="76844" x="3956050" y="4092575"/>
          <p14:tracePt t="76852" x="3968750" y="4092575"/>
          <p14:tracePt t="76867" x="4005263" y="4092575"/>
          <p14:tracePt t="76875" x="4017963" y="4092575"/>
          <p14:tracePt t="76889" x="4030663" y="4092575"/>
          <p14:tracePt t="76904" x="4056063" y="4092575"/>
          <p14:tracePt t="76912" x="4068763" y="4092575"/>
          <p14:tracePt t="76927" x="4092575" y="4092575"/>
          <p14:tracePt t="76934" x="4117975" y="4079875"/>
          <p14:tracePt t="76939" x="4130675" y="4079875"/>
          <p14:tracePt t="76948" x="4143375" y="4067175"/>
          <p14:tracePt t="76966" x="4156075" y="4067175"/>
          <p14:tracePt t="76987" x="4217988" y="4029075"/>
          <p14:tracePt t="77010" x="4230688" y="4017963"/>
          <p14:tracePt t="77020" x="4243388" y="4017963"/>
          <p14:tracePt t="77027" x="4256088" y="4005263"/>
          <p14:tracePt t="77035" x="4281488" y="3992563"/>
          <p14:tracePt t="77040" x="4294188" y="3954463"/>
          <p14:tracePt t="77050" x="4305300" y="3954463"/>
          <p14:tracePt t="77058" x="4318000" y="3929063"/>
          <p14:tracePt t="77067" x="4343400" y="3929063"/>
          <p14:tracePt t="77073" x="4343400" y="3916363"/>
          <p14:tracePt t="77083" x="4356100" y="3905250"/>
          <p14:tracePt t="77085" x="4368800" y="3905250"/>
          <p14:tracePt t="77099" x="4368800" y="3892550"/>
          <p14:tracePt t="77104" x="4381500" y="3879850"/>
          <p14:tracePt t="77112" x="4381500" y="3867150"/>
          <p14:tracePt t="77124" x="4394200" y="3867150"/>
          <p14:tracePt t="77134" x="4394200" y="3854450"/>
          <p14:tracePt t="77180" x="4394200" y="3841750"/>
          <p14:tracePt t="77194" x="4406900" y="3841750"/>
          <p14:tracePt t="77297" x="4406900" y="3829050"/>
          <p14:tracePt t="77302" x="4406900" y="3816350"/>
          <p14:tracePt t="77310" x="4406900" y="3803650"/>
          <p14:tracePt t="77320" x="4418013" y="3792538"/>
          <p14:tracePt t="77328" x="4418013" y="3767138"/>
          <p14:tracePt t="77337" x="4418013" y="3729038"/>
          <p14:tracePt t="77343" x="4418013" y="3692525"/>
          <p14:tracePt t="77351" x="4418013" y="3629025"/>
          <p14:tracePt t="77358" x="4418013" y="3567113"/>
          <p14:tracePt t="77367" x="4418013" y="3529013"/>
          <p14:tracePt t="77373" x="4418013" y="3490913"/>
          <p14:tracePt t="77383" x="4418013" y="3479800"/>
          <p14:tracePt t="77388" x="4418013" y="3454400"/>
          <p14:tracePt t="77398" x="4418013" y="3441700"/>
          <p14:tracePt t="77403" x="4418013" y="3429000"/>
          <p14:tracePt t="77411" x="4418013" y="3416300"/>
          <p14:tracePt t="77426" x="4406900" y="3403600"/>
          <p14:tracePt t="77434" x="4406900" y="3390900"/>
          <p14:tracePt t="77449" x="4394200" y="3378200"/>
          <p14:tracePt t="77455" x="4381500" y="3341688"/>
          <p14:tracePt t="77466" x="4381500" y="3328988"/>
          <p14:tracePt t="77471" x="4343400" y="3316288"/>
          <p14:tracePt t="77481" x="4343400" y="3290888"/>
          <p14:tracePt t="77486" x="4330700" y="3278188"/>
          <p14:tracePt t="77493" x="4318000" y="3267075"/>
          <p14:tracePt t="77501" x="4318000" y="3254375"/>
          <p14:tracePt t="77508" x="4305300" y="3241675"/>
          <p14:tracePt t="77524" x="4305300" y="3228975"/>
          <p14:tracePt t="77539" x="4294188" y="3228975"/>
          <p14:tracePt t="77550" x="4294188" y="3216275"/>
          <p14:tracePt t="77562" x="4268788" y="3203575"/>
          <p14:tracePt t="77568" x="4268788" y="3190875"/>
          <p14:tracePt t="77576" x="4256088" y="3178175"/>
          <p14:tracePt t="77592" x="4230688" y="3165475"/>
          <p14:tracePt t="77600" x="4217988" y="3154363"/>
          <p14:tracePt t="77607" x="4192588" y="3154363"/>
          <p14:tracePt t="77615" x="4168775" y="3141663"/>
          <p14:tracePt t="77621" x="4156075" y="3128963"/>
          <p14:tracePt t="77631" x="4143375" y="3128963"/>
          <p14:tracePt t="77637" x="4105275" y="3128963"/>
          <p14:tracePt t="77644" x="4081463" y="3128963"/>
          <p14:tracePt t="77651" x="4056063" y="3128963"/>
          <p14:tracePt t="77659" x="4043363" y="3128963"/>
          <p14:tracePt t="77667" x="4030663" y="3128963"/>
          <p14:tracePt t="77673" x="3992563" y="3141663"/>
          <p14:tracePt t="77683" x="3979863" y="3141663"/>
          <p14:tracePt t="77689" x="3968750" y="3154363"/>
          <p14:tracePt t="77700" x="3956050" y="3154363"/>
          <p14:tracePt t="77714" x="3943350" y="3154363"/>
          <p14:tracePt t="77719" x="3930650" y="3165475"/>
          <p14:tracePt t="77727" x="3917950" y="3165475"/>
          <p14:tracePt t="77734" x="3917950" y="3178175"/>
          <p14:tracePt t="77741" x="3905250" y="3178175"/>
          <p14:tracePt t="77749" x="3892550" y="3190875"/>
          <p14:tracePt t="77765" x="3879850" y="3190875"/>
          <p14:tracePt t="77771" x="3879850" y="3203575"/>
          <p14:tracePt t="77802" x="3867150" y="3203575"/>
          <p14:tracePt t="77824" x="3867150" y="3216275"/>
          <p14:tracePt t="77839" x="3856038" y="3216275"/>
          <p14:tracePt t="77929" x="3856038" y="3228975"/>
          <p14:tracePt t="78255" x="3856038" y="3241675"/>
          <p14:tracePt t="78260" x="3843338" y="3254375"/>
          <p14:tracePt t="78279" x="3830638" y="3267075"/>
          <p14:tracePt t="78293" x="3805238" y="3278188"/>
          <p14:tracePt t="78308" x="3792538" y="3290888"/>
          <p14:tracePt t="78314" x="3792538" y="3303588"/>
          <p14:tracePt t="78323" x="3779838" y="3303588"/>
          <p14:tracePt t="78333" x="3767138" y="3316288"/>
          <p14:tracePt t="78338" x="3756025" y="3328988"/>
          <p14:tracePt t="78349" x="3730625" y="3341688"/>
          <p14:tracePt t="78353" x="3717925" y="3367088"/>
          <p14:tracePt t="78363" x="3692525" y="3378200"/>
          <p14:tracePt t="78368" x="3692525" y="3390900"/>
          <p14:tracePt t="78373" x="3679825" y="3416300"/>
          <p14:tracePt t="78392" x="3667125" y="3429000"/>
          <p14:tracePt t="78399" x="3654425" y="3429000"/>
          <p14:tracePt t="78407" x="3643313" y="3441700"/>
          <p14:tracePt t="78413" x="3643313" y="3454400"/>
          <p14:tracePt t="78423" x="3630613" y="3454400"/>
          <p14:tracePt t="78427" x="3630613" y="3467100"/>
          <p14:tracePt t="78436" x="3617913" y="3479800"/>
          <p14:tracePt t="78446" x="3617913" y="3490913"/>
          <p14:tracePt t="78465" x="3605213" y="3503613"/>
          <p14:tracePt t="78469" x="3605213" y="3529013"/>
          <p14:tracePt t="78477" x="3605213" y="3541713"/>
          <p14:tracePt t="78484" x="3605213" y="3567113"/>
          <p14:tracePt t="78490" x="3605213" y="3590925"/>
          <p14:tracePt t="78500" x="3605213" y="3603625"/>
          <p14:tracePt t="78507" x="3605213" y="3629025"/>
          <p14:tracePt t="78515" x="3605213" y="3654425"/>
          <p14:tracePt t="78520" x="3605213" y="3667125"/>
          <p14:tracePt t="78533" x="3605213" y="3679825"/>
          <p14:tracePt t="78537" x="3605213" y="3692525"/>
          <p14:tracePt t="78544" x="3605213" y="3703638"/>
          <p14:tracePt t="78553" x="3605213" y="3729038"/>
          <p14:tracePt t="78559" x="3605213" y="3754438"/>
          <p14:tracePt t="78567" x="3617913" y="3767138"/>
          <p14:tracePt t="78577" x="3617913" y="3779838"/>
          <p14:tracePt t="78585" x="3630613" y="3816350"/>
          <p14:tracePt t="78592" x="3643313" y="3829050"/>
          <p14:tracePt t="78599" x="3654425" y="3841750"/>
          <p14:tracePt t="78606" x="3667125" y="3867150"/>
          <p14:tracePt t="78615" x="3679825" y="3879850"/>
          <p14:tracePt t="78623" x="3679825" y="3905250"/>
          <p14:tracePt t="78632" x="3679825" y="3916363"/>
          <p14:tracePt t="78637" x="3692525" y="3929063"/>
          <p14:tracePt t="78649" x="3692525" y="3941763"/>
          <p14:tracePt t="78660" x="3705225" y="3967163"/>
          <p14:tracePt t="78675" x="3705225" y="3979863"/>
          <p14:tracePt t="78683" x="3717925" y="3992563"/>
          <p14:tracePt t="78699" x="3717925" y="4005263"/>
          <p14:tracePt t="78705" x="3717925" y="4017963"/>
          <p14:tracePt t="78715" x="3730625" y="4017963"/>
          <p14:tracePt t="78720" x="3743325" y="4029075"/>
          <p14:tracePt t="78736" x="3756025" y="4041775"/>
          <p14:tracePt t="78743" x="3756025" y="4054475"/>
          <p14:tracePt t="78750" x="3767138" y="4067175"/>
          <p14:tracePt t="78766" x="3779838" y="4079875"/>
          <p14:tracePt t="78773" x="3792538" y="4092575"/>
          <p14:tracePt t="78782" x="3817938" y="4092575"/>
          <p14:tracePt t="78788" x="3843338" y="4105275"/>
          <p14:tracePt t="78798" x="3867150" y="4117975"/>
          <p14:tracePt t="78802" x="3879850" y="4117975"/>
          <p14:tracePt t="78813" x="3917950" y="4117975"/>
          <p14:tracePt t="78818" x="3943350" y="4129088"/>
          <p14:tracePt t="78825" x="3956050" y="4129088"/>
          <p14:tracePt t="78832" x="3968750" y="4129088"/>
          <p14:tracePt t="78840" x="3992563" y="4129088"/>
          <p14:tracePt t="78849" x="4017963" y="4129088"/>
          <p14:tracePt t="78855" x="4030663" y="4129088"/>
          <p14:tracePt t="78863" x="4043363" y="4129088"/>
          <p14:tracePt t="78870" x="4056063" y="4129088"/>
          <p14:tracePt t="78880" x="4092575" y="4129088"/>
          <p14:tracePt t="78885" x="4105275" y="4129088"/>
          <p14:tracePt t="78892" x="4117975" y="4129088"/>
          <p14:tracePt t="78901" x="4130675" y="4129088"/>
          <p14:tracePt t="78908" x="4156075" y="4129088"/>
          <p14:tracePt t="78915" x="4168775" y="4129088"/>
          <p14:tracePt t="78922" x="4181475" y="4117975"/>
          <p14:tracePt t="78931" x="4192588" y="4105275"/>
          <p14:tracePt t="78937" x="4205288" y="4105275"/>
          <p14:tracePt t="78947" x="4217988" y="4092575"/>
          <p14:tracePt t="78952" x="4230688" y="4092575"/>
          <p14:tracePt t="78959" x="4243388" y="4079875"/>
          <p14:tracePt t="78967" x="4268788" y="4054475"/>
          <p14:tracePt t="78975" x="4281488" y="4029075"/>
          <p14:tracePt t="78982" x="4305300" y="4017963"/>
          <p14:tracePt t="78989" x="4318000" y="3992563"/>
          <p14:tracePt t="78999" x="4356100" y="3979863"/>
          <p14:tracePt t="79004" x="4368800" y="3954463"/>
          <p14:tracePt t="79014" x="4381500" y="3929063"/>
          <p14:tracePt t="79019" x="4406900" y="3916363"/>
          <p14:tracePt t="79027" x="4418013" y="3892550"/>
          <p14:tracePt t="79034" x="4430713" y="3867150"/>
          <p14:tracePt t="79041" x="4443413" y="3854450"/>
          <p14:tracePt t="79049" x="4456113" y="3841750"/>
          <p14:tracePt t="79057" x="4468813" y="3829050"/>
          <p14:tracePt t="79066" x="4481513" y="3816350"/>
          <p14:tracePt t="79072" x="4494213" y="3803650"/>
          <p14:tracePt t="79079" x="4518025" y="3792538"/>
          <p14:tracePt t="79086" x="4518025" y="3767138"/>
          <p14:tracePt t="79096" x="4530725" y="3767138"/>
          <p14:tracePt t="79101" x="4530725" y="3754438"/>
          <p14:tracePt t="79109" x="4556125" y="3741738"/>
          <p14:tracePt t="79116" x="4556125" y="3716338"/>
          <p14:tracePt t="79123" x="4568825" y="3716338"/>
          <p14:tracePt t="79131" x="4581525" y="3692525"/>
          <p14:tracePt t="79139" x="4594225" y="3667125"/>
          <p14:tracePt t="79146" x="4606925" y="3667125"/>
          <p14:tracePt t="79154" x="4606925" y="3654425"/>
          <p14:tracePt t="79164" x="4619625" y="3629025"/>
          <p14:tracePt t="79168" x="4619625" y="3603625"/>
          <p14:tracePt t="79177" x="4619625" y="3579813"/>
          <p14:tracePt t="79183" x="4619625" y="3567113"/>
          <p14:tracePt t="79191" x="4619625" y="3541713"/>
          <p14:tracePt t="79199" x="4619625" y="3516313"/>
          <p14:tracePt t="79205" x="4619625" y="3503613"/>
          <p14:tracePt t="79214" x="4619625" y="3490913"/>
          <p14:tracePt t="79221" x="4619625" y="3467100"/>
          <p14:tracePt t="79233" x="4606925" y="3467100"/>
          <p14:tracePt t="79236" x="4594225" y="3441700"/>
          <p14:tracePt t="79242" x="4581525" y="3429000"/>
          <p14:tracePt t="79251" x="4568825" y="3416300"/>
          <p14:tracePt t="79258" x="4556125" y="3403600"/>
          <p14:tracePt t="79265" x="4543425" y="3378200"/>
          <p14:tracePt t="79273" x="4518025" y="3354388"/>
          <p14:tracePt t="79282" x="4494213" y="3328988"/>
          <p14:tracePt t="79287" x="4468813" y="3316288"/>
          <p14:tracePt t="79299" x="4430713" y="3290888"/>
          <p14:tracePt t="79302" x="4406900" y="3267075"/>
          <p14:tracePt t="79313" x="4394200" y="3254375"/>
          <p14:tracePt t="79319" x="4368800" y="3228975"/>
          <p14:tracePt t="79325" x="4356100" y="3216275"/>
          <p14:tracePt t="79332" x="4330700" y="3190875"/>
          <p14:tracePt t="79340" x="4318000" y="3190875"/>
          <p14:tracePt t="79348" x="4294188" y="3154363"/>
          <p14:tracePt t="79363" x="4281488" y="3141663"/>
          <p14:tracePt t="79370" x="4268788" y="3128963"/>
          <p14:tracePt t="79383" x="4256088" y="3116263"/>
          <p14:tracePt t="79384" x="4230688" y="3116263"/>
          <p14:tracePt t="79393" x="4205288" y="3078163"/>
          <p14:tracePt t="79400" x="4181475" y="3078163"/>
          <p14:tracePt t="79407" x="4143375" y="3065463"/>
          <p14:tracePt t="79415" x="4117975" y="3054350"/>
          <p14:tracePt t="79423" x="4081463" y="3041650"/>
          <p14:tracePt t="79432" x="4056063" y="3041650"/>
          <p14:tracePt t="79437" x="4030663" y="3041650"/>
          <p14:tracePt t="79448" x="4005263" y="3041650"/>
          <p14:tracePt t="79451" x="3992563" y="3041650"/>
          <p14:tracePt t="79459" x="3968750" y="3041650"/>
          <p14:tracePt t="79466" x="3943350" y="3041650"/>
          <p14:tracePt t="79474" x="3930650" y="3041650"/>
          <p14:tracePt t="79482" x="3917950" y="3041650"/>
          <p14:tracePt t="79490" x="3917950" y="3054350"/>
          <p14:tracePt t="79498" x="3905250" y="3054350"/>
          <p14:tracePt t="79505" x="3892550" y="3054350"/>
          <p14:tracePt t="79516" x="3867150" y="3065463"/>
          <p14:tracePt t="79519" x="3856038" y="3078163"/>
          <p14:tracePt t="79526" x="3856038" y="3090863"/>
          <p14:tracePt t="79534" x="3843338" y="3090863"/>
          <p14:tracePt t="79541" x="3830638" y="3103563"/>
          <p14:tracePt t="79549" x="3817938" y="3116263"/>
          <p14:tracePt t="79557" x="3792538" y="3116263"/>
          <p14:tracePt t="79565" x="3792538" y="3128963"/>
          <p14:tracePt t="79572" x="3779838" y="3128963"/>
          <p14:tracePt t="79587" x="3756025" y="3141663"/>
          <p14:tracePt t="79597" x="3756025" y="3154363"/>
          <p14:tracePt t="79602" x="3743325" y="3165475"/>
          <p14:tracePt t="79608" x="3717925" y="3178175"/>
          <p14:tracePt t="79624" x="3692525" y="3190875"/>
          <p14:tracePt t="79640" x="3679825" y="3203575"/>
          <p14:tracePt t="79648" x="3667125" y="3216275"/>
          <p14:tracePt t="79653" x="3643313" y="3216275"/>
          <p14:tracePt t="79664" x="3643313" y="3228975"/>
          <p14:tracePt t="79668" x="3617913" y="3241675"/>
          <p14:tracePt t="79679" x="3617913" y="3254375"/>
          <p14:tracePt t="79683" x="3592513" y="3254375"/>
          <p14:tracePt t="79690" x="3592513" y="3278188"/>
          <p14:tracePt t="79698" x="3579813" y="3290888"/>
          <p14:tracePt t="79706" x="3567113" y="3303588"/>
          <p14:tracePt t="79715" x="3554413" y="3328988"/>
          <p14:tracePt t="79721" x="3541713" y="3341688"/>
          <p14:tracePt t="79729" x="3541713" y="3367088"/>
          <p14:tracePt t="79735" x="3530600" y="3378200"/>
          <p14:tracePt t="79742" x="3517900" y="3390900"/>
          <p14:tracePt t="79751" x="3505200" y="3429000"/>
          <p14:tracePt t="79758" x="3492500" y="3454400"/>
          <p14:tracePt t="79765" x="3479800" y="3467100"/>
          <p14:tracePt t="79772" x="3467100" y="3490913"/>
          <p14:tracePt t="79781" x="3454400" y="3516313"/>
          <p14:tracePt t="79795" x="3454400" y="3541713"/>
          <p14:tracePt t="79814" x="3454400" y="3554413"/>
          <p14:tracePt t="79826" x="3454400" y="3567113"/>
          <p14:tracePt t="79832" x="3454400" y="3579813"/>
          <p14:tracePt t="79840" x="3454400" y="3590925"/>
          <p14:tracePt t="79848" x="3454400" y="3603625"/>
          <p14:tracePt t="79855" x="3454400" y="3616325"/>
          <p14:tracePt t="79864" x="3454400" y="3629025"/>
          <p14:tracePt t="79870" x="3454400" y="3667125"/>
          <p14:tracePt t="79881" x="3454400" y="3679825"/>
          <p14:tracePt t="79885" x="3454400" y="3692525"/>
          <p14:tracePt t="79895" x="3454400" y="3716338"/>
          <p14:tracePt t="79900" x="3467100" y="3729038"/>
          <p14:tracePt t="79907" x="3479800" y="3754438"/>
          <p14:tracePt t="79915" x="3492500" y="3779838"/>
          <p14:tracePt t="79922" x="3492500" y="3792538"/>
          <p14:tracePt t="79932" x="3505200" y="3803650"/>
          <p14:tracePt t="79937" x="3517900" y="3829050"/>
          <p14:tracePt t="79946" x="3530600" y="3854450"/>
          <p14:tracePt t="79952" x="3541713" y="3854450"/>
          <p14:tracePt t="79963" x="3541713" y="3879850"/>
          <p14:tracePt t="79967" x="3567113" y="3879850"/>
          <p14:tracePt t="79975" x="3579813" y="3905250"/>
          <p14:tracePt t="79982" x="3592513" y="3905250"/>
          <p14:tracePt t="79989" x="3592513" y="3929063"/>
          <p14:tracePt t="79997" x="3605213" y="3929063"/>
          <p14:tracePt t="80005" x="3617913" y="3941763"/>
          <p14:tracePt t="80014" x="3630613" y="3954463"/>
          <p14:tracePt t="80019" x="3643313" y="3967163"/>
          <p14:tracePt t="80030" x="3654425" y="3967163"/>
          <p14:tracePt t="80034" x="3654425" y="3979863"/>
          <p14:tracePt t="80040" x="3667125" y="3979863"/>
          <p14:tracePt t="80049" x="3667125" y="3992563"/>
          <p14:tracePt t="80057" x="3679825" y="4005263"/>
          <p14:tracePt t="80064" x="3692525" y="4017963"/>
          <p14:tracePt t="80070" x="3705225" y="4017963"/>
          <p14:tracePt t="80081" x="3717925" y="4017963"/>
          <p14:tracePt t="80086" x="3730625" y="4029075"/>
          <p14:tracePt t="80097" x="3730625" y="4041775"/>
          <p14:tracePt t="80103" x="3743325" y="4041775"/>
          <p14:tracePt t="80109" x="3756025" y="4041775"/>
          <p14:tracePt t="80117" x="3767138" y="4041775"/>
          <p14:tracePt t="80131" x="3779838" y="4054475"/>
          <p14:tracePt t="80132" x="3805238" y="4054475"/>
          <p14:tracePt t="80144" x="3817938" y="4054475"/>
          <p14:tracePt t="80150" x="3830638" y="4054475"/>
          <p14:tracePt t="80156" x="3856038" y="4054475"/>
          <p14:tracePt t="80165" x="3892550" y="4067175"/>
          <p14:tracePt t="80174" x="3917950" y="4067175"/>
          <p14:tracePt t="80181" x="3930650" y="4067175"/>
          <p14:tracePt t="80187" x="3943350" y="4067175"/>
          <p14:tracePt t="80196" x="3979863" y="4067175"/>
          <p14:tracePt t="80201" x="3992563" y="4067175"/>
          <p14:tracePt t="80218" x="4005263" y="4067175"/>
          <p14:tracePt t="80230" x="4017963" y="4067175"/>
          <p14:tracePt t="80246" x="4030663" y="4067175"/>
          <p14:tracePt t="80248" x="4043363" y="4067175"/>
          <p14:tracePt t="80265" x="4056063" y="4067175"/>
          <p14:tracePt t="80272" x="4068763" y="4067175"/>
          <p14:tracePt t="80290" x="4081463" y="4067175"/>
          <p14:tracePt t="80305" x="4092575" y="4067175"/>
          <p14:tracePt t="80320" x="4105275" y="4067175"/>
          <p14:tracePt t="80329" x="4130675" y="4067175"/>
          <p14:tracePt t="80336" x="4143375" y="4067175"/>
          <p14:tracePt t="80350" x="4156075" y="4067175"/>
          <p14:tracePt t="80357" x="4168775" y="4054475"/>
          <p14:tracePt t="80370" x="4181475" y="4041775"/>
          <p14:tracePt t="80380" x="4192588" y="4041775"/>
          <p14:tracePt t="80389" x="4205288" y="4029075"/>
          <p14:tracePt t="80397" x="4205288" y="4017963"/>
          <p14:tracePt t="80400" x="4217988" y="4005263"/>
          <p14:tracePt t="80408" x="4230688" y="4005263"/>
          <p14:tracePt t="80420" x="4243388" y="3992563"/>
          <p14:tracePt t="80431" x="4243388" y="3979863"/>
          <p14:tracePt t="80434" x="4256088" y="3979863"/>
          <p14:tracePt t="80441" x="4268788" y="3967163"/>
          <p14:tracePt t="80447" x="4294188" y="3954463"/>
          <p14:tracePt t="80455" x="4294188" y="3929063"/>
          <p14:tracePt t="80465" x="4305300" y="3916363"/>
          <p14:tracePt t="80471" x="4318000" y="3916363"/>
          <p14:tracePt t="80481" x="4318000" y="3905250"/>
          <p14:tracePt t="80489" x="4318000" y="3892550"/>
          <p14:tracePt t="80501" x="4330700" y="3892550"/>
          <p14:tracePt t="80527" x="4330700" y="3879850"/>
          <p14:tracePt t="80566" x="4356100" y="3867150"/>
          <p14:tracePt t="80571" x="4356100" y="3854450"/>
          <p14:tracePt t="80589" x="4356100" y="3841750"/>
          <p14:tracePt t="80596" x="4368800" y="3841750"/>
          <p14:tracePt t="80606" x="4368800" y="3829050"/>
          <p14:tracePt t="80612" x="4381500" y="3829050"/>
          <p14:tracePt t="80617" x="4381500" y="3816350"/>
          <p14:tracePt t="80630" x="4381500" y="3803650"/>
          <p14:tracePt t="80642" x="4381500" y="3792538"/>
          <p14:tracePt t="80656" x="4394200" y="3779838"/>
          <p14:tracePt t="80663" x="4394200" y="3767138"/>
          <p14:tracePt t="80674" x="4406900" y="3754438"/>
          <p14:tracePt t="80682" x="4406900" y="3741738"/>
          <p14:tracePt t="80688" x="4406900" y="3716338"/>
          <p14:tracePt t="80698" x="4406900" y="3679825"/>
          <p14:tracePt t="80703" x="4406900" y="3629025"/>
          <p14:tracePt t="80713" x="4406900" y="3579813"/>
          <p14:tracePt t="80720" x="4406900" y="3541713"/>
          <p14:tracePt t="80730" x="4406900" y="3503613"/>
          <p14:tracePt t="80734" x="4406900" y="3479800"/>
          <p14:tracePt t="80741" x="4406900" y="3454400"/>
          <p14:tracePt t="80757" x="4406900" y="3441700"/>
          <p14:tracePt t="80772" x="4394200" y="3429000"/>
          <p14:tracePt t="80786" x="4381500" y="3403600"/>
          <p14:tracePt t="80797" x="4368800" y="3390900"/>
          <p14:tracePt t="80802" x="4368800" y="3378200"/>
          <p14:tracePt t="80819" x="4356100" y="3367088"/>
          <p14:tracePt t="80842" x="4343400" y="3367088"/>
          <p14:tracePt t="80853" x="4330700" y="3354388"/>
          <p14:tracePt t="80858" x="4318000" y="3328988"/>
          <p14:tracePt t="80868" x="4294188" y="3316288"/>
          <p14:tracePt t="80881" x="4192588" y="3241675"/>
          <p14:tracePt t="80888" x="4130675" y="3216275"/>
          <p14:tracePt t="80899" x="4105275" y="3190875"/>
          <p14:tracePt t="80905" x="4068763" y="3178175"/>
          <p14:tracePt t="80915" x="4017963" y="3165475"/>
          <p14:tracePt t="80924" x="3956050" y="3165475"/>
          <p14:tracePt t="80927" x="3905250" y="3154363"/>
          <p14:tracePt t="80936" x="3867150" y="3141663"/>
          <p14:tracePt t="80945" x="3843338" y="3128963"/>
          <p14:tracePt t="80954" x="3805238" y="3128963"/>
          <p14:tracePt t="80964" x="3779838" y="3128963"/>
          <p14:tracePt t="80977" x="3767138" y="3128963"/>
          <p14:tracePt t="80983" x="3756025" y="3128963"/>
          <p14:tracePt t="80991" x="3730625" y="3128963"/>
          <p14:tracePt t="81006" x="3717925" y="3128963"/>
          <p14:tracePt t="81014" x="3705225" y="3128963"/>
          <p14:tracePt t="81019" x="3692525" y="3128963"/>
          <p14:tracePt t="81030" x="3654425" y="3128963"/>
          <p14:tracePt t="81035" x="3643313" y="3128963"/>
          <p14:tracePt t="81047" x="3630613" y="3128963"/>
          <p14:tracePt t="81051" x="3617913" y="3128963"/>
          <p14:tracePt t="81063" x="3592513" y="3128963"/>
          <p14:tracePt t="81066" x="3567113" y="3128963"/>
          <p14:tracePt t="81075" x="3554413" y="3128963"/>
          <p14:tracePt t="81092" x="3541713" y="3128963"/>
          <p14:tracePt t="81099" x="3541713" y="3141663"/>
          <p14:tracePt t="81108" x="3530600" y="3141663"/>
          <p14:tracePt t="81121" x="3517900" y="3154363"/>
          <p14:tracePt t="81130" x="3505200" y="3154363"/>
          <p14:tracePt t="81137" x="3492500" y="3154363"/>
          <p14:tracePt t="81155" x="3479800" y="3154363"/>
          <p14:tracePt t="81171" x="3479800" y="3165475"/>
          <p14:tracePt t="81180" x="3467100" y="3165475"/>
          <p14:tracePt t="81185" x="3454400" y="3165475"/>
          <p14:tracePt t="81196" x="3454400" y="3178175"/>
          <p14:tracePt t="81200" x="3441700" y="3178175"/>
          <p14:tracePt t="81207" x="3429000" y="3203575"/>
          <p14:tracePt t="81215" x="3417888" y="3203575"/>
          <p14:tracePt t="81222" x="3417888" y="3216275"/>
          <p14:tracePt t="81230" x="3405188" y="3216275"/>
          <p14:tracePt t="81237" x="3405188" y="3241675"/>
          <p14:tracePt t="81246" x="3392488" y="3267075"/>
          <p14:tracePt t="81252" x="3379788" y="3303588"/>
          <p14:tracePt t="81260" x="3367088" y="3328988"/>
          <p14:tracePt t="81267" x="3367088" y="3354388"/>
          <p14:tracePt t="81274" x="3367088" y="3378200"/>
          <p14:tracePt t="81282" x="3367088" y="3416300"/>
          <p14:tracePt t="81289" x="3367088" y="3441700"/>
          <p14:tracePt t="81297" x="3367088" y="3467100"/>
          <p14:tracePt t="81304" x="3367088" y="3490913"/>
          <p14:tracePt t="81313" x="3367088" y="3503613"/>
          <p14:tracePt t="81319" x="3367088" y="3529013"/>
          <p14:tracePt t="81329" x="3367088" y="3567113"/>
          <p14:tracePt t="81336" x="3367088" y="3579813"/>
          <p14:tracePt t="81343" x="3367088" y="3603625"/>
          <p14:tracePt t="81349" x="3392488" y="3641725"/>
          <p14:tracePt t="81356" x="3405188" y="3679825"/>
          <p14:tracePt t="81365" x="3429000" y="3716338"/>
          <p14:tracePt t="81371" x="3467100" y="3767138"/>
          <p14:tracePt t="81379" x="3479800" y="3816350"/>
          <p14:tracePt t="81386" x="3492500" y="3867150"/>
          <p14:tracePt t="81395" x="3517900" y="3892550"/>
          <p14:tracePt t="81402" x="3517900" y="3916363"/>
          <p14:tracePt t="81414" x="3567113" y="3992563"/>
          <p14:tracePt t="81422" x="3567113" y="4005263"/>
          <p14:tracePt t="81432" x="3567113" y="4029075"/>
          <p14:tracePt t="81439" x="3579813" y="4029075"/>
          <p14:tracePt t="81447" x="3579813" y="4041775"/>
          <p14:tracePt t="81454" x="3592513" y="4067175"/>
          <p14:tracePt t="81462" x="3605213" y="4067175"/>
          <p14:tracePt t="81468" x="3605213" y="4079875"/>
          <p14:tracePt t="81486" x="3617913" y="4092575"/>
          <p14:tracePt t="81496" x="3630613" y="4105275"/>
          <p14:tracePt t="81501" x="3654425" y="4141788"/>
          <p14:tracePt t="81506" x="3679825" y="4154488"/>
          <p14:tracePt t="81516" x="3730625" y="4179888"/>
          <p14:tracePt t="81522" x="3756025" y="4192588"/>
          <p14:tracePt t="81530" x="3792538" y="4217988"/>
          <p14:tracePt t="81538" x="3843338" y="4241800"/>
          <p14:tracePt t="81549" x="3867150" y="4254500"/>
          <p14:tracePt t="81554" x="3892550" y="4267200"/>
          <p14:tracePt t="81563" x="3930650" y="4279900"/>
          <p14:tracePt t="81571" x="3968750" y="4279900"/>
          <p14:tracePt t="81579" x="3992563" y="4279900"/>
          <p14:tracePt t="81586" x="4030663" y="4279900"/>
          <p14:tracePt t="81595" x="4056063" y="4279900"/>
          <p14:tracePt t="81599" x="4081463" y="4279900"/>
          <p14:tracePt t="81608" x="4092575" y="4279900"/>
          <p14:tracePt t="81618" x="4130675" y="4279900"/>
          <p14:tracePt t="81627" x="4143375" y="4279900"/>
          <p14:tracePt t="81632" x="4181475" y="4279900"/>
          <p14:tracePt t="81638" x="4243388" y="4279900"/>
          <p14:tracePt t="81647" x="4281488" y="4279900"/>
          <p14:tracePt t="81654" x="4343400" y="4279900"/>
          <p14:tracePt t="81665" x="4381500" y="4279900"/>
          <p14:tracePt t="81672" x="4418013" y="4279900"/>
          <p14:tracePt t="81679" x="4456113" y="4279900"/>
          <p14:tracePt t="81687" x="4481513" y="4279900"/>
          <p14:tracePt t="81695" x="4530725" y="4279900"/>
          <p14:tracePt t="81704" x="4568825" y="4279900"/>
          <p14:tracePt t="81710" x="4594225" y="4279900"/>
          <p14:tracePt t="81717" x="4606925" y="4292600"/>
          <p14:tracePt t="81729" x="4630738" y="4292600"/>
          <p14:tracePt t="81733" x="4643438" y="4292600"/>
          <p14:tracePt t="81738" x="4656138" y="4305300"/>
          <p14:tracePt t="81756" x="4668838" y="4305300"/>
          <p14:tracePt t="81763" x="4681538" y="4305300"/>
          <p14:tracePt t="81785" x="4694238" y="4305300"/>
          <p14:tracePt t="81794" x="4706938" y="4305300"/>
          <p14:tracePt t="81815" x="4706938" y="4318000"/>
          <p14:tracePt t="81820" x="4719638" y="4318000"/>
          <p14:tracePt t="81870" x="4719638" y="4330700"/>
          <p14:tracePt t="81876" x="4732338" y="4330700"/>
          <p14:tracePt t="81955" x="4732338" y="4341813"/>
          <p14:tracePt t="81994" x="4743450" y="4341813"/>
          <p14:tracePt t="82048" x="4756150" y="4341813"/>
          <p14:tracePt t="82085" x="4768850" y="4341813"/>
          <p14:tracePt t="82116" x="4781550" y="4341813"/>
          <p14:tracePt t="82169" x="4806950" y="4341813"/>
          <p14:tracePt t="82266" x="4819650" y="4341813"/>
          <p14:tracePt t="83057" x="4794250" y="4292600"/>
          <p14:tracePt t="83065" x="4756150" y="4205288"/>
          <p14:tracePt t="83072" x="4706938" y="4154488"/>
          <p14:tracePt t="83080" x="4668838" y="4079875"/>
          <p14:tracePt t="83088" x="4643438" y="4041775"/>
          <p14:tracePt t="83095" x="4630738" y="3992563"/>
          <p14:tracePt t="83102" x="4606925" y="3941763"/>
          <p14:tracePt t="83111" x="4594225" y="3879850"/>
          <p14:tracePt t="83116" x="4581525" y="3841750"/>
          <p14:tracePt t="83125" x="4568825" y="3779838"/>
          <p14:tracePt t="83132" x="4556125" y="3741738"/>
          <p14:tracePt t="83143" x="4556125" y="3703638"/>
          <p14:tracePt t="83147" x="4543425" y="3679825"/>
          <p14:tracePt t="83154" x="4543425" y="3667125"/>
          <p14:tracePt t="83161" x="4543425" y="3654425"/>
          <p14:tracePt t="83170" x="4543425" y="3641725"/>
          <p14:tracePt t="83177" x="4530725" y="3629025"/>
          <p14:tracePt t="83193" x="4530725" y="3616325"/>
          <p14:tracePt t="83199" x="4530725" y="3603625"/>
          <p14:tracePt t="83221" x="4530725" y="3590925"/>
          <p14:tracePt t="83228" x="4530725" y="3579813"/>
          <p14:tracePt t="83266" x="4530725" y="3567113"/>
          <p14:tracePt t="83289" x="4518025" y="3567113"/>
          <p14:tracePt t="83311" x="4518025" y="3554413"/>
          <p14:tracePt t="83327" x="4506913" y="3554413"/>
          <p14:tracePt t="83334" x="4506913" y="3541713"/>
          <p14:tracePt t="83341" x="4494213" y="3529013"/>
          <p14:tracePt t="83371" x="4494213" y="3516313"/>
          <p14:tracePt t="83378" x="4481513" y="3516313"/>
          <p14:tracePt t="83401" x="4481513" y="3503613"/>
          <p14:tracePt t="83424" x="4468813" y="3490913"/>
          <p14:tracePt t="83452" x="4456113" y="3479800"/>
          <p14:tracePt t="83468" x="4443413" y="3479800"/>
          <p14:tracePt t="83474" x="4430713" y="3454400"/>
          <p14:tracePt t="83481" x="4418013" y="3454400"/>
          <p14:tracePt t="83497" x="4418013" y="3441700"/>
          <p14:tracePt t="83504" x="4406900" y="3441700"/>
          <p14:tracePt t="83519" x="4406900" y="3429000"/>
          <p14:tracePt t="83527" x="4394200" y="3429000"/>
          <p14:tracePt t="83534" x="4394200" y="3416300"/>
          <p14:tracePt t="83559" x="4381500" y="3416300"/>
          <p14:tracePt t="83565" x="4381500" y="3403600"/>
          <p14:tracePt t="83571" x="4368800" y="3403600"/>
          <p14:tracePt t="83587" x="4356100" y="3403600"/>
          <p14:tracePt t="83594" x="4356100" y="3390900"/>
          <p14:tracePt t="83610" x="4343400" y="3378200"/>
          <p14:tracePt t="83627" x="4343400" y="3367088"/>
          <p14:tracePt t="83647" x="4330700" y="3367088"/>
          <p14:tracePt t="83661" x="4318000" y="3354388"/>
          <p14:tracePt t="83677" x="4318000" y="3341688"/>
          <p14:tracePt t="83684" x="4305300" y="3341688"/>
          <p14:tracePt t="83693" x="4294188" y="3328988"/>
          <p14:tracePt t="83699" x="4281488" y="3328988"/>
          <p14:tracePt t="83709" x="4281488" y="3316288"/>
          <p14:tracePt t="83713" x="4281488" y="3303588"/>
          <p14:tracePt t="83721" x="4268788" y="3290888"/>
          <p14:tracePt t="83729" x="4268788" y="3278188"/>
          <p14:tracePt t="83743" x="4256088" y="3267075"/>
          <p14:tracePt t="83760" x="4256088" y="3254375"/>
          <p14:tracePt t="83766" x="4243388" y="3241675"/>
          <p14:tracePt t="83777" x="4230688" y="3228975"/>
          <p14:tracePt t="83781" x="4217988" y="3228975"/>
          <p14:tracePt t="83788" x="4205288" y="3216275"/>
          <p14:tracePt t="83795" x="4168775" y="3203575"/>
          <p14:tracePt t="83804" x="4143375" y="3190875"/>
          <p14:tracePt t="83813" x="4092575" y="3165475"/>
          <p14:tracePt t="83817" x="4056063" y="3154363"/>
          <p14:tracePt t="83826" x="4017963" y="3141663"/>
          <p14:tracePt t="83832" x="3979863" y="3128963"/>
          <p14:tracePt t="83843" x="3956050" y="3128963"/>
          <p14:tracePt t="83848" x="3917950" y="3128963"/>
          <p14:tracePt t="83855" x="3905250" y="3128963"/>
          <p14:tracePt t="83863" x="3892550" y="3128963"/>
          <p14:tracePt t="83871" x="3879850" y="3128963"/>
          <p14:tracePt t="83884" x="3867150" y="3128963"/>
          <p14:tracePt t="83895" x="3856038" y="3128963"/>
          <p14:tracePt t="83900" x="3843338" y="3141663"/>
          <p14:tracePt t="83915" x="3830638" y="3154363"/>
          <p14:tracePt t="83925" x="3817938" y="3154363"/>
          <p14:tracePt t="83929" x="3805238" y="3165475"/>
          <p14:tracePt t="83938" x="3805238" y="3178175"/>
          <p14:tracePt t="83945" x="3779838" y="3178175"/>
          <p14:tracePt t="83952" x="3767138" y="3190875"/>
          <p14:tracePt t="83968" x="3756025" y="3216275"/>
          <p14:tracePt t="83977" x="3743325" y="3216275"/>
          <p14:tracePt t="83981" x="3730625" y="3241675"/>
          <p14:tracePt t="83991" x="3705225" y="3241675"/>
          <p14:tracePt t="83997" x="3679825" y="3267075"/>
          <p14:tracePt t="84003" x="3667125" y="3278188"/>
          <p14:tracePt t="84012" x="3643313" y="3316288"/>
          <p14:tracePt t="84027" x="3617913" y="3328988"/>
          <p14:tracePt t="84034" x="3592513" y="3341688"/>
          <p14:tracePt t="84042" x="3592513" y="3354388"/>
          <p14:tracePt t="84049" x="3579813" y="3367088"/>
          <p14:tracePt t="84059" x="3567113" y="3378200"/>
          <p14:tracePt t="84063" x="3567113" y="3390900"/>
          <p14:tracePt t="84072" x="3554413" y="3390900"/>
          <p14:tracePt t="84079" x="3554413" y="3403600"/>
          <p14:tracePt t="84086" x="3541713" y="3416300"/>
          <p14:tracePt t="84094" x="3530600" y="3416300"/>
          <p14:tracePt t="84101" x="3517900" y="3429000"/>
          <p14:tracePt t="84116" x="3505200" y="3441700"/>
          <p14:tracePt t="84124" x="3505200" y="3467100"/>
          <p14:tracePt t="84131" x="3492500" y="3490913"/>
          <p14:tracePt t="84144" x="3479800" y="3529013"/>
          <p14:tracePt t="84146" x="3479800" y="3579813"/>
          <p14:tracePt t="84154" x="3467100" y="3641725"/>
          <p14:tracePt t="84161" x="3467100" y="3692525"/>
          <p14:tracePt t="84169" x="3467100" y="3716338"/>
          <p14:tracePt t="84176" x="3467100" y="3741738"/>
          <p14:tracePt t="84183" x="3467100" y="3779838"/>
          <p14:tracePt t="84193" x="3467100" y="3792538"/>
          <p14:tracePt t="84208" x="3467100" y="3803650"/>
          <p14:tracePt t="84213" x="3467100" y="3816350"/>
          <p14:tracePt t="84221" x="3467100" y="3829050"/>
          <p14:tracePt t="84228" x="3467100" y="3841750"/>
          <p14:tracePt t="84244" x="3467100" y="3854450"/>
          <p14:tracePt t="84260" x="3467100" y="3867150"/>
          <p14:tracePt t="84264" x="3467100" y="3879850"/>
          <p14:tracePt t="84281" x="3479800" y="3892550"/>
          <p14:tracePt t="84288" x="3492500" y="3905250"/>
          <p14:tracePt t="84295" x="3517900" y="3929063"/>
          <p14:tracePt t="84303" x="3541713" y="3967163"/>
          <p14:tracePt t="84310" x="3554413" y="3979863"/>
          <p14:tracePt t="84318" x="3579813" y="3992563"/>
          <p14:tracePt t="84327" x="3592513" y="4029075"/>
          <p14:tracePt t="84332" x="3630613" y="4054475"/>
          <p14:tracePt t="84341" x="3643313" y="4067175"/>
          <p14:tracePt t="84348" x="3654425" y="4105275"/>
          <p14:tracePt t="84354" x="3667125" y="4141788"/>
          <p14:tracePt t="84362" x="3692525" y="4154488"/>
          <p14:tracePt t="84370" x="3717925" y="4179888"/>
          <p14:tracePt t="84377" x="3743325" y="4230688"/>
          <p14:tracePt t="84385" x="3756025" y="4241800"/>
          <p14:tracePt t="84393" x="3779838" y="4267200"/>
          <p14:tracePt t="84399" x="3830638" y="4305300"/>
          <p14:tracePt t="84408" x="3867150" y="4341813"/>
          <p14:tracePt t="84415" x="3943350" y="4392613"/>
          <p14:tracePt t="84424" x="3979863" y="4418013"/>
          <p14:tracePt t="84429" x="4017963" y="4443413"/>
          <p14:tracePt t="84437" x="4056063" y="4454525"/>
          <p14:tracePt t="84444" x="4081463" y="4479925"/>
          <p14:tracePt t="84451" x="4117975" y="4479925"/>
          <p14:tracePt t="84461" x="4143375" y="4505325"/>
          <p14:tracePt t="84466" x="4156075" y="4518025"/>
          <p14:tracePt t="84476" x="4181475" y="4518025"/>
          <p14:tracePt t="84482" x="4192588" y="4518025"/>
          <p14:tracePt t="84493" x="4217988" y="4518025"/>
          <p14:tracePt t="84496" x="4230688" y="4530725"/>
          <p14:tracePt t="84504" x="4268788" y="4530725"/>
          <p14:tracePt t="84513" x="4281488" y="4530725"/>
          <p14:tracePt t="84519" x="4318000" y="4530725"/>
          <p14:tracePt t="84527" x="4343400" y="4530725"/>
          <p14:tracePt t="84534" x="4368800" y="4530725"/>
          <p14:tracePt t="84543" x="4394200" y="4530725"/>
          <p14:tracePt t="84549" x="4418013" y="4530725"/>
          <p14:tracePt t="84559" x="4430713" y="4530725"/>
          <p14:tracePt t="84563" x="4443413" y="4530725"/>
          <p14:tracePt t="84570" x="4456113" y="4530725"/>
          <p14:tracePt t="84583" x="4468813" y="4530725"/>
          <p14:tracePt t="84594" x="4481513" y="4530725"/>
          <p14:tracePt t="84603" x="4494213" y="4530725"/>
          <p14:tracePt t="84670" x="4506913" y="4530725"/>
          <p14:tracePt t="84795" x="4518025" y="4530725"/>
          <p14:tracePt t="85663" x="4468813" y="4530725"/>
          <p14:tracePt t="85673" x="4406900" y="4518025"/>
          <p14:tracePt t="85678" x="4343400" y="4505325"/>
          <p14:tracePt t="85685" x="4294188" y="4505325"/>
          <p14:tracePt t="85692" x="4243388" y="4492625"/>
          <p14:tracePt t="85700" x="4156075" y="4467225"/>
          <p14:tracePt t="85708" x="4068763" y="4430713"/>
          <p14:tracePt t="85715" x="3930650" y="4367213"/>
          <p14:tracePt t="85724" x="3856038" y="4330700"/>
          <p14:tracePt t="85730" x="3717925" y="4267200"/>
          <p14:tracePt t="85740" x="3617913" y="4230688"/>
          <p14:tracePt t="85746" x="3530600" y="4192588"/>
          <p14:tracePt t="85752" x="3479800" y="4154488"/>
          <p14:tracePt t="85759" x="3417888" y="4117975"/>
          <p14:tracePt t="85767" x="3379788" y="4092575"/>
          <p14:tracePt t="85776" x="3341688" y="4079875"/>
          <p14:tracePt t="85782" x="3292475" y="4054475"/>
          <p14:tracePt t="85792" x="3267075" y="4029075"/>
          <p14:tracePt t="85797" x="3205163" y="4017963"/>
          <p14:tracePt t="85807" x="3167063" y="3992563"/>
          <p14:tracePt t="85812" x="3141663" y="3992563"/>
          <p14:tracePt t="85820" x="3092450" y="3979863"/>
          <p14:tracePt t="85829" x="3054350" y="3954463"/>
          <p14:tracePt t="85834" x="2992438" y="3916363"/>
          <p14:tracePt t="85843" x="2967038" y="3916363"/>
          <p14:tracePt t="85849" x="2928938" y="3892550"/>
          <p14:tracePt t="85858" x="2890838" y="3867150"/>
          <p14:tracePt t="85865" x="2867025" y="3854450"/>
          <p14:tracePt t="85875" x="2841625" y="3829050"/>
          <p14:tracePt t="85879" x="2790825" y="3792538"/>
          <p14:tracePt t="85887" x="2767013" y="3779838"/>
          <p14:tracePt t="85894" x="2741613" y="3729038"/>
          <p14:tracePt t="85901" x="2728913" y="3716338"/>
          <p14:tracePt t="85909" x="2703513" y="3692525"/>
          <p14:tracePt t="85916" x="2678113" y="3679825"/>
          <p14:tracePt t="85925" x="2667000" y="3667125"/>
          <p14:tracePt t="85931" x="2641600" y="3629025"/>
          <p14:tracePt t="85942" x="2616200" y="3616325"/>
          <p14:tracePt t="85946" x="2603500" y="3590925"/>
          <p14:tracePt t="85956" x="2578100" y="3590925"/>
          <p14:tracePt t="85961" x="2578100" y="3579813"/>
          <p14:tracePt t="85974" x="2565400" y="3579813"/>
          <p14:tracePt t="85976" x="2554288" y="3554413"/>
          <p14:tracePt t="85984" x="2541588" y="3554413"/>
          <p14:tracePt t="85992" x="2528888" y="3541713"/>
          <p14:tracePt t="86000" x="2516188" y="3541713"/>
          <p14:tracePt t="86014" x="2503488" y="3541713"/>
          <p14:tracePt t="86026" x="2503488" y="3529013"/>
          <p14:tracePt t="86029" x="2490788" y="3529013"/>
          <p14:tracePt t="86036" x="2490788" y="3516313"/>
          <p14:tracePt t="86044" x="2478088" y="3516313"/>
          <p14:tracePt t="86051" x="2452688" y="3516313"/>
          <p14:tracePt t="86059" x="2452688" y="3503613"/>
          <p14:tracePt t="86066" x="2428875" y="3503613"/>
          <p14:tracePt t="86074" x="2416175" y="3479800"/>
          <p14:tracePt t="86081" x="2403475" y="3479800"/>
          <p14:tracePt t="86089" x="2390775" y="3479800"/>
          <p14:tracePt t="86096" x="2378075" y="3467100"/>
          <p14:tracePt t="86107" x="2352675" y="3467100"/>
          <p14:tracePt t="86110" x="2352675" y="3454400"/>
          <p14:tracePt t="86119" x="2339975" y="3454400"/>
          <p14:tracePt t="86134" x="2328863" y="3454400"/>
          <p14:tracePt t="86149" x="2316163" y="3441700"/>
          <p14:tracePt t="86158" x="2303463" y="3441700"/>
          <p14:tracePt t="86163" x="2290763" y="3441700"/>
          <p14:tracePt t="86179" x="2278063" y="3441700"/>
          <p14:tracePt t="86193" x="2265363" y="3429000"/>
          <p14:tracePt t="86208" x="2252663" y="3429000"/>
          <p14:tracePt t="86231" x="2252663" y="3416300"/>
          <p14:tracePt t="86268" x="2239963" y="3416300"/>
          <p14:tracePt t="86306" x="2228850" y="3403600"/>
          <p14:tracePt t="86343" x="2228850" y="3390900"/>
          <p14:tracePt t="86358" x="2228850" y="3378200"/>
          <p14:tracePt t="86396" x="2228850" y="3367088"/>
          <p14:tracePt t="86417" x="2228850" y="3354388"/>
          <p14:tracePt t="86440" x="2228850" y="3341688"/>
          <p14:tracePt t="86448" x="2228850" y="3328988"/>
          <p14:tracePt t="86455" x="2228850" y="3316288"/>
          <p14:tracePt t="86485" x="2228850" y="3303588"/>
          <p14:tracePt t="86507" x="2216150" y="3303588"/>
          <p14:tracePt t="86515" x="2216150" y="3290888"/>
          <p14:tracePt t="86538" x="2216150" y="3278188"/>
          <p14:tracePt t="86544" x="2203450" y="3278188"/>
          <p14:tracePt t="86566" x="2190750" y="3228975"/>
          <p14:tracePt t="86575" x="2178050" y="3228975"/>
          <p14:tracePt t="86590" x="2178050" y="3216275"/>
          <p14:tracePt t="86597" x="2165350" y="3216275"/>
          <p14:tracePt t="86608" x="2152650" y="3216275"/>
          <p14:tracePt t="86612" x="2139950" y="3216275"/>
          <p14:tracePt t="86619" x="2127250" y="3216275"/>
          <p14:tracePt t="86626" x="2116138" y="3216275"/>
          <p14:tracePt t="86634" x="2090738" y="3216275"/>
          <p14:tracePt t="86641" x="2052638" y="3216275"/>
          <p14:tracePt t="86658" x="2039938" y="3216275"/>
          <p14:tracePt t="86664" x="2027238" y="3216275"/>
          <p14:tracePt t="86673" x="2014538" y="3216275"/>
          <p14:tracePt t="86686" x="2003425" y="3216275"/>
          <p14:tracePt t="86693" x="1990725" y="3216275"/>
          <p14:tracePt t="86716" x="1978025" y="3216275"/>
          <p14:tracePt t="86724" x="1978025" y="3228975"/>
          <p14:tracePt t="86731" x="1952625" y="3241675"/>
          <p14:tracePt t="86746" x="1927225" y="3254375"/>
          <p14:tracePt t="86759" x="1890713" y="3267075"/>
          <p14:tracePt t="86760" x="1878013" y="3267075"/>
          <p14:tracePt t="86768" x="1878013" y="3278188"/>
          <p14:tracePt t="86776" x="1878013" y="3290888"/>
          <p14:tracePt t="86783" x="1865313" y="3290888"/>
          <p14:tracePt t="86798" x="1852613" y="3303588"/>
          <p14:tracePt t="86821" x="1827213" y="3316288"/>
          <p14:tracePt t="86835" x="1827213" y="3328988"/>
          <p14:tracePt t="86842" x="1814513" y="3341688"/>
          <p14:tracePt t="86858" x="1790700" y="3367088"/>
          <p14:tracePt t="86865" x="1778000" y="3378200"/>
          <p14:tracePt t="86873" x="1752600" y="3403600"/>
          <p14:tracePt t="86881" x="1739900" y="3416300"/>
          <p14:tracePt t="86890" x="1727200" y="3429000"/>
          <p14:tracePt t="86895" x="1714500" y="3429000"/>
          <p14:tracePt t="86902" x="1714500" y="3441700"/>
          <p14:tracePt t="86910" x="1701800" y="3441700"/>
          <p14:tracePt t="86918" x="1701800" y="3454400"/>
          <p14:tracePt t="86933" x="1689100" y="3454400"/>
          <p14:tracePt t="86941" x="1689100" y="3467100"/>
          <p14:tracePt t="86948" x="1689100" y="3479800"/>
          <p14:tracePt t="86964" x="1677988" y="3479800"/>
          <p14:tracePt t="86974" x="1677988" y="3503613"/>
          <p14:tracePt t="86978" x="1665288" y="3503613"/>
          <p14:tracePt t="86989" x="1652588" y="3529013"/>
          <p14:tracePt t="87007" x="1652588" y="3579813"/>
          <p14:tracePt t="87008" x="1639888" y="3616325"/>
          <p14:tracePt t="87024" x="1639888" y="3654425"/>
          <p14:tracePt t="87030" x="1639888" y="3679825"/>
          <p14:tracePt t="87040" x="1639888" y="3703638"/>
          <p14:tracePt t="87045" x="1639888" y="3716338"/>
          <p14:tracePt t="87067" x="1639888" y="3729038"/>
          <p14:tracePt t="87083" x="1639888" y="3754438"/>
          <p14:tracePt t="87097" x="1639888" y="3767138"/>
          <p14:tracePt t="87105" x="1652588" y="3792538"/>
          <p14:tracePt t="87123" x="1652588" y="3803650"/>
          <p14:tracePt t="87127" x="1665288" y="3803650"/>
          <p14:tracePt t="87135" x="1677988" y="3841750"/>
          <p14:tracePt t="87142" x="1689100" y="3841750"/>
          <p14:tracePt t="87149" x="1689100" y="3854450"/>
          <p14:tracePt t="87158" x="1701800" y="3867150"/>
          <p14:tracePt t="87174" x="1714500" y="3879850"/>
          <p14:tracePt t="87197" x="1714500" y="3892550"/>
          <p14:tracePt t="87212" x="1714500" y="3905250"/>
          <p14:tracePt t="87227" x="1714500" y="3916363"/>
          <p14:tracePt t="87233" x="1727200" y="3929063"/>
          <p14:tracePt t="87250" x="1752600" y="3941763"/>
          <p14:tracePt t="87257" x="1765300" y="3967163"/>
          <p14:tracePt t="87264" x="1778000" y="3992563"/>
          <p14:tracePt t="87271" x="1790700" y="4005263"/>
          <p14:tracePt t="87280" x="1801813" y="4005263"/>
          <p14:tracePt t="87290" x="1814513" y="4017963"/>
          <p14:tracePt t="87295" x="1839913" y="4029075"/>
          <p14:tracePt t="87300" x="1852613" y="4054475"/>
          <p14:tracePt t="87309" x="1878013" y="4054475"/>
          <p14:tracePt t="87317" x="1903413" y="4079875"/>
          <p14:tracePt t="87328" x="1927225" y="4092575"/>
          <p14:tracePt t="87333" x="1952625" y="4092575"/>
          <p14:tracePt t="87344" x="1965325" y="4105275"/>
          <p14:tracePt t="87351" x="1978025" y="4105275"/>
          <p14:tracePt t="87358" x="2014538" y="4105275"/>
          <p14:tracePt t="87366" x="2039938" y="4105275"/>
          <p14:tracePt t="87372" x="2078038" y="4105275"/>
          <p14:tracePt t="87381" x="2103438" y="4105275"/>
          <p14:tracePt t="87390" x="2116138" y="4105275"/>
          <p14:tracePt t="87397" x="2127250" y="4105275"/>
          <p14:tracePt t="87406" x="2139950" y="4105275"/>
          <p14:tracePt t="87412" x="2165350" y="4105275"/>
          <p14:tracePt t="87418" x="2190750" y="4105275"/>
          <p14:tracePt t="87428" x="2216150" y="4092575"/>
          <p14:tracePt t="87433" x="2239963" y="4067175"/>
          <p14:tracePt t="87443" x="2252663" y="4067175"/>
          <p14:tracePt t="87450" x="2278063" y="4054475"/>
          <p14:tracePt t="87458" x="2303463" y="4041775"/>
          <p14:tracePt t="87472" x="2316163" y="4029075"/>
          <p14:tracePt t="87490" x="2328863" y="4017963"/>
          <p14:tracePt t="87505" x="2352675" y="4017963"/>
          <p14:tracePt t="87523" x="2365375" y="4005263"/>
          <p14:tracePt t="87532" x="2378075" y="3992563"/>
          <p14:tracePt t="87541" x="2390775" y="3967163"/>
          <p14:tracePt t="87549" x="2416175" y="3954463"/>
          <p14:tracePt t="87559" x="2441575" y="3929063"/>
          <p14:tracePt t="87564" x="2452688" y="3916363"/>
          <p14:tracePt t="87573" x="2452688" y="3892550"/>
          <p14:tracePt t="87583" x="2465388" y="3867150"/>
          <p14:tracePt t="87590" x="2478088" y="3867150"/>
          <p14:tracePt t="87598" x="2478088" y="3854450"/>
          <p14:tracePt t="87607" x="2478088" y="3841750"/>
          <p14:tracePt t="87612" x="2478088" y="3816350"/>
          <p14:tracePt t="87624" x="2478088" y="3803650"/>
          <p14:tracePt t="87627" x="2490788" y="3779838"/>
          <p14:tracePt t="87633" x="2490788" y="3754438"/>
          <p14:tracePt t="87643" x="2490788" y="3703638"/>
          <p14:tracePt t="87648" x="2490788" y="3692525"/>
          <p14:tracePt t="87659" x="2490788" y="3679825"/>
          <p14:tracePt t="87667" x="2490788" y="3641725"/>
          <p14:tracePt t="87673" x="2490788" y="3616325"/>
          <p14:tracePt t="87689" x="2490788" y="3603625"/>
          <p14:tracePt t="87707" x="2490788" y="3590925"/>
          <p14:tracePt t="87729" x="2490788" y="3579813"/>
          <p14:tracePt t="87734" x="2490788" y="3567113"/>
          <p14:tracePt t="87745" x="2478088" y="3541713"/>
          <p14:tracePt t="87751" x="2465388" y="3529013"/>
          <p14:tracePt t="87759" x="2465388" y="3516313"/>
          <p14:tracePt t="87767" x="2452688" y="3490913"/>
          <p14:tracePt t="87777" x="2441575" y="3467100"/>
          <p14:tracePt t="87784" x="2428875" y="3454400"/>
          <p14:tracePt t="87791" x="2416175" y="3454400"/>
          <p14:tracePt t="87800" x="2416175" y="3441700"/>
          <p14:tracePt t="87808" x="2416175" y="3429000"/>
          <p14:tracePt t="87812" x="2403475" y="3429000"/>
          <p14:tracePt t="87823" x="2403475" y="3416300"/>
          <p14:tracePt t="87830" x="2403475" y="3403600"/>
          <p14:tracePt t="87839" x="2403475" y="3390900"/>
          <p14:tracePt t="87844" x="2390775" y="3390900"/>
          <p14:tracePt t="87871" x="2378075" y="3378200"/>
          <p14:tracePt t="87877" x="2365375" y="3367088"/>
          <p14:tracePt t="87882" x="2352675" y="3367088"/>
          <p14:tracePt t="87893" x="2352675" y="3354388"/>
          <p14:tracePt t="87900" x="2339975" y="3354388"/>
          <p14:tracePt t="87908" x="2328863" y="3341688"/>
          <p14:tracePt t="87915" x="2316163" y="3341688"/>
          <p14:tracePt t="87923" x="2303463" y="3316288"/>
          <p14:tracePt t="87930" x="2278063" y="3303588"/>
          <p14:tracePt t="87939" x="2252663" y="3303588"/>
          <p14:tracePt t="87945" x="2228850" y="3290888"/>
          <p14:tracePt t="87957" x="2216150" y="3290888"/>
          <p14:tracePt t="87961" x="2178050" y="3290888"/>
          <p14:tracePt t="87967" x="2152650" y="3278188"/>
          <p14:tracePt t="87975" x="2127250" y="3278188"/>
          <p14:tracePt t="87982" x="2116138" y="3278188"/>
          <p14:tracePt t="87990" x="2078038" y="3278188"/>
          <p14:tracePt t="87997" x="2065338" y="3278188"/>
          <p14:tracePt t="88006" x="2039938" y="3278188"/>
          <p14:tracePt t="88023" x="2027238" y="3278188"/>
          <p14:tracePt t="88027" x="2014538" y="3278188"/>
          <p14:tracePt t="88042" x="2003425" y="3278188"/>
          <p14:tracePt t="88049" x="1990725" y="3278188"/>
          <p14:tracePt t="88064" x="1978025" y="3278188"/>
          <p14:tracePt t="88079" x="1965325" y="3278188"/>
          <p14:tracePt t="88116" x="1939925" y="3278188"/>
          <p14:tracePt t="88176" x="1927225" y="3278188"/>
          <p14:tracePt t="88228" x="1914525" y="3278188"/>
          <p14:tracePt t="88237" x="1903413" y="3278188"/>
          <p14:tracePt t="88252" x="1890713" y="3278188"/>
          <p14:tracePt t="88264" x="1878013" y="3278188"/>
          <p14:tracePt t="88272" x="1865313" y="3278188"/>
          <p14:tracePt t="88280" x="1852613" y="3278188"/>
          <p14:tracePt t="88289" x="1827213" y="3278188"/>
          <p14:tracePt t="88293" x="1814513" y="3278188"/>
          <p14:tracePt t="88301" x="1790700" y="3278188"/>
          <p14:tracePt t="88310" x="1778000" y="3278188"/>
          <p14:tracePt t="88316" x="1765300" y="3278188"/>
          <p14:tracePt t="88324" x="1739900" y="3278188"/>
          <p14:tracePt t="88340" x="1727200" y="3278188"/>
          <p14:tracePt t="88347" x="1714500" y="3278188"/>
          <p14:tracePt t="88355" x="1701800" y="3278188"/>
          <p14:tracePt t="88373" x="1689100" y="3278188"/>
          <p14:tracePt t="88377" x="1677988" y="3278188"/>
          <p14:tracePt t="88384" x="1665288" y="3278188"/>
          <p14:tracePt t="88391" x="1652588" y="3278188"/>
          <p14:tracePt t="88399" x="1639888" y="3278188"/>
          <p14:tracePt t="88406" x="1627188" y="3278188"/>
          <p14:tracePt t="88414" x="1614488" y="3278188"/>
          <p14:tracePt t="88423" x="1601788" y="3278188"/>
          <p14:tracePt t="88428" x="1589088" y="3278188"/>
          <p14:tracePt t="88437" x="1577975" y="3278188"/>
          <p14:tracePt t="88443" x="1565275" y="3278188"/>
          <p14:tracePt t="88451" x="1552575" y="3278188"/>
          <p14:tracePt t="88458" x="1539875" y="3278188"/>
          <p14:tracePt t="88466" x="1527175" y="3278188"/>
          <p14:tracePt t="88473" x="1514475" y="3278188"/>
          <p14:tracePt t="88481" x="1514475" y="3267075"/>
          <p14:tracePt t="88489" x="1501775" y="3267075"/>
          <p14:tracePt t="88495" x="1489075" y="3267075"/>
          <p14:tracePt t="88506" x="1476375" y="3254375"/>
          <p14:tracePt t="88523" x="1465263" y="3241675"/>
          <p14:tracePt t="88532" x="1452563" y="3228975"/>
          <p14:tracePt t="88540" x="1439863" y="3228975"/>
          <p14:tracePt t="88555" x="1427163" y="3228975"/>
          <p14:tracePt t="88562" x="1414463" y="3228975"/>
          <p14:tracePt t="88586" x="1401763" y="3216275"/>
          <p14:tracePt t="88622" x="1389063" y="3216275"/>
          <p14:tracePt t="88629" x="1389063" y="3203575"/>
          <p14:tracePt t="88658" x="1376363" y="3203575"/>
          <p14:tracePt t="88704" x="1363663" y="3203575"/>
          <p14:tracePt t="88733" x="1352550" y="3203575"/>
          <p14:tracePt t="88748" x="1352550" y="3190875"/>
          <p14:tracePt t="88755" x="1339850" y="3190875"/>
          <p14:tracePt t="88808" x="1327150" y="3190875"/>
          <p14:tracePt t="88837" x="1327150" y="3178175"/>
          <p14:tracePt t="89179" x="1327150" y="3190875"/>
          <p14:tracePt t="89195" x="1339850" y="3203575"/>
          <p14:tracePt t="89203" x="1339850" y="3216275"/>
          <p14:tracePt t="89224" x="1352550" y="3216275"/>
          <p14:tracePt t="89231" x="1401763" y="3216275"/>
          <p14:tracePt t="89238" x="1401763" y="3228975"/>
          <p14:tracePt t="89254" x="1414463" y="3228975"/>
          <p14:tracePt t="89270" x="1414463" y="3241675"/>
          <p14:tracePt t="89275" x="1427163" y="3254375"/>
          <p14:tracePt t="89297" x="1439863" y="3267075"/>
          <p14:tracePt t="89321" x="1439863" y="3278188"/>
          <p14:tracePt t="89329" x="1465263" y="3278188"/>
          <p14:tracePt t="89340" x="1465263" y="3290888"/>
          <p14:tracePt t="89343" x="1476375" y="3303588"/>
          <p14:tracePt t="89365" x="1489075" y="3303588"/>
          <p14:tracePt t="89372" x="1501775" y="3316288"/>
          <p14:tracePt t="89388" x="1514475" y="3316288"/>
          <p14:tracePt t="89394" x="1514475" y="3328988"/>
          <p14:tracePt t="89405" x="1539875" y="3328988"/>
          <p14:tracePt t="89421" x="1552575" y="3328988"/>
          <p14:tracePt t="89431" x="1552575" y="3341688"/>
          <p14:tracePt t="89439" x="1565275" y="3341688"/>
          <p14:tracePt t="89454" x="1577975" y="3341688"/>
          <p14:tracePt t="89462" x="1589088" y="3354388"/>
          <p14:tracePt t="89485" x="1601788" y="3354388"/>
          <p14:tracePt t="89491" x="1614488" y="3367088"/>
          <p14:tracePt t="89518" x="1627188" y="3367088"/>
          <p14:tracePt t="89528" x="1639888" y="3367088"/>
          <p14:tracePt t="89558" x="1652588" y="3367088"/>
          <p14:tracePt t="89566" x="1652588" y="3378200"/>
          <p14:tracePt t="89588" x="1665288" y="3378200"/>
          <p14:tracePt t="89604" x="1665288" y="3390900"/>
          <p14:tracePt t="89610" x="1677988" y="3390900"/>
          <p14:tracePt t="89625" x="1689100" y="3390900"/>
          <p14:tracePt t="89677" x="1689100" y="3403600"/>
          <p14:tracePt t="89692" x="1701800" y="3403600"/>
          <p14:tracePt t="89774" x="1714500" y="3403600"/>
          <p14:tracePt t="89803" x="1727200" y="3403600"/>
          <p14:tracePt t="89916" x="1714500" y="3403600"/>
          <p14:tracePt t="89938" x="1714500" y="3390900"/>
          <p14:tracePt t="89945" x="1701800" y="3390900"/>
          <p14:tracePt t="89954" x="1701800" y="3378200"/>
          <p14:tracePt t="89969" x="1689100" y="3378200"/>
          <p14:tracePt t="89975" x="1665288" y="3367088"/>
          <p14:tracePt t="89983" x="1652588" y="3341688"/>
          <p14:tracePt t="89989" x="1639888" y="3328988"/>
          <p14:tracePt t="89997" x="1627188" y="3303588"/>
          <p14:tracePt t="90005" x="1577975" y="3278188"/>
          <p14:tracePt t="90011" x="1577975" y="3254375"/>
          <p14:tracePt t="90022" x="1552575" y="3241675"/>
          <p14:tracePt t="90026" x="1539875" y="3216275"/>
          <p14:tracePt t="90037" x="1514475" y="3190875"/>
          <p14:tracePt t="90048" x="1489075" y="3165475"/>
          <p14:tracePt t="90057" x="1476375" y="3154363"/>
          <p14:tracePt t="90064" x="1476375" y="3141663"/>
          <p14:tracePt t="90071" x="1465263" y="3128963"/>
          <p14:tracePt t="90077" x="1452563" y="3116263"/>
          <p14:tracePt t="90087" x="1427163" y="3116263"/>
          <p14:tracePt t="90092" x="1414463" y="3103563"/>
          <p14:tracePt t="90104" x="1401763" y="3103563"/>
          <p14:tracePt t="90108" x="1339850" y="3154363"/>
          <p14:tracePt t="90125" x="1339850" y="3141663"/>
          <p14:tracePt t="90143" x="1339850" y="3128963"/>
          <p14:tracePt t="90197" x="1339850" y="3116263"/>
          <p14:tracePt t="90210" x="1327150" y="3116263"/>
          <p14:tracePt t="90228" x="1327150" y="3103563"/>
          <p14:tracePt t="90234" x="1314450" y="3103563"/>
          <p14:tracePt t="90241" x="1314450" y="3090863"/>
          <p14:tracePt t="90283" x="1314450" y="3078163"/>
          <p14:tracePt t="90294" x="1301750" y="3065463"/>
          <p14:tracePt t="90321" x="1289050" y="3065463"/>
          <p14:tracePt t="90397" x="1276350" y="3065463"/>
          <p14:tracePt t="90426" x="1276350" y="3054350"/>
          <p14:tracePt t="90510" x="1276350" y="3041650"/>
          <p14:tracePt t="90566" x="1263650" y="3041650"/>
          <p14:tracePt t="90572" x="1252538" y="3041650"/>
          <p14:tracePt t="90580" x="1239838" y="3041650"/>
          <p14:tracePt t="90595" x="1227138" y="3041650"/>
          <p14:tracePt t="90619" x="1214438" y="3041650"/>
          <p14:tracePt t="90625" x="1201738" y="3041650"/>
          <p14:tracePt t="90655" x="1189038" y="3054350"/>
          <p14:tracePt t="90677" x="1176338" y="3065463"/>
          <p14:tracePt t="90690" x="1176338" y="3078163"/>
          <p14:tracePt t="90708" x="1163638" y="3090863"/>
          <p14:tracePt t="90715" x="1163638" y="3103563"/>
          <p14:tracePt t="90723" x="1163638" y="3116263"/>
          <p14:tracePt t="90738" x="1150938" y="3128963"/>
          <p14:tracePt t="90754" x="1150938" y="3141663"/>
          <p14:tracePt t="90768" x="1150938" y="3154363"/>
          <p14:tracePt t="90775" x="1150938" y="3165475"/>
          <p14:tracePt t="90797" x="1150938" y="3178175"/>
          <p14:tracePt t="90835" x="1150938" y="3190875"/>
          <p14:tracePt t="90864" x="1150938" y="3203575"/>
          <p14:tracePt t="90932" x="1163638" y="3203575"/>
          <p14:tracePt t="91006" x="1176338" y="3203575"/>
          <p14:tracePt t="91042" x="1189038" y="3203575"/>
          <p14:tracePt t="91096" x="1189038" y="3216275"/>
          <p14:tracePt t="91186" x="1189038" y="3228975"/>
          <p14:tracePt t="91193" x="1201738" y="3228975"/>
          <p14:tracePt t="91223" x="1214438" y="3228975"/>
          <p14:tracePt t="91238" x="1214438" y="3241675"/>
          <p14:tracePt t="91253" x="1227138" y="3254375"/>
          <p14:tracePt t="91260" x="1227138" y="3267075"/>
          <p14:tracePt t="91276" x="1239838" y="3278188"/>
          <p14:tracePt t="91284" x="1252538" y="3290888"/>
          <p14:tracePt t="91290" x="1263650" y="3290888"/>
          <p14:tracePt t="91298" x="1276350" y="3303588"/>
          <p14:tracePt t="91305" x="1289050" y="3303588"/>
          <p14:tracePt t="91312" x="1314450" y="3341688"/>
          <p14:tracePt t="91321" x="1339850" y="3354388"/>
          <p14:tracePt t="91328" x="1363663" y="3378200"/>
          <p14:tracePt t="91336" x="1389063" y="3390900"/>
          <p14:tracePt t="91343" x="1401763" y="3403600"/>
          <p14:tracePt t="91351" x="1439863" y="3416300"/>
          <p14:tracePt t="91358" x="1476375" y="3454400"/>
          <p14:tracePt t="91367" x="1489075" y="3467100"/>
          <p14:tracePt t="91372" x="1527175" y="3490913"/>
          <p14:tracePt t="91380" x="1552575" y="3490913"/>
          <p14:tracePt t="91387" x="1565275" y="3516313"/>
          <p14:tracePt t="91394" x="1589088" y="3541713"/>
          <p14:tracePt t="91404" x="1627188" y="3554413"/>
          <p14:tracePt t="91409" x="1639888" y="3579813"/>
          <p14:tracePt t="91420" x="1652588" y="3590925"/>
          <p14:tracePt t="91425" x="1677988" y="3629025"/>
          <p14:tracePt t="91434" x="1689100" y="3641725"/>
          <p14:tracePt t="91439" x="1727200" y="3654425"/>
          <p14:tracePt t="91446" x="1727200" y="3667125"/>
          <p14:tracePt t="91455" x="1739900" y="3679825"/>
          <p14:tracePt t="91469" x="1752600" y="3692525"/>
          <p14:tracePt t="91477" x="1752600" y="3703638"/>
          <p14:tracePt t="91487" x="1765300" y="3716338"/>
          <p14:tracePt t="91491" x="1778000" y="3716338"/>
          <p14:tracePt t="91503" x="1778000" y="3729038"/>
          <p14:tracePt t="91507" x="1790700" y="3729038"/>
          <p14:tracePt t="91517" x="1790700" y="3741738"/>
          <p14:tracePt t="91529" x="1790700" y="3754438"/>
          <p14:tracePt t="91537" x="1801813" y="3754438"/>
          <p14:tracePt t="91544" x="1814513" y="3767138"/>
          <p14:tracePt t="91559" x="1827213" y="3767138"/>
          <p14:tracePt t="91568" x="1852613" y="3767138"/>
          <p14:tracePt t="91574" x="1890713" y="3767138"/>
          <p14:tracePt t="91584" x="1903413" y="3767138"/>
          <p14:tracePt t="91589" x="1927225" y="3767138"/>
          <p14:tracePt t="91597" x="1965325" y="3767138"/>
          <p14:tracePt t="91603" x="1978025" y="3767138"/>
          <p14:tracePt t="91612" x="2003425" y="3754438"/>
          <p14:tracePt t="91619" x="2014538" y="3754438"/>
          <p14:tracePt t="91626" x="2039938" y="3754438"/>
          <p14:tracePt t="91636" x="2052638" y="3741738"/>
          <p14:tracePt t="91641" x="2052638" y="3729038"/>
          <p14:tracePt t="91650" x="2065338" y="3729038"/>
          <p14:tracePt t="91664" x="2078038" y="3729038"/>
          <p14:tracePt t="91671" x="2090738" y="3729038"/>
          <p14:tracePt t="91679" x="2090738" y="3716338"/>
          <p14:tracePt t="91694" x="2103438" y="3716338"/>
          <p14:tracePt t="91703" x="2103438" y="3703638"/>
          <p14:tracePt t="91708" x="2116138" y="3692525"/>
          <p14:tracePt t="91719" x="2127250" y="3679825"/>
          <p14:tracePt t="91723" x="2127250" y="3667125"/>
          <p14:tracePt t="91734" x="2127250" y="3654425"/>
          <p14:tracePt t="91738" x="2139950" y="3629025"/>
          <p14:tracePt t="91745" x="2139950" y="3603625"/>
          <p14:tracePt t="91753" x="2139950" y="3590925"/>
          <p14:tracePt t="91761" x="2139950" y="3579813"/>
          <p14:tracePt t="91775" x="2139950" y="3567113"/>
          <p14:tracePt t="91791" x="2139950" y="3554413"/>
          <p14:tracePt t="91803" x="2139950" y="3541713"/>
          <p14:tracePt t="91806" x="2139950" y="3529013"/>
          <p14:tracePt t="91835" x="2139950" y="3516313"/>
          <p14:tracePt t="91853" x="2127250" y="3516313"/>
          <p14:tracePt t="91857" x="2116138" y="3516313"/>
          <p14:tracePt t="91869" x="2116138" y="3503613"/>
          <p14:tracePt t="91873" x="2090738" y="3503613"/>
          <p14:tracePt t="91886" x="2078038" y="3490913"/>
          <p14:tracePt t="91888" x="2065338" y="3490913"/>
          <p14:tracePt t="91896" x="2039938" y="3490913"/>
          <p14:tracePt t="91903" x="2014538" y="3490913"/>
          <p14:tracePt t="91919" x="2003425" y="3490913"/>
          <p14:tracePt t="91935" x="1990725" y="3490913"/>
          <p14:tracePt t="91941" x="1978025" y="3490913"/>
          <p14:tracePt t="91955" x="1965325" y="3490913"/>
          <p14:tracePt t="91969" x="1952625" y="3490913"/>
          <p14:tracePt t="91970" x="1939925" y="3490913"/>
          <p14:tracePt t="91987" x="1927225" y="3490913"/>
          <p14:tracePt t="92003" x="1914525" y="3490913"/>
          <p14:tracePt t="92031" x="1903413" y="3490913"/>
          <p14:tracePt t="92052" x="1890713" y="3490913"/>
          <p14:tracePt t="92060" x="1890713" y="3503613"/>
          <p14:tracePt t="92070" x="1878013" y="3503613"/>
          <p14:tracePt t="92074" x="1878013" y="3516313"/>
          <p14:tracePt t="92085" x="1865313" y="3516313"/>
          <p14:tracePt t="92090" x="1865313" y="3529013"/>
          <p14:tracePt t="92097" x="1865313" y="3541713"/>
          <p14:tracePt t="92104" x="1852613" y="3579813"/>
          <p14:tracePt t="92111" x="1852613" y="3590925"/>
          <p14:tracePt t="92119" x="1839913" y="3590925"/>
          <p14:tracePt t="92126" x="1839913" y="3603625"/>
          <p14:tracePt t="92141" x="1839913" y="3629025"/>
          <p14:tracePt t="92165" x="1839913" y="3641725"/>
          <p14:tracePt t="92172" x="1827213" y="3641725"/>
          <p14:tracePt t="92179" x="1827213" y="3667125"/>
          <p14:tracePt t="92187" x="1827213" y="3679825"/>
          <p14:tracePt t="92194" x="1827213" y="3703638"/>
          <p14:tracePt t="92202" x="1827213" y="3716338"/>
          <p14:tracePt t="92209" x="1827213" y="3729038"/>
          <p14:tracePt t="92218" x="1827213" y="3741738"/>
          <p14:tracePt t="92236" x="1827213" y="3767138"/>
          <p14:tracePt t="92239" x="1827213" y="3779838"/>
          <p14:tracePt t="92262" x="1827213" y="3792538"/>
          <p14:tracePt t="92269" x="1827213" y="3803650"/>
          <p14:tracePt t="92276" x="1839913" y="3803650"/>
          <p14:tracePt t="92291" x="1839913" y="3816350"/>
          <p14:tracePt t="92306" x="1852613" y="3816350"/>
          <p14:tracePt t="92318" x="1865313" y="3841750"/>
          <p14:tracePt t="92320" x="1903413" y="3867150"/>
          <p14:tracePt t="92328" x="1914525" y="3879850"/>
          <p14:tracePt t="92336" x="1927225" y="3892550"/>
          <p14:tracePt t="92343" x="1952625" y="3905250"/>
          <p14:tracePt t="92359" x="1965325" y="3916363"/>
          <p14:tracePt t="92367" x="1978025" y="3916363"/>
          <p14:tracePt t="92385" x="1990725" y="3916363"/>
          <p14:tracePt t="92396" x="1990725" y="3941763"/>
          <p14:tracePt t="92403" x="2003425" y="3941763"/>
          <p14:tracePt t="92425" x="2014538" y="3941763"/>
          <p14:tracePt t="92440" x="2039938" y="3941763"/>
          <p14:tracePt t="92450" x="2078038" y="3941763"/>
          <p14:tracePt t="92456" x="2090738" y="3941763"/>
          <p14:tracePt t="92464" x="2116138" y="3941763"/>
          <p14:tracePt t="92470" x="2152650" y="3929063"/>
          <p14:tracePt t="92478" x="2178050" y="3916363"/>
          <p14:tracePt t="92486" x="2190750" y="3916363"/>
          <p14:tracePt t="92493" x="2203450" y="3916363"/>
          <p14:tracePt t="92502" x="2216150" y="3905250"/>
          <p14:tracePt t="92508" x="2228850" y="3892550"/>
          <p14:tracePt t="92523" x="2239963" y="3892550"/>
          <p14:tracePt t="92545" x="2252663" y="3879850"/>
          <p14:tracePt t="92553" x="2265363" y="3879850"/>
          <p14:tracePt t="92584" x="2278063" y="3867150"/>
          <p14:tracePt t="92599" x="2278063" y="3854450"/>
          <p14:tracePt t="92605" x="2290763" y="3854450"/>
          <p14:tracePt t="92613" x="2303463" y="3841750"/>
          <p14:tracePt t="92628" x="2316163" y="3816350"/>
          <p14:tracePt t="92643" x="2316163" y="3803650"/>
          <p14:tracePt t="92652" x="2328863" y="3803650"/>
          <p14:tracePt t="92668" x="2328863" y="3792538"/>
          <p14:tracePt t="92680" x="2328863" y="3779838"/>
          <p14:tracePt t="92695" x="2339975" y="3767138"/>
          <p14:tracePt t="92717" x="2339975" y="3741738"/>
          <p14:tracePt t="92724" x="2352675" y="3692525"/>
          <p14:tracePt t="92734" x="2352675" y="3667125"/>
          <p14:tracePt t="92739" x="2352675" y="3654425"/>
          <p14:tracePt t="92746" x="2352675" y="3641725"/>
          <p14:tracePt t="92762" x="2352675" y="3629025"/>
          <p14:tracePt t="92778" x="2352675" y="3616325"/>
          <p14:tracePt t="92785" x="2352675" y="3603625"/>
          <p14:tracePt t="92802" x="2352675" y="3590925"/>
          <p14:tracePt t="92807" x="2352675" y="3579813"/>
          <p14:tracePt t="92819" x="2352675" y="3567113"/>
          <p14:tracePt t="92821" x="2352675" y="3554413"/>
          <p14:tracePt t="92832" x="2339975" y="3529013"/>
          <p14:tracePt t="92836" x="2328863" y="3516313"/>
          <p14:tracePt t="92844" x="2328863" y="3503613"/>
          <p14:tracePt t="92860" x="2316163" y="3490913"/>
          <p14:tracePt t="92868" x="2316163" y="3479800"/>
          <p14:tracePt t="92874" x="2303463" y="3479800"/>
          <p14:tracePt t="92885" x="2290763" y="3479800"/>
          <p14:tracePt t="92890" x="2290763" y="3454400"/>
          <p14:tracePt t="92912" x="2278063" y="3441700"/>
          <p14:tracePt t="92927" x="2278063" y="3429000"/>
          <p14:tracePt t="92934" x="2265363" y="3416300"/>
          <p14:tracePt t="92942" x="2252663" y="3403600"/>
          <p14:tracePt t="92949" x="2228850" y="3390900"/>
          <p14:tracePt t="92957" x="2203450" y="3367088"/>
          <p14:tracePt t="92967" x="2190750" y="3367088"/>
          <p14:tracePt t="92971" x="2178050" y="3354388"/>
          <p14:tracePt t="92979" x="2178050" y="3341688"/>
          <p14:tracePt t="92986" x="2139950" y="3328988"/>
          <p14:tracePt t="92994" x="2127250" y="3328988"/>
          <p14:tracePt t="93002" x="2127250" y="3316288"/>
          <p14:tracePt t="93009" x="2116138" y="3316288"/>
          <p14:tracePt t="93024" x="2090738" y="3303588"/>
          <p14:tracePt t="93039" x="2078038" y="3290888"/>
          <p14:tracePt t="93046" x="2065338" y="3290888"/>
          <p14:tracePt t="93054" x="2052638" y="3278188"/>
          <p14:tracePt t="93060" x="2039938" y="3278188"/>
          <p14:tracePt t="93076" x="2027238" y="3278188"/>
          <p14:tracePt t="93090" x="2014538" y="3278188"/>
          <p14:tracePt t="93105" x="2003425" y="3278188"/>
          <p14:tracePt t="93120" x="1990725" y="3278188"/>
          <p14:tracePt t="93129" x="1978025" y="3278188"/>
          <p14:tracePt t="93143" x="1965325" y="3278188"/>
          <p14:tracePt t="93167" x="1952625" y="3278188"/>
          <p14:tracePt t="93181" x="1939925" y="3278188"/>
          <p14:tracePt t="93196" x="1927225" y="3278188"/>
          <p14:tracePt t="93203" x="1914525" y="3278188"/>
          <p14:tracePt t="93226" x="1903413" y="3290888"/>
          <p14:tracePt t="93248" x="1903413" y="3303588"/>
          <p14:tracePt t="93256" x="1890713" y="3303588"/>
          <p14:tracePt t="93270" x="1878013" y="3303588"/>
          <p14:tracePt t="93285" x="1878013" y="3316288"/>
          <p14:tracePt t="93293" x="1865313" y="3316288"/>
          <p14:tracePt t="93300" x="1865313" y="3328988"/>
          <p14:tracePt t="93322" x="1839913" y="3341688"/>
          <p14:tracePt t="93345" x="1827213" y="3341688"/>
          <p14:tracePt t="93352" x="1827213" y="3354388"/>
          <p14:tracePt t="93359" x="1827213" y="3367088"/>
          <p14:tracePt t="93375" x="1827213" y="3403600"/>
          <p14:tracePt t="93392" x="1814513" y="3403600"/>
          <p14:tracePt t="93424" x="1801813" y="3403600"/>
          <p14:tracePt t="93439" x="1801813" y="3416300"/>
          <p14:tracePt t="93445" x="1790700" y="3416300"/>
          <p14:tracePt t="93453" x="1778000" y="3429000"/>
          <p14:tracePt t="93460" x="1765300" y="3441700"/>
          <p14:tracePt t="93476" x="1765300" y="3454400"/>
          <p14:tracePt t="93484" x="1752600" y="3467100"/>
          <p14:tracePt t="93491" x="1739900" y="3467100"/>
          <p14:tracePt t="93499" x="1739900" y="3479800"/>
          <p14:tracePt t="93506" x="1727200" y="3490913"/>
          <p14:tracePt t="93520" x="1714500" y="3503613"/>
          <p14:tracePt t="93532" x="1714500" y="3541713"/>
          <p14:tracePt t="93534" x="1701800" y="3554413"/>
          <p14:tracePt t="93546" x="1701800" y="3567113"/>
          <p14:tracePt t="93552" x="1689100" y="3590925"/>
          <p14:tracePt t="93560" x="1689100" y="3603625"/>
          <p14:tracePt t="93567" x="1677988" y="3629025"/>
          <p14:tracePt t="93575" x="1677988" y="3641725"/>
          <p14:tracePt t="93584" x="1677988" y="3667125"/>
          <p14:tracePt t="93589" x="1677988" y="3679825"/>
          <p14:tracePt t="93601" x="1677988" y="3703638"/>
          <p14:tracePt t="93606" x="1677988" y="3716338"/>
          <p14:tracePt t="93619" x="1677988" y="3729038"/>
          <p14:tracePt t="93637" x="1677988" y="3741738"/>
          <p14:tracePt t="93645" x="1677988" y="3754438"/>
          <p14:tracePt t="93660" x="1677988" y="3767138"/>
          <p14:tracePt t="93667" x="1677988" y="3779838"/>
          <p14:tracePt t="93685" x="1677988" y="3792538"/>
          <p14:tracePt t="93688" x="1677988" y="3803650"/>
          <p14:tracePt t="93707" x="1677988" y="3816350"/>
          <p14:tracePt t="93719" x="1677988" y="3829050"/>
          <p14:tracePt t="93762" x="1677988" y="3854450"/>
          <p14:tracePt t="93769" x="1701800" y="3854450"/>
          <p14:tracePt t="93776" x="1714500" y="3867150"/>
          <p14:tracePt t="93784" x="1727200" y="3879850"/>
          <p14:tracePt t="93791" x="1752600" y="3892550"/>
          <p14:tracePt t="93801" x="1765300" y="3905250"/>
          <p14:tracePt t="93805" x="1790700" y="3916363"/>
          <p14:tracePt t="93817" x="1814513" y="3916363"/>
          <p14:tracePt t="93822" x="1839913" y="3941763"/>
          <p14:tracePt t="93836" x="1852613" y="3941763"/>
          <p14:tracePt t="93837" x="1914525" y="3954463"/>
          <p14:tracePt t="93842" x="1952625" y="3967163"/>
          <p14:tracePt t="93854" x="2003425" y="3967163"/>
          <p14:tracePt t="93861" x="2052638" y="3967163"/>
          <p14:tracePt t="93868" x="2103438" y="3967163"/>
          <p14:tracePt t="93875" x="2127250" y="3967163"/>
          <p14:tracePt t="93884" x="2178050" y="3967163"/>
          <p14:tracePt t="93889" x="2190750" y="3967163"/>
          <p14:tracePt t="93901" x="2228850" y="3967163"/>
          <p14:tracePt t="93907" x="2239963" y="3967163"/>
          <p14:tracePt t="93917" x="2265363" y="3967163"/>
          <p14:tracePt t="93922" x="2278063" y="3967163"/>
          <p14:tracePt t="93928" x="2290763" y="3967163"/>
          <p14:tracePt t="93944" x="2303463" y="3967163"/>
          <p14:tracePt t="93952" x="2316163" y="3967163"/>
          <p14:tracePt t="93959" x="2328863" y="3967163"/>
          <p14:tracePt t="93968" x="2339975" y="3967163"/>
          <p14:tracePt t="93973" x="2352675" y="3967163"/>
          <p14:tracePt t="93989" x="2365375" y="3967163"/>
          <p14:tracePt t="94001" x="2365375" y="3954463"/>
          <p14:tracePt t="94004" x="2378075" y="3941763"/>
          <p14:tracePt t="94019" x="2390775" y="3941763"/>
          <p14:tracePt t="94027" x="2403475" y="3929063"/>
          <p14:tracePt t="94034" x="2416175" y="3929063"/>
          <p14:tracePt t="94041" x="2416175" y="3916363"/>
          <p14:tracePt t="94052" x="2428875" y="3905250"/>
          <p14:tracePt t="94056" x="2441575" y="3892550"/>
          <p14:tracePt t="94066" x="2465388" y="3854450"/>
          <p14:tracePt t="94072" x="2478088" y="3841750"/>
          <p14:tracePt t="94078" x="2516188" y="3816350"/>
          <p14:tracePt t="94086" x="2516188" y="3779838"/>
          <p14:tracePt t="94094" x="2528888" y="3754438"/>
          <p14:tracePt t="94101" x="2541588" y="3741738"/>
          <p14:tracePt t="94109" x="2541588" y="3716338"/>
          <p14:tracePt t="94118" x="2541588" y="3703638"/>
          <p14:tracePt t="94123" x="2541588" y="3679825"/>
          <p14:tracePt t="94134" x="2541588" y="3654425"/>
          <p14:tracePt t="94138" x="2541588" y="3641725"/>
          <p14:tracePt t="94148" x="2541588" y="3603625"/>
          <p14:tracePt t="94153" x="2541588" y="3567113"/>
          <p14:tracePt t="94160" x="2541588" y="3541713"/>
          <p14:tracePt t="94168" x="2528888" y="3516313"/>
          <p14:tracePt t="94175" x="2516188" y="3479800"/>
          <p14:tracePt t="94184" x="2490788" y="3441700"/>
          <p14:tracePt t="94191" x="2478088" y="3390900"/>
          <p14:tracePt t="94201" x="2465388" y="3367088"/>
          <p14:tracePt t="94206" x="2452688" y="3354388"/>
          <p14:tracePt t="94217" x="2428875" y="3328988"/>
          <p14:tracePt t="94220" x="2428875" y="3316288"/>
          <p14:tracePt t="94228" x="2416175" y="3290888"/>
          <p14:tracePt t="94237" x="2403475" y="3278188"/>
          <p14:tracePt t="94243" x="2390775" y="3278188"/>
          <p14:tracePt t="94251" x="2378075" y="3254375"/>
          <p14:tracePt t="94258" x="2352675" y="3254375"/>
          <p14:tracePt t="94268" x="2339975" y="3241675"/>
          <p14:tracePt t="94272" x="2316163" y="3228975"/>
          <p14:tracePt t="94282" x="2303463" y="3216275"/>
          <p14:tracePt t="94288" x="2278063" y="3203575"/>
          <p14:tracePt t="94298" x="2265363" y="3190875"/>
          <p14:tracePt t="94303" x="2239963" y="3190875"/>
          <p14:tracePt t="94311" x="2216150" y="3190875"/>
          <p14:tracePt t="94318" x="2216150" y="3178175"/>
          <p14:tracePt t="94325" x="2190750" y="3178175"/>
          <p14:tracePt t="94339" x="2178050" y="3178175"/>
          <p14:tracePt t="94356" x="2165350" y="3178175"/>
          <p14:tracePt t="94362" x="2152650" y="3178175"/>
          <p14:tracePt t="94370" x="2139950" y="3178175"/>
          <p14:tracePt t="94385" x="2127250" y="3178175"/>
          <p14:tracePt t="94401" x="2116138" y="3178175"/>
          <p14:tracePt t="94416" x="2103438" y="3178175"/>
          <p14:tracePt t="94422" x="2090738" y="3178175"/>
          <p14:tracePt t="94438" x="2078038" y="3178175"/>
          <p14:tracePt t="94490" x="2065338" y="3178175"/>
          <p14:tracePt t="94550" x="2103438" y="3178175"/>
          <p14:tracePt t="94557" x="2178050" y="3165475"/>
          <p14:tracePt t="94565" x="2278063" y="3154363"/>
          <p14:tracePt t="94572" x="2390775" y="3141663"/>
          <p14:tracePt t="94585" x="2541588" y="3128963"/>
          <p14:tracePt t="94586" x="2690813" y="3116263"/>
          <p14:tracePt t="94595" x="2941638" y="3065463"/>
          <p14:tracePt t="94602" x="3128963" y="3041650"/>
          <p14:tracePt t="94609" x="3317875" y="3003550"/>
          <p14:tracePt t="94617" x="3579813" y="2978150"/>
          <p14:tracePt t="94624" x="3779838" y="2928938"/>
          <p14:tracePt t="94633" x="3968750" y="2903538"/>
          <p14:tracePt t="94638" x="4192588" y="2865438"/>
          <p14:tracePt t="94649" x="4381500" y="2852738"/>
          <p14:tracePt t="94654" x="4530725" y="2852738"/>
          <p14:tracePt t="94661" x="4706938" y="2852738"/>
          <p14:tracePt t="94669" x="4843463" y="2852738"/>
          <p14:tracePt t="94677" x="4968875" y="2852738"/>
          <p14:tracePt t="94684" x="5094288" y="2852738"/>
          <p14:tracePt t="94691" x="5194300" y="2878138"/>
          <p14:tracePt t="94700" x="5281613" y="2890838"/>
          <p14:tracePt t="94707" x="5357813" y="2903538"/>
          <p14:tracePt t="94714" x="5407025" y="2928938"/>
          <p14:tracePt t="94719" x="5445125" y="2941638"/>
          <p14:tracePt t="94728" x="5483225" y="2941638"/>
          <p14:tracePt t="94736" x="5507038" y="2952750"/>
          <p14:tracePt t="94744" x="5532438" y="2965450"/>
          <p14:tracePt t="94752" x="5545138" y="2965450"/>
          <p14:tracePt t="94767" x="5570538" y="2965450"/>
          <p14:tracePt t="94769" x="5583238" y="2978150"/>
          <p14:tracePt t="94777" x="5607050" y="2990850"/>
          <p14:tracePt t="94785" x="5657850" y="3041650"/>
          <p14:tracePt t="94792" x="5770563" y="3103563"/>
          <p14:tracePt t="94800" x="5845175" y="3165475"/>
          <p14:tracePt t="94805" x="5921375" y="3228975"/>
          <p14:tracePt t="94816" x="5970588" y="3278188"/>
          <p14:tracePt t="94822" x="6034088" y="3328988"/>
          <p14:tracePt t="94833" x="6057900" y="3354388"/>
          <p14:tracePt t="94835" x="6083300" y="3403600"/>
          <p14:tracePt t="94847" x="6134100" y="3416300"/>
          <p14:tracePt t="94851" x="6146800" y="3454400"/>
          <p14:tracePt t="94864" x="6170613" y="3467100"/>
          <p14:tracePt t="94867" x="6196013" y="3503613"/>
          <p14:tracePt t="94881" x="6246813" y="3541713"/>
          <p14:tracePt t="94885" x="6270625" y="3567113"/>
          <p14:tracePt t="94893" x="6296025" y="3603625"/>
          <p14:tracePt t="94899" x="6321425" y="3641725"/>
          <p14:tracePt t="94910" x="6334125" y="3667125"/>
          <p14:tracePt t="94917" x="6359525" y="3703638"/>
          <p14:tracePt t="94921" x="6370638" y="3729038"/>
          <p14:tracePt t="94934" x="6383338" y="3741738"/>
          <p14:tracePt t="94939" x="6396038" y="3754438"/>
          <p14:tracePt t="94947" x="6396038" y="3767138"/>
          <p14:tracePt t="94954" x="6408738" y="3779838"/>
          <p14:tracePt t="94964" x="6408738" y="3792538"/>
          <p14:tracePt t="94982" x="6408738" y="3803650"/>
          <p14:tracePt t="94985" x="6421438" y="3816350"/>
          <p14:tracePt t="94999" x="6421438" y="3829050"/>
          <p14:tracePt t="95008" x="6421438" y="3854450"/>
          <p14:tracePt t="95013" x="6434138" y="3892550"/>
          <p14:tracePt t="95023" x="6446838" y="3916363"/>
          <p14:tracePt t="95033" x="6459538" y="3967163"/>
          <p14:tracePt t="95038" x="6459538" y="3992563"/>
          <p14:tracePt t="95048" x="6459538" y="4017963"/>
          <p14:tracePt t="95052" x="6459538" y="4041775"/>
          <p14:tracePt t="95061" x="6459538" y="4067175"/>
          <p14:tracePt t="95074" x="6459538" y="4079875"/>
          <p14:tracePt t="95092" x="6459538" y="4092575"/>
          <p14:tracePt t="95100" x="6459538" y="4105275"/>
          <p14:tracePt t="95116" x="6459538" y="4117975"/>
          <p14:tracePt t="95120" x="6459538" y="4129088"/>
          <p14:tracePt t="95198" x="6459538" y="4141788"/>
          <p14:tracePt t="95253" x="6459538" y="4154488"/>
          <p14:tracePt t="95697" x="6459538" y="4117975"/>
          <p14:tracePt t="95707" x="6459538" y="4054475"/>
          <p14:tracePt t="95713" x="6459538" y="4017963"/>
          <p14:tracePt t="95720" x="6459538" y="3954463"/>
          <p14:tracePt t="95733" x="6459538" y="3916363"/>
          <p14:tracePt t="95737" x="6459538" y="3892550"/>
          <p14:tracePt t="95749" x="6459538" y="3867150"/>
          <p14:tracePt t="95753" x="6459538" y="3854450"/>
          <p14:tracePt t="95759" x="6459538" y="3841750"/>
          <p14:tracePt t="95768" x="6459538" y="3816350"/>
          <p14:tracePt t="95775" x="6459538" y="3803650"/>
          <p14:tracePt t="95781" x="6459538" y="3779838"/>
          <p14:tracePt t="95788" x="6459538" y="3767138"/>
          <p14:tracePt t="95797" x="6459538" y="3754438"/>
          <p14:tracePt t="95806" x="6446838" y="3741738"/>
          <p14:tracePt t="95816" x="6446838" y="3729038"/>
          <p14:tracePt t="95820" x="6434138" y="3716338"/>
          <p14:tracePt t="95825" x="6408738" y="3692525"/>
          <p14:tracePt t="95836" x="6383338" y="3654425"/>
          <p14:tracePt t="95843" x="6346825" y="3616325"/>
          <p14:tracePt t="95851" x="6321425" y="3567113"/>
          <p14:tracePt t="95858" x="6270625" y="3541713"/>
          <p14:tracePt t="95865" x="6246813" y="3516313"/>
          <p14:tracePt t="95875" x="6208713" y="3479800"/>
          <p14:tracePt t="95883" x="6196013" y="3467100"/>
          <p14:tracePt t="95890" x="6170613" y="3441700"/>
          <p14:tracePt t="95899" x="6146800" y="3441700"/>
          <p14:tracePt t="95905" x="6146800" y="3429000"/>
          <p14:tracePt t="95910" x="6134100" y="3416300"/>
          <p14:tracePt t="95931" x="6121400" y="3416300"/>
          <p14:tracePt t="95934" x="6121400" y="3403600"/>
          <p14:tracePt t="95943" x="6096000" y="3403600"/>
          <p14:tracePt t="95967" x="6096000" y="3390900"/>
          <p14:tracePt t="95984" x="6083300" y="3390900"/>
          <p14:tracePt t="95991" x="6083300" y="3378200"/>
          <p14:tracePt t="95999" x="6083300" y="3367088"/>
          <p14:tracePt t="96014" x="6083300" y="3354388"/>
          <p14:tracePt t="96023" x="6083300" y="3316288"/>
          <p14:tracePt t="96031" x="6083300" y="3303588"/>
          <p14:tracePt t="96038" x="6083300" y="3290888"/>
          <p14:tracePt t="96049" x="6083300" y="3267075"/>
          <p14:tracePt t="96051" x="6121400" y="3254375"/>
          <p14:tracePt t="96064" x="6134100" y="3228975"/>
          <p14:tracePt t="96066" x="6170613" y="3190875"/>
          <p14:tracePt t="96076" x="6208713" y="3178175"/>
          <p14:tracePt t="96083" x="6234113" y="3154363"/>
          <p14:tracePt t="96090" x="6259513" y="3128963"/>
          <p14:tracePt t="96100" x="6283325" y="3116263"/>
          <p14:tracePt t="96106" x="6308725" y="3116263"/>
          <p14:tracePt t="96114" x="6321425" y="3103563"/>
          <p14:tracePt t="96123" x="6346825" y="3090863"/>
          <p14:tracePt t="96143" x="6359525" y="3090863"/>
          <p14:tracePt t="96156" x="6383338" y="3078163"/>
          <p14:tracePt t="96164" x="6408738" y="3065463"/>
          <p14:tracePt t="96171" x="6421438" y="3041650"/>
          <p14:tracePt t="96180" x="6446838" y="3028950"/>
          <p14:tracePt t="96185" x="6459538" y="3028950"/>
          <p14:tracePt t="96198" x="6472238" y="3016250"/>
          <p14:tracePt t="96203" x="6483350" y="3003550"/>
          <p14:tracePt t="96217" x="6496050" y="3003550"/>
          <p14:tracePt t="96227" x="6508750" y="3003550"/>
          <p14:tracePt t="96241" x="6508750" y="2990850"/>
          <p14:tracePt t="96272" x="6521450" y="2990850"/>
          <p14:tracePt t="96297" x="6521450" y="2978150"/>
          <p14:tracePt t="96307" x="6521450" y="2965450"/>
          <p14:tracePt t="96314" x="6521450" y="2952750"/>
          <p14:tracePt t="96318" x="6521450" y="2928938"/>
          <p14:tracePt t="96331" x="6521450" y="2878138"/>
          <p14:tracePt t="96338" x="6521450" y="2840038"/>
          <p14:tracePt t="96346" x="6508750" y="2816225"/>
          <p14:tracePt t="96354" x="6496050" y="2790825"/>
          <p14:tracePt t="96359" x="6496050" y="2752725"/>
          <p14:tracePt t="96365" x="6483350" y="2740025"/>
          <p14:tracePt t="96373" x="6459538" y="2703513"/>
          <p14:tracePt t="96383" x="6459538" y="2665413"/>
          <p14:tracePt t="96391" x="6446838" y="2652713"/>
          <p14:tracePt t="96398" x="6434138" y="2627313"/>
          <p14:tracePt t="96405" x="6434138" y="2590800"/>
          <p14:tracePt t="96416" x="6434138" y="2552700"/>
          <p14:tracePt t="96420" x="6434138" y="2527300"/>
          <p14:tracePt t="96425" x="6434138" y="2490788"/>
          <p14:tracePt t="96436" x="6434138" y="2478088"/>
          <p14:tracePt t="96442" x="6434138" y="2465388"/>
          <p14:tracePt t="96452" x="6434138" y="2439988"/>
          <p14:tracePt t="96457" x="6434138" y="2427288"/>
          <p14:tracePt t="96467" x="6434138" y="2403475"/>
          <p14:tracePt t="96473" x="6434138" y="2390775"/>
          <p14:tracePt t="96481" x="6434138" y="2378075"/>
          <p14:tracePt t="96499" x="6434138" y="2365375"/>
          <p14:tracePt t="96529" x="6434138" y="2352675"/>
          <p14:tracePt t="96970" x="6308725" y="2303463"/>
          <p14:tracePt t="96975" x="6121400" y="2252663"/>
          <p14:tracePt t="96985" x="5970588" y="2190750"/>
          <p14:tracePt t="96995" x="5832475" y="2139950"/>
          <p14:tracePt t="97000" x="5719763" y="2114550"/>
          <p14:tracePt t="97007" x="5619750" y="2078038"/>
          <p14:tracePt t="97015" x="5519738" y="2052638"/>
          <p14:tracePt t="97023" x="5432425" y="2027238"/>
          <p14:tracePt t="97032" x="5345113" y="2001838"/>
          <p14:tracePt t="97037" x="5294313" y="1989138"/>
          <p14:tracePt t="97046" x="5232400" y="1978025"/>
          <p14:tracePt t="97052" x="5207000" y="1952625"/>
          <p14:tracePt t="97062" x="5181600" y="1952625"/>
          <p14:tracePt t="97068" x="5145088" y="1939925"/>
          <p14:tracePt t="97075" x="5132388" y="1927225"/>
          <p14:tracePt t="97083" x="5106988" y="1914525"/>
          <p14:tracePt t="97088" x="5094288" y="1914525"/>
          <p14:tracePt t="97098" x="5068888" y="1914525"/>
          <p14:tracePt t="97106" x="5057775" y="1901825"/>
          <p14:tracePt t="97122" x="5045075" y="1901825"/>
          <p14:tracePt t="97131" x="5032375" y="1889125"/>
          <p14:tracePt t="97137" x="5019675" y="1876425"/>
          <p14:tracePt t="97147" x="5006975" y="1865313"/>
          <p14:tracePt t="97152" x="4981575" y="1852613"/>
          <p14:tracePt t="97163" x="4968875" y="1852613"/>
          <p14:tracePt t="97167" x="4956175" y="1839913"/>
          <p14:tracePt t="97174" x="4945063" y="1839913"/>
          <p14:tracePt t="97182" x="4945063" y="1827213"/>
          <p14:tracePt t="97190" x="4932363" y="1827213"/>
          <p14:tracePt t="97203" x="4906963" y="1814513"/>
          <p14:tracePt t="97222" x="4894263" y="1814513"/>
          <p14:tracePt t="97231" x="4894263" y="1801813"/>
          <p14:tracePt t="97236" x="4881563" y="1801813"/>
          <p14:tracePt t="97249" x="4868863" y="1801813"/>
          <p14:tracePt t="97275" x="4868863" y="1789113"/>
          <p14:tracePt t="97307" x="4856163" y="1789113"/>
          <p14:tracePt t="97338" x="4856163" y="1776413"/>
          <p14:tracePt t="97347" x="4856163" y="1765300"/>
          <p14:tracePt t="97357" x="4832350" y="1765300"/>
          <p14:tracePt t="97367" x="4832350" y="1752600"/>
          <p14:tracePt t="97381" x="4832350" y="1739900"/>
          <p14:tracePt t="97421" x="4832350" y="1714500"/>
          <p14:tracePt t="97459" x="4832350" y="1701800"/>
          <p14:tracePt t="97755" x="4832350" y="1714500"/>
          <p14:tracePt t="97822" x="4832350" y="1727200"/>
          <p14:tracePt t="97852" x="4832350" y="1739900"/>
          <p14:tracePt t="97903" x="4832350" y="1752600"/>
          <p14:tracePt t="97999" x="4832350" y="1765300"/>
          <p14:tracePt t="98394" x="4832350" y="1776413"/>
          <p14:tracePt t="98401" x="4832350" y="1789113"/>
          <p14:tracePt t="98410" x="4832350" y="1814513"/>
          <p14:tracePt t="98416" x="4832350" y="1827213"/>
          <p14:tracePt t="98423" x="4832350" y="1839913"/>
          <p14:tracePt t="98431" x="4832350" y="1852613"/>
          <p14:tracePt t="98447" x="4832350" y="1865313"/>
          <p14:tracePt t="98453" x="4832350" y="1876425"/>
          <p14:tracePt t="98467" x="4832350" y="1889125"/>
          <p14:tracePt t="98483" x="4832350" y="1901825"/>
          <p14:tracePt t="98491" x="4832350" y="1914525"/>
          <p14:tracePt t="98498" x="4832350" y="1927225"/>
          <p14:tracePt t="98513" x="4832350" y="1939925"/>
          <p14:tracePt t="98529" x="4832350" y="1952625"/>
          <p14:tracePt t="98544" x="4832350" y="1978025"/>
          <p14:tracePt t="98550" x="4832350" y="2001838"/>
          <p14:tracePt t="98557" x="4843463" y="2014538"/>
          <p14:tracePt t="98564" x="4843463" y="2039938"/>
          <p14:tracePt t="98572" x="4843463" y="2078038"/>
          <p14:tracePt t="98580" x="4843463" y="2101850"/>
          <p14:tracePt t="98586" x="4843463" y="2139950"/>
          <p14:tracePt t="98596" x="4843463" y="2190750"/>
          <p14:tracePt t="98599" x="4856163" y="2227263"/>
          <p14:tracePt t="98611" x="4856163" y="2265363"/>
          <p14:tracePt t="98618" x="4856163" y="2303463"/>
          <p14:tracePt t="98627" x="4856163" y="2339975"/>
          <p14:tracePt t="98632" x="4868863" y="2365375"/>
          <p14:tracePt t="98639" x="4868863" y="2403475"/>
          <p14:tracePt t="98647" x="4881563" y="2427288"/>
          <p14:tracePt t="98654" x="4881563" y="2439988"/>
          <p14:tracePt t="98663" x="4881563" y="2478088"/>
          <p14:tracePt t="98669" x="4881563" y="2490788"/>
          <p14:tracePt t="98684" x="4881563" y="2503488"/>
          <p14:tracePt t="98694" x="4881563" y="2516188"/>
          <p14:tracePt t="98707" x="4881563" y="2527300"/>
          <p14:tracePt t="98759" x="4881563" y="2540000"/>
          <p14:tracePt t="98796" x="4894263" y="2540000"/>
          <p14:tracePt t="98829" x="4906963" y="2540000"/>
          <p14:tracePt t="98843" x="4919663" y="2540000"/>
          <p14:tracePt t="98857" x="4932363" y="2540000"/>
          <p14:tracePt t="98878" x="4945063" y="2540000"/>
          <p14:tracePt t="98895" x="4956175" y="2540000"/>
          <p14:tracePt t="98916" x="4968875" y="2540000"/>
          <p14:tracePt t="98924" x="4981575" y="2540000"/>
          <p14:tracePt t="98931" x="4994275" y="2527300"/>
          <p14:tracePt t="98938" x="4994275" y="2516188"/>
          <p14:tracePt t="98946" x="5006975" y="2503488"/>
          <p14:tracePt t="98954" x="5032375" y="2452688"/>
          <p14:tracePt t="98963" x="5081588" y="2390775"/>
          <p14:tracePt t="98968" x="5106988" y="2314575"/>
          <p14:tracePt t="98977" x="5145088" y="2239963"/>
          <p14:tracePt t="98984" x="5157788" y="2178050"/>
          <p14:tracePt t="98993" x="5170488" y="2139950"/>
          <p14:tracePt t="98999" x="5194300" y="2078038"/>
          <p14:tracePt t="99006" x="5219700" y="2039938"/>
          <p14:tracePt t="99013" x="5232400" y="2014538"/>
          <p14:tracePt t="99020" x="5232400" y="1978025"/>
          <p14:tracePt t="99030" x="5245100" y="1965325"/>
          <p14:tracePt t="99035" x="5257800" y="1952625"/>
          <p14:tracePt t="99046" x="5257800" y="1927225"/>
          <p14:tracePt t="99051" x="5270500" y="1927225"/>
          <p14:tracePt t="99061" x="5281613" y="1914525"/>
          <p14:tracePt t="99065" x="5294313" y="1901825"/>
          <p14:tracePt t="99073" x="5294313" y="1889125"/>
          <p14:tracePt t="99080" x="5307013" y="1876425"/>
          <p14:tracePt t="99088" x="5319713" y="1876425"/>
          <p14:tracePt t="99096" x="5319713" y="1865313"/>
          <p14:tracePt t="99103" x="5332413" y="1865313"/>
          <p14:tracePt t="99133" x="5345113" y="1852613"/>
          <p14:tracePt t="99156" x="5357813" y="1852613"/>
          <p14:tracePt t="99223" x="5345113" y="1852613"/>
          <p14:tracePt t="99229" x="5332413" y="1852613"/>
          <p14:tracePt t="99238" x="5307013" y="1852613"/>
          <p14:tracePt t="99245" x="5257800" y="1852613"/>
          <p14:tracePt t="99252" x="5219700" y="1852613"/>
          <p14:tracePt t="99262" x="5170488" y="1852613"/>
          <p14:tracePt t="99267" x="5132388" y="1852613"/>
          <p14:tracePt t="99279" x="5068888" y="1852613"/>
          <p14:tracePt t="99282" x="5032375" y="1839913"/>
          <p14:tracePt t="99289" x="4994275" y="1827213"/>
          <p14:tracePt t="99297" x="4932363" y="1801813"/>
          <p14:tracePt t="99305" x="4906963" y="1776413"/>
          <p14:tracePt t="99312" x="4856163" y="1752600"/>
          <p14:tracePt t="99320" x="4832350" y="1701800"/>
          <p14:tracePt t="99329" x="4794250" y="1676400"/>
          <p14:tracePt t="99334" x="4768850" y="1652588"/>
          <p14:tracePt t="99344" x="4756150" y="1627188"/>
          <p14:tracePt t="99350" x="4743450" y="1614488"/>
          <p14:tracePt t="99357" x="4732338" y="1589088"/>
          <p14:tracePt t="99372" x="4719638" y="1576388"/>
          <p14:tracePt t="99402" x="4719638" y="1563688"/>
          <p14:tracePt t="99649" x="4706938" y="1563688"/>
          <p14:tracePt t="99664" x="4694238" y="1563688"/>
          <p14:tracePt t="99716" x="4694238" y="1576388"/>
          <p14:tracePt t="99747" x="4706938" y="1589088"/>
          <p14:tracePt t="99754" x="4743450" y="1601788"/>
          <p14:tracePt t="99761" x="4832350" y="1614488"/>
          <p14:tracePt t="99768" x="4881563" y="1627188"/>
          <p14:tracePt t="99776" x="4932363" y="1627188"/>
          <p14:tracePt t="99783" x="4994275" y="1627188"/>
          <p14:tracePt t="99790" x="5019675" y="1627188"/>
          <p14:tracePt t="99798" x="5057775" y="1627188"/>
          <p14:tracePt t="99806" x="5094288" y="1627188"/>
          <p14:tracePt t="99813" x="5119688" y="1627188"/>
          <p14:tracePt t="99821" x="5157788" y="1627188"/>
          <p14:tracePt t="99831" x="5181600" y="1627188"/>
          <p14:tracePt t="99835" x="5219700" y="1627188"/>
          <p14:tracePt t="99844" x="5270500" y="1627188"/>
          <p14:tracePt t="99851" x="5307013" y="1627188"/>
          <p14:tracePt t="99861" x="5357813" y="1627188"/>
          <p14:tracePt t="99866" x="5407025" y="1639888"/>
          <p14:tracePt t="99873" x="5457825" y="1639888"/>
          <p14:tracePt t="99879" x="5483225" y="1639888"/>
          <p14:tracePt t="99888" x="5519738" y="1652588"/>
          <p14:tracePt t="99896" x="5557838" y="1652588"/>
          <p14:tracePt t="99903" x="5583238" y="1652588"/>
          <p14:tracePt t="99911" x="5607050" y="1652588"/>
          <p14:tracePt t="99918" x="5645150" y="1652588"/>
          <p14:tracePt t="99926" x="5683250" y="1663700"/>
          <p14:tracePt t="99932" x="5745163" y="1663700"/>
          <p14:tracePt t="99944" x="5808663" y="1663700"/>
          <p14:tracePt t="99947" x="5883275" y="1676400"/>
          <p14:tracePt t="99961" x="5995988" y="1701800"/>
          <p14:tracePt t="99963" x="6057900" y="1714500"/>
          <p14:tracePt t="99969" x="6296025" y="1727200"/>
          <p14:tracePt t="99979" x="6346825" y="1739900"/>
          <p14:tracePt t="99984" x="6421438" y="1752600"/>
          <p14:tracePt t="99993" x="6459538" y="1752600"/>
          <p14:tracePt t="99999" x="6559550" y="1776413"/>
          <p14:tracePt t="100009" x="6659563" y="1789113"/>
          <p14:tracePt t="100014" x="6772275" y="1801813"/>
          <p14:tracePt t="100021" x="6884988" y="1801813"/>
          <p14:tracePt t="100029" x="6934200" y="1827213"/>
          <p14:tracePt t="100036" x="7021513" y="1827213"/>
          <p14:tracePt t="100045" x="7059613" y="1827213"/>
          <p14:tracePt t="100051" x="7097713" y="1827213"/>
          <p14:tracePt t="100060" x="7146925" y="1839913"/>
          <p14:tracePt t="100067" x="7172325" y="1852613"/>
          <p14:tracePt t="100077" x="7246938" y="1876425"/>
          <p14:tracePt t="100081" x="7285038" y="1876425"/>
          <p14:tracePt t="100087" x="7385050" y="1889125"/>
          <p14:tracePt t="100095" x="7397750" y="1901825"/>
          <p14:tracePt t="100104" x="7410450" y="1901825"/>
          <p14:tracePt t="100138" x="7435850" y="1914525"/>
          <p14:tracePt t="100143" x="7459663" y="1914525"/>
          <p14:tracePt t="100151" x="7497763" y="1914525"/>
          <p14:tracePt t="100162" x="7548563" y="1914525"/>
          <p14:tracePt t="100167" x="7572375" y="1914525"/>
          <p14:tracePt t="100179" x="7585075" y="1914525"/>
          <p14:tracePt t="100183" x="7610475" y="1914525"/>
          <p14:tracePt t="100200" x="7623175" y="1914525"/>
          <p14:tracePt t="100214" x="7635875" y="1914525"/>
          <p14:tracePt t="100221" x="7648575" y="1914525"/>
          <p14:tracePt t="100229" x="7661275" y="1914525"/>
          <p14:tracePt t="100236" x="7697788" y="1914525"/>
          <p14:tracePt t="100244" x="7710488" y="1914525"/>
          <p14:tracePt t="100253" x="7723188" y="1914525"/>
          <p14:tracePt t="100259" x="7735888" y="1914525"/>
          <p14:tracePt t="100277" x="7748588" y="1914525"/>
          <p14:tracePt t="100282" x="7761288" y="1914525"/>
          <p14:tracePt t="100298" x="7773988" y="1914525"/>
          <p14:tracePt t="100328" x="7785100" y="1914525"/>
          <p14:tracePt t="100365" x="7797800" y="1914525"/>
          <p14:tracePt t="100390" x="7797800" y="1901825"/>
          <p14:tracePt t="100451" x="7797800" y="1889125"/>
          <p14:tracePt t="100499" x="7797800" y="1876425"/>
          <p14:tracePt t="100511" x="7785100" y="1876425"/>
          <p14:tracePt t="100529" x="7773988" y="1865313"/>
          <p14:tracePt t="100534" x="7735888" y="1865313"/>
          <p14:tracePt t="100543" x="7710488" y="1839913"/>
          <p14:tracePt t="100552" x="7685088" y="1827213"/>
          <p14:tracePt t="100558" x="7623175" y="1801813"/>
          <p14:tracePt t="100566" x="7585075" y="1789113"/>
          <p14:tracePt t="100578" x="7523163" y="1765300"/>
          <p14:tracePt t="100580" x="7459663" y="1727200"/>
          <p14:tracePt t="100594" x="7410450" y="1714500"/>
          <p14:tracePt t="100599" x="7372350" y="1689100"/>
          <p14:tracePt t="100605" x="7335838" y="1676400"/>
          <p14:tracePt t="100616" x="7297738" y="1663700"/>
          <p14:tracePt t="100622" x="7272338" y="1663700"/>
          <p14:tracePt t="100630" x="7235825" y="1652588"/>
          <p14:tracePt t="100638" x="7197725" y="1639888"/>
          <p14:tracePt t="100646" x="7123113" y="1627188"/>
          <p14:tracePt t="100652" x="7072313" y="1627188"/>
          <p14:tracePt t="100660" x="7010400" y="1627188"/>
          <p14:tracePt t="100667" x="6946900" y="1627188"/>
          <p14:tracePt t="100677" x="6897688" y="1639888"/>
          <p14:tracePt t="100681" x="6859588" y="1652588"/>
          <p14:tracePt t="100689" x="6834188" y="1663700"/>
          <p14:tracePt t="100697" x="6808788" y="1663700"/>
          <p14:tracePt t="100705" x="6784975" y="1663700"/>
          <p14:tracePt t="100712" x="6772275" y="1663700"/>
          <p14:tracePt t="100720" x="6772275" y="1676400"/>
          <p14:tracePt t="100727" x="6759575" y="1676400"/>
          <p14:tracePt t="100735" x="6746875" y="1676400"/>
          <p14:tracePt t="100744" x="6734175" y="1676400"/>
          <p14:tracePt t="100761" x="6721475" y="1676400"/>
          <p14:tracePt t="100764" x="6708775" y="1676400"/>
          <p14:tracePt t="100794" x="6696075" y="1676400"/>
          <p14:tracePt t="100824" x="6696075" y="1689100"/>
          <p14:tracePt t="100876" x="6696075" y="1701800"/>
          <p14:tracePt t="100981" x="6684963" y="1701800"/>
          <p14:tracePt t="101002" x="6684963" y="1714500"/>
          <p14:tracePt t="102386" x="6696075" y="1714500"/>
          <p14:tracePt t="102423" x="6708775" y="1714500"/>
          <p14:tracePt t="102428" x="6721475" y="1714500"/>
          <p14:tracePt t="102446" x="6734175" y="1714500"/>
          <p14:tracePt t="102457" x="6759575" y="1714500"/>
          <p14:tracePt t="102463" x="6772275" y="1714500"/>
          <p14:tracePt t="102474" x="6784975" y="1714500"/>
          <p14:tracePt t="102477" x="6808788" y="1714500"/>
          <p14:tracePt t="102485" x="6846888" y="1714500"/>
          <p14:tracePt t="102492" x="6884988" y="1714500"/>
          <p14:tracePt t="102500" x="6910388" y="1714500"/>
          <p14:tracePt t="102509" x="6946900" y="1714500"/>
          <p14:tracePt t="102516" x="6972300" y="1727200"/>
          <p14:tracePt t="102525" x="6997700" y="1739900"/>
          <p14:tracePt t="102528" x="7046913" y="1752600"/>
          <p14:tracePt t="102543" x="7110413" y="1765300"/>
          <p14:tracePt t="102545" x="7197725" y="1789113"/>
          <p14:tracePt t="102558" x="7285038" y="1839913"/>
          <p14:tracePt t="102562" x="7385050" y="1876425"/>
          <p14:tracePt t="102569" x="7497763" y="1914525"/>
          <p14:tracePt t="102577" x="7610475" y="1939925"/>
          <p14:tracePt t="102582" x="7735888" y="1978025"/>
          <p14:tracePt t="102592" x="7874000" y="2001838"/>
          <p14:tracePt t="102598" x="8010525" y="2039938"/>
          <p14:tracePt t="102609" x="8135938" y="2052638"/>
          <p14:tracePt t="102616" x="8286750" y="2065338"/>
          <p14:tracePt t="102624" x="8474075" y="2078038"/>
          <p14:tracePt t="102631" x="8650288" y="2114550"/>
          <p14:tracePt t="102639" x="8837613" y="2152650"/>
          <p14:tracePt t="102644" x="8963025" y="2165350"/>
          <p14:tracePt t="102657" x="9163050" y="2201863"/>
          <p14:tracePt t="102661" x="9301163" y="2227263"/>
          <p14:tracePt t="102667" x="9450388" y="2303463"/>
          <p14:tracePt t="102676" x="9601200" y="2352675"/>
          <p14:tracePt t="102685" x="9739313" y="2427288"/>
          <p14:tracePt t="102694" x="9913938" y="2490788"/>
          <p14:tracePt t="102699" x="10026650" y="2527300"/>
          <p14:tracePt t="102709" x="10201275" y="2603500"/>
          <p14:tracePt t="102712" x="10352088" y="2640013"/>
          <p14:tracePt t="102723" x="10502900" y="2716213"/>
          <p14:tracePt t="102730" x="10639425" y="2740025"/>
          <p14:tracePt t="102737" x="10764838" y="2765425"/>
          <p14:tracePt t="102743" x="10828338" y="2790825"/>
          <p14:tracePt t="102752" x="10902950" y="2803525"/>
          <p14:tracePt t="102762" x="10939463" y="2816225"/>
          <p14:tracePt t="102770" x="11015663" y="2828925"/>
          <p14:tracePt t="102776" x="11090275" y="2840038"/>
          <p14:tracePt t="102786" x="11202988" y="2865438"/>
          <p14:tracePt t="102793" x="11328400" y="2890838"/>
          <p14:tracePt t="102801" x="11466513" y="2928938"/>
          <p14:tracePt t="102807" x="11579225" y="2965450"/>
          <p14:tracePt t="102815" x="11666538" y="2990850"/>
          <p14:tracePt t="102825" x="11728450" y="3028950"/>
          <p14:tracePt t="102832" x="11804650" y="3078163"/>
          <p14:tracePt t="102841" x="11866563" y="3116263"/>
          <p14:tracePt t="102849" x="11928475" y="3128963"/>
          <p14:tracePt t="102858" x="12041188" y="3178175"/>
          <p14:tracePt t="102864" x="12130088" y="3228975"/>
        </p14:tracePtLst>
      </p14:laserTrace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Finite State Machine: 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Determine if the sequence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1</a:t>
            </a:r>
            <a:r>
              <a:rPr lang="en-GB" dirty="0">
                <a:latin typeface="Consolas" panose="020B0609020204030204" pitchFamily="49" charset="0"/>
              </a:rPr>
              <a:t> 0 0 1 1 0 0 </a:t>
            </a:r>
            <a:r>
              <a:rPr lang="en-GB" dirty="0"/>
              <a:t>is a valid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581975"/>
              </p:ext>
            </p:extLst>
          </p:nvPr>
        </p:nvGraphicFramePr>
        <p:xfrm>
          <a:off x="7083446" y="3098212"/>
          <a:ext cx="3874398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Current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0" name="Picture 39">
            <a:extLst>
              <a:ext uri="{FF2B5EF4-FFF2-40B4-BE49-F238E27FC236}">
                <a16:creationId xmlns:a16="http://schemas.microsoft.com/office/drawing/2014/main" id="{AFB7CBB2-0F59-4032-8FA2-7CBB9EDC7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123" y="2562726"/>
            <a:ext cx="4374056" cy="38731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4670D01-2985-468E-9F66-C34DB42F7E4D}"/>
              </a:ext>
            </a:extLst>
          </p:cNvPr>
          <p:cNvSpPr/>
          <p:nvPr/>
        </p:nvSpPr>
        <p:spPr>
          <a:xfrm>
            <a:off x="1636293" y="3240613"/>
            <a:ext cx="757990" cy="733927"/>
          </a:xfrm>
          <a:prstGeom prst="ellipse">
            <a:avLst/>
          </a:prstGeom>
          <a:solidFill>
            <a:srgbClr val="FF000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4E3CF9-5E7B-4EAE-96D3-49DB1FC987BC}"/>
              </a:ext>
            </a:extLst>
          </p:cNvPr>
          <p:cNvSpPr/>
          <p:nvPr/>
        </p:nvSpPr>
        <p:spPr>
          <a:xfrm>
            <a:off x="2763253" y="4784780"/>
            <a:ext cx="757990" cy="733927"/>
          </a:xfrm>
          <a:prstGeom prst="ellipse">
            <a:avLst/>
          </a:prstGeom>
          <a:solidFill>
            <a:srgbClr val="92D05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CD798A-C84F-4724-A26B-600060638A6A}"/>
              </a:ext>
            </a:extLst>
          </p:cNvPr>
          <p:cNvSpPr/>
          <p:nvPr/>
        </p:nvSpPr>
        <p:spPr>
          <a:xfrm>
            <a:off x="2021305" y="4600785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C95692A1-017A-4122-B815-4780FBF323C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1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33"/>
    </mc:Choice>
    <mc:Fallback xmlns="">
      <p:transition spd="slow" advTm="142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327" x="11666538" y="3254375"/>
          <p14:tracePt t="332" x="11164888" y="3165475"/>
          <p14:tracePt t="340" x="10639425" y="3103563"/>
          <p14:tracePt t="349" x="10177463" y="3028950"/>
          <p14:tracePt t="359" x="9575800" y="2941638"/>
          <p14:tracePt t="362" x="9224963" y="2878138"/>
          <p14:tracePt t="373" x="8661400" y="2828925"/>
          <p14:tracePt t="378" x="8424863" y="2816225"/>
          <p14:tracePt t="385" x="8074025" y="2790825"/>
          <p14:tracePt t="393" x="7823200" y="2790825"/>
          <p14:tracePt t="400" x="7585075" y="2790825"/>
          <p14:tracePt t="408" x="7372350" y="2803525"/>
          <p14:tracePt t="416" x="7223125" y="2828925"/>
          <p14:tracePt t="423" x="7034213" y="2852738"/>
          <p14:tracePt t="429" x="6872288" y="2878138"/>
          <p14:tracePt t="438" x="6746875" y="2928938"/>
          <p14:tracePt t="455" x="6534150" y="2965450"/>
          <p14:tracePt t="463" x="6408738" y="2990850"/>
          <p14:tracePt t="467" x="6246813" y="3028950"/>
          <p14:tracePt t="476" x="6083300" y="3090863"/>
          <p14:tracePt t="485" x="5921375" y="3116263"/>
          <p14:tracePt t="492" x="5857875" y="3141663"/>
          <p14:tracePt t="504" x="5783263" y="3154363"/>
          <p14:tracePt t="511" x="5745163" y="3165475"/>
          <p14:tracePt t="518" x="5708650" y="3178175"/>
          <p14:tracePt t="523" x="5670550" y="3178175"/>
          <p14:tracePt t="534" x="5607050" y="3190875"/>
          <p14:tracePt t="541" x="5557838" y="3216275"/>
          <p14:tracePt t="549" x="5532438" y="3228975"/>
          <p14:tracePt t="557" x="5495925" y="3228975"/>
          <p14:tracePt t="562" x="5457825" y="3241675"/>
          <p14:tracePt t="575" x="5445125" y="3267075"/>
          <p14:tracePt t="579" x="5419725" y="3267075"/>
          <p14:tracePt t="590" x="5407025" y="3278188"/>
          <p14:tracePt t="606" x="5394325" y="3278188"/>
          <p14:tracePt t="864" x="5270500" y="3278188"/>
          <p14:tracePt t="872" x="5057775" y="3278188"/>
          <p14:tracePt t="878" x="4906963" y="3278188"/>
          <p14:tracePt t="885" x="4732338" y="3278188"/>
          <p14:tracePt t="905" x="4430713" y="3278188"/>
          <p14:tracePt t="909" x="4281488" y="3278188"/>
          <p14:tracePt t="916" x="4156075" y="3278188"/>
          <p14:tracePt t="924" x="4017963" y="3278188"/>
          <p14:tracePt t="931" x="3879850" y="3278188"/>
          <p14:tracePt t="940" x="3767138" y="3290888"/>
          <p14:tracePt t="945" x="3630613" y="3290888"/>
          <p14:tracePt t="955" x="3567113" y="3303588"/>
          <p14:tracePt t="961" x="3479800" y="3316288"/>
          <p14:tracePt t="968" x="3392488" y="3316288"/>
          <p14:tracePt t="976" x="3354388" y="3328988"/>
          <p14:tracePt t="983" x="3328988" y="3328988"/>
          <p14:tracePt t="992" x="3292475" y="3328988"/>
          <p14:tracePt t="998" x="3254375" y="3341688"/>
          <p14:tracePt t="1007" x="3241675" y="3341688"/>
          <p14:tracePt t="1012" x="3205163" y="3354388"/>
          <p14:tracePt t="1018" x="3179763" y="3354388"/>
          <p14:tracePt t="1029" x="3154363" y="3367088"/>
          <p14:tracePt t="1033" x="3116263" y="3378200"/>
          <p14:tracePt t="1044" x="3067050" y="3378200"/>
          <p14:tracePt t="1051" x="2992438" y="3390900"/>
          <p14:tracePt t="1059" x="2941638" y="3390900"/>
          <p14:tracePt t="1066" x="2867025" y="3403600"/>
          <p14:tracePt t="1072" x="2828925" y="3403600"/>
          <p14:tracePt t="1082" x="2790825" y="3416300"/>
          <p14:tracePt t="1091" x="2767013" y="3416300"/>
          <p14:tracePt t="1097" x="2741613" y="3416300"/>
          <p14:tracePt t="1105" x="2716213" y="3429000"/>
          <p14:tracePt t="1112" x="2690813" y="3429000"/>
          <p14:tracePt t="1122" x="2678113" y="3429000"/>
          <p14:tracePt t="1128" x="2654300" y="3429000"/>
          <p14:tracePt t="1132" x="2616200" y="3429000"/>
          <p14:tracePt t="1143" x="2590800" y="3429000"/>
          <p14:tracePt t="1150" x="2541588" y="3429000"/>
          <p14:tracePt t="1159" x="2465388" y="3429000"/>
          <p14:tracePt t="1166" x="2390775" y="3429000"/>
          <p14:tracePt t="1173" x="2339975" y="3429000"/>
          <p14:tracePt t="1178" x="2265363" y="3429000"/>
          <p14:tracePt t="1191" x="2239963" y="3429000"/>
          <p14:tracePt t="1196" x="2216150" y="3429000"/>
          <p14:tracePt t="1201" x="2190750" y="3429000"/>
          <p14:tracePt t="1212" x="2165350" y="3429000"/>
          <p14:tracePt t="1226" x="2152650" y="3429000"/>
          <p14:tracePt t="1240" x="2139950" y="3429000"/>
          <p14:tracePt t="1256" x="2116138" y="3429000"/>
          <p14:tracePt t="1297" x="2103438" y="3429000"/>
          <p14:tracePt t="1352" x="2090738" y="3429000"/>
          <p14:tracePt t="1404" x="2078038" y="3416300"/>
          <p14:tracePt t="1415" x="2065338" y="3416300"/>
          <p14:tracePt t="1441" x="2065338" y="3403600"/>
          <p14:tracePt t="1459" x="2052638" y="3403600"/>
          <p14:tracePt t="1474" x="2052638" y="3390900"/>
          <p14:tracePt t="1479" x="2039938" y="3390900"/>
          <p14:tracePt t="1488" x="2027238" y="3378200"/>
          <p14:tracePt t="1512" x="2014538" y="3378200"/>
          <p14:tracePt t="1525" x="2003425" y="3367088"/>
          <p14:tracePt t="1542" x="1990725" y="3367088"/>
          <p14:tracePt t="1550" x="1978025" y="3367088"/>
          <p14:tracePt t="1561" x="1965325" y="3367088"/>
          <p14:tracePt t="1569" x="1952625" y="3367088"/>
          <p14:tracePt t="1577" x="1927225" y="3367088"/>
          <p14:tracePt t="1582" x="1890713" y="3367088"/>
          <p14:tracePt t="1590" x="1839913" y="3367088"/>
          <p14:tracePt t="1595" x="1790700" y="3367088"/>
          <p14:tracePt t="1607" x="1752600" y="3378200"/>
          <p14:tracePt t="1614" x="1727200" y="3378200"/>
          <p14:tracePt t="1622" x="1689100" y="3390900"/>
          <p14:tracePt t="1639" x="1677988" y="3390900"/>
          <p14:tracePt t="1642" x="1677988" y="3403600"/>
          <p14:tracePt t="1653" x="1665288" y="3403600"/>
          <p14:tracePt t="1660" x="1652588" y="3403600"/>
          <p14:tracePt t="1675" x="1639888" y="3403600"/>
          <p14:tracePt t="1682" x="1639888" y="3416300"/>
          <p14:tracePt t="1694" x="1614488" y="3429000"/>
          <p14:tracePt t="1722" x="1614488" y="3441700"/>
          <p14:tracePt t="1736" x="1601788" y="3454400"/>
          <p14:tracePt t="1743" x="1601788" y="3467100"/>
          <p14:tracePt t="1756" x="1601788" y="3479800"/>
          <p14:tracePt t="1761" x="1589088" y="3479800"/>
          <p14:tracePt t="1767" x="1589088" y="3490913"/>
          <p14:tracePt t="1783" x="1577975" y="3516313"/>
          <p14:tracePt t="1791" x="1565275" y="3541713"/>
          <p14:tracePt t="1798" x="1565275" y="3579813"/>
          <p14:tracePt t="1807" x="1565275" y="3590925"/>
          <p14:tracePt t="1813" x="1565275" y="3616325"/>
          <p14:tracePt t="1822" x="1565275" y="3641725"/>
          <p14:tracePt t="1827" x="1565275" y="3667125"/>
          <p14:tracePt t="1835" x="1565275" y="3679825"/>
          <p14:tracePt t="1843" x="1565275" y="3692525"/>
          <p14:tracePt t="1851" x="1565275" y="3716338"/>
          <p14:tracePt t="1865" x="1565275" y="3729038"/>
          <p14:tracePt t="1873" x="1565275" y="3741738"/>
          <p14:tracePt t="1880" x="1565275" y="3754438"/>
          <p14:tracePt t="1904" x="1565275" y="3779838"/>
          <p14:tracePt t="1918" x="1565275" y="3803650"/>
          <p14:tracePt t="1925" x="1589088" y="3829050"/>
          <p14:tracePt t="1933" x="1601788" y="3841750"/>
          <p14:tracePt t="1940" x="1652588" y="3867150"/>
          <p14:tracePt t="1948" x="1677988" y="3879850"/>
          <p14:tracePt t="1957" x="1714500" y="3892550"/>
          <p14:tracePt t="1962" x="1752600" y="3916363"/>
          <p14:tracePt t="1971" x="1778000" y="3929063"/>
          <p14:tracePt t="1977" x="1827213" y="3929063"/>
          <p14:tracePt t="1986" x="1865313" y="3929063"/>
          <p14:tracePt t="1992" x="1890713" y="3929063"/>
          <p14:tracePt t="2000" x="1927225" y="3929063"/>
          <p14:tracePt t="2007" x="1952625" y="3929063"/>
          <p14:tracePt t="2015" x="1978025" y="3929063"/>
          <p14:tracePt t="2022" x="2027238" y="3929063"/>
          <p14:tracePt t="2029" x="2052638" y="3929063"/>
          <p14:tracePt t="2039" x="2078038" y="3929063"/>
          <p14:tracePt t="2044" x="2127250" y="3905250"/>
          <p14:tracePt t="2056" x="2152650" y="3905250"/>
          <p14:tracePt t="2059" x="2165350" y="3892550"/>
          <p14:tracePt t="2067" x="2203450" y="3879850"/>
          <p14:tracePt t="2075" x="2216150" y="3867150"/>
          <p14:tracePt t="2082" x="2239963" y="3867150"/>
          <p14:tracePt t="2090" x="2252663" y="3841750"/>
          <p14:tracePt t="2097" x="2278063" y="3816350"/>
          <p14:tracePt t="2106" x="2316163" y="3767138"/>
          <p14:tracePt t="2112" x="2339975" y="3703638"/>
          <p14:tracePt t="2123" x="2365375" y="3654425"/>
          <p14:tracePt t="2127" x="2378075" y="3579813"/>
          <p14:tracePt t="2136" x="2378075" y="3541713"/>
          <p14:tracePt t="2141" x="2378075" y="3516313"/>
          <p14:tracePt t="2149" x="2378075" y="3479800"/>
          <p14:tracePt t="2157" x="2378075" y="3467100"/>
          <p14:tracePt t="2164" x="2378075" y="3441700"/>
          <p14:tracePt t="2179" x="2378075" y="3429000"/>
          <p14:tracePt t="2189" x="2378075" y="3416300"/>
          <p14:tracePt t="2194" x="2365375" y="3403600"/>
          <p14:tracePt t="2201" x="2352675" y="3390900"/>
          <p14:tracePt t="2207" x="2352675" y="3378200"/>
          <p14:tracePt t="2217" x="2339975" y="3378200"/>
          <p14:tracePt t="2225" x="2339975" y="3367088"/>
          <p14:tracePt t="2232" x="2316163" y="3367088"/>
          <p14:tracePt t="2239" x="2316163" y="3354388"/>
          <p14:tracePt t="2247" x="2303463" y="3354388"/>
          <p14:tracePt t="2255" x="2290763" y="3341688"/>
          <p14:tracePt t="2262" x="2278063" y="3328988"/>
          <p14:tracePt t="2271" x="2252663" y="3328988"/>
          <p14:tracePt t="2277" x="2228850" y="3328988"/>
          <p14:tracePt t="2293" x="2203450" y="3328988"/>
          <p14:tracePt t="2299" x="2190750" y="3328988"/>
          <p14:tracePt t="2307" x="2178050" y="3328988"/>
          <p14:tracePt t="2315" x="2152650" y="3328988"/>
          <p14:tracePt t="2322" x="2139950" y="3341688"/>
          <p14:tracePt t="2329" x="2127250" y="3341688"/>
          <p14:tracePt t="2338" x="2116138" y="3354388"/>
          <p14:tracePt t="2355" x="2103438" y="3367088"/>
          <p14:tracePt t="2359" x="2103438" y="3378200"/>
          <p14:tracePt t="2366" x="2078038" y="3378200"/>
          <p14:tracePt t="2374" x="2078038" y="3390900"/>
          <p14:tracePt t="2382" x="2065338" y="3403600"/>
          <p14:tracePt t="2389" x="2065338" y="3416300"/>
          <p14:tracePt t="2404" x="2052638" y="3429000"/>
          <p14:tracePt t="2412" x="2052638" y="3441700"/>
          <p14:tracePt t="2420" x="2052638" y="3454400"/>
          <p14:tracePt t="2426" x="2052638" y="3467100"/>
          <p14:tracePt t="2436" x="2052638" y="3503613"/>
          <p14:tracePt t="2441" x="2052638" y="3516313"/>
          <p14:tracePt t="2449" x="2052638" y="3529013"/>
          <p14:tracePt t="2456" x="2052638" y="3541713"/>
          <p14:tracePt t="2472" x="2052638" y="3554413"/>
          <p14:tracePt t="2487" x="2052638" y="3579813"/>
          <p14:tracePt t="2503" x="2052638" y="3590925"/>
          <p14:tracePt t="2516" x="2065338" y="3590925"/>
          <p14:tracePt t="2569" x="2078038" y="3590925"/>
          <p14:tracePt t="2598" x="2090738" y="3590925"/>
          <p14:tracePt t="2629" x="2103438" y="3590925"/>
          <p14:tracePt t="2643" x="2103438" y="3603625"/>
          <p14:tracePt t="2696" x="2103438" y="3616325"/>
          <p14:tracePt t="2823" x="2116138" y="3616325"/>
          <p14:tracePt t="2844" x="2116138" y="3629025"/>
          <p14:tracePt t="3368" x="2203450" y="3554413"/>
          <p14:tracePt t="3375" x="2316163" y="3467100"/>
          <p14:tracePt t="3384" x="2390775" y="3390900"/>
          <p14:tracePt t="3389" x="2465388" y="3328988"/>
          <p14:tracePt t="3397" x="2528888" y="3254375"/>
          <p14:tracePt t="3405" x="2590800" y="3178175"/>
          <p14:tracePt t="3411" x="2654300" y="3103563"/>
          <p14:tracePt t="3422" x="2716213" y="3041650"/>
          <p14:tracePt t="3426" x="2816225" y="2952750"/>
          <p14:tracePt t="3437" x="2954338" y="2890838"/>
          <p14:tracePt t="3442" x="3054350" y="2840038"/>
          <p14:tracePt t="3449" x="3179763" y="2790825"/>
          <p14:tracePt t="3456" x="3254375" y="2778125"/>
          <p14:tracePt t="3464" x="3328988" y="2728913"/>
          <p14:tracePt t="3472" x="3429000" y="2678113"/>
          <p14:tracePt t="3479" x="3554413" y="2627313"/>
          <p14:tracePt t="3487" x="3743325" y="2516188"/>
          <p14:tracePt t="3494" x="3905250" y="2427288"/>
          <p14:tracePt t="3503" x="4005263" y="2378075"/>
          <p14:tracePt t="3510" x="4081463" y="2339975"/>
          <p14:tracePt t="3517" x="4130675" y="2290763"/>
          <p14:tracePt t="3524" x="4181475" y="2265363"/>
          <p14:tracePt t="3532" x="4281488" y="2227263"/>
          <p14:tracePt t="3539" x="4368800" y="2165350"/>
          <p14:tracePt t="3547" x="4506913" y="2127250"/>
          <p14:tracePt t="3555" x="4643438" y="2101850"/>
          <p14:tracePt t="3561" x="4732338" y="2078038"/>
          <p14:tracePt t="3571" x="4819650" y="2052638"/>
          <p14:tracePt t="3576" x="4881563" y="2039938"/>
          <p14:tracePt t="3587" x="4945063" y="2014538"/>
          <p14:tracePt t="3591" x="5057775" y="1978025"/>
          <p14:tracePt t="3599" x="5181600" y="1914525"/>
          <p14:tracePt t="3605" x="5319713" y="1839913"/>
          <p14:tracePt t="3612" x="5445125" y="1752600"/>
          <p14:tracePt t="3623" x="5495925" y="1727200"/>
          <p14:tracePt t="3631" x="5519738" y="1689100"/>
          <p14:tracePt t="3640" x="5232400" y="1939925"/>
          <p14:tracePt t="3645" x="5345113" y="1839913"/>
          <p14:tracePt t="3654" x="5519738" y="1663700"/>
          <p14:tracePt t="3670" x="5532438" y="1652588"/>
          <p14:tracePt t="3673" x="5545138" y="1639888"/>
          <p14:tracePt t="3693" x="5557838" y="1627188"/>
          <p14:tracePt t="3708" x="5557838" y="1614488"/>
          <p14:tracePt t="3728" x="5557838" y="1601788"/>
          <p14:tracePt t="3746" x="5557838" y="1589088"/>
          <p14:tracePt t="3779" x="5557838" y="1576388"/>
          <p14:tracePt t="3809" x="5532438" y="1563688"/>
          <p14:tracePt t="3816" x="5445125" y="1552575"/>
          <p14:tracePt t="3823" x="5357813" y="1552575"/>
          <p14:tracePt t="3828" x="5307013" y="1552575"/>
          <p14:tracePt t="3837" x="5257800" y="1552575"/>
          <p14:tracePt t="3848" x="5219700" y="1563688"/>
          <p14:tracePt t="3855" x="5194300" y="1576388"/>
          <p14:tracePt t="3863" x="5181600" y="1576388"/>
          <p14:tracePt t="3871" x="5157788" y="1576388"/>
          <p14:tracePt t="3875" x="5145088" y="1576388"/>
          <p14:tracePt t="3888" x="5132388" y="1576388"/>
          <p14:tracePt t="3904" x="5119688" y="1576388"/>
          <p14:tracePt t="3914" x="5106988" y="1576388"/>
          <p14:tracePt t="3931" x="5081588" y="1576388"/>
          <p14:tracePt t="3944" x="5068888" y="1576388"/>
          <p14:tracePt t="3962" x="5057775" y="1563688"/>
          <p14:tracePt t="3977" x="5045075" y="1563688"/>
          <p14:tracePt t="3987" x="5032375" y="1552575"/>
          <p14:tracePt t="4003" x="5019675" y="1539875"/>
          <p14:tracePt t="4007" x="5006975" y="1527175"/>
          <p14:tracePt t="4014" x="4994275" y="1527175"/>
          <p14:tracePt t="4022" x="4994275" y="1514475"/>
          <p14:tracePt t="4029" x="4981575" y="1514475"/>
          <p14:tracePt t="4052" x="4968875" y="1501775"/>
          <p14:tracePt t="4081" x="4956175" y="1501775"/>
          <p14:tracePt t="4089" x="4945063" y="1501775"/>
          <p14:tracePt t="4103" x="4932363" y="1489075"/>
          <p14:tracePt t="4126" x="4919663" y="1489075"/>
          <p14:tracePt t="4148" x="4906963" y="1489075"/>
          <p14:tracePt t="4170" x="4906963" y="1476375"/>
          <p14:tracePt t="4200" x="4894263" y="1476375"/>
          <p14:tracePt t="4205" x="4894263" y="1463675"/>
          <p14:tracePt t="4231" x="4894263" y="1450975"/>
          <p14:tracePt t="4276" x="4894263" y="1439863"/>
          <p14:tracePt t="4284" x="4881563" y="1439863"/>
          <p14:tracePt t="4313" x="4881563" y="1427163"/>
          <p14:tracePt t="4590" x="4843463" y="1501775"/>
          <p14:tracePt t="4597" x="4756150" y="1639888"/>
          <p14:tracePt t="4605" x="4681538" y="1776413"/>
          <p14:tracePt t="4612" x="4581525" y="1914525"/>
          <p14:tracePt t="4620" x="4456113" y="2065338"/>
          <p14:tracePt t="4626" x="4343400" y="2201863"/>
          <p14:tracePt t="4637" x="4256088" y="2352675"/>
          <p14:tracePt t="4641" x="4181475" y="2478088"/>
          <p14:tracePt t="4654" x="4105275" y="2590800"/>
          <p14:tracePt t="4656" x="4030663" y="2690813"/>
          <p14:tracePt t="4663" x="3956050" y="2828925"/>
          <p14:tracePt t="4672" x="3892550" y="2903538"/>
          <p14:tracePt t="4679" x="3843338" y="2990850"/>
          <p14:tracePt t="4688" x="3779838" y="3090863"/>
          <p14:tracePt t="4693" x="3743325" y="3141663"/>
          <p14:tracePt t="4703" x="3705225" y="3203575"/>
          <p14:tracePt t="4708" x="3667125" y="3254375"/>
          <p14:tracePt t="4720" x="3617913" y="3328988"/>
          <p14:tracePt t="4724" x="3554413" y="3390900"/>
          <p14:tracePt t="4732" x="3505200" y="3467100"/>
          <p14:tracePt t="4737" x="3467100" y="3516313"/>
          <p14:tracePt t="4744" x="3417888" y="3590925"/>
          <p14:tracePt t="4753" x="3392488" y="3641725"/>
          <p14:tracePt t="4769" x="3379788" y="3679825"/>
          <p14:tracePt t="4771" x="3354388" y="3703638"/>
          <p14:tracePt t="4778" x="3328988" y="3729038"/>
          <p14:tracePt t="4787" x="3305175" y="3792538"/>
          <p14:tracePt t="4790" x="3279775" y="3816350"/>
          <p14:tracePt t="4803" x="3267075" y="3854450"/>
          <p14:tracePt t="4806" x="3254375" y="3892550"/>
          <p14:tracePt t="4820" x="3241675" y="3929063"/>
          <p14:tracePt t="4824" x="3228975" y="3941763"/>
          <p14:tracePt t="4832" x="3216275" y="3967163"/>
          <p14:tracePt t="4839" x="3205163" y="3992563"/>
          <p14:tracePt t="4846" x="3205163" y="4005263"/>
          <p14:tracePt t="4854" x="3192463" y="4017963"/>
          <p14:tracePt t="4863" x="3179763" y="4041775"/>
          <p14:tracePt t="4871" x="3141663" y="4067175"/>
          <p14:tracePt t="4877" x="3128963" y="4079875"/>
          <p14:tracePt t="4887" x="3103563" y="4105275"/>
          <p14:tracePt t="4891" x="3067050" y="4117975"/>
          <p14:tracePt t="4896" x="3028950" y="4167188"/>
          <p14:tracePt t="4907" x="3003550" y="4192588"/>
          <p14:tracePt t="4915" x="2979738" y="4217988"/>
          <p14:tracePt t="4922" x="2928938" y="4230688"/>
          <p14:tracePt t="4936" x="2903538" y="4267200"/>
          <p14:tracePt t="4938" x="2879725" y="4267200"/>
          <p14:tracePt t="4942" x="2854325" y="4279900"/>
          <p14:tracePt t="4954" x="2816225" y="4292600"/>
          <p14:tracePt t="4961" x="2767013" y="4292600"/>
          <p14:tracePt t="4970" x="2716213" y="4292600"/>
          <p14:tracePt t="4976" x="2628900" y="4292600"/>
          <p14:tracePt t="4984" x="2578100" y="4267200"/>
          <p14:tracePt t="4990" x="2490788" y="4230688"/>
          <p14:tracePt t="4998" x="2416175" y="4205288"/>
          <p14:tracePt t="5005" x="2378075" y="4179888"/>
          <p14:tracePt t="5013" x="2352675" y="4179888"/>
          <p14:tracePt t="5020" x="2303463" y="4167188"/>
          <p14:tracePt t="5026" x="2278063" y="4154488"/>
          <p14:tracePt t="5036" x="2265363" y="4141788"/>
          <p14:tracePt t="5042" x="2252663" y="4141788"/>
          <p14:tracePt t="5057" x="2239963" y="4141788"/>
          <p14:tracePt t="5070" x="2228850" y="4141788"/>
          <p14:tracePt t="5076" x="2216150" y="4129088"/>
          <p14:tracePt t="5101" x="2203450" y="4129088"/>
          <p14:tracePt t="5130" x="2190750" y="4129088"/>
          <p14:tracePt t="5146" x="2178050" y="4117975"/>
          <p14:tracePt t="5182" x="2165350" y="4105275"/>
          <p14:tracePt t="5190" x="2152650" y="4105275"/>
          <p14:tracePt t="5213" x="2139950" y="4105275"/>
          <p14:tracePt t="5220" x="2127250" y="4105275"/>
          <p14:tracePt t="5225" x="2127250" y="4092575"/>
          <p14:tracePt t="5234" x="2116138" y="4092575"/>
          <p14:tracePt t="5259" x="2103438" y="4092575"/>
          <p14:tracePt t="5284" x="2103438" y="4079875"/>
          <p14:tracePt t="5298" x="2078038" y="4079875"/>
          <p14:tracePt t="5327" x="2078038" y="4054475"/>
          <p14:tracePt t="5336" x="2065338" y="4054475"/>
          <p14:tracePt t="5366" x="2052638" y="4041775"/>
          <p14:tracePt t="5387" x="2039938" y="4041775"/>
          <p14:tracePt t="5419" x="2039938" y="4029075"/>
          <p14:tracePt t="5529" x="2027238" y="4029075"/>
          <p14:tracePt t="5642" x="2027238" y="4017963"/>
          <p14:tracePt t="5720" x="2027238" y="4005263"/>
          <p14:tracePt t="6378" x="2027238" y="4017963"/>
          <p14:tracePt t="6396" x="2027238" y="4029075"/>
          <p14:tracePt t="6401" x="2027238" y="4054475"/>
          <p14:tracePt t="6409" x="2027238" y="4079875"/>
          <p14:tracePt t="6420" x="2027238" y="4105275"/>
          <p14:tracePt t="6425" x="2027238" y="4129088"/>
          <p14:tracePt t="6436" x="2027238" y="4154488"/>
          <p14:tracePt t="6440" x="2027238" y="4192588"/>
          <p14:tracePt t="6450" x="2039938" y="4230688"/>
          <p14:tracePt t="6458" x="2039938" y="4254500"/>
          <p14:tracePt t="6468" x="2039938" y="4279900"/>
          <p14:tracePt t="6473" x="2039938" y="4292600"/>
          <p14:tracePt t="6478" x="2039938" y="4305300"/>
          <p14:tracePt t="6489" x="2039938" y="4318000"/>
          <p14:tracePt t="6494" x="2039938" y="4330700"/>
          <p14:tracePt t="6502" x="2052638" y="4354513"/>
          <p14:tracePt t="6513" x="2052638" y="4379913"/>
          <p14:tracePt t="6519" x="2065338" y="4379913"/>
          <p14:tracePt t="6526" x="2078038" y="4405313"/>
          <p14:tracePt t="6535" x="2078038" y="4418013"/>
          <p14:tracePt t="6542" x="2103438" y="4443413"/>
          <p14:tracePt t="6553" x="2103438" y="4454525"/>
          <p14:tracePt t="6560" x="2116138" y="4467225"/>
          <p14:tracePt t="6568" x="2127250" y="4479925"/>
          <p14:tracePt t="6586" x="2139950" y="4492625"/>
          <p14:tracePt t="6588" x="2139950" y="4518025"/>
          <p14:tracePt t="6598" x="2152650" y="4530725"/>
          <p14:tracePt t="6605" x="2165350" y="4543425"/>
          <p14:tracePt t="6617" x="2178050" y="4543425"/>
          <p14:tracePt t="6623" x="2190750" y="4567238"/>
          <p14:tracePt t="6636" x="2216150" y="4605338"/>
          <p14:tracePt t="6646" x="2228850" y="4630738"/>
          <p14:tracePt t="6653" x="2239963" y="4656138"/>
          <p14:tracePt t="6658" x="2252663" y="4667250"/>
          <p14:tracePt t="6668" x="2265363" y="4692650"/>
          <p14:tracePt t="6677" x="2278063" y="4718050"/>
          <p14:tracePt t="6692" x="2278063" y="4730750"/>
          <p14:tracePt t="6701" x="2278063" y="4743450"/>
          <p14:tracePt t="6708" x="2290763" y="4743450"/>
          <p14:tracePt t="6712" x="2303463" y="4756150"/>
          <p14:tracePt t="6731" x="2303463" y="4768850"/>
          <p14:tracePt t="6738" x="2316163" y="4779963"/>
          <p14:tracePt t="6745" x="2316163" y="4792663"/>
          <p14:tracePt t="6751" x="2316163" y="4805363"/>
          <p14:tracePt t="6766" x="2339975" y="4818063"/>
          <p14:tracePt t="6774" x="2339975" y="4830763"/>
          <p14:tracePt t="6785" x="2352675" y="4830763"/>
          <p14:tracePt t="6793" x="2352675" y="4843463"/>
          <p14:tracePt t="6800" x="2352675" y="4856163"/>
          <p14:tracePt t="6808" x="2365375" y="4868863"/>
          <p14:tracePt t="6813" x="2378075" y="4868863"/>
          <p14:tracePt t="6825" x="2378075" y="4879975"/>
          <p14:tracePt t="6828" x="2390775" y="4879975"/>
          <p14:tracePt t="6839" x="2390775" y="4892675"/>
          <p14:tracePt t="6848" x="2403475" y="4892675"/>
          <p14:tracePt t="6851" x="2416175" y="4892675"/>
          <p14:tracePt t="6863" x="2428875" y="4905375"/>
          <p14:tracePt t="6892" x="2428875" y="4918075"/>
          <p14:tracePt t="6896" x="2441575" y="4918075"/>
          <p14:tracePt t="6917" x="2441575" y="4930775"/>
          <p14:tracePt t="6924" x="2452688" y="4930775"/>
          <p14:tracePt t="6939" x="2465388" y="4943475"/>
          <p14:tracePt t="6945" x="2490788" y="4943475"/>
          <p14:tracePt t="6953" x="2503488" y="4956175"/>
          <p14:tracePt t="6961" x="2528888" y="4956175"/>
          <p14:tracePt t="6976" x="2541588" y="4956175"/>
          <p14:tracePt t="6985" x="2541588" y="4968875"/>
          <p14:tracePt t="6988" x="2554288" y="4968875"/>
          <p14:tracePt t="6999" x="2565400" y="4968875"/>
          <p14:tracePt t="7007" x="2578100" y="4968875"/>
          <p14:tracePt t="7032" x="2590800" y="4968875"/>
          <p14:tracePt t="7046" x="2603500" y="4968875"/>
          <p14:tracePt t="7053" x="2616200" y="4968875"/>
          <p14:tracePt t="7058" x="2628900" y="4981575"/>
          <p14:tracePt t="7068" x="2654300" y="4981575"/>
          <p14:tracePt t="7077" x="2667000" y="4981575"/>
          <p14:tracePt t="7085" x="2678113" y="4981575"/>
          <p14:tracePt t="7102" x="2690813" y="4981575"/>
          <p14:tracePt t="7133" x="2703513" y="4981575"/>
          <p14:tracePt t="7144" x="2716213" y="4981575"/>
          <p14:tracePt t="7160" x="2728913" y="4981575"/>
          <p14:tracePt t="7241" x="2741613" y="4981575"/>
          <p14:tracePt t="7309" x="2754313" y="4981575"/>
          <p14:tracePt t="7324" x="2778125" y="4981575"/>
          <p14:tracePt t="7332" x="2803525" y="4968875"/>
          <p14:tracePt t="7339" x="2854325" y="4892675"/>
          <p14:tracePt t="7348" x="2928938" y="4818063"/>
          <p14:tracePt t="7354" x="3003550" y="4718050"/>
          <p14:tracePt t="7359" x="3103563" y="4618038"/>
          <p14:tracePt t="7370" x="3192463" y="4543425"/>
          <p14:tracePt t="7375" x="3267075" y="4454525"/>
          <p14:tracePt t="7386" x="3354388" y="4392613"/>
          <p14:tracePt t="7393" x="3454400" y="4318000"/>
          <p14:tracePt t="7401" x="3530600" y="4241800"/>
          <p14:tracePt t="7408" x="3679825" y="4117975"/>
          <p14:tracePt t="7417" x="3817938" y="4029075"/>
          <p14:tracePt t="7421" x="3992563" y="3879850"/>
          <p14:tracePt t="7434" x="4156075" y="3792538"/>
          <p14:tracePt t="7439" x="4294188" y="3716338"/>
          <p14:tracePt t="7450" x="4468813" y="3616325"/>
          <p14:tracePt t="7454" x="4630738" y="3567113"/>
          <p14:tracePt t="7461" x="4781550" y="3541713"/>
          <p14:tracePt t="7469" x="4968875" y="3490913"/>
          <p14:tracePt t="7477" x="5094288" y="3467100"/>
          <p14:tracePt t="7484" x="5232400" y="3454400"/>
          <p14:tracePt t="7492" x="5345113" y="3441700"/>
          <p14:tracePt t="7501" x="5457825" y="3441700"/>
          <p14:tracePt t="7506" x="5545138" y="3441700"/>
          <p14:tracePt t="7517" x="5632450" y="3454400"/>
          <p14:tracePt t="7519" x="5719763" y="3479800"/>
          <p14:tracePt t="7527" x="5757863" y="3490913"/>
          <p14:tracePt t="7538" x="5821363" y="3503613"/>
          <p14:tracePt t="7543" x="5845175" y="3503613"/>
          <p14:tracePt t="7551" x="5870575" y="3529013"/>
          <p14:tracePt t="7559" x="5908675" y="3541713"/>
          <p14:tracePt t="7568" x="5932488" y="3567113"/>
          <p14:tracePt t="7577" x="5970588" y="3590925"/>
          <p14:tracePt t="7585" x="6008688" y="3616325"/>
          <p14:tracePt t="7593" x="6034088" y="3629025"/>
          <p14:tracePt t="7600" x="6070600" y="3654425"/>
          <p14:tracePt t="7607" x="6108700" y="3692525"/>
          <p14:tracePt t="7617" x="6146800" y="3729038"/>
          <p14:tracePt t="7622" x="6170613" y="3741738"/>
          <p14:tracePt t="7627" x="6196013" y="3767138"/>
          <p14:tracePt t="7638" x="6208713" y="3779838"/>
          <p14:tracePt t="7645" x="6221413" y="3792538"/>
          <p14:tracePt t="7653" x="6234113" y="3792538"/>
          <p14:tracePt t="7658" x="6234113" y="3803650"/>
          <p14:tracePt t="7684" x="6234113" y="3816350"/>
          <p14:tracePt t="7691" x="6234113" y="3829050"/>
          <p14:tracePt t="7706" x="6234113" y="3841750"/>
          <p14:tracePt t="7717" x="6234113" y="3867150"/>
          <p14:tracePt t="7721" x="6234113" y="3879850"/>
          <p14:tracePt t="7729" x="6234113" y="3905250"/>
          <p14:tracePt t="7734" x="6208713" y="3941763"/>
          <p14:tracePt t="7744" x="6170613" y="3992563"/>
          <p14:tracePt t="7751" x="6121400" y="4067175"/>
          <p14:tracePt t="7756" x="6045200" y="4117975"/>
          <p14:tracePt t="7768" x="5957888" y="4192588"/>
          <p14:tracePt t="7772" x="5870575" y="4254500"/>
          <p14:tracePt t="7785" x="5732463" y="4341813"/>
          <p14:tracePt t="7790" x="5645150" y="4379913"/>
          <p14:tracePt t="7800" x="5483225" y="4443413"/>
          <p14:tracePt t="7803" x="5257800" y="4530725"/>
          <p14:tracePt t="7816" x="5094288" y="4579938"/>
          <p14:tracePt t="7819" x="4843463" y="4656138"/>
          <p14:tracePt t="7831" x="4706938" y="4705350"/>
          <p14:tracePt t="7834" x="4581525" y="4730750"/>
          <p14:tracePt t="7845" x="4518025" y="4756150"/>
          <p14:tracePt t="7852" x="4456113" y="4792663"/>
          <p14:tracePt t="7860" x="4394200" y="4805363"/>
          <p14:tracePt t="7867" x="4330700" y="4830763"/>
          <p14:tracePt t="7875" x="4268788" y="4856163"/>
          <p14:tracePt t="7885" x="4192588" y="4905375"/>
          <p14:tracePt t="7899" x="4068763" y="4968875"/>
          <p14:tracePt t="7904" x="3992563" y="4992688"/>
          <p14:tracePt t="7911" x="3943350" y="5018088"/>
          <p14:tracePt t="7920" x="3917950" y="5043488"/>
          <p14:tracePt t="7927" x="3879850" y="5056188"/>
          <p14:tracePt t="7935" x="3856038" y="5068888"/>
          <p14:tracePt t="7942" x="3830638" y="5081588"/>
          <p14:tracePt t="7952" x="3792538" y="5092700"/>
          <p14:tracePt t="7956" x="3767138" y="5092700"/>
          <p14:tracePt t="7965" x="3756025" y="5118100"/>
          <p14:tracePt t="7971" x="3730625" y="5130800"/>
          <p14:tracePt t="7980" x="3692525" y="5143500"/>
          <p14:tracePt t="7986" x="3654425" y="5168900"/>
          <p14:tracePt t="7993" x="3605213" y="5181600"/>
          <p14:tracePt t="8001" x="3554413" y="5194300"/>
          <p14:tracePt t="8008" x="3492500" y="5218113"/>
          <p14:tracePt t="8017" x="3454400" y="5243513"/>
          <p14:tracePt t="8023" x="3429000" y="5243513"/>
          <p14:tracePt t="8030" x="3392488" y="5256213"/>
          <p14:tracePt t="8037" x="3354388" y="5268913"/>
          <p14:tracePt t="8049" x="3341688" y="5268913"/>
          <p14:tracePt t="8051" x="3328988" y="5268913"/>
          <p14:tracePt t="8061" x="3317875" y="5268913"/>
          <p14:tracePt t="8068" x="3305175" y="5268913"/>
          <p14:tracePt t="8076" x="3292475" y="5268913"/>
          <p14:tracePt t="8091" x="3279775" y="5268913"/>
          <p14:tracePt t="8105" x="3267075" y="5268913"/>
          <p14:tracePt t="8136" x="3254375" y="5268913"/>
          <p14:tracePt t="8151" x="3241675" y="5268913"/>
          <p14:tracePt t="8174" x="3228975" y="5268913"/>
          <p14:tracePt t="8203" x="3216275" y="5268913"/>
          <p14:tracePt t="8210" x="3205163" y="5268913"/>
          <p14:tracePt t="8225" x="3205163" y="5256213"/>
          <p14:tracePt t="8233" x="3192463" y="5218113"/>
          <p14:tracePt t="8240" x="3179763" y="5205413"/>
          <p14:tracePt t="8249" x="3179763" y="5194300"/>
          <p14:tracePt t="8255" x="3154363" y="5168900"/>
          <p14:tracePt t="8270" x="3141663" y="5156200"/>
          <p14:tracePt t="8280" x="3141663" y="5143500"/>
          <p14:tracePt t="8286" x="3128963" y="5130800"/>
          <p14:tracePt t="8302" x="3116263" y="5118100"/>
          <p14:tracePt t="8316" x="3116263" y="5105400"/>
          <p14:tracePt t="8323" x="3103563" y="5092700"/>
          <p14:tracePt t="8338" x="3092450" y="5092700"/>
          <p14:tracePt t="8344" x="3079750" y="5081588"/>
          <p14:tracePt t="8353" x="3067050" y="5068888"/>
          <p14:tracePt t="8367" x="3054350" y="5056188"/>
          <p14:tracePt t="8383" x="3041650" y="5056188"/>
          <p14:tracePt t="8389" x="3028950" y="5056188"/>
          <p14:tracePt t="8405" x="3016250" y="5056188"/>
          <p14:tracePt t="8418" x="3003550" y="5056188"/>
          <p14:tracePt t="8427" x="2992438" y="5056188"/>
          <p14:tracePt t="8435" x="2979738" y="5056188"/>
          <p14:tracePt t="8450" x="2967038" y="5056188"/>
          <p14:tracePt t="8466" x="2954338" y="5056188"/>
          <p14:tracePt t="8473" x="2941638" y="5056188"/>
          <p14:tracePt t="8488" x="2928938" y="5056188"/>
          <p14:tracePt t="8510" x="2916238" y="5056188"/>
          <p14:tracePt t="8517" x="2916238" y="5068888"/>
          <p14:tracePt t="8524" x="2916238" y="5081588"/>
          <p14:tracePt t="8533" x="2903538" y="5081588"/>
          <p14:tracePt t="8540" x="2890838" y="5092700"/>
          <p14:tracePt t="8549" x="2890838" y="5105400"/>
          <p14:tracePt t="8562" x="2890838" y="5118100"/>
          <p14:tracePt t="8570" x="2879725" y="5118100"/>
          <p14:tracePt t="8584" x="2879725" y="5130800"/>
          <p14:tracePt t="8591" x="2867025" y="5143500"/>
          <p14:tracePt t="8599" x="2867025" y="5156200"/>
          <p14:tracePt t="8617" x="2867025" y="5168900"/>
          <p14:tracePt t="8621" x="2854325" y="5168900"/>
          <p14:tracePt t="8632" x="2854325" y="5181600"/>
          <p14:tracePt t="8644" x="2854325" y="5194300"/>
          <p14:tracePt t="8652" x="2854325" y="5205413"/>
          <p14:tracePt t="8660" x="2854325" y="5218113"/>
          <p14:tracePt t="8674" x="2854325" y="5230813"/>
          <p14:tracePt t="8684" x="2854325" y="5243513"/>
          <p14:tracePt t="8698" x="2854325" y="5256213"/>
          <p14:tracePt t="8714" x="2854325" y="5268913"/>
          <p14:tracePt t="8727" x="2854325" y="5294313"/>
          <p14:tracePt t="8749" x="2854325" y="5305425"/>
          <p14:tracePt t="8766" x="2854325" y="5318125"/>
          <p14:tracePt t="8781" x="2867025" y="5330825"/>
          <p14:tracePt t="8786" x="2879725" y="5343525"/>
          <p14:tracePt t="8794" x="2890838" y="5343525"/>
          <p14:tracePt t="8801" x="2916238" y="5368925"/>
          <p14:tracePt t="8808" x="2916238" y="5381625"/>
          <p14:tracePt t="8816" x="2928938" y="5394325"/>
          <p14:tracePt t="8823" x="2967038" y="5407025"/>
          <p14:tracePt t="8833" x="2967038" y="5418138"/>
          <p14:tracePt t="8838" x="2992438" y="5418138"/>
          <p14:tracePt t="8849" x="3003550" y="5443538"/>
          <p14:tracePt t="8853" x="3016250" y="5456238"/>
          <p14:tracePt t="8861" x="3054350" y="5468938"/>
          <p14:tracePt t="8868" x="3067050" y="5481638"/>
          <p14:tracePt t="8875" x="3079750" y="5494338"/>
          <p14:tracePt t="8883" x="3116263" y="5507038"/>
          <p14:tracePt t="8890" x="3154363" y="5518150"/>
          <p14:tracePt t="8900" x="3179763" y="5518150"/>
          <p14:tracePt t="8905" x="3205163" y="5530850"/>
          <p14:tracePt t="8916" x="3241675" y="5543550"/>
          <p14:tracePt t="8921" x="3254375" y="5543550"/>
          <p14:tracePt t="8930" x="3279775" y="5543550"/>
          <p14:tracePt t="8949" x="3354388" y="5543550"/>
          <p14:tracePt t="8951" x="3367088" y="5543550"/>
          <p14:tracePt t="8957" x="3405188" y="5543550"/>
          <p14:tracePt t="8969" x="3417888" y="5530850"/>
          <p14:tracePt t="8972" x="3454400" y="5530850"/>
          <p14:tracePt t="8983" x="3467100" y="5518150"/>
          <p14:tracePt t="8987" x="3492500" y="5507038"/>
          <p14:tracePt t="8998" x="3505200" y="5507038"/>
          <p14:tracePt t="9003" x="3530600" y="5494338"/>
          <p14:tracePt t="9011" x="3541713" y="5481638"/>
          <p14:tracePt t="9018" x="3567113" y="5456238"/>
          <p14:tracePt t="9025" x="3592513" y="5430838"/>
          <p14:tracePt t="9033" x="3605213" y="5407025"/>
          <p14:tracePt t="9040" x="3630613" y="5394325"/>
          <p14:tracePt t="9050" x="3643313" y="5356225"/>
          <p14:tracePt t="9055" x="3643313" y="5330825"/>
          <p14:tracePt t="9065" x="3654425" y="5318125"/>
          <p14:tracePt t="9070" x="3667125" y="5305425"/>
          <p14:tracePt t="9077" x="3679825" y="5256213"/>
          <p14:tracePt t="9085" x="3692525" y="5243513"/>
          <p14:tracePt t="9093" x="3692525" y="5218113"/>
          <p14:tracePt t="9100" x="3692525" y="5194300"/>
          <p14:tracePt t="9107" x="3692525" y="5156200"/>
          <p14:tracePt t="9116" x="3692525" y="5143500"/>
          <p14:tracePt t="9123" x="3692525" y="5105400"/>
          <p14:tracePt t="9131" x="3679825" y="5081588"/>
          <p14:tracePt t="9139" x="3667125" y="5068888"/>
          <p14:tracePt t="9149" x="3654425" y="5043488"/>
          <p14:tracePt t="9152" x="3654425" y="5030788"/>
          <p14:tracePt t="9159" x="3643313" y="5018088"/>
          <p14:tracePt t="9168" x="3630613" y="4981575"/>
          <p14:tracePt t="9175" x="3617913" y="4968875"/>
          <p14:tracePt t="9182" x="3541713" y="4868863"/>
          <p14:tracePt t="9189" x="3530600" y="4868863"/>
          <p14:tracePt t="9197" x="3492500" y="4843463"/>
          <p14:tracePt t="9204" x="3454400" y="4830763"/>
          <p14:tracePt t="9215" x="3405188" y="4830763"/>
          <p14:tracePt t="9219" x="3392488" y="4818063"/>
          <p14:tracePt t="9227" x="3367088" y="4818063"/>
          <p14:tracePt t="9234" x="3341688" y="4805363"/>
          <p14:tracePt t="9242" x="3328988" y="4805363"/>
          <p14:tracePt t="9249" x="3317875" y="4805363"/>
          <p14:tracePt t="9266" x="3305175" y="4805363"/>
          <p14:tracePt t="9285" x="3292475" y="4805363"/>
          <p14:tracePt t="9286" x="3279775" y="4805363"/>
          <p14:tracePt t="9303" x="3267075" y="4805363"/>
          <p14:tracePt t="9316" x="3241675" y="4805363"/>
          <p14:tracePt t="9332" x="3216275" y="4805363"/>
          <p14:tracePt t="9339" x="3205163" y="4805363"/>
          <p14:tracePt t="9347" x="3192463" y="4805363"/>
          <p14:tracePt t="9364" x="3167063" y="4805363"/>
          <p14:tracePt t="9369" x="3128963" y="4805363"/>
          <p14:tracePt t="9383" x="3128963" y="4818063"/>
          <p14:tracePt t="9391" x="3116263" y="4818063"/>
          <p14:tracePt t="9406" x="3103563" y="4818063"/>
          <p14:tracePt t="9415" x="3103563" y="4830763"/>
          <p14:tracePt t="9421" x="3092450" y="4830763"/>
          <p14:tracePt t="9436" x="3079750" y="4830763"/>
          <p14:tracePt t="9444" x="3079750" y="4843463"/>
          <p14:tracePt t="9451" x="3067050" y="4843463"/>
          <p14:tracePt t="9458" x="3041650" y="4879975"/>
          <p14:tracePt t="9481" x="3028950" y="4892675"/>
          <p14:tracePt t="9488" x="3016250" y="4905375"/>
          <p14:tracePt t="9498" x="3016250" y="4918075"/>
          <p14:tracePt t="9512" x="2992438" y="4943475"/>
          <p14:tracePt t="9518" x="2979738" y="4981575"/>
          <p14:tracePt t="9525" x="2967038" y="4992688"/>
          <p14:tracePt t="9533" x="2954338" y="5030788"/>
          <p14:tracePt t="9541" x="2941638" y="5068888"/>
          <p14:tracePt t="9555" x="2928938" y="5081588"/>
          <p14:tracePt t="9566" x="2928938" y="5092700"/>
          <p14:tracePt t="9586" x="2928938" y="5105400"/>
          <p14:tracePt t="9600" x="2928938" y="5118100"/>
          <p14:tracePt t="9615" x="2928938" y="5130800"/>
          <p14:tracePt t="9632" x="2928938" y="5143500"/>
          <p14:tracePt t="9638" x="2928938" y="5156200"/>
          <p14:tracePt t="9649" x="2928938" y="5168900"/>
          <p14:tracePt t="9668" x="2928938" y="5181600"/>
          <p14:tracePt t="9682" x="2928938" y="5205413"/>
          <p14:tracePt t="9705" x="2928938" y="5218113"/>
          <p14:tracePt t="9720" x="2928938" y="5230813"/>
          <p14:tracePt t="9727" x="2941638" y="5256213"/>
          <p14:tracePt t="9735" x="2954338" y="5268913"/>
          <p14:tracePt t="9743" x="2979738" y="5305425"/>
          <p14:tracePt t="9750" x="2992438" y="5318125"/>
          <p14:tracePt t="9757" x="3003550" y="5330825"/>
          <p14:tracePt t="9766" x="3016250" y="5330825"/>
          <p14:tracePt t="9772" x="3016250" y="5343525"/>
          <p14:tracePt t="9798" x="3028950" y="5356225"/>
          <p14:tracePt t="9801" x="3028950" y="5368925"/>
          <p14:tracePt t="9818" x="3041650" y="5381625"/>
          <p14:tracePt t="9825" x="3054350" y="5381625"/>
          <p14:tracePt t="9832" x="3067050" y="5381625"/>
          <p14:tracePt t="9839" x="3079750" y="5381625"/>
          <p14:tracePt t="9849" x="3092450" y="5394325"/>
          <p14:tracePt t="9854" x="3103563" y="5394325"/>
          <p14:tracePt t="9870" x="3116263" y="5394325"/>
          <p14:tracePt t="9880" x="3128963" y="5394325"/>
          <p14:tracePt t="9884" x="3141663" y="5394325"/>
          <p14:tracePt t="9899" x="3167063" y="5394325"/>
          <p14:tracePt t="9915" x="3179763" y="5394325"/>
          <p14:tracePt t="9922" x="3216275" y="5381625"/>
          <p14:tracePt t="9931" x="3267075" y="5356225"/>
          <p14:tracePt t="9936" x="3279775" y="5343525"/>
          <p14:tracePt t="9949" x="3305175" y="5330825"/>
          <p14:tracePt t="9951" x="3341688" y="5318125"/>
          <p14:tracePt t="9960" x="3354388" y="5305425"/>
          <p14:tracePt t="9966" x="3367088" y="5294313"/>
          <p14:tracePt t="9974" x="3379788" y="5294313"/>
          <p14:tracePt t="9983" x="3392488" y="5281613"/>
          <p14:tracePt t="9988" x="3405188" y="5281613"/>
          <p14:tracePt t="9998" x="3405188" y="5268913"/>
          <p14:tracePt t="10014" x="3417888" y="5268913"/>
          <p14:tracePt t="10019" x="3417888" y="5256213"/>
          <p14:tracePt t="10027" x="3417888" y="5243513"/>
          <p14:tracePt t="10034" x="3429000" y="5243513"/>
          <p14:tracePt t="10042" x="3441700" y="5230813"/>
          <p14:tracePt t="10049" x="3441700" y="5218113"/>
          <p14:tracePt t="10056" x="3441700" y="5205413"/>
          <p14:tracePt t="10064" x="3454400" y="5181600"/>
          <p14:tracePt t="10071" x="3454400" y="5156200"/>
          <p14:tracePt t="10081" x="3467100" y="5143500"/>
          <p14:tracePt t="10087" x="3467100" y="5118100"/>
          <p14:tracePt t="10097" x="3467100" y="5105400"/>
          <p14:tracePt t="10101" x="3467100" y="5081588"/>
          <p14:tracePt t="10116" x="3467100" y="5068888"/>
          <p14:tracePt t="10131" x="3467100" y="5056188"/>
          <p14:tracePt t="10148" x="3467100" y="5043488"/>
          <p14:tracePt t="10154" x="3454400" y="5018088"/>
          <p14:tracePt t="10166" x="3454400" y="5005388"/>
          <p14:tracePt t="10183" x="3454400" y="4992688"/>
          <p14:tracePt t="10191" x="3454400" y="4981575"/>
          <p14:tracePt t="10198" x="3441700" y="4981575"/>
          <p14:tracePt t="10215" x="3441700" y="4968875"/>
          <p14:tracePt t="10244" x="3479800" y="4943475"/>
          <p14:tracePt t="10254" x="3467100" y="4956175"/>
          <p14:tracePt t="10267" x="3454400" y="4956175"/>
          <p14:tracePt t="10282" x="3441700" y="4956175"/>
          <p14:tracePt t="12131" x="3467100" y="4905375"/>
          <p14:tracePt t="12139" x="3492500" y="4843463"/>
          <p14:tracePt t="12150" x="3517900" y="4818063"/>
          <p14:tracePt t="12157" x="3554413" y="4792663"/>
          <p14:tracePt t="12165" x="3579813" y="4743450"/>
          <p14:tracePt t="12172" x="3617913" y="4718050"/>
          <p14:tracePt t="12180" x="3667125" y="4667250"/>
          <p14:tracePt t="12187" x="3705225" y="4618038"/>
          <p14:tracePt t="12196" x="3743325" y="4579938"/>
          <p14:tracePt t="12203" x="3767138" y="4567238"/>
          <p14:tracePt t="12212" x="3779838" y="4530725"/>
          <p14:tracePt t="12215" x="3805238" y="4530725"/>
          <p14:tracePt t="12229" x="3805238" y="4518025"/>
          <p14:tracePt t="12233" x="3817938" y="4518025"/>
          <p14:tracePt t="12240" x="3856038" y="4505325"/>
          <p14:tracePt t="12248" x="3879850" y="4492625"/>
          <p14:tracePt t="12255" x="3917950" y="4479925"/>
          <p14:tracePt t="12264" x="3992563" y="4443413"/>
          <p14:tracePt t="12270" x="4056063" y="4418013"/>
          <p14:tracePt t="12281" x="4143375" y="4392613"/>
          <p14:tracePt t="12285" x="4217988" y="4379913"/>
          <p14:tracePt t="12294" x="4330700" y="4367213"/>
          <p14:tracePt t="12301" x="4406900" y="4354513"/>
          <p14:tracePt t="12307" x="4530725" y="4341813"/>
          <p14:tracePt t="12316" x="4668838" y="4341813"/>
          <p14:tracePt t="12323" x="4794250" y="4341813"/>
          <p14:tracePt t="12331" x="4945063" y="4341813"/>
          <p14:tracePt t="12337" x="5094288" y="4330700"/>
          <p14:tracePt t="12346" x="5294313" y="4330700"/>
          <p14:tracePt t="12353" x="5507038" y="4330700"/>
          <p14:tracePt t="12362" x="5832475" y="4292600"/>
          <p14:tracePt t="12367" x="6108700" y="4267200"/>
          <p14:tracePt t="12375" x="6459538" y="4254500"/>
          <p14:tracePt t="12382" x="6872288" y="4205288"/>
          <p14:tracePt t="12390" x="7235825" y="4167188"/>
          <p14:tracePt t="12397" x="7648575" y="4129088"/>
          <p14:tracePt t="12404" x="7974013" y="4092575"/>
          <p14:tracePt t="12412" x="8261350" y="4067175"/>
          <p14:tracePt t="12420" x="8512175" y="4054475"/>
          <p14:tracePt t="12429" x="8724900" y="4041775"/>
          <p14:tracePt t="12434" x="8874125" y="4041775"/>
          <p14:tracePt t="12446" x="9024938" y="4041775"/>
          <p14:tracePt t="12450" x="9137650" y="4041775"/>
          <p14:tracePt t="12458" x="9224963" y="4041775"/>
          <p14:tracePt t="12465" x="9288463" y="4041775"/>
          <p14:tracePt t="12472" x="9337675" y="4041775"/>
          <p14:tracePt t="12480" x="9363075" y="4041775"/>
          <p14:tracePt t="12486" x="9401175" y="4041775"/>
          <p14:tracePt t="12497" x="9424988" y="4041775"/>
          <p14:tracePt t="12501" x="9437688" y="4041775"/>
          <p14:tracePt t="12513" x="9450388" y="4041775"/>
          <p14:tracePt t="12515" x="9463088" y="4041775"/>
          <p14:tracePt t="12524" x="9475788" y="4041775"/>
          <p14:tracePt t="12531" x="9488488" y="4041775"/>
          <p14:tracePt t="12780" x="9650413" y="3905250"/>
          <p14:tracePt t="12786" x="9888538" y="3767138"/>
          <p14:tracePt t="12795" x="10126663" y="3590925"/>
          <p14:tracePt t="12801" x="10401300" y="3429000"/>
          <p14:tracePt t="12812" x="10539413" y="3328988"/>
          <p14:tracePt t="12815" x="10677525" y="3228975"/>
          <p14:tracePt t="12824" x="10802938" y="3141663"/>
          <p14:tracePt t="12831" x="10915650" y="3065463"/>
          <p14:tracePt t="12838" x="11015663" y="3003550"/>
          <p14:tracePt t="12846" x="11115675" y="2952750"/>
          <p14:tracePt t="12854" x="11164888" y="2903538"/>
          <p14:tracePt t="12863" x="11241088" y="2890838"/>
          <p14:tracePt t="12868" x="11277600" y="2878138"/>
          <p14:tracePt t="12879" x="11341100" y="2865438"/>
          <p14:tracePt t="12883" x="11390313" y="2865438"/>
          <p14:tracePt t="12890" x="11453813" y="2865438"/>
          <p14:tracePt t="12898" x="11541125" y="2852738"/>
          <p14:tracePt t="12914" x="11603038" y="2852738"/>
          <p14:tracePt t="12914" x="11691938" y="2852738"/>
          <p14:tracePt t="12920" x="11779250" y="2852738"/>
          <p14:tracePt t="12929" x="11815763" y="2852738"/>
          <p14:tracePt t="12935" x="11866563" y="2852738"/>
          <p14:tracePt t="12944" x="11904663" y="2852738"/>
          <p14:tracePt t="12951" x="11928475" y="2852738"/>
          <p14:tracePt t="12961" x="11966575" y="2852738"/>
          <p14:tracePt t="12965" x="11979275" y="2852738"/>
          <p14:tracePt t="12972" x="12004675" y="2852738"/>
          <p14:tracePt t="12980" x="12017375" y="2852738"/>
          <p14:tracePt t="12987" x="12041188" y="2852738"/>
          <p14:tracePt t="12996" x="12066588" y="2865438"/>
          <p14:tracePt t="13003" x="12079288" y="2865438"/>
          <p14:tracePt t="13011" x="12091988" y="2878138"/>
          <p14:tracePt t="13017" x="12117388" y="2878138"/>
          <p14:tracePt t="13027" x="12141200" y="2890838"/>
          <p14:tracePt t="13032" x="12166600" y="2903538"/>
        </p14:tracePtLst>
      </p14:laserTrace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Finite State Machine: 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Determine if the sequence </a:t>
            </a:r>
            <a:r>
              <a:rPr lang="en-GB" dirty="0">
                <a:latin typeface="Consolas" panose="020B0609020204030204" pitchFamily="49" charset="0"/>
              </a:rPr>
              <a:t>1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0</a:t>
            </a:r>
            <a:r>
              <a:rPr lang="en-GB" dirty="0">
                <a:latin typeface="Consolas" panose="020B0609020204030204" pitchFamily="49" charset="0"/>
              </a:rPr>
              <a:t> 0 1 1 0 0 </a:t>
            </a:r>
            <a:r>
              <a:rPr lang="en-GB" dirty="0"/>
              <a:t>is a valid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554490"/>
              </p:ext>
            </p:extLst>
          </p:nvPr>
        </p:nvGraphicFramePr>
        <p:xfrm>
          <a:off x="7083446" y="3098212"/>
          <a:ext cx="3874398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Current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0" name="Picture 39">
            <a:extLst>
              <a:ext uri="{FF2B5EF4-FFF2-40B4-BE49-F238E27FC236}">
                <a16:creationId xmlns:a16="http://schemas.microsoft.com/office/drawing/2014/main" id="{AFB7CBB2-0F59-4032-8FA2-7CBB9EDC7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91" y="2562726"/>
            <a:ext cx="4374056" cy="38731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4670D01-2985-468E-9F66-C34DB42F7E4D}"/>
              </a:ext>
            </a:extLst>
          </p:cNvPr>
          <p:cNvSpPr/>
          <p:nvPr/>
        </p:nvSpPr>
        <p:spPr>
          <a:xfrm>
            <a:off x="2767263" y="4786144"/>
            <a:ext cx="757990" cy="733927"/>
          </a:xfrm>
          <a:prstGeom prst="ellipse">
            <a:avLst/>
          </a:prstGeom>
          <a:solidFill>
            <a:srgbClr val="FF000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EA8892-6A09-4E00-B81E-F2CD81185311}"/>
              </a:ext>
            </a:extLst>
          </p:cNvPr>
          <p:cNvSpPr/>
          <p:nvPr/>
        </p:nvSpPr>
        <p:spPr>
          <a:xfrm>
            <a:off x="3537285" y="5900748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4385C05F-CE37-40E8-B28E-7C6A2E7FA1D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72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36"/>
    </mc:Choice>
    <mc:Fallback xmlns="">
      <p:transition spd="slow" advTm="184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381" x="11615738" y="3641725"/>
          <p14:tracePt t="388" x="11028363" y="3667125"/>
          <p14:tracePt t="399" x="10477500" y="3716338"/>
          <p14:tracePt t="406" x="10088563" y="3754438"/>
          <p14:tracePt t="415" x="9626600" y="3829050"/>
          <p14:tracePt t="422" x="9237663" y="3867150"/>
          <p14:tracePt t="429" x="8912225" y="3916363"/>
          <p14:tracePt t="437" x="8435975" y="4029075"/>
          <p14:tracePt t="448" x="8148638" y="4092575"/>
          <p14:tracePt t="450" x="7974013" y="4129088"/>
          <p14:tracePt t="457" x="7797800" y="4192588"/>
          <p14:tracePt t="468" x="7685088" y="4230688"/>
          <p14:tracePt t="474" x="7597775" y="4254500"/>
          <p14:tracePt t="484" x="7459663" y="4330700"/>
          <p14:tracePt t="491" x="7359650" y="4367213"/>
          <p14:tracePt t="499" x="7223125" y="4443413"/>
          <p14:tracePt t="506" x="7146925" y="4479925"/>
          <p14:tracePt t="515" x="7085013" y="4518025"/>
          <p14:tracePt t="521" x="7034213" y="4543425"/>
          <p14:tracePt t="529" x="6997700" y="4567238"/>
          <p14:tracePt t="536" x="6972300" y="4592638"/>
          <p14:tracePt t="539" x="6959600" y="4605338"/>
          <p14:tracePt t="551" x="6946900" y="4605338"/>
          <p14:tracePt t="556" x="6946900" y="4618038"/>
          <p14:tracePt t="565" x="6934200" y="4618038"/>
          <p14:tracePt t="573" x="6921500" y="4630738"/>
          <p14:tracePt t="583" x="6910388" y="4643438"/>
          <p14:tracePt t="588" x="6910388" y="4656138"/>
          <p14:tracePt t="878" x="6784975" y="4718050"/>
          <p14:tracePt t="885" x="6559550" y="4830763"/>
          <p14:tracePt t="893" x="6370638" y="4905375"/>
          <p14:tracePt t="901" x="6096000" y="4981575"/>
          <p14:tracePt t="908" x="5932488" y="5018088"/>
          <p14:tracePt t="916" x="5719763" y="5056188"/>
          <p14:tracePt t="923" x="5583238" y="5081588"/>
          <p14:tracePt t="930" x="5445125" y="5105400"/>
          <p14:tracePt t="939" x="5319713" y="5130800"/>
          <p14:tracePt t="947" x="5194300" y="5156200"/>
          <p14:tracePt t="951" x="5081588" y="5168900"/>
          <p14:tracePt t="964" x="4956175" y="5181600"/>
          <p14:tracePt t="970" x="4843463" y="5194300"/>
          <p14:tracePt t="980" x="4768850" y="5205413"/>
          <p14:tracePt t="985" x="4630738" y="5218113"/>
          <p14:tracePt t="992" x="4543425" y="5230813"/>
          <p14:tracePt t="1000" x="4406900" y="5281613"/>
          <p14:tracePt t="1007" x="4330700" y="5294313"/>
          <p14:tracePt t="1014" x="4205288" y="5318125"/>
          <p14:tracePt t="1022" x="4130675" y="5330825"/>
          <p14:tracePt t="1031" x="4043363" y="5356225"/>
          <p14:tracePt t="1036" x="3956050" y="5394325"/>
          <p14:tracePt t="1046" x="3917950" y="5407025"/>
          <p14:tracePt t="1052" x="3892550" y="5418138"/>
          <p14:tracePt t="1060" x="3856038" y="5430838"/>
          <p14:tracePt t="1068" x="3830638" y="5443538"/>
          <p14:tracePt t="1074" x="3817938" y="5443538"/>
          <p14:tracePt t="1082" x="3805238" y="5443538"/>
          <p14:tracePt t="1089" x="3767138" y="5456238"/>
          <p14:tracePt t="1098" x="3756025" y="5456238"/>
          <p14:tracePt t="1102" x="3756025" y="5468938"/>
          <p14:tracePt t="1114" x="3730625" y="5468938"/>
          <p14:tracePt t="1119" x="3717925" y="5468938"/>
          <p14:tracePt t="1129" x="3705225" y="5481638"/>
          <p14:tracePt t="1140" x="3692525" y="5481638"/>
          <p14:tracePt t="1147" x="3679825" y="5481638"/>
          <p14:tracePt t="1152" x="3654425" y="5494338"/>
          <p14:tracePt t="1159" x="3605213" y="5507038"/>
          <p14:tracePt t="1169" x="3530600" y="5518150"/>
          <p14:tracePt t="1175" x="3441700" y="5530850"/>
          <p14:tracePt t="1182" x="3405188" y="5530850"/>
          <p14:tracePt t="1189" x="3367088" y="5530850"/>
          <p14:tracePt t="1198" x="3354388" y="5530850"/>
          <p14:tracePt t="1204" x="3341688" y="5530850"/>
          <p14:tracePt t="1230" x="3305175" y="5530850"/>
          <p14:tracePt t="1239" x="3279775" y="5530850"/>
          <p14:tracePt t="1258" x="3267075" y="5530850"/>
          <p14:tracePt t="1273" x="3254375" y="5530850"/>
          <p14:tracePt t="1287" x="3228975" y="5530850"/>
          <p14:tracePt t="1300" x="3216275" y="5530850"/>
          <p14:tracePt t="1317" x="3205163" y="5530850"/>
          <p14:tracePt t="1333" x="3192463" y="5530850"/>
          <p14:tracePt t="1406" x="3192463" y="5518150"/>
          <p14:tracePt t="1431" x="3192463" y="5507038"/>
          <p14:tracePt t="1470" x="3192463" y="5494338"/>
          <p14:tracePt t="1511" x="3192463" y="5481638"/>
          <p14:tracePt t="1523" x="3205163" y="5468938"/>
          <p14:tracePt t="1530" x="3216275" y="5456238"/>
          <p14:tracePt t="1549" x="3241675" y="5456238"/>
          <p14:tracePt t="1564" x="3254375" y="5456238"/>
          <p14:tracePt t="1576" x="3267075" y="5456238"/>
          <p14:tracePt t="1587" x="3267075" y="5443538"/>
          <p14:tracePt t="1597" x="3279775" y="5443538"/>
          <p14:tracePt t="1599" x="3292475" y="5443538"/>
          <p14:tracePt t="1618" x="3305175" y="5443538"/>
          <p14:tracePt t="1625" x="3317875" y="5443538"/>
          <p14:tracePt t="1633" x="3328988" y="5443538"/>
          <p14:tracePt t="1640" x="3328988" y="5418138"/>
          <p14:tracePt t="1648" x="3341688" y="5418138"/>
          <p14:tracePt t="1663" x="3354388" y="5418138"/>
          <p14:tracePt t="1685" x="3367088" y="5418138"/>
          <p14:tracePt t="1700" x="3379788" y="5418138"/>
          <p14:tracePt t="1715" x="3392488" y="5418138"/>
          <p14:tracePt t="1767" x="3405188" y="5418138"/>
          <p14:tracePt t="1875" x="3417888" y="5418138"/>
          <p14:tracePt t="1977" x="3429000" y="5418138"/>
          <p14:tracePt t="2017" x="3429000" y="5407025"/>
          <p14:tracePt t="2056" x="3441700" y="5407025"/>
          <p14:tracePt t="2070" x="3454400" y="5407025"/>
          <p14:tracePt t="2086" x="3467100" y="5407025"/>
          <p14:tracePt t="2105" x="3479800" y="5407025"/>
          <p14:tracePt t="2116" x="3479800" y="5394325"/>
          <p14:tracePt t="2140" x="3492500" y="5394325"/>
          <p14:tracePt t="2171" x="3505200" y="5394325"/>
          <p14:tracePt t="2185" x="3517900" y="5394325"/>
          <p14:tracePt t="2193" x="3530600" y="5394325"/>
          <p14:tracePt t="2207" x="3541713" y="5394325"/>
          <p14:tracePt t="2222" x="3567113" y="5394325"/>
          <p14:tracePt t="2237" x="3579813" y="5394325"/>
          <p14:tracePt t="2246" x="3605213" y="5407025"/>
          <p14:tracePt t="2261" x="3617913" y="5430838"/>
          <p14:tracePt t="2275" x="3643313" y="5443538"/>
          <p14:tracePt t="2289" x="3654425" y="5468938"/>
          <p14:tracePt t="2296" x="3667125" y="5481638"/>
          <p14:tracePt t="2304" x="3679825" y="5494338"/>
          <p14:tracePt t="2312" x="3692525" y="5518150"/>
          <p14:tracePt t="2319" x="3692525" y="5530850"/>
          <p14:tracePt t="2334" x="3705225" y="5543550"/>
          <p14:tracePt t="2349" x="3705225" y="5556250"/>
          <p14:tracePt t="2364" x="3705225" y="5568950"/>
          <p14:tracePt t="2372" x="3705225" y="5581650"/>
          <p14:tracePt t="2380" x="3705225" y="5594350"/>
          <p14:tracePt t="2394" x="3705225" y="5607050"/>
          <p14:tracePt t="2402" x="3717925" y="5607050"/>
          <p14:tracePt t="2416" x="3717925" y="5619750"/>
          <p14:tracePt t="2424" x="3717925" y="5630863"/>
          <p14:tracePt t="2439" x="3717925" y="5643563"/>
          <p14:tracePt t="2446" x="3717925" y="5656263"/>
          <p14:tracePt t="2464" x="3717925" y="5668963"/>
          <p14:tracePt t="2479" x="3717925" y="5681663"/>
          <p14:tracePt t="2493" x="3717925" y="5694363"/>
          <p14:tracePt t="2513" x="3717925" y="5707063"/>
          <p14:tracePt t="2529" x="3717925" y="5732463"/>
          <p14:tracePt t="2546" x="3717925" y="5743575"/>
          <p14:tracePt t="2550" x="3705225" y="5743575"/>
          <p14:tracePt t="2561" x="3705225" y="5756275"/>
          <p14:tracePt t="2566" x="3705225" y="5768975"/>
          <p14:tracePt t="2580" x="3705225" y="5781675"/>
          <p14:tracePt t="2588" x="3692525" y="5781675"/>
          <p14:tracePt t="2597" x="3692525" y="5794375"/>
          <p14:tracePt t="2603" x="3692525" y="5807075"/>
          <p14:tracePt t="2610" x="3692525" y="5819775"/>
          <p14:tracePt t="2618" x="3679825" y="5819775"/>
          <p14:tracePt t="2640" x="3667125" y="5832475"/>
          <p14:tracePt t="2662" x="3667125" y="5843588"/>
          <p14:tracePt t="2678" x="3654425" y="5843588"/>
          <p14:tracePt t="2694" x="3654425" y="5856288"/>
          <p14:tracePt t="2708" x="3654425" y="5868988"/>
          <p14:tracePt t="2714" x="3643313" y="5868988"/>
          <p14:tracePt t="2738" x="3630613" y="5881688"/>
          <p14:tracePt t="2746" x="3630613" y="5894388"/>
          <p14:tracePt t="2761" x="3617913" y="5907088"/>
          <p14:tracePt t="2767" x="3605213" y="5907088"/>
          <p14:tracePt t="2782" x="3592513" y="5919788"/>
          <p14:tracePt t="2797" x="3579813" y="5919788"/>
          <p14:tracePt t="2804" x="3579813" y="5932488"/>
          <p14:tracePt t="2812" x="3567113" y="5932488"/>
          <p14:tracePt t="2819" x="3567113" y="5945188"/>
          <p14:tracePt t="2828" x="3541713" y="5956300"/>
          <p14:tracePt t="2834" x="3505200" y="5956300"/>
          <p14:tracePt t="2841" x="3479800" y="5969000"/>
          <p14:tracePt t="2849" x="3467100" y="5981700"/>
          <p14:tracePt t="2856" x="3429000" y="5981700"/>
          <p14:tracePt t="2864" x="3405188" y="5981700"/>
          <p14:tracePt t="2871" x="3392488" y="5981700"/>
          <p14:tracePt t="2879" x="3379788" y="5981700"/>
          <p14:tracePt t="2886" x="3367088" y="5981700"/>
          <p14:tracePt t="2895" x="3354388" y="5981700"/>
          <p14:tracePt t="2912" x="3341688" y="5981700"/>
          <p14:tracePt t="2916" x="3328988" y="5981700"/>
          <p14:tracePt t="2931" x="3317875" y="5981700"/>
          <p14:tracePt t="2969" x="3305175" y="5981700"/>
          <p14:tracePt t="3062" x="3279775" y="5981700"/>
          <p14:tracePt t="3089" x="3267075" y="5981700"/>
          <p14:tracePt t="3106" x="3254375" y="5981700"/>
          <p14:tracePt t="3116" x="3241675" y="5945188"/>
          <p14:tracePt t="3124" x="3228975" y="5919788"/>
          <p14:tracePt t="3131" x="3216275" y="5894388"/>
          <p14:tracePt t="3139" x="3192463" y="5868988"/>
          <p14:tracePt t="3146" x="3179763" y="5832475"/>
          <p14:tracePt t="3153" x="3167063" y="5819775"/>
          <p14:tracePt t="3165" x="3167063" y="5807075"/>
          <p14:tracePt t="3178" x="3154363" y="5794375"/>
          <p14:tracePt t="3189" x="3154363" y="5781675"/>
          <p14:tracePt t="3200" x="3154363" y="5768975"/>
          <p14:tracePt t="3212" x="3154363" y="5756275"/>
          <p14:tracePt t="3231" x="3141663" y="5756275"/>
          <p14:tracePt t="3236" x="3141663" y="5743575"/>
          <p14:tracePt t="3292" x="3141663" y="5732463"/>
          <p14:tracePt t="3312" x="3128963" y="5732463"/>
          <p14:tracePt t="3341" x="3128963" y="5719763"/>
          <p14:tracePt t="3349" x="3128963" y="5707063"/>
          <p14:tracePt t="3356" x="3128963" y="5694363"/>
          <p14:tracePt t="3369" x="3128963" y="5681663"/>
          <p14:tracePt t="3435" x="3128963" y="5668963"/>
          <p14:tracePt t="3495" x="3128963" y="5656263"/>
          <p14:tracePt t="4359" x="3128963" y="5643563"/>
          <p14:tracePt t="4427" x="3141663" y="5643563"/>
          <p14:tracePt t="4442" x="3141663" y="5630863"/>
          <p14:tracePt t="4464" x="3141663" y="5619750"/>
          <p14:tracePt t="4479" x="3141663" y="5607050"/>
          <p14:tracePt t="4516" x="3141663" y="5594350"/>
          <p14:tracePt t="4538" x="3141663" y="5581650"/>
          <p14:tracePt t="4569" x="3141663" y="5568950"/>
          <p14:tracePt t="4651" x="3141663" y="5556250"/>
          <p14:tracePt t="4748" x="3141663" y="5543550"/>
          <p14:tracePt t="4868" x="3141663" y="5530850"/>
          <p14:tracePt t="4877" x="3141663" y="5518150"/>
          <p14:tracePt t="4883" x="3154363" y="5507038"/>
          <p14:tracePt t="4891" x="3154363" y="5494338"/>
          <p14:tracePt t="4897" x="3154363" y="5481638"/>
          <p14:tracePt t="4904" x="3154363" y="5430838"/>
          <p14:tracePt t="4912" x="3154363" y="5407025"/>
          <p14:tracePt t="4919" x="3167063" y="5368925"/>
          <p14:tracePt t="4927" x="3192463" y="5243513"/>
          <p14:tracePt t="4934" x="3205163" y="5230813"/>
          <p14:tracePt t="4943" x="3205163" y="5218113"/>
          <p14:tracePt t="4949" x="3205163" y="5205413"/>
          <p14:tracePt t="4964" x="3205163" y="5194300"/>
          <p14:tracePt t="4972" x="3216275" y="5194300"/>
          <p14:tracePt t="4987" x="3216275" y="5181600"/>
          <p14:tracePt t="5001" x="3216275" y="5168900"/>
          <p14:tracePt t="5026" x="3228975" y="5156200"/>
          <p14:tracePt t="5046" x="3228975" y="5143500"/>
          <p14:tracePt t="5062" x="3241675" y="5130800"/>
          <p14:tracePt t="5068" x="3241675" y="5118100"/>
          <p14:tracePt t="5092" x="3241675" y="5105400"/>
          <p14:tracePt t="5099" x="3254375" y="5105400"/>
          <p14:tracePt t="5113" x="3254375" y="5092700"/>
          <p14:tracePt t="5136" x="3267075" y="5068888"/>
          <p14:tracePt t="5144" x="3267075" y="5005388"/>
          <p14:tracePt t="5160" x="3292475" y="4968875"/>
          <p14:tracePt t="5166" x="3292475" y="4943475"/>
          <p14:tracePt t="5175" x="3292475" y="4918075"/>
          <p14:tracePt t="5181" x="3292475" y="4868863"/>
          <p14:tracePt t="5189" x="3279775" y="4843463"/>
          <p14:tracePt t="5196" x="3279775" y="4830763"/>
          <p14:tracePt t="5204" x="3279775" y="4818063"/>
          <p14:tracePt t="5218" x="3279775" y="4805363"/>
          <p14:tracePt t="5226" x="3267075" y="4805363"/>
          <p14:tracePt t="5233" x="3267075" y="4792663"/>
          <p14:tracePt t="5257" x="3254375" y="4779963"/>
          <p14:tracePt t="5263" x="3241675" y="4768850"/>
          <p14:tracePt t="5286" x="3228975" y="4768850"/>
          <p14:tracePt t="5301" x="3205163" y="4768850"/>
          <p14:tracePt t="5309" x="3192463" y="4768850"/>
          <p14:tracePt t="5326" x="3179763" y="4768850"/>
          <p14:tracePt t="5331" x="3167063" y="4768850"/>
          <p14:tracePt t="5338" x="3141663" y="4779963"/>
          <p14:tracePt t="5346" x="3128963" y="4779963"/>
          <p14:tracePt t="5352" x="3116263" y="4792663"/>
          <p14:tracePt t="5361" x="3092450" y="4818063"/>
          <p14:tracePt t="5367" x="3067050" y="4856163"/>
          <p14:tracePt t="5376" x="3041650" y="4879975"/>
          <p14:tracePt t="5383" x="3041650" y="4892675"/>
          <p14:tracePt t="5393" x="3016250" y="4918075"/>
          <p14:tracePt t="5397" x="3003550" y="4943475"/>
          <p14:tracePt t="5409" x="2992438" y="4943475"/>
          <p14:tracePt t="5412" x="2992438" y="4956175"/>
          <p14:tracePt t="5419" x="2979738" y="4968875"/>
          <p14:tracePt t="5427" x="2967038" y="4992688"/>
          <p14:tracePt t="5442" x="2954338" y="5005388"/>
          <p14:tracePt t="5459" x="2954338" y="5018088"/>
          <p14:tracePt t="5464" x="2941638" y="5018088"/>
          <p14:tracePt t="5477" x="2941638" y="5030788"/>
          <p14:tracePt t="5479" x="2928938" y="5043488"/>
          <p14:tracePt t="5487" x="2928938" y="5056188"/>
          <p14:tracePt t="5509" x="2928938" y="5068888"/>
          <p14:tracePt t="5517" x="2916238" y="5068888"/>
          <p14:tracePt t="5540" x="2916238" y="5081588"/>
          <p14:tracePt t="5548" x="2916238" y="5092700"/>
          <p14:tracePt t="5578" x="2916238" y="5105400"/>
          <p14:tracePt t="5583" x="2903538" y="5105400"/>
          <p14:tracePt t="5642" x="2903538" y="5130800"/>
          <p14:tracePt t="5712" x="2903538" y="5143500"/>
          <p14:tracePt t="5757" x="2879725" y="5143500"/>
          <p14:tracePt t="6215" x="2903538" y="5143500"/>
          <p14:tracePt t="6222" x="2903538" y="5130800"/>
          <p14:tracePt t="6244" x="2916238" y="5118100"/>
          <p14:tracePt t="6258" x="2916238" y="5105400"/>
          <p14:tracePt t="6281" x="2928938" y="5105400"/>
          <p14:tracePt t="6296" x="2941638" y="5105400"/>
          <p14:tracePt t="6334" x="2954338" y="5105400"/>
          <p14:tracePt t="6360" x="2979738" y="5105400"/>
          <p14:tracePt t="6398" x="2992438" y="5105400"/>
          <p14:tracePt t="6426" x="3003550" y="5105400"/>
          <p14:tracePt t="6449" x="3003550" y="5092700"/>
          <p14:tracePt t="6460" x="3016250" y="5092700"/>
          <p14:tracePt t="6472" x="3028950" y="5081588"/>
          <p14:tracePt t="6492" x="3028950" y="5068888"/>
          <p14:tracePt t="6496" x="3041650" y="5068888"/>
          <p14:tracePt t="6504" x="3067050" y="5043488"/>
          <p14:tracePt t="6512" x="3067050" y="5018088"/>
          <p14:tracePt t="6519" x="3092450" y="4992688"/>
          <p14:tracePt t="6531" x="3103563" y="4968875"/>
          <p14:tracePt t="6537" x="3103563" y="4943475"/>
          <p14:tracePt t="6542" x="3116263" y="4930775"/>
          <p14:tracePt t="6559" x="3141663" y="4905375"/>
          <p14:tracePt t="6568" x="3141663" y="4892675"/>
          <p14:tracePt t="6577" x="3154363" y="4892675"/>
          <p14:tracePt t="6581" x="3154363" y="4879975"/>
          <p14:tracePt t="6591" x="3154363" y="4868863"/>
          <p14:tracePt t="7016" x="3141663" y="4868863"/>
          <p14:tracePt t="7026" x="3128963" y="4868863"/>
          <p14:tracePt t="7030" x="3116263" y="4868863"/>
          <p14:tracePt t="7042" x="3092450" y="4868863"/>
          <p14:tracePt t="7046" x="3067050" y="4868863"/>
          <p14:tracePt t="7063" x="3054350" y="4868863"/>
          <p14:tracePt t="7074" x="3041650" y="4868863"/>
          <p14:tracePt t="7081" x="3028950" y="4879975"/>
          <p14:tracePt t="7097" x="3016250" y="4879975"/>
          <p14:tracePt t="7107" x="3003550" y="4879975"/>
          <p14:tracePt t="7120" x="2992438" y="4879975"/>
          <p14:tracePt t="7127" x="2979738" y="4892675"/>
          <p14:tracePt t="7141" x="2967038" y="4892675"/>
          <p14:tracePt t="7158" x="2954338" y="4905375"/>
          <p14:tracePt t="7165" x="2941638" y="4918075"/>
          <p14:tracePt t="7173" x="2928938" y="4918075"/>
          <p14:tracePt t="7180" x="2928938" y="4930775"/>
          <p14:tracePt t="7190" x="2916238" y="4943475"/>
          <p14:tracePt t="7202" x="2903538" y="4943475"/>
          <p14:tracePt t="7209" x="2890838" y="4956175"/>
          <p14:tracePt t="7225" x="2879725" y="4956175"/>
          <p14:tracePt t="7232" x="2879725" y="4968875"/>
          <p14:tracePt t="7241" x="2867025" y="4968875"/>
          <p14:tracePt t="7256" x="2854325" y="4981575"/>
          <p14:tracePt t="7261" x="2854325" y="4992688"/>
          <p14:tracePt t="7277" x="2841625" y="5005388"/>
          <p14:tracePt t="7298" x="2841625" y="5018088"/>
          <p14:tracePt t="7308" x="2828925" y="5030788"/>
          <p14:tracePt t="7328" x="2828925" y="5043488"/>
          <p14:tracePt t="7346" x="2816225" y="5043488"/>
          <p14:tracePt t="7351" x="2816225" y="5056188"/>
          <p14:tracePt t="7359" x="2803525" y="5056188"/>
          <p14:tracePt t="7381" x="2803525" y="5068888"/>
          <p14:tracePt t="7390" x="2803525" y="5081588"/>
          <p14:tracePt t="7396" x="2790825" y="5081588"/>
          <p14:tracePt t="7407" x="2790825" y="5092700"/>
          <p14:tracePt t="7434" x="2790825" y="5105400"/>
          <p14:tracePt t="7457" x="2790825" y="5118100"/>
          <p14:tracePt t="7472" x="2778125" y="5130800"/>
          <p14:tracePt t="7494" x="2778125" y="5143500"/>
          <p14:tracePt t="7501" x="2767013" y="5143500"/>
          <p14:tracePt t="7508" x="2767013" y="5156200"/>
          <p14:tracePt t="7531" x="2767013" y="5168900"/>
          <p14:tracePt t="7546" x="2767013" y="5181600"/>
          <p14:tracePt t="7569" x="2767013" y="5194300"/>
          <p14:tracePt t="7599" x="2767013" y="5205413"/>
          <p14:tracePt t="7622" x="2767013" y="5218113"/>
          <p14:tracePt t="7636" x="2767013" y="5230813"/>
          <p14:tracePt t="7651" x="2767013" y="5243513"/>
          <p14:tracePt t="7674" x="2767013" y="5256213"/>
          <p14:tracePt t="7696" x="2767013" y="5268913"/>
          <p14:tracePt t="7711" x="2767013" y="5281613"/>
          <p14:tracePt t="7725" x="2767013" y="5294313"/>
          <p14:tracePt t="7733" x="2767013" y="5305425"/>
          <p14:tracePt t="7740" x="2767013" y="5318125"/>
          <p14:tracePt t="7754" x="2778125" y="5318125"/>
          <p14:tracePt t="7772" x="2778125" y="5330825"/>
          <p14:tracePt t="7802" x="2778125" y="5343525"/>
          <p14:tracePt t="7825" x="2790825" y="5343525"/>
          <p14:tracePt t="7848" x="2790825" y="5356225"/>
          <p14:tracePt t="7871" x="2803525" y="5356225"/>
          <p14:tracePt t="7876" x="2803525" y="5368925"/>
          <p14:tracePt t="7894" x="2803525" y="5381625"/>
          <p14:tracePt t="7902" x="2816225" y="5381625"/>
          <p14:tracePt t="7924" x="2816225" y="5394325"/>
          <p14:tracePt t="7941" x="2816225" y="5407025"/>
          <p14:tracePt t="7945" x="2828925" y="5407025"/>
          <p14:tracePt t="7964" x="2828925" y="5418138"/>
          <p14:tracePt t="7968" x="2841625" y="5418138"/>
          <p14:tracePt t="7979" x="2841625" y="5430838"/>
          <p14:tracePt t="7988" x="2854325" y="5430838"/>
          <p14:tracePt t="7991" x="2867025" y="5456238"/>
          <p14:tracePt t="7999" x="2879725" y="5456238"/>
          <p14:tracePt t="8011" x="2879725" y="5468938"/>
          <p14:tracePt t="8015" x="2890838" y="5468938"/>
          <p14:tracePt t="8026" x="2903538" y="5481638"/>
          <p14:tracePt t="8034" x="2916238" y="5494338"/>
          <p14:tracePt t="8041" x="2928938" y="5494338"/>
          <p14:tracePt t="8048" x="2954338" y="5507038"/>
          <p14:tracePt t="8057" x="2979738" y="5507038"/>
          <p14:tracePt t="8063" x="3003550" y="5518150"/>
          <p14:tracePt t="8074" x="3041650" y="5530850"/>
          <p14:tracePt t="8079" x="3067050" y="5530850"/>
          <p14:tracePt t="8085" x="3092450" y="5530850"/>
          <p14:tracePt t="8093" x="3128963" y="5530850"/>
          <p14:tracePt t="8100" x="3154363" y="5530850"/>
          <p14:tracePt t="8107" x="3179763" y="5530850"/>
          <p14:tracePt t="8115" x="3205163" y="5530850"/>
          <p14:tracePt t="8124" x="3216275" y="5530850"/>
          <p14:tracePt t="8130" x="3228975" y="5530850"/>
          <p14:tracePt t="8139" x="3267075" y="5518150"/>
          <p14:tracePt t="8145" x="3292475" y="5507038"/>
          <p14:tracePt t="8157" x="3305175" y="5507038"/>
          <p14:tracePt t="8160" x="3328988" y="5481638"/>
          <p14:tracePt t="8167" x="3354388" y="5468938"/>
          <p14:tracePt t="8176" x="3379788" y="5430838"/>
          <p14:tracePt t="8182" x="3405188" y="5418138"/>
          <p14:tracePt t="8190" x="3429000" y="5407025"/>
          <p14:tracePt t="8198" x="3441700" y="5381625"/>
          <p14:tracePt t="8207" x="3467100" y="5368925"/>
          <p14:tracePt t="8210" x="3492500" y="5330825"/>
          <p14:tracePt t="8219" x="3505200" y="5330825"/>
          <p14:tracePt t="8226" x="3517900" y="5305425"/>
          <p14:tracePt t="8240" x="3530600" y="5305425"/>
          <p14:tracePt t="8244" x="3530600" y="5294313"/>
          <p14:tracePt t="8252" x="3541713" y="5281613"/>
          <p14:tracePt t="8260" x="3567113" y="5256213"/>
          <p14:tracePt t="8264" x="3579813" y="5230813"/>
          <p14:tracePt t="8275" x="3592513" y="5218113"/>
          <p14:tracePt t="8282" x="3617913" y="5194300"/>
          <p14:tracePt t="8291" x="3617913" y="5156200"/>
          <p14:tracePt t="8298" x="3630613" y="5143500"/>
          <p14:tracePt t="8307" x="3630613" y="5130800"/>
          <p14:tracePt t="8313" x="3630613" y="5118100"/>
          <p14:tracePt t="8321" x="3630613" y="5105400"/>
          <p14:tracePt t="8328" x="3630613" y="5092700"/>
          <p14:tracePt t="8335" x="3630613" y="5081588"/>
          <p14:tracePt t="8351" x="3630613" y="5068888"/>
          <p14:tracePt t="8358" x="3630613" y="5056188"/>
          <p14:tracePt t="8365" x="3630613" y="5043488"/>
          <p14:tracePt t="8373" x="3630613" y="5030788"/>
          <p14:tracePt t="8381" x="3630613" y="5005388"/>
          <p14:tracePt t="8388" x="3630613" y="4981575"/>
          <p14:tracePt t="8395" x="3617913" y="4968875"/>
          <p14:tracePt t="8405" x="3605213" y="4956175"/>
          <p14:tracePt t="8410" x="3592513" y="4930775"/>
          <p14:tracePt t="8417" x="3592513" y="4905375"/>
          <p14:tracePt t="8425" x="3579813" y="4905375"/>
          <p14:tracePt t="8433" x="3567113" y="4892675"/>
          <p14:tracePt t="8441" x="3554413" y="4879975"/>
          <p14:tracePt t="8456" x="3541713" y="4868863"/>
          <p14:tracePt t="8472" x="3517900" y="4856163"/>
          <p14:tracePt t="8478" x="3505200" y="4843463"/>
          <p14:tracePt t="8487" x="3479800" y="4830763"/>
          <p14:tracePt t="8493" x="3454400" y="4818063"/>
          <p14:tracePt t="8500" x="3429000" y="4805363"/>
          <p14:tracePt t="8508" x="3405188" y="4805363"/>
          <p14:tracePt t="8517" x="3379788" y="4792663"/>
          <p14:tracePt t="8523" x="3354388" y="4779963"/>
          <p14:tracePt t="8531" x="3328988" y="4779963"/>
          <p14:tracePt t="8538" x="3317875" y="4779963"/>
          <p14:tracePt t="8545" x="3279775" y="4779963"/>
          <p14:tracePt t="8556" x="3267075" y="4779963"/>
          <p14:tracePt t="8561" x="3241675" y="4779963"/>
          <p14:tracePt t="8568" x="3216275" y="4779963"/>
          <p14:tracePt t="8576" x="3192463" y="4779963"/>
          <p14:tracePt t="8584" x="3167063" y="4779963"/>
          <p14:tracePt t="8591" x="3141663" y="4779963"/>
          <p14:tracePt t="8598" x="3128963" y="4792663"/>
          <p14:tracePt t="8608" x="3103563" y="4792663"/>
          <p14:tracePt t="8613" x="3092450" y="4805363"/>
          <p14:tracePt t="8622" x="3067050" y="4818063"/>
          <p14:tracePt t="8628" x="3054350" y="4830763"/>
          <p14:tracePt t="8637" x="3041650" y="4843463"/>
          <p14:tracePt t="8651" x="3028950" y="4843463"/>
          <p14:tracePt t="8659" x="3028950" y="4856163"/>
          <p14:tracePt t="8666" x="3016250" y="4856163"/>
          <p14:tracePt t="8673" x="3016250" y="4868863"/>
          <p14:tracePt t="8681" x="3003550" y="4879975"/>
          <p14:tracePt t="8691" x="2992438" y="4879975"/>
          <p14:tracePt t="8696" x="2979738" y="4892675"/>
          <p14:tracePt t="8707" x="2979738" y="4905375"/>
          <p14:tracePt t="8711" x="2967038" y="4918075"/>
          <p14:tracePt t="8720" x="2954338" y="4918075"/>
          <p14:tracePt t="8726" x="2954338" y="4930775"/>
          <p14:tracePt t="8741" x="2941638" y="4943475"/>
          <p14:tracePt t="8748" x="2941638" y="4956175"/>
          <p14:tracePt t="8757" x="2941638" y="4968875"/>
          <p14:tracePt t="8764" x="2928938" y="4968875"/>
          <p14:tracePt t="8773" x="2928938" y="4992688"/>
          <p14:tracePt t="8789" x="2916238" y="5005388"/>
          <p14:tracePt t="8800" x="2916238" y="5018088"/>
          <p14:tracePt t="8817" x="2916238" y="5030788"/>
          <p14:tracePt t="8824" x="2903538" y="5043488"/>
          <p14:tracePt t="8839" x="2903538" y="5056188"/>
          <p14:tracePt t="8847" x="2903538" y="5068888"/>
          <p14:tracePt t="8862" x="2903538" y="5081588"/>
          <p14:tracePt t="8892" x="2903538" y="5092700"/>
          <p14:tracePt t="8922" x="2903538" y="5105400"/>
          <p14:tracePt t="8944" x="2903538" y="5118100"/>
          <p14:tracePt t="8952" x="2903538" y="5130800"/>
          <p14:tracePt t="8959" x="2903538" y="5143500"/>
          <p14:tracePt t="8976" x="2903538" y="5156200"/>
          <p14:tracePt t="8990" x="2903538" y="5168900"/>
          <p14:tracePt t="8996" x="2903538" y="5181600"/>
          <p14:tracePt t="9006" x="2903538" y="5194300"/>
          <p14:tracePt t="9021" x="2903538" y="5218113"/>
          <p14:tracePt t="9027" x="2903538" y="5230813"/>
          <p14:tracePt t="9042" x="2903538" y="5243513"/>
          <p14:tracePt t="9049" x="2903538" y="5256213"/>
          <p14:tracePt t="9064" x="2903538" y="5268913"/>
          <p14:tracePt t="9080" x="2903538" y="5294313"/>
          <p14:tracePt t="9084" x="2916238" y="5294313"/>
          <p14:tracePt t="9092" x="2916238" y="5305425"/>
          <p14:tracePt t="9101" x="2928938" y="5305425"/>
          <p14:tracePt t="9109" x="2928938" y="5318125"/>
          <p14:tracePt t="9135" x="2941638" y="5318125"/>
          <p14:tracePt t="9142" x="2941638" y="5330825"/>
          <p14:tracePt t="9147" x="2954338" y="5330825"/>
          <p14:tracePt t="9162" x="2967038" y="5343525"/>
          <p14:tracePt t="9172" x="2979738" y="5343525"/>
          <p14:tracePt t="9179" x="2992438" y="5356225"/>
          <p14:tracePt t="9188" x="3003550" y="5356225"/>
          <p14:tracePt t="9206" x="3016250" y="5356225"/>
          <p14:tracePt t="9222" x="3028950" y="5356225"/>
          <p14:tracePt t="9228" x="3067050" y="5356225"/>
          <p14:tracePt t="9233" x="3103563" y="5356225"/>
          <p14:tracePt t="9242" x="3116263" y="5356225"/>
          <p14:tracePt t="9249" x="3128963" y="5356225"/>
          <p14:tracePt t="9261" x="3141663" y="5356225"/>
          <p14:tracePt t="9265" x="3154363" y="5356225"/>
          <p14:tracePt t="9277" x="3167063" y="5356225"/>
          <p14:tracePt t="9291" x="3179763" y="5356225"/>
          <p14:tracePt t="9306" x="3192463" y="5356225"/>
          <p14:tracePt t="9323" x="3205163" y="5356225"/>
          <p14:tracePt t="9328" x="3216275" y="5356225"/>
          <p14:tracePt t="9341" x="3228975" y="5356225"/>
          <p14:tracePt t="9373" x="3241675" y="5356225"/>
          <p14:tracePt t="9438" x="3254375" y="5356225"/>
          <p14:tracePt t="9497" x="3279775" y="5356225"/>
          <p14:tracePt t="9557" x="3279775" y="5343525"/>
          <p14:tracePt t="9572" x="3279775" y="5330825"/>
          <p14:tracePt t="9578" x="3292475" y="5330825"/>
          <p14:tracePt t="9587" x="3292475" y="5318125"/>
          <p14:tracePt t="9593" x="3292475" y="5305425"/>
          <p14:tracePt t="9600" x="3292475" y="5281613"/>
          <p14:tracePt t="9606" x="3292475" y="5268913"/>
          <p14:tracePt t="9624" x="3292475" y="5256213"/>
          <p14:tracePt t="9639" x="3292475" y="5243513"/>
          <p14:tracePt t="9647" x="3292475" y="5230813"/>
          <p14:tracePt t="9664" x="3292475" y="5218113"/>
          <p14:tracePt t="9675" x="3292475" y="5205413"/>
          <p14:tracePt t="9706" x="3292475" y="5194300"/>
          <p14:tracePt t="9726" x="3292475" y="5181600"/>
          <p14:tracePt t="9738" x="3292475" y="5168900"/>
          <p14:tracePt t="9749" x="3279775" y="5168900"/>
          <p14:tracePt t="9772" x="3279775" y="5156200"/>
          <p14:tracePt t="9779" x="3267075" y="5156200"/>
          <p14:tracePt t="9809" x="3254375" y="5130800"/>
          <p14:tracePt t="9871" x="3254375" y="5118100"/>
          <p14:tracePt t="10061" x="3254375" y="5105400"/>
          <p14:tracePt t="10069" x="3241675" y="5105400"/>
          <p14:tracePt t="10122" x="3228975" y="5105400"/>
          <p14:tracePt t="10138" x="3216275" y="5105400"/>
          <p14:tracePt t="10142" x="3205163" y="5105400"/>
          <p14:tracePt t="10160" x="3192463" y="5105400"/>
          <p14:tracePt t="10198" x="3179763" y="5105400"/>
          <p14:tracePt t="11887" x="3192463" y="5105400"/>
          <p14:tracePt t="11898" x="3216275" y="5092700"/>
          <p14:tracePt t="11905" x="3254375" y="5081588"/>
          <p14:tracePt t="11910" x="3267075" y="5081588"/>
          <p14:tracePt t="11920" x="3279775" y="5081588"/>
          <p14:tracePt t="11930" x="3292475" y="5081588"/>
          <p14:tracePt t="11934" x="3305175" y="5081588"/>
          <p14:tracePt t="11954" x="3317875" y="5081588"/>
          <p14:tracePt t="11957" x="3328988" y="5081588"/>
          <p14:tracePt t="11970" x="3341688" y="5081588"/>
          <p14:tracePt t="11979" x="3354388" y="5081588"/>
          <p14:tracePt t="11995" x="3367088" y="5081588"/>
          <p14:tracePt t="12012" x="3379788" y="5081588"/>
          <p14:tracePt t="12062" x="3405188" y="5081588"/>
          <p14:tracePt t="12096" x="3417888" y="5081588"/>
          <p14:tracePt t="12120" x="3429000" y="5081588"/>
          <p14:tracePt t="12154" x="3441700" y="5081588"/>
          <p14:tracePt t="12191" x="3454400" y="5081588"/>
          <p14:tracePt t="12213" x="3454400" y="5092700"/>
          <p14:tracePt t="12243" x="3467100" y="5105400"/>
          <p14:tracePt t="12273" x="3479800" y="5105400"/>
          <p14:tracePt t="12311" x="3492500" y="5105400"/>
          <p14:tracePt t="12320" x="3492500" y="5118100"/>
          <p14:tracePt t="12468" x="3492500" y="5130800"/>
          <p14:tracePt t="12475" x="3479800" y="5130800"/>
          <p14:tracePt t="12484" x="3454400" y="5130800"/>
          <p14:tracePt t="12489" x="3429000" y="5130800"/>
          <p14:tracePt t="12497" x="3405188" y="5143500"/>
          <p14:tracePt t="12504" x="3367088" y="5143500"/>
          <p14:tracePt t="12511" x="3328988" y="5143500"/>
          <p14:tracePt t="12520" x="3305175" y="5143500"/>
          <p14:tracePt t="12527" x="3279775" y="5143500"/>
          <p14:tracePt t="12538" x="3267075" y="5143500"/>
          <p14:tracePt t="12540" x="3254375" y="5143500"/>
          <p14:tracePt t="12556" x="3241675" y="5143500"/>
          <p14:tracePt t="12571" x="3228975" y="5143500"/>
          <p14:tracePt t="12579" x="3216275" y="5143500"/>
          <p14:tracePt t="12587" x="3205163" y="5143500"/>
          <p14:tracePt t="12609" x="3192463" y="5143500"/>
          <p14:tracePt t="12662" x="3179763" y="5143500"/>
          <p14:tracePt t="13187" x="3179763" y="5156200"/>
          <p14:tracePt t="13194" x="3205163" y="5168900"/>
          <p14:tracePt t="13203" x="3254375" y="5168900"/>
          <p14:tracePt t="13209" x="3292475" y="5194300"/>
          <p14:tracePt t="13220" x="3367088" y="5243513"/>
          <p14:tracePt t="13225" x="3429000" y="5281613"/>
          <p14:tracePt t="13231" x="3479800" y="5318125"/>
          <p14:tracePt t="13238" x="3517900" y="5343525"/>
          <p14:tracePt t="13247" x="3541713" y="5381625"/>
          <p14:tracePt t="13254" x="3579813" y="5407025"/>
          <p14:tracePt t="13261" x="3592513" y="5418138"/>
          <p14:tracePt t="13268" x="3605213" y="5443538"/>
          <p14:tracePt t="13276" x="3630613" y="5468938"/>
          <p14:tracePt t="13285" x="3630613" y="5481638"/>
          <p14:tracePt t="13289" x="3654425" y="5481638"/>
          <p14:tracePt t="13300" x="3654425" y="5494338"/>
          <p14:tracePt t="13307" x="3679825" y="5507038"/>
          <p14:tracePt t="13311" x="3679825" y="5518150"/>
          <p14:tracePt t="13322" x="3692525" y="5518150"/>
          <p14:tracePt t="13328" x="3692525" y="5543550"/>
          <p14:tracePt t="13336" x="3692525" y="5556250"/>
          <p14:tracePt t="13344" x="3705225" y="5568950"/>
          <p14:tracePt t="13352" x="3705225" y="5581650"/>
          <p14:tracePt t="13363" x="3717925" y="5581650"/>
          <p14:tracePt t="13370" x="3717925" y="5594350"/>
          <p14:tracePt t="13379" x="3717925" y="5619750"/>
          <p14:tracePt t="13384" x="3730625" y="5656263"/>
          <p14:tracePt t="13395" x="3730625" y="5681663"/>
          <p14:tracePt t="13402" x="3730625" y="5732463"/>
          <p14:tracePt t="13409" x="3730625" y="5756275"/>
          <p14:tracePt t="13416" x="3730625" y="5781675"/>
          <p14:tracePt t="13423" x="3730625" y="5819775"/>
          <p14:tracePt t="13435" x="3730625" y="5843588"/>
          <p14:tracePt t="13441" x="3730625" y="5868988"/>
          <p14:tracePt t="13446" x="3730625" y="5881688"/>
          <p14:tracePt t="13456" x="3730625" y="5907088"/>
          <p14:tracePt t="13461" x="3730625" y="5919788"/>
          <p14:tracePt t="13480" x="3730625" y="5932488"/>
          <p14:tracePt t="13495" x="3730625" y="5945188"/>
          <p14:tracePt t="13502" x="3717925" y="5945188"/>
          <p14:tracePt t="13509" x="3717925" y="5956300"/>
          <p14:tracePt t="13519" x="3705225" y="5969000"/>
          <p14:tracePt t="13524" x="3705225" y="5981700"/>
          <p14:tracePt t="13538" x="3692525" y="5994400"/>
          <p14:tracePt t="13547" x="3692525" y="6007100"/>
          <p14:tracePt t="13555" x="3679825" y="6007100"/>
          <p14:tracePt t="13562" x="3667125" y="6019800"/>
          <p14:tracePt t="13569" x="3630613" y="6032500"/>
          <p14:tracePt t="13577" x="3592513" y="6069013"/>
          <p14:tracePt t="13585" x="3541713" y="6081713"/>
          <p14:tracePt t="13591" x="3505200" y="6094413"/>
          <p14:tracePt t="13602" x="3467100" y="6094413"/>
          <p14:tracePt t="13606" x="3417888" y="6094413"/>
          <p14:tracePt t="13614" x="3367088" y="6094413"/>
          <p14:tracePt t="13621" x="3305175" y="6094413"/>
          <p14:tracePt t="13629" x="3254375" y="6081713"/>
          <p14:tracePt t="13636" x="3205163" y="6081713"/>
          <p14:tracePt t="13644" x="3154363" y="6069013"/>
          <p14:tracePt t="13654" x="3116263" y="6032500"/>
          <p14:tracePt t="13658" x="3092450" y="6019800"/>
          <p14:tracePt t="13668" x="3041650" y="5969000"/>
          <p14:tracePt t="13674" x="3003550" y="5919788"/>
          <p14:tracePt t="13685" x="2967038" y="5868988"/>
          <p14:tracePt t="13689" x="2928938" y="5807075"/>
          <p14:tracePt t="13697" x="2916238" y="5781675"/>
          <p14:tracePt t="13704" x="2903538" y="5756275"/>
          <p14:tracePt t="13711" x="2890838" y="5732463"/>
          <p14:tracePt t="13718" x="2879725" y="5707063"/>
          <p14:tracePt t="13726" x="2879725" y="5694363"/>
          <p14:tracePt t="13735" x="2879725" y="5681663"/>
          <p14:tracePt t="13741" x="2879725" y="5668963"/>
          <p14:tracePt t="13751" x="2879725" y="5643563"/>
          <p14:tracePt t="13763" x="2879725" y="5630863"/>
          <p14:tracePt t="13779" x="2879725" y="5619750"/>
          <p14:tracePt t="13786" x="2879725" y="5607050"/>
          <p14:tracePt t="13801" x="2879725" y="5594350"/>
          <p14:tracePt t="13809" x="2879725" y="5568950"/>
          <p14:tracePt t="13818" x="2890838" y="5556250"/>
          <p14:tracePt t="13823" x="2890838" y="5543550"/>
          <p14:tracePt t="13834" x="2903538" y="5518150"/>
          <p14:tracePt t="13838" x="2928938" y="5518150"/>
          <p14:tracePt t="13846" x="2928938" y="5507038"/>
          <p14:tracePt t="13853" x="2941638" y="5494338"/>
          <p14:tracePt t="13860" x="2941638" y="5481638"/>
          <p14:tracePt t="13868" x="2954338" y="5481638"/>
          <p14:tracePt t="13875" x="2954338" y="5468938"/>
          <p14:tracePt t="13885" x="2967038" y="5456238"/>
          <p14:tracePt t="13899" x="2979738" y="5456238"/>
          <p14:tracePt t="13905" x="2992438" y="5443538"/>
          <p14:tracePt t="13929" x="3003550" y="5430838"/>
          <p14:tracePt t="13943" x="3016250" y="5407025"/>
          <p14:tracePt t="13957" x="3028950" y="5407025"/>
          <p14:tracePt t="13967" x="3028950" y="5394325"/>
          <p14:tracePt t="13983" x="3041650" y="5381625"/>
          <p14:tracePt t="13996" x="3041650" y="5368925"/>
          <p14:tracePt t="14011" x="3067050" y="5368925"/>
          <p14:tracePt t="14018" x="3067050" y="5356225"/>
          <p14:tracePt t="14048" x="3067050" y="5343525"/>
          <p14:tracePt t="14068" x="3079750" y="5330825"/>
          <p14:tracePt t="14070" x="3079750" y="5318125"/>
          <p14:tracePt t="14077" x="3092450" y="5318125"/>
          <p14:tracePt t="14086" x="3092450" y="5305425"/>
          <p14:tracePt t="14092" x="3092450" y="5294313"/>
          <p14:tracePt t="14101" x="3092450" y="5281613"/>
          <p14:tracePt t="14107" x="3103563" y="5256213"/>
          <p14:tracePt t="14118" x="3103563" y="5243513"/>
          <p14:tracePt t="14122" x="3116263" y="5243513"/>
          <p14:tracePt t="14130" x="3116263" y="5218113"/>
          <p14:tracePt t="14145" x="3116263" y="5205413"/>
          <p14:tracePt t="14159" x="3141663" y="5194300"/>
          <p14:tracePt t="14170" x="3141663" y="5181600"/>
          <p14:tracePt t="14174" x="3141663" y="5168900"/>
          <p14:tracePt t="14198" x="3141663" y="5156200"/>
          <p14:tracePt t="14220" x="3141663" y="5143500"/>
          <p14:tracePt t="14302" x="3141663" y="5130800"/>
          <p14:tracePt t="15152" x="3154363" y="5130800"/>
          <p14:tracePt t="15182" x="3167063" y="5130800"/>
          <p14:tracePt t="15197" x="3179763" y="5130800"/>
          <p14:tracePt t="15249" x="3192463" y="5130800"/>
          <p14:tracePt t="15317" x="3205163" y="5130800"/>
          <p14:tracePt t="16375" x="3216275" y="5092700"/>
          <p14:tracePt t="16383" x="3216275" y="4968875"/>
          <p14:tracePt t="16390" x="3228975" y="4918075"/>
          <p14:tracePt t="16400" x="3241675" y="4830763"/>
          <p14:tracePt t="16405" x="3254375" y="4779963"/>
          <p14:tracePt t="16414" x="3279775" y="4705350"/>
          <p14:tracePt t="16420" x="3341688" y="4505325"/>
          <p14:tracePt t="16427" x="3379788" y="4367213"/>
          <p14:tracePt t="16435" x="3417888" y="4205288"/>
          <p14:tracePt t="16442" x="3441700" y="4117975"/>
          <p14:tracePt t="16450" x="3467100" y="4054475"/>
          <p14:tracePt t="16457" x="3492500" y="4017963"/>
          <p14:tracePt t="16466" x="3505200" y="3967163"/>
          <p14:tracePt t="16473" x="3517900" y="3916363"/>
          <p14:tracePt t="16481" x="3541713" y="3854450"/>
          <p14:tracePt t="16537" x="3541713" y="3829050"/>
          <p14:tracePt t="16541" x="3554413" y="3816350"/>
          <p14:tracePt t="16552" x="3579813" y="3792538"/>
          <p14:tracePt t="16557" x="3617913" y="3729038"/>
          <p14:tracePt t="16565" x="3643313" y="3703638"/>
          <p14:tracePt t="16576" x="3756025" y="3616325"/>
          <p14:tracePt t="16583" x="3843338" y="3554413"/>
          <p14:tracePt t="16590" x="3968750" y="3490913"/>
          <p14:tracePt t="16599" x="4105275" y="3441700"/>
          <p14:tracePt t="16606" x="4243388" y="3416300"/>
          <p14:tracePt t="16616" x="4394200" y="3390900"/>
          <p14:tracePt t="16619" x="4543425" y="3390900"/>
          <p14:tracePt t="16627" x="4656138" y="3390900"/>
          <p14:tracePt t="16635" x="4743450" y="3403600"/>
          <p14:tracePt t="16648" x="4819650" y="3416300"/>
          <p14:tracePt t="16653" x="4868863" y="3441700"/>
          <p14:tracePt t="16660" x="4945063" y="3490913"/>
          <p14:tracePt t="16668" x="5057775" y="3541713"/>
          <p14:tracePt t="16675" x="5181600" y="3641725"/>
          <p14:tracePt t="16683" x="5307013" y="3716338"/>
          <p14:tracePt t="16690" x="5407025" y="3803650"/>
          <p14:tracePt t="16699" x="5519738" y="3867150"/>
          <p14:tracePt t="16702" x="5607050" y="3929063"/>
          <p14:tracePt t="16715" x="5708650" y="3967163"/>
          <p14:tracePt t="16718" x="5770563" y="4005263"/>
          <p14:tracePt t="16732" x="5845175" y="4054475"/>
          <p14:tracePt t="16736" x="5908675" y="4092575"/>
          <p14:tracePt t="16741" x="5983288" y="4129088"/>
          <p14:tracePt t="16751" x="6034088" y="4167188"/>
          <p14:tracePt t="16756" x="6083300" y="4192588"/>
          <p14:tracePt t="16767" x="6108700" y="4205288"/>
          <p14:tracePt t="16776" x="6134100" y="4217988"/>
          <p14:tracePt t="16790" x="6146800" y="4230688"/>
          <p14:tracePt t="16799" x="6157913" y="4241800"/>
          <p14:tracePt t="16815" x="6157913" y="4254500"/>
          <p14:tracePt t="16831" x="6157913" y="4267200"/>
          <p14:tracePt t="16835" x="6146800" y="4279900"/>
          <p14:tracePt t="16841" x="6121400" y="4305300"/>
          <p14:tracePt t="16851" x="6045200" y="4341813"/>
          <p14:tracePt t="16855" x="5932488" y="4367213"/>
          <p14:tracePt t="16866" x="5821363" y="4379913"/>
          <p14:tracePt t="16874" x="5683250" y="4379913"/>
          <p14:tracePt t="16896" x="5470525" y="4330700"/>
          <p14:tracePt t="16900" x="5332413" y="4279900"/>
          <p14:tracePt t="16904" x="5281613" y="4241800"/>
          <p14:tracePt t="16913" x="5194300" y="4154488"/>
          <p14:tracePt t="16917" x="5145088" y="4079875"/>
          <p14:tracePt t="16932" x="5094288" y="4005263"/>
          <p14:tracePt t="16933" x="5068888" y="3916363"/>
          <p14:tracePt t="16943" x="5068888" y="3829050"/>
          <p14:tracePt t="16949" x="5068888" y="3741738"/>
          <p14:tracePt t="16959" x="5094288" y="3641725"/>
          <p14:tracePt t="16965" x="5170488" y="3541713"/>
          <p14:tracePt t="16975" x="5245100" y="3467100"/>
          <p14:tracePt t="16983" x="5383213" y="3367088"/>
          <p14:tracePt t="16986" x="5619750" y="3254375"/>
          <p14:tracePt t="16998" x="5845175" y="3203575"/>
          <p14:tracePt t="17005" x="6170613" y="3141663"/>
          <p14:tracePt t="17013" x="6383338" y="3141663"/>
          <p14:tracePt t="17020" x="6797675" y="3141663"/>
          <p14:tracePt t="17027" x="7034213" y="3154363"/>
          <p14:tracePt t="17035" x="7535863" y="3216275"/>
          <p14:tracePt t="17042" x="7723188" y="3241675"/>
          <p14:tracePt t="17050" x="8086725" y="3328988"/>
          <p14:tracePt t="17054" x="8286750" y="3354388"/>
          <p14:tracePt t="17066" x="8512175" y="3403600"/>
          <p14:tracePt t="17070" x="8650288" y="3454400"/>
          <p14:tracePt t="17082" x="8799513" y="3479800"/>
          <p14:tracePt t="17089" x="8937625" y="3503613"/>
          <p14:tracePt t="17093" x="9075738" y="3529013"/>
          <p14:tracePt t="17102" x="9199563" y="3554413"/>
          <p14:tracePt t="17110" x="9275763" y="3590925"/>
          <p14:tracePt t="17120" x="9337675" y="3603625"/>
          <p14:tracePt t="17125" x="9375775" y="3616325"/>
          <p14:tracePt t="17134" x="9401175" y="3629025"/>
          <p14:tracePt t="17141" x="9413875" y="3629025"/>
          <p14:tracePt t="17392" x="9901238" y="3579813"/>
          <p14:tracePt t="17399" x="10764838" y="3479800"/>
          <p14:tracePt t="17407" x="11691938" y="3341688"/>
        </p14:tracePtLst>
      </p14:laserTraceLst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Finite State Machine: 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Determine if the sequence </a:t>
            </a:r>
            <a:r>
              <a:rPr lang="en-GB" dirty="0">
                <a:latin typeface="Consolas" panose="020B0609020204030204" pitchFamily="49" charset="0"/>
              </a:rPr>
              <a:t>1 0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0</a:t>
            </a:r>
            <a:r>
              <a:rPr lang="en-GB" dirty="0">
                <a:latin typeface="Consolas" panose="020B0609020204030204" pitchFamily="49" charset="0"/>
              </a:rPr>
              <a:t> 1 1 0 0 </a:t>
            </a:r>
            <a:r>
              <a:rPr lang="en-GB" dirty="0"/>
              <a:t>is a valid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067349"/>
              </p:ext>
            </p:extLst>
          </p:nvPr>
        </p:nvGraphicFramePr>
        <p:xfrm>
          <a:off x="7083446" y="3098212"/>
          <a:ext cx="3874398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Current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0" name="Picture 39">
            <a:extLst>
              <a:ext uri="{FF2B5EF4-FFF2-40B4-BE49-F238E27FC236}">
                <a16:creationId xmlns:a16="http://schemas.microsoft.com/office/drawing/2014/main" id="{AFB7CBB2-0F59-4032-8FA2-7CBB9EDC7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91" y="2562726"/>
            <a:ext cx="4374056" cy="38731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4670D01-2985-468E-9F66-C34DB42F7E4D}"/>
              </a:ext>
            </a:extLst>
          </p:cNvPr>
          <p:cNvSpPr/>
          <p:nvPr/>
        </p:nvSpPr>
        <p:spPr>
          <a:xfrm>
            <a:off x="2767263" y="4786144"/>
            <a:ext cx="757990" cy="733927"/>
          </a:xfrm>
          <a:prstGeom prst="ellipse">
            <a:avLst/>
          </a:prstGeom>
          <a:solidFill>
            <a:srgbClr val="FF000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4C08EE-ECB2-4181-93F5-85F477EA980A}"/>
              </a:ext>
            </a:extLst>
          </p:cNvPr>
          <p:cNvSpPr/>
          <p:nvPr/>
        </p:nvSpPr>
        <p:spPr>
          <a:xfrm>
            <a:off x="3537285" y="5900748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14B9F3FD-E41C-4024-A930-8EFF4E18970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25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52"/>
    </mc:Choice>
    <mc:Fallback xmlns="">
      <p:transition spd="slow" advTm="84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236" x="11815763" y="3403600"/>
          <p14:tracePt t="245" x="11503025" y="3403600"/>
          <p14:tracePt t="251" x="11228388" y="3416300"/>
          <p14:tracePt t="259" x="10877550" y="3429000"/>
          <p14:tracePt t="266" x="10726738" y="3467100"/>
          <p14:tracePt t="274" x="10564813" y="3490913"/>
          <p14:tracePt t="281" x="10401300" y="3516313"/>
          <p14:tracePt t="289" x="10277475" y="3541713"/>
          <p14:tracePt t="301" x="10152063" y="3567113"/>
          <p14:tracePt t="302" x="10064750" y="3590925"/>
          <p14:tracePt t="315" x="9988550" y="3629025"/>
          <p14:tracePt t="320" x="9939338" y="3641725"/>
          <p14:tracePt t="327" x="9913938" y="3667125"/>
          <p14:tracePt t="333" x="9875838" y="3667125"/>
          <p14:tracePt t="340" x="9839325" y="3679825"/>
          <p14:tracePt t="351" x="9813925" y="3692525"/>
          <p14:tracePt t="356" x="9801225" y="3703638"/>
          <p14:tracePt t="366" x="9775825" y="3703638"/>
          <p14:tracePt t="374" x="9739313" y="3729038"/>
          <p14:tracePt t="383" x="9726613" y="3741738"/>
          <p14:tracePt t="388" x="9701213" y="3741738"/>
          <p14:tracePt t="674" x="9413875" y="3816350"/>
          <p14:tracePt t="683" x="8850313" y="3941763"/>
          <p14:tracePt t="689" x="8435975" y="4041775"/>
          <p14:tracePt t="696" x="7986713" y="4117975"/>
          <p14:tracePt t="699" x="7710488" y="4179888"/>
          <p14:tracePt t="710" x="7310438" y="4292600"/>
          <p14:tracePt t="718" x="6997700" y="4367213"/>
          <p14:tracePt t="722" x="6834188" y="4405313"/>
          <p14:tracePt t="734" x="6572250" y="4454525"/>
          <p14:tracePt t="738" x="6421438" y="4505325"/>
          <p14:tracePt t="748" x="6259513" y="4554538"/>
          <p14:tracePt t="754" x="6121400" y="4579938"/>
          <p14:tracePt t="764" x="6057900" y="4605338"/>
          <p14:tracePt t="770" x="5970588" y="4618038"/>
          <p14:tracePt t="783" x="5921375" y="4656138"/>
          <p14:tracePt t="786" x="5857875" y="4667250"/>
          <p14:tracePt t="799" x="5770563" y="4692650"/>
          <p14:tracePt t="805" x="5632450" y="4730750"/>
          <p14:tracePt t="809" x="5470525" y="4805363"/>
          <p14:tracePt t="820" x="5319713" y="4843463"/>
          <p14:tracePt t="831" x="5207000" y="4868863"/>
          <p14:tracePt t="834" x="5132388" y="4892675"/>
          <p14:tracePt t="843" x="5045075" y="4918075"/>
          <p14:tracePt t="848" x="4956175" y="4930775"/>
          <p14:tracePt t="860" x="4906963" y="4943475"/>
          <p14:tracePt t="867" x="4832350" y="4956175"/>
          <p14:tracePt t="874" x="4806950" y="4968875"/>
          <p14:tracePt t="882" x="4781550" y="4968875"/>
          <p14:tracePt t="887" x="4743450" y="4968875"/>
          <p14:tracePt t="899" x="4719638" y="4968875"/>
          <p14:tracePt t="904" x="4706938" y="4968875"/>
          <p14:tracePt t="928" x="4668838" y="4981575"/>
          <p14:tracePt t="933" x="4656138" y="4992688"/>
          <p14:tracePt t="942" x="4643438" y="4992688"/>
          <p14:tracePt t="948" x="4630738" y="4992688"/>
          <p14:tracePt t="964" x="4619625" y="4992688"/>
          <p14:tracePt t="981" x="4594225" y="4992688"/>
          <p14:tracePt t="986" x="4581525" y="4992688"/>
          <p14:tracePt t="997" x="4556125" y="4992688"/>
          <p14:tracePt t="1005" x="4543425" y="5018088"/>
          <p14:tracePt t="1010" x="4518025" y="5018088"/>
          <p14:tracePt t="1018" x="4494213" y="5018088"/>
          <p14:tracePt t="1026" x="4456113" y="5018088"/>
          <p14:tracePt t="1035" x="4394200" y="5018088"/>
          <p14:tracePt t="1049" x="4356100" y="5030788"/>
          <p14:tracePt t="1052" x="4318000" y="5030788"/>
          <p14:tracePt t="1059" x="4281488" y="5043488"/>
          <p14:tracePt t="1065" x="4217988" y="5056188"/>
          <p14:tracePt t="1076" x="4156075" y="5068888"/>
          <p14:tracePt t="1083" x="4068763" y="5081588"/>
          <p14:tracePt t="1090" x="4005263" y="5092700"/>
          <p14:tracePt t="1096" x="3917950" y="5130800"/>
          <p14:tracePt t="1105" x="3830638" y="5143500"/>
          <p14:tracePt t="1113" x="3756025" y="5156200"/>
          <p14:tracePt t="1121" x="3679825" y="5181600"/>
          <p14:tracePt t="1126" x="3617913" y="5181600"/>
          <p14:tracePt t="1135" x="3579813" y="5194300"/>
          <p14:tracePt t="1148" x="3554413" y="5205413"/>
          <p14:tracePt t="1153" x="3505200" y="5218113"/>
          <p14:tracePt t="1158" x="3479800" y="5230813"/>
          <p14:tracePt t="1169" x="3454400" y="5243513"/>
          <p14:tracePt t="1177" x="3429000" y="5243513"/>
          <p14:tracePt t="1183" x="3405188" y="5256213"/>
          <p14:tracePt t="1191" x="3379788" y="5256213"/>
          <p14:tracePt t="1199" x="3341688" y="5256213"/>
          <p14:tracePt t="1206" x="3305175" y="5256213"/>
          <p14:tracePt t="1214" x="3292475" y="5256213"/>
          <p14:tracePt t="1219" x="3279775" y="5256213"/>
          <p14:tracePt t="1230" x="3254375" y="5256213"/>
          <p14:tracePt t="1236" x="3228975" y="5256213"/>
          <p14:tracePt t="1254" x="3216275" y="5256213"/>
          <p14:tracePt t="1269" x="3205163" y="5256213"/>
          <p14:tracePt t="1282" x="3192463" y="5256213"/>
          <p14:tracePt t="1316" x="3179763" y="5256213"/>
          <p14:tracePt t="1347" x="3167063" y="5256213"/>
          <p14:tracePt t="1414" x="3154363" y="5256213"/>
          <p14:tracePt t="1827" x="3167063" y="5256213"/>
          <p14:tracePt t="1833" x="3179763" y="5256213"/>
          <p14:tracePt t="1841" x="3192463" y="5256213"/>
          <p14:tracePt t="1848" x="3228975" y="5256213"/>
          <p14:tracePt t="1864" x="3241675" y="5256213"/>
          <p14:tracePt t="1881" x="3267075" y="5268913"/>
          <p14:tracePt t="1885" x="3279775" y="5281613"/>
          <p14:tracePt t="1892" x="3305175" y="5281613"/>
          <p14:tracePt t="1908" x="3317875" y="5294313"/>
          <p14:tracePt t="1922" x="3328988" y="5294313"/>
          <p14:tracePt t="1932" x="3341688" y="5305425"/>
          <p14:tracePt t="1947" x="3354388" y="5318125"/>
          <p14:tracePt t="1952" x="3354388" y="5330825"/>
          <p14:tracePt t="1963" x="3367088" y="5343525"/>
          <p14:tracePt t="1967" x="3379788" y="5343525"/>
          <p14:tracePt t="1975" x="3392488" y="5356225"/>
          <p14:tracePt t="1983" x="3392488" y="5368925"/>
          <p14:tracePt t="1990" x="3405188" y="5368925"/>
          <p14:tracePt t="1997" x="3405188" y="5381625"/>
          <p14:tracePt t="2004" x="3417888" y="5381625"/>
          <p14:tracePt t="2013" x="3429000" y="5394325"/>
          <p14:tracePt t="2029" x="3441700" y="5407025"/>
          <p14:tracePt t="2034" x="3454400" y="5407025"/>
          <p14:tracePt t="2046" x="3454400" y="5418138"/>
          <p14:tracePt t="2050" x="3467100" y="5418138"/>
          <p14:tracePt t="2073" x="3479800" y="5418138"/>
          <p14:tracePt t="2081" x="3479800" y="5430838"/>
          <p14:tracePt t="2105" x="3492500" y="5430838"/>
          <p14:tracePt t="2128" x="3492500" y="5443538"/>
          <p14:tracePt t="2156" x="3505200" y="5443538"/>
          <p14:tracePt t="2163" x="3505200" y="5456238"/>
          <p14:tracePt t="2206" x="3517900" y="5456238"/>
          <p14:tracePt t="2224" x="3530600" y="5456238"/>
          <p14:tracePt t="2248" x="3530600" y="5468938"/>
          <p14:tracePt t="2256" x="3541713" y="5468938"/>
          <p14:tracePt t="2290" x="3541713" y="5481638"/>
          <p14:tracePt t="2302" x="3554413" y="5481638"/>
          <p14:tracePt t="2321" x="3567113" y="5494338"/>
          <p14:tracePt t="2357" x="3579813" y="5494338"/>
          <p14:tracePt t="2389" x="3605213" y="5494338"/>
          <p14:tracePt t="2394" x="3605213" y="5507038"/>
          <p14:tracePt t="2419" x="3617913" y="5507038"/>
          <p14:tracePt t="2465" x="3630613" y="5507038"/>
          <p14:tracePt t="2517" x="3643313" y="5507038"/>
          <p14:tracePt t="2561" x="3654425" y="5507038"/>
          <p14:tracePt t="2647" x="3643313" y="5507038"/>
          <p14:tracePt t="2660" x="3630613" y="5507038"/>
          <p14:tracePt t="2667" x="3617913" y="5507038"/>
          <p14:tracePt t="2680" x="3592513" y="5494338"/>
          <p14:tracePt t="2686" x="3579813" y="5494338"/>
          <p14:tracePt t="2701" x="3567113" y="5481638"/>
          <p14:tracePt t="2706" x="3554413" y="5481638"/>
          <p14:tracePt t="2724" x="3541713" y="5468938"/>
          <p14:tracePt t="2730" x="3541713" y="5456238"/>
          <p14:tracePt t="2737" x="3530600" y="5456238"/>
          <p14:tracePt t="2745" x="3517900" y="5456238"/>
          <p14:tracePt t="2753" x="3505200" y="5443538"/>
          <p14:tracePt t="2772" x="3492500" y="5443538"/>
          <p14:tracePt t="2788" x="3479800" y="5443538"/>
          <p14:tracePt t="2796" x="3479800" y="5430838"/>
          <p14:tracePt t="2813" x="3454400" y="5418138"/>
          <p14:tracePt t="2817" x="3441700" y="5407025"/>
          <p14:tracePt t="2824" x="3441700" y="5394325"/>
          <p14:tracePt t="2830" x="3429000" y="5394325"/>
          <p14:tracePt t="2847" x="3417888" y="5394325"/>
          <p14:tracePt t="2851" x="3417888" y="5381625"/>
          <p14:tracePt t="2869" x="3417888" y="5368925"/>
          <p14:tracePt t="2879" x="3405188" y="5368925"/>
          <p14:tracePt t="2912" x="3405188" y="5356225"/>
          <p14:tracePt t="2928" x="3392488" y="5343525"/>
          <p14:tracePt t="2934" x="3392488" y="5330825"/>
          <p14:tracePt t="2942" x="3367088" y="5305425"/>
          <p14:tracePt t="2956" x="3354388" y="5294313"/>
          <p14:tracePt t="2963" x="3341688" y="5294313"/>
          <p14:tracePt t="2971" x="3341688" y="5281613"/>
          <p14:tracePt t="2986" x="3341688" y="5268913"/>
          <p14:tracePt t="3001" x="3341688" y="5256213"/>
          <p14:tracePt t="3008" x="3328988" y="5256213"/>
          <p14:tracePt t="3020" x="3328988" y="5243513"/>
          <p14:tracePt t="3052" x="3328988" y="5230813"/>
          <p14:tracePt t="3508" x="3328988" y="5205413"/>
          <p14:tracePt t="4052" x="3317875" y="5205413"/>
          <p14:tracePt t="4066" x="3305175" y="5205413"/>
          <p14:tracePt t="4081" x="3292475" y="5205413"/>
          <p14:tracePt t="4089" x="3279775" y="5205413"/>
          <p14:tracePt t="4103" x="3279775" y="5194300"/>
          <p14:tracePt t="4121" x="3267075" y="5181600"/>
          <p14:tracePt t="4149" x="3254375" y="5181600"/>
          <p14:tracePt t="4157" x="3254375" y="5168900"/>
          <p14:tracePt t="4736" x="3241675" y="5143500"/>
          <p14:tracePt t="4744" x="3228975" y="5118100"/>
          <p14:tracePt t="4750" x="3228975" y="5105400"/>
          <p14:tracePt t="4759" x="3216275" y="5081588"/>
          <p14:tracePt t="4765" x="3205163" y="5056188"/>
          <p14:tracePt t="4780" x="3205163" y="5043488"/>
          <p14:tracePt t="4795" x="3205163" y="5030788"/>
          <p14:tracePt t="4812" x="3192463" y="5030788"/>
          <p14:tracePt t="4817" x="3192463" y="5018088"/>
          <p14:tracePt t="4847" x="3192463" y="5005388"/>
          <p14:tracePt t="5367" x="3241675" y="5018088"/>
          <p14:tracePt t="5375" x="3328988" y="5068888"/>
          <p14:tracePt t="5382" x="3405188" y="5092700"/>
          <p14:tracePt t="5391" x="3505200" y="5130800"/>
          <p14:tracePt t="5397" x="3592513" y="5156200"/>
          <p14:tracePt t="5404" x="3654425" y="5181600"/>
          <p14:tracePt t="5412" x="3692525" y="5205413"/>
          <p14:tracePt t="5419" x="3730625" y="5218113"/>
          <p14:tracePt t="5428" x="3756025" y="5243513"/>
          <p14:tracePt t="5434" x="3792538" y="5256213"/>
          <p14:tracePt t="5443" x="3805238" y="5281613"/>
          <p14:tracePt t="5448" x="3830638" y="5294313"/>
          <p14:tracePt t="5459" x="3843338" y="5318125"/>
          <p14:tracePt t="5464" x="3867150" y="5330825"/>
          <p14:tracePt t="5472" x="3892550" y="5356225"/>
          <p14:tracePt t="5479" x="3905250" y="5381625"/>
          <p14:tracePt t="5487" x="3917950" y="5394325"/>
          <p14:tracePt t="5495" x="3930650" y="5418138"/>
          <p14:tracePt t="5501" x="3943350" y="5443538"/>
          <p14:tracePt t="5511" x="3943350" y="5481638"/>
          <p14:tracePt t="5517" x="3968750" y="5494338"/>
          <p14:tracePt t="5526" x="3968750" y="5507038"/>
          <p14:tracePt t="5532" x="3968750" y="5543550"/>
          <p14:tracePt t="5543" x="3968750" y="5556250"/>
          <p14:tracePt t="5547" x="3968750" y="5568950"/>
          <p14:tracePt t="5555" x="3968750" y="5581650"/>
          <p14:tracePt t="5562" x="3968750" y="5594350"/>
          <p14:tracePt t="5570" x="3968750" y="5619750"/>
          <p14:tracePt t="5577" x="3968750" y="5630863"/>
          <p14:tracePt t="5584" x="3968750" y="5643563"/>
          <p14:tracePt t="5593" x="3968750" y="5656263"/>
          <p14:tracePt t="5600" x="3968750" y="5668963"/>
          <p14:tracePt t="5608" x="3956050" y="5681663"/>
          <p14:tracePt t="5614" x="3956050" y="5707063"/>
          <p14:tracePt t="5624" x="3956050" y="5719763"/>
          <p14:tracePt t="5630" x="3943350" y="5732463"/>
          <p14:tracePt t="5637" x="3930650" y="5743575"/>
          <p14:tracePt t="5645" x="3930650" y="5756275"/>
          <p14:tracePt t="5660" x="3930650" y="5768975"/>
          <p14:tracePt t="5666" x="3917950" y="5781675"/>
          <p14:tracePt t="5672" x="3917950" y="5794375"/>
          <p14:tracePt t="5684" x="3905250" y="5794375"/>
          <p14:tracePt t="5687" x="3892550" y="5819775"/>
          <p14:tracePt t="5699" x="3879850" y="5832475"/>
          <p14:tracePt t="5709" x="3867150" y="5843588"/>
          <p14:tracePt t="5713" x="3856038" y="5881688"/>
          <p14:tracePt t="5721" x="3830638" y="5894388"/>
          <p14:tracePt t="5728" x="3805238" y="5919788"/>
          <p14:tracePt t="5732" x="3743325" y="5969000"/>
          <p14:tracePt t="5744" x="3705225" y="5994400"/>
          <p14:tracePt t="5751" x="3667125" y="6019800"/>
          <p14:tracePt t="5761" x="3630613" y="6032500"/>
          <p14:tracePt t="5767" x="3605213" y="6045200"/>
          <p14:tracePt t="5776" x="3567113" y="6056313"/>
          <p14:tracePt t="5782" x="3554413" y="6056313"/>
          <p14:tracePt t="5791" x="3530600" y="6056313"/>
          <p14:tracePt t="5794" x="3492500" y="6056313"/>
          <p14:tracePt t="5806" x="3467100" y="6056313"/>
          <p14:tracePt t="5812" x="3441700" y="6056313"/>
          <p14:tracePt t="5820" x="3417888" y="6056313"/>
          <p14:tracePt t="5827" x="3392488" y="6056313"/>
          <p14:tracePt t="5832" x="3367088" y="6045200"/>
          <p14:tracePt t="5843" x="3341688" y="6032500"/>
          <p14:tracePt t="5848" x="3328988" y="6032500"/>
          <p14:tracePt t="5860" x="3317875" y="6019800"/>
          <p14:tracePt t="5865" x="3292475" y="6007100"/>
          <p14:tracePt t="5875" x="3279775" y="6007100"/>
          <p14:tracePt t="5881" x="3267075" y="5969000"/>
          <p14:tracePt t="5889" x="3228975" y="5969000"/>
          <p14:tracePt t="5896" x="3216275" y="5945188"/>
          <p14:tracePt t="5903" x="3192463" y="5932488"/>
          <p14:tracePt t="5911" x="3179763" y="5907088"/>
          <p14:tracePt t="5918" x="3154363" y="5881688"/>
          <p14:tracePt t="5928" x="3128963" y="5868988"/>
          <p14:tracePt t="5933" x="3103563" y="5843588"/>
          <p14:tracePt t="5943" x="3079750" y="5807075"/>
          <p14:tracePt t="5947" x="3028950" y="5743575"/>
          <p14:tracePt t="5957" x="3003550" y="5694363"/>
          <p14:tracePt t="5963" x="2979738" y="5619750"/>
          <p14:tracePt t="5971" x="2967038" y="5556250"/>
          <p14:tracePt t="5978" x="2954338" y="5494338"/>
          <p14:tracePt t="5985" x="2941638" y="5456238"/>
          <p14:tracePt t="5994" x="2941638" y="5394325"/>
          <p14:tracePt t="6000" x="2941638" y="5368925"/>
          <p14:tracePt t="6005" x="2941638" y="5356225"/>
          <p14:tracePt t="6013" x="2941638" y="5330825"/>
          <p14:tracePt t="6025" x="2941638" y="5318125"/>
          <p14:tracePt t="6032" x="2941638" y="5294313"/>
          <p14:tracePt t="6042" x="2941638" y="5281613"/>
          <p14:tracePt t="6047" x="2941638" y="5268913"/>
          <p14:tracePt t="6052" x="2941638" y="5243513"/>
          <p14:tracePt t="6060" x="2941638" y="5230813"/>
          <p14:tracePt t="6068" x="2941638" y="5218113"/>
          <p14:tracePt t="6077" x="2941638" y="5205413"/>
          <p14:tracePt t="6103" x="2954338" y="5194300"/>
          <p14:tracePt t="6110" x="2954338" y="5181600"/>
          <p14:tracePt t="6114" x="2967038" y="5168900"/>
          <p14:tracePt t="6125" x="2992438" y="5156200"/>
          <p14:tracePt t="6132" x="3003550" y="5143500"/>
          <p14:tracePt t="6143" x="3028950" y="5130800"/>
          <p14:tracePt t="6145" x="3041650" y="5130800"/>
          <p14:tracePt t="6153" x="3041650" y="5118100"/>
          <p14:tracePt t="6164" x="3054350" y="5118100"/>
          <p14:tracePt t="6173" x="3067050" y="5118100"/>
          <p14:tracePt t="6199" x="3079750" y="5118100"/>
          <p14:tracePt t="6233" x="3103563" y="5118100"/>
          <p14:tracePt t="6286" x="3116263" y="5118100"/>
          <p14:tracePt t="6353" x="3128963" y="5118100"/>
          <p14:tracePt t="6645" x="3141663" y="5118100"/>
          <p14:tracePt t="6652" x="3167063" y="5118100"/>
          <p14:tracePt t="6661" x="3192463" y="5118100"/>
          <p14:tracePt t="6668" x="3241675" y="5118100"/>
          <p14:tracePt t="6676" x="3354388" y="5118100"/>
          <p14:tracePt t="6682" x="3492500" y="5130800"/>
          <p14:tracePt t="6692" x="3643313" y="5143500"/>
          <p14:tracePt t="6696" x="3792538" y="5143500"/>
          <p14:tracePt t="6704" x="3979863" y="5143500"/>
          <p14:tracePt t="6711" x="4092575" y="5143500"/>
          <p14:tracePt t="6718" x="4243388" y="5143500"/>
          <p14:tracePt t="6726" x="4356100" y="5130800"/>
          <p14:tracePt t="6735" x="4481513" y="5118100"/>
          <p14:tracePt t="6744" x="4581525" y="5092700"/>
          <p14:tracePt t="6748" x="4643438" y="5081588"/>
          <p14:tracePt t="6758" x="4706938" y="5056188"/>
          <p14:tracePt t="6763" x="4743450" y="5043488"/>
          <p14:tracePt t="6770" x="4794250" y="5018088"/>
          <p14:tracePt t="6779" x="4819650" y="5018088"/>
          <p14:tracePt t="6787" x="4843463" y="5005388"/>
          <p14:tracePt t="6793" x="4881563" y="4981575"/>
          <p14:tracePt t="6801" x="4919663" y="4981575"/>
          <p14:tracePt t="6809" x="4945063" y="4968875"/>
          <p14:tracePt t="6816" x="4981575" y="4968875"/>
          <p14:tracePt t="6826" x="5006975" y="4968875"/>
          <p14:tracePt t="6831" x="5019675" y="4968875"/>
          <p14:tracePt t="6841" x="5032375" y="4968875"/>
          <p14:tracePt t="6847" x="5057775" y="4968875"/>
          <p14:tracePt t="6856" x="5081588" y="4968875"/>
          <p14:tracePt t="6867" x="5094288" y="4968875"/>
          <p14:tracePt t="6875" x="5106988" y="4968875"/>
          <p14:tracePt t="7149" x="5281613" y="4768850"/>
          <p14:tracePt t="7157" x="5545138" y="4505325"/>
          <p14:tracePt t="7164" x="5970588" y="4129088"/>
          <p14:tracePt t="7173" x="6572250" y="3754438"/>
          <p14:tracePt t="7177" x="6972300" y="3503613"/>
          <p14:tracePt t="7183" x="7710488" y="3116263"/>
          <p14:tracePt t="7195" x="8161338" y="2941638"/>
          <p14:tracePt t="7200" x="8737600" y="2765425"/>
          <p14:tracePt t="7210" x="9413875" y="2590800"/>
          <p14:tracePt t="7217" x="10139363" y="2516188"/>
          <p14:tracePt t="7226" x="10915650" y="2465388"/>
          <p14:tracePt t="7231" x="11804650" y="2414588"/>
        </p14:tracePtLst>
      </p14:laserTraceLst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Finite State Machine: 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Determine if the sequence </a:t>
            </a:r>
            <a:r>
              <a:rPr lang="en-GB" dirty="0">
                <a:latin typeface="Consolas" panose="020B0609020204030204" pitchFamily="49" charset="0"/>
              </a:rPr>
              <a:t>1 0 0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1</a:t>
            </a:r>
            <a:r>
              <a:rPr lang="en-GB" dirty="0">
                <a:latin typeface="Consolas" panose="020B0609020204030204" pitchFamily="49" charset="0"/>
              </a:rPr>
              <a:t> 1 0 0 </a:t>
            </a:r>
            <a:r>
              <a:rPr lang="en-GB" dirty="0"/>
              <a:t>is a valid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320781"/>
              </p:ext>
            </p:extLst>
          </p:nvPr>
        </p:nvGraphicFramePr>
        <p:xfrm>
          <a:off x="7083446" y="3098212"/>
          <a:ext cx="3874398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Current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0" name="Picture 39">
            <a:extLst>
              <a:ext uri="{FF2B5EF4-FFF2-40B4-BE49-F238E27FC236}">
                <a16:creationId xmlns:a16="http://schemas.microsoft.com/office/drawing/2014/main" id="{AFB7CBB2-0F59-4032-8FA2-7CBB9EDC7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91" y="2562726"/>
            <a:ext cx="4374056" cy="38731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4670D01-2985-468E-9F66-C34DB42F7E4D}"/>
              </a:ext>
            </a:extLst>
          </p:cNvPr>
          <p:cNvSpPr/>
          <p:nvPr/>
        </p:nvSpPr>
        <p:spPr>
          <a:xfrm>
            <a:off x="2775996" y="4784780"/>
            <a:ext cx="757990" cy="733927"/>
          </a:xfrm>
          <a:prstGeom prst="ellipse">
            <a:avLst/>
          </a:prstGeom>
          <a:solidFill>
            <a:srgbClr val="FF000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C3DAB38-730E-4E75-9243-0779D7D522AF}"/>
              </a:ext>
            </a:extLst>
          </p:cNvPr>
          <p:cNvSpPr/>
          <p:nvPr/>
        </p:nvSpPr>
        <p:spPr>
          <a:xfrm>
            <a:off x="3605463" y="3234750"/>
            <a:ext cx="757990" cy="733927"/>
          </a:xfrm>
          <a:prstGeom prst="ellipse">
            <a:avLst/>
          </a:prstGeom>
          <a:solidFill>
            <a:srgbClr val="92D05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8BC476-94C3-404E-BE79-CD6ACB749F77}"/>
              </a:ext>
            </a:extLst>
          </p:cNvPr>
          <p:cNvSpPr/>
          <p:nvPr/>
        </p:nvSpPr>
        <p:spPr>
          <a:xfrm>
            <a:off x="3811462" y="4530772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24738191-0DDB-4DA9-950F-D82FB8EE7EE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2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46"/>
    </mc:Choice>
    <mc:Fallback xmlns="">
      <p:transition spd="slow" advTm="75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291" x="11641138" y="3454400"/>
          <p14:tracePt t="296" x="11266488" y="3454400"/>
          <p14:tracePt t="305" x="10752138" y="3429000"/>
          <p14:tracePt t="315" x="10414000" y="3416300"/>
          <p14:tracePt t="323" x="9963150" y="3390900"/>
          <p14:tracePt t="330" x="9750425" y="3390900"/>
          <p14:tracePt t="339" x="9413875" y="3390900"/>
          <p14:tracePt t="348" x="8963025" y="3429000"/>
          <p14:tracePt t="353" x="8499475" y="3490913"/>
          <p14:tracePt t="362" x="8023225" y="3603625"/>
          <p14:tracePt t="369" x="7735888" y="3654425"/>
          <p14:tracePt t="376" x="7535863" y="3754438"/>
          <p14:tracePt t="384" x="7359650" y="3829050"/>
          <p14:tracePt t="392" x="7235825" y="3867150"/>
          <p14:tracePt t="399" x="7146925" y="3916363"/>
          <p14:tracePt t="406" x="7059613" y="3954463"/>
          <p14:tracePt t="411" x="7010400" y="3979863"/>
          <p14:tracePt t="422" x="6985000" y="4005263"/>
          <p14:tracePt t="431" x="6946900" y="4017963"/>
          <p14:tracePt t="434" x="6921500" y="4029075"/>
          <p14:tracePt t="452" x="6910388" y="4041775"/>
          <p14:tracePt t="457" x="6910388" y="4054475"/>
          <p14:tracePt t="468" x="6897688" y="4054475"/>
          <p14:tracePt t="790" x="6808788" y="4079875"/>
          <p14:tracePt t="797" x="6672263" y="4117975"/>
          <p14:tracePt t="803" x="6496050" y="4192588"/>
          <p14:tracePt t="814" x="6334125" y="4241800"/>
          <p14:tracePt t="820" x="6170613" y="4267200"/>
          <p14:tracePt t="826" x="6057900" y="4305300"/>
          <p14:tracePt t="837" x="5921375" y="4341813"/>
          <p14:tracePt t="841" x="5795963" y="4392613"/>
          <p14:tracePt t="852" x="5657850" y="4418013"/>
          <p14:tracePt t="856" x="5557838" y="4443413"/>
          <p14:tracePt t="866" x="5470525" y="4479925"/>
          <p14:tracePt t="879" x="5345113" y="4518025"/>
          <p14:tracePt t="882" x="5257800" y="4530725"/>
          <p14:tracePt t="889" x="5194300" y="4554538"/>
          <p14:tracePt t="899" x="5068888" y="4605338"/>
          <p14:tracePt t="905" x="4981575" y="4618038"/>
          <p14:tracePt t="917" x="4856163" y="4667250"/>
          <p14:tracePt t="923" x="4806950" y="4667250"/>
          <p14:tracePt t="932" x="4732338" y="4692650"/>
          <p14:tracePt t="939" x="4656138" y="4730750"/>
          <p14:tracePt t="947" x="4568825" y="4768850"/>
          <p14:tracePt t="954" x="4443413" y="4830763"/>
          <p14:tracePt t="962" x="4356100" y="4879975"/>
          <p14:tracePt t="968" x="4281488" y="4905375"/>
          <p14:tracePt t="976" x="4168775" y="4943475"/>
          <p14:tracePt t="982" x="4092575" y="4968875"/>
          <p14:tracePt t="989" x="4030663" y="5005388"/>
          <p14:tracePt t="998" x="3979863" y="5018088"/>
          <p14:tracePt t="1007" x="3943350" y="5030788"/>
          <p14:tracePt t="1015" x="3930650" y="5043488"/>
          <p14:tracePt t="1020" x="3905250" y="5056188"/>
          <p14:tracePt t="1031" x="3892550" y="5056188"/>
          <p14:tracePt t="1039" x="3856038" y="5068888"/>
          <p14:tracePt t="1047" x="3843338" y="5081588"/>
          <p14:tracePt t="1054" x="3817938" y="5092700"/>
          <p14:tracePt t="1064" x="3792538" y="5092700"/>
          <p14:tracePt t="1066" x="3767138" y="5105400"/>
          <p14:tracePt t="1075" x="3743325" y="5118100"/>
          <p14:tracePt t="1086" x="3705225" y="5118100"/>
          <p14:tracePt t="1093" x="3679825" y="5130800"/>
          <p14:tracePt t="1099" x="3654425" y="5143500"/>
          <p14:tracePt t="1106" x="3617913" y="5156200"/>
          <p14:tracePt t="1115" x="3567113" y="5156200"/>
          <p14:tracePt t="1125" x="3530600" y="5194300"/>
          <p14:tracePt t="1133" x="3505200" y="5205413"/>
          <p14:tracePt t="1140" x="3479800" y="5205413"/>
          <p14:tracePt t="1149" x="3454400" y="5205413"/>
          <p14:tracePt t="1155" x="3429000" y="5205413"/>
          <p14:tracePt t="1163" x="3417888" y="5218113"/>
          <p14:tracePt t="1167" x="3405188" y="5218113"/>
          <p14:tracePt t="1183" x="3392488" y="5230813"/>
          <p14:tracePt t="1200" x="3379788" y="5230813"/>
          <p14:tracePt t="1217" x="3354388" y="5230813"/>
          <p14:tracePt t="1258" x="3341688" y="5230813"/>
          <p14:tracePt t="1295" x="3328988" y="5230813"/>
          <p14:tracePt t="1335" x="3328988" y="5243513"/>
          <p14:tracePt t="1358" x="3317875" y="5243513"/>
          <p14:tracePt t="1402" x="3317875" y="5256213"/>
          <p14:tracePt t="1416" x="3305175" y="5256213"/>
          <p14:tracePt t="1443" x="3305175" y="5268913"/>
          <p14:tracePt t="1457" x="3292475" y="5268913"/>
          <p14:tracePt t="1481" x="3292475" y="5281613"/>
          <p14:tracePt t="1505" x="3279775" y="5281613"/>
          <p14:tracePt t="2485" x="3279775" y="5256213"/>
          <p14:tracePt t="2494" x="3279775" y="5230813"/>
          <p14:tracePt t="2501" x="3279775" y="5218113"/>
          <p14:tracePt t="2517" x="3279775" y="5194300"/>
          <p14:tracePt t="2534" x="3279775" y="5181600"/>
          <p14:tracePt t="2590" x="3279775" y="5168900"/>
          <p14:tracePt t="2622" x="3279775" y="5156200"/>
          <p14:tracePt t="2645" x="3267075" y="5143500"/>
          <p14:tracePt t="2658" x="3254375" y="5143500"/>
          <p14:tracePt t="2668" x="3241675" y="5143500"/>
          <p14:tracePt t="2676" x="3241675" y="5130800"/>
          <p14:tracePt t="2698" x="3228975" y="5130800"/>
          <p14:tracePt t="2706" x="3228975" y="5118100"/>
          <p14:tracePt t="2713" x="3216275" y="5118100"/>
          <p14:tracePt t="2735" x="3216275" y="5105400"/>
          <p14:tracePt t="2750" x="3205163" y="5105400"/>
          <p14:tracePt t="2773" x="3192463" y="5105400"/>
          <p14:tracePt t="2814" x="3192463" y="5092700"/>
          <p14:tracePt t="2820" x="3179763" y="5092700"/>
          <p14:tracePt t="2865" x="3167063" y="5081588"/>
          <p14:tracePt t="2891" x="3141663" y="5081588"/>
          <p14:tracePt t="2899" x="3141663" y="5068888"/>
          <p14:tracePt t="2914" x="3128963" y="5056188"/>
          <p14:tracePt t="2930" x="3116263" y="5043488"/>
          <p14:tracePt t="2935" x="3103563" y="5043488"/>
          <p14:tracePt t="2950" x="3092450" y="5030788"/>
          <p14:tracePt t="2968" x="3079750" y="5030788"/>
          <p14:tracePt t="2978" x="3067050" y="5030788"/>
          <p14:tracePt t="2981" x="3054350" y="5030788"/>
          <p14:tracePt t="2998" x="3041650" y="5030788"/>
          <p14:tracePt t="3014" x="3028950" y="5030788"/>
          <p14:tracePt t="3030" x="3016250" y="5030788"/>
          <p14:tracePt t="3036" x="3003550" y="5030788"/>
          <p14:tracePt t="3045" x="2992438" y="5030788"/>
          <p14:tracePt t="3062" x="2979738" y="5030788"/>
          <p14:tracePt t="3074" x="2967038" y="5030788"/>
          <p14:tracePt t="3082" x="2954338" y="5030788"/>
          <p14:tracePt t="3096" x="2941638" y="5030788"/>
          <p14:tracePt t="3104" x="2941638" y="5043488"/>
          <p14:tracePt t="3114" x="2928938" y="5043488"/>
          <p14:tracePt t="3118" x="2928938" y="5056188"/>
          <p14:tracePt t="3129" x="2916238" y="5068888"/>
          <p14:tracePt t="3156" x="2916238" y="5081588"/>
          <p14:tracePt t="3164" x="2903538" y="5081588"/>
          <p14:tracePt t="3180" x="2903538" y="5092700"/>
          <p14:tracePt t="3194" x="2903538" y="5105400"/>
          <p14:tracePt t="3202" x="2890838" y="5105400"/>
          <p14:tracePt t="3210" x="2890838" y="5118100"/>
          <p14:tracePt t="3216" x="2890838" y="5130800"/>
          <p14:tracePt t="3234" x="2890838" y="5143500"/>
          <p14:tracePt t="3239" x="2890838" y="5156200"/>
          <p14:tracePt t="3247" x="2879725" y="5156200"/>
          <p14:tracePt t="3262" x="2879725" y="5168900"/>
          <p14:tracePt t="3279" x="2879725" y="5181600"/>
          <p14:tracePt t="3284" x="2867025" y="5181600"/>
          <p14:tracePt t="3293" x="2867025" y="5205413"/>
          <p14:tracePt t="3300" x="2867025" y="5218113"/>
          <p14:tracePt t="3306" x="2867025" y="5230813"/>
          <p14:tracePt t="3316" x="2867025" y="5243513"/>
          <p14:tracePt t="3321" x="2867025" y="5256213"/>
          <p14:tracePt t="3329" x="2867025" y="5268913"/>
          <p14:tracePt t="3345" x="2867025" y="5281613"/>
          <p14:tracePt t="3363" x="2867025" y="5294313"/>
          <p14:tracePt t="3374" x="2867025" y="5305425"/>
          <p14:tracePt t="3383" x="2867025" y="5318125"/>
          <p14:tracePt t="3397" x="2867025" y="5330825"/>
          <p14:tracePt t="3404" x="2867025" y="5343525"/>
          <p14:tracePt t="3420" x="2867025" y="5356225"/>
          <p14:tracePt t="3428" x="2867025" y="5368925"/>
          <p14:tracePt t="3445" x="2867025" y="5381625"/>
          <p14:tracePt t="3457" x="2867025" y="5394325"/>
          <p14:tracePt t="3472" x="2879725" y="5418138"/>
          <p14:tracePt t="3487" x="2890838" y="5430838"/>
          <p14:tracePt t="3502" x="2916238" y="5456238"/>
          <p14:tracePt t="3510" x="2954338" y="5468938"/>
          <p14:tracePt t="3517" x="2992438" y="5507038"/>
          <p14:tracePt t="3526" x="3054350" y="5530850"/>
          <p14:tracePt t="3532" x="3103563" y="5543550"/>
          <p14:tracePt t="3540" x="3179763" y="5556250"/>
          <p14:tracePt t="3548" x="3228975" y="5568950"/>
          <p14:tracePt t="3556" x="3305175" y="5581650"/>
          <p14:tracePt t="3563" x="3354388" y="5594350"/>
          <p14:tracePt t="3570" x="3405188" y="5594350"/>
          <p14:tracePt t="3579" x="3429000" y="5594350"/>
          <p14:tracePt t="3584" x="3467100" y="5594350"/>
          <p14:tracePt t="3595" x="3505200" y="5594350"/>
          <p14:tracePt t="3600" x="3530600" y="5594350"/>
          <p14:tracePt t="3607" x="3554413" y="5594350"/>
          <p14:tracePt t="3613" x="3567113" y="5594350"/>
          <p14:tracePt t="3623" x="3592513" y="5581650"/>
          <p14:tracePt t="3631" x="3605213" y="5568950"/>
          <p14:tracePt t="3638" x="3617913" y="5568950"/>
          <p14:tracePt t="3646" x="3654425" y="5543550"/>
          <p14:tracePt t="3653" x="3667125" y="5494338"/>
          <p14:tracePt t="3665" x="3679825" y="5468938"/>
          <p14:tracePt t="3667" x="3679825" y="5418138"/>
          <p14:tracePt t="3679" x="3679825" y="5381625"/>
          <p14:tracePt t="3683" x="3679825" y="5356225"/>
          <p14:tracePt t="3690" x="3679825" y="5305425"/>
          <p14:tracePt t="3698" x="3667125" y="5268913"/>
          <p14:tracePt t="3705" x="3630613" y="5243513"/>
          <p14:tracePt t="3712" x="3617913" y="5218113"/>
          <p14:tracePt t="3720" x="3605213" y="5194300"/>
          <p14:tracePt t="3729" x="3579813" y="5168900"/>
          <p14:tracePt t="3734" x="3554413" y="5130800"/>
          <p14:tracePt t="3743" x="3517900" y="5105400"/>
          <p14:tracePt t="3750" x="3492500" y="5081588"/>
          <p14:tracePt t="3761" x="3467100" y="5056188"/>
          <p14:tracePt t="3765" x="3429000" y="5030788"/>
          <p14:tracePt t="3773" x="3405188" y="5018088"/>
          <p14:tracePt t="3780" x="3392488" y="5018088"/>
          <p14:tracePt t="3788" x="3367088" y="5005388"/>
          <p14:tracePt t="3796" x="3354388" y="4992688"/>
          <p14:tracePt t="3802" x="3341688" y="4992688"/>
          <p14:tracePt t="3817" x="3328988" y="4992688"/>
          <p14:tracePt t="3832" x="3317875" y="4992688"/>
          <p14:tracePt t="3847" x="3292475" y="4992688"/>
          <p14:tracePt t="3884" x="3279775" y="4992688"/>
          <p14:tracePt t="4183" x="3305175" y="4930775"/>
          <p14:tracePt t="4192" x="3328988" y="4892675"/>
          <p14:tracePt t="4198" x="3354388" y="4818063"/>
          <p14:tracePt t="4205" x="3379788" y="4779963"/>
          <p14:tracePt t="4212" x="3417888" y="4705350"/>
          <p14:tracePt t="4221" x="3479800" y="4630738"/>
          <p14:tracePt t="4230" x="3517900" y="4554538"/>
          <p14:tracePt t="4235" x="3579813" y="4479925"/>
          <p14:tracePt t="4244" x="3630613" y="4379913"/>
          <p14:tracePt t="4250" x="3667125" y="4305300"/>
          <p14:tracePt t="4257" x="3717925" y="4254500"/>
          <p14:tracePt t="4265" x="3743325" y="4192588"/>
          <p14:tracePt t="4272" x="3767138" y="4154488"/>
          <p14:tracePt t="4280" x="3805238" y="4105275"/>
          <p14:tracePt t="4288" x="3843338" y="4067175"/>
          <p14:tracePt t="4294" x="3879850" y="4017963"/>
          <p14:tracePt t="4302" x="3892550" y="4005263"/>
          <p14:tracePt t="4312" x="3943350" y="3954463"/>
          <p14:tracePt t="4317" x="3943350" y="3941763"/>
          <p14:tracePt t="4327" x="3956050" y="3929063"/>
          <p14:tracePt t="4332" x="3968750" y="3929063"/>
          <p14:tracePt t="4344" x="3968750" y="3916363"/>
          <p14:tracePt t="4355" x="3968750" y="3905250"/>
          <p14:tracePt t="4363" x="3968750" y="3892550"/>
          <p14:tracePt t="4384" x="3968750" y="3879850"/>
          <p14:tracePt t="4422" x="3968750" y="3867150"/>
          <p14:tracePt t="4475" x="3968750" y="3854450"/>
          <p14:tracePt t="4513" x="3968750" y="3841750"/>
          <p14:tracePt t="4558" x="3968750" y="3829050"/>
          <p14:tracePt t="4573" x="3979863" y="3816350"/>
          <p14:tracePt t="4587" x="3979863" y="3792538"/>
          <p14:tracePt t="4595" x="3992563" y="3779838"/>
          <p14:tracePt t="4602" x="4017963" y="3754438"/>
          <p14:tracePt t="4609" x="4017963" y="3716338"/>
          <p14:tracePt t="4616" x="4017963" y="3692525"/>
          <p14:tracePt t="4626" x="4030663" y="3679825"/>
          <p14:tracePt t="4631" x="4030663" y="3667125"/>
          <p14:tracePt t="4639" x="4030663" y="3641725"/>
          <p14:tracePt t="4646" x="4030663" y="3629025"/>
          <p14:tracePt t="4653" x="4030663" y="3616325"/>
          <p14:tracePt t="4668" x="4030663" y="3603625"/>
          <p14:tracePt t="4677" x="4030663" y="3590925"/>
          <p14:tracePt t="4684" x="4030663" y="3579813"/>
          <p14:tracePt t="4695" x="4030663" y="3567113"/>
          <p14:tracePt t="4706" x="4030663" y="3554413"/>
          <p14:tracePt t="4721" x="4030663" y="3541713"/>
          <p14:tracePt t="4730" x="4030663" y="3529013"/>
          <p14:tracePt t="4751" x="4030663" y="3516313"/>
          <p14:tracePt t="4780" x="4030663" y="3503613"/>
          <p14:tracePt t="4796" x="4030663" y="3490913"/>
          <p14:tracePt t="4834" x="4030663" y="3479800"/>
          <p14:tracePt t="5984" x="4056063" y="3479800"/>
          <p14:tracePt t="5991" x="4092575" y="3479800"/>
          <p14:tracePt t="5998" x="4130675" y="3479800"/>
          <p14:tracePt t="6008" x="4168775" y="3479800"/>
          <p14:tracePt t="6013" x="4192588" y="3479800"/>
          <p14:tracePt t="6021" x="4230688" y="3479800"/>
          <p14:tracePt t="6028" x="4256088" y="3479800"/>
          <p14:tracePt t="6036" x="4281488" y="3479800"/>
          <p14:tracePt t="6044" x="4330700" y="3479800"/>
          <p14:tracePt t="6050" x="4381500" y="3479800"/>
          <p14:tracePt t="6060" x="4468813" y="3479800"/>
          <p14:tracePt t="6065" x="4568825" y="3479800"/>
          <p14:tracePt t="6072" x="4668838" y="3479800"/>
          <p14:tracePt t="6080" x="4756150" y="3479800"/>
          <p14:tracePt t="6087" x="4856163" y="3467100"/>
          <p14:tracePt t="6095" x="4945063" y="3454400"/>
          <p14:tracePt t="6103" x="4994275" y="3454400"/>
          <p14:tracePt t="6111" x="5068888" y="3454400"/>
          <p14:tracePt t="6118" x="5132388" y="3454400"/>
          <p14:tracePt t="6126" x="5181600" y="3454400"/>
          <p14:tracePt t="6132" x="5270500" y="3454400"/>
          <p14:tracePt t="6144" x="5319713" y="3454400"/>
          <p14:tracePt t="6147" x="5407025" y="3467100"/>
          <p14:tracePt t="6155" x="5495925" y="3479800"/>
          <p14:tracePt t="6162" x="5545138" y="3503613"/>
          <p14:tracePt t="6170" x="5632450" y="3529013"/>
          <p14:tracePt t="6177" x="5695950" y="3554413"/>
          <p14:tracePt t="6184" x="5795963" y="3590925"/>
          <p14:tracePt t="6194" x="5883275" y="3603625"/>
          <p14:tracePt t="6200" x="5995988" y="3629025"/>
          <p14:tracePt t="6209" x="6083300" y="3654425"/>
          <p14:tracePt t="6215" x="6157913" y="3667125"/>
          <p14:tracePt t="6224" x="6246813" y="3679825"/>
          <p14:tracePt t="6231" x="6321425" y="3679825"/>
          <p14:tracePt t="6237" x="6396038" y="3679825"/>
          <p14:tracePt t="6245" x="6496050" y="3679825"/>
          <p14:tracePt t="6252" x="6621463" y="3679825"/>
          <p14:tracePt t="6260" x="6734175" y="3679825"/>
          <p14:tracePt t="6267" x="6884988" y="3679825"/>
          <p14:tracePt t="6276" x="7072313" y="3679825"/>
          <p14:tracePt t="6282" x="7197725" y="3679825"/>
          <p14:tracePt t="6291" x="7385050" y="3679825"/>
          <p14:tracePt t="6297" x="7510463" y="3679825"/>
          <p14:tracePt t="6305" x="7661275" y="3667125"/>
          <p14:tracePt t="6312" x="7797800" y="3654425"/>
          <p14:tracePt t="6320" x="7897813" y="3641725"/>
          <p14:tracePt t="6327" x="7986713" y="3629025"/>
          <p14:tracePt t="6334" x="8048625" y="3616325"/>
          <p14:tracePt t="6343" x="8099425" y="3579813"/>
          <p14:tracePt t="6348" x="8123238" y="3567113"/>
          <p14:tracePt t="6360" x="8148638" y="3567113"/>
          <p14:tracePt t="6363" x="8174038" y="3541713"/>
          <p14:tracePt t="6611" x="8537575" y="3467100"/>
          <p14:tracePt t="6619" x="8975725" y="3354388"/>
          <p14:tracePt t="6626" x="9537700" y="3278188"/>
          <p14:tracePt t="6634" x="9963150" y="3216275"/>
          <p14:tracePt t="6642" x="10552113" y="3165475"/>
          <p14:tracePt t="6649" x="10852150" y="3116263"/>
          <p14:tracePt t="6660" x="11266488" y="3090863"/>
          <p14:tracePt t="6663" x="11515725" y="3054350"/>
          <p14:tracePt t="6671" x="11728450" y="3041650"/>
          <p14:tracePt t="6678" x="11891963" y="3028950"/>
          <p14:tracePt t="6686" x="12017375" y="3016250"/>
          <p14:tracePt t="6693" x="12117388" y="3003550"/>
        </p14:tracePtLst>
      </p14:laserTraceLst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Finite State Machine: 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Determine if the sequence </a:t>
            </a:r>
            <a:r>
              <a:rPr lang="en-GB" dirty="0">
                <a:latin typeface="Consolas" panose="020B0609020204030204" pitchFamily="49" charset="0"/>
              </a:rPr>
              <a:t>1 0 0 1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1</a:t>
            </a:r>
            <a:r>
              <a:rPr lang="en-GB" dirty="0">
                <a:latin typeface="Consolas" panose="020B0609020204030204" pitchFamily="49" charset="0"/>
              </a:rPr>
              <a:t> 0 0 </a:t>
            </a:r>
            <a:r>
              <a:rPr lang="en-GB" dirty="0"/>
              <a:t>is a valid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781264"/>
              </p:ext>
            </p:extLst>
          </p:nvPr>
        </p:nvGraphicFramePr>
        <p:xfrm>
          <a:off x="7083446" y="3098212"/>
          <a:ext cx="3874398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Current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0" name="Picture 39">
            <a:extLst>
              <a:ext uri="{FF2B5EF4-FFF2-40B4-BE49-F238E27FC236}">
                <a16:creationId xmlns:a16="http://schemas.microsoft.com/office/drawing/2014/main" id="{AFB7CBB2-0F59-4032-8FA2-7CBB9EDC7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91" y="2562726"/>
            <a:ext cx="4374056" cy="38731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4670D01-2985-468E-9F66-C34DB42F7E4D}"/>
              </a:ext>
            </a:extLst>
          </p:cNvPr>
          <p:cNvSpPr/>
          <p:nvPr/>
        </p:nvSpPr>
        <p:spPr>
          <a:xfrm>
            <a:off x="3585410" y="3246782"/>
            <a:ext cx="757990" cy="733927"/>
          </a:xfrm>
          <a:prstGeom prst="ellipse">
            <a:avLst/>
          </a:prstGeom>
          <a:solidFill>
            <a:srgbClr val="FF000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F57B3F-A85C-4B9F-A17A-A53BBEDF2EF8}"/>
              </a:ext>
            </a:extLst>
          </p:cNvPr>
          <p:cNvSpPr/>
          <p:nvPr/>
        </p:nvSpPr>
        <p:spPr>
          <a:xfrm>
            <a:off x="4572001" y="2729952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978B468E-05F9-416E-A71D-07B64F6F250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92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76"/>
    </mc:Choice>
    <mc:Fallback xmlns="">
      <p:transition spd="slow" advTm="74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255" x="11515725" y="3367088"/>
          <p14:tracePt t="263" x="11164888" y="3354388"/>
          <p14:tracePt t="273" x="10614025" y="3341688"/>
          <p14:tracePt t="278" x="10226675" y="3290888"/>
          <p14:tracePt t="289" x="9713913" y="3254375"/>
          <p14:tracePt t="293" x="9250363" y="3203575"/>
          <p14:tracePt t="301" x="8799513" y="3165475"/>
          <p14:tracePt t="308" x="8348663" y="3141663"/>
          <p14:tracePt t="316" x="7999413" y="3128963"/>
          <p14:tracePt t="324" x="7623175" y="3103563"/>
          <p14:tracePt t="331" x="7385050" y="3103563"/>
          <p14:tracePt t="340" x="7110413" y="3103563"/>
          <p14:tracePt t="345" x="6897688" y="3103563"/>
          <p14:tracePt t="355" x="6734175" y="3128963"/>
          <p14:tracePt t="360" x="6572250" y="3165475"/>
          <p14:tracePt t="368" x="6472238" y="3178175"/>
          <p14:tracePt t="375" x="6383338" y="3190875"/>
          <p14:tracePt t="383" x="6296025" y="3203575"/>
          <p14:tracePt t="391" x="6259513" y="3203575"/>
          <p14:tracePt t="398" x="6221413" y="3203575"/>
          <p14:tracePt t="408" x="6208713" y="3203575"/>
          <p14:tracePt t="413" x="6196013" y="3203575"/>
          <p14:tracePt t="422" x="6170613" y="3203575"/>
          <p14:tracePt t="434" x="6157913" y="3216275"/>
          <p14:tracePt t="442" x="6146800" y="3216275"/>
          <p14:tracePt t="449" x="6134100" y="3216275"/>
          <p14:tracePt t="754" x="6083300" y="3228975"/>
          <p14:tracePt t="761" x="5945188" y="3267075"/>
          <p14:tracePt t="768" x="5857875" y="3290888"/>
          <p14:tracePt t="774" x="5695950" y="3354388"/>
          <p14:tracePt t="784" x="5583238" y="3390900"/>
          <p14:tracePt t="791" x="5495925" y="3441700"/>
          <p14:tracePt t="798" x="5419725" y="3490913"/>
          <p14:tracePt t="808" x="5345113" y="3529013"/>
          <p14:tracePt t="813" x="5281613" y="3554413"/>
          <p14:tracePt t="821" x="5207000" y="3590925"/>
          <p14:tracePt t="827" x="5170488" y="3629025"/>
          <p14:tracePt t="838" x="5094288" y="3667125"/>
          <p14:tracePt t="840" x="5032375" y="3692525"/>
          <p14:tracePt t="851" x="4981575" y="3703638"/>
          <p14:tracePt t="858" x="4945063" y="3741738"/>
          <p14:tracePt t="866" x="4894263" y="3754438"/>
          <p14:tracePt t="873" x="4868863" y="3754438"/>
          <p14:tracePt t="880" x="4843463" y="3767138"/>
          <p14:tracePt t="891" x="4806950" y="3792538"/>
          <p14:tracePt t="895" x="4781550" y="3792538"/>
          <p14:tracePt t="905" x="4768850" y="3803650"/>
          <p14:tracePt t="911" x="4743450" y="3816350"/>
          <p14:tracePt t="920" x="4732338" y="3841750"/>
          <p14:tracePt t="926" x="4706938" y="3854450"/>
          <p14:tracePt t="933" x="4694238" y="3879850"/>
          <p14:tracePt t="940" x="4681538" y="3879850"/>
          <p14:tracePt t="948" x="4668838" y="3916363"/>
          <p14:tracePt t="955" x="4656138" y="3929063"/>
          <p14:tracePt t="963" x="4643438" y="3941763"/>
          <p14:tracePt t="973" x="4619625" y="3967163"/>
          <p14:tracePt t="977" x="4594225" y="4005263"/>
          <p14:tracePt t="987" x="4581525" y="4017963"/>
          <p14:tracePt t="1004" x="4556125" y="4054475"/>
          <p14:tracePt t="1008" x="4556125" y="4079875"/>
          <p14:tracePt t="1015" x="4530725" y="4105275"/>
          <p14:tracePt t="1023" x="4518025" y="4105275"/>
          <p14:tracePt t="1030" x="4518025" y="4117975"/>
          <p14:tracePt t="1040" x="4506913" y="4129088"/>
          <p14:tracePt t="1054" x="4494213" y="4141788"/>
          <p14:tracePt t="1071" x="4481513" y="4154488"/>
          <p14:tracePt t="1075" x="4468813" y="4167188"/>
          <p14:tracePt t="1083" x="4456113" y="4179888"/>
          <p14:tracePt t="1090" x="4443413" y="4179888"/>
          <p14:tracePt t="1098" x="4406900" y="4192588"/>
          <p14:tracePt t="1106" x="4381500" y="4205288"/>
          <p14:tracePt t="1112" x="4330700" y="4205288"/>
          <p14:tracePt t="1122" x="4305300" y="4205288"/>
          <p14:tracePt t="1127" x="4268788" y="4205288"/>
          <p14:tracePt t="1139" x="4243388" y="4205288"/>
          <p14:tracePt t="1142" x="4230688" y="4205288"/>
          <p14:tracePt t="1150" x="4205288" y="4205288"/>
          <p14:tracePt t="1158" x="4192588" y="4205288"/>
          <p14:tracePt t="1165" x="4168775" y="4205288"/>
          <p14:tracePt t="1173" x="4156075" y="4192588"/>
          <p14:tracePt t="1179" x="4117975" y="4167188"/>
          <p14:tracePt t="1190" x="4081463" y="4117975"/>
          <p14:tracePt t="1194" x="4043363" y="4092575"/>
          <p14:tracePt t="1204" x="4017963" y="4029075"/>
          <p14:tracePt t="1209" x="3992563" y="4017963"/>
          <p14:tracePt t="1217" x="3979863" y="3992563"/>
          <p14:tracePt t="1225" x="3968750" y="3979863"/>
          <p14:tracePt t="1232" x="3956050" y="3954463"/>
          <p14:tracePt t="1239" x="3956050" y="3941763"/>
          <p14:tracePt t="1248" x="3943350" y="3929063"/>
          <p14:tracePt t="1262" x="3943350" y="3916363"/>
          <p14:tracePt t="1277" x="3943350" y="3905250"/>
          <p14:tracePt t="1300" x="3930650" y="3879850"/>
          <p14:tracePt t="1338" x="3930650" y="3867150"/>
          <p14:tracePt t="1390" x="3930650" y="3854450"/>
          <p14:tracePt t="1434" x="3930650" y="3841750"/>
          <p14:tracePt t="1457" x="3917950" y="3841750"/>
          <p14:tracePt t="1532" x="3917950" y="3829050"/>
          <p14:tracePt t="1561" x="3905250" y="3829050"/>
          <p14:tracePt t="1591" x="3892550" y="3829050"/>
          <p14:tracePt t="1606" x="3879850" y="3803650"/>
          <p14:tracePt t="1621" x="3867150" y="3792538"/>
          <p14:tracePt t="1637" x="3856038" y="3779838"/>
          <p14:tracePt t="1651" x="3843338" y="3767138"/>
          <p14:tracePt t="1658" x="3830638" y="3754438"/>
          <p14:tracePt t="1666" x="3817938" y="3729038"/>
          <p14:tracePt t="1673" x="3805238" y="3729038"/>
          <p14:tracePt t="1680" x="3805238" y="3716338"/>
          <p14:tracePt t="1691" x="3792538" y="3716338"/>
          <p14:tracePt t="1695" x="3792538" y="3703638"/>
          <p14:tracePt t="1704" x="3779838" y="3703638"/>
          <p14:tracePt t="1711" x="3779838" y="3692525"/>
          <p14:tracePt t="1733" x="3767138" y="3679825"/>
          <p14:tracePt t="1755" x="3767138" y="3654425"/>
          <p14:tracePt t="1763" x="3767138" y="3641725"/>
          <p14:tracePt t="1772" x="3767138" y="3629025"/>
          <p14:tracePt t="1777" x="3767138" y="3616325"/>
          <p14:tracePt t="1786" x="3767138" y="3590925"/>
          <p14:tracePt t="1793" x="3767138" y="3554413"/>
          <p14:tracePt t="1803" x="3767138" y="3541713"/>
          <p14:tracePt t="1819" x="3779838" y="3516313"/>
          <p14:tracePt t="1830" x="3792538" y="3503613"/>
          <p14:tracePt t="1838" x="3792538" y="3490913"/>
          <p14:tracePt t="1845" x="3792538" y="3479800"/>
          <p14:tracePt t="1860" x="3805238" y="3479800"/>
          <p14:tracePt t="1868" x="3805238" y="3467100"/>
          <p14:tracePt t="1875" x="3817938" y="3454400"/>
          <p14:tracePt t="1888" x="3830638" y="3454400"/>
          <p14:tracePt t="1890" x="3843338" y="3441700"/>
          <p14:tracePt t="1897" x="3856038" y="3441700"/>
          <p14:tracePt t="1906" x="3867150" y="3441700"/>
          <p14:tracePt t="1912" x="3879850" y="3441700"/>
          <p14:tracePt t="1922" x="3892550" y="3441700"/>
          <p14:tracePt t="1927" x="3905250" y="3441700"/>
          <p14:tracePt t="1938" x="3917950" y="3441700"/>
          <p14:tracePt t="1949" x="3930650" y="3441700"/>
          <p14:tracePt t="1957" x="3943350" y="3441700"/>
          <p14:tracePt t="1972" x="4005263" y="3429000"/>
          <p14:tracePt t="2003" x="4017963" y="3429000"/>
          <p14:tracePt t="2031" x="4030663" y="3429000"/>
          <p14:tracePt t="2069" x="4043363" y="3429000"/>
          <p14:tracePt t="2144" x="4056063" y="3416300"/>
          <p14:tracePt t="2158" x="4056063" y="3403600"/>
          <p14:tracePt t="2166" x="4056063" y="3390900"/>
          <p14:tracePt t="2181" x="4056063" y="3378200"/>
          <p14:tracePt t="2189" x="4068763" y="3378200"/>
          <p14:tracePt t="2195" x="4068763" y="3367088"/>
          <p14:tracePt t="2211" x="4068763" y="3341688"/>
          <p14:tracePt t="2241" x="4068763" y="3328988"/>
          <p14:tracePt t="2256" x="4068763" y="3316288"/>
          <p14:tracePt t="2264" x="4068763" y="3303588"/>
          <p14:tracePt t="2271" x="4068763" y="3290888"/>
          <p14:tracePt t="2278" x="4081463" y="3254375"/>
          <p14:tracePt t="2293" x="4081463" y="3241675"/>
          <p14:tracePt t="2308" x="4081463" y="3228975"/>
          <p14:tracePt t="2331" x="4081463" y="3216275"/>
          <p14:tracePt t="2346" x="4081463" y="3203575"/>
          <p14:tracePt t="2359" x="4081463" y="3190875"/>
          <p14:tracePt t="2406" x="4081463" y="3178175"/>
          <p14:tracePt t="2551" x="4081463" y="3165475"/>
          <p14:tracePt t="2566" x="4081463" y="3154363"/>
          <p14:tracePt t="2589" x="4081463" y="3141663"/>
          <p14:tracePt t="2617" x="4081463" y="3116263"/>
          <p14:tracePt t="3000" x="4081463" y="3103563"/>
          <p14:tracePt t="3007" x="4092575" y="3090863"/>
          <p14:tracePt t="3013" x="4092575" y="3078163"/>
          <p14:tracePt t="3021" x="4105275" y="3078163"/>
          <p14:tracePt t="3037" x="4117975" y="3065463"/>
          <p14:tracePt t="3054" x="4130675" y="3054350"/>
          <p14:tracePt t="3062" x="4143375" y="3054350"/>
          <p14:tracePt t="3070" x="4156075" y="3041650"/>
          <p14:tracePt t="3077" x="4192588" y="3028950"/>
          <p14:tracePt t="3086" x="4205288" y="3016250"/>
          <p14:tracePt t="3092" x="4217988" y="3003550"/>
          <p14:tracePt t="3105" x="4230688" y="2990850"/>
          <p14:tracePt t="3115" x="4243388" y="2978150"/>
          <p14:tracePt t="3122" x="4256088" y="2978150"/>
          <p14:tracePt t="3129" x="4281488" y="2965450"/>
          <p14:tracePt t="3136" x="4281488" y="2952750"/>
          <p14:tracePt t="3147" x="4294188" y="2952750"/>
          <p14:tracePt t="3153" x="4305300" y="2952750"/>
          <p14:tracePt t="3161" x="4318000" y="2941638"/>
          <p14:tracePt t="3167" x="4343400" y="2941638"/>
          <p14:tracePt t="3174" x="4343400" y="2928938"/>
          <p14:tracePt t="3187" x="4356100" y="2928938"/>
          <p14:tracePt t="3192" x="4368800" y="2916238"/>
          <p14:tracePt t="3218" x="4381500" y="2916238"/>
          <p14:tracePt t="3223" x="4394200" y="2916238"/>
          <p14:tracePt t="3245" x="4418013" y="2916238"/>
          <p14:tracePt t="3258" x="4430713" y="2916238"/>
          <p14:tracePt t="3278" x="4443413" y="2916238"/>
          <p14:tracePt t="3292" x="4456113" y="2916238"/>
          <p14:tracePt t="3306" x="4468813" y="2916238"/>
          <p14:tracePt t="3322" x="4481513" y="2916238"/>
          <p14:tracePt t="3330" x="4494213" y="2916238"/>
          <p14:tracePt t="3345" x="4506913" y="2916238"/>
          <p14:tracePt t="3353" x="4518025" y="2916238"/>
          <p14:tracePt t="3365" x="4530725" y="2916238"/>
          <p14:tracePt t="3374" x="4543425" y="2916238"/>
          <p14:tracePt t="3386" x="4556125" y="2916238"/>
          <p14:tracePt t="3391" x="4568825" y="2916238"/>
          <p14:tracePt t="3407" x="4581525" y="2916238"/>
          <p14:tracePt t="3422" x="4594225" y="2916238"/>
          <p14:tracePt t="3430" x="4606925" y="2916238"/>
          <p14:tracePt t="3439" x="4606925" y="2928938"/>
          <p14:tracePt t="3444" x="4619625" y="2941638"/>
          <p14:tracePt t="3452" x="4643438" y="2941638"/>
          <p14:tracePt t="3470" x="4656138" y="2952750"/>
          <p14:tracePt t="3473" x="4668838" y="2952750"/>
          <p14:tracePt t="3486" x="4668838" y="2965450"/>
          <p14:tracePt t="3491" x="4681538" y="2965450"/>
          <p14:tracePt t="3503" x="4681538" y="2978150"/>
          <p14:tracePt t="3504" x="4694238" y="2978150"/>
          <p14:tracePt t="3514" x="4694238" y="2990850"/>
          <p14:tracePt t="3519" x="4719638" y="2990850"/>
          <p14:tracePt t="3546" x="4719638" y="3016250"/>
          <p14:tracePt t="3560" x="4732338" y="3016250"/>
          <p14:tracePt t="3568" x="4732338" y="3028950"/>
          <p14:tracePt t="3584" x="4732338" y="3041650"/>
          <p14:tracePt t="3587" x="4743450" y="3041650"/>
          <p14:tracePt t="3595" x="4756150" y="3054350"/>
          <p14:tracePt t="3607" x="4756150" y="3065463"/>
          <p14:tracePt t="3621" x="4756150" y="3078163"/>
          <p14:tracePt t="3628" x="4756150" y="3090863"/>
          <p14:tracePt t="3637" x="4756150" y="3103563"/>
          <p14:tracePt t="3643" x="4768850" y="3103563"/>
          <p14:tracePt t="3659" x="4768850" y="3116263"/>
          <p14:tracePt t="3671" x="4768850" y="3128963"/>
          <p14:tracePt t="3686" x="4768850" y="3141663"/>
          <p14:tracePt t="3694" x="4768850" y="3154363"/>
          <p14:tracePt t="3710" x="4768850" y="3165475"/>
          <p14:tracePt t="3721" x="4768850" y="3178175"/>
          <p14:tracePt t="3737" x="4768850" y="3190875"/>
          <p14:tracePt t="3744" x="4768850" y="3203575"/>
          <p14:tracePt t="3759" x="4768850" y="3216275"/>
          <p14:tracePt t="3774" x="4768850" y="3228975"/>
          <p14:tracePt t="3781" x="4768850" y="3241675"/>
          <p14:tracePt t="3789" x="4768850" y="3254375"/>
          <p14:tracePt t="3805" x="4768850" y="3267075"/>
          <p14:tracePt t="3818" x="4768850" y="3278188"/>
          <p14:tracePt t="3835" x="4768850" y="3290888"/>
          <p14:tracePt t="3844" x="4768850" y="3303588"/>
          <p14:tracePt t="3851" x="4768850" y="3316288"/>
          <p14:tracePt t="3863" x="4756150" y="3328988"/>
          <p14:tracePt t="3872" x="4756150" y="3341688"/>
          <p14:tracePt t="3885" x="4743450" y="3341688"/>
          <p14:tracePt t="3897" x="4743450" y="3354388"/>
          <p14:tracePt t="3912" x="4732338" y="3354388"/>
          <p14:tracePt t="3919" x="4732338" y="3367088"/>
          <p14:tracePt t="3925" x="4706938" y="3367088"/>
          <p14:tracePt t="3937" x="4706938" y="3390900"/>
          <p14:tracePt t="3941" x="4694238" y="3390900"/>
          <p14:tracePt t="3953" x="4694238" y="3403600"/>
          <p14:tracePt t="3959" x="4694238" y="3416300"/>
          <p14:tracePt t="3968" x="4681538" y="3416300"/>
          <p14:tracePt t="3974" x="4668838" y="3416300"/>
          <p14:tracePt t="3983" x="4668838" y="3429000"/>
          <p14:tracePt t="4004" x="4656138" y="3429000"/>
          <p14:tracePt t="4013" x="4656138" y="3441700"/>
          <p14:tracePt t="4027" x="4643438" y="3441700"/>
          <p14:tracePt t="4036" x="4643438" y="3454400"/>
          <p14:tracePt t="4042" x="4630738" y="3467100"/>
          <p14:tracePt t="4053" x="4619625" y="3467100"/>
          <p14:tracePt t="4054" x="4619625" y="3479800"/>
          <p14:tracePt t="4082" x="4606925" y="3490913"/>
          <p14:tracePt t="4111" x="4606925" y="3503613"/>
          <p14:tracePt t="4119" x="4594225" y="3516313"/>
          <p14:tracePt t="4130" x="4581525" y="3529013"/>
          <p14:tracePt t="4157" x="4581525" y="3541713"/>
          <p14:tracePt t="4166" x="4568825" y="3541713"/>
          <p14:tracePt t="4172" x="4556125" y="3554413"/>
          <p14:tracePt t="4180" x="4556125" y="3567113"/>
          <p14:tracePt t="4187" x="4543425" y="3567113"/>
          <p14:tracePt t="4195" x="4530725" y="3579813"/>
          <p14:tracePt t="4209" x="4530725" y="3603625"/>
          <p14:tracePt t="4222" x="4530725" y="3616325"/>
          <p14:tracePt t="4235" x="4518025" y="3616325"/>
          <p14:tracePt t="4240" x="4518025" y="3629025"/>
          <p14:tracePt t="4262" x="4518025" y="3641725"/>
          <p14:tracePt t="4270" x="4506913" y="3641725"/>
          <p14:tracePt t="4286" x="4494213" y="3654425"/>
          <p14:tracePt t="4302" x="4481513" y="3654425"/>
          <p14:tracePt t="4323" x="4468813" y="3667125"/>
          <p14:tracePt t="4346" x="4456113" y="3679825"/>
          <p14:tracePt t="4353" x="4443413" y="3679825"/>
          <p14:tracePt t="4375" x="4430713" y="3692525"/>
          <p14:tracePt t="4390" x="4406900" y="3692525"/>
          <p14:tracePt t="4402" x="4394200" y="3692525"/>
          <p14:tracePt t="4413" x="4381500" y="3692525"/>
          <p14:tracePt t="4420" x="4368800" y="3703638"/>
          <p14:tracePt t="4428" x="4356100" y="3703638"/>
          <p14:tracePt t="4442" x="4330700" y="3703638"/>
          <p14:tracePt t="4455" x="4318000" y="3703638"/>
          <p14:tracePt t="4471" x="4305300" y="3703638"/>
          <p14:tracePt t="4489" x="4294188" y="3703638"/>
          <p14:tracePt t="4494" x="4281488" y="3703638"/>
          <p14:tracePt t="4510" x="4268788" y="3703638"/>
          <p14:tracePt t="4521" x="4256088" y="3703638"/>
          <p14:tracePt t="4526" x="4243388" y="3703638"/>
          <p14:tracePt t="4537" x="4243388" y="3716338"/>
          <p14:tracePt t="4543" x="4230688" y="3716338"/>
          <p14:tracePt t="4557" x="4217988" y="3716338"/>
          <p14:tracePt t="4573" x="4205288" y="3716338"/>
          <p14:tracePt t="4585" x="4192588" y="3716338"/>
          <p14:tracePt t="4591" x="4181475" y="3716338"/>
          <p14:tracePt t="4616" x="4168775" y="3716338"/>
          <p14:tracePt t="4646" x="4156075" y="3716338"/>
          <p14:tracePt t="4658" x="4143375" y="3716338"/>
          <p14:tracePt t="4692" x="4130675" y="3716338"/>
          <p14:tracePt t="4738" x="4117975" y="3716338"/>
          <p14:tracePt t="4760" x="4105275" y="3716338"/>
          <p14:tracePt t="4782" x="4092575" y="3716338"/>
          <p14:tracePt t="4865" x="4081463" y="3716338"/>
          <p14:tracePt t="4974" x="4081463" y="3729038"/>
          <p14:tracePt t="5375" x="4181475" y="3692525"/>
          <p14:tracePt t="5385" x="4281488" y="3654425"/>
          <p14:tracePt t="5390" x="4406900" y="3616325"/>
          <p14:tracePt t="5399" x="4518025" y="3590925"/>
          <p14:tracePt t="5409" x="4706938" y="3554413"/>
          <p14:tracePt t="5418" x="4919663" y="3541713"/>
          <p14:tracePt t="5423" x="5106988" y="3529013"/>
          <p14:tracePt t="5435" x="5294313" y="3529013"/>
          <p14:tracePt t="5439" x="5419725" y="3516313"/>
          <p14:tracePt t="5446" x="5570538" y="3516313"/>
          <p14:tracePt t="5453" x="5695950" y="3516313"/>
          <p14:tracePt t="5462" x="5845175" y="3516313"/>
          <p14:tracePt t="5470" x="6045200" y="3529013"/>
          <p14:tracePt t="5477" x="6196013" y="3554413"/>
          <p14:tracePt t="5484" x="6408738" y="3579813"/>
          <p14:tracePt t="5489" x="6646863" y="3641725"/>
          <p14:tracePt t="5501" x="6872288" y="3679825"/>
          <p14:tracePt t="5505" x="7021513" y="3716338"/>
          <p14:tracePt t="5519" x="7172325" y="3754438"/>
          <p14:tracePt t="5523" x="7397750" y="3803650"/>
          <p14:tracePt t="5528" x="7510463" y="3841750"/>
          <p14:tracePt t="5536" x="7673975" y="3905250"/>
          <p14:tracePt t="5552" x="7785100" y="3941763"/>
          <p14:tracePt t="5553" x="7897813" y="3967163"/>
          <p14:tracePt t="5560" x="7986713" y="3992563"/>
          <p14:tracePt t="5571" x="8086725" y="4029075"/>
          <p14:tracePt t="5576" x="8174038" y="4041775"/>
          <p14:tracePt t="5587" x="8248650" y="4067175"/>
          <p14:tracePt t="5592" x="8312150" y="4079875"/>
          <p14:tracePt t="5602" x="8335963" y="4092575"/>
          <p14:tracePt t="5610" x="8374063" y="4105275"/>
          <p14:tracePt t="5617" x="8399463" y="4105275"/>
          <p14:tracePt t="5626" x="8412163" y="4117975"/>
          <p14:tracePt t="5629" x="8424863" y="4117975"/>
          <p14:tracePt t="5672" x="8424863" y="4141788"/>
          <p14:tracePt t="5896" x="8599488" y="4029075"/>
          <p14:tracePt t="5901" x="8874125" y="3829050"/>
          <p14:tracePt t="5908" x="9163050" y="3692525"/>
          <p14:tracePt t="5920" x="9501188" y="3529013"/>
          <p14:tracePt t="5927" x="9750425" y="3416300"/>
          <p14:tracePt t="5935" x="10064750" y="3278188"/>
          <p14:tracePt t="5942" x="10364788" y="3141663"/>
          <p14:tracePt t="5951" x="10614025" y="3016250"/>
          <p14:tracePt t="5957" x="10852150" y="2941638"/>
          <p14:tracePt t="5967" x="11015663" y="2852738"/>
          <p14:tracePt t="5972" x="11177588" y="2803525"/>
          <p14:tracePt t="5979" x="11315700" y="2778125"/>
          <p14:tracePt t="5987" x="11428413" y="2765425"/>
          <p14:tracePt t="5995" x="11541125" y="2752725"/>
          <p14:tracePt t="6002" x="11628438" y="2752725"/>
          <p14:tracePt t="6009" x="11728450" y="2765425"/>
          <p14:tracePt t="6019" x="11841163" y="2790825"/>
          <p14:tracePt t="6023" x="11928475" y="2803525"/>
          <p14:tracePt t="6031" x="12017375" y="2828925"/>
          <p14:tracePt t="6035" x="12104688" y="2865438"/>
        </p14:tracePtLst>
      </p14:laserTraceLst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Finite State Machine: 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Determine if the sequence </a:t>
            </a:r>
            <a:r>
              <a:rPr lang="en-GB" dirty="0">
                <a:latin typeface="Consolas" panose="020B0609020204030204" pitchFamily="49" charset="0"/>
              </a:rPr>
              <a:t>1 0 0 1 1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0</a:t>
            </a:r>
            <a:r>
              <a:rPr lang="en-GB" dirty="0">
                <a:latin typeface="Consolas" panose="020B0609020204030204" pitchFamily="49" charset="0"/>
              </a:rPr>
              <a:t> 0 </a:t>
            </a:r>
            <a:r>
              <a:rPr lang="en-GB" dirty="0"/>
              <a:t>is a valid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389603"/>
              </p:ext>
            </p:extLst>
          </p:nvPr>
        </p:nvGraphicFramePr>
        <p:xfrm>
          <a:off x="7083446" y="3098212"/>
          <a:ext cx="3874398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Current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0" name="Picture 39">
            <a:extLst>
              <a:ext uri="{FF2B5EF4-FFF2-40B4-BE49-F238E27FC236}">
                <a16:creationId xmlns:a16="http://schemas.microsoft.com/office/drawing/2014/main" id="{AFB7CBB2-0F59-4032-8FA2-7CBB9EDC7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91" y="2562726"/>
            <a:ext cx="4374056" cy="38731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4670D01-2985-468E-9F66-C34DB42F7E4D}"/>
              </a:ext>
            </a:extLst>
          </p:cNvPr>
          <p:cNvSpPr/>
          <p:nvPr/>
        </p:nvSpPr>
        <p:spPr>
          <a:xfrm>
            <a:off x="3621505" y="3234750"/>
            <a:ext cx="757990" cy="733927"/>
          </a:xfrm>
          <a:prstGeom prst="ellipse">
            <a:avLst/>
          </a:prstGeom>
          <a:solidFill>
            <a:srgbClr val="FF000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E6A8781-F5AD-4B56-AC20-08EFB99B95CC}"/>
              </a:ext>
            </a:extLst>
          </p:cNvPr>
          <p:cNvSpPr/>
          <p:nvPr/>
        </p:nvSpPr>
        <p:spPr>
          <a:xfrm>
            <a:off x="1637871" y="3234749"/>
            <a:ext cx="757990" cy="733927"/>
          </a:xfrm>
          <a:prstGeom prst="ellipse">
            <a:avLst/>
          </a:prstGeom>
          <a:solidFill>
            <a:srgbClr val="92D05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B67C31-CE1C-4C2C-BF2B-A3F30F04A5FC}"/>
              </a:ext>
            </a:extLst>
          </p:cNvPr>
          <p:cNvSpPr/>
          <p:nvPr/>
        </p:nvSpPr>
        <p:spPr>
          <a:xfrm>
            <a:off x="2857127" y="2956194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B2657D0F-86E2-4C77-8DCB-910A286B8EB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09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89"/>
    </mc:Choice>
    <mc:Fallback xmlns="">
      <p:transition spd="slow" advTm="95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376" x="11366500" y="3065463"/>
          <p14:tracePt t="385" x="10964863" y="3003550"/>
          <p14:tracePt t="391" x="10452100" y="2952750"/>
          <p14:tracePt t="399" x="10052050" y="2865438"/>
          <p14:tracePt t="405" x="9537700" y="2840038"/>
          <p14:tracePt t="415" x="9188450" y="2828925"/>
          <p14:tracePt t="422" x="8812213" y="2828925"/>
          <p14:tracePt t="428" x="8435975" y="2828925"/>
          <p14:tracePt t="436" x="8199438" y="2828925"/>
          <p14:tracePt t="446" x="7861300" y="2828925"/>
          <p14:tracePt t="454" x="7685088" y="2840038"/>
          <p14:tracePt t="462" x="7423150" y="2878138"/>
          <p14:tracePt t="466" x="7197725" y="2903538"/>
          <p14:tracePt t="477" x="6934200" y="2965450"/>
          <p14:tracePt t="489" x="6772275" y="3003550"/>
          <p14:tracePt t="491" x="6596063" y="3041650"/>
          <p14:tracePt t="499" x="6472238" y="3065463"/>
          <p14:tracePt t="506" x="6334125" y="3103563"/>
          <p14:tracePt t="513" x="6246813" y="3116263"/>
          <p14:tracePt t="523" x="6108700" y="3141663"/>
          <p14:tracePt t="528" x="6021388" y="3154363"/>
          <p14:tracePt t="538" x="5945188" y="3178175"/>
          <p14:tracePt t="543" x="5883275" y="3190875"/>
          <p14:tracePt t="552" x="5845175" y="3190875"/>
          <p14:tracePt t="558" x="5795963" y="3190875"/>
          <p14:tracePt t="565" x="5757863" y="3190875"/>
          <p14:tracePt t="572" x="5732463" y="3190875"/>
          <p14:tracePt t="580" x="5695950" y="3190875"/>
          <p14:tracePt t="588" x="5670550" y="3190875"/>
          <p14:tracePt t="597" x="5657850" y="3190875"/>
          <p14:tracePt t="603" x="5632450" y="3190875"/>
          <p14:tracePt t="937" x="5483225" y="3241675"/>
          <p14:tracePt t="939" x="5332413" y="3278188"/>
          <p14:tracePt t="954" x="5194300" y="3303588"/>
          <p14:tracePt t="956" x="5057775" y="3341688"/>
          <p14:tracePt t="968" x="4932363" y="3367088"/>
          <p14:tracePt t="975" x="4868863" y="3378200"/>
          <p14:tracePt t="981" x="4743450" y="3403600"/>
          <p14:tracePt t="989" x="4668838" y="3429000"/>
          <p14:tracePt t="996" x="4619625" y="3467100"/>
          <p14:tracePt t="1003" x="4556125" y="3490913"/>
          <p14:tracePt t="1009" x="4518025" y="3503613"/>
          <p14:tracePt t="1021" x="4468813" y="3503613"/>
          <p14:tracePt t="1025" x="4430713" y="3516313"/>
          <p14:tracePt t="1037" x="4356100" y="3529013"/>
          <p14:tracePt t="1043" x="4305300" y="3541713"/>
          <p14:tracePt t="1049" x="4217988" y="3554413"/>
          <p14:tracePt t="1059" x="4156075" y="3567113"/>
          <p14:tracePt t="1064" x="4092575" y="3567113"/>
          <p14:tracePt t="1073" x="4068763" y="3567113"/>
          <p14:tracePt t="1087" x="4030663" y="3567113"/>
          <p14:tracePt t="1088" x="4005263" y="3567113"/>
          <p14:tracePt t="1099" x="3979863" y="3567113"/>
          <p14:tracePt t="1107" x="3968750" y="3567113"/>
          <p14:tracePt t="1121" x="3943350" y="3567113"/>
          <p14:tracePt t="1127" x="3930650" y="3567113"/>
          <p14:tracePt t="1137" x="3917950" y="3567113"/>
          <p14:tracePt t="1145" x="3905250" y="3567113"/>
          <p14:tracePt t="1157" x="3892550" y="3567113"/>
          <p14:tracePt t="1176" x="3867150" y="3567113"/>
          <p14:tracePt t="1192" x="3856038" y="3567113"/>
          <p14:tracePt t="1207" x="3843338" y="3567113"/>
          <p14:tracePt t="1237" x="3830638" y="3567113"/>
          <p14:tracePt t="1259" x="3817938" y="3567113"/>
          <p14:tracePt t="1310" x="3805238" y="3567113"/>
          <p14:tracePt t="1366" x="3792538" y="3554413"/>
          <p14:tracePt t="1381" x="3779838" y="3541713"/>
          <p14:tracePt t="1396" x="3767138" y="3529013"/>
          <p14:tracePt t="1404" x="3756025" y="3503613"/>
          <p14:tracePt t="1410" x="3730625" y="3479800"/>
          <p14:tracePt t="1422" x="3705225" y="3454400"/>
          <p14:tracePt t="1424" x="3692525" y="3441700"/>
          <p14:tracePt t="1437" x="3667125" y="3429000"/>
          <p14:tracePt t="1441" x="3667125" y="3416300"/>
          <p14:tracePt t="1448" x="3654425" y="3403600"/>
          <p14:tracePt t="1456" x="3643313" y="3390900"/>
          <p14:tracePt t="1463" x="3630613" y="3390900"/>
          <p14:tracePt t="1471" x="3630613" y="3378200"/>
          <p14:tracePt t="1478" x="3617913" y="3378200"/>
          <p14:tracePt t="1487" x="3617913" y="3367088"/>
          <p14:tracePt t="1493" x="3605213" y="3367088"/>
          <p14:tracePt t="1503" x="3592513" y="3367088"/>
          <p14:tracePt t="1516" x="3579813" y="3354388"/>
          <p14:tracePt t="1530" x="3554413" y="3354388"/>
          <p14:tracePt t="1546" x="3541713" y="3341688"/>
          <p14:tracePt t="1561" x="3530600" y="3341688"/>
          <p14:tracePt t="1598" x="3517900" y="3328988"/>
          <p14:tracePt t="1613" x="3505200" y="3328988"/>
          <p14:tracePt t="1636" x="3505200" y="3316288"/>
          <p14:tracePt t="1643" x="3492500" y="3316288"/>
          <p14:tracePt t="1656" x="3479800" y="3316288"/>
          <p14:tracePt t="1680" x="3467100" y="3316288"/>
          <p14:tracePt t="1694" x="3454400" y="3316288"/>
          <p14:tracePt t="1718" x="3454400" y="3303588"/>
          <p14:tracePt t="1724" x="3441700" y="3303588"/>
          <p14:tracePt t="1737" x="3429000" y="3303588"/>
          <p14:tracePt t="1746" x="3417888" y="3303588"/>
          <p14:tracePt t="1754" x="3405188" y="3303588"/>
          <p14:tracePt t="1770" x="3392488" y="3303588"/>
          <p14:tracePt t="1778" x="3367088" y="3303588"/>
          <p14:tracePt t="1786" x="3354388" y="3303588"/>
          <p14:tracePt t="1793" x="3328988" y="3303588"/>
          <p14:tracePt t="1803" x="3317875" y="3303588"/>
          <p14:tracePt t="1808" x="3292475" y="3303588"/>
          <p14:tracePt t="1815" x="3279775" y="3290888"/>
          <p14:tracePt t="1823" x="3254375" y="3290888"/>
          <p14:tracePt t="1827" x="3228975" y="3290888"/>
          <p14:tracePt t="1836" x="3205163" y="3290888"/>
          <p14:tracePt t="1846" x="3167063" y="3290888"/>
          <p14:tracePt t="1854" x="3141663" y="3290888"/>
          <p14:tracePt t="1858" x="3128963" y="3290888"/>
          <p14:tracePt t="1871" x="3103563" y="3290888"/>
          <p14:tracePt t="1886" x="3054350" y="3290888"/>
          <p14:tracePt t="1889" x="3041650" y="3290888"/>
          <p14:tracePt t="1901" x="3028950" y="3290888"/>
          <p14:tracePt t="1909" x="3016250" y="3290888"/>
          <p14:tracePt t="1914" x="2979738" y="3290888"/>
          <p14:tracePt t="1923" x="2967038" y="3290888"/>
          <p14:tracePt t="1928" x="2967038" y="3278188"/>
          <p14:tracePt t="1939" x="2941638" y="3278188"/>
          <p14:tracePt t="1944" x="2928938" y="3278188"/>
          <p14:tracePt t="1955" x="2903538" y="3278188"/>
          <p14:tracePt t="1963" x="2890838" y="3254375"/>
          <p14:tracePt t="1971" x="2867025" y="3254375"/>
          <p14:tracePt t="1977" x="2854325" y="3254375"/>
          <p14:tracePt t="1986" x="2828925" y="3254375"/>
          <p14:tracePt t="1993" x="2816225" y="3254375"/>
          <p14:tracePt t="2005" x="2803525" y="3254375"/>
          <p14:tracePt t="2023" x="2790825" y="3254375"/>
          <p14:tracePt t="2031" x="2778125" y="3254375"/>
          <p14:tracePt t="2044" x="2767013" y="3254375"/>
          <p14:tracePt t="2054" x="2754313" y="3254375"/>
          <p14:tracePt t="2060" x="2741613" y="3254375"/>
          <p14:tracePt t="2100" x="2728913" y="3254375"/>
          <p14:tracePt t="2161" x="2716213" y="3254375"/>
          <p14:tracePt t="2263" x="2703513" y="3254375"/>
          <p14:tracePt t="2299" x="2678113" y="3254375"/>
          <p14:tracePt t="2332" x="2667000" y="3254375"/>
          <p14:tracePt t="2365" x="2654300" y="3254375"/>
          <p14:tracePt t="2373" x="2641600" y="3254375"/>
          <p14:tracePt t="2388" x="2628900" y="3254375"/>
          <p14:tracePt t="2401" x="2616200" y="3254375"/>
          <p14:tracePt t="2411" x="2603500" y="3254375"/>
          <p14:tracePt t="2418" x="2590800" y="3254375"/>
          <p14:tracePt t="2439" x="2578100" y="3254375"/>
          <p14:tracePt t="2474" x="2565400" y="3254375"/>
          <p14:tracePt t="2498" x="2565400" y="3267075"/>
          <p14:tracePt t="2505" x="2554288" y="3267075"/>
          <p14:tracePt t="2520" x="2541588" y="3267075"/>
          <p14:tracePt t="2528" x="2528888" y="3267075"/>
          <p14:tracePt t="2536" x="2528888" y="3278188"/>
          <p14:tracePt t="2558" x="2516188" y="3278188"/>
          <p14:tracePt t="2573" x="2503488" y="3290888"/>
          <p14:tracePt t="2577" x="2490788" y="3303588"/>
          <p14:tracePt t="2595" x="2478088" y="3316288"/>
          <p14:tracePt t="2602" x="2465388" y="3316288"/>
          <p14:tracePt t="2621" x="2452688" y="3316288"/>
          <p14:tracePt t="2626" x="2452688" y="3328988"/>
          <p14:tracePt t="2641" x="2441575" y="3328988"/>
          <p14:tracePt t="2664" x="2428875" y="3328988"/>
          <p14:tracePt t="2672" x="2428875" y="3341688"/>
          <p14:tracePt t="2695" x="2416175" y="3341688"/>
          <p14:tracePt t="2702" x="2403475" y="3354388"/>
          <p14:tracePt t="2709" x="2390775" y="3354388"/>
          <p14:tracePt t="2719" x="2390775" y="3367088"/>
          <p14:tracePt t="2724" x="2378075" y="3367088"/>
          <p14:tracePt t="2739" x="2365375" y="3367088"/>
          <p14:tracePt t="2747" x="2365375" y="3378200"/>
          <p14:tracePt t="2754" x="2352675" y="3378200"/>
          <p14:tracePt t="2773" x="2339975" y="3378200"/>
          <p14:tracePt t="2804" x="2339975" y="3403600"/>
          <p14:tracePt t="2815" x="2316163" y="3403600"/>
          <p14:tracePt t="2831" x="2303463" y="3403600"/>
          <p14:tracePt t="2845" x="2290763" y="3403600"/>
          <p14:tracePt t="2859" x="2278063" y="3403600"/>
          <p14:tracePt t="2870" x="2265363" y="3403600"/>
          <p14:tracePt t="2885" x="2252663" y="3403600"/>
          <p14:tracePt t="2889" x="2239963" y="3403600"/>
          <p14:tracePt t="2904" x="2228850" y="3403600"/>
          <p14:tracePt t="2913" x="2216150" y="3403600"/>
          <p14:tracePt t="2928" x="2203450" y="3403600"/>
          <p14:tracePt t="2951" x="2190750" y="3403600"/>
          <p14:tracePt t="2965" x="2178050" y="3403600"/>
          <p14:tracePt t="2972" x="2165350" y="3403600"/>
          <p14:tracePt t="2994" x="2152650" y="3403600"/>
          <p14:tracePt t="3019" x="2139950" y="3403600"/>
          <p14:tracePt t="3039" x="2127250" y="3403600"/>
          <p14:tracePt t="3054" x="2116138" y="3403600"/>
          <p14:tracePt t="3070" x="2103438" y="3403600"/>
          <p14:tracePt t="3103" x="2090738" y="3403600"/>
          <p14:tracePt t="3108" x="2078038" y="3403600"/>
          <p14:tracePt t="3138" x="2065338" y="3403600"/>
          <p14:tracePt t="3175" x="2052638" y="3403600"/>
          <p14:tracePt t="3204" x="2052638" y="3416300"/>
          <p14:tracePt t="3219" x="2027238" y="3416300"/>
          <p14:tracePt t="3241" x="2027238" y="3429000"/>
          <p14:tracePt t="3249" x="2014538" y="3429000"/>
          <p14:tracePt t="3271" x="2014538" y="3441700"/>
          <p14:tracePt t="3278" x="2014538" y="3454400"/>
          <p14:tracePt t="3284" x="2003425" y="3454400"/>
          <p14:tracePt t="3301" x="2003425" y="3467100"/>
          <p14:tracePt t="3317" x="1990725" y="3479800"/>
          <p14:tracePt t="3332" x="1978025" y="3479800"/>
          <p14:tracePt t="3336" x="1978025" y="3490913"/>
          <p14:tracePt t="3349" x="1978025" y="3503613"/>
          <p14:tracePt t="3362" x="1965325" y="3503613"/>
          <p14:tracePt t="3368" x="1965325" y="3516313"/>
          <p14:tracePt t="3385" x="1952625" y="3516313"/>
          <p14:tracePt t="3401" x="1939925" y="3529013"/>
          <p14:tracePt t="3423" x="1939925" y="3554413"/>
          <p14:tracePt t="3431" x="1927225" y="3554413"/>
          <p14:tracePt t="3453" x="1927225" y="3567113"/>
          <p14:tracePt t="3460" x="1914525" y="3567113"/>
          <p14:tracePt t="3476" x="1914525" y="3579813"/>
          <p14:tracePt t="3500" x="1903413" y="3590925"/>
          <p14:tracePt t="3521" x="1890713" y="3590925"/>
          <p14:tracePt t="3528" x="1890713" y="3603625"/>
          <p14:tracePt t="3557" x="1878013" y="3629025"/>
          <p14:tracePt t="3588" x="1878013" y="3641725"/>
          <p14:tracePt t="3617" x="1878013" y="3654425"/>
          <p14:tracePt t="3625" x="1865313" y="3654425"/>
          <p14:tracePt t="3654" x="1865313" y="3667125"/>
          <p14:tracePt t="3677" x="1865313" y="3679825"/>
          <p14:tracePt t="3685" x="1865313" y="3692525"/>
          <p14:tracePt t="3699" x="1865313" y="3703638"/>
          <p14:tracePt t="3722" x="1865313" y="3716338"/>
          <p14:tracePt t="3729" x="1865313" y="3729038"/>
          <p14:tracePt t="3744" x="1865313" y="3741738"/>
          <p14:tracePt t="3756" x="1865313" y="3754438"/>
          <p14:tracePt t="3768" x="1865313" y="3767138"/>
          <p14:tracePt t="3774" x="1865313" y="3779838"/>
          <p14:tracePt t="3789" x="1865313" y="3792538"/>
          <p14:tracePt t="3804" x="1865313" y="3803650"/>
          <p14:tracePt t="3811" x="1878013" y="3816350"/>
          <p14:tracePt t="3827" x="1890713" y="3829050"/>
          <p14:tracePt t="3836" x="1890713" y="3841750"/>
          <p14:tracePt t="3850" x="1903413" y="3854450"/>
          <p14:tracePt t="3856" x="1903413" y="3867150"/>
          <p14:tracePt t="3871" x="1903413" y="3879850"/>
          <p14:tracePt t="3879" x="1914525" y="3879850"/>
          <p14:tracePt t="3900" x="1914525" y="3892550"/>
          <p14:tracePt t="3903" x="1927225" y="3916363"/>
          <p14:tracePt t="3916" x="1927225" y="3929063"/>
          <p14:tracePt t="3923" x="1939925" y="3929063"/>
          <p14:tracePt t="3938" x="1939925" y="3941763"/>
          <p14:tracePt t="3945" x="1952625" y="3941763"/>
          <p14:tracePt t="3961" x="1965325" y="3941763"/>
          <p14:tracePt t="3968" x="1965325" y="3954463"/>
          <p14:tracePt t="3985" x="1965325" y="3967163"/>
          <p14:tracePt t="3988" x="1978025" y="3967163"/>
          <p14:tracePt t="4007" x="1990725" y="3967163"/>
          <p14:tracePt t="4026" x="1990725" y="3979863"/>
          <p14:tracePt t="4044" x="2003425" y="3979863"/>
          <p14:tracePt t="4051" x="2003425" y="3992563"/>
          <p14:tracePt t="4105" x="2003425" y="4005263"/>
          <p14:tracePt t="4120" x="2014538" y="4005263"/>
          <p14:tracePt t="4173" x="2039938" y="4005263"/>
          <p14:tracePt t="4196" x="2052638" y="4005263"/>
          <p14:tracePt t="4211" x="2065338" y="4005263"/>
          <p14:tracePt t="4225" x="2078038" y="4005263"/>
          <p14:tracePt t="4235" x="2090738" y="4005263"/>
          <p14:tracePt t="4249" x="2103438" y="4005263"/>
          <p14:tracePt t="4256" x="2116138" y="4005263"/>
          <p14:tracePt t="4265" x="2127250" y="4005263"/>
          <p14:tracePt t="4279" x="2139950" y="4005263"/>
          <p14:tracePt t="4309" x="2152650" y="4005263"/>
          <p14:tracePt t="4317" x="2152650" y="3992563"/>
          <p14:tracePt t="4338" x="2165350" y="3979863"/>
          <p14:tracePt t="4352" x="2178050" y="3979863"/>
          <p14:tracePt t="4370" x="2190750" y="3967163"/>
          <p14:tracePt t="4394" x="2203450" y="3954463"/>
          <p14:tracePt t="4423" x="2203450" y="3941763"/>
          <p14:tracePt t="4438" x="2216150" y="3941763"/>
          <p14:tracePt t="4490" x="2216150" y="3929063"/>
          <p14:tracePt t="4514" x="2228850" y="3929063"/>
          <p14:tracePt t="4655" x="2239963" y="3929063"/>
          <p14:tracePt t="4660" x="2252663" y="3929063"/>
          <p14:tracePt t="4670" x="2265363" y="3929063"/>
          <p14:tracePt t="4686" x="2278063" y="3905250"/>
          <p14:tracePt t="4694" x="2290763" y="3905250"/>
          <p14:tracePt t="4701" x="2316163" y="3892550"/>
          <p14:tracePt t="4708" x="2352675" y="3879850"/>
          <p14:tracePt t="4718" x="2390775" y="3867150"/>
          <p14:tracePt t="4723" x="2478088" y="3854450"/>
          <p14:tracePt t="4732" x="2541588" y="3841750"/>
          <p14:tracePt t="4738" x="2628900" y="3829050"/>
          <p14:tracePt t="4745" x="2754313" y="3792538"/>
          <p14:tracePt t="4751" x="2854325" y="3792538"/>
          <p14:tracePt t="4762" x="2967038" y="3792538"/>
          <p14:tracePt t="4769" x="3054350" y="3792538"/>
          <p14:tracePt t="4777" x="3192463" y="3792538"/>
          <p14:tracePt t="4784" x="3317875" y="3816350"/>
          <p14:tracePt t="4792" x="3530600" y="3829050"/>
          <p14:tracePt t="4798" x="3667125" y="3829050"/>
          <p14:tracePt t="4807" x="3867150" y="3841750"/>
          <p14:tracePt t="4815" x="4005263" y="3841750"/>
          <p14:tracePt t="4822" x="4205288" y="3854450"/>
          <p14:tracePt t="4831" x="4356100" y="3854450"/>
          <p14:tracePt t="4838" x="4568825" y="3854450"/>
          <p14:tracePt t="4844" x="4743450" y="3854450"/>
          <p14:tracePt t="4853" x="4956175" y="3867150"/>
          <p14:tracePt t="4859" x="5132388" y="3867150"/>
          <p14:tracePt t="4867" x="5281613" y="3879850"/>
          <p14:tracePt t="4874" x="5470525" y="3905250"/>
          <p14:tracePt t="4879" x="5607050" y="3916363"/>
          <p14:tracePt t="4899" x="5908675" y="3954463"/>
          <p14:tracePt t="4904" x="6034088" y="3954463"/>
          <p14:tracePt t="4913" x="6134100" y="3967163"/>
          <p14:tracePt t="4921" x="6270625" y="3967163"/>
          <p14:tracePt t="4924" x="6370638" y="3967163"/>
          <p14:tracePt t="4934" x="6472238" y="3967163"/>
          <p14:tracePt t="4943" x="6559550" y="3967163"/>
          <p14:tracePt t="4951" x="6596063" y="3967163"/>
          <p14:tracePt t="4959" x="6634163" y="3967163"/>
          <p14:tracePt t="4967" x="6684963" y="3967163"/>
          <p14:tracePt t="4973" x="6708775" y="3954463"/>
          <p14:tracePt t="4981" x="6734175" y="3941763"/>
          <p14:tracePt t="4986" x="6759575" y="3929063"/>
          <p14:tracePt t="4997" x="6772275" y="3916363"/>
          <p14:tracePt t="5003" x="6784975" y="3892550"/>
          <p14:tracePt t="5009" x="6784975" y="3879850"/>
          <p14:tracePt t="5017" x="6784975" y="3854450"/>
          <p14:tracePt t="5283" x="7110413" y="3716338"/>
          <p14:tracePt t="5290" x="7561263" y="3541713"/>
          <p14:tracePt t="5299" x="8023225" y="3341688"/>
          <p14:tracePt t="5305" x="8548688" y="3128963"/>
          <p14:tracePt t="5315" x="8999538" y="2941638"/>
          <p14:tracePt t="5321" x="9501188" y="2803525"/>
          <p14:tracePt t="5327" x="9875838" y="2678113"/>
          <p14:tracePt t="5335" x="10213975" y="2616200"/>
          <p14:tracePt t="5343" x="10526713" y="2578100"/>
          <p14:tracePt t="5350" x="10715625" y="2565400"/>
          <p14:tracePt t="5355" x="10864850" y="2565400"/>
          <p14:tracePt t="5366" x="11002963" y="2565400"/>
          <p14:tracePt t="5373" x="11128375" y="2565400"/>
          <p14:tracePt t="5378" x="11241088" y="2578100"/>
          <p14:tracePt t="5389" x="11341100" y="2603500"/>
          <p14:tracePt t="5400" x="11441113" y="2627313"/>
          <p14:tracePt t="5402" x="11515725" y="2652713"/>
          <p14:tracePt t="5410" x="11603038" y="2703513"/>
          <p14:tracePt t="5421" x="11666538" y="2728913"/>
          <p14:tracePt t="5431" x="11703050" y="2752725"/>
          <p14:tracePt t="5437" x="11741150" y="2778125"/>
          <p14:tracePt t="5443" x="11791950" y="2790825"/>
          <p14:tracePt t="5453" x="11828463" y="2840038"/>
          <p14:tracePt t="5459" x="11904663" y="2878138"/>
          <p14:tracePt t="5467" x="11953875" y="2903538"/>
          <p14:tracePt t="5474" x="12004675" y="2941638"/>
          <p14:tracePt t="5483" x="12028488" y="2965450"/>
          <p14:tracePt t="5487" x="12079288" y="2990850"/>
          <p14:tracePt t="5493" x="12117388" y="3016250"/>
          <p14:tracePt t="5501" x="12166600" y="3041650"/>
          <p14:tracePt t="6773" x="11941175" y="3203575"/>
          <p14:tracePt t="6781" x="11779250" y="3178175"/>
          <p14:tracePt t="6789" x="11591925" y="3165475"/>
          <p14:tracePt t="6799" x="11441113" y="3154363"/>
          <p14:tracePt t="6803" x="11303000" y="3141663"/>
          <p14:tracePt t="6811" x="11177588" y="3141663"/>
          <p14:tracePt t="6818" x="11041063" y="3141663"/>
          <p14:tracePt t="6826" x="10928350" y="3141663"/>
          <p14:tracePt t="6832" x="10852150" y="3141663"/>
          <p14:tracePt t="6841" x="10777538" y="3141663"/>
          <p14:tracePt t="6849" x="10690225" y="3141663"/>
          <p14:tracePt t="6856" x="10664825" y="3141663"/>
          <p14:tracePt t="6865" x="10639425" y="3141663"/>
          <p14:tracePt t="6883" x="10602913" y="3141663"/>
          <p14:tracePt t="6887" x="10590213" y="3141663"/>
          <p14:tracePt t="6902" x="10577513" y="3141663"/>
          <p14:tracePt t="6917" x="10564813" y="3141663"/>
          <p14:tracePt t="6925" x="10552113" y="3141663"/>
          <p14:tracePt t="6994" x="10564813" y="3141663"/>
          <p14:tracePt t="7001" x="10614025" y="3141663"/>
          <p14:tracePt t="7009" x="10690225" y="3141663"/>
          <p14:tracePt t="7016" x="10777538" y="3141663"/>
          <p14:tracePt t="7020" x="10828338" y="3141663"/>
          <p14:tracePt t="7033" x="10915650" y="3141663"/>
          <p14:tracePt t="7039" x="10990263" y="3141663"/>
          <p14:tracePt t="7044" x="11052175" y="3154363"/>
          <p14:tracePt t="7054" x="11153775" y="3165475"/>
          <p14:tracePt t="7065" x="11266488" y="3190875"/>
          <p14:tracePt t="7069" x="11366500" y="3203575"/>
          <p14:tracePt t="7076" x="11428413" y="3216275"/>
          <p14:tracePt t="7084" x="11515725" y="3228975"/>
          <p14:tracePt t="7091" x="11579225" y="3228975"/>
          <p14:tracePt t="7099" x="11666538" y="3254375"/>
          <p14:tracePt t="7107" x="11728450" y="3278188"/>
          <p14:tracePt t="7116" x="11804650" y="3290888"/>
          <p14:tracePt t="7121" x="11891963" y="3303588"/>
          <p14:tracePt t="7130" x="11979275" y="3303588"/>
          <p14:tracePt t="7136" x="12028488" y="3303588"/>
          <p14:tracePt t="7143" x="12104688" y="3303588"/>
          <p14:tracePt t="7151" x="12166600" y="3303588"/>
        </p14:tracePtLst>
      </p14:laserTrace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what finite-state-machines are and their purpose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Interpret state transition diagrams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Understand state transition tables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Understand the difference between FSMs with no output (finite state automata) and FSMs with output (Mealy machines)</a:t>
            </a:r>
          </a:p>
        </p:txBody>
      </p:sp>
    </p:spTree>
    <p:extLst>
      <p:ext uri="{BB962C8B-B14F-4D97-AF65-F5344CB8AC3E}">
        <p14:creationId xmlns:p14="http://schemas.microsoft.com/office/powerpoint/2010/main" val="1924663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Finite State Machine: 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Determine if the sequence </a:t>
            </a:r>
            <a:r>
              <a:rPr lang="en-GB" dirty="0">
                <a:latin typeface="Consolas" panose="020B0609020204030204" pitchFamily="49" charset="0"/>
              </a:rPr>
              <a:t>1 0 0 1 1 0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0</a:t>
            </a:r>
            <a:r>
              <a:rPr lang="en-GB" dirty="0">
                <a:latin typeface="Consolas" panose="020B0609020204030204" pitchFamily="49" charset="0"/>
              </a:rPr>
              <a:t> </a:t>
            </a:r>
            <a:r>
              <a:rPr lang="en-GB" dirty="0"/>
              <a:t>is a valid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924052"/>
              </p:ext>
            </p:extLst>
          </p:nvPr>
        </p:nvGraphicFramePr>
        <p:xfrm>
          <a:off x="7083446" y="3098212"/>
          <a:ext cx="3874398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Current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0" name="Picture 39">
            <a:extLst>
              <a:ext uri="{FF2B5EF4-FFF2-40B4-BE49-F238E27FC236}">
                <a16:creationId xmlns:a16="http://schemas.microsoft.com/office/drawing/2014/main" id="{AFB7CBB2-0F59-4032-8FA2-7CBB9EDC7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91" y="2562726"/>
            <a:ext cx="4374056" cy="38731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4670D01-2985-468E-9F66-C34DB42F7E4D}"/>
              </a:ext>
            </a:extLst>
          </p:cNvPr>
          <p:cNvSpPr/>
          <p:nvPr/>
        </p:nvSpPr>
        <p:spPr>
          <a:xfrm>
            <a:off x="1648327" y="3230564"/>
            <a:ext cx="757990" cy="733927"/>
          </a:xfrm>
          <a:prstGeom prst="ellipse">
            <a:avLst/>
          </a:prstGeom>
          <a:solidFill>
            <a:srgbClr val="FF000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B32AF28-879F-4D80-BC2A-98AAEC8495BA}"/>
              </a:ext>
            </a:extLst>
          </p:cNvPr>
          <p:cNvSpPr/>
          <p:nvPr/>
        </p:nvSpPr>
        <p:spPr>
          <a:xfrm>
            <a:off x="3605463" y="3218532"/>
            <a:ext cx="757990" cy="733927"/>
          </a:xfrm>
          <a:prstGeom prst="ellipse">
            <a:avLst/>
          </a:prstGeom>
          <a:solidFill>
            <a:srgbClr val="92D05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C747CB-FA43-48B3-A020-C42127732504}"/>
              </a:ext>
            </a:extLst>
          </p:cNvPr>
          <p:cNvSpPr/>
          <p:nvPr/>
        </p:nvSpPr>
        <p:spPr>
          <a:xfrm>
            <a:off x="2832894" y="4012619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04B4BFC9-CA58-471D-9712-1F92A1F675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59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16"/>
    </mc:Choice>
    <mc:Fallback xmlns="">
      <p:transition spd="slow" advTm="177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421" x="11603038" y="3967163"/>
          <p14:tracePt t="432" x="10990263" y="3967163"/>
          <p14:tracePt t="440" x="10477500" y="3967163"/>
          <p14:tracePt t="447" x="9975850" y="3967163"/>
          <p14:tracePt t="451" x="9350375" y="3929063"/>
          <p14:tracePt t="460" x="8986838" y="3854450"/>
          <p14:tracePt t="470" x="8461375" y="3803650"/>
          <p14:tracePt t="478" x="8299450" y="3779838"/>
          <p14:tracePt t="485" x="7986713" y="3767138"/>
          <p14:tracePt t="494" x="7823200" y="3754438"/>
          <p14:tracePt t="497" x="7661275" y="3754438"/>
          <p14:tracePt t="510" x="7472363" y="3754438"/>
          <p14:tracePt t="513" x="7348538" y="3754438"/>
          <p14:tracePt t="526" x="7272338" y="3754438"/>
          <p14:tracePt t="532" x="7185025" y="3767138"/>
          <p14:tracePt t="539" x="7159625" y="3767138"/>
          <p14:tracePt t="544" x="7123113" y="3779838"/>
          <p14:tracePt t="555" x="7097713" y="3779838"/>
          <p14:tracePt t="561" x="7072313" y="3792538"/>
          <p14:tracePt t="577" x="7059613" y="3792538"/>
          <p14:tracePt t="592" x="7034213" y="3792538"/>
          <p14:tracePt t="613" x="7034213" y="3803650"/>
          <p14:tracePt t="854" x="6859588" y="3803650"/>
          <p14:tracePt t="862" x="6483350" y="3803650"/>
          <p14:tracePt t="869" x="6108700" y="3792538"/>
          <p14:tracePt t="877" x="5657850" y="3754438"/>
          <p14:tracePt t="883" x="5270500" y="3716338"/>
          <p14:tracePt t="889" x="4906963" y="3667125"/>
          <p14:tracePt t="899" x="4643438" y="3616325"/>
          <p14:tracePt t="904" x="4481513" y="3603625"/>
          <p14:tracePt t="914" x="4318000" y="3579813"/>
          <p14:tracePt t="919" x="4130675" y="3567113"/>
          <p14:tracePt t="930" x="3992563" y="3567113"/>
          <p14:tracePt t="938" x="3879850" y="3554413"/>
          <p14:tracePt t="945" x="3779838" y="3554413"/>
          <p14:tracePt t="952" x="3692525" y="3554413"/>
          <p14:tracePt t="960" x="3605213" y="3554413"/>
          <p14:tracePt t="967" x="3541713" y="3554413"/>
          <p14:tracePt t="978" x="3454400" y="3541713"/>
          <p14:tracePt t="983" x="3367088" y="3541713"/>
          <p14:tracePt t="993" x="3305175" y="3541713"/>
          <p14:tracePt t="997" x="3216275" y="3541713"/>
          <p14:tracePt t="1005" x="3167063" y="3541713"/>
          <p14:tracePt t="1012" x="3128963" y="3541713"/>
          <p14:tracePt t="1020" x="3103563" y="3541713"/>
          <p14:tracePt t="1027" x="3067050" y="3541713"/>
          <p14:tracePt t="1034" x="3054350" y="3541713"/>
          <p14:tracePt t="1043" x="3028950" y="3541713"/>
          <p14:tracePt t="1049" x="3016250" y="3541713"/>
          <p14:tracePt t="1065" x="2992438" y="3541713"/>
          <p14:tracePt t="1071" x="2979738" y="3541713"/>
          <p14:tracePt t="1079" x="2967038" y="3541713"/>
          <p14:tracePt t="1084" x="2954338" y="3541713"/>
          <p14:tracePt t="1094" x="2941638" y="3541713"/>
          <p14:tracePt t="1102" x="2916238" y="3541713"/>
          <p14:tracePt t="1110" x="2903538" y="3541713"/>
          <p14:tracePt t="1117" x="2890838" y="3554413"/>
          <p14:tracePt t="1128" x="2879725" y="3554413"/>
          <p14:tracePt t="1131" x="2854325" y="3554413"/>
          <p14:tracePt t="1147" x="2828925" y="3554413"/>
          <p14:tracePt t="1152" x="2816225" y="3554413"/>
          <p14:tracePt t="1162" x="2790825" y="3554413"/>
          <p14:tracePt t="1169" x="2767013" y="3554413"/>
          <p14:tracePt t="1177" x="2728913" y="3554413"/>
          <p14:tracePt t="1185" x="2716213" y="3554413"/>
          <p14:tracePt t="1194" x="2690813" y="3554413"/>
          <p14:tracePt t="1196" x="2654300" y="3554413"/>
          <p14:tracePt t="1209" x="2641600" y="3554413"/>
          <p14:tracePt t="1215" x="2616200" y="3554413"/>
          <p14:tracePt t="1220" x="2603500" y="3554413"/>
          <p14:tracePt t="1231" x="2578100" y="3554413"/>
          <p14:tracePt t="1238" x="2554288" y="3554413"/>
          <p14:tracePt t="1245" x="2554288" y="3541713"/>
          <p14:tracePt t="1253" x="2541588" y="3529013"/>
          <p14:tracePt t="1260" x="2516188" y="3516313"/>
          <p14:tracePt t="1267" x="2490788" y="3479800"/>
          <p14:tracePt t="1276" x="2465388" y="3467100"/>
          <p14:tracePt t="1283" x="2465388" y="3441700"/>
          <p14:tracePt t="1288" x="2452688" y="3429000"/>
          <p14:tracePt t="1306" x="2441575" y="3416300"/>
          <p14:tracePt t="1313" x="2441575" y="3403600"/>
          <p14:tracePt t="1320" x="2441575" y="3390900"/>
          <p14:tracePt t="1328" x="2428875" y="3390900"/>
          <p14:tracePt t="1336" x="2428875" y="3378200"/>
          <p14:tracePt t="1343" x="2428875" y="3367088"/>
          <p14:tracePt t="1374" x="2428875" y="3354388"/>
          <p14:tracePt t="1404" x="2416175" y="3354388"/>
          <p14:tracePt t="1418" x="2416175" y="3341688"/>
          <p14:tracePt t="1441" x="2403475" y="3341688"/>
          <p14:tracePt t="1448" x="2403475" y="3328988"/>
          <p14:tracePt t="1487" x="2403475" y="3316288"/>
          <p14:tracePt t="1517" x="2390775" y="3316288"/>
          <p14:tracePt t="1547" x="2390775" y="3303588"/>
          <p14:tracePt t="1599" x="2378075" y="3303588"/>
          <p14:tracePt t="1606" x="2378075" y="3290888"/>
          <p14:tracePt t="1651" x="2365375" y="3290888"/>
          <p14:tracePt t="1696" x="2352675" y="3290888"/>
          <p14:tracePt t="1711" x="2339975" y="3290888"/>
          <p14:tracePt t="1733" x="2328863" y="3290888"/>
          <p14:tracePt t="1770" x="2316163" y="3290888"/>
          <p14:tracePt t="1816" x="2303463" y="3290888"/>
          <p14:tracePt t="1838" x="2290763" y="3290888"/>
          <p14:tracePt t="1867" x="2278063" y="3290888"/>
          <p14:tracePt t="1883" x="2265363" y="3290888"/>
          <p14:tracePt t="1905" x="2252663" y="3290888"/>
          <p14:tracePt t="1918" x="2239963" y="3290888"/>
          <p14:tracePt t="1942" x="2228850" y="3290888"/>
          <p14:tracePt t="1971" x="2216150" y="3290888"/>
          <p14:tracePt t="2023" x="2190750" y="3290888"/>
          <p14:tracePt t="2084" x="2178050" y="3290888"/>
          <p14:tracePt t="2155" x="2165350" y="3290888"/>
          <p14:tracePt t="2200" x="2152650" y="3290888"/>
          <p14:tracePt t="2216" x="2139950" y="3290888"/>
          <p14:tracePt t="2243" x="2127250" y="3290888"/>
          <p14:tracePt t="2259" x="2116138" y="3290888"/>
          <p14:tracePt t="2270" x="2103438" y="3290888"/>
          <p14:tracePt t="2292" x="2090738" y="3290888"/>
          <p14:tracePt t="2315" x="2078038" y="3290888"/>
          <p14:tracePt t="2327" x="2065338" y="3290888"/>
          <p14:tracePt t="2338" x="2052638" y="3290888"/>
          <p14:tracePt t="2354" x="2039938" y="3290888"/>
          <p14:tracePt t="2392" x="2027238" y="3290888"/>
          <p14:tracePt t="2421" x="2014538" y="3290888"/>
          <p14:tracePt t="2444" x="2003425" y="3290888"/>
          <p14:tracePt t="2477" x="1990725" y="3290888"/>
          <p14:tracePt t="2485" x="1978025" y="3290888"/>
          <p14:tracePt t="2508" x="1965325" y="3290888"/>
          <p14:tracePt t="2523" x="1952625" y="3290888"/>
          <p14:tracePt t="2545" x="1939925" y="3290888"/>
          <p14:tracePt t="2576" x="1927225" y="3303588"/>
          <p14:tracePt t="2591" x="1903413" y="3303588"/>
          <p14:tracePt t="2597" x="1903413" y="3316288"/>
          <p14:tracePt t="2604" x="1903413" y="3328988"/>
          <p14:tracePt t="2612" x="1890713" y="3341688"/>
          <p14:tracePt t="2627" x="1878013" y="3354388"/>
          <p14:tracePt t="2634" x="1865313" y="3367088"/>
          <p14:tracePt t="2649" x="1852613" y="3378200"/>
          <p14:tracePt t="2665" x="1839913" y="3390900"/>
          <p14:tracePt t="2673" x="1827213" y="3403600"/>
          <p14:tracePt t="2679" x="1814513" y="3416300"/>
          <p14:tracePt t="2694" x="1814513" y="3429000"/>
          <p14:tracePt t="2709" x="1801813" y="3441700"/>
          <p14:tracePt t="2716" x="1801813" y="3454400"/>
          <p14:tracePt t="2739" x="1790700" y="3467100"/>
          <p14:tracePt t="2755" x="1778000" y="3467100"/>
          <p14:tracePt t="2762" x="1778000" y="3479800"/>
          <p14:tracePt t="2769" x="1778000" y="3490913"/>
          <p14:tracePt t="2777" x="1765300" y="3503613"/>
          <p14:tracePt t="2792" x="1752600" y="3516313"/>
          <p14:tracePt t="2799" x="1739900" y="3516313"/>
          <p14:tracePt t="2808" x="1739900" y="3529013"/>
          <p14:tracePt t="2828" x="1739900" y="3541713"/>
          <p14:tracePt t="2836" x="1727200" y="3541713"/>
          <p14:tracePt t="2844" x="1727200" y="3554413"/>
          <p14:tracePt t="2859" x="1727200" y="3567113"/>
          <p14:tracePt t="2876" x="1714500" y="3567113"/>
          <p14:tracePt t="2878" x="1714500" y="3579813"/>
          <p14:tracePt t="2896" x="1714500" y="3590925"/>
          <p14:tracePt t="2901" x="1701800" y="3590925"/>
          <p14:tracePt t="2927" x="1701800" y="3603625"/>
          <p14:tracePt t="2934" x="1689100" y="3603625"/>
          <p14:tracePt t="2958" x="1689100" y="3616325"/>
          <p14:tracePt t="2979" x="1677988" y="3629025"/>
          <p14:tracePt t="2995" x="1677988" y="3641725"/>
          <p14:tracePt t="3010" x="1677988" y="3654425"/>
          <p14:tracePt t="3025" x="1677988" y="3667125"/>
          <p14:tracePt t="3039" x="1677988" y="3679825"/>
          <p14:tracePt t="3046" x="1677988" y="3703638"/>
          <p14:tracePt t="3051" x="1677988" y="3716338"/>
          <p14:tracePt t="3064" x="1677988" y="3729038"/>
          <p14:tracePt t="3069" x="1677988" y="3754438"/>
          <p14:tracePt t="3081" x="1677988" y="3779838"/>
          <p14:tracePt t="3093" x="1677988" y="3803650"/>
          <p14:tracePt t="3100" x="1677988" y="3816350"/>
          <p14:tracePt t="3108" x="1677988" y="3829050"/>
          <p14:tracePt t="3115" x="1689100" y="3841750"/>
          <p14:tracePt t="3124" x="1689100" y="3867150"/>
          <p14:tracePt t="3130" x="1701800" y="3879850"/>
          <p14:tracePt t="3140" x="1714500" y="3905250"/>
          <p14:tracePt t="3152" x="1727200" y="3916363"/>
          <p14:tracePt t="3165" x="1727200" y="3941763"/>
          <p14:tracePt t="3176" x="1739900" y="3941763"/>
          <p14:tracePt t="3184" x="1752600" y="3954463"/>
          <p14:tracePt t="3192" x="1765300" y="3954463"/>
          <p14:tracePt t="3199" x="1765300" y="3967163"/>
          <p14:tracePt t="3207" x="1778000" y="3979863"/>
          <p14:tracePt t="3219" x="1790700" y="3992563"/>
          <p14:tracePt t="3230" x="1801813" y="3992563"/>
          <p14:tracePt t="3234" x="1814513" y="4005263"/>
          <p14:tracePt t="3246" x="1839913" y="4017963"/>
          <p14:tracePt t="3253" x="1852613" y="4029075"/>
          <p14:tracePt t="3261" x="1865313" y="4029075"/>
          <p14:tracePt t="3267" x="1878013" y="4041775"/>
          <p14:tracePt t="3275" x="1890713" y="4054475"/>
          <p14:tracePt t="3291" x="1903413" y="4054475"/>
          <p14:tracePt t="3307" x="1927225" y="4067175"/>
          <p14:tracePt t="3319" x="1939925" y="4067175"/>
          <p14:tracePt t="3334" x="1952625" y="4067175"/>
          <p14:tracePt t="3357" x="1965325" y="4067175"/>
          <p14:tracePt t="3366" x="1978025" y="4067175"/>
          <p14:tracePt t="3380" x="1990725" y="4067175"/>
          <p14:tracePt t="3391" x="2014538" y="4067175"/>
          <p14:tracePt t="3395" x="2027238" y="4067175"/>
          <p14:tracePt t="3403" x="2039938" y="4067175"/>
          <p14:tracePt t="3411" x="2052638" y="4067175"/>
          <p14:tracePt t="3417" x="2090738" y="4067175"/>
          <p14:tracePt t="3426" x="2103438" y="4067175"/>
          <p14:tracePt t="3432" x="2116138" y="4067175"/>
          <p14:tracePt t="3437" x="2127250" y="4067175"/>
          <p14:tracePt t="3448" x="2139950" y="4067175"/>
          <p14:tracePt t="3460" x="2165350" y="4067175"/>
          <p14:tracePt t="3462" x="2178050" y="4067175"/>
          <p14:tracePt t="3470" x="2178050" y="4054475"/>
          <p14:tracePt t="3477" x="2190750" y="4054475"/>
          <p14:tracePt t="3484" x="2203450" y="4054475"/>
          <p14:tracePt t="3493" x="2203450" y="4041775"/>
          <p14:tracePt t="3501" x="2216150" y="4041775"/>
          <p14:tracePt t="3508" x="2239963" y="4029075"/>
          <p14:tracePt t="3515" x="2252663" y="4017963"/>
          <p14:tracePt t="3524" x="2265363" y="4005263"/>
          <p14:tracePt t="3530" x="2278063" y="3992563"/>
          <p14:tracePt t="3538" x="2303463" y="3967163"/>
          <p14:tracePt t="3545" x="2339975" y="3941763"/>
          <p14:tracePt t="3552" x="2365375" y="3916363"/>
          <p14:tracePt t="3560" x="2365375" y="3892550"/>
          <p14:tracePt t="3564" x="2378075" y="3867150"/>
          <p14:tracePt t="3575" x="2390775" y="3854450"/>
          <p14:tracePt t="3583" x="2390775" y="3841750"/>
          <p14:tracePt t="3592" x="2403475" y="3829050"/>
          <p14:tracePt t="3597" x="2416175" y="3816350"/>
          <p14:tracePt t="3607" x="2416175" y="3803650"/>
          <p14:tracePt t="3612" x="2428875" y="3792538"/>
          <p14:tracePt t="3619" x="2428875" y="3767138"/>
          <p14:tracePt t="3626" x="2441575" y="3741738"/>
          <p14:tracePt t="3634" x="2441575" y="3716338"/>
          <p14:tracePt t="3683" x="2452688" y="3654425"/>
          <p14:tracePt t="3689" x="2452688" y="3629025"/>
          <p14:tracePt t="3700" x="2452688" y="3616325"/>
          <p14:tracePt t="3712" x="2452688" y="3603625"/>
          <p14:tracePt t="3764" x="2452688" y="3590925"/>
          <p14:tracePt t="3839" x="2441575" y="3590925"/>
          <p14:tracePt t="3855" x="2428875" y="3603625"/>
          <p14:tracePt t="3861" x="2416175" y="3603625"/>
          <p14:tracePt t="3868" x="2403475" y="3629025"/>
          <p14:tracePt t="3876" x="2390775" y="3654425"/>
          <p14:tracePt t="3883" x="2390775" y="3667125"/>
          <p14:tracePt t="3892" x="2378075" y="3692525"/>
          <p14:tracePt t="3899" x="2365375" y="3716338"/>
          <p14:tracePt t="3908" x="2365375" y="3729038"/>
          <p14:tracePt t="3913" x="2352675" y="3754438"/>
          <p14:tracePt t="3918" x="2339975" y="3767138"/>
          <p14:tracePt t="3926" x="2328863" y="3779838"/>
          <p14:tracePt t="3941" x="2316163" y="3792538"/>
          <p14:tracePt t="3944" x="2316163" y="3803650"/>
          <p14:tracePt t="3960" x="2316163" y="3816350"/>
          <p14:tracePt t="3968" x="2303463" y="3816350"/>
          <p14:tracePt t="3975" x="2303463" y="3829050"/>
          <p14:tracePt t="4006" x="2303463" y="3841750"/>
          <p14:tracePt t="4019" x="2303463" y="3854450"/>
          <p14:tracePt t="4027" x="2303463" y="3867150"/>
          <p14:tracePt t="4050" x="2303463" y="3879850"/>
          <p14:tracePt t="4081" x="2303463" y="3892550"/>
          <p14:tracePt t="4086" x="2316163" y="3892550"/>
          <p14:tracePt t="4096" x="2328863" y="3905250"/>
          <p14:tracePt t="4105" x="2339975" y="3905250"/>
          <p14:tracePt t="4112" x="2339975" y="3916363"/>
          <p14:tracePt t="4119" x="2352675" y="3916363"/>
          <p14:tracePt t="4126" x="2378075" y="3941763"/>
          <p14:tracePt t="4134" x="2390775" y="3954463"/>
          <p14:tracePt t="4142" x="2416175" y="3954463"/>
          <p14:tracePt t="4149" x="2441575" y="3967163"/>
          <p14:tracePt t="4156" x="2452688" y="3979863"/>
          <p14:tracePt t="4161" x="2465388" y="3979863"/>
          <p14:tracePt t="4180" x="2478088" y="3979863"/>
          <p14:tracePt t="4190" x="2490788" y="3979863"/>
          <p14:tracePt t="4204" x="2516188" y="3992563"/>
          <p14:tracePt t="4217" x="2541588" y="3992563"/>
          <p14:tracePt t="4224" x="2554288" y="3992563"/>
          <p14:tracePt t="4230" x="2578100" y="4005263"/>
          <p14:tracePt t="4241" x="2590800" y="4005263"/>
          <p14:tracePt t="4246" x="2616200" y="4017963"/>
          <p14:tracePt t="4257" x="2628900" y="4017963"/>
          <p14:tracePt t="4264" x="2667000" y="4017963"/>
          <p14:tracePt t="4273" x="2690813" y="4029075"/>
          <p14:tracePt t="4279" x="2716213" y="4029075"/>
          <p14:tracePt t="4289" x="2754313" y="4041775"/>
          <p14:tracePt t="4294" x="2767013" y="4041775"/>
          <p14:tracePt t="4299" x="2778125" y="4041775"/>
          <p14:tracePt t="4309" x="2803525" y="4054475"/>
          <p14:tracePt t="4317" x="2816225" y="4054475"/>
          <p14:tracePt t="4325" x="2841625" y="4054475"/>
          <p14:tracePt t="4332" x="2867025" y="4067175"/>
          <p14:tracePt t="4340" x="2879725" y="4067175"/>
          <p14:tracePt t="4348" x="2941638" y="4067175"/>
          <p14:tracePt t="4357" x="2967038" y="4067175"/>
          <p14:tracePt t="4363" x="2992438" y="4079875"/>
          <p14:tracePt t="4372" x="3041650" y="4079875"/>
          <p14:tracePt t="4378" x="3067050" y="4079875"/>
          <p14:tracePt t="4385" x="3116263" y="4079875"/>
          <p14:tracePt t="4393" x="3141663" y="4079875"/>
          <p14:tracePt t="4400" x="3179763" y="4079875"/>
          <p14:tracePt t="4408" x="3216275" y="4079875"/>
          <p14:tracePt t="4415" x="3254375" y="4079875"/>
          <p14:tracePt t="4424" x="3279775" y="4079875"/>
          <p14:tracePt t="4427" x="3317875" y="4079875"/>
          <p14:tracePt t="4435" x="3354388" y="4079875"/>
          <p14:tracePt t="4446" x="3379788" y="4079875"/>
          <p14:tracePt t="4455" x="3417888" y="4079875"/>
          <p14:tracePt t="4461" x="3441700" y="4067175"/>
          <p14:tracePt t="4466" x="3492500" y="4054475"/>
          <p14:tracePt t="4475" x="3517900" y="4041775"/>
          <p14:tracePt t="4485" x="3541713" y="4029075"/>
          <p14:tracePt t="4492" x="3592513" y="4005263"/>
          <p14:tracePt t="4500" x="3617913" y="3992563"/>
          <p14:tracePt t="4507" x="3630613" y="3967163"/>
          <p14:tracePt t="4515" x="3667125" y="3954463"/>
          <p14:tracePt t="4522" x="3705225" y="3916363"/>
          <p14:tracePt t="4528" x="3717925" y="3905250"/>
          <p14:tracePt t="4540" x="3743325" y="3892550"/>
          <p14:tracePt t="4547" x="3756025" y="3867150"/>
          <p14:tracePt t="4555" x="3779838" y="3854450"/>
          <p14:tracePt t="4562" x="3805238" y="3829050"/>
          <p14:tracePt t="4576" x="3817938" y="3816350"/>
          <p14:tracePt t="4584" x="3830638" y="3803650"/>
          <p14:tracePt t="4592" x="3843338" y="3803650"/>
          <p14:tracePt t="4596" x="3856038" y="3792538"/>
          <p14:tracePt t="4608" x="3867150" y="3792538"/>
          <p14:tracePt t="4615" x="3867150" y="3779838"/>
          <p14:tracePt t="4623" x="3879850" y="3779838"/>
          <p14:tracePt t="4631" x="3879850" y="3754438"/>
          <p14:tracePt t="4640" x="3905250" y="3754438"/>
          <p14:tracePt t="4646" x="3905250" y="3741738"/>
          <p14:tracePt t="4655" x="3917950" y="3729038"/>
          <p14:tracePt t="4660" x="3930650" y="3729038"/>
          <p14:tracePt t="4668" x="3943350" y="3716338"/>
          <p14:tracePt t="4681" x="3956050" y="3716338"/>
          <p14:tracePt t="4691" x="3956050" y="3703638"/>
          <p14:tracePt t="4698" x="3968750" y="3703638"/>
          <p14:tracePt t="4714" x="3992563" y="3679825"/>
          <p14:tracePt t="4723" x="4017963" y="3679825"/>
          <p14:tracePt t="4754" x="4068763" y="3654425"/>
          <p14:tracePt t="4766" x="4081463" y="3654425"/>
          <p14:tracePt t="4775" x="4092575" y="3641725"/>
          <p14:tracePt t="4782" x="4105275" y="3641725"/>
          <p14:tracePt t="4797" x="4117975" y="3641725"/>
          <p14:tracePt t="4820" x="4130675" y="3641725"/>
          <p14:tracePt t="4826" x="4130675" y="3629025"/>
          <p14:tracePt t="4835" x="4143375" y="3629025"/>
          <p14:tracePt t="4849" x="4156075" y="3616325"/>
          <p14:tracePt t="4857" x="4168775" y="3616325"/>
          <p14:tracePt t="4864" x="4168775" y="3603625"/>
          <p14:tracePt t="4879" x="4181475" y="3590925"/>
          <p14:tracePt t="4889" x="4192588" y="3590925"/>
          <p14:tracePt t="4894" x="4192588" y="3579813"/>
          <p14:tracePt t="4909" x="4192588" y="3567113"/>
          <p14:tracePt t="4916" x="4205288" y="3554413"/>
          <p14:tracePt t="4924" x="4205288" y="3541713"/>
          <p14:tracePt t="4940" x="4217988" y="3516313"/>
          <p14:tracePt t="4946" x="4230688" y="3503613"/>
          <p14:tracePt t="4956" x="4243388" y="3479800"/>
          <p14:tracePt t="4961" x="4243388" y="3454400"/>
          <p14:tracePt t="4970" x="4243388" y="3429000"/>
          <p14:tracePt t="4976" x="4243388" y="3416300"/>
          <p14:tracePt t="4983" x="4243388" y="3403600"/>
          <p14:tracePt t="4991" x="4243388" y="3390900"/>
          <p14:tracePt t="5007" x="4243388" y="3367088"/>
          <p14:tracePt t="5023" x="4243388" y="3354388"/>
          <p14:tracePt t="5044" x="4243388" y="3341688"/>
          <p14:tracePt t="5066" x="4243388" y="3328988"/>
          <p14:tracePt t="5074" x="4230688" y="3316288"/>
          <p14:tracePt t="5090" x="4217988" y="3316288"/>
          <p14:tracePt t="5093" x="4217988" y="3303588"/>
          <p14:tracePt t="5106" x="4205288" y="3290888"/>
          <p14:tracePt t="5112" x="4192588" y="3278188"/>
          <p14:tracePt t="5126" x="4181475" y="3278188"/>
          <p14:tracePt t="5134" x="4181475" y="3267075"/>
          <p14:tracePt t="5141" x="4156075" y="3267075"/>
          <p14:tracePt t="5148" x="4156075" y="3254375"/>
          <p14:tracePt t="5156" x="4143375" y="3241675"/>
          <p14:tracePt t="5171" x="4130675" y="3228975"/>
          <p14:tracePt t="5190" x="4117975" y="3216275"/>
          <p14:tracePt t="5205" x="4105275" y="3216275"/>
          <p14:tracePt t="5210" x="4092575" y="3203575"/>
          <p14:tracePt t="5218" x="4081463" y="3203575"/>
          <p14:tracePt t="5226" x="4068763" y="3203575"/>
          <p14:tracePt t="5233" x="4056063" y="3203575"/>
          <p14:tracePt t="5240" x="4043363" y="3203575"/>
          <p14:tracePt t="5248" x="4005263" y="3203575"/>
          <p14:tracePt t="5257" x="3979863" y="3203575"/>
          <p14:tracePt t="5263" x="3956050" y="3203575"/>
          <p14:tracePt t="5272" x="3930650" y="3203575"/>
          <p14:tracePt t="5278" x="3892550" y="3203575"/>
          <p14:tracePt t="5283" x="3879850" y="3216275"/>
          <p14:tracePt t="5290" x="3856038" y="3228975"/>
          <p14:tracePt t="5298" x="3843338" y="3241675"/>
          <p14:tracePt t="5307" x="3830638" y="3254375"/>
          <p14:tracePt t="5318" x="3817938" y="3254375"/>
          <p14:tracePt t="5333" x="3805238" y="3267075"/>
          <p14:tracePt t="5340" x="3792538" y="3278188"/>
          <p14:tracePt t="5347" x="3779838" y="3278188"/>
          <p14:tracePt t="5356" x="3767138" y="3290888"/>
          <p14:tracePt t="5362" x="3730625" y="3316288"/>
          <p14:tracePt t="5373" x="3717925" y="3341688"/>
          <p14:tracePt t="5377" x="3705225" y="3354388"/>
          <p14:tracePt t="5384" x="3692525" y="3367088"/>
          <p14:tracePt t="5392" x="3679825" y="3390900"/>
          <p14:tracePt t="5399" x="3679825" y="3416300"/>
          <p14:tracePt t="5407" x="3654425" y="3429000"/>
          <p14:tracePt t="5412" x="3654425" y="3441700"/>
          <p14:tracePt t="5424" x="3643313" y="3441700"/>
          <p14:tracePt t="5427" x="3630613" y="3454400"/>
          <p14:tracePt t="5440" x="3630613" y="3467100"/>
          <p14:tracePt t="5443" x="3617913" y="3467100"/>
          <p14:tracePt t="5454" x="3617913" y="3479800"/>
          <p14:tracePt t="5461" x="3617913" y="3490913"/>
          <p14:tracePt t="5470" x="3605213" y="3503613"/>
          <p14:tracePt t="5476" x="3605213" y="3516313"/>
          <p14:tracePt t="5492" x="3579813" y="3529013"/>
          <p14:tracePt t="5499" x="3579813" y="3541713"/>
          <p14:tracePt t="5506" x="3579813" y="3554413"/>
          <p14:tracePt t="5524" x="3579813" y="3579813"/>
          <p14:tracePt t="5537" x="3567113" y="3590925"/>
          <p14:tracePt t="5554" x="3567113" y="3603625"/>
          <p14:tracePt t="5574" x="3567113" y="3616325"/>
          <p14:tracePt t="5590" x="3567113" y="3629025"/>
          <p14:tracePt t="5605" x="3567113" y="3641725"/>
          <p14:tracePt t="5622" x="3567113" y="3654425"/>
          <p14:tracePt t="5634" x="3567113" y="3667125"/>
          <p14:tracePt t="5642" x="3567113" y="3679825"/>
          <p14:tracePt t="5649" x="3567113" y="3703638"/>
          <p14:tracePt t="5657" x="3567113" y="3716338"/>
          <p14:tracePt t="5664" x="3567113" y="3729038"/>
          <p14:tracePt t="5673" x="3567113" y="3741738"/>
          <p14:tracePt t="5688" x="3567113" y="3754438"/>
          <p14:tracePt t="5694" x="3567113" y="3767138"/>
          <p14:tracePt t="5704" x="3567113" y="3792538"/>
          <p14:tracePt t="5709" x="3567113" y="3803650"/>
          <p14:tracePt t="5716" x="3579813" y="3829050"/>
          <p14:tracePt t="5724" x="3592513" y="3841750"/>
          <p14:tracePt t="5732" x="3605213" y="3854450"/>
          <p14:tracePt t="5740" x="3605213" y="3879850"/>
          <p14:tracePt t="5746" x="3617913" y="3879850"/>
          <p14:tracePt t="5756" x="3630613" y="3905250"/>
          <p14:tracePt t="5761" x="3643313" y="3905250"/>
          <p14:tracePt t="5772" x="3643313" y="3916363"/>
          <p14:tracePt t="5776" x="3654425" y="3916363"/>
          <p14:tracePt t="5783" x="3667125" y="3929063"/>
          <p14:tracePt t="5791" x="3679825" y="3941763"/>
          <p14:tracePt t="5798" x="3679825" y="3954463"/>
          <p14:tracePt t="5810" x="3692525" y="3954463"/>
          <p14:tracePt t="5822" x="3692525" y="3967163"/>
          <p14:tracePt t="5827" x="3705225" y="3967163"/>
          <p14:tracePt t="5838" x="3717925" y="3967163"/>
          <p14:tracePt t="5842" x="3730625" y="3967163"/>
          <p14:tracePt t="5856" x="3756025" y="3979863"/>
          <p14:tracePt t="5860" x="3767138" y="3979863"/>
          <p14:tracePt t="5868" x="3792538" y="3992563"/>
          <p14:tracePt t="5874" x="3805238" y="3992563"/>
          <p14:tracePt t="5883" x="3830638" y="3992563"/>
          <p14:tracePt t="5890" x="3843338" y="3992563"/>
          <p14:tracePt t="5894" x="3856038" y="3992563"/>
          <p14:tracePt t="5913" x="3867150" y="3992563"/>
          <p14:tracePt t="5921" x="3879850" y="3992563"/>
          <p14:tracePt t="5927" x="3892550" y="3992563"/>
          <p14:tracePt t="5937" x="3917950" y="3992563"/>
          <p14:tracePt t="5943" x="3930650" y="3992563"/>
          <p14:tracePt t="5950" x="3943350" y="3992563"/>
          <p14:tracePt t="5958" x="3956050" y="3992563"/>
          <p14:tracePt t="5964" x="3992563" y="3992563"/>
          <p14:tracePt t="5972" x="4005263" y="3979863"/>
          <p14:tracePt t="5979" x="4030663" y="3979863"/>
          <p14:tracePt t="5989" x="4056063" y="3967163"/>
          <p14:tracePt t="5996" x="4081463" y="3967163"/>
          <p14:tracePt t="5999" x="4092575" y="3954463"/>
          <p14:tracePt t="6008" x="4105275" y="3954463"/>
          <p14:tracePt t="6022" x="4117975" y="3929063"/>
          <p14:tracePt t="6023" x="4143375" y="3929063"/>
          <p14:tracePt t="6035" x="4143375" y="3916363"/>
          <p14:tracePt t="6042" x="4168775" y="3905250"/>
          <p14:tracePt t="6049" x="4181475" y="3905250"/>
          <p14:tracePt t="6057" x="4205288" y="3892550"/>
          <p14:tracePt t="6065" x="4205288" y="3879850"/>
          <p14:tracePt t="6072" x="4217988" y="3879850"/>
          <p14:tracePt t="6079" x="4230688" y="3867150"/>
          <p14:tracePt t="6088" x="4243388" y="3867150"/>
          <p14:tracePt t="6093" x="4256088" y="3867150"/>
          <p14:tracePt t="6100" x="4268788" y="3854450"/>
          <p14:tracePt t="6108" x="4268788" y="3841750"/>
          <p14:tracePt t="6115" x="4281488" y="3841750"/>
          <p14:tracePt t="6132" x="4294188" y="3829050"/>
          <p14:tracePt t="6147" x="4305300" y="3816350"/>
          <p14:tracePt t="6155" x="4318000" y="3816350"/>
          <p14:tracePt t="6160" x="4330700" y="3803650"/>
          <p14:tracePt t="6170" x="4330700" y="3792538"/>
          <p14:tracePt t="6177" x="4343400" y="3779838"/>
          <p14:tracePt t="6189" x="4356100" y="3779838"/>
          <p14:tracePt t="6191" x="4356100" y="3767138"/>
          <p14:tracePt t="6200" x="4356100" y="3754438"/>
          <p14:tracePt t="6231" x="4368800" y="3741738"/>
          <p14:tracePt t="6254" x="4368800" y="3729038"/>
          <p14:tracePt t="6261" x="4381500" y="3729038"/>
          <p14:tracePt t="6274" x="4394200" y="3703638"/>
          <p14:tracePt t="6300" x="4406900" y="3703638"/>
          <p14:tracePt t="6306" x="4406900" y="3692525"/>
          <p14:tracePt t="6344" x="4418013" y="3679825"/>
          <p14:tracePt t="6367" x="4418013" y="3667125"/>
          <p14:tracePt t="6380" x="4418013" y="3654425"/>
          <p14:tracePt t="6405" x="4418013" y="3641725"/>
          <p14:tracePt t="6435" x="4418013" y="3629025"/>
          <p14:tracePt t="6465" x="4418013" y="3616325"/>
          <p14:tracePt t="6496" x="4418013" y="3603625"/>
          <p14:tracePt t="6549" x="4418013" y="3590925"/>
          <p14:tracePt t="6578" x="4418013" y="3579813"/>
          <p14:tracePt t="6607" x="4418013" y="3567113"/>
          <p14:tracePt t="6639" x="4418013" y="3554413"/>
          <p14:tracePt t="6654" x="4418013" y="3541713"/>
          <p14:tracePt t="6669" x="4418013" y="3529013"/>
          <p14:tracePt t="6678" x="4418013" y="3516313"/>
          <p14:tracePt t="6698" x="4418013" y="3503613"/>
          <p14:tracePt t="6716" x="4418013" y="3490913"/>
          <p14:tracePt t="6736" x="4418013" y="3479800"/>
          <p14:tracePt t="6745" x="4418013" y="3467100"/>
          <p14:tracePt t="6761" x="4418013" y="3454400"/>
          <p14:tracePt t="6766" x="4418013" y="3441700"/>
          <p14:tracePt t="6785" x="4418013" y="3416300"/>
          <p14:tracePt t="6800" x="4418013" y="3403600"/>
          <p14:tracePt t="6830" x="4418013" y="3390900"/>
          <p14:tracePt t="6844" x="4418013" y="3378200"/>
          <p14:tracePt t="6876" x="4406900" y="3367088"/>
          <p14:tracePt t="6889" x="4394200" y="3367088"/>
          <p14:tracePt t="6896" x="4394200" y="3341688"/>
          <p14:tracePt t="6911" x="4381500" y="3341688"/>
          <p14:tracePt t="6932" x="4381500" y="3328988"/>
          <p14:tracePt t="6966" x="4368800" y="3328988"/>
          <p14:tracePt t="6979" x="4368800" y="3316288"/>
          <p14:tracePt t="6994" x="4356100" y="3316288"/>
          <p14:tracePt t="7017" x="4343400" y="3303588"/>
          <p14:tracePt t="7025" x="4330700" y="3303588"/>
          <p14:tracePt t="7038" x="4318000" y="3290888"/>
          <p14:tracePt t="7061" x="4305300" y="3290888"/>
          <p14:tracePt t="7071" x="4294188" y="3290888"/>
          <p14:tracePt t="7087" x="4294188" y="3278188"/>
          <p14:tracePt t="7094" x="4281488" y="3278188"/>
          <p14:tracePt t="7103" x="4281488" y="3267075"/>
          <p14:tracePt t="7108" x="4268788" y="3267075"/>
          <p14:tracePt t="7124" x="4243388" y="3267075"/>
          <p14:tracePt t="7130" x="4243388" y="3254375"/>
          <p14:tracePt t="7138" x="4230688" y="3254375"/>
          <p14:tracePt t="7156" x="4217988" y="3254375"/>
          <p14:tracePt t="7160" x="4205288" y="3254375"/>
          <p14:tracePt t="7181" x="4192588" y="3254375"/>
          <p14:tracePt t="7206" x="4181475" y="3254375"/>
          <p14:tracePt t="7223" x="4168775" y="3254375"/>
          <p14:tracePt t="7231" x="4156075" y="3254375"/>
          <p14:tracePt t="7246" x="4143375" y="3254375"/>
          <p14:tracePt t="7255" x="4143375" y="3241675"/>
          <p14:tracePt t="7260" x="4130675" y="3241675"/>
          <p14:tracePt t="7273" x="4117975" y="3241675"/>
          <p14:tracePt t="7287" x="4105275" y="3241675"/>
          <p14:tracePt t="7291" x="4092575" y="3241675"/>
          <p14:tracePt t="7306" x="4081463" y="3241675"/>
          <p14:tracePt t="7312" x="4068763" y="3241675"/>
          <p14:tracePt t="7329" x="4056063" y="3241675"/>
          <p14:tracePt t="7344" x="4043363" y="3241675"/>
          <p14:tracePt t="7353" x="4005263" y="3241675"/>
          <p14:tracePt t="7359" x="3992563" y="3241675"/>
          <p14:tracePt t="7369" x="3979863" y="3241675"/>
          <p14:tracePt t="7374" x="3956050" y="3241675"/>
          <p14:tracePt t="7381" x="3930650" y="3241675"/>
          <p14:tracePt t="7389" x="3905250" y="3241675"/>
          <p14:tracePt t="7394" x="3892550" y="3241675"/>
          <p14:tracePt t="7404" x="3879850" y="3241675"/>
          <p14:tracePt t="7411" x="3856038" y="3241675"/>
          <p14:tracePt t="7420" x="3843338" y="3241675"/>
          <p14:tracePt t="7427" x="3830638" y="3241675"/>
          <p14:tracePt t="7442" x="3817938" y="3241675"/>
          <p14:tracePt t="7455" x="3805238" y="3241675"/>
          <p14:tracePt t="7473" x="3792538" y="3241675"/>
          <p14:tracePt t="7479" x="3767138" y="3254375"/>
          <p14:tracePt t="7488" x="3767138" y="3267075"/>
          <p14:tracePt t="7493" x="3756025" y="3278188"/>
          <p14:tracePt t="7504" x="3743325" y="3278188"/>
          <p14:tracePt t="7510" x="3743325" y="3290888"/>
          <p14:tracePt t="7521" x="3730625" y="3303588"/>
          <p14:tracePt t="7535" x="3717925" y="3316288"/>
          <p14:tracePt t="7541" x="3705225" y="3316288"/>
          <p14:tracePt t="7548" x="3692525" y="3328988"/>
          <p14:tracePt t="7556" x="3679825" y="3341688"/>
          <p14:tracePt t="7563" x="3667125" y="3354388"/>
          <p14:tracePt t="7570" x="3667125" y="3367088"/>
          <p14:tracePt t="7578" x="3654425" y="3390900"/>
          <p14:tracePt t="7587" x="3643313" y="3403600"/>
          <p14:tracePt t="7593" x="3617913" y="3416300"/>
          <p14:tracePt t="7603" x="3605213" y="3454400"/>
          <p14:tracePt t="7621" x="3592513" y="3467100"/>
          <p14:tracePt t="7632" x="3579813" y="3479800"/>
          <p14:tracePt t="7647" x="3579813" y="3490913"/>
          <p14:tracePt t="7654" x="3579813" y="3503613"/>
          <p14:tracePt t="7672" x="3579813" y="3516313"/>
          <p14:tracePt t="7688" x="3579813" y="3529013"/>
          <p14:tracePt t="7696" x="3567113" y="3529013"/>
          <p14:tracePt t="7697" x="3567113" y="3541713"/>
          <p14:tracePt t="7731" x="3567113" y="3554413"/>
          <p14:tracePt t="7745" x="3567113" y="3567113"/>
          <p14:tracePt t="7760" x="3567113" y="3579813"/>
          <p14:tracePt t="7774" x="3567113" y="3590925"/>
          <p14:tracePt t="7784" x="3567113" y="3603625"/>
          <p14:tracePt t="7807" x="3567113" y="3616325"/>
          <p14:tracePt t="7822" x="3567113" y="3629025"/>
          <p14:tracePt t="7827" x="3567113" y="3641725"/>
          <p14:tracePt t="7844" x="3567113" y="3654425"/>
          <p14:tracePt t="7854" x="3567113" y="3667125"/>
          <p14:tracePt t="7861" x="3567113" y="3679825"/>
          <p14:tracePt t="7868" x="3567113" y="3703638"/>
          <p14:tracePt t="7876" x="3567113" y="3716338"/>
          <p14:tracePt t="7885" x="3567113" y="3741738"/>
          <p14:tracePt t="7890" x="3567113" y="3754438"/>
          <p14:tracePt t="7898" x="3567113" y="3767138"/>
          <p14:tracePt t="7913" x="3567113" y="3779838"/>
          <p14:tracePt t="7921" x="3567113" y="3792538"/>
          <p14:tracePt t="7928" x="3579813" y="3792538"/>
          <p14:tracePt t="7937" x="3579813" y="3803650"/>
          <p14:tracePt t="7943" x="3579813" y="3816350"/>
          <p14:tracePt t="7959" x="3592513" y="3829050"/>
          <p14:tracePt t="7964" x="3592513" y="3841750"/>
          <p14:tracePt t="7982" x="3605213" y="3854450"/>
          <p14:tracePt t="7989" x="3617913" y="3867150"/>
          <p14:tracePt t="7997" x="3630613" y="3879850"/>
          <p14:tracePt t="8005" x="3643313" y="3905250"/>
          <p14:tracePt t="8020" x="3654425" y="3916363"/>
          <p14:tracePt t="8026" x="3667125" y="3929063"/>
          <p14:tracePt t="8037" x="3679825" y="3941763"/>
          <p14:tracePt t="8049" x="3692525" y="3954463"/>
          <p14:tracePt t="8057" x="3692525" y="3967163"/>
          <p14:tracePt t="8068" x="3705225" y="3979863"/>
          <p14:tracePt t="8079" x="3717925" y="3979863"/>
          <p14:tracePt t="8088" x="3717925" y="3992563"/>
          <p14:tracePt t="8103" x="3730625" y="3992563"/>
          <p14:tracePt t="8118" x="3743325" y="4005263"/>
          <p14:tracePt t="8131" x="3756025" y="4005263"/>
          <p14:tracePt t="8139" x="3767138" y="4005263"/>
          <p14:tracePt t="8146" x="3779838" y="4005263"/>
          <p14:tracePt t="8153" x="3779838" y="4017963"/>
          <p14:tracePt t="8170" x="3792538" y="4017963"/>
          <p14:tracePt t="8201" x="3805238" y="4029075"/>
          <p14:tracePt t="8205" x="3817938" y="4029075"/>
          <p14:tracePt t="8229" x="3830638" y="4029075"/>
          <p14:tracePt t="8244" x="3843338" y="4029075"/>
          <p14:tracePt t="8267" x="3856038" y="4041775"/>
          <p14:tracePt t="8284" x="3867150" y="4041775"/>
          <p14:tracePt t="8327" x="3879850" y="4041775"/>
          <p14:tracePt t="8365" x="3892550" y="4041775"/>
          <p14:tracePt t="8379" x="3905250" y="4041775"/>
          <p14:tracePt t="8394" x="3917950" y="4041775"/>
          <p14:tracePt t="8419" x="3930650" y="4041775"/>
          <p14:tracePt t="8447" x="3943350" y="4041775"/>
          <p14:tracePt t="8455" x="3956050" y="4041775"/>
          <p14:tracePt t="8478" x="3968750" y="4041775"/>
          <p14:tracePt t="8502" x="3979863" y="4041775"/>
          <p14:tracePt t="8516" x="3992563" y="4041775"/>
          <p14:tracePt t="8523" x="4005263" y="4041775"/>
          <p14:tracePt t="8538" x="4017963" y="4041775"/>
          <p14:tracePt t="8553" x="4030663" y="4041775"/>
          <p14:tracePt t="8560" x="4043363" y="4041775"/>
          <p14:tracePt t="8584" x="4056063" y="4041775"/>
          <p14:tracePt t="8591" x="4068763" y="4041775"/>
          <p14:tracePt t="8607" x="4068763" y="4029075"/>
          <p14:tracePt t="8629" x="4081463" y="4029075"/>
          <p14:tracePt t="8637" x="4092575" y="4017963"/>
          <p14:tracePt t="8651" x="4105275" y="4017963"/>
          <p14:tracePt t="8659" x="4105275" y="4005263"/>
          <p14:tracePt t="8668" x="4117975" y="4005263"/>
          <p14:tracePt t="8673" x="4143375" y="3992563"/>
          <p14:tracePt t="8681" x="4156075" y="3979863"/>
          <p14:tracePt t="8687" x="4181475" y="3954463"/>
          <p14:tracePt t="8697" x="4192588" y="3941763"/>
          <p14:tracePt t="8704" x="4205288" y="3916363"/>
          <p14:tracePt t="8712" x="4243388" y="3905250"/>
          <p14:tracePt t="8721" x="4256088" y="3879850"/>
          <p14:tracePt t="8728" x="4281488" y="3854450"/>
          <p14:tracePt t="8737" x="4294188" y="3829050"/>
          <p14:tracePt t="8740" x="4318000" y="3803650"/>
          <p14:tracePt t="8753" x="4343400" y="3792538"/>
          <p14:tracePt t="8758" x="4356100" y="3767138"/>
          <p14:tracePt t="8763" x="4356100" y="3754438"/>
          <p14:tracePt t="8773" x="4368800" y="3754438"/>
          <p14:tracePt t="8779" x="4368800" y="3741738"/>
          <p14:tracePt t="8789" x="4381500" y="3741738"/>
          <p14:tracePt t="8794" x="4381500" y="3729038"/>
          <p14:tracePt t="8852" x="4381500" y="3716338"/>
          <p14:tracePt t="8866" x="4381500" y="3703638"/>
          <p14:tracePt t="8870" x="4406900" y="3667125"/>
          <p14:tracePt t="8873" x="4406900" y="3654425"/>
          <p14:tracePt t="8885" x="4406900" y="3629025"/>
          <p14:tracePt t="8891" x="4418013" y="3603625"/>
          <p14:tracePt t="8898" x="4418013" y="3590925"/>
          <p14:tracePt t="8906" x="4418013" y="3579813"/>
          <p14:tracePt t="8921" x="4418013" y="3567113"/>
          <p14:tracePt t="8928" x="4418013" y="3554413"/>
          <p14:tracePt t="8943" x="4418013" y="3541713"/>
          <p14:tracePt t="8952" x="4418013" y="3529013"/>
          <p14:tracePt t="8981" x="4418013" y="3516313"/>
          <p14:tracePt t="8995" x="4418013" y="3503613"/>
          <p14:tracePt t="9002" x="4406900" y="3490913"/>
          <p14:tracePt t="9010" x="4394200" y="3490913"/>
          <p14:tracePt t="9019" x="4381500" y="3479800"/>
          <p14:tracePt t="9024" x="4381500" y="3467100"/>
          <p14:tracePt t="9036" x="4368800" y="3454400"/>
          <p14:tracePt t="9040" x="4343400" y="3454400"/>
          <p14:tracePt t="9047" x="4343400" y="3441700"/>
          <p14:tracePt t="9054" x="4318000" y="3441700"/>
          <p14:tracePt t="9062" x="4305300" y="3429000"/>
          <p14:tracePt t="9069" x="4294188" y="3416300"/>
          <p14:tracePt t="9077" x="4281488" y="3416300"/>
          <p14:tracePt t="9091" x="4268788" y="3416300"/>
          <p14:tracePt t="9102" x="4268788" y="3403600"/>
          <p14:tracePt t="9106" x="4243388" y="3403600"/>
          <p14:tracePt t="9114" x="4243388" y="3390900"/>
          <p14:tracePt t="9122" x="4230688" y="3390900"/>
          <p14:tracePt t="9136" x="4217988" y="3378200"/>
          <p14:tracePt t="9152" x="4205288" y="3378200"/>
          <p14:tracePt t="9159" x="4192588" y="3378200"/>
          <p14:tracePt t="9182" x="4181475" y="3378200"/>
          <p14:tracePt t="9189" x="4181475" y="3367088"/>
          <p14:tracePt t="9204" x="4168775" y="3367088"/>
          <p14:tracePt t="9252" x="4156075" y="3367088"/>
          <p14:tracePt t="9273" x="4156075" y="3354388"/>
          <p14:tracePt t="9310" x="4156075" y="3341688"/>
          <p14:tracePt t="9319" x="4143375" y="3341688"/>
          <p14:tracePt t="9340" x="4130675" y="3341688"/>
          <p14:tracePt t="9348" x="4130675" y="3328988"/>
          <p14:tracePt t="9355" x="4117975" y="3316288"/>
          <p14:tracePt t="9363" x="4105275" y="3303588"/>
          <p14:tracePt t="9369" x="4092575" y="3303588"/>
          <p14:tracePt t="9377" x="4081463" y="3290888"/>
          <p14:tracePt t="9386" x="4056063" y="3278188"/>
          <p14:tracePt t="9394" x="4043363" y="3278188"/>
          <p14:tracePt t="9402" x="4030663" y="3278188"/>
          <p14:tracePt t="9416" x="4005263" y="3267075"/>
          <p14:tracePt t="9422" x="3992563" y="3267075"/>
          <p14:tracePt t="9439" x="3979863" y="3267075"/>
          <p14:tracePt t="9454" x="3968750" y="3267075"/>
          <p14:tracePt t="9469" x="3956050" y="3267075"/>
          <p14:tracePt t="9477" x="3943350" y="3267075"/>
          <p14:tracePt t="9486" x="3930650" y="3267075"/>
          <p14:tracePt t="9500" x="3917950" y="3267075"/>
          <p14:tracePt t="9522" x="3905250" y="3267075"/>
          <p14:tracePt t="9537" x="3892550" y="3267075"/>
          <p14:tracePt t="9551" x="3879850" y="3267075"/>
          <p14:tracePt t="9560" x="3867150" y="3278188"/>
          <p14:tracePt t="9568" x="3856038" y="3278188"/>
          <p14:tracePt t="9575" x="3856038" y="3290888"/>
          <p14:tracePt t="9584" x="3843338" y="3303588"/>
          <p14:tracePt t="9590" x="3843338" y="3316288"/>
          <p14:tracePt t="9597" x="3830638" y="3328988"/>
          <p14:tracePt t="9605" x="3817938" y="3354388"/>
          <p14:tracePt t="9612" x="3805238" y="3367088"/>
          <p14:tracePt t="9621" x="3779838" y="3378200"/>
          <p14:tracePt t="9627" x="3779838" y="3416300"/>
          <p14:tracePt t="9635" x="3767138" y="3429000"/>
          <p14:tracePt t="9642" x="3756025" y="3441700"/>
          <p14:tracePt t="9651" x="3756025" y="3454400"/>
          <p14:tracePt t="9657" x="3743325" y="3454400"/>
          <p14:tracePt t="9664" x="3743325" y="3479800"/>
          <p14:tracePt t="9673" x="3730625" y="3503613"/>
          <p14:tracePt t="9678" x="3717925" y="3503613"/>
          <p14:tracePt t="9688" x="3705225" y="3529013"/>
          <p14:tracePt t="9694" x="3705225" y="3541713"/>
          <p14:tracePt t="9702" x="3692525" y="3554413"/>
          <p14:tracePt t="9709" x="3692525" y="3579813"/>
          <p14:tracePt t="9717" x="3692525" y="3603625"/>
          <p14:tracePt t="9723" x="3692525" y="3616325"/>
          <p14:tracePt t="9732" x="3692525" y="3629025"/>
          <p14:tracePt t="9739" x="3692525" y="3654425"/>
          <p14:tracePt t="9752" x="3692525" y="3667125"/>
          <p14:tracePt t="9753" x="3692525" y="3679825"/>
          <p14:tracePt t="9761" x="3692525" y="3703638"/>
          <p14:tracePt t="9769" x="3692525" y="3716338"/>
          <p14:tracePt t="9776" x="3692525" y="3741738"/>
          <p14:tracePt t="9785" x="3692525" y="3754438"/>
          <p14:tracePt t="9791" x="3692525" y="3779838"/>
          <p14:tracePt t="9802" x="3692525" y="3792538"/>
          <p14:tracePt t="9812" x="3692525" y="3816350"/>
          <p14:tracePt t="9820" x="3692525" y="3829050"/>
          <p14:tracePt t="9836" x="3692525" y="3854450"/>
          <p14:tracePt t="9842" x="3705225" y="3867150"/>
          <p14:tracePt t="9851" x="3717925" y="3879850"/>
          <p14:tracePt t="9857" x="3730625" y="3905250"/>
          <p14:tracePt t="9867" x="3756025" y="3916363"/>
          <p14:tracePt t="9872" x="3767138" y="3929063"/>
          <p14:tracePt t="9879" x="3792538" y="3954463"/>
          <p14:tracePt t="9887" x="3830638" y="3979863"/>
          <p14:tracePt t="9894" x="3843338" y="3992563"/>
          <p14:tracePt t="9902" x="3856038" y="4005263"/>
          <p14:tracePt t="9910" x="3892550" y="4005263"/>
          <p14:tracePt t="9919" x="3905250" y="4017963"/>
          <p14:tracePt t="9924" x="3917950" y="4017963"/>
          <p14:tracePt t="9934" x="3930650" y="4017963"/>
          <p14:tracePt t="9939" x="3956050" y="4029075"/>
          <p14:tracePt t="9947" x="3979863" y="4029075"/>
          <p14:tracePt t="9954" x="4005263" y="4029075"/>
          <p14:tracePt t="9961" x="4030663" y="4029075"/>
          <p14:tracePt t="9969" x="4081463" y="4029075"/>
          <p14:tracePt t="9977" x="4117975" y="4029075"/>
          <p14:tracePt t="9985" x="4168775" y="4029075"/>
          <p14:tracePt t="9991" x="4205288" y="4029075"/>
          <p14:tracePt t="10000" x="4256088" y="4029075"/>
          <p14:tracePt t="10006" x="4281488" y="4029075"/>
          <p14:tracePt t="10013" x="4318000" y="4029075"/>
          <p14:tracePt t="10019" x="4343400" y="4029075"/>
          <p14:tracePt t="10029" x="4368800" y="4029075"/>
          <p14:tracePt t="10036" x="4381500" y="4029075"/>
          <p14:tracePt t="10044" x="4394200" y="4029075"/>
          <p14:tracePt t="10059" x="4406900" y="4029075"/>
          <p14:tracePt t="10073" x="4418013" y="4029075"/>
          <p14:tracePt t="10088" x="4430713" y="4029075"/>
          <p14:tracePt t="10096" x="4443413" y="4029075"/>
          <p14:tracePt t="10126" x="4456113" y="4029075"/>
          <p14:tracePt t="10148" x="4456113" y="4017963"/>
          <p14:tracePt t="10170" x="4468813" y="4017963"/>
          <p14:tracePt t="10185" x="4468813" y="4005263"/>
          <p14:tracePt t="10192" x="4481513" y="4005263"/>
          <p14:tracePt t="10252" x="4481513" y="3992563"/>
          <p14:tracePt t="11894" x="4481513" y="3941763"/>
          <p14:tracePt t="11901" x="4456113" y="3905250"/>
          <p14:tracePt t="11909" x="4430713" y="3854450"/>
          <p14:tracePt t="11918" x="4406900" y="3792538"/>
          <p14:tracePt t="11922" x="4368800" y="3716338"/>
          <p14:tracePt t="11934" x="4356100" y="3667125"/>
          <p14:tracePt t="11940" x="4343400" y="3603625"/>
          <p14:tracePt t="11951" x="4330700" y="3567113"/>
          <p14:tracePt t="11953" x="4305300" y="3516313"/>
          <p14:tracePt t="11964" x="4294188" y="3479800"/>
          <p14:tracePt t="11971" x="4268788" y="3416300"/>
          <p14:tracePt t="11978" x="4268788" y="3367088"/>
          <p14:tracePt t="11983" x="4243388" y="3278188"/>
          <p14:tracePt t="11994" x="4217988" y="3178175"/>
          <p14:tracePt t="12001" x="4205288" y="3090863"/>
          <p14:tracePt t="12008" x="4181475" y="2965450"/>
          <p14:tracePt t="12017" x="4181475" y="2878138"/>
          <p14:tracePt t="12023" x="4143375" y="2778125"/>
          <p14:tracePt t="12033" x="4143375" y="2703513"/>
          <p14:tracePt t="12038" x="4117975" y="2603500"/>
          <p14:tracePt t="12049" x="4117975" y="2540000"/>
          <p14:tracePt t="12053" x="4117975" y="2465388"/>
          <p14:tracePt t="12060" x="4117975" y="2403475"/>
          <p14:tracePt t="12068" x="4117975" y="2378075"/>
          <p14:tracePt t="12076" x="4117975" y="2352675"/>
          <p14:tracePt t="12083" x="4117975" y="2314575"/>
          <p14:tracePt t="12090" x="4117975" y="2303463"/>
          <p14:tracePt t="12100" x="4117975" y="2290763"/>
          <p14:tracePt t="12105" x="4117975" y="2278063"/>
          <p14:tracePt t="12116" x="4117975" y="2265363"/>
          <p14:tracePt t="12120" x="4117975" y="2252663"/>
          <p14:tracePt t="12129" x="4117975" y="2239963"/>
          <p14:tracePt t="12142" x="4117975" y="2214563"/>
          <p14:tracePt t="12157" x="4143375" y="2190750"/>
          <p14:tracePt t="12166" x="4156075" y="2178050"/>
          <p14:tracePt t="12172" x="4192588" y="2152650"/>
          <p14:tracePt t="12183" x="4256088" y="2127250"/>
          <p14:tracePt t="12185" x="4318000" y="2089150"/>
          <p14:tracePt t="12198" x="4368800" y="2065338"/>
          <p14:tracePt t="12202" x="4406900" y="2052638"/>
          <p14:tracePt t="12210" x="4443413" y="2039938"/>
          <p14:tracePt t="12218" x="4456113" y="2027238"/>
          <p14:tracePt t="12225" x="4468813" y="2014538"/>
          <p14:tracePt t="12233" x="4494213" y="2014538"/>
          <p14:tracePt t="12240" x="4506913" y="2014538"/>
          <p14:tracePt t="12250" x="4518025" y="2014538"/>
          <p14:tracePt t="12253" x="4530725" y="2014538"/>
          <p14:tracePt t="12271" x="4543425" y="2014538"/>
          <p14:tracePt t="12293" x="4556125" y="2014538"/>
          <p14:tracePt t="12301" x="4568825" y="2014538"/>
          <p14:tracePt t="12308" x="4581525" y="2001838"/>
          <p14:tracePt t="12316" x="4606925" y="2001838"/>
          <p14:tracePt t="12323" x="4619625" y="1989138"/>
          <p14:tracePt t="12330" x="4643438" y="1978025"/>
          <p14:tracePt t="12338" x="4656138" y="1965325"/>
          <p14:tracePt t="12349" x="4694238" y="1952625"/>
          <p14:tracePt t="12353" x="4719638" y="1939925"/>
          <p14:tracePt t="12361" x="4743450" y="1939925"/>
          <p14:tracePt t="12369" x="4781550" y="1914525"/>
          <p14:tracePt t="12374" x="4806950" y="1901825"/>
          <p14:tracePt t="12384" x="4832350" y="1889125"/>
          <p14:tracePt t="12391" x="4856163" y="1865313"/>
          <p14:tracePt t="12399" x="4881563" y="1865313"/>
          <p14:tracePt t="12406" x="4894263" y="1852613"/>
          <p14:tracePt t="12415" x="4919663" y="1839913"/>
          <p14:tracePt t="12422" x="4932363" y="1839913"/>
          <p14:tracePt t="12432" x="4945063" y="1839913"/>
          <p14:tracePt t="12437" x="4956175" y="1827213"/>
          <p14:tracePt t="12444" x="4968875" y="1827213"/>
          <p14:tracePt t="12465" x="4981575" y="1827213"/>
          <p14:tracePt t="12482" x="4981575" y="1814513"/>
          <p14:tracePt t="12506" x="4994275" y="1814513"/>
          <p14:tracePt t="12545" x="4994275" y="1801813"/>
          <p14:tracePt t="12569" x="4994275" y="1776413"/>
          <p14:tracePt t="12574" x="4994275" y="1752600"/>
          <p14:tracePt t="12583" x="4994275" y="1739900"/>
          <p14:tracePt t="12601" x="4994275" y="1727200"/>
          <p14:tracePt t="12608" x="4994275" y="1714500"/>
          <p14:tracePt t="12616" x="4994275" y="1701800"/>
          <p14:tracePt t="12647" x="4981575" y="1701800"/>
          <p14:tracePt t="12660" x="4981575" y="1689100"/>
          <p14:tracePt t="12668" x="4968875" y="1689100"/>
          <p14:tracePt t="12675" x="4968875" y="1676400"/>
          <p14:tracePt t="12683" x="4956175" y="1676400"/>
          <p14:tracePt t="12705" x="4945063" y="1676400"/>
          <p14:tracePt t="12715" x="4945063" y="1663700"/>
          <p14:tracePt t="12751" x="4932363" y="1663700"/>
          <p14:tracePt t="12773" x="4932363" y="1652588"/>
          <p14:tracePt t="13079" x="4994275" y="1663700"/>
          <p14:tracePt t="13086" x="5094288" y="1701800"/>
          <p14:tracePt t="13094" x="5157788" y="1727200"/>
          <p14:tracePt t="13101" x="5245100" y="1752600"/>
          <p14:tracePt t="13109" x="5281613" y="1789113"/>
          <p14:tracePt t="13116" x="5357813" y="1827213"/>
          <p14:tracePt t="13123" x="5419725" y="1839913"/>
          <p14:tracePt t="13134" x="5483225" y="1865313"/>
          <p14:tracePt t="13138" x="5545138" y="1889125"/>
          <p14:tracePt t="13148" x="5632450" y="1927225"/>
          <p14:tracePt t="13153" x="5719763" y="1939925"/>
          <p14:tracePt t="13160" x="5783263" y="1952625"/>
          <p14:tracePt t="13168" x="5857875" y="1965325"/>
          <p14:tracePt t="13176" x="5932488" y="1978025"/>
          <p14:tracePt t="13183" x="5970588" y="1978025"/>
          <p14:tracePt t="13200" x="6045200" y="1978025"/>
          <p14:tracePt t="13205" x="6070600" y="1978025"/>
          <p14:tracePt t="13213" x="6096000" y="1978025"/>
          <p14:tracePt t="13220" x="6134100" y="1965325"/>
          <p14:tracePt t="13230" x="6170613" y="1965325"/>
          <p14:tracePt t="13235" x="6196013" y="1952625"/>
          <p14:tracePt t="13243" x="6259513" y="1939925"/>
          <p14:tracePt t="13250" x="6283325" y="1927225"/>
          <p14:tracePt t="13258" x="6334125" y="1901825"/>
          <p14:tracePt t="13266" x="6359525" y="1889125"/>
          <p14:tracePt t="13273" x="6383338" y="1876425"/>
          <p14:tracePt t="13281" x="6421438" y="1876425"/>
          <p14:tracePt t="13287" x="6446838" y="1865313"/>
          <p14:tracePt t="13298" x="6472238" y="1852613"/>
          <p14:tracePt t="13302" x="6483350" y="1852613"/>
          <p14:tracePt t="13310" x="6521450" y="1839913"/>
          <p14:tracePt t="13317" x="6534150" y="1814513"/>
          <p14:tracePt t="13325" x="6546850" y="1814513"/>
          <p14:tracePt t="13332" x="6559550" y="1801813"/>
          <p14:tracePt t="13349" x="6584950" y="1801813"/>
          <p14:tracePt t="13355" x="6596063" y="1801813"/>
          <p14:tracePt t="13365" x="6608763" y="1801813"/>
          <p14:tracePt t="13369" x="6621463" y="1789113"/>
          <p14:tracePt t="13376" x="6659563" y="1789113"/>
          <p14:tracePt t="13384" x="6696075" y="1789113"/>
          <p14:tracePt t="13393" x="6721475" y="1776413"/>
          <p14:tracePt t="13400" x="6746875" y="1776413"/>
          <p14:tracePt t="13406" x="6784975" y="1776413"/>
          <p14:tracePt t="13415" x="6808788" y="1776413"/>
          <p14:tracePt t="13422" x="6834188" y="1776413"/>
          <p14:tracePt t="13430" x="6859588" y="1776413"/>
          <p14:tracePt t="13438" x="6884988" y="1776413"/>
          <p14:tracePt t="13447" x="6910388" y="1776413"/>
          <p14:tracePt t="13452" x="6921500" y="1776413"/>
          <p14:tracePt t="13459" x="6959600" y="1776413"/>
          <p14:tracePt t="13467" x="6985000" y="1776413"/>
          <p14:tracePt t="13475" x="6997700" y="1776413"/>
          <p14:tracePt t="13481" x="7034213" y="1776413"/>
          <p14:tracePt t="13489" x="7072313" y="1776413"/>
          <p14:tracePt t="13497" x="7085013" y="1776413"/>
          <p14:tracePt t="13503" x="7123113" y="1776413"/>
          <p14:tracePt t="13509" x="7134225" y="1776413"/>
          <p14:tracePt t="13519" x="7146925" y="1776413"/>
          <p14:tracePt t="13529" x="7172325" y="1776413"/>
          <p14:tracePt t="13541" x="7185025" y="1776413"/>
          <p14:tracePt t="13549" x="7197725" y="1776413"/>
          <p14:tracePt t="13565" x="7210425" y="1776413"/>
          <p14:tracePt t="13596" x="7223125" y="1776413"/>
          <p14:tracePt t="13627" x="7235825" y="1776413"/>
          <p14:tracePt t="16052" x="7246938" y="1776413"/>
          <p14:tracePt t="16090" x="7259638" y="1776413"/>
          <p14:tracePt t="16503" x="7034213" y="1765300"/>
          <p14:tracePt t="16510" x="6634163" y="1701800"/>
          <p14:tracePt t="16515" x="6083300" y="1663700"/>
          <p14:tracePt t="16526" x="5732463" y="1614488"/>
          <p14:tracePt t="16532" x="5170488" y="1527175"/>
          <p14:tracePt t="16538" x="4806950" y="1463675"/>
          <p14:tracePt t="16548" x="4217988" y="1414463"/>
          <p14:tracePt t="16553" x="3917950" y="1339850"/>
          <p14:tracePt t="16565" x="3279775" y="1227138"/>
          <p14:tracePt t="16571" x="2916238" y="1138238"/>
          <p14:tracePt t="16578" x="2441575" y="1025525"/>
          <p14:tracePt t="16586" x="2027238" y="901700"/>
          <p14:tracePt t="16595" x="1665288" y="838200"/>
          <p14:tracePt t="16601" x="1389063" y="750888"/>
          <p14:tracePt t="16609" x="1014413" y="638175"/>
          <p14:tracePt t="16616" x="863600" y="600075"/>
          <p14:tracePt t="16624" x="612775" y="512763"/>
          <p14:tracePt t="16631" x="500063" y="487363"/>
          <p14:tracePt t="16639" x="363538" y="463550"/>
          <p14:tracePt t="16646" x="263525" y="438150"/>
          <p14:tracePt t="16654" x="138113" y="425450"/>
          <p14:tracePt t="16662" x="50800" y="387350"/>
        </p14:tracePtLst>
      </p14:laserTraceLst>
    </p:ext>
  </p:extLs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Finite State Machine: 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Determine if the sequence </a:t>
            </a:r>
            <a:r>
              <a:rPr lang="en-GB" dirty="0">
                <a:latin typeface="Consolas" panose="020B0609020204030204" pitchFamily="49" charset="0"/>
              </a:rPr>
              <a:t>1 0 0 1 1 0 0 </a:t>
            </a:r>
            <a:r>
              <a:rPr lang="en-GB" dirty="0"/>
              <a:t>is a valid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278916"/>
              </p:ext>
            </p:extLst>
          </p:nvPr>
        </p:nvGraphicFramePr>
        <p:xfrm>
          <a:off x="7083446" y="3098212"/>
          <a:ext cx="3874398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Current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0" name="Picture 39">
            <a:extLst>
              <a:ext uri="{FF2B5EF4-FFF2-40B4-BE49-F238E27FC236}">
                <a16:creationId xmlns:a16="http://schemas.microsoft.com/office/drawing/2014/main" id="{AFB7CBB2-0F59-4032-8FA2-7CBB9EDC7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91" y="2562726"/>
            <a:ext cx="4374056" cy="38731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4670D01-2985-468E-9F66-C34DB42F7E4D}"/>
              </a:ext>
            </a:extLst>
          </p:cNvPr>
          <p:cNvSpPr/>
          <p:nvPr/>
        </p:nvSpPr>
        <p:spPr>
          <a:xfrm>
            <a:off x="3609476" y="3218530"/>
            <a:ext cx="757990" cy="733927"/>
          </a:xfrm>
          <a:prstGeom prst="ellipse">
            <a:avLst/>
          </a:prstGeom>
          <a:solidFill>
            <a:srgbClr val="92D05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0527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C17C73C-02AF-49EF-B9E9-5A98B962A347}"/>
              </a:ext>
            </a:extLst>
          </p:cNvPr>
          <p:cNvSpPr txBox="1"/>
          <p:nvPr/>
        </p:nvSpPr>
        <p:spPr>
          <a:xfrm>
            <a:off x="6096000" y="1470266"/>
            <a:ext cx="57518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Determine whether the following are valid or invalid FSM inputs?</a:t>
            </a:r>
          </a:p>
          <a:p>
            <a:endParaRPr lang="en-GB" sz="2400" dirty="0"/>
          </a:p>
          <a:p>
            <a:pPr marL="457200" indent="-457200">
              <a:buFont typeface="+mj-lt"/>
              <a:buAutoNum type="arabicParenR"/>
            </a:pPr>
            <a:r>
              <a:rPr lang="en-GB" sz="2400" dirty="0">
                <a:latin typeface="Consolas" panose="020B0609020204030204" pitchFamily="49" charset="0"/>
              </a:rPr>
              <a:t>a </a:t>
            </a:r>
            <a:r>
              <a:rPr lang="en-GB" sz="2400" dirty="0" err="1">
                <a:latin typeface="Consolas" panose="020B0609020204030204" pitchFamily="49" charset="0"/>
              </a:rPr>
              <a:t>a</a:t>
            </a:r>
            <a:r>
              <a:rPr lang="en-GB" sz="2400" dirty="0">
                <a:latin typeface="Consolas" panose="020B0609020204030204" pitchFamily="49" charset="0"/>
              </a:rPr>
              <a:t> </a:t>
            </a:r>
            <a:r>
              <a:rPr lang="en-GB" sz="2400" dirty="0" err="1">
                <a:latin typeface="Consolas" panose="020B0609020204030204" pitchFamily="49" charset="0"/>
              </a:rPr>
              <a:t>a</a:t>
            </a:r>
            <a:r>
              <a:rPr lang="en-GB" sz="2400" dirty="0">
                <a:latin typeface="Consolas" panose="020B0609020204030204" pitchFamily="49" charset="0"/>
              </a:rPr>
              <a:t> b </a:t>
            </a:r>
            <a:r>
              <a:rPr lang="en-GB" sz="2400" dirty="0" err="1">
                <a:latin typeface="Consolas" panose="020B0609020204030204" pitchFamily="49" charset="0"/>
              </a:rPr>
              <a:t>b</a:t>
            </a:r>
            <a:r>
              <a:rPr lang="en-GB" sz="2400" dirty="0">
                <a:latin typeface="Consolas" panose="020B0609020204030204" pitchFamily="49" charset="0"/>
              </a:rPr>
              <a:t> c </a:t>
            </a:r>
            <a:r>
              <a:rPr lang="en-GB" sz="2400" dirty="0" err="1">
                <a:latin typeface="Consolas" panose="020B0609020204030204" pitchFamily="49" charset="0"/>
              </a:rPr>
              <a:t>c</a:t>
            </a:r>
            <a:endParaRPr lang="en-GB" sz="2400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endParaRPr lang="en-GB" sz="2400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400" dirty="0">
                <a:latin typeface="Consolas" panose="020B0609020204030204" pitchFamily="49" charset="0"/>
              </a:rPr>
              <a:t>c b a </a:t>
            </a:r>
            <a:r>
              <a:rPr lang="en-GB" sz="2400" dirty="0" err="1">
                <a:latin typeface="Consolas" panose="020B0609020204030204" pitchFamily="49" charset="0"/>
              </a:rPr>
              <a:t>a</a:t>
            </a:r>
            <a:r>
              <a:rPr lang="en-GB" sz="2400" dirty="0">
                <a:latin typeface="Consolas" panose="020B0609020204030204" pitchFamily="49" charset="0"/>
              </a:rPr>
              <a:t> b</a:t>
            </a:r>
          </a:p>
          <a:p>
            <a:pPr marL="457200" indent="-457200">
              <a:buFont typeface="+mj-lt"/>
              <a:buAutoNum type="arabicParenR"/>
            </a:pPr>
            <a:endParaRPr lang="en-GB" sz="2400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400" dirty="0">
                <a:latin typeface="Consolas" panose="020B0609020204030204" pitchFamily="49" charset="0"/>
              </a:rPr>
              <a:t>c b a b a</a:t>
            </a:r>
          </a:p>
          <a:p>
            <a:pPr marL="457200" indent="-457200">
              <a:buFont typeface="+mj-lt"/>
              <a:buAutoNum type="arabicParenR"/>
            </a:pPr>
            <a:endParaRPr lang="en-GB" sz="2400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400" dirty="0">
                <a:latin typeface="Consolas" panose="020B0609020204030204" pitchFamily="49" charset="0"/>
              </a:rPr>
              <a:t>c b a b</a:t>
            </a:r>
          </a:p>
          <a:p>
            <a:endParaRPr lang="en-GB" sz="2400" dirty="0"/>
          </a:p>
          <a:p>
            <a:r>
              <a:rPr lang="en-GB" sz="2400" dirty="0"/>
              <a:t>Draw the state transition table for this FSM.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007790-F79A-490E-9C1F-6B630F820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8393"/>
            <a:ext cx="5642811" cy="468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8278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C17C73C-02AF-49EF-B9E9-5A98B962A347}"/>
              </a:ext>
            </a:extLst>
          </p:cNvPr>
          <p:cNvSpPr txBox="1"/>
          <p:nvPr/>
        </p:nvSpPr>
        <p:spPr>
          <a:xfrm>
            <a:off x="4831555" y="1463040"/>
            <a:ext cx="3316679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Determine whether the following are valid or invalid FSM inputs?</a:t>
            </a:r>
          </a:p>
          <a:p>
            <a:endParaRPr lang="en-GB" dirty="0"/>
          </a:p>
          <a:p>
            <a:pPr marL="457200" indent="-457200">
              <a:buFont typeface="+mj-lt"/>
              <a:buAutoNum type="arabicParenR"/>
            </a:pPr>
            <a:r>
              <a:rPr lang="en-GB" dirty="0">
                <a:latin typeface="Consolas" panose="020B0609020204030204" pitchFamily="49" charset="0"/>
              </a:rPr>
              <a:t>a </a:t>
            </a:r>
            <a:r>
              <a:rPr lang="en-GB" dirty="0" err="1">
                <a:latin typeface="Consolas" panose="020B0609020204030204" pitchFamily="49" charset="0"/>
              </a:rPr>
              <a:t>a</a:t>
            </a:r>
            <a:r>
              <a:rPr lang="en-GB" dirty="0">
                <a:latin typeface="Consolas" panose="020B0609020204030204" pitchFamily="49" charset="0"/>
              </a:rPr>
              <a:t> </a:t>
            </a:r>
            <a:r>
              <a:rPr lang="en-GB" dirty="0" err="1">
                <a:latin typeface="Consolas" panose="020B0609020204030204" pitchFamily="49" charset="0"/>
              </a:rPr>
              <a:t>a</a:t>
            </a:r>
            <a:r>
              <a:rPr lang="en-GB" dirty="0">
                <a:latin typeface="Consolas" panose="020B0609020204030204" pitchFamily="49" charset="0"/>
              </a:rPr>
              <a:t> b </a:t>
            </a:r>
            <a:r>
              <a:rPr lang="en-GB" dirty="0" err="1">
                <a:latin typeface="Consolas" panose="020B0609020204030204" pitchFamily="49" charset="0"/>
              </a:rPr>
              <a:t>b</a:t>
            </a:r>
            <a:r>
              <a:rPr lang="en-GB" dirty="0">
                <a:latin typeface="Consolas" panose="020B0609020204030204" pitchFamily="49" charset="0"/>
              </a:rPr>
              <a:t> c </a:t>
            </a:r>
            <a:r>
              <a:rPr lang="en-GB" dirty="0" err="1">
                <a:latin typeface="Consolas" panose="020B0609020204030204" pitchFamily="49" charset="0"/>
              </a:rPr>
              <a:t>c</a:t>
            </a:r>
            <a:endParaRPr lang="en-GB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endParaRPr lang="en-GB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dirty="0">
                <a:latin typeface="Consolas" panose="020B0609020204030204" pitchFamily="49" charset="0"/>
              </a:rPr>
              <a:t>c b a </a:t>
            </a:r>
            <a:r>
              <a:rPr lang="en-GB" dirty="0" err="1">
                <a:latin typeface="Consolas" panose="020B0609020204030204" pitchFamily="49" charset="0"/>
              </a:rPr>
              <a:t>a</a:t>
            </a:r>
            <a:r>
              <a:rPr lang="en-GB" dirty="0">
                <a:latin typeface="Consolas" panose="020B0609020204030204" pitchFamily="49" charset="0"/>
              </a:rPr>
              <a:t> b</a:t>
            </a:r>
          </a:p>
          <a:p>
            <a:pPr marL="457200" indent="-457200">
              <a:buFont typeface="+mj-lt"/>
              <a:buAutoNum type="arabicParenR"/>
            </a:pPr>
            <a:endParaRPr lang="en-GB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dirty="0">
                <a:latin typeface="Consolas" panose="020B0609020204030204" pitchFamily="49" charset="0"/>
              </a:rPr>
              <a:t>c b a b a</a:t>
            </a:r>
          </a:p>
          <a:p>
            <a:pPr marL="457200" indent="-457200">
              <a:buFont typeface="+mj-lt"/>
              <a:buAutoNum type="arabicParenR"/>
            </a:pPr>
            <a:endParaRPr lang="en-GB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dirty="0">
                <a:latin typeface="Consolas" panose="020B0609020204030204" pitchFamily="49" charset="0"/>
              </a:rPr>
              <a:t>c b a b</a:t>
            </a:r>
          </a:p>
          <a:p>
            <a:endParaRPr lang="en-GB" dirty="0"/>
          </a:p>
          <a:p>
            <a:r>
              <a:rPr lang="en-GB" dirty="0"/>
              <a:t>Draw the state transition table for this FSM</a:t>
            </a:r>
            <a:r>
              <a:rPr lang="en-GB" sz="2400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007790-F79A-490E-9C1F-6B630F820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943225"/>
            <a:ext cx="4684542" cy="3891930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BDC881E-7E02-4EE7-9A43-DF582964CA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871839"/>
              </p:ext>
            </p:extLst>
          </p:nvPr>
        </p:nvGraphicFramePr>
        <p:xfrm>
          <a:off x="8656613" y="1463040"/>
          <a:ext cx="3203956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9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8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58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7829">
                <a:tc>
                  <a:txBody>
                    <a:bodyPr/>
                    <a:lstStyle/>
                    <a:p>
                      <a:r>
                        <a:rPr lang="en-GB" b="1" dirty="0"/>
                        <a:t>Current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474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474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4474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474"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474"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474"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4474"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850384"/>
                  </a:ext>
                </a:extLst>
              </a:tr>
              <a:tr h="204474"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088923"/>
                  </a:ext>
                </a:extLst>
              </a:tr>
              <a:tr h="204474"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82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6236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C17C73C-02AF-49EF-B9E9-5A98B962A347}"/>
              </a:ext>
            </a:extLst>
          </p:cNvPr>
          <p:cNvSpPr txBox="1"/>
          <p:nvPr/>
        </p:nvSpPr>
        <p:spPr>
          <a:xfrm>
            <a:off x="6096000" y="1470266"/>
            <a:ext cx="57518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Determine whether the following are valid or invalid FSM inputs?</a:t>
            </a:r>
          </a:p>
          <a:p>
            <a:endParaRPr lang="en-GB" sz="2400" dirty="0"/>
          </a:p>
          <a:p>
            <a:pPr marL="457200" indent="-457200">
              <a:buFont typeface="+mj-lt"/>
              <a:buAutoNum type="arabicParenR"/>
            </a:pPr>
            <a:r>
              <a:rPr lang="en-GB" sz="2400" dirty="0">
                <a:latin typeface="Consolas" panose="020B0609020204030204" pitchFamily="49" charset="0"/>
              </a:rPr>
              <a:t>0 0 1 1 0</a:t>
            </a:r>
          </a:p>
          <a:p>
            <a:pPr marL="457200" indent="-457200">
              <a:buFont typeface="+mj-lt"/>
              <a:buAutoNum type="arabicParenR"/>
            </a:pPr>
            <a:endParaRPr lang="en-GB" sz="2400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400" dirty="0">
                <a:latin typeface="Consolas" panose="020B0609020204030204" pitchFamily="49" charset="0"/>
              </a:rPr>
              <a:t>1 1 1 0 0 </a:t>
            </a:r>
          </a:p>
          <a:p>
            <a:pPr marL="457200" indent="-457200">
              <a:buFont typeface="+mj-lt"/>
              <a:buAutoNum type="arabicParenR"/>
            </a:pPr>
            <a:endParaRPr lang="en-GB" sz="2400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400" dirty="0">
                <a:latin typeface="Consolas" panose="020B0609020204030204" pitchFamily="49" charset="0"/>
              </a:rPr>
              <a:t>1 0 1 1 1</a:t>
            </a:r>
          </a:p>
          <a:p>
            <a:pPr marL="457200" indent="-457200">
              <a:buFont typeface="+mj-lt"/>
              <a:buAutoNum type="arabicParenR"/>
            </a:pPr>
            <a:endParaRPr lang="en-GB" sz="2400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400" dirty="0">
                <a:latin typeface="Consolas" panose="020B0609020204030204" pitchFamily="49" charset="0"/>
              </a:rPr>
              <a:t>1 0 0 0 0 </a:t>
            </a:r>
          </a:p>
          <a:p>
            <a:endParaRPr lang="en-GB" sz="2400" dirty="0"/>
          </a:p>
          <a:p>
            <a:r>
              <a:rPr lang="en-GB" sz="2400" dirty="0"/>
              <a:t>Draw the state transition table for this FSM.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76A43F-5436-4C63-A6DC-EF69A183A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1" y="1470266"/>
            <a:ext cx="6071099" cy="216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1872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C17C73C-02AF-49EF-B9E9-5A98B962A347}"/>
              </a:ext>
            </a:extLst>
          </p:cNvPr>
          <p:cNvSpPr txBox="1"/>
          <p:nvPr/>
        </p:nvSpPr>
        <p:spPr>
          <a:xfrm>
            <a:off x="6096000" y="889896"/>
            <a:ext cx="57518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Determine whether the following are valid or invalid FSM inputs?</a:t>
            </a:r>
          </a:p>
          <a:p>
            <a:endParaRPr lang="en-GB" sz="2400" dirty="0"/>
          </a:p>
          <a:p>
            <a:pPr marL="457200" indent="-457200">
              <a:buFont typeface="+mj-lt"/>
              <a:buAutoNum type="arabicParenR"/>
            </a:pPr>
            <a:r>
              <a:rPr lang="en-GB" sz="2400" dirty="0">
                <a:latin typeface="Consolas" panose="020B0609020204030204" pitchFamily="49" charset="0"/>
              </a:rPr>
              <a:t>0 0 1 1 0     Valid</a:t>
            </a:r>
          </a:p>
          <a:p>
            <a:pPr marL="457200" indent="-457200">
              <a:buFont typeface="+mj-lt"/>
              <a:buAutoNum type="arabicParenR"/>
            </a:pPr>
            <a:endParaRPr lang="en-GB" sz="2400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400" dirty="0">
                <a:latin typeface="Consolas" panose="020B0609020204030204" pitchFamily="49" charset="0"/>
              </a:rPr>
              <a:t>1 1 1 0 0     Invalid</a:t>
            </a:r>
          </a:p>
          <a:p>
            <a:pPr marL="457200" indent="-457200">
              <a:buFont typeface="+mj-lt"/>
              <a:buAutoNum type="arabicParenR"/>
            </a:pPr>
            <a:endParaRPr lang="en-GB" sz="2400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400" dirty="0">
                <a:latin typeface="Consolas" panose="020B0609020204030204" pitchFamily="49" charset="0"/>
              </a:rPr>
              <a:t>1 0 1 1 1     Valid</a:t>
            </a:r>
          </a:p>
          <a:p>
            <a:pPr marL="457200" indent="-457200">
              <a:buFont typeface="+mj-lt"/>
              <a:buAutoNum type="arabicParenR"/>
            </a:pPr>
            <a:endParaRPr lang="en-GB" sz="2400" dirty="0">
              <a:latin typeface="Consolas" panose="020B06090202040302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400" dirty="0">
                <a:latin typeface="Consolas" panose="020B0609020204030204" pitchFamily="49" charset="0"/>
              </a:rPr>
              <a:t>1 0 0 0 0     Invalid</a:t>
            </a:r>
          </a:p>
          <a:p>
            <a:endParaRPr lang="en-GB" sz="2400" dirty="0"/>
          </a:p>
          <a:p>
            <a:r>
              <a:rPr lang="en-GB" sz="2400" dirty="0"/>
              <a:t>Draw the state transition table for this FSM.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76A43F-5436-4C63-A6DC-EF69A183A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27" y="982109"/>
            <a:ext cx="6071099" cy="2169944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BAD6E53-B5A6-4EE3-BA22-5FD1AC54F5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225978"/>
              </p:ext>
            </p:extLst>
          </p:nvPr>
        </p:nvGraphicFramePr>
        <p:xfrm>
          <a:off x="1093723" y="2959769"/>
          <a:ext cx="3874398" cy="360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Current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4362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2783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0267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790" y="-260517"/>
            <a:ext cx="11104084" cy="1325563"/>
          </a:xfrm>
        </p:spPr>
        <p:txBody>
          <a:bodyPr/>
          <a:lstStyle/>
          <a:p>
            <a:r>
              <a:rPr lang="en-GB" dirty="0"/>
              <a:t>Mealy machines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FSM we have looked at so far have a valid and invalid state.  The valid state is the accept state.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Mealy machines are a type of FSM that have outputs on each transition and have no particular end state</a:t>
            </a:r>
          </a:p>
        </p:txBody>
      </p:sp>
    </p:spTree>
    <p:extLst>
      <p:ext uri="{BB962C8B-B14F-4D97-AF65-F5344CB8AC3E}">
        <p14:creationId xmlns:p14="http://schemas.microsoft.com/office/powerpoint/2010/main" val="4758646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C9395B6-020A-8295-6365-110091E73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41" y="1341656"/>
            <a:ext cx="11650718" cy="496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5743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Mealy machine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875" y="1250441"/>
            <a:ext cx="5363517" cy="267185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For the transitions the first number is the input and the second number number is the output.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For instance, for 0/1 the input is 0 the output is 1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state transition table for this Mealy machine has an additional output column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BBA0D6-F67E-473D-8AB5-B925BEDFF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43" y="1564777"/>
            <a:ext cx="5043488" cy="4037002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848C967-AC8F-46D5-B18B-865BAFFF6E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616005"/>
              </p:ext>
            </p:extLst>
          </p:nvPr>
        </p:nvGraphicFramePr>
        <p:xfrm>
          <a:off x="6066472" y="3735775"/>
          <a:ext cx="469399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510">
                  <a:extLst>
                    <a:ext uri="{9D8B030D-6E8A-4147-A177-3AD203B41FA5}">
                      <a16:colId xmlns:a16="http://schemas.microsoft.com/office/drawing/2014/main" val="33190731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53710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Give  the input sequence </a:t>
            </a:r>
            <a:r>
              <a:rPr lang="en-GB" dirty="0">
                <a:latin typeface="Consolas" panose="020B0609020204030204" pitchFamily="49" charset="0"/>
              </a:rPr>
              <a:t>1 0 0 1 1 0 0 what is output?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899784-111B-40F4-B9D3-A5CC3A360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04125"/>
            <a:ext cx="5043488" cy="4037002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46F733B-C6DD-4F1F-9661-54C6EBEA2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446956"/>
              </p:ext>
            </p:extLst>
          </p:nvPr>
        </p:nvGraphicFramePr>
        <p:xfrm>
          <a:off x="6523672" y="2824686"/>
          <a:ext cx="469399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510">
                  <a:extLst>
                    <a:ext uri="{9D8B030D-6E8A-4147-A177-3AD203B41FA5}">
                      <a16:colId xmlns:a16="http://schemas.microsoft.com/office/drawing/2014/main" val="33190731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247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What is a finite state machine?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Finite state machines (FSM) or Finite State Automata are a model of computation that help us to understand how computers work.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Finite state machines: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consist of a set number of states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can change (transition) between states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transitions are determined by the inputs 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 marL="0" indent="0">
              <a:buNone/>
            </a:pPr>
            <a:r>
              <a:rPr lang="en-GB" dirty="0"/>
              <a:t>FSMs are represented by state transition diagrams or transition tables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76628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B6E67B3-EB61-4462-BD9F-240F7D16C12C}"/>
              </a:ext>
            </a:extLst>
          </p:cNvPr>
          <p:cNvSpPr/>
          <p:nvPr/>
        </p:nvSpPr>
        <p:spPr>
          <a:xfrm>
            <a:off x="6096000" y="3573378"/>
            <a:ext cx="4965860" cy="312821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Give  the input sequence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1</a:t>
            </a:r>
            <a:r>
              <a:rPr lang="en-GB" dirty="0">
                <a:latin typeface="Consolas" panose="020B0609020204030204" pitchFamily="49" charset="0"/>
              </a:rPr>
              <a:t> 0 0 1 1 0 0 what is output?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</a:rPr>
              <a:t>Output: 1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899784-111B-40F4-B9D3-A5CC3A360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04125"/>
            <a:ext cx="5043488" cy="403700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63AC2AA-2BBA-4D34-B33D-3D9E4854BBC1}"/>
              </a:ext>
            </a:extLst>
          </p:cNvPr>
          <p:cNvSpPr/>
          <p:nvPr/>
        </p:nvSpPr>
        <p:spPr>
          <a:xfrm>
            <a:off x="1437707" y="2815389"/>
            <a:ext cx="661737" cy="685799"/>
          </a:xfrm>
          <a:prstGeom prst="ellipse">
            <a:avLst/>
          </a:prstGeom>
          <a:solidFill>
            <a:srgbClr val="FF000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EF8B49-B2CB-4696-8B10-0A35508E7549}"/>
              </a:ext>
            </a:extLst>
          </p:cNvPr>
          <p:cNvSpPr/>
          <p:nvPr/>
        </p:nvSpPr>
        <p:spPr>
          <a:xfrm>
            <a:off x="2734303" y="5194122"/>
            <a:ext cx="661737" cy="673421"/>
          </a:xfrm>
          <a:prstGeom prst="ellipse">
            <a:avLst/>
          </a:prstGeom>
          <a:solidFill>
            <a:srgbClr val="92D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A7A667-FAC7-4F49-8C5B-8F6EAB807E30}"/>
              </a:ext>
            </a:extLst>
          </p:cNvPr>
          <p:cNvSpPr/>
          <p:nvPr/>
        </p:nvSpPr>
        <p:spPr>
          <a:xfrm>
            <a:off x="1619643" y="4570296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57D38BC-84D0-48D1-8942-DA27917BB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491103"/>
              </p:ext>
            </p:extLst>
          </p:nvPr>
        </p:nvGraphicFramePr>
        <p:xfrm>
          <a:off x="6203925" y="2815389"/>
          <a:ext cx="469399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510">
                  <a:extLst>
                    <a:ext uri="{9D8B030D-6E8A-4147-A177-3AD203B41FA5}">
                      <a16:colId xmlns:a16="http://schemas.microsoft.com/office/drawing/2014/main" val="33190731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2419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B6E67B3-EB61-4462-BD9F-240F7D16C12C}"/>
              </a:ext>
            </a:extLst>
          </p:cNvPr>
          <p:cNvSpPr/>
          <p:nvPr/>
        </p:nvSpPr>
        <p:spPr>
          <a:xfrm>
            <a:off x="6134814" y="5037711"/>
            <a:ext cx="4965860" cy="373558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Give  the input sequence </a:t>
            </a:r>
            <a:r>
              <a:rPr lang="en-GB" dirty="0">
                <a:latin typeface="Consolas" panose="020B0609020204030204" pitchFamily="49" charset="0"/>
              </a:rPr>
              <a:t>1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0</a:t>
            </a:r>
            <a:r>
              <a:rPr lang="en-GB" dirty="0">
                <a:latin typeface="Consolas" panose="020B0609020204030204" pitchFamily="49" charset="0"/>
              </a:rPr>
              <a:t> 0 1 1 0 0 what is output?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</a:rPr>
              <a:t>Output: 1 0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899784-111B-40F4-B9D3-A5CC3A360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04125"/>
            <a:ext cx="5043488" cy="403700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63AC2AA-2BBA-4D34-B33D-3D9E4854BBC1}"/>
              </a:ext>
            </a:extLst>
          </p:cNvPr>
          <p:cNvSpPr/>
          <p:nvPr/>
        </p:nvSpPr>
        <p:spPr>
          <a:xfrm>
            <a:off x="2746335" y="5179702"/>
            <a:ext cx="661737" cy="685799"/>
          </a:xfrm>
          <a:prstGeom prst="ellipse">
            <a:avLst/>
          </a:prstGeom>
          <a:solidFill>
            <a:srgbClr val="FF000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EF8B49-B2CB-4696-8B10-0A35508E7549}"/>
              </a:ext>
            </a:extLst>
          </p:cNvPr>
          <p:cNvSpPr/>
          <p:nvPr/>
        </p:nvSpPr>
        <p:spPr>
          <a:xfrm>
            <a:off x="1432998" y="2815389"/>
            <a:ext cx="661737" cy="673421"/>
          </a:xfrm>
          <a:prstGeom prst="ellipse">
            <a:avLst/>
          </a:prstGeom>
          <a:solidFill>
            <a:srgbClr val="92D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A7A667-FAC7-4F49-8C5B-8F6EAB807E30}"/>
              </a:ext>
            </a:extLst>
          </p:cNvPr>
          <p:cNvSpPr/>
          <p:nvPr/>
        </p:nvSpPr>
        <p:spPr>
          <a:xfrm>
            <a:off x="2746335" y="3898750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57D38BC-84D0-48D1-8942-DA27917BB51A}"/>
              </a:ext>
            </a:extLst>
          </p:cNvPr>
          <p:cNvGraphicFramePr>
            <a:graphicFrameLocks noGrp="1"/>
          </p:cNvGraphicFramePr>
          <p:nvPr/>
        </p:nvGraphicFramePr>
        <p:xfrm>
          <a:off x="6203925" y="2815389"/>
          <a:ext cx="469399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510">
                  <a:extLst>
                    <a:ext uri="{9D8B030D-6E8A-4147-A177-3AD203B41FA5}">
                      <a16:colId xmlns:a16="http://schemas.microsoft.com/office/drawing/2014/main" val="33190731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00994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B6E67B3-EB61-4462-BD9F-240F7D16C12C}"/>
              </a:ext>
            </a:extLst>
          </p:cNvPr>
          <p:cNvSpPr/>
          <p:nvPr/>
        </p:nvSpPr>
        <p:spPr>
          <a:xfrm>
            <a:off x="6163357" y="3181536"/>
            <a:ext cx="4965860" cy="373558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Give  the input sequence </a:t>
            </a:r>
            <a:r>
              <a:rPr lang="en-GB" dirty="0">
                <a:latin typeface="Consolas" panose="020B0609020204030204" pitchFamily="49" charset="0"/>
              </a:rPr>
              <a:t>1 0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0</a:t>
            </a:r>
            <a:r>
              <a:rPr lang="en-GB" dirty="0">
                <a:latin typeface="Consolas" panose="020B0609020204030204" pitchFamily="49" charset="0"/>
              </a:rPr>
              <a:t> 1 1 0 0 what is output?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</a:rPr>
              <a:t>Output: 1 0 1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899784-111B-40F4-B9D3-A5CC3A360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04125"/>
            <a:ext cx="5043488" cy="403700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63AC2AA-2BBA-4D34-B33D-3D9E4854BBC1}"/>
              </a:ext>
            </a:extLst>
          </p:cNvPr>
          <p:cNvSpPr/>
          <p:nvPr/>
        </p:nvSpPr>
        <p:spPr>
          <a:xfrm>
            <a:off x="1446924" y="2803011"/>
            <a:ext cx="661737" cy="685799"/>
          </a:xfrm>
          <a:prstGeom prst="ellipse">
            <a:avLst/>
          </a:prstGeom>
          <a:solidFill>
            <a:srgbClr val="FF000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EF8B49-B2CB-4696-8B10-0A35508E7549}"/>
              </a:ext>
            </a:extLst>
          </p:cNvPr>
          <p:cNvSpPr/>
          <p:nvPr/>
        </p:nvSpPr>
        <p:spPr>
          <a:xfrm>
            <a:off x="4272451" y="2815389"/>
            <a:ext cx="661737" cy="673421"/>
          </a:xfrm>
          <a:prstGeom prst="ellipse">
            <a:avLst/>
          </a:prstGeom>
          <a:solidFill>
            <a:srgbClr val="92D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A7A667-FAC7-4F49-8C5B-8F6EAB807E30}"/>
              </a:ext>
            </a:extLst>
          </p:cNvPr>
          <p:cNvSpPr/>
          <p:nvPr/>
        </p:nvSpPr>
        <p:spPr>
          <a:xfrm>
            <a:off x="3024734" y="3525850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57D38BC-84D0-48D1-8942-DA27917BB51A}"/>
              </a:ext>
            </a:extLst>
          </p:cNvPr>
          <p:cNvGraphicFramePr>
            <a:graphicFrameLocks noGrp="1"/>
          </p:cNvGraphicFramePr>
          <p:nvPr/>
        </p:nvGraphicFramePr>
        <p:xfrm>
          <a:off x="6203925" y="2815389"/>
          <a:ext cx="469399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510">
                  <a:extLst>
                    <a:ext uri="{9D8B030D-6E8A-4147-A177-3AD203B41FA5}">
                      <a16:colId xmlns:a16="http://schemas.microsoft.com/office/drawing/2014/main" val="33190731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73503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B6E67B3-EB61-4462-BD9F-240F7D16C12C}"/>
              </a:ext>
            </a:extLst>
          </p:cNvPr>
          <p:cNvSpPr/>
          <p:nvPr/>
        </p:nvSpPr>
        <p:spPr>
          <a:xfrm>
            <a:off x="6134814" y="4300473"/>
            <a:ext cx="4965860" cy="373558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Give  the input sequence </a:t>
            </a:r>
            <a:r>
              <a:rPr lang="en-GB" dirty="0">
                <a:latin typeface="Consolas" panose="020B0609020204030204" pitchFamily="49" charset="0"/>
              </a:rPr>
              <a:t>1 0 0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1</a:t>
            </a:r>
            <a:r>
              <a:rPr lang="en-GB" dirty="0">
                <a:latin typeface="Consolas" panose="020B0609020204030204" pitchFamily="49" charset="0"/>
              </a:rPr>
              <a:t> 1 0 0 what is output?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</a:rPr>
              <a:t>Output: 1 0 1 0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899784-111B-40F4-B9D3-A5CC3A360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04125"/>
            <a:ext cx="5043488" cy="403700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63AC2AA-2BBA-4D34-B33D-3D9E4854BBC1}"/>
              </a:ext>
            </a:extLst>
          </p:cNvPr>
          <p:cNvSpPr/>
          <p:nvPr/>
        </p:nvSpPr>
        <p:spPr>
          <a:xfrm>
            <a:off x="4274345" y="2815389"/>
            <a:ext cx="661737" cy="685799"/>
          </a:xfrm>
          <a:prstGeom prst="ellipse">
            <a:avLst/>
          </a:prstGeom>
          <a:solidFill>
            <a:srgbClr val="FF000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A7A667-FAC7-4F49-8C5B-8F6EAB807E30}"/>
              </a:ext>
            </a:extLst>
          </p:cNvPr>
          <p:cNvSpPr/>
          <p:nvPr/>
        </p:nvSpPr>
        <p:spPr>
          <a:xfrm>
            <a:off x="5202450" y="2346755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57D38BC-84D0-48D1-8942-DA27917BB51A}"/>
              </a:ext>
            </a:extLst>
          </p:cNvPr>
          <p:cNvGraphicFramePr>
            <a:graphicFrameLocks noGrp="1"/>
          </p:cNvGraphicFramePr>
          <p:nvPr/>
        </p:nvGraphicFramePr>
        <p:xfrm>
          <a:off x="6203925" y="2815389"/>
          <a:ext cx="469399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510">
                  <a:extLst>
                    <a:ext uri="{9D8B030D-6E8A-4147-A177-3AD203B41FA5}">
                      <a16:colId xmlns:a16="http://schemas.microsoft.com/office/drawing/2014/main" val="33190731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35926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B6E67B3-EB61-4462-BD9F-240F7D16C12C}"/>
              </a:ext>
            </a:extLst>
          </p:cNvPr>
          <p:cNvSpPr/>
          <p:nvPr/>
        </p:nvSpPr>
        <p:spPr>
          <a:xfrm>
            <a:off x="6134814" y="4300473"/>
            <a:ext cx="4965860" cy="373558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Give  the input sequence </a:t>
            </a:r>
            <a:r>
              <a:rPr lang="en-GB" dirty="0">
                <a:latin typeface="Consolas" panose="020B0609020204030204" pitchFamily="49" charset="0"/>
              </a:rPr>
              <a:t>1 0 0 1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1</a:t>
            </a:r>
            <a:r>
              <a:rPr lang="en-GB" dirty="0">
                <a:latin typeface="Consolas" panose="020B0609020204030204" pitchFamily="49" charset="0"/>
              </a:rPr>
              <a:t> 0 0 what is output?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</a:rPr>
              <a:t>Output: 1 0 1 0 0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899784-111B-40F4-B9D3-A5CC3A360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04125"/>
            <a:ext cx="5043488" cy="403700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63AC2AA-2BBA-4D34-B33D-3D9E4854BBC1}"/>
              </a:ext>
            </a:extLst>
          </p:cNvPr>
          <p:cNvSpPr/>
          <p:nvPr/>
        </p:nvSpPr>
        <p:spPr>
          <a:xfrm>
            <a:off x="4274345" y="2815389"/>
            <a:ext cx="661737" cy="685799"/>
          </a:xfrm>
          <a:prstGeom prst="ellipse">
            <a:avLst/>
          </a:prstGeom>
          <a:solidFill>
            <a:srgbClr val="FF000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A7A667-FAC7-4F49-8C5B-8F6EAB807E30}"/>
              </a:ext>
            </a:extLst>
          </p:cNvPr>
          <p:cNvSpPr/>
          <p:nvPr/>
        </p:nvSpPr>
        <p:spPr>
          <a:xfrm>
            <a:off x="5202450" y="2346755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57D38BC-84D0-48D1-8942-DA27917BB51A}"/>
              </a:ext>
            </a:extLst>
          </p:cNvPr>
          <p:cNvGraphicFramePr>
            <a:graphicFrameLocks noGrp="1"/>
          </p:cNvGraphicFramePr>
          <p:nvPr/>
        </p:nvGraphicFramePr>
        <p:xfrm>
          <a:off x="6203925" y="2815389"/>
          <a:ext cx="469399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510">
                  <a:extLst>
                    <a:ext uri="{9D8B030D-6E8A-4147-A177-3AD203B41FA5}">
                      <a16:colId xmlns:a16="http://schemas.microsoft.com/office/drawing/2014/main" val="33190731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7533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B6E67B3-EB61-4462-BD9F-240F7D16C12C}"/>
              </a:ext>
            </a:extLst>
          </p:cNvPr>
          <p:cNvSpPr/>
          <p:nvPr/>
        </p:nvSpPr>
        <p:spPr>
          <a:xfrm>
            <a:off x="6096000" y="3926550"/>
            <a:ext cx="4965860" cy="373558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Give  the input sequence </a:t>
            </a:r>
            <a:r>
              <a:rPr lang="en-GB" dirty="0">
                <a:latin typeface="Consolas" panose="020B0609020204030204" pitchFamily="49" charset="0"/>
              </a:rPr>
              <a:t>1 0 0 1 1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0</a:t>
            </a:r>
            <a:r>
              <a:rPr lang="en-GB" dirty="0">
                <a:latin typeface="Consolas" panose="020B0609020204030204" pitchFamily="49" charset="0"/>
              </a:rPr>
              <a:t> 0 what is output?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</a:rPr>
              <a:t>Output: 1 0 1 0 0 1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899784-111B-40F4-B9D3-A5CC3A360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04125"/>
            <a:ext cx="5043488" cy="403700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63AC2AA-2BBA-4D34-B33D-3D9E4854BBC1}"/>
              </a:ext>
            </a:extLst>
          </p:cNvPr>
          <p:cNvSpPr/>
          <p:nvPr/>
        </p:nvSpPr>
        <p:spPr>
          <a:xfrm>
            <a:off x="4274345" y="2815389"/>
            <a:ext cx="661737" cy="685799"/>
          </a:xfrm>
          <a:prstGeom prst="ellipse">
            <a:avLst/>
          </a:prstGeom>
          <a:solidFill>
            <a:srgbClr val="FF000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A7A667-FAC7-4F49-8C5B-8F6EAB807E30}"/>
              </a:ext>
            </a:extLst>
          </p:cNvPr>
          <p:cNvSpPr/>
          <p:nvPr/>
        </p:nvSpPr>
        <p:spPr>
          <a:xfrm>
            <a:off x="3017560" y="2531353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57D38BC-84D0-48D1-8942-DA27917BB51A}"/>
              </a:ext>
            </a:extLst>
          </p:cNvPr>
          <p:cNvGraphicFramePr>
            <a:graphicFrameLocks noGrp="1"/>
          </p:cNvGraphicFramePr>
          <p:nvPr/>
        </p:nvGraphicFramePr>
        <p:xfrm>
          <a:off x="6203925" y="2815389"/>
          <a:ext cx="469399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510">
                  <a:extLst>
                    <a:ext uri="{9D8B030D-6E8A-4147-A177-3AD203B41FA5}">
                      <a16:colId xmlns:a16="http://schemas.microsoft.com/office/drawing/2014/main" val="33190731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id="{E9CFB894-8D0F-4058-B039-386334CE7BB9}"/>
              </a:ext>
            </a:extLst>
          </p:cNvPr>
          <p:cNvSpPr/>
          <p:nvPr/>
        </p:nvSpPr>
        <p:spPr>
          <a:xfrm>
            <a:off x="1445030" y="2815389"/>
            <a:ext cx="661737" cy="673421"/>
          </a:xfrm>
          <a:prstGeom prst="ellipse">
            <a:avLst/>
          </a:prstGeom>
          <a:solidFill>
            <a:srgbClr val="92D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09532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B6E67B3-EB61-4462-BD9F-240F7D16C12C}"/>
              </a:ext>
            </a:extLst>
          </p:cNvPr>
          <p:cNvSpPr/>
          <p:nvPr/>
        </p:nvSpPr>
        <p:spPr>
          <a:xfrm>
            <a:off x="6067994" y="3176163"/>
            <a:ext cx="4965860" cy="373558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Give  the input sequence </a:t>
            </a:r>
            <a:r>
              <a:rPr lang="en-GB" dirty="0">
                <a:latin typeface="Consolas" panose="020B0609020204030204" pitchFamily="49" charset="0"/>
              </a:rPr>
              <a:t>1 0 0 1 1 0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0</a:t>
            </a:r>
            <a:r>
              <a:rPr lang="en-GB" dirty="0">
                <a:latin typeface="Consolas" panose="020B0609020204030204" pitchFamily="49" charset="0"/>
              </a:rPr>
              <a:t> what is output?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</a:rPr>
              <a:t>Output: 1 0 1 0 0 1 1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899784-111B-40F4-B9D3-A5CC3A360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04125"/>
            <a:ext cx="5043488" cy="403700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63AC2AA-2BBA-4D34-B33D-3D9E4854BBC1}"/>
              </a:ext>
            </a:extLst>
          </p:cNvPr>
          <p:cNvSpPr/>
          <p:nvPr/>
        </p:nvSpPr>
        <p:spPr>
          <a:xfrm>
            <a:off x="1444431" y="2815389"/>
            <a:ext cx="661737" cy="685799"/>
          </a:xfrm>
          <a:prstGeom prst="ellipse">
            <a:avLst/>
          </a:prstGeom>
          <a:solidFill>
            <a:srgbClr val="FF000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A7A667-FAC7-4F49-8C5B-8F6EAB807E30}"/>
              </a:ext>
            </a:extLst>
          </p:cNvPr>
          <p:cNvSpPr/>
          <p:nvPr/>
        </p:nvSpPr>
        <p:spPr>
          <a:xfrm>
            <a:off x="3017560" y="3501188"/>
            <a:ext cx="345992" cy="284036"/>
          </a:xfrm>
          <a:prstGeom prst="rect">
            <a:avLst/>
          </a:prstGeom>
          <a:solidFill>
            <a:srgbClr val="5B9BD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57D38BC-84D0-48D1-8942-DA27917BB51A}"/>
              </a:ext>
            </a:extLst>
          </p:cNvPr>
          <p:cNvGraphicFramePr>
            <a:graphicFrameLocks noGrp="1"/>
          </p:cNvGraphicFramePr>
          <p:nvPr/>
        </p:nvGraphicFramePr>
        <p:xfrm>
          <a:off x="6203925" y="2815389"/>
          <a:ext cx="469399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510">
                  <a:extLst>
                    <a:ext uri="{9D8B030D-6E8A-4147-A177-3AD203B41FA5}">
                      <a16:colId xmlns:a16="http://schemas.microsoft.com/office/drawing/2014/main" val="33190731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id="{E9CFB894-8D0F-4058-B039-386334CE7BB9}"/>
              </a:ext>
            </a:extLst>
          </p:cNvPr>
          <p:cNvSpPr/>
          <p:nvPr/>
        </p:nvSpPr>
        <p:spPr>
          <a:xfrm>
            <a:off x="4274944" y="2815389"/>
            <a:ext cx="661737" cy="673421"/>
          </a:xfrm>
          <a:prstGeom prst="ellipse">
            <a:avLst/>
          </a:prstGeom>
          <a:solidFill>
            <a:srgbClr val="92D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28623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2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Give  the input sequence </a:t>
            </a:r>
            <a:r>
              <a:rPr lang="en-GB" dirty="0">
                <a:latin typeface="Consolas" panose="020B0609020204030204" pitchFamily="49" charset="0"/>
              </a:rPr>
              <a:t>1 0 0 1 1 0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0</a:t>
            </a:r>
            <a:r>
              <a:rPr lang="en-GB" dirty="0">
                <a:latin typeface="Consolas" panose="020B0609020204030204" pitchFamily="49" charset="0"/>
              </a:rPr>
              <a:t> what is output?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</a:rPr>
              <a:t>Output: 1 0 1 0 0 1 1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899784-111B-40F4-B9D3-A5CC3A360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04125"/>
            <a:ext cx="5043488" cy="4037002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57D38BC-84D0-48D1-8942-DA27917BB51A}"/>
              </a:ext>
            </a:extLst>
          </p:cNvPr>
          <p:cNvGraphicFramePr>
            <a:graphicFrameLocks noGrp="1"/>
          </p:cNvGraphicFramePr>
          <p:nvPr/>
        </p:nvGraphicFramePr>
        <p:xfrm>
          <a:off x="6203925" y="2815389"/>
          <a:ext cx="469399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510">
                  <a:extLst>
                    <a:ext uri="{9D8B030D-6E8A-4147-A177-3AD203B41FA5}">
                      <a16:colId xmlns:a16="http://schemas.microsoft.com/office/drawing/2014/main" val="33190731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85477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Mealy machine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875" y="1250441"/>
            <a:ext cx="5363517" cy="499394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Going from left to right what is the output for the following input sequences?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</a:rPr>
              <a:t>0 1 1 1 0 1 1 0 1   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</a:rPr>
              <a:t>1 1 1 0 0 1 0 0 0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</a:rPr>
              <a:t>1 0 1 0 0 1 1 1 0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BBA0D6-F67E-473D-8AB5-B925BEDFF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43" y="1564777"/>
            <a:ext cx="5043488" cy="403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5798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Mealy machine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2131" y="1256220"/>
            <a:ext cx="6498311" cy="3893296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Going from left to right what is the output for the following input sequences?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endParaRPr lang="en-GB" dirty="0">
              <a:latin typeface="Consolas" panose="020B0609020204030204" pitchFamily="49" charset="0"/>
            </a:endParaRP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</a:rPr>
              <a:t>0 1 1 1 0 1 1 0 1  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1 0 0 0 1 1 0 1 1</a:t>
            </a:r>
            <a:r>
              <a:rPr lang="en-GB" dirty="0">
                <a:latin typeface="Consolas" panose="020B0609020204030204" pitchFamily="49" charset="0"/>
              </a:rPr>
              <a:t>   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</a:rPr>
              <a:t>1 1 1 0 0 1 0 0 0  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1 0 0 1 1 0 1 1 1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</a:rPr>
              <a:t>1 0 1 0 0 1 1 1 0   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1 0 1 0 1 0 0 0 1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A24F417-D248-4BA9-930F-ADB4B7CE9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43" y="1564777"/>
            <a:ext cx="5043488" cy="403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606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Notation for FSM diagrams</a:t>
            </a:r>
          </a:p>
        </p:txBody>
      </p:sp>
      <p:sp>
        <p:nvSpPr>
          <p:cNvPr id="5" name="Oval 4"/>
          <p:cNvSpPr/>
          <p:nvPr/>
        </p:nvSpPr>
        <p:spPr>
          <a:xfrm>
            <a:off x="1871313" y="1875199"/>
            <a:ext cx="864096" cy="8640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880335" y="3099335"/>
            <a:ext cx="864096" cy="8640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880335" y="4307303"/>
            <a:ext cx="864096" cy="8640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>
            <a:endCxn id="6" idx="1"/>
          </p:cNvCxnSpPr>
          <p:nvPr/>
        </p:nvCxnSpPr>
        <p:spPr>
          <a:xfrm>
            <a:off x="1079225" y="2554413"/>
            <a:ext cx="927654" cy="671466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924865" y="5835639"/>
            <a:ext cx="195456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1961167" y="4398529"/>
            <a:ext cx="684389" cy="68164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353441" y="2022735"/>
            <a:ext cx="36084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State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Start State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Accept State, for an FSM this must be the final state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Transition</a:t>
            </a:r>
          </a:p>
          <a:p>
            <a:endParaRPr lang="en-GB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E6D893-F2D9-40BD-96B3-FA5614F4A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436" y="1057647"/>
            <a:ext cx="4862946" cy="430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1085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9F1AA-38B6-46E6-95CE-E5C8B0765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C5F19E-EE42-4A34-966F-DA3A2857C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937" y="1087776"/>
            <a:ext cx="5089270" cy="457909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1C4E50A-715C-4E21-A1A6-BCE146BD23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875" y="1250441"/>
            <a:ext cx="5363517" cy="499394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Going from left to right what is the output for the following input sequences?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</a:rPr>
              <a:t>1 0 1 0 1 0 1 0    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</a:rPr>
              <a:t>0 0 0 1 1 1 0 1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</a:rPr>
              <a:t>1 0 1 1 0 0 1 1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Draw the state transition table for this Mealy machine. It will have an additional output column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1880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9F1AA-38B6-46E6-95CE-E5C8B0765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C5F19E-EE42-4A34-966F-DA3A2857C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357" y="930812"/>
            <a:ext cx="4388156" cy="394826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1C4E50A-715C-4E21-A1A6-BCE146BD23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6170" y="734309"/>
            <a:ext cx="7718473" cy="318557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800" dirty="0"/>
              <a:t>Going from left to right what is the output for the following input sequences?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sz="1800" dirty="0">
                <a:latin typeface="Consolas" panose="020B0609020204030204" pitchFamily="49" charset="0"/>
              </a:rPr>
              <a:t>1 0 1 0 1 0 1 0     1 0 1 1 1 0 1 1   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sz="1800" dirty="0">
                <a:latin typeface="Consolas" panose="020B0609020204030204" pitchFamily="49" charset="0"/>
              </a:rPr>
              <a:t>0 0 0 1 1 1 0 1     1 0 1 1 1 1 0 1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sz="1800" dirty="0">
                <a:latin typeface="Consolas" panose="020B0609020204030204" pitchFamily="49" charset="0"/>
              </a:rPr>
              <a:t>1 0 1 1 0 0 1 1     1 0 1 1 1 0 1 1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endParaRPr lang="en-GB" sz="18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1800" dirty="0"/>
              <a:t>Draw the state transition table for this Mealy machine. It will have an additional output column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996295F-A557-4CF5-A555-415BB6508E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293592"/>
              </p:ext>
            </p:extLst>
          </p:nvPr>
        </p:nvGraphicFramePr>
        <p:xfrm>
          <a:off x="5943079" y="3764651"/>
          <a:ext cx="469399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510">
                  <a:extLst>
                    <a:ext uri="{9D8B030D-6E8A-4147-A177-3AD203B41FA5}">
                      <a16:colId xmlns:a16="http://schemas.microsoft.com/office/drawing/2014/main" val="33190731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989703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D035811-0615-4F68-97FF-181C14E141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240" y="986971"/>
            <a:ext cx="8245882" cy="4470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643346-04A5-465C-BB27-D54964BCA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Plenary: Abstraction Diagnostic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278A1-FF0E-4A66-ADC6-39BC185BF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878" y="1248228"/>
            <a:ext cx="3602762" cy="256138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Search: Abstraction A Level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hlinkClick r:id="rId3"/>
              </a:rPr>
              <a:t>dq-abstraction-15.pptx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447300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617B5-71CC-4AEE-8005-820F0E7CF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AQA past papers – Finite state machines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C2AFE-5AE9-4DD2-AD69-5A003E482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June 2012 P1 Q4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June 2013 P1 Q6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June 2015 P1 Q12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AS level June 2017 P1 Q1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Specimen Q1</a:t>
            </a:r>
          </a:p>
        </p:txBody>
      </p:sp>
    </p:spTree>
    <p:extLst>
      <p:ext uri="{BB962C8B-B14F-4D97-AF65-F5344CB8AC3E}">
        <p14:creationId xmlns:p14="http://schemas.microsoft.com/office/powerpoint/2010/main" val="1557181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A1F90-99A5-46B4-A48C-5DE1B098B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Day to day examples of finite state machines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896BF-6EEC-4605-89A6-4407B8828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On-off switch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Lift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Vending machine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Traffic lights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Combination lock / Pin number</a:t>
            </a:r>
          </a:p>
        </p:txBody>
      </p:sp>
    </p:spTree>
    <p:extLst>
      <p:ext uri="{BB962C8B-B14F-4D97-AF65-F5344CB8AC3E}">
        <p14:creationId xmlns:p14="http://schemas.microsoft.com/office/powerpoint/2010/main" val="3471069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On/off switch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090788"/>
              </p:ext>
            </p:extLst>
          </p:nvPr>
        </p:nvGraphicFramePr>
        <p:xfrm>
          <a:off x="992538" y="2002054"/>
          <a:ext cx="3874398" cy="246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Button pressed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Off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Button pressed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67BBB66E-0DDA-479B-A495-DF48A0C3C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3716837"/>
            <a:ext cx="4082716" cy="2053509"/>
          </a:xfrm>
          <a:prstGeom prst="rect">
            <a:avLst/>
          </a:prstGeom>
        </p:spPr>
      </p:pic>
      <p:pic>
        <p:nvPicPr>
          <p:cNvPr id="6" name="Graphic 5" descr="Power with solid fill">
            <a:extLst>
              <a:ext uri="{FF2B5EF4-FFF2-40B4-BE49-F238E27FC236}">
                <a16:creationId xmlns:a16="http://schemas.microsoft.com/office/drawing/2014/main" id="{F13A859D-EB32-4295-8F04-4DB2440850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37025" y="1158921"/>
            <a:ext cx="1272259" cy="127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749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Lift with 2 floors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726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There are two floors which represent the state.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lift has two buttons up and down (these are the inputs)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On Input, the state transitions from the current state to the new state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344676"/>
              </p:ext>
            </p:extLst>
          </p:nvPr>
        </p:nvGraphicFramePr>
        <p:xfrm>
          <a:off x="7083446" y="3098212"/>
          <a:ext cx="3874398" cy="212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baseline="0" dirty="0"/>
                        <a:t>Current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81A6FA3-9548-4458-810A-9B3F832FF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010" y="2955460"/>
            <a:ext cx="5525391" cy="212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5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Lift with 3 floors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834890"/>
              </p:ext>
            </p:extLst>
          </p:nvPr>
        </p:nvGraphicFramePr>
        <p:xfrm>
          <a:off x="7169828" y="2068854"/>
          <a:ext cx="3874398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5620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3767477"/>
                  </a:ext>
                </a:extLst>
              </a:tr>
            </a:tbl>
          </a:graphicData>
        </a:graphic>
      </p:graphicFrame>
      <p:pic>
        <p:nvPicPr>
          <p:cNvPr id="26" name="Picture 25">
            <a:extLst>
              <a:ext uri="{FF2B5EF4-FFF2-40B4-BE49-F238E27FC236}">
                <a16:creationId xmlns:a16="http://schemas.microsoft.com/office/drawing/2014/main" id="{8E9BBB42-86F2-43C3-9892-203547BB5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60" y="2068854"/>
            <a:ext cx="5921161" cy="210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09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Traffic lights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4CBA903A-8A5C-4CCA-B71B-C204C9A2D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297217"/>
              </p:ext>
            </p:extLst>
          </p:nvPr>
        </p:nvGraphicFramePr>
        <p:xfrm>
          <a:off x="7169828" y="2068854"/>
          <a:ext cx="3874398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0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3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09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Start</a:t>
                      </a:r>
                      <a:r>
                        <a:rPr lang="en-GB" b="1" baseline="0" dirty="0"/>
                        <a:t> state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Timed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Red-Amber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Red-Amber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Timed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Green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Timed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Timed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109A0F5D-AAF3-4CBF-B9F1-5D12D556F5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916" y="2068854"/>
            <a:ext cx="3874398" cy="300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24619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790</TotalTime>
  <Words>1947</Words>
  <Application>Microsoft Office PowerPoint</Application>
  <PresentationFormat>Widescreen</PresentationFormat>
  <Paragraphs>838</Paragraphs>
  <Slides>43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Arial</vt:lpstr>
      <vt:lpstr>Calibri</vt:lpstr>
      <vt:lpstr>Calibri Light</vt:lpstr>
      <vt:lpstr>Consolas</vt:lpstr>
      <vt:lpstr>gg sans</vt:lpstr>
      <vt:lpstr>Times New Roman</vt:lpstr>
      <vt:lpstr>Wingdings</vt:lpstr>
      <vt:lpstr>1_Office Theme</vt:lpstr>
      <vt:lpstr>Finite State Machines</vt:lpstr>
      <vt:lpstr>Learning objectives</vt:lpstr>
      <vt:lpstr>What is a finite state machine?</vt:lpstr>
      <vt:lpstr>Notation for FSM diagrams</vt:lpstr>
      <vt:lpstr>Day to day examples of finite state machines</vt:lpstr>
      <vt:lpstr>On/off switch</vt:lpstr>
      <vt:lpstr>Lift with 2 floors</vt:lpstr>
      <vt:lpstr>Lift with 3 floors</vt:lpstr>
      <vt:lpstr>Traffic lights</vt:lpstr>
      <vt:lpstr>Example of FSM</vt:lpstr>
      <vt:lpstr>PowerPoint Presentation</vt:lpstr>
      <vt:lpstr>State Transition Tables</vt:lpstr>
      <vt:lpstr>Finite State Machine: Worked Example</vt:lpstr>
      <vt:lpstr>Finite State Machine: Worked Example</vt:lpstr>
      <vt:lpstr>Finite State Machine: Worked Example</vt:lpstr>
      <vt:lpstr>Finite State Machine: Worked Example</vt:lpstr>
      <vt:lpstr>Finite State Machine: Worked Example</vt:lpstr>
      <vt:lpstr>Finite State Machine: Worked Example</vt:lpstr>
      <vt:lpstr>Finite State Machine: Worked Example</vt:lpstr>
      <vt:lpstr>Finite State Machine: Worked Example</vt:lpstr>
      <vt:lpstr>Finite State Machine: Worked Example</vt:lpstr>
      <vt:lpstr>Exercise</vt:lpstr>
      <vt:lpstr>Exercise</vt:lpstr>
      <vt:lpstr>Exercise</vt:lpstr>
      <vt:lpstr>Exercise</vt:lpstr>
      <vt:lpstr>Mealy machines</vt:lpstr>
      <vt:lpstr>PowerPoint Presentation</vt:lpstr>
      <vt:lpstr>Mealy machine</vt:lpstr>
      <vt:lpstr>Worked example</vt:lpstr>
      <vt:lpstr>Worked example</vt:lpstr>
      <vt:lpstr>Worked example</vt:lpstr>
      <vt:lpstr>Worked example</vt:lpstr>
      <vt:lpstr>Worked example</vt:lpstr>
      <vt:lpstr>Worked example</vt:lpstr>
      <vt:lpstr>Worked example</vt:lpstr>
      <vt:lpstr>Worked example</vt:lpstr>
      <vt:lpstr>Worked example</vt:lpstr>
      <vt:lpstr>Mealy machine</vt:lpstr>
      <vt:lpstr>Mealy machine</vt:lpstr>
      <vt:lpstr>Exercise</vt:lpstr>
      <vt:lpstr>Exercise</vt:lpstr>
      <vt:lpstr>Plenary: Abstraction Diagnostic Questions</vt:lpstr>
      <vt:lpstr>AQA past papers – Finite state machines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6</cp:revision>
  <cp:lastPrinted>2016-09-16T11:32:46Z</cp:lastPrinted>
  <dcterms:created xsi:type="dcterms:W3CDTF">2016-09-09T07:37:57Z</dcterms:created>
  <dcterms:modified xsi:type="dcterms:W3CDTF">2025-03-26T09:17:27Z</dcterms:modified>
</cp:coreProperties>
</file>