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8" r:id="rId2"/>
    <p:sldId id="342" r:id="rId3"/>
    <p:sldId id="340" r:id="rId4"/>
    <p:sldId id="346" r:id="rId5"/>
    <p:sldId id="345" r:id="rId6"/>
    <p:sldId id="360" r:id="rId7"/>
    <p:sldId id="349" r:id="rId8"/>
    <p:sldId id="347" r:id="rId9"/>
    <p:sldId id="35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7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A70D17D0-3903-485B-9D7B-05C86EE7E2E3}"/>
    <pc:docChg chg="delSld">
      <pc:chgData name="William Grey" userId="37b73424-c081-4fc2-b1af-363f4f3fd4f3" providerId="ADAL" clId="{A70D17D0-3903-485B-9D7B-05C86EE7E2E3}" dt="2023-03-20T20:16:47.628" v="0" actId="47"/>
      <pc:docMkLst>
        <pc:docMk/>
      </pc:docMkLst>
      <pc:sldChg chg="del">
        <pc:chgData name="William Grey" userId="37b73424-c081-4fc2-b1af-363f4f3fd4f3" providerId="ADAL" clId="{A70D17D0-3903-485B-9D7B-05C86EE7E2E3}" dt="2023-03-20T20:16:47.628" v="0" actId="47"/>
        <pc:sldMkLst>
          <pc:docMk/>
          <pc:sldMk cId="2052940118" sldId="365"/>
        </pc:sldMkLst>
      </pc:sldChg>
    </pc:docChg>
  </pc:docChgLst>
  <pc:docChgLst>
    <pc:chgData name="William Grey" userId="37b73424-c081-4fc2-b1af-363f4f3fd4f3" providerId="ADAL" clId="{4223F9B8-EFDA-4079-A82A-5F01D6593676}"/>
    <pc:docChg chg="delSld">
      <pc:chgData name="William Grey" userId="37b73424-c081-4fc2-b1af-363f4f3fd4f3" providerId="ADAL" clId="{4223F9B8-EFDA-4079-A82A-5F01D6593676}" dt="2023-01-14T22:32:26.006" v="14" actId="47"/>
      <pc:docMkLst>
        <pc:docMk/>
      </pc:docMkLst>
      <pc:sldChg chg="del">
        <pc:chgData name="William Grey" userId="37b73424-c081-4fc2-b1af-363f4f3fd4f3" providerId="ADAL" clId="{4223F9B8-EFDA-4079-A82A-5F01D6593676}" dt="2023-01-14T22:32:22.941" v="0" actId="47"/>
        <pc:sldMkLst>
          <pc:docMk/>
          <pc:sldMk cId="3236633" sldId="265"/>
        </pc:sldMkLst>
      </pc:sldChg>
      <pc:sldChg chg="del">
        <pc:chgData name="William Grey" userId="37b73424-c081-4fc2-b1af-363f4f3fd4f3" providerId="ADAL" clId="{4223F9B8-EFDA-4079-A82A-5F01D6593676}" dt="2023-01-14T22:32:23.359" v="3" actId="47"/>
        <pc:sldMkLst>
          <pc:docMk/>
          <pc:sldMk cId="3539771612" sldId="309"/>
        </pc:sldMkLst>
      </pc:sldChg>
      <pc:sldChg chg="del">
        <pc:chgData name="William Grey" userId="37b73424-c081-4fc2-b1af-363f4f3fd4f3" providerId="ADAL" clId="{4223F9B8-EFDA-4079-A82A-5F01D6593676}" dt="2023-01-14T22:32:24.650" v="11" actId="47"/>
        <pc:sldMkLst>
          <pc:docMk/>
          <pc:sldMk cId="3954179024" sldId="320"/>
        </pc:sldMkLst>
      </pc:sldChg>
      <pc:sldChg chg="del">
        <pc:chgData name="William Grey" userId="37b73424-c081-4fc2-b1af-363f4f3fd4f3" providerId="ADAL" clId="{4223F9B8-EFDA-4079-A82A-5F01D6593676}" dt="2023-01-14T22:32:23.523" v="4" actId="47"/>
        <pc:sldMkLst>
          <pc:docMk/>
          <pc:sldMk cId="3996106403" sldId="322"/>
        </pc:sldMkLst>
      </pc:sldChg>
      <pc:sldChg chg="del">
        <pc:chgData name="William Grey" userId="37b73424-c081-4fc2-b1af-363f4f3fd4f3" providerId="ADAL" clId="{4223F9B8-EFDA-4079-A82A-5F01D6593676}" dt="2023-01-14T22:32:23.928" v="7" actId="47"/>
        <pc:sldMkLst>
          <pc:docMk/>
          <pc:sldMk cId="4171108084" sldId="327"/>
        </pc:sldMkLst>
      </pc:sldChg>
      <pc:sldChg chg="del">
        <pc:chgData name="William Grey" userId="37b73424-c081-4fc2-b1af-363f4f3fd4f3" providerId="ADAL" clId="{4223F9B8-EFDA-4079-A82A-5F01D6593676}" dt="2023-01-14T22:32:24.420" v="10" actId="47"/>
        <pc:sldMkLst>
          <pc:docMk/>
          <pc:sldMk cId="4022690037" sldId="330"/>
        </pc:sldMkLst>
      </pc:sldChg>
      <pc:sldChg chg="del">
        <pc:chgData name="William Grey" userId="37b73424-c081-4fc2-b1af-363f4f3fd4f3" providerId="ADAL" clId="{4223F9B8-EFDA-4079-A82A-5F01D6593676}" dt="2023-01-14T22:32:24.094" v="8" actId="47"/>
        <pc:sldMkLst>
          <pc:docMk/>
          <pc:sldMk cId="3543806599" sldId="334"/>
        </pc:sldMkLst>
      </pc:sldChg>
      <pc:sldChg chg="del">
        <pc:chgData name="William Grey" userId="37b73424-c081-4fc2-b1af-363f4f3fd4f3" providerId="ADAL" clId="{4223F9B8-EFDA-4079-A82A-5F01D6593676}" dt="2023-01-14T22:32:26.006" v="14" actId="47"/>
        <pc:sldMkLst>
          <pc:docMk/>
          <pc:sldMk cId="2619584474" sldId="355"/>
        </pc:sldMkLst>
      </pc:sldChg>
      <pc:sldChg chg="del">
        <pc:chgData name="William Grey" userId="37b73424-c081-4fc2-b1af-363f4f3fd4f3" providerId="ADAL" clId="{4223F9B8-EFDA-4079-A82A-5F01D6593676}" dt="2023-01-14T22:32:23.638" v="5" actId="47"/>
        <pc:sldMkLst>
          <pc:docMk/>
          <pc:sldMk cId="741627863" sldId="356"/>
        </pc:sldMkLst>
      </pc:sldChg>
      <pc:sldChg chg="del">
        <pc:chgData name="William Grey" userId="37b73424-c081-4fc2-b1af-363f4f3fd4f3" providerId="ADAL" clId="{4223F9B8-EFDA-4079-A82A-5F01D6593676}" dt="2023-01-14T22:32:23.217" v="2" actId="47"/>
        <pc:sldMkLst>
          <pc:docMk/>
          <pc:sldMk cId="246874218" sldId="361"/>
        </pc:sldMkLst>
      </pc:sldChg>
      <pc:sldChg chg="del">
        <pc:chgData name="William Grey" userId="37b73424-c081-4fc2-b1af-363f4f3fd4f3" providerId="ADAL" clId="{4223F9B8-EFDA-4079-A82A-5F01D6593676}" dt="2023-01-14T22:32:25.244" v="13" actId="47"/>
        <pc:sldMkLst>
          <pc:docMk/>
          <pc:sldMk cId="3740615652" sldId="366"/>
        </pc:sldMkLst>
      </pc:sldChg>
      <pc:sldChg chg="del">
        <pc:chgData name="William Grey" userId="37b73424-c081-4fc2-b1af-363f4f3fd4f3" providerId="ADAL" clId="{4223F9B8-EFDA-4079-A82A-5F01D6593676}" dt="2023-01-14T22:32:24.945" v="12" actId="47"/>
        <pc:sldMkLst>
          <pc:docMk/>
          <pc:sldMk cId="2644154713" sldId="368"/>
        </pc:sldMkLst>
      </pc:sldChg>
      <pc:sldChg chg="del">
        <pc:chgData name="William Grey" userId="37b73424-c081-4fc2-b1af-363f4f3fd4f3" providerId="ADAL" clId="{4223F9B8-EFDA-4079-A82A-5F01D6593676}" dt="2023-01-14T22:32:24.254" v="9" actId="47"/>
        <pc:sldMkLst>
          <pc:docMk/>
          <pc:sldMk cId="3971002565" sldId="369"/>
        </pc:sldMkLst>
      </pc:sldChg>
      <pc:sldChg chg="del">
        <pc:chgData name="William Grey" userId="37b73424-c081-4fc2-b1af-363f4f3fd4f3" providerId="ADAL" clId="{4223F9B8-EFDA-4079-A82A-5F01D6593676}" dt="2023-01-14T22:32:23.065" v="1" actId="47"/>
        <pc:sldMkLst>
          <pc:docMk/>
          <pc:sldMk cId="531836076" sldId="371"/>
        </pc:sldMkLst>
      </pc:sldChg>
      <pc:sldChg chg="del">
        <pc:chgData name="William Grey" userId="37b73424-c081-4fc2-b1af-363f4f3fd4f3" providerId="ADAL" clId="{4223F9B8-EFDA-4079-A82A-5F01D6593676}" dt="2023-01-14T22:32:23.794" v="6" actId="47"/>
        <pc:sldMkLst>
          <pc:docMk/>
          <pc:sldMk cId="3607623223" sldId="37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45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83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62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551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788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47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314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0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461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500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AF985501-6A3F-3AC5-5C33-16BB0EAB0F02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79BF85-3278-B320-CCE4-942602B4F51D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CE38553-8D84-EBCA-1039-9A9C638B066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A02302-56C8-5AA5-113D-DE6EEA7BB9E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985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987C26-C3BE-4192-AF01-C83398FC9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None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F35A37-E75E-4F8D-B06A-2BF465E64CF2}"/>
              </a:ext>
            </a:extLst>
          </p:cNvPr>
          <p:cNvSpPr txBox="1">
            <a:spLocks/>
          </p:cNvSpPr>
          <p:nvPr/>
        </p:nvSpPr>
        <p:spPr>
          <a:xfrm>
            <a:off x="606287" y="0"/>
            <a:ext cx="10515600" cy="65352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Exercise: Explain the process of Carrier Sense Multiple Access with Collision Avoidance (CSMA / CA) with Request to Send / Clear to Send (RTS / CTS)</a:t>
            </a:r>
            <a:endParaRPr lang="en-GB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382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68F99-B1C8-41EA-BBFC-1EAFAB043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2136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sz="2700" dirty="0">
                <a:effectLst/>
                <a:latin typeface="+mn-lt"/>
                <a:ea typeface="Calibri" panose="020F0502020204030204" pitchFamily="34" charset="0"/>
                <a:cs typeface="ArialMT"/>
              </a:rPr>
              <a:t>Exercise: Explain how the TCP/IP stack is use by a client to access a resource </a:t>
            </a:r>
            <a:r>
              <a:rPr lang="en-GB" sz="2700" dirty="0">
                <a:latin typeface="+mn-lt"/>
                <a:ea typeface="Calibri" panose="020F0502020204030204" pitchFamily="34" charset="0"/>
                <a:cs typeface="ArialMT"/>
              </a:rPr>
              <a:t>on a web server [6 marks]</a:t>
            </a:r>
            <a:br>
              <a:rPr lang="en-GB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BA3C2-D2E0-44AE-8B4C-F4A079432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664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5856AA-7DFA-4080-AB32-94EC48A47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Exercise: Describe the three types of application software with 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C6A87-EE95-4DF5-9A33-33893A169C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3299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3FDDE-CF8E-4289-BD97-A33C8CC16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400" dirty="0"/>
              <a:t>Exercise: Explain the difference between rich and thin clients, and their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36768-15C1-483F-9724-6F12F8C789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468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22A6C-D738-4D64-8004-1EB082D17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</a:t>
            </a:r>
            <a:r>
              <a:rPr lang="en-GB" sz="4400" dirty="0">
                <a:effectLst/>
                <a:ea typeface="Calibri" panose="020F0502020204030204" pitchFamily="34" charset="0"/>
                <a:cs typeface="ArialMT"/>
              </a:rPr>
              <a:t>Explain the role of the operating system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13BC14-685B-476F-AA1A-59A4EB7016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7594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7F251-1533-4D40-ACA4-6313B1ADF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 Describe the fetch-execute cycle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CC3EA67-DE07-49F0-80F6-50E89CAD4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752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4A75B-58CB-4AA5-B930-ED5C9FF2A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22136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sz="2000" dirty="0">
                <a:latin typeface="Arial-BoldMT"/>
                <a:ea typeface="Calibri" panose="020F0502020204030204" pitchFamily="34" charset="0"/>
                <a:cs typeface="ArialMT"/>
              </a:rPr>
              <a:t>Exercise: What is the difference between assembly language and a high-level language. Explain the advantages and disadvantages of each, what translation is needed and which situation would be the most appropriate for each (8 marks)</a:t>
            </a:r>
            <a:br>
              <a:rPr lang="en-GB" sz="4400" b="1" dirty="0">
                <a:latin typeface="Arial-BoldMT"/>
                <a:ea typeface="Calibri" panose="020F0502020204030204" pitchFamily="34" charset="0"/>
                <a:cs typeface="ArialMT"/>
              </a:rPr>
            </a:b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11261CF-43DA-4F0B-B44E-C2699E7AB6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466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CB7C-EB4C-408E-83EB-53E5DE99C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150" y="322136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sz="2000" dirty="0">
                <a:effectLst/>
                <a:latin typeface="ArialMT"/>
                <a:ea typeface="Calibri" panose="020F0502020204030204" pitchFamily="34" charset="0"/>
                <a:cs typeface="ArialMT"/>
              </a:rPr>
              <a:t>Exercise: Describe the role of a translator and the differences between a compiler and an interpreter. Discuss the situations when you would use a compiler and interpreter</a:t>
            </a:r>
            <a:br>
              <a:rPr lang="en-GB" sz="4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EB938FE-92C9-47B6-8506-E3AA87D357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954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FB6F6-A409-499A-968C-3CCFD08E3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9403" y="653527"/>
            <a:ext cx="10515600" cy="662781"/>
          </a:xfrm>
        </p:spPr>
        <p:txBody>
          <a:bodyPr>
            <a:normAutofit fontScale="9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700" dirty="0">
                <a:latin typeface="+mn-lt"/>
              </a:rPr>
              <a:t>Exercise: </a:t>
            </a:r>
            <a:r>
              <a:rPr lang="en-GB" sz="2700" dirty="0">
                <a:effectLst/>
                <a:latin typeface="+mn-lt"/>
                <a:ea typeface="Calibri" panose="020F0502020204030204" pitchFamily="34" charset="0"/>
                <a:cs typeface="ArialMT"/>
              </a:rPr>
              <a:t>Describe how a packet is routed across the internet from a client to a web server in another country. [8 marks]</a:t>
            </a:r>
            <a:br>
              <a:rPr lang="en-GB" sz="4400" dirty="0">
                <a:effectLst/>
                <a:latin typeface="+mn-lt"/>
                <a:ea typeface="Calibri" panose="020F0502020204030204" pitchFamily="34" charset="0"/>
                <a:cs typeface="ArialMT"/>
              </a:rPr>
            </a:br>
            <a:br>
              <a:rPr lang="en-GB" sz="4400" dirty="0">
                <a:effectLst/>
                <a:latin typeface="ArialMT"/>
                <a:ea typeface="Calibri" panose="020F0502020204030204" pitchFamily="34" charset="0"/>
                <a:cs typeface="ArialMT"/>
              </a:rPr>
            </a:b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999302-5C54-4C56-88F9-58EF05813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33450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5864</TotalTime>
  <Words>196</Words>
  <Application>Microsoft Office PowerPoint</Application>
  <PresentationFormat>Widescreen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Arial-BoldMT</vt:lpstr>
      <vt:lpstr>ArialMT</vt:lpstr>
      <vt:lpstr>Calibri</vt:lpstr>
      <vt:lpstr>Calibri Light</vt:lpstr>
      <vt:lpstr>gg sans</vt:lpstr>
      <vt:lpstr>Times New Roman</vt:lpstr>
      <vt:lpstr>1_Office Theme</vt:lpstr>
      <vt:lpstr>PowerPoint Presentation</vt:lpstr>
      <vt:lpstr>Exercise: Explain how the TCP/IP stack is use by a client to access a resource on a web server [6 marks] </vt:lpstr>
      <vt:lpstr>Exercise: Describe the three types of application software with examples</vt:lpstr>
      <vt:lpstr>Exercise: Explain the difference between rich and thin clients, and their requirements</vt:lpstr>
      <vt:lpstr>Exercise: Explain the role of the operating system </vt:lpstr>
      <vt:lpstr>Exercise Describe the fetch-execute cycle</vt:lpstr>
      <vt:lpstr>Exercise: What is the difference between assembly language and a high-level language. Explain the advantages and disadvantages of each, what translation is needed and which situation would be the most appropriate for each (8 marks) </vt:lpstr>
      <vt:lpstr>Exercise: Describe the role of a translator and the differences between a compiler and an interpreter. Discuss the situations when you would use a compiler and interpreter </vt:lpstr>
      <vt:lpstr>Exercise: Describe how a packet is routed across the internet from a client to a web server in another country. [8 marks]  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101</cp:revision>
  <cp:lastPrinted>2016-09-16T11:32:46Z</cp:lastPrinted>
  <dcterms:created xsi:type="dcterms:W3CDTF">2016-09-09T07:37:57Z</dcterms:created>
  <dcterms:modified xsi:type="dcterms:W3CDTF">2025-03-26T12:30:08Z</dcterms:modified>
</cp:coreProperties>
</file>