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96" r:id="rId2"/>
    <p:sldId id="350" r:id="rId3"/>
    <p:sldId id="292" r:id="rId4"/>
    <p:sldId id="348" r:id="rId5"/>
    <p:sldId id="349" r:id="rId6"/>
    <p:sldId id="328" r:id="rId7"/>
    <p:sldId id="364" r:id="rId8"/>
    <p:sldId id="361" r:id="rId9"/>
    <p:sldId id="293" r:id="rId10"/>
    <p:sldId id="365" r:id="rId11"/>
    <p:sldId id="366" r:id="rId12"/>
    <p:sldId id="338" r:id="rId13"/>
    <p:sldId id="358" r:id="rId14"/>
    <p:sldId id="359" r:id="rId15"/>
    <p:sldId id="362" r:id="rId16"/>
    <p:sldId id="295" r:id="rId17"/>
    <p:sldId id="330" r:id="rId18"/>
    <p:sldId id="331" r:id="rId19"/>
    <p:sldId id="363" r:id="rId20"/>
    <p:sldId id="367" r:id="rId21"/>
    <p:sldId id="340" r:id="rId22"/>
    <p:sldId id="356" r:id="rId23"/>
    <p:sldId id="301" r:id="rId24"/>
    <p:sldId id="357" r:id="rId25"/>
    <p:sldId id="318" r:id="rId26"/>
    <p:sldId id="339" r:id="rId27"/>
    <p:sldId id="360" r:id="rId28"/>
    <p:sldId id="300" r:id="rId29"/>
    <p:sldId id="333" r:id="rId30"/>
    <p:sldId id="335" r:id="rId31"/>
    <p:sldId id="337" r:id="rId32"/>
    <p:sldId id="351" r:id="rId33"/>
    <p:sldId id="297" r:id="rId34"/>
    <p:sldId id="309" r:id="rId35"/>
    <p:sldId id="316" r:id="rId36"/>
    <p:sldId id="306" r:id="rId37"/>
    <p:sldId id="320" r:id="rId38"/>
    <p:sldId id="310" r:id="rId39"/>
    <p:sldId id="342" r:id="rId40"/>
    <p:sldId id="307" r:id="rId41"/>
    <p:sldId id="312" r:id="rId42"/>
    <p:sldId id="311" r:id="rId43"/>
    <p:sldId id="324" r:id="rId44"/>
    <p:sldId id="325" r:id="rId45"/>
    <p:sldId id="352" r:id="rId46"/>
    <p:sldId id="344" r:id="rId47"/>
    <p:sldId id="346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871F30-4D8C-4183-8A4A-71D7CA77944A}" v="2" dt="2022-11-22T09:34:10.22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568" autoAdjust="0"/>
  </p:normalViewPr>
  <p:slideViewPr>
    <p:cSldViewPr snapToGrid="0">
      <p:cViewPr>
        <p:scale>
          <a:sx n="75" d="100"/>
          <a:sy n="75" d="100"/>
        </p:scale>
        <p:origin x="73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B5CB13AD-7C1A-4296-B91C-43E331127531}"/>
    <pc:docChg chg="undo custSel addSld delSld modSld sldOrd">
      <pc:chgData name="William Grey" userId="37b73424-c081-4fc2-b1af-363f4f3fd4f3" providerId="ADAL" clId="{B5CB13AD-7C1A-4296-B91C-43E331127531}" dt="2021-12-06T22:27:35.476" v="564" actId="1076"/>
      <pc:docMkLst>
        <pc:docMk/>
      </pc:docMkLst>
      <pc:sldChg chg="modSp mod">
        <pc:chgData name="William Grey" userId="37b73424-c081-4fc2-b1af-363f4f3fd4f3" providerId="ADAL" clId="{B5CB13AD-7C1A-4296-B91C-43E331127531}" dt="2021-12-02T21:12:33.123" v="424" actId="20577"/>
        <pc:sldMkLst>
          <pc:docMk/>
          <pc:sldMk cId="1256105007" sldId="296"/>
        </pc:sldMkLst>
        <pc:spChg chg="mod">
          <ac:chgData name="William Grey" userId="37b73424-c081-4fc2-b1af-363f4f3fd4f3" providerId="ADAL" clId="{B5CB13AD-7C1A-4296-B91C-43E331127531}" dt="2021-12-02T21:12:33.123" v="424" actId="20577"/>
          <ac:spMkLst>
            <pc:docMk/>
            <pc:sldMk cId="1256105007" sldId="296"/>
            <ac:spMk id="2" creationId="{56EAE5A2-3687-47EE-BE4F-E8670B14A86A}"/>
          </ac:spMkLst>
        </pc:spChg>
        <pc:spChg chg="mod">
          <ac:chgData name="William Grey" userId="37b73424-c081-4fc2-b1af-363f4f3fd4f3" providerId="ADAL" clId="{B5CB13AD-7C1A-4296-B91C-43E331127531}" dt="2021-12-02T21:12:24.571" v="400" actId="20577"/>
          <ac:spMkLst>
            <pc:docMk/>
            <pc:sldMk cId="1256105007" sldId="296"/>
            <ac:spMk id="3" creationId="{3B7DF638-5DD1-4566-BE2B-D87F8E8F2F03}"/>
          </ac:spMkLst>
        </pc:spChg>
      </pc:sldChg>
      <pc:sldChg chg="modSp mod">
        <pc:chgData name="William Grey" userId="37b73424-c081-4fc2-b1af-363f4f3fd4f3" providerId="ADAL" clId="{B5CB13AD-7C1A-4296-B91C-43E331127531}" dt="2021-12-02T21:14:21.538" v="446" actId="20577"/>
        <pc:sldMkLst>
          <pc:docMk/>
          <pc:sldMk cId="947485338" sldId="297"/>
        </pc:sldMkLst>
        <pc:spChg chg="mod">
          <ac:chgData name="William Grey" userId="37b73424-c081-4fc2-b1af-363f4f3fd4f3" providerId="ADAL" clId="{B5CB13AD-7C1A-4296-B91C-43E331127531}" dt="2021-08-09T22:05:47.344" v="1" actId="27636"/>
          <ac:spMkLst>
            <pc:docMk/>
            <pc:sldMk cId="947485338" sldId="297"/>
            <ac:spMk id="2" creationId="{F6AE089E-472D-403A-AC91-F43E2D7E0DE9}"/>
          </ac:spMkLst>
        </pc:spChg>
        <pc:spChg chg="mod">
          <ac:chgData name="William Grey" userId="37b73424-c081-4fc2-b1af-363f4f3fd4f3" providerId="ADAL" clId="{B5CB13AD-7C1A-4296-B91C-43E331127531}" dt="2021-12-02T21:14:21.538" v="446" actId="20577"/>
          <ac:spMkLst>
            <pc:docMk/>
            <pc:sldMk cId="947485338" sldId="297"/>
            <ac:spMk id="3" creationId="{0649E833-3891-4F97-92E3-5175D508C2D2}"/>
          </ac:spMkLst>
        </pc:spChg>
      </pc:sldChg>
      <pc:sldChg chg="modSp mod">
        <pc:chgData name="William Grey" userId="37b73424-c081-4fc2-b1af-363f4f3fd4f3" providerId="ADAL" clId="{B5CB13AD-7C1A-4296-B91C-43E331127531}" dt="2021-12-02T21:13:33.250" v="444" actId="20577"/>
        <pc:sldMkLst>
          <pc:docMk/>
          <pc:sldMk cId="195482409" sldId="299"/>
        </pc:sldMkLst>
        <pc:spChg chg="mod">
          <ac:chgData name="William Grey" userId="37b73424-c081-4fc2-b1af-363f4f3fd4f3" providerId="ADAL" clId="{B5CB13AD-7C1A-4296-B91C-43E331127531}" dt="2021-08-09T22:05:47.338" v="0" actId="27636"/>
          <ac:spMkLst>
            <pc:docMk/>
            <pc:sldMk cId="195482409" sldId="299"/>
            <ac:spMk id="2" creationId="{F6AE089E-472D-403A-AC91-F43E2D7E0DE9}"/>
          </ac:spMkLst>
        </pc:spChg>
        <pc:graphicFrameChg chg="modGraphic">
          <ac:chgData name="William Grey" userId="37b73424-c081-4fc2-b1af-363f4f3fd4f3" providerId="ADAL" clId="{B5CB13AD-7C1A-4296-B91C-43E331127531}" dt="2021-12-02T21:13:33.250" v="444" actId="20577"/>
          <ac:graphicFrameMkLst>
            <pc:docMk/>
            <pc:sldMk cId="195482409" sldId="299"/>
            <ac:graphicFrameMk id="4" creationId="{AF240F1D-7975-4EEC-B507-99C7776927D5}"/>
          </ac:graphicFrameMkLst>
        </pc:graphicFrameChg>
      </pc:sldChg>
      <pc:sldChg chg="modSp mod">
        <pc:chgData name="William Grey" userId="37b73424-c081-4fc2-b1af-363f4f3fd4f3" providerId="ADAL" clId="{B5CB13AD-7C1A-4296-B91C-43E331127531}" dt="2021-12-02T21:14:55.332" v="459" actId="20577"/>
        <pc:sldMkLst>
          <pc:docMk/>
          <pc:sldMk cId="2782566306" sldId="306"/>
        </pc:sldMkLst>
        <pc:spChg chg="mod">
          <ac:chgData name="William Grey" userId="37b73424-c081-4fc2-b1af-363f4f3fd4f3" providerId="ADAL" clId="{B5CB13AD-7C1A-4296-B91C-43E331127531}" dt="2021-12-02T21:14:55.332" v="459" actId="20577"/>
          <ac:spMkLst>
            <pc:docMk/>
            <pc:sldMk cId="2782566306" sldId="306"/>
            <ac:spMk id="8" creationId="{CFB99302-D251-4290-96F4-11C5E09B22D8}"/>
          </ac:spMkLst>
        </pc:spChg>
      </pc:sldChg>
      <pc:sldChg chg="modSp mod">
        <pc:chgData name="William Grey" userId="37b73424-c081-4fc2-b1af-363f4f3fd4f3" providerId="ADAL" clId="{B5CB13AD-7C1A-4296-B91C-43E331127531}" dt="2021-12-02T21:15:54.164" v="495" actId="20577"/>
        <pc:sldMkLst>
          <pc:docMk/>
          <pc:sldMk cId="2801219432" sldId="307"/>
        </pc:sldMkLst>
        <pc:spChg chg="mod">
          <ac:chgData name="William Grey" userId="37b73424-c081-4fc2-b1af-363f4f3fd4f3" providerId="ADAL" clId="{B5CB13AD-7C1A-4296-B91C-43E331127531}" dt="2021-08-09T22:05:47.370" v="3" actId="27636"/>
          <ac:spMkLst>
            <pc:docMk/>
            <pc:sldMk cId="2801219432" sldId="307"/>
            <ac:spMk id="2" creationId="{A69FED7D-8BDC-4040-8118-CA034FC66306}"/>
          </ac:spMkLst>
        </pc:spChg>
        <pc:spChg chg="mod">
          <ac:chgData name="William Grey" userId="37b73424-c081-4fc2-b1af-363f4f3fd4f3" providerId="ADAL" clId="{B5CB13AD-7C1A-4296-B91C-43E331127531}" dt="2021-12-02T21:15:54.164" v="495" actId="20577"/>
          <ac:spMkLst>
            <pc:docMk/>
            <pc:sldMk cId="2801219432" sldId="307"/>
            <ac:spMk id="3" creationId="{4971A6C3-9222-4D94-8B37-2DB46295186B}"/>
          </ac:spMkLst>
        </pc:spChg>
      </pc:sldChg>
      <pc:sldChg chg="modSp mod">
        <pc:chgData name="William Grey" userId="37b73424-c081-4fc2-b1af-363f4f3fd4f3" providerId="ADAL" clId="{B5CB13AD-7C1A-4296-B91C-43E331127531}" dt="2021-12-06T14:08:56.547" v="508" actId="20577"/>
        <pc:sldMkLst>
          <pc:docMk/>
          <pc:sldMk cId="2543690542" sldId="309"/>
        </pc:sldMkLst>
        <pc:spChg chg="mod">
          <ac:chgData name="William Grey" userId="37b73424-c081-4fc2-b1af-363f4f3fd4f3" providerId="ADAL" clId="{B5CB13AD-7C1A-4296-B91C-43E331127531}" dt="2021-12-06T14:08:56.547" v="508" actId="20577"/>
          <ac:spMkLst>
            <pc:docMk/>
            <pc:sldMk cId="2543690542" sldId="309"/>
            <ac:spMk id="3" creationId="{0649E833-3891-4F97-92E3-5175D508C2D2}"/>
          </ac:spMkLst>
        </pc:spChg>
      </pc:sldChg>
      <pc:sldChg chg="modSp mod">
        <pc:chgData name="William Grey" userId="37b73424-c081-4fc2-b1af-363f4f3fd4f3" providerId="ADAL" clId="{B5CB13AD-7C1A-4296-B91C-43E331127531}" dt="2021-12-02T21:14:52.011" v="457" actId="20577"/>
        <pc:sldMkLst>
          <pc:docMk/>
          <pc:sldMk cId="773548761" sldId="320"/>
        </pc:sldMkLst>
        <pc:spChg chg="mod">
          <ac:chgData name="William Grey" userId="37b73424-c081-4fc2-b1af-363f4f3fd4f3" providerId="ADAL" clId="{B5CB13AD-7C1A-4296-B91C-43E331127531}" dt="2021-08-09T22:05:47.357" v="2" actId="27636"/>
          <ac:spMkLst>
            <pc:docMk/>
            <pc:sldMk cId="773548761" sldId="320"/>
            <ac:spMk id="2" creationId="{511B388E-5047-4AF4-9B50-E08296C19C8B}"/>
          </ac:spMkLst>
        </pc:spChg>
        <pc:spChg chg="mod">
          <ac:chgData name="William Grey" userId="37b73424-c081-4fc2-b1af-363f4f3fd4f3" providerId="ADAL" clId="{B5CB13AD-7C1A-4296-B91C-43E331127531}" dt="2021-12-02T21:14:52.011" v="457" actId="20577"/>
          <ac:spMkLst>
            <pc:docMk/>
            <pc:sldMk cId="773548761" sldId="320"/>
            <ac:spMk id="7" creationId="{0AA7AC8E-3F59-4374-8C79-DC9E23702F83}"/>
          </ac:spMkLst>
        </pc:spChg>
      </pc:sldChg>
      <pc:sldChg chg="add del">
        <pc:chgData name="William Grey" userId="37b73424-c081-4fc2-b1af-363f4f3fd4f3" providerId="ADAL" clId="{B5CB13AD-7C1A-4296-B91C-43E331127531}" dt="2021-11-30T20:38:04.639" v="9" actId="2696"/>
        <pc:sldMkLst>
          <pc:docMk/>
          <pc:sldMk cId="3530486222" sldId="330"/>
        </pc:sldMkLst>
      </pc:sldChg>
      <pc:sldChg chg="add del">
        <pc:chgData name="William Grey" userId="37b73424-c081-4fc2-b1af-363f4f3fd4f3" providerId="ADAL" clId="{B5CB13AD-7C1A-4296-B91C-43E331127531}" dt="2021-11-30T20:38:04.639" v="9" actId="2696"/>
        <pc:sldMkLst>
          <pc:docMk/>
          <pc:sldMk cId="2457417969" sldId="336"/>
        </pc:sldMkLst>
      </pc:sldChg>
      <pc:sldChg chg="del">
        <pc:chgData name="William Grey" userId="37b73424-c081-4fc2-b1af-363f4f3fd4f3" providerId="ADAL" clId="{B5CB13AD-7C1A-4296-B91C-43E331127531}" dt="2021-11-30T20:37:50.173" v="7" actId="2696"/>
        <pc:sldMkLst>
          <pc:docMk/>
          <pc:sldMk cId="3552059002" sldId="336"/>
        </pc:sldMkLst>
      </pc:sldChg>
      <pc:sldChg chg="modSp mod">
        <pc:chgData name="William Grey" userId="37b73424-c081-4fc2-b1af-363f4f3fd4f3" providerId="ADAL" clId="{B5CB13AD-7C1A-4296-B91C-43E331127531}" dt="2021-12-02T22:02:24.511" v="504" actId="20577"/>
        <pc:sldMkLst>
          <pc:docMk/>
          <pc:sldMk cId="3221634215" sldId="337"/>
        </pc:sldMkLst>
        <pc:spChg chg="mod">
          <ac:chgData name="William Grey" userId="37b73424-c081-4fc2-b1af-363f4f3fd4f3" providerId="ADAL" clId="{B5CB13AD-7C1A-4296-B91C-43E331127531}" dt="2021-12-02T22:02:24.511" v="504" actId="20577"/>
          <ac:spMkLst>
            <pc:docMk/>
            <pc:sldMk cId="3221634215" sldId="337"/>
            <ac:spMk id="3" creationId="{BD861CDC-25C6-49D3-AC3C-80718A5FD022}"/>
          </ac:spMkLst>
        </pc:spChg>
      </pc:sldChg>
      <pc:sldChg chg="modSp mod">
        <pc:chgData name="William Grey" userId="37b73424-c081-4fc2-b1af-363f4f3fd4f3" providerId="ADAL" clId="{B5CB13AD-7C1A-4296-B91C-43E331127531}" dt="2021-12-02T21:15:34.313" v="487" actId="20577"/>
        <pc:sldMkLst>
          <pc:docMk/>
          <pc:sldMk cId="4286189283" sldId="342"/>
        </pc:sldMkLst>
        <pc:spChg chg="mod">
          <ac:chgData name="William Grey" userId="37b73424-c081-4fc2-b1af-363f4f3fd4f3" providerId="ADAL" clId="{B5CB13AD-7C1A-4296-B91C-43E331127531}" dt="2021-12-02T21:15:34.313" v="487" actId="20577"/>
          <ac:spMkLst>
            <pc:docMk/>
            <pc:sldMk cId="4286189283" sldId="342"/>
            <ac:spMk id="3" creationId="{0649E833-3891-4F97-92E3-5175D508C2D2}"/>
          </ac:spMkLst>
        </pc:spChg>
      </pc:sldChg>
      <pc:sldChg chg="addSp delSp modSp mod">
        <pc:chgData name="William Grey" userId="37b73424-c081-4fc2-b1af-363f4f3fd4f3" providerId="ADAL" clId="{B5CB13AD-7C1A-4296-B91C-43E331127531}" dt="2021-12-02T21:19:21.671" v="498" actId="14100"/>
        <pc:sldMkLst>
          <pc:docMk/>
          <pc:sldMk cId="3175501252" sldId="344"/>
        </pc:sldMkLst>
        <pc:spChg chg="mod">
          <ac:chgData name="William Grey" userId="37b73424-c081-4fc2-b1af-363f4f3fd4f3" providerId="ADAL" clId="{B5CB13AD-7C1A-4296-B91C-43E331127531}" dt="2021-12-02T13:32:58.943" v="399" actId="20577"/>
          <ac:spMkLst>
            <pc:docMk/>
            <pc:sldMk cId="3175501252" sldId="344"/>
            <ac:spMk id="2" creationId="{703174B1-BE36-4FC2-813D-EDCC23AC5562}"/>
          </ac:spMkLst>
        </pc:spChg>
        <pc:spChg chg="mod">
          <ac:chgData name="William Grey" userId="37b73424-c081-4fc2-b1af-363f4f3fd4f3" providerId="ADAL" clId="{B5CB13AD-7C1A-4296-B91C-43E331127531}" dt="2021-12-02T13:27:48.963" v="283" actId="27636"/>
          <ac:spMkLst>
            <pc:docMk/>
            <pc:sldMk cId="3175501252" sldId="344"/>
            <ac:spMk id="3" creationId="{B8C983B4-1C3E-459C-B3E9-9CE3B8DCA3AB}"/>
          </ac:spMkLst>
        </pc:spChg>
        <pc:graphicFrameChg chg="add del mod modGraphic">
          <ac:chgData name="William Grey" userId="37b73424-c081-4fc2-b1af-363f4f3fd4f3" providerId="ADAL" clId="{B5CB13AD-7C1A-4296-B91C-43E331127531}" dt="2021-12-02T13:27:54.793" v="284" actId="478"/>
          <ac:graphicFrameMkLst>
            <pc:docMk/>
            <pc:sldMk cId="3175501252" sldId="344"/>
            <ac:graphicFrameMk id="4" creationId="{80C516BA-C49F-42E8-93D2-98EF6F223F99}"/>
          </ac:graphicFrameMkLst>
        </pc:graphicFrameChg>
        <pc:picChg chg="add del mod">
          <ac:chgData name="William Grey" userId="37b73424-c081-4fc2-b1af-363f4f3fd4f3" providerId="ADAL" clId="{B5CB13AD-7C1A-4296-B91C-43E331127531}" dt="2021-12-02T21:19:13.941" v="496" actId="478"/>
          <ac:picMkLst>
            <pc:docMk/>
            <pc:sldMk cId="3175501252" sldId="344"/>
            <ac:picMk id="5" creationId="{749C90BF-D0D6-44D1-92C6-4DBF852C34A4}"/>
          </ac:picMkLst>
        </pc:picChg>
        <pc:picChg chg="add mod">
          <ac:chgData name="William Grey" userId="37b73424-c081-4fc2-b1af-363f4f3fd4f3" providerId="ADAL" clId="{B5CB13AD-7C1A-4296-B91C-43E331127531}" dt="2021-12-02T21:19:21.671" v="498" actId="14100"/>
          <ac:picMkLst>
            <pc:docMk/>
            <pc:sldMk cId="3175501252" sldId="344"/>
            <ac:picMk id="6" creationId="{5DF5CD61-A2BA-47E0-B08D-AE328E66F0EA}"/>
          </ac:picMkLst>
        </pc:picChg>
      </pc:sldChg>
      <pc:sldChg chg="modSp del mod">
        <pc:chgData name="William Grey" userId="37b73424-c081-4fc2-b1af-363f4f3fd4f3" providerId="ADAL" clId="{B5CB13AD-7C1A-4296-B91C-43E331127531}" dt="2021-12-02T13:30:52.657" v="318" actId="47"/>
        <pc:sldMkLst>
          <pc:docMk/>
          <pc:sldMk cId="1383309163" sldId="345"/>
        </pc:sldMkLst>
        <pc:spChg chg="mod">
          <ac:chgData name="William Grey" userId="37b73424-c081-4fc2-b1af-363f4f3fd4f3" providerId="ADAL" clId="{B5CB13AD-7C1A-4296-B91C-43E331127531}" dt="2021-08-09T22:05:47.390" v="5" actId="27636"/>
          <ac:spMkLst>
            <pc:docMk/>
            <pc:sldMk cId="1383309163" sldId="345"/>
            <ac:spMk id="2" creationId="{703174B1-BE36-4FC2-813D-EDCC23AC5562}"/>
          </ac:spMkLst>
        </pc:spChg>
      </pc:sldChg>
      <pc:sldChg chg="del">
        <pc:chgData name="William Grey" userId="37b73424-c081-4fc2-b1af-363f4f3fd4f3" providerId="ADAL" clId="{B5CB13AD-7C1A-4296-B91C-43E331127531}" dt="2021-12-02T11:58:14.013" v="210" actId="47"/>
        <pc:sldMkLst>
          <pc:docMk/>
          <pc:sldMk cId="2524305977" sldId="347"/>
        </pc:sldMkLst>
      </pc:sldChg>
      <pc:sldChg chg="addSp modSp mod ord">
        <pc:chgData name="William Grey" userId="37b73424-c081-4fc2-b1af-363f4f3fd4f3" providerId="ADAL" clId="{B5CB13AD-7C1A-4296-B91C-43E331127531}" dt="2021-12-06T22:27:35.476" v="564" actId="1076"/>
        <pc:sldMkLst>
          <pc:docMk/>
          <pc:sldMk cId="1163884835" sldId="349"/>
        </pc:sldMkLst>
        <pc:spChg chg="mod">
          <ac:chgData name="William Grey" userId="37b73424-c081-4fc2-b1af-363f4f3fd4f3" providerId="ADAL" clId="{B5CB13AD-7C1A-4296-B91C-43E331127531}" dt="2021-12-06T22:25:22.830" v="538" actId="20577"/>
          <ac:spMkLst>
            <pc:docMk/>
            <pc:sldMk cId="1163884835" sldId="349"/>
            <ac:spMk id="2" creationId="{839E36DB-C619-4B6A-B6A8-DF68C61E504F}"/>
          </ac:spMkLst>
        </pc:spChg>
        <pc:spChg chg="mod">
          <ac:chgData name="William Grey" userId="37b73424-c081-4fc2-b1af-363f4f3fd4f3" providerId="ADAL" clId="{B5CB13AD-7C1A-4296-B91C-43E331127531}" dt="2021-12-06T22:25:31.070" v="540" actId="20577"/>
          <ac:spMkLst>
            <pc:docMk/>
            <pc:sldMk cId="1163884835" sldId="349"/>
            <ac:spMk id="3" creationId="{A3E820A6-4800-48F8-9199-944897651BD8}"/>
          </ac:spMkLst>
        </pc:spChg>
        <pc:picChg chg="add mod">
          <ac:chgData name="William Grey" userId="37b73424-c081-4fc2-b1af-363f4f3fd4f3" providerId="ADAL" clId="{B5CB13AD-7C1A-4296-B91C-43E331127531}" dt="2021-12-06T22:27:35.476" v="564" actId="1076"/>
          <ac:picMkLst>
            <pc:docMk/>
            <pc:sldMk cId="1163884835" sldId="349"/>
            <ac:picMk id="5" creationId="{A8DFAEB1-06DB-4774-9481-77A8684FC16C}"/>
          </ac:picMkLst>
        </pc:picChg>
      </pc:sldChg>
      <pc:sldChg chg="addSp modSp add mod">
        <pc:chgData name="William Grey" userId="37b73424-c081-4fc2-b1af-363f4f3fd4f3" providerId="ADAL" clId="{B5CB13AD-7C1A-4296-B91C-43E331127531}" dt="2021-12-06T22:27:03.194" v="559" actId="1076"/>
        <pc:sldMkLst>
          <pc:docMk/>
          <pc:sldMk cId="1644340689" sldId="351"/>
        </pc:sldMkLst>
        <pc:spChg chg="mod">
          <ac:chgData name="William Grey" userId="37b73424-c081-4fc2-b1af-363f4f3fd4f3" providerId="ADAL" clId="{B5CB13AD-7C1A-4296-B91C-43E331127531}" dt="2021-12-06T22:25:46.468" v="550" actId="20577"/>
          <ac:spMkLst>
            <pc:docMk/>
            <pc:sldMk cId="1644340689" sldId="351"/>
            <ac:spMk id="2" creationId="{839E36DB-C619-4B6A-B6A8-DF68C61E504F}"/>
          </ac:spMkLst>
        </pc:spChg>
        <pc:spChg chg="mod">
          <ac:chgData name="William Grey" userId="37b73424-c081-4fc2-b1af-363f4f3fd4f3" providerId="ADAL" clId="{B5CB13AD-7C1A-4296-B91C-43E331127531}" dt="2021-12-06T22:25:41.326" v="541" actId="20577"/>
          <ac:spMkLst>
            <pc:docMk/>
            <pc:sldMk cId="1644340689" sldId="351"/>
            <ac:spMk id="3" creationId="{A3E820A6-4800-48F8-9199-944897651BD8}"/>
          </ac:spMkLst>
        </pc:spChg>
        <pc:picChg chg="add mod ord">
          <ac:chgData name="William Grey" userId="37b73424-c081-4fc2-b1af-363f4f3fd4f3" providerId="ADAL" clId="{B5CB13AD-7C1A-4296-B91C-43E331127531}" dt="2021-12-06T22:27:03.194" v="559" actId="1076"/>
          <ac:picMkLst>
            <pc:docMk/>
            <pc:sldMk cId="1644340689" sldId="351"/>
            <ac:picMk id="5" creationId="{8B33535F-14CE-4679-B334-4216C3AB2834}"/>
          </ac:picMkLst>
        </pc:picChg>
      </pc:sldChg>
    </pc:docChg>
  </pc:docChgLst>
  <pc:docChgLst>
    <pc:chgData name="William Grey" userId="37b73424-c081-4fc2-b1af-363f4f3fd4f3" providerId="ADAL" clId="{25B8F4C8-7D7D-4850-8EBB-D23F70DA6AB3}"/>
    <pc:docChg chg="custSel addSld delSld modSld sldOrd modMainMaster">
      <pc:chgData name="William Grey" userId="37b73424-c081-4fc2-b1af-363f4f3fd4f3" providerId="ADAL" clId="{25B8F4C8-7D7D-4850-8EBB-D23F70DA6AB3}" dt="2022-11-17T22:15:18.745" v="1154" actId="2711"/>
      <pc:docMkLst>
        <pc:docMk/>
      </pc:docMkLst>
      <pc:sldChg chg="modSp add mod">
        <pc:chgData name="William Grey" userId="37b73424-c081-4fc2-b1af-363f4f3fd4f3" providerId="ADAL" clId="{25B8F4C8-7D7D-4850-8EBB-D23F70DA6AB3}" dt="2022-11-17T14:25:42.461" v="151" actId="27636"/>
        <pc:sldMkLst>
          <pc:docMk/>
          <pc:sldMk cId="437705365" sldId="292"/>
        </pc:sldMkLst>
        <pc:spChg chg="mod">
          <ac:chgData name="William Grey" userId="37b73424-c081-4fc2-b1af-363f4f3fd4f3" providerId="ADAL" clId="{25B8F4C8-7D7D-4850-8EBB-D23F70DA6AB3}" dt="2022-11-17T14:25:42.461" v="151" actId="27636"/>
          <ac:spMkLst>
            <pc:docMk/>
            <pc:sldMk cId="437705365" sldId="292"/>
            <ac:spMk id="3" creationId="{00000000-0000-0000-0000-000000000000}"/>
          </ac:spMkLst>
        </pc:spChg>
      </pc:sldChg>
      <pc:sldChg chg="delSp modSp add mod">
        <pc:chgData name="William Grey" userId="37b73424-c081-4fc2-b1af-363f4f3fd4f3" providerId="ADAL" clId="{25B8F4C8-7D7D-4850-8EBB-D23F70DA6AB3}" dt="2022-11-17T22:12:59.996" v="1073" actId="255"/>
        <pc:sldMkLst>
          <pc:docMk/>
          <pc:sldMk cId="1439261369" sldId="293"/>
        </pc:sldMkLst>
        <pc:spChg chg="mod">
          <ac:chgData name="William Grey" userId="37b73424-c081-4fc2-b1af-363f4f3fd4f3" providerId="ADAL" clId="{25B8F4C8-7D7D-4850-8EBB-D23F70DA6AB3}" dt="2022-11-17T22:12:59.996" v="1073" actId="255"/>
          <ac:spMkLst>
            <pc:docMk/>
            <pc:sldMk cId="1439261369" sldId="293"/>
            <ac:spMk id="3" creationId="{00000000-0000-0000-0000-000000000000}"/>
          </ac:spMkLst>
        </pc:spChg>
        <pc:graphicFrameChg chg="del mod modGraphic">
          <ac:chgData name="William Grey" userId="37b73424-c081-4fc2-b1af-363f4f3fd4f3" providerId="ADAL" clId="{25B8F4C8-7D7D-4850-8EBB-D23F70DA6AB3}" dt="2022-11-17T22:12:52.024" v="1072" actId="478"/>
          <ac:graphicFrameMkLst>
            <pc:docMk/>
            <pc:sldMk cId="1439261369" sldId="293"/>
            <ac:graphicFrameMk id="4" creationId="{12B5F790-D29B-47A1-9553-821D205F31C7}"/>
          </ac:graphicFrameMkLst>
        </pc:graphicFrameChg>
      </pc:sldChg>
      <pc:sldChg chg="add del">
        <pc:chgData name="William Grey" userId="37b73424-c081-4fc2-b1af-363f4f3fd4f3" providerId="ADAL" clId="{25B8F4C8-7D7D-4850-8EBB-D23F70DA6AB3}" dt="2022-11-17T18:20:27.900" v="412" actId="2696"/>
        <pc:sldMkLst>
          <pc:docMk/>
          <pc:sldMk cId="1445052805" sldId="295"/>
        </pc:sldMkLst>
      </pc:sldChg>
      <pc:sldChg chg="addSp delSp modSp add mod ord">
        <pc:chgData name="William Grey" userId="37b73424-c081-4fc2-b1af-363f4f3fd4f3" providerId="ADAL" clId="{25B8F4C8-7D7D-4850-8EBB-D23F70DA6AB3}" dt="2022-11-17T22:15:18.745" v="1154" actId="2711"/>
        <pc:sldMkLst>
          <pc:docMk/>
          <pc:sldMk cId="2136724448" sldId="295"/>
        </pc:sldMkLst>
        <pc:spChg chg="mod">
          <ac:chgData name="William Grey" userId="37b73424-c081-4fc2-b1af-363f4f3fd4f3" providerId="ADAL" clId="{25B8F4C8-7D7D-4850-8EBB-D23F70DA6AB3}" dt="2022-11-17T22:15:18.745" v="1154" actId="2711"/>
          <ac:spMkLst>
            <pc:docMk/>
            <pc:sldMk cId="2136724448" sldId="295"/>
            <ac:spMk id="3" creationId="{00000000-0000-0000-0000-000000000000}"/>
          </ac:spMkLst>
        </pc:spChg>
        <pc:graphicFrameChg chg="del modGraphic">
          <ac:chgData name="William Grey" userId="37b73424-c081-4fc2-b1af-363f4f3fd4f3" providerId="ADAL" clId="{25B8F4C8-7D7D-4850-8EBB-D23F70DA6AB3}" dt="2022-11-17T18:29:00.792" v="594" actId="478"/>
          <ac:graphicFrameMkLst>
            <pc:docMk/>
            <pc:sldMk cId="2136724448" sldId="295"/>
            <ac:graphicFrameMk id="4" creationId="{98E01E4F-7536-499A-993D-EFFA9619DACC}"/>
          </ac:graphicFrameMkLst>
        </pc:graphicFrameChg>
        <pc:graphicFrameChg chg="add mod modGraphic">
          <ac:chgData name="William Grey" userId="37b73424-c081-4fc2-b1af-363f4f3fd4f3" providerId="ADAL" clId="{25B8F4C8-7D7D-4850-8EBB-D23F70DA6AB3}" dt="2022-11-17T18:29:14.746" v="603" actId="20577"/>
          <ac:graphicFrameMkLst>
            <pc:docMk/>
            <pc:sldMk cId="2136724448" sldId="295"/>
            <ac:graphicFrameMk id="5" creationId="{0D161B28-AFDF-4415-9D6D-C308B6077B85}"/>
          </ac:graphicFrameMkLst>
        </pc:graphicFrameChg>
      </pc:sldChg>
      <pc:sldChg chg="modSp mod">
        <pc:chgData name="William Grey" userId="37b73424-c081-4fc2-b1af-363f4f3fd4f3" providerId="ADAL" clId="{25B8F4C8-7D7D-4850-8EBB-D23F70DA6AB3}" dt="2022-11-17T18:14:50.686" v="226" actId="20577"/>
        <pc:sldMkLst>
          <pc:docMk/>
          <pc:sldMk cId="1256105007" sldId="296"/>
        </pc:sldMkLst>
        <pc:spChg chg="mod">
          <ac:chgData name="William Grey" userId="37b73424-c081-4fc2-b1af-363f4f3fd4f3" providerId="ADAL" clId="{25B8F4C8-7D7D-4850-8EBB-D23F70DA6AB3}" dt="2022-11-17T18:14:50.686" v="226" actId="20577"/>
          <ac:spMkLst>
            <pc:docMk/>
            <pc:sldMk cId="1256105007" sldId="296"/>
            <ac:spMk id="2" creationId="{56EAE5A2-3687-47EE-BE4F-E8670B14A86A}"/>
          </ac:spMkLst>
        </pc:spChg>
      </pc:sldChg>
      <pc:sldChg chg="del ord">
        <pc:chgData name="William Grey" userId="37b73424-c081-4fc2-b1af-363f4f3fd4f3" providerId="ADAL" clId="{25B8F4C8-7D7D-4850-8EBB-D23F70DA6AB3}" dt="2022-11-17T18:18:51.774" v="279" actId="47"/>
        <pc:sldMkLst>
          <pc:docMk/>
          <pc:sldMk cId="195482409" sldId="299"/>
        </pc:sldMkLst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2098386099" sldId="300"/>
        </pc:sldMkLst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3925521692" sldId="301"/>
        </pc:sldMkLst>
      </pc:sldChg>
      <pc:sldChg chg="modSp mod">
        <pc:chgData name="William Grey" userId="37b73424-c081-4fc2-b1af-363f4f3fd4f3" providerId="ADAL" clId="{25B8F4C8-7D7D-4850-8EBB-D23F70DA6AB3}" dt="2022-11-17T18:40:29.153" v="837" actId="1076"/>
        <pc:sldMkLst>
          <pc:docMk/>
          <pc:sldMk cId="2782566306" sldId="306"/>
        </pc:sldMkLst>
        <pc:spChg chg="mod">
          <ac:chgData name="William Grey" userId="37b73424-c081-4fc2-b1af-363f4f3fd4f3" providerId="ADAL" clId="{25B8F4C8-7D7D-4850-8EBB-D23F70DA6AB3}" dt="2022-11-17T18:40:29.153" v="837" actId="1076"/>
          <ac:spMkLst>
            <pc:docMk/>
            <pc:sldMk cId="2782566306" sldId="306"/>
            <ac:spMk id="8" creationId="{CFB99302-D251-4290-96F4-11C5E09B22D8}"/>
          </ac:spMkLst>
        </pc:spChg>
      </pc:sldChg>
      <pc:sldChg chg="modSp add mod">
        <pc:chgData name="William Grey" userId="37b73424-c081-4fc2-b1af-363f4f3fd4f3" providerId="ADAL" clId="{25B8F4C8-7D7D-4850-8EBB-D23F70DA6AB3}" dt="2022-11-17T18:44:16.321" v="881" actId="1076"/>
        <pc:sldMkLst>
          <pc:docMk/>
          <pc:sldMk cId="26468934" sldId="311"/>
        </pc:sldMkLst>
        <pc:spChg chg="mod">
          <ac:chgData name="William Grey" userId="37b73424-c081-4fc2-b1af-363f4f3fd4f3" providerId="ADAL" clId="{25B8F4C8-7D7D-4850-8EBB-D23F70DA6AB3}" dt="2022-11-17T18:43:01.519" v="865" actId="255"/>
          <ac:spMkLst>
            <pc:docMk/>
            <pc:sldMk cId="26468934" sldId="311"/>
            <ac:spMk id="4" creationId="{838BA781-7C39-4A50-A41B-2AAEF6896F2C}"/>
          </ac:spMkLst>
        </pc:spChg>
        <pc:graphicFrameChg chg="mod modGraphic">
          <ac:chgData name="William Grey" userId="37b73424-c081-4fc2-b1af-363f4f3fd4f3" providerId="ADAL" clId="{25B8F4C8-7D7D-4850-8EBB-D23F70DA6AB3}" dt="2022-11-17T18:44:16.321" v="881" actId="1076"/>
          <ac:graphicFrameMkLst>
            <pc:docMk/>
            <pc:sldMk cId="26468934" sldId="311"/>
            <ac:graphicFrameMk id="5" creationId="{CC0A975C-A6F5-464D-B5EA-F678E46DC806}"/>
          </ac:graphicFrameMkLst>
        </pc:graphicFrameChg>
      </pc:sldChg>
      <pc:sldChg chg="modSp add mod">
        <pc:chgData name="William Grey" userId="37b73424-c081-4fc2-b1af-363f4f3fd4f3" providerId="ADAL" clId="{25B8F4C8-7D7D-4850-8EBB-D23F70DA6AB3}" dt="2022-11-17T18:41:49.611" v="848" actId="2711"/>
        <pc:sldMkLst>
          <pc:docMk/>
          <pc:sldMk cId="1204452070" sldId="312"/>
        </pc:sldMkLst>
        <pc:spChg chg="mod">
          <ac:chgData name="William Grey" userId="37b73424-c081-4fc2-b1af-363f4f3fd4f3" providerId="ADAL" clId="{25B8F4C8-7D7D-4850-8EBB-D23F70DA6AB3}" dt="2022-11-17T18:41:49.611" v="848" actId="2711"/>
          <ac:spMkLst>
            <pc:docMk/>
            <pc:sldMk cId="1204452070" sldId="312"/>
            <ac:spMk id="3" creationId="{8CA92DA0-1CBB-4846-A812-9B8C10FC2237}"/>
          </ac:spMkLst>
        </pc:spChg>
        <pc:graphicFrameChg chg="mod modGraphic">
          <ac:chgData name="William Grey" userId="37b73424-c081-4fc2-b1af-363f4f3fd4f3" providerId="ADAL" clId="{25B8F4C8-7D7D-4850-8EBB-D23F70DA6AB3}" dt="2022-11-17T18:41:24.603" v="841" actId="2165"/>
          <ac:graphicFrameMkLst>
            <pc:docMk/>
            <pc:sldMk cId="1204452070" sldId="312"/>
            <ac:graphicFrameMk id="4" creationId="{8EAC419B-915C-4B8E-A1B7-57C52422ABCA}"/>
          </ac:graphicFrameMkLst>
        </pc:graphicFrameChg>
      </pc:sldChg>
      <pc:sldChg chg="addSp modSp add mod">
        <pc:chgData name="William Grey" userId="37b73424-c081-4fc2-b1af-363f4f3fd4f3" providerId="ADAL" clId="{25B8F4C8-7D7D-4850-8EBB-D23F70DA6AB3}" dt="2022-11-17T18:40:17.945" v="836" actId="20577"/>
        <pc:sldMkLst>
          <pc:docMk/>
          <pc:sldMk cId="1928551149" sldId="316"/>
        </pc:sldMkLst>
        <pc:spChg chg="mod">
          <ac:chgData name="William Grey" userId="37b73424-c081-4fc2-b1af-363f4f3fd4f3" providerId="ADAL" clId="{25B8F4C8-7D7D-4850-8EBB-D23F70DA6AB3}" dt="2022-11-17T18:40:17.945" v="836" actId="20577"/>
          <ac:spMkLst>
            <pc:docMk/>
            <pc:sldMk cId="1928551149" sldId="316"/>
            <ac:spMk id="3" creationId="{0649E833-3891-4F97-92E3-5175D508C2D2}"/>
          </ac:spMkLst>
        </pc:spChg>
        <pc:graphicFrameChg chg="mod modGraphic">
          <ac:chgData name="William Grey" userId="37b73424-c081-4fc2-b1af-363f4f3fd4f3" providerId="ADAL" clId="{25B8F4C8-7D7D-4850-8EBB-D23F70DA6AB3}" dt="2022-11-17T18:39:41.358" v="804" actId="1076"/>
          <ac:graphicFrameMkLst>
            <pc:docMk/>
            <pc:sldMk cId="1928551149" sldId="316"/>
            <ac:graphicFrameMk id="4" creationId="{F5F11AC0-4E4D-4555-BB27-1856146BCFFA}"/>
          </ac:graphicFrameMkLst>
        </pc:graphicFrameChg>
        <pc:graphicFrameChg chg="add mod">
          <ac:chgData name="William Grey" userId="37b73424-c081-4fc2-b1af-363f4f3fd4f3" providerId="ADAL" clId="{25B8F4C8-7D7D-4850-8EBB-D23F70DA6AB3}" dt="2022-11-17T18:39:36.592" v="803" actId="1076"/>
          <ac:graphicFrameMkLst>
            <pc:docMk/>
            <pc:sldMk cId="1928551149" sldId="316"/>
            <ac:graphicFrameMk id="5" creationId="{6F308756-65E5-4D3C-959B-F7AA92ADE480}"/>
          </ac:graphicFrameMkLst>
        </pc:graphicFrameChg>
      </pc:sldChg>
      <pc:sldChg chg="modSp add mod">
        <pc:chgData name="William Grey" userId="37b73424-c081-4fc2-b1af-363f4f3fd4f3" providerId="ADAL" clId="{25B8F4C8-7D7D-4850-8EBB-D23F70DA6AB3}" dt="2022-11-17T18:35:48.349" v="780" actId="20577"/>
        <pc:sldMkLst>
          <pc:docMk/>
          <pc:sldMk cId="2586496002" sldId="318"/>
        </pc:sldMkLst>
        <pc:spChg chg="mod">
          <ac:chgData name="William Grey" userId="37b73424-c081-4fc2-b1af-363f4f3fd4f3" providerId="ADAL" clId="{25B8F4C8-7D7D-4850-8EBB-D23F70DA6AB3}" dt="2022-11-17T18:35:38.261" v="771" actId="20577"/>
          <ac:spMkLst>
            <pc:docMk/>
            <pc:sldMk cId="2586496002" sldId="318"/>
            <ac:spMk id="5" creationId="{B1B43D82-72E8-4FED-98E8-BFE806D9B415}"/>
          </ac:spMkLst>
        </pc:spChg>
        <pc:graphicFrameChg chg="modGraphic">
          <ac:chgData name="William Grey" userId="37b73424-c081-4fc2-b1af-363f4f3fd4f3" providerId="ADAL" clId="{25B8F4C8-7D7D-4850-8EBB-D23F70DA6AB3}" dt="2022-11-17T18:35:48.349" v="780" actId="20577"/>
          <ac:graphicFrameMkLst>
            <pc:docMk/>
            <pc:sldMk cId="2586496002" sldId="318"/>
            <ac:graphicFrameMk id="4" creationId="{55D6BC07-B2ED-4AE8-9E29-BDCE02348746}"/>
          </ac:graphicFrameMkLst>
        </pc:graphicFrameChg>
      </pc:sldChg>
      <pc:sldChg chg="delSp modSp add mod">
        <pc:chgData name="William Grey" userId="37b73424-c081-4fc2-b1af-363f4f3fd4f3" providerId="ADAL" clId="{25B8F4C8-7D7D-4850-8EBB-D23F70DA6AB3}" dt="2022-11-17T18:47:10.154" v="911" actId="20577"/>
        <pc:sldMkLst>
          <pc:docMk/>
          <pc:sldMk cId="1820510964" sldId="324"/>
        </pc:sldMkLst>
        <pc:spChg chg="del mod">
          <ac:chgData name="William Grey" userId="37b73424-c081-4fc2-b1af-363f4f3fd4f3" providerId="ADAL" clId="{25B8F4C8-7D7D-4850-8EBB-D23F70DA6AB3}" dt="2022-11-17T18:45:20.176" v="891"/>
          <ac:spMkLst>
            <pc:docMk/>
            <pc:sldMk cId="1820510964" sldId="324"/>
            <ac:spMk id="3" creationId="{48163AED-820A-4E47-AD81-8F4E1FB8B82A}"/>
          </ac:spMkLst>
        </pc:spChg>
        <pc:spChg chg="mod">
          <ac:chgData name="William Grey" userId="37b73424-c081-4fc2-b1af-363f4f3fd4f3" providerId="ADAL" clId="{25B8F4C8-7D7D-4850-8EBB-D23F70DA6AB3}" dt="2022-11-17T18:47:10.154" v="911" actId="20577"/>
          <ac:spMkLst>
            <pc:docMk/>
            <pc:sldMk cId="1820510964" sldId="324"/>
            <ac:spMk id="4" creationId="{838BA781-7C39-4A50-A41B-2AAEF6896F2C}"/>
          </ac:spMkLst>
        </pc:spChg>
        <pc:graphicFrameChg chg="mod modGraphic">
          <ac:chgData name="William Grey" userId="37b73424-c081-4fc2-b1af-363f4f3fd4f3" providerId="ADAL" clId="{25B8F4C8-7D7D-4850-8EBB-D23F70DA6AB3}" dt="2022-11-17T18:47:05.539" v="910" actId="1076"/>
          <ac:graphicFrameMkLst>
            <pc:docMk/>
            <pc:sldMk cId="1820510964" sldId="324"/>
            <ac:graphicFrameMk id="6" creationId="{8C922F55-A08D-4C1C-9D1C-DB84465F2A6B}"/>
          </ac:graphicFrameMkLst>
        </pc:graphicFrameChg>
      </pc:sldChg>
      <pc:sldChg chg="add">
        <pc:chgData name="William Grey" userId="37b73424-c081-4fc2-b1af-363f4f3fd4f3" providerId="ADAL" clId="{25B8F4C8-7D7D-4850-8EBB-D23F70DA6AB3}" dt="2022-11-17T18:33:45.813" v="743"/>
        <pc:sldMkLst>
          <pc:docMk/>
          <pc:sldMk cId="652864529" sldId="325"/>
        </pc:sldMkLst>
      </pc:sldChg>
      <pc:sldChg chg="add del">
        <pc:chgData name="William Grey" userId="37b73424-c081-4fc2-b1af-363f4f3fd4f3" providerId="ADAL" clId="{25B8F4C8-7D7D-4850-8EBB-D23F70DA6AB3}" dt="2022-11-17T18:33:35.810" v="742" actId="2696"/>
        <pc:sldMkLst>
          <pc:docMk/>
          <pc:sldMk cId="2891215530" sldId="325"/>
        </pc:sldMkLst>
      </pc:sldChg>
      <pc:sldChg chg="modSp add mod">
        <pc:chgData name="William Grey" userId="37b73424-c081-4fc2-b1af-363f4f3fd4f3" providerId="ADAL" clId="{25B8F4C8-7D7D-4850-8EBB-D23F70DA6AB3}" dt="2022-11-17T14:26:35.995" v="158" actId="1076"/>
        <pc:sldMkLst>
          <pc:docMk/>
          <pc:sldMk cId="1350804488" sldId="328"/>
        </pc:sldMkLst>
        <pc:spChg chg="mod">
          <ac:chgData name="William Grey" userId="37b73424-c081-4fc2-b1af-363f4f3fd4f3" providerId="ADAL" clId="{25B8F4C8-7D7D-4850-8EBB-D23F70DA6AB3}" dt="2022-11-17T14:26:35.995" v="158" actId="1076"/>
          <ac:spMkLst>
            <pc:docMk/>
            <pc:sldMk cId="1350804488" sldId="328"/>
            <ac:spMk id="3" creationId="{6B720EA9-804A-4FBA-AE7D-9D6702B8FC1D}"/>
          </ac:spMkLst>
        </pc:spChg>
        <pc:spChg chg="mod">
          <ac:chgData name="William Grey" userId="37b73424-c081-4fc2-b1af-363f4f3fd4f3" providerId="ADAL" clId="{25B8F4C8-7D7D-4850-8EBB-D23F70DA6AB3}" dt="2022-11-17T14:26:31.094" v="157" actId="1076"/>
          <ac:spMkLst>
            <pc:docMk/>
            <pc:sldMk cId="1350804488" sldId="328"/>
            <ac:spMk id="4" creationId="{64757974-A017-40B7-A4D6-F7622BBD7ADF}"/>
          </ac:spMkLst>
        </pc:spChg>
      </pc:sldChg>
      <pc:sldChg chg="add del">
        <pc:chgData name="William Grey" userId="37b73424-c081-4fc2-b1af-363f4f3fd4f3" providerId="ADAL" clId="{25B8F4C8-7D7D-4850-8EBB-D23F70DA6AB3}" dt="2022-11-17T18:20:27.900" v="412" actId="2696"/>
        <pc:sldMkLst>
          <pc:docMk/>
          <pc:sldMk cId="2623589385" sldId="330"/>
        </pc:sldMkLst>
      </pc:sldChg>
      <pc:sldChg chg="modSp add mod">
        <pc:chgData name="William Grey" userId="37b73424-c081-4fc2-b1af-363f4f3fd4f3" providerId="ADAL" clId="{25B8F4C8-7D7D-4850-8EBB-D23F70DA6AB3}" dt="2022-11-17T18:29:33.017" v="605" actId="14100"/>
        <pc:sldMkLst>
          <pc:docMk/>
          <pc:sldMk cId="4139862621" sldId="330"/>
        </pc:sldMkLst>
        <pc:spChg chg="mod">
          <ac:chgData name="William Grey" userId="37b73424-c081-4fc2-b1af-363f4f3fd4f3" providerId="ADAL" clId="{25B8F4C8-7D7D-4850-8EBB-D23F70DA6AB3}" dt="2022-11-17T18:29:33.017" v="605" actId="14100"/>
          <ac:spMkLst>
            <pc:docMk/>
            <pc:sldMk cId="4139862621" sldId="330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25B8F4C8-7D7D-4850-8EBB-D23F70DA6AB3}" dt="2022-11-17T18:20:27.900" v="412" actId="2696"/>
        <pc:sldMkLst>
          <pc:docMk/>
          <pc:sldMk cId="387740170" sldId="331"/>
        </pc:sldMkLst>
      </pc:sldChg>
      <pc:sldChg chg="addSp delSp modSp add">
        <pc:chgData name="William Grey" userId="37b73424-c081-4fc2-b1af-363f4f3fd4f3" providerId="ADAL" clId="{25B8F4C8-7D7D-4850-8EBB-D23F70DA6AB3}" dt="2022-11-17T18:30:43.166" v="607"/>
        <pc:sldMkLst>
          <pc:docMk/>
          <pc:sldMk cId="1990816956" sldId="331"/>
        </pc:sldMkLst>
        <pc:graphicFrameChg chg="add del mod">
          <ac:chgData name="William Grey" userId="37b73424-c081-4fc2-b1af-363f4f3fd4f3" providerId="ADAL" clId="{25B8F4C8-7D7D-4850-8EBB-D23F70DA6AB3}" dt="2022-11-17T18:30:43.166" v="607"/>
          <ac:graphicFrameMkLst>
            <pc:docMk/>
            <pc:sldMk cId="1990816956" sldId="331"/>
            <ac:graphicFrameMk id="4" creationId="{9A7E2416-A900-41B8-9E53-F923EB3638F5}"/>
          </ac:graphicFrameMkLst>
        </pc:graphicFrameChg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1511715879" sldId="333"/>
        </pc:sldMkLst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3643814478" sldId="335"/>
        </pc:sldMkLst>
      </pc:sldChg>
      <pc:sldChg chg="add">
        <pc:chgData name="William Grey" userId="37b73424-c081-4fc2-b1af-363f4f3fd4f3" providerId="ADAL" clId="{25B8F4C8-7D7D-4850-8EBB-D23F70DA6AB3}" dt="2022-11-17T18:20:38.558" v="413"/>
        <pc:sldMkLst>
          <pc:docMk/>
          <pc:sldMk cId="580786093" sldId="338"/>
        </pc:sldMkLst>
      </pc:sldChg>
      <pc:sldChg chg="modSp add del mod">
        <pc:chgData name="William Grey" userId="37b73424-c081-4fc2-b1af-363f4f3fd4f3" providerId="ADAL" clId="{25B8F4C8-7D7D-4850-8EBB-D23F70DA6AB3}" dt="2022-11-17T18:20:27.900" v="412" actId="2696"/>
        <pc:sldMkLst>
          <pc:docMk/>
          <pc:sldMk cId="3982252488" sldId="338"/>
        </pc:sldMkLst>
        <pc:spChg chg="mod">
          <ac:chgData name="William Grey" userId="37b73424-c081-4fc2-b1af-363f4f3fd4f3" providerId="ADAL" clId="{25B8F4C8-7D7D-4850-8EBB-D23F70DA6AB3}" dt="2022-11-17T18:20:12.406" v="411" actId="20577"/>
          <ac:spMkLst>
            <pc:docMk/>
            <pc:sldMk cId="3982252488" sldId="338"/>
            <ac:spMk id="3" creationId="{BD861CDC-25C6-49D3-AC3C-80718A5FD022}"/>
          </ac:spMkLst>
        </pc:spChg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1167634800" sldId="339"/>
        </pc:sldMkLst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592196950" sldId="340"/>
        </pc:sldMkLst>
      </pc:sldChg>
      <pc:sldChg chg="add ord">
        <pc:chgData name="William Grey" userId="37b73424-c081-4fc2-b1af-363f4f3fd4f3" providerId="ADAL" clId="{25B8F4C8-7D7D-4850-8EBB-D23F70DA6AB3}" dt="2022-11-17T18:13:37.361" v="179"/>
        <pc:sldMkLst>
          <pc:docMk/>
          <pc:sldMk cId="1673557453" sldId="346"/>
        </pc:sldMkLst>
      </pc:sldChg>
      <pc:sldChg chg="modSp mod ord">
        <pc:chgData name="William Grey" userId="37b73424-c081-4fc2-b1af-363f4f3fd4f3" providerId="ADAL" clId="{25B8F4C8-7D7D-4850-8EBB-D23F70DA6AB3}" dt="2022-11-17T18:16:49.501" v="276" actId="20577"/>
        <pc:sldMkLst>
          <pc:docMk/>
          <pc:sldMk cId="4182054671" sldId="348"/>
        </pc:sldMkLst>
        <pc:spChg chg="mod">
          <ac:chgData name="William Grey" userId="37b73424-c081-4fc2-b1af-363f4f3fd4f3" providerId="ADAL" clId="{25B8F4C8-7D7D-4850-8EBB-D23F70DA6AB3}" dt="2022-11-17T18:16:49.501" v="276" actId="20577"/>
          <ac:spMkLst>
            <pc:docMk/>
            <pc:sldMk cId="4182054671" sldId="348"/>
            <ac:spMk id="3" creationId="{6E6FF05F-A64F-43E1-9450-8226790482AB}"/>
          </ac:spMkLst>
        </pc:spChg>
      </pc:sldChg>
      <pc:sldChg chg="del">
        <pc:chgData name="William Grey" userId="37b73424-c081-4fc2-b1af-363f4f3fd4f3" providerId="ADAL" clId="{25B8F4C8-7D7D-4850-8EBB-D23F70DA6AB3}" dt="2022-11-17T18:37:09.901" v="785" actId="2696"/>
        <pc:sldMkLst>
          <pc:docMk/>
          <pc:sldMk cId="1163884835" sldId="349"/>
        </pc:sldMkLst>
      </pc:sldChg>
      <pc:sldChg chg="modSp add mod">
        <pc:chgData name="William Grey" userId="37b73424-c081-4fc2-b1af-363f4f3fd4f3" providerId="ADAL" clId="{25B8F4C8-7D7D-4850-8EBB-D23F70DA6AB3}" dt="2022-11-17T18:37:35.125" v="789" actId="14100"/>
        <pc:sldMkLst>
          <pc:docMk/>
          <pc:sldMk cId="4217466657" sldId="349"/>
        </pc:sldMkLst>
        <pc:picChg chg="mod">
          <ac:chgData name="William Grey" userId="37b73424-c081-4fc2-b1af-363f4f3fd4f3" providerId="ADAL" clId="{25B8F4C8-7D7D-4850-8EBB-D23F70DA6AB3}" dt="2022-11-17T18:37:35.125" v="789" actId="14100"/>
          <ac:picMkLst>
            <pc:docMk/>
            <pc:sldMk cId="4217466657" sldId="349"/>
            <ac:picMk id="5" creationId="{A8DFAEB1-06DB-4774-9481-77A8684FC16C}"/>
          </ac:picMkLst>
        </pc:picChg>
      </pc:sldChg>
      <pc:sldChg chg="modSp mod">
        <pc:chgData name="William Grey" userId="37b73424-c081-4fc2-b1af-363f4f3fd4f3" providerId="ADAL" clId="{25B8F4C8-7D7D-4850-8EBB-D23F70DA6AB3}" dt="2022-11-17T18:45:54.656" v="895" actId="20577"/>
        <pc:sldMkLst>
          <pc:docMk/>
          <pc:sldMk cId="2018146076" sldId="350"/>
        </pc:sldMkLst>
        <pc:spChg chg="mod">
          <ac:chgData name="William Grey" userId="37b73424-c081-4fc2-b1af-363f4f3fd4f3" providerId="ADAL" clId="{25B8F4C8-7D7D-4850-8EBB-D23F70DA6AB3}" dt="2022-11-17T18:45:54.656" v="895" actId="20577"/>
          <ac:spMkLst>
            <pc:docMk/>
            <pc:sldMk cId="2018146076" sldId="350"/>
            <ac:spMk id="3" creationId="{ADA02952-3E7F-4B48-8929-28E4411507A4}"/>
          </ac:spMkLst>
        </pc:spChg>
      </pc:sldChg>
      <pc:sldChg chg="modSp mod">
        <pc:chgData name="William Grey" userId="37b73424-c081-4fc2-b1af-363f4f3fd4f3" providerId="ADAL" clId="{25B8F4C8-7D7D-4850-8EBB-D23F70DA6AB3}" dt="2022-11-17T18:38:10.194" v="792" actId="14100"/>
        <pc:sldMkLst>
          <pc:docMk/>
          <pc:sldMk cId="1644340689" sldId="351"/>
        </pc:sldMkLst>
        <pc:picChg chg="mod">
          <ac:chgData name="William Grey" userId="37b73424-c081-4fc2-b1af-363f4f3fd4f3" providerId="ADAL" clId="{25B8F4C8-7D7D-4850-8EBB-D23F70DA6AB3}" dt="2022-11-17T18:38:10.194" v="792" actId="14100"/>
          <ac:picMkLst>
            <pc:docMk/>
            <pc:sldMk cId="1644340689" sldId="351"/>
            <ac:picMk id="5" creationId="{8B33535F-14CE-4679-B334-4216C3AB2834}"/>
          </ac:picMkLst>
        </pc:picChg>
      </pc:sldChg>
      <pc:sldChg chg="add del">
        <pc:chgData name="William Grey" userId="37b73424-c081-4fc2-b1af-363f4f3fd4f3" providerId="ADAL" clId="{25B8F4C8-7D7D-4850-8EBB-D23F70DA6AB3}" dt="2022-11-17T14:25:53.431" v="152" actId="47"/>
        <pc:sldMkLst>
          <pc:docMk/>
          <pc:sldMk cId="2424000492" sldId="352"/>
        </pc:sldMkLst>
      </pc:sldChg>
      <pc:sldChg chg="add">
        <pc:chgData name="William Grey" userId="37b73424-c081-4fc2-b1af-363f4f3fd4f3" providerId="ADAL" clId="{25B8F4C8-7D7D-4850-8EBB-D23F70DA6AB3}" dt="2022-11-17T14:56:28.944" v="176"/>
        <pc:sldMkLst>
          <pc:docMk/>
          <pc:sldMk cId="4143761489" sldId="352"/>
        </pc:sldMkLst>
      </pc:sldChg>
      <pc:sldChg chg="add del">
        <pc:chgData name="William Grey" userId="37b73424-c081-4fc2-b1af-363f4f3fd4f3" providerId="ADAL" clId="{25B8F4C8-7D7D-4850-8EBB-D23F70DA6AB3}" dt="2022-11-17T18:15:20.777" v="227" actId="47"/>
        <pc:sldMkLst>
          <pc:docMk/>
          <pc:sldMk cId="2833156565" sldId="353"/>
        </pc:sldMkLst>
      </pc:sldChg>
      <pc:sldChg chg="modSp add del mod">
        <pc:chgData name="William Grey" userId="37b73424-c081-4fc2-b1af-363f4f3fd4f3" providerId="ADAL" clId="{25B8F4C8-7D7D-4850-8EBB-D23F70DA6AB3}" dt="2022-11-17T18:15:57.811" v="234" actId="2696"/>
        <pc:sldMkLst>
          <pc:docMk/>
          <pc:sldMk cId="990616672" sldId="354"/>
        </pc:sldMkLst>
        <pc:spChg chg="mod">
          <ac:chgData name="William Grey" userId="37b73424-c081-4fc2-b1af-363f4f3fd4f3" providerId="ADAL" clId="{25B8F4C8-7D7D-4850-8EBB-D23F70DA6AB3}" dt="2022-11-17T18:15:54.802" v="233"/>
          <ac:spMkLst>
            <pc:docMk/>
            <pc:sldMk cId="990616672" sldId="354"/>
            <ac:spMk id="3" creationId="{E0B88F36-9FAF-4D91-B0B9-858FAB862E8F}"/>
          </ac:spMkLst>
        </pc:spChg>
      </pc:sldChg>
      <pc:sldChg chg="add del">
        <pc:chgData name="William Grey" userId="37b73424-c081-4fc2-b1af-363f4f3fd4f3" providerId="ADAL" clId="{25B8F4C8-7D7D-4850-8EBB-D23F70DA6AB3}" dt="2022-11-17T18:46:05.389" v="896" actId="47"/>
        <pc:sldMkLst>
          <pc:docMk/>
          <pc:sldMk cId="2694856228" sldId="354"/>
        </pc:sldMkLst>
      </pc:sldChg>
      <pc:sldChg chg="modSp add del mod ord">
        <pc:chgData name="William Grey" userId="37b73424-c081-4fc2-b1af-363f4f3fd4f3" providerId="ADAL" clId="{25B8F4C8-7D7D-4850-8EBB-D23F70DA6AB3}" dt="2022-11-17T18:32:12.896" v="741" actId="47"/>
        <pc:sldMkLst>
          <pc:docMk/>
          <pc:sldMk cId="2734402331" sldId="355"/>
        </pc:sldMkLst>
        <pc:graphicFrameChg chg="modGraphic">
          <ac:chgData name="William Grey" userId="37b73424-c081-4fc2-b1af-363f4f3fd4f3" providerId="ADAL" clId="{25B8F4C8-7D7D-4850-8EBB-D23F70DA6AB3}" dt="2022-11-17T18:27:48.976" v="524" actId="20577"/>
          <ac:graphicFrameMkLst>
            <pc:docMk/>
            <pc:sldMk cId="2734402331" sldId="355"/>
            <ac:graphicFrameMk id="4" creationId="{AF240F1D-7975-4EEC-B507-99C7776927D5}"/>
          </ac:graphicFrameMkLst>
        </pc:graphicFrameChg>
      </pc:sldChg>
      <pc:sldChg chg="modSp add mod">
        <pc:chgData name="William Grey" userId="37b73424-c081-4fc2-b1af-363f4f3fd4f3" providerId="ADAL" clId="{25B8F4C8-7D7D-4850-8EBB-D23F70DA6AB3}" dt="2022-11-17T18:34:18.115" v="747" actId="14100"/>
        <pc:sldMkLst>
          <pc:docMk/>
          <pc:sldMk cId="1105356529" sldId="356"/>
        </pc:sldMkLst>
        <pc:spChg chg="mod">
          <ac:chgData name="William Grey" userId="37b73424-c081-4fc2-b1af-363f4f3fd4f3" providerId="ADAL" clId="{25B8F4C8-7D7D-4850-8EBB-D23F70DA6AB3}" dt="2022-11-17T18:34:04.234" v="744" actId="21"/>
          <ac:spMkLst>
            <pc:docMk/>
            <pc:sldMk cId="1105356529" sldId="356"/>
            <ac:spMk id="3" creationId="{A3E820A6-4800-48F8-9199-944897651BD8}"/>
          </ac:spMkLst>
        </pc:spChg>
        <pc:picChg chg="mod">
          <ac:chgData name="William Grey" userId="37b73424-c081-4fc2-b1af-363f4f3fd4f3" providerId="ADAL" clId="{25B8F4C8-7D7D-4850-8EBB-D23F70DA6AB3}" dt="2022-11-17T18:34:18.115" v="747" actId="14100"/>
          <ac:picMkLst>
            <pc:docMk/>
            <pc:sldMk cId="1105356529" sldId="356"/>
            <ac:picMk id="5" creationId="{2119E2B2-07CE-4082-BCE1-4EF7D6A39906}"/>
          </ac:picMkLst>
        </pc:picChg>
      </pc:sldChg>
      <pc:sldChg chg="add">
        <pc:chgData name="William Grey" userId="37b73424-c081-4fc2-b1af-363f4f3fd4f3" providerId="ADAL" clId="{25B8F4C8-7D7D-4850-8EBB-D23F70DA6AB3}" dt="2022-11-17T18:13:05.795" v="177"/>
        <pc:sldMkLst>
          <pc:docMk/>
          <pc:sldMk cId="1459337972" sldId="357"/>
        </pc:sldMkLst>
      </pc:sldChg>
      <pc:sldChg chg="modSp add mod">
        <pc:chgData name="William Grey" userId="37b73424-c081-4fc2-b1af-363f4f3fd4f3" providerId="ADAL" clId="{25B8F4C8-7D7D-4850-8EBB-D23F70DA6AB3}" dt="2022-11-17T18:21:03.477" v="417" actId="14100"/>
        <pc:sldMkLst>
          <pc:docMk/>
          <pc:sldMk cId="31138744" sldId="358"/>
        </pc:sldMkLst>
        <pc:spChg chg="mod">
          <ac:chgData name="William Grey" userId="37b73424-c081-4fc2-b1af-363f4f3fd4f3" providerId="ADAL" clId="{25B8F4C8-7D7D-4850-8EBB-D23F70DA6AB3}" dt="2022-11-17T18:20:44.681" v="414" actId="21"/>
          <ac:spMkLst>
            <pc:docMk/>
            <pc:sldMk cId="31138744" sldId="358"/>
            <ac:spMk id="3" creationId="{A3E820A6-4800-48F8-9199-944897651BD8}"/>
          </ac:spMkLst>
        </pc:spChg>
        <pc:picChg chg="mod">
          <ac:chgData name="William Grey" userId="37b73424-c081-4fc2-b1af-363f4f3fd4f3" providerId="ADAL" clId="{25B8F4C8-7D7D-4850-8EBB-D23F70DA6AB3}" dt="2022-11-17T18:21:03.477" v="417" actId="14100"/>
          <ac:picMkLst>
            <pc:docMk/>
            <pc:sldMk cId="31138744" sldId="358"/>
            <ac:picMk id="5" creationId="{8B33B37C-E1B1-4C04-B08B-5D2279563F5E}"/>
          </ac:picMkLst>
        </pc:picChg>
      </pc:sldChg>
      <pc:sldChg chg="add del">
        <pc:chgData name="William Grey" userId="37b73424-c081-4fc2-b1af-363f4f3fd4f3" providerId="ADAL" clId="{25B8F4C8-7D7D-4850-8EBB-D23F70DA6AB3}" dt="2022-11-17T18:20:27.900" v="412" actId="2696"/>
        <pc:sldMkLst>
          <pc:docMk/>
          <pc:sldMk cId="2951483151" sldId="358"/>
        </pc:sldMkLst>
      </pc:sldChg>
      <pc:sldChg chg="modSp add mod">
        <pc:chgData name="William Grey" userId="37b73424-c081-4fc2-b1af-363f4f3fd4f3" providerId="ADAL" clId="{25B8F4C8-7D7D-4850-8EBB-D23F70DA6AB3}" dt="2022-11-17T18:28:02.760" v="533" actId="20577"/>
        <pc:sldMkLst>
          <pc:docMk/>
          <pc:sldMk cId="812376048" sldId="359"/>
        </pc:sldMkLst>
        <pc:spChg chg="mod">
          <ac:chgData name="William Grey" userId="37b73424-c081-4fc2-b1af-363f4f3fd4f3" providerId="ADAL" clId="{25B8F4C8-7D7D-4850-8EBB-D23F70DA6AB3}" dt="2022-11-17T18:28:02.760" v="533" actId="20577"/>
          <ac:spMkLst>
            <pc:docMk/>
            <pc:sldMk cId="812376048" sldId="359"/>
            <ac:spMk id="3" creationId="{00000000-0000-0000-0000-000000000000}"/>
          </ac:spMkLst>
        </pc:spChg>
      </pc:sldChg>
      <pc:sldChg chg="add del">
        <pc:chgData name="William Grey" userId="37b73424-c081-4fc2-b1af-363f4f3fd4f3" providerId="ADAL" clId="{25B8F4C8-7D7D-4850-8EBB-D23F70DA6AB3}" dt="2022-11-17T18:20:27.900" v="412" actId="2696"/>
        <pc:sldMkLst>
          <pc:docMk/>
          <pc:sldMk cId="1583134688" sldId="359"/>
        </pc:sldMkLst>
      </pc:sldChg>
      <pc:sldChg chg="modSp add mod">
        <pc:chgData name="William Grey" userId="37b73424-c081-4fc2-b1af-363f4f3fd4f3" providerId="ADAL" clId="{25B8F4C8-7D7D-4850-8EBB-D23F70DA6AB3}" dt="2022-11-17T18:36:30.227" v="784" actId="14100"/>
        <pc:sldMkLst>
          <pc:docMk/>
          <pc:sldMk cId="1223870669" sldId="360"/>
        </pc:sldMkLst>
        <pc:spChg chg="mod">
          <ac:chgData name="William Grey" userId="37b73424-c081-4fc2-b1af-363f4f3fd4f3" providerId="ADAL" clId="{25B8F4C8-7D7D-4850-8EBB-D23F70DA6AB3}" dt="2022-11-17T18:36:20.597" v="782" actId="20577"/>
          <ac:spMkLst>
            <pc:docMk/>
            <pc:sldMk cId="1223870669" sldId="360"/>
            <ac:spMk id="3" creationId="{A3E820A6-4800-48F8-9199-944897651BD8}"/>
          </ac:spMkLst>
        </pc:spChg>
        <pc:picChg chg="mod">
          <ac:chgData name="William Grey" userId="37b73424-c081-4fc2-b1af-363f4f3fd4f3" providerId="ADAL" clId="{25B8F4C8-7D7D-4850-8EBB-D23F70DA6AB3}" dt="2022-11-17T18:36:30.227" v="784" actId="14100"/>
          <ac:picMkLst>
            <pc:docMk/>
            <pc:sldMk cId="1223870669" sldId="360"/>
            <ac:picMk id="10" creationId="{1B6D8A55-DEB8-4B27-9BC9-D474087FF52D}"/>
          </ac:picMkLst>
        </pc:picChg>
      </pc:sldChg>
      <pc:sldChg chg="modSp add mod">
        <pc:chgData name="William Grey" userId="37b73424-c081-4fc2-b1af-363f4f3fd4f3" providerId="ADAL" clId="{25B8F4C8-7D7D-4850-8EBB-D23F70DA6AB3}" dt="2022-11-17T18:19:34.193" v="327" actId="27636"/>
        <pc:sldMkLst>
          <pc:docMk/>
          <pc:sldMk cId="1809281156" sldId="361"/>
        </pc:sldMkLst>
        <pc:spChg chg="mod">
          <ac:chgData name="William Grey" userId="37b73424-c081-4fc2-b1af-363f4f3fd4f3" providerId="ADAL" clId="{25B8F4C8-7D7D-4850-8EBB-D23F70DA6AB3}" dt="2022-11-17T18:19:22.393" v="300" actId="20577"/>
          <ac:spMkLst>
            <pc:docMk/>
            <pc:sldMk cId="1809281156" sldId="361"/>
            <ac:spMk id="2" creationId="{7469BF39-F511-4577-89BD-D531C41C092A}"/>
          </ac:spMkLst>
        </pc:spChg>
        <pc:spChg chg="mod">
          <ac:chgData name="William Grey" userId="37b73424-c081-4fc2-b1af-363f4f3fd4f3" providerId="ADAL" clId="{25B8F4C8-7D7D-4850-8EBB-D23F70DA6AB3}" dt="2022-11-17T18:19:34.193" v="327" actId="27636"/>
          <ac:spMkLst>
            <pc:docMk/>
            <pc:sldMk cId="1809281156" sldId="361"/>
            <ac:spMk id="3" creationId="{BD861CDC-25C6-49D3-AC3C-80718A5FD022}"/>
          </ac:spMkLst>
        </pc:spChg>
      </pc:sldChg>
      <pc:sldChg chg="modSp add mod ord">
        <pc:chgData name="William Grey" userId="37b73424-c081-4fc2-b1af-363f4f3fd4f3" providerId="ADAL" clId="{25B8F4C8-7D7D-4850-8EBB-D23F70DA6AB3}" dt="2022-11-17T18:28:33.746" v="585" actId="20577"/>
        <pc:sldMkLst>
          <pc:docMk/>
          <pc:sldMk cId="2989782390" sldId="362"/>
        </pc:sldMkLst>
        <pc:spChg chg="mod">
          <ac:chgData name="William Grey" userId="37b73424-c081-4fc2-b1af-363f4f3fd4f3" providerId="ADAL" clId="{25B8F4C8-7D7D-4850-8EBB-D23F70DA6AB3}" dt="2022-11-17T18:28:33.746" v="585" actId="20577"/>
          <ac:spMkLst>
            <pc:docMk/>
            <pc:sldMk cId="2989782390" sldId="362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25B8F4C8-7D7D-4850-8EBB-D23F70DA6AB3}" dt="2022-11-17T18:27:04.633" v="512" actId="113"/>
          <ac:graphicFrameMkLst>
            <pc:docMk/>
            <pc:sldMk cId="2989782390" sldId="362"/>
            <ac:graphicFrameMk id="4" creationId="{98E01E4F-7536-499A-993D-EFFA9619DACC}"/>
          </ac:graphicFrameMkLst>
        </pc:graphicFrameChg>
      </pc:sldChg>
      <pc:sldChg chg="modSp add mod">
        <pc:chgData name="William Grey" userId="37b73424-c081-4fc2-b1af-363f4f3fd4f3" providerId="ADAL" clId="{25B8F4C8-7D7D-4850-8EBB-D23F70DA6AB3}" dt="2022-11-17T18:32:02.519" v="740" actId="1076"/>
        <pc:sldMkLst>
          <pc:docMk/>
          <pc:sldMk cId="2684987463" sldId="363"/>
        </pc:sldMkLst>
        <pc:spChg chg="mod">
          <ac:chgData name="William Grey" userId="37b73424-c081-4fc2-b1af-363f4f3fd4f3" providerId="ADAL" clId="{25B8F4C8-7D7D-4850-8EBB-D23F70DA6AB3}" dt="2022-11-17T18:32:02.519" v="740" actId="1076"/>
          <ac:spMkLst>
            <pc:docMk/>
            <pc:sldMk cId="2684987463" sldId="363"/>
            <ac:spMk id="7" creationId="{18A4FA89-DFF2-4075-AFFA-D3C9383F5F50}"/>
          </ac:spMkLst>
        </pc:spChg>
      </pc:sldChg>
      <pc:sldChg chg="modSp add mod">
        <pc:chgData name="William Grey" userId="37b73424-c081-4fc2-b1af-363f4f3fd4f3" providerId="ADAL" clId="{25B8F4C8-7D7D-4850-8EBB-D23F70DA6AB3}" dt="2022-11-17T22:14:19.886" v="1145" actId="20577"/>
        <pc:sldMkLst>
          <pc:docMk/>
          <pc:sldMk cId="2858897698" sldId="364"/>
        </pc:sldMkLst>
        <pc:spChg chg="mod">
          <ac:chgData name="William Grey" userId="37b73424-c081-4fc2-b1af-363f4f3fd4f3" providerId="ADAL" clId="{25B8F4C8-7D7D-4850-8EBB-D23F70DA6AB3}" dt="2022-11-17T22:14:19.886" v="1145" actId="20577"/>
          <ac:spMkLst>
            <pc:docMk/>
            <pc:sldMk cId="2858897698" sldId="364"/>
            <ac:spMk id="7" creationId="{18A4FA89-DFF2-4075-AFFA-D3C9383F5F50}"/>
          </ac:spMkLst>
        </pc:spChg>
      </pc:sldChg>
      <pc:sldMasterChg chg="modSldLayout">
        <pc:chgData name="William Grey" userId="37b73424-c081-4fc2-b1af-363f4f3fd4f3" providerId="ADAL" clId="{25B8F4C8-7D7D-4850-8EBB-D23F70DA6AB3}" dt="2022-11-17T14:18:51.528" v="1"/>
        <pc:sldMasterMkLst>
          <pc:docMk/>
          <pc:sldMasterMk cId="2358472091" sldId="2147483660"/>
        </pc:sldMasterMkLst>
        <pc:sldLayoutChg chg="addSp delSp modSp mod">
          <pc:chgData name="William Grey" userId="37b73424-c081-4fc2-b1af-363f4f3fd4f3" providerId="ADAL" clId="{25B8F4C8-7D7D-4850-8EBB-D23F70DA6AB3}" dt="2022-11-17T14:18:51.528" v="1"/>
          <pc:sldLayoutMkLst>
            <pc:docMk/>
            <pc:sldMasterMk cId="2358472091" sldId="2147483660"/>
            <pc:sldLayoutMk cId="1984493040" sldId="2147483661"/>
          </pc:sldLayoutMkLst>
          <pc:picChg chg="del">
            <ac:chgData name="William Grey" userId="37b73424-c081-4fc2-b1af-363f4f3fd4f3" providerId="ADAL" clId="{25B8F4C8-7D7D-4850-8EBB-D23F70DA6AB3}" dt="2022-11-17T14:18:50.951" v="0" actId="478"/>
            <ac:picMkLst>
              <pc:docMk/>
              <pc:sldMasterMk cId="2358472091" sldId="2147483660"/>
              <pc:sldLayoutMk cId="1984493040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25B8F4C8-7D7D-4850-8EBB-D23F70DA6AB3}" dt="2022-11-17T14:18:51.528" v="1"/>
            <ac:picMkLst>
              <pc:docMk/>
              <pc:sldMasterMk cId="2358472091" sldId="2147483660"/>
              <pc:sldLayoutMk cId="1984493040" sldId="2147483661"/>
              <ac:picMk id="10" creationId="{456C2B61-2C28-416A-A85E-8F43354C25C4}"/>
            </ac:picMkLst>
          </pc:picChg>
        </pc:sldLayoutChg>
      </pc:sldMasterChg>
    </pc:docChg>
  </pc:docChgLst>
  <pc:docChgLst>
    <pc:chgData name="William" userId="37b73424-c081-4fc2-b1af-363f4f3fd4f3" providerId="ADAL" clId="{D5FB0607-D7F7-4383-BDF4-B040FF9B7FE2}"/>
    <pc:docChg chg="addSld delSld modSld">
      <pc:chgData name="William" userId="37b73424-c081-4fc2-b1af-363f4f3fd4f3" providerId="ADAL" clId="{D5FB0607-D7F7-4383-BDF4-B040FF9B7FE2}" dt="2021-12-02T10:16:49.102" v="9"/>
      <pc:docMkLst>
        <pc:docMk/>
      </pc:docMkLst>
      <pc:sldChg chg="addSp modSp">
        <pc:chgData name="William" userId="37b73424-c081-4fc2-b1af-363f4f3fd4f3" providerId="ADAL" clId="{D5FB0607-D7F7-4383-BDF4-B040FF9B7FE2}" dt="2021-12-02T10:08:01.598" v="8"/>
        <pc:sldMkLst>
          <pc:docMk/>
          <pc:sldMk cId="2782566306" sldId="306"/>
        </pc:sldMkLst>
        <pc:spChg chg="add mod">
          <ac:chgData name="William" userId="37b73424-c081-4fc2-b1af-363f4f3fd4f3" providerId="ADAL" clId="{D5FB0607-D7F7-4383-BDF4-B040FF9B7FE2}" dt="2021-12-02T09:56:25.143" v="3"/>
          <ac:spMkLst>
            <pc:docMk/>
            <pc:sldMk cId="2782566306" sldId="306"/>
            <ac:spMk id="6" creationId="{EB3ACA45-E00B-4F0F-B538-E8CA974485C3}"/>
          </ac:spMkLst>
        </pc:spChg>
        <pc:spChg chg="add mod">
          <ac:chgData name="William" userId="37b73424-c081-4fc2-b1af-363f4f3fd4f3" providerId="ADAL" clId="{D5FB0607-D7F7-4383-BDF4-B040FF9B7FE2}" dt="2021-12-02T10:08:01.598" v="8"/>
          <ac:spMkLst>
            <pc:docMk/>
            <pc:sldMk cId="2782566306" sldId="306"/>
            <ac:spMk id="7" creationId="{0E633237-3AD9-4307-8351-0E78384B5C09}"/>
          </ac:spMkLst>
        </pc:spChg>
      </pc:sldChg>
      <pc:sldChg chg="addSp modSp">
        <pc:chgData name="William" userId="37b73424-c081-4fc2-b1af-363f4f3fd4f3" providerId="ADAL" clId="{D5FB0607-D7F7-4383-BDF4-B040FF9B7FE2}" dt="2021-12-02T09:56:34.757" v="7"/>
        <pc:sldMkLst>
          <pc:docMk/>
          <pc:sldMk cId="2801219432" sldId="307"/>
        </pc:sldMkLst>
        <pc:spChg chg="add mod">
          <ac:chgData name="William" userId="37b73424-c081-4fc2-b1af-363f4f3fd4f3" providerId="ADAL" clId="{D5FB0607-D7F7-4383-BDF4-B040FF9B7FE2}" dt="2021-12-02T09:56:34.757" v="7"/>
          <ac:spMkLst>
            <pc:docMk/>
            <pc:sldMk cId="2801219432" sldId="307"/>
            <ac:spMk id="6" creationId="{64236EEC-EB78-4971-B30C-E5D1FD5E9404}"/>
          </ac:spMkLst>
        </pc:spChg>
      </pc:sldChg>
      <pc:sldChg chg="addSp modSp">
        <pc:chgData name="William" userId="37b73424-c081-4fc2-b1af-363f4f3fd4f3" providerId="ADAL" clId="{D5FB0607-D7F7-4383-BDF4-B040FF9B7FE2}" dt="2021-12-02T09:56:23.183" v="2"/>
        <pc:sldMkLst>
          <pc:docMk/>
          <pc:sldMk cId="2543690542" sldId="309"/>
        </pc:sldMkLst>
        <pc:spChg chg="add mod">
          <ac:chgData name="William" userId="37b73424-c081-4fc2-b1af-363f4f3fd4f3" providerId="ADAL" clId="{D5FB0607-D7F7-4383-BDF4-B040FF9B7FE2}" dt="2021-12-02T09:56:23.183" v="2"/>
          <ac:spMkLst>
            <pc:docMk/>
            <pc:sldMk cId="2543690542" sldId="309"/>
            <ac:spMk id="5" creationId="{7EAC8CA9-AD28-464E-B27C-B9083378716E}"/>
          </ac:spMkLst>
        </pc:spChg>
      </pc:sldChg>
      <pc:sldChg chg="addSp modSp">
        <pc:chgData name="William" userId="37b73424-c081-4fc2-b1af-363f4f3fd4f3" providerId="ADAL" clId="{D5FB0607-D7F7-4383-BDF4-B040FF9B7FE2}" dt="2021-12-02T09:56:28.610" v="5"/>
        <pc:sldMkLst>
          <pc:docMk/>
          <pc:sldMk cId="1468313683" sldId="310"/>
        </pc:sldMkLst>
        <pc:spChg chg="add mod">
          <ac:chgData name="William" userId="37b73424-c081-4fc2-b1af-363f4f3fd4f3" providerId="ADAL" clId="{D5FB0607-D7F7-4383-BDF4-B040FF9B7FE2}" dt="2021-12-02T09:56:28.610" v="5"/>
          <ac:spMkLst>
            <pc:docMk/>
            <pc:sldMk cId="1468313683" sldId="310"/>
            <ac:spMk id="6" creationId="{37822FF3-7705-4110-8832-8B18B3360A40}"/>
          </ac:spMkLst>
        </pc:spChg>
      </pc:sldChg>
      <pc:sldChg chg="addSp modSp">
        <pc:chgData name="William" userId="37b73424-c081-4fc2-b1af-363f4f3fd4f3" providerId="ADAL" clId="{D5FB0607-D7F7-4383-BDF4-B040FF9B7FE2}" dt="2021-12-02T09:56:27.005" v="4"/>
        <pc:sldMkLst>
          <pc:docMk/>
          <pc:sldMk cId="773548761" sldId="320"/>
        </pc:sldMkLst>
        <pc:spChg chg="add mod">
          <ac:chgData name="William" userId="37b73424-c081-4fc2-b1af-363f4f3fd4f3" providerId="ADAL" clId="{D5FB0607-D7F7-4383-BDF4-B040FF9B7FE2}" dt="2021-12-02T09:56:27.005" v="4"/>
          <ac:spMkLst>
            <pc:docMk/>
            <pc:sldMk cId="773548761" sldId="320"/>
            <ac:spMk id="5" creationId="{1C8A3C6E-4EA6-4C71-8954-84FDAF5D8A92}"/>
          </ac:spMkLst>
        </pc:spChg>
      </pc:sldChg>
      <pc:sldChg chg="addSp modSp">
        <pc:chgData name="William" userId="37b73424-c081-4fc2-b1af-363f4f3fd4f3" providerId="ADAL" clId="{D5FB0607-D7F7-4383-BDF4-B040FF9B7FE2}" dt="2021-12-02T10:16:49.102" v="9"/>
        <pc:sldMkLst>
          <pc:docMk/>
          <pc:sldMk cId="4286189283" sldId="342"/>
        </pc:sldMkLst>
        <pc:spChg chg="add mod">
          <ac:chgData name="William" userId="37b73424-c081-4fc2-b1af-363f4f3fd4f3" providerId="ADAL" clId="{D5FB0607-D7F7-4383-BDF4-B040FF9B7FE2}" dt="2021-12-02T09:56:30.414" v="6"/>
          <ac:spMkLst>
            <pc:docMk/>
            <pc:sldMk cId="4286189283" sldId="342"/>
            <ac:spMk id="7" creationId="{A9AF2E5B-1517-4963-B423-0531D14E729E}"/>
          </ac:spMkLst>
        </pc:spChg>
        <pc:spChg chg="add mod">
          <ac:chgData name="William" userId="37b73424-c081-4fc2-b1af-363f4f3fd4f3" providerId="ADAL" clId="{D5FB0607-D7F7-4383-BDF4-B040FF9B7FE2}" dt="2021-12-02T10:16:49.102" v="9"/>
          <ac:spMkLst>
            <pc:docMk/>
            <pc:sldMk cId="4286189283" sldId="342"/>
            <ac:spMk id="8" creationId="{879EB04E-8135-4BFC-A239-22238465B23A}"/>
          </ac:spMkLst>
        </pc:spChg>
      </pc:sldChg>
      <pc:sldChg chg="add del">
        <pc:chgData name="William" userId="37b73424-c081-4fc2-b1af-363f4f3fd4f3" providerId="ADAL" clId="{D5FB0607-D7F7-4383-BDF4-B040FF9B7FE2}" dt="2021-12-02T09:52:44.230" v="1"/>
        <pc:sldMkLst>
          <pc:docMk/>
          <pc:sldMk cId="2074627461" sldId="350"/>
        </pc:sldMkLst>
      </pc:sldChg>
    </pc:docChg>
  </pc:docChgLst>
  <pc:docChgLst>
    <pc:chgData name="William Grey" userId="37b73424-c081-4fc2-b1af-363f4f3fd4f3" providerId="ADAL" clId="{D5871F30-4D8C-4183-8A4A-71D7CA77944A}"/>
    <pc:docChg chg="undo custSel addSld modSld">
      <pc:chgData name="William Grey" userId="37b73424-c081-4fc2-b1af-363f4f3fd4f3" providerId="ADAL" clId="{D5871F30-4D8C-4183-8A4A-71D7CA77944A}" dt="2022-11-23T11:24:03.995" v="554" actId="2711"/>
      <pc:docMkLst>
        <pc:docMk/>
      </pc:docMkLst>
      <pc:sldChg chg="addSp modSp mod">
        <pc:chgData name="William Grey" userId="37b73424-c081-4fc2-b1af-363f4f3fd4f3" providerId="ADAL" clId="{D5871F30-4D8C-4183-8A4A-71D7CA77944A}" dt="2022-11-23T11:24:03.995" v="554" actId="2711"/>
        <pc:sldMkLst>
          <pc:docMk/>
          <pc:sldMk cId="3925521692" sldId="301"/>
        </pc:sldMkLst>
        <pc:spChg chg="mod">
          <ac:chgData name="William Grey" userId="37b73424-c081-4fc2-b1af-363f4f3fd4f3" providerId="ADAL" clId="{D5871F30-4D8C-4183-8A4A-71D7CA77944A}" dt="2022-11-23T11:24:03.995" v="554" actId="2711"/>
          <ac:spMkLst>
            <pc:docMk/>
            <pc:sldMk cId="3925521692" sldId="301"/>
            <ac:spMk id="3" creationId="{7997137C-31AC-458E-ACF9-2151A6D85B06}"/>
          </ac:spMkLst>
        </pc:spChg>
        <pc:picChg chg="add mod">
          <ac:chgData name="William Grey" userId="37b73424-c081-4fc2-b1af-363f4f3fd4f3" providerId="ADAL" clId="{D5871F30-4D8C-4183-8A4A-71D7CA77944A}" dt="2022-11-22T09:46:02.159" v="447" actId="1076"/>
          <ac:picMkLst>
            <pc:docMk/>
            <pc:sldMk cId="3925521692" sldId="301"/>
            <ac:picMk id="5" creationId="{E2D95ABB-0B4F-40E4-B716-630EE142CB83}"/>
          </ac:picMkLst>
        </pc:picChg>
      </pc:sldChg>
      <pc:sldChg chg="modSp mod">
        <pc:chgData name="William Grey" userId="37b73424-c081-4fc2-b1af-363f4f3fd4f3" providerId="ADAL" clId="{D5871F30-4D8C-4183-8A4A-71D7CA77944A}" dt="2022-11-22T09:50:50.820" v="448" actId="20577"/>
        <pc:sldMkLst>
          <pc:docMk/>
          <pc:sldMk cId="2782566306" sldId="306"/>
        </pc:sldMkLst>
        <pc:spChg chg="mod">
          <ac:chgData name="William Grey" userId="37b73424-c081-4fc2-b1af-363f4f3fd4f3" providerId="ADAL" clId="{D5871F30-4D8C-4183-8A4A-71D7CA77944A}" dt="2022-11-22T09:50:50.820" v="448" actId="20577"/>
          <ac:spMkLst>
            <pc:docMk/>
            <pc:sldMk cId="2782566306" sldId="306"/>
            <ac:spMk id="8" creationId="{CFB99302-D251-4290-96F4-11C5E09B22D8}"/>
          </ac:spMkLst>
        </pc:spChg>
      </pc:sldChg>
      <pc:sldChg chg="modSp mod">
        <pc:chgData name="William Grey" userId="37b73424-c081-4fc2-b1af-363f4f3fd4f3" providerId="ADAL" clId="{D5871F30-4D8C-4183-8A4A-71D7CA77944A}" dt="2022-11-22T10:17:16.355" v="454" actId="20577"/>
        <pc:sldMkLst>
          <pc:docMk/>
          <pc:sldMk cId="1204452070" sldId="312"/>
        </pc:sldMkLst>
        <pc:spChg chg="mod">
          <ac:chgData name="William Grey" userId="37b73424-c081-4fc2-b1af-363f4f3fd4f3" providerId="ADAL" clId="{D5871F30-4D8C-4183-8A4A-71D7CA77944A}" dt="2022-11-22T10:17:16.355" v="454" actId="20577"/>
          <ac:spMkLst>
            <pc:docMk/>
            <pc:sldMk cId="1204452070" sldId="312"/>
            <ac:spMk id="3" creationId="{8CA92DA0-1CBB-4846-A812-9B8C10FC2237}"/>
          </ac:spMkLst>
        </pc:spChg>
      </pc:sldChg>
      <pc:sldChg chg="modSp mod">
        <pc:chgData name="William Grey" userId="37b73424-c081-4fc2-b1af-363f4f3fd4f3" providerId="ADAL" clId="{D5871F30-4D8C-4183-8A4A-71D7CA77944A}" dt="2022-11-22T09:44:05.407" v="440" actId="207"/>
        <pc:sldMkLst>
          <pc:docMk/>
          <pc:sldMk cId="1459337972" sldId="357"/>
        </pc:sldMkLst>
        <pc:graphicFrameChg chg="modGraphic">
          <ac:chgData name="William Grey" userId="37b73424-c081-4fc2-b1af-363f4f3fd4f3" providerId="ADAL" clId="{D5871F30-4D8C-4183-8A4A-71D7CA77944A}" dt="2022-11-22T09:44:05.407" v="440" actId="207"/>
          <ac:graphicFrameMkLst>
            <pc:docMk/>
            <pc:sldMk cId="1459337972" sldId="357"/>
            <ac:graphicFrameMk id="7" creationId="{546BFEE1-946E-4942-B550-B9B24D885DFF}"/>
          </ac:graphicFrameMkLst>
        </pc:graphicFrameChg>
      </pc:sldChg>
      <pc:sldChg chg="modSp mod">
        <pc:chgData name="William Grey" userId="37b73424-c081-4fc2-b1af-363f4f3fd4f3" providerId="ADAL" clId="{D5871F30-4D8C-4183-8A4A-71D7CA77944A}" dt="2022-11-23T11:03:17.150" v="457" actId="20577"/>
        <pc:sldMkLst>
          <pc:docMk/>
          <pc:sldMk cId="812376048" sldId="359"/>
        </pc:sldMkLst>
        <pc:spChg chg="mod">
          <ac:chgData name="William Grey" userId="37b73424-c081-4fc2-b1af-363f4f3fd4f3" providerId="ADAL" clId="{D5871F30-4D8C-4183-8A4A-71D7CA77944A}" dt="2022-11-23T11:03:17.150" v="457" actId="20577"/>
          <ac:spMkLst>
            <pc:docMk/>
            <pc:sldMk cId="812376048" sldId="35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D5871F30-4D8C-4183-8A4A-71D7CA77944A}" dt="2022-11-22T09:33:55.418" v="411" actId="20577"/>
        <pc:sldMkLst>
          <pc:docMk/>
          <pc:sldMk cId="2684987463" sldId="363"/>
        </pc:sldMkLst>
        <pc:spChg chg="mod">
          <ac:chgData name="William Grey" userId="37b73424-c081-4fc2-b1af-363f4f3fd4f3" providerId="ADAL" clId="{D5871F30-4D8C-4183-8A4A-71D7CA77944A}" dt="2022-11-22T09:33:55.418" v="411" actId="20577"/>
          <ac:spMkLst>
            <pc:docMk/>
            <pc:sldMk cId="2684987463" sldId="363"/>
            <ac:spMk id="7" creationId="{18A4FA89-DFF2-4075-AFFA-D3C9383F5F50}"/>
          </ac:spMkLst>
        </pc:spChg>
        <pc:graphicFrameChg chg="mod">
          <ac:chgData name="William Grey" userId="37b73424-c081-4fc2-b1af-363f4f3fd4f3" providerId="ADAL" clId="{D5871F30-4D8C-4183-8A4A-71D7CA77944A}" dt="2022-11-22T09:19:30.042" v="29" actId="1076"/>
          <ac:graphicFrameMkLst>
            <pc:docMk/>
            <pc:sldMk cId="2684987463" sldId="363"/>
            <ac:graphicFrameMk id="4" creationId="{AF240F1D-7975-4EEC-B507-99C7776927D5}"/>
          </ac:graphicFrameMkLst>
        </pc:graphicFrameChg>
      </pc:sldChg>
      <pc:sldChg chg="addSp delSp modSp new mod">
        <pc:chgData name="William Grey" userId="37b73424-c081-4fc2-b1af-363f4f3fd4f3" providerId="ADAL" clId="{D5871F30-4D8C-4183-8A4A-71D7CA77944A}" dt="2022-11-23T11:01:01.567" v="456"/>
        <pc:sldMkLst>
          <pc:docMk/>
          <pc:sldMk cId="1942446902" sldId="365"/>
        </pc:sldMkLst>
        <pc:spChg chg="mod">
          <ac:chgData name="William Grey" userId="37b73424-c081-4fc2-b1af-363f4f3fd4f3" providerId="ADAL" clId="{D5871F30-4D8C-4183-8A4A-71D7CA77944A}" dt="2022-11-22T09:21:06.260" v="112" actId="20577"/>
          <ac:spMkLst>
            <pc:docMk/>
            <pc:sldMk cId="1942446902" sldId="365"/>
            <ac:spMk id="2" creationId="{031EED82-6998-4D74-9674-CD2913F305BB}"/>
          </ac:spMkLst>
        </pc:spChg>
        <pc:spChg chg="mod">
          <ac:chgData name="William Grey" userId="37b73424-c081-4fc2-b1af-363f4f3fd4f3" providerId="ADAL" clId="{D5871F30-4D8C-4183-8A4A-71D7CA77944A}" dt="2022-11-23T11:01:01.567" v="456"/>
          <ac:spMkLst>
            <pc:docMk/>
            <pc:sldMk cId="1942446902" sldId="365"/>
            <ac:spMk id="3" creationId="{5A07FD4E-3EDB-42AA-B93F-74F9E43C3C8D}"/>
          </ac:spMkLst>
        </pc:spChg>
        <pc:picChg chg="add del mod">
          <ac:chgData name="William Grey" userId="37b73424-c081-4fc2-b1af-363f4f3fd4f3" providerId="ADAL" clId="{D5871F30-4D8C-4183-8A4A-71D7CA77944A}" dt="2022-11-22T09:23:25.976" v="260" actId="21"/>
          <ac:picMkLst>
            <pc:docMk/>
            <pc:sldMk cId="1942446902" sldId="365"/>
            <ac:picMk id="5" creationId="{27A20063-CEE5-48DA-984D-6C68E18430BA}"/>
          </ac:picMkLst>
        </pc:picChg>
      </pc:sldChg>
      <pc:sldChg chg="addSp delSp modSp new mod">
        <pc:chgData name="William Grey" userId="37b73424-c081-4fc2-b1af-363f4f3fd4f3" providerId="ADAL" clId="{D5871F30-4D8C-4183-8A4A-71D7CA77944A}" dt="2022-11-22T09:28:18.626" v="317" actId="20577"/>
        <pc:sldMkLst>
          <pc:docMk/>
          <pc:sldMk cId="2948370921" sldId="366"/>
        </pc:sldMkLst>
        <pc:spChg chg="mod">
          <ac:chgData name="William Grey" userId="37b73424-c081-4fc2-b1af-363f4f3fd4f3" providerId="ADAL" clId="{D5871F30-4D8C-4183-8A4A-71D7CA77944A}" dt="2022-11-22T09:28:18.626" v="317" actId="20577"/>
          <ac:spMkLst>
            <pc:docMk/>
            <pc:sldMk cId="2948370921" sldId="366"/>
            <ac:spMk id="2" creationId="{5A42A055-C591-4C20-AE0A-BC5FEB1FA051}"/>
          </ac:spMkLst>
        </pc:spChg>
        <pc:picChg chg="add del mod">
          <ac:chgData name="William Grey" userId="37b73424-c081-4fc2-b1af-363f4f3fd4f3" providerId="ADAL" clId="{D5871F30-4D8C-4183-8A4A-71D7CA77944A}" dt="2022-11-22T09:27:48.018" v="266" actId="478"/>
          <ac:picMkLst>
            <pc:docMk/>
            <pc:sldMk cId="2948370921" sldId="366"/>
            <ac:picMk id="4" creationId="{81D74038-D863-4638-A23C-A94989E4ED30}"/>
          </ac:picMkLst>
        </pc:picChg>
        <pc:picChg chg="add mod">
          <ac:chgData name="William Grey" userId="37b73424-c081-4fc2-b1af-363f4f3fd4f3" providerId="ADAL" clId="{D5871F30-4D8C-4183-8A4A-71D7CA77944A}" dt="2022-11-22T09:27:55.470" v="270" actId="1076"/>
          <ac:picMkLst>
            <pc:docMk/>
            <pc:sldMk cId="2948370921" sldId="366"/>
            <ac:picMk id="6" creationId="{6E1C84AB-3392-4F21-A401-0FD1B781CE82}"/>
          </ac:picMkLst>
        </pc:picChg>
      </pc:sldChg>
      <pc:sldChg chg="addSp modSp new mod">
        <pc:chgData name="William Grey" userId="37b73424-c081-4fc2-b1af-363f4f3fd4f3" providerId="ADAL" clId="{D5871F30-4D8C-4183-8A4A-71D7CA77944A}" dt="2022-11-22T09:40:19.233" v="439" actId="20577"/>
        <pc:sldMkLst>
          <pc:docMk/>
          <pc:sldMk cId="220856865" sldId="367"/>
        </pc:sldMkLst>
        <pc:spChg chg="mod">
          <ac:chgData name="William Grey" userId="37b73424-c081-4fc2-b1af-363f4f3fd4f3" providerId="ADAL" clId="{D5871F30-4D8C-4183-8A4A-71D7CA77944A}" dt="2022-11-22T09:40:19.233" v="439" actId="20577"/>
          <ac:spMkLst>
            <pc:docMk/>
            <pc:sldMk cId="220856865" sldId="367"/>
            <ac:spMk id="2" creationId="{0C26EBAD-FE82-4955-940D-7C2089B713E1}"/>
          </ac:spMkLst>
        </pc:spChg>
        <pc:picChg chg="add mod">
          <ac:chgData name="William Grey" userId="37b73424-c081-4fc2-b1af-363f4f3fd4f3" providerId="ADAL" clId="{D5871F30-4D8C-4183-8A4A-71D7CA77944A}" dt="2022-11-22T09:39:49.765" v="416" actId="1076"/>
          <ac:picMkLst>
            <pc:docMk/>
            <pc:sldMk cId="220856865" sldId="367"/>
            <ac:picMk id="5" creationId="{C53C8942-9B41-4F8F-B189-704541D05FE7}"/>
          </ac:picMkLst>
        </pc:picChg>
      </pc:sldChg>
    </pc:docChg>
  </pc:docChgLst>
  <pc:docChgLst>
    <pc:chgData name="William Grey" userId="37b73424-c081-4fc2-b1af-363f4f3fd4f3" providerId="ADAL" clId="{8471F95D-576D-4334-9E2C-2EDF0D1F7CD6}"/>
    <pc:docChg chg="delSld">
      <pc:chgData name="William Grey" userId="37b73424-c081-4fc2-b1af-363f4f3fd4f3" providerId="ADAL" clId="{8471F95D-576D-4334-9E2C-2EDF0D1F7CD6}" dt="2020-08-22T22:36:39.330" v="22" actId="47"/>
      <pc:docMkLst>
        <pc:docMk/>
      </pc:docMkLst>
      <pc:sldChg chg="del">
        <pc:chgData name="William Grey" userId="37b73424-c081-4fc2-b1af-363f4f3fd4f3" providerId="ADAL" clId="{8471F95D-576D-4334-9E2C-2EDF0D1F7CD6}" dt="2020-08-22T22:36:28.926" v="13" actId="47"/>
        <pc:sldMkLst>
          <pc:docMk/>
          <pc:sldMk cId="2098386099" sldId="300"/>
        </pc:sldMkLst>
      </pc:sldChg>
      <pc:sldChg chg="del">
        <pc:chgData name="William Grey" userId="37b73424-c081-4fc2-b1af-363f4f3fd4f3" providerId="ADAL" clId="{8471F95D-576D-4334-9E2C-2EDF0D1F7CD6}" dt="2020-08-22T22:36:26.302" v="9" actId="47"/>
        <pc:sldMkLst>
          <pc:docMk/>
          <pc:sldMk cId="2717999535" sldId="301"/>
        </pc:sldMkLst>
      </pc:sldChg>
      <pc:sldChg chg="del">
        <pc:chgData name="William Grey" userId="37b73424-c081-4fc2-b1af-363f4f3fd4f3" providerId="ADAL" clId="{8471F95D-576D-4334-9E2C-2EDF0D1F7CD6}" dt="2020-08-22T22:36:25.536" v="6" actId="47"/>
        <pc:sldMkLst>
          <pc:docMk/>
          <pc:sldMk cId="1784021127" sldId="302"/>
        </pc:sldMkLst>
      </pc:sldChg>
      <pc:sldChg chg="del">
        <pc:chgData name="William Grey" userId="37b73424-c081-4fc2-b1af-363f4f3fd4f3" providerId="ADAL" clId="{8471F95D-576D-4334-9E2C-2EDF0D1F7CD6}" dt="2020-08-22T22:36:24.724" v="2" actId="47"/>
        <pc:sldMkLst>
          <pc:docMk/>
          <pc:sldMk cId="3288208000" sldId="305"/>
        </pc:sldMkLst>
      </pc:sldChg>
      <pc:sldChg chg="del">
        <pc:chgData name="William Grey" userId="37b73424-c081-4fc2-b1af-363f4f3fd4f3" providerId="ADAL" clId="{8471F95D-576D-4334-9E2C-2EDF0D1F7CD6}" dt="2020-08-22T22:36:25.161" v="4" actId="47"/>
        <pc:sldMkLst>
          <pc:docMk/>
          <pc:sldMk cId="2536509941" sldId="313"/>
        </pc:sldMkLst>
      </pc:sldChg>
      <pc:sldChg chg="del">
        <pc:chgData name="William Grey" userId="37b73424-c081-4fc2-b1af-363f4f3fd4f3" providerId="ADAL" clId="{8471F95D-576D-4334-9E2C-2EDF0D1F7CD6}" dt="2020-08-22T22:36:26.067" v="8" actId="47"/>
        <pc:sldMkLst>
          <pc:docMk/>
          <pc:sldMk cId="4246819694" sldId="318"/>
        </pc:sldMkLst>
      </pc:sldChg>
      <pc:sldChg chg="del">
        <pc:chgData name="William Grey" userId="37b73424-c081-4fc2-b1af-363f4f3fd4f3" providerId="ADAL" clId="{8471F95D-576D-4334-9E2C-2EDF0D1F7CD6}" dt="2020-08-22T22:36:25.349" v="5" actId="47"/>
        <pc:sldMkLst>
          <pc:docMk/>
          <pc:sldMk cId="326653989" sldId="322"/>
        </pc:sldMkLst>
      </pc:sldChg>
      <pc:sldChg chg="del">
        <pc:chgData name="William Grey" userId="37b73424-c081-4fc2-b1af-363f4f3fd4f3" providerId="ADAL" clId="{8471F95D-576D-4334-9E2C-2EDF0D1F7CD6}" dt="2020-08-22T22:36:23.927" v="0" actId="47"/>
        <pc:sldMkLst>
          <pc:docMk/>
          <pc:sldMk cId="2660964822" sldId="323"/>
        </pc:sldMkLst>
      </pc:sldChg>
      <pc:sldChg chg="del">
        <pc:chgData name="William Grey" userId="37b73424-c081-4fc2-b1af-363f4f3fd4f3" providerId="ADAL" clId="{8471F95D-576D-4334-9E2C-2EDF0D1F7CD6}" dt="2020-08-22T22:36:24.927" v="3" actId="47"/>
        <pc:sldMkLst>
          <pc:docMk/>
          <pc:sldMk cId="3741258603" sldId="325"/>
        </pc:sldMkLst>
      </pc:sldChg>
      <pc:sldChg chg="del">
        <pc:chgData name="William Grey" userId="37b73424-c081-4fc2-b1af-363f4f3fd4f3" providerId="ADAL" clId="{8471F95D-576D-4334-9E2C-2EDF0D1F7CD6}" dt="2020-08-22T22:36:33.737" v="18" actId="47"/>
        <pc:sldMkLst>
          <pc:docMk/>
          <pc:sldMk cId="1583134688" sldId="328"/>
        </pc:sldMkLst>
      </pc:sldChg>
      <pc:sldChg chg="del">
        <pc:chgData name="William Grey" userId="37b73424-c081-4fc2-b1af-363f4f3fd4f3" providerId="ADAL" clId="{8471F95D-576D-4334-9E2C-2EDF0D1F7CD6}" dt="2020-08-22T22:36:31.707" v="16" actId="47"/>
        <pc:sldMkLst>
          <pc:docMk/>
          <pc:sldMk cId="1909148872" sldId="329"/>
        </pc:sldMkLst>
      </pc:sldChg>
      <pc:sldChg chg="del">
        <pc:chgData name="William Grey" userId="37b73424-c081-4fc2-b1af-363f4f3fd4f3" providerId="ADAL" clId="{8471F95D-576D-4334-9E2C-2EDF0D1F7CD6}" dt="2020-08-22T22:36:32.550" v="17" actId="47"/>
        <pc:sldMkLst>
          <pc:docMk/>
          <pc:sldMk cId="2623589385" sldId="330"/>
        </pc:sldMkLst>
      </pc:sldChg>
      <pc:sldChg chg="del">
        <pc:chgData name="William Grey" userId="37b73424-c081-4fc2-b1af-363f4f3fd4f3" providerId="ADAL" clId="{8471F95D-576D-4334-9E2C-2EDF0D1F7CD6}" dt="2020-08-22T22:36:31.363" v="15" actId="47"/>
        <pc:sldMkLst>
          <pc:docMk/>
          <pc:sldMk cId="387740170" sldId="331"/>
        </pc:sldMkLst>
      </pc:sldChg>
      <pc:sldChg chg="del">
        <pc:chgData name="William Grey" userId="37b73424-c081-4fc2-b1af-363f4f3fd4f3" providerId="ADAL" clId="{8471F95D-576D-4334-9E2C-2EDF0D1F7CD6}" dt="2020-08-22T22:36:27.942" v="12" actId="47"/>
        <pc:sldMkLst>
          <pc:docMk/>
          <pc:sldMk cId="1511715879" sldId="333"/>
        </pc:sldMkLst>
      </pc:sldChg>
      <pc:sldChg chg="del">
        <pc:chgData name="William Grey" userId="37b73424-c081-4fc2-b1af-363f4f3fd4f3" providerId="ADAL" clId="{8471F95D-576D-4334-9E2C-2EDF0D1F7CD6}" dt="2020-08-22T22:36:26.942" v="11" actId="47"/>
        <pc:sldMkLst>
          <pc:docMk/>
          <pc:sldMk cId="3643814478" sldId="335"/>
        </pc:sldMkLst>
      </pc:sldChg>
      <pc:sldChg chg="del">
        <pc:chgData name="William Grey" userId="37b73424-c081-4fc2-b1af-363f4f3fd4f3" providerId="ADAL" clId="{8471F95D-576D-4334-9E2C-2EDF0D1F7CD6}" dt="2020-08-22T22:36:35.112" v="19" actId="47"/>
        <pc:sldMkLst>
          <pc:docMk/>
          <pc:sldMk cId="3982252488" sldId="338"/>
        </pc:sldMkLst>
      </pc:sldChg>
      <pc:sldChg chg="del">
        <pc:chgData name="William Grey" userId="37b73424-c081-4fc2-b1af-363f4f3fd4f3" providerId="ADAL" clId="{8471F95D-576D-4334-9E2C-2EDF0D1F7CD6}" dt="2020-08-22T22:36:30.191" v="14" actId="47"/>
        <pc:sldMkLst>
          <pc:docMk/>
          <pc:sldMk cId="1167634800" sldId="339"/>
        </pc:sldMkLst>
      </pc:sldChg>
      <pc:sldChg chg="del">
        <pc:chgData name="William Grey" userId="37b73424-c081-4fc2-b1af-363f4f3fd4f3" providerId="ADAL" clId="{8471F95D-576D-4334-9E2C-2EDF0D1F7CD6}" dt="2020-08-22T22:36:26.614" v="10" actId="47"/>
        <pc:sldMkLst>
          <pc:docMk/>
          <pc:sldMk cId="565118205" sldId="340"/>
        </pc:sldMkLst>
      </pc:sldChg>
      <pc:sldChg chg="del">
        <pc:chgData name="William Grey" userId="37b73424-c081-4fc2-b1af-363f4f3fd4f3" providerId="ADAL" clId="{8471F95D-576D-4334-9E2C-2EDF0D1F7CD6}" dt="2020-08-22T22:36:25.786" v="7" actId="47"/>
        <pc:sldMkLst>
          <pc:docMk/>
          <pc:sldMk cId="4238089336" sldId="341"/>
        </pc:sldMkLst>
      </pc:sldChg>
      <pc:sldChg chg="del">
        <pc:chgData name="William Grey" userId="37b73424-c081-4fc2-b1af-363f4f3fd4f3" providerId="ADAL" clId="{8471F95D-576D-4334-9E2C-2EDF0D1F7CD6}" dt="2020-08-22T22:36:39.330" v="22" actId="47"/>
        <pc:sldMkLst>
          <pc:docMk/>
          <pc:sldMk cId="1673557453" sldId="346"/>
        </pc:sldMkLst>
      </pc:sldChg>
      <pc:sldChg chg="del">
        <pc:chgData name="William Grey" userId="37b73424-c081-4fc2-b1af-363f4f3fd4f3" providerId="ADAL" clId="{8471F95D-576D-4334-9E2C-2EDF0D1F7CD6}" dt="2020-08-22T22:36:38.252" v="21" actId="47"/>
        <pc:sldMkLst>
          <pc:docMk/>
          <pc:sldMk cId="1181321259" sldId="347"/>
        </pc:sldMkLst>
      </pc:sldChg>
      <pc:sldChg chg="del">
        <pc:chgData name="William Grey" userId="37b73424-c081-4fc2-b1af-363f4f3fd4f3" providerId="ADAL" clId="{8471F95D-576D-4334-9E2C-2EDF0D1F7CD6}" dt="2020-08-22T22:36:36.534" v="20" actId="47"/>
        <pc:sldMkLst>
          <pc:docMk/>
          <pc:sldMk cId="2833156565" sldId="348"/>
        </pc:sldMkLst>
      </pc:sldChg>
      <pc:sldChg chg="del">
        <pc:chgData name="William Grey" userId="37b73424-c081-4fc2-b1af-363f4f3fd4f3" providerId="ADAL" clId="{8471F95D-576D-4334-9E2C-2EDF0D1F7CD6}" dt="2020-08-22T22:36:24.365" v="1" actId="47"/>
        <pc:sldMkLst>
          <pc:docMk/>
          <pc:sldMk cId="1651106624" sldId="349"/>
        </pc:sldMkLst>
      </pc:sldChg>
    </pc:docChg>
  </pc:docChgLst>
  <pc:docChgLst>
    <pc:chgData name="William Grey" userId="37b73424-c081-4fc2-b1af-363f4f3fd4f3" providerId="ADAL" clId="{BC8C3955-B9B9-410B-AB1C-2451B1BAB9FE}"/>
    <pc:docChg chg="custSel addSld delSld modSld sldOrd">
      <pc:chgData name="William Grey" userId="37b73424-c081-4fc2-b1af-363f4f3fd4f3" providerId="ADAL" clId="{BC8C3955-B9B9-410B-AB1C-2451B1BAB9FE}" dt="2020-08-24T21:54:51.865" v="219" actId="1076"/>
      <pc:docMkLst>
        <pc:docMk/>
      </pc:docMkLst>
      <pc:sldChg chg="modSp mod">
        <pc:chgData name="William Grey" userId="37b73424-c081-4fc2-b1af-363f4f3fd4f3" providerId="ADAL" clId="{BC8C3955-B9B9-410B-AB1C-2451B1BAB9FE}" dt="2020-08-23T09:21:02.173" v="68" actId="27636"/>
        <pc:sldMkLst>
          <pc:docMk/>
          <pc:sldMk cId="2782566306" sldId="306"/>
        </pc:sldMkLst>
        <pc:spChg chg="mod">
          <ac:chgData name="William Grey" userId="37b73424-c081-4fc2-b1af-363f4f3fd4f3" providerId="ADAL" clId="{BC8C3955-B9B9-410B-AB1C-2451B1BAB9FE}" dt="2020-08-23T09:21:02.173" v="68" actId="27636"/>
          <ac:spMkLst>
            <pc:docMk/>
            <pc:sldMk cId="2782566306" sldId="306"/>
            <ac:spMk id="8" creationId="{CFB99302-D251-4290-96F4-11C5E09B22D8}"/>
          </ac:spMkLst>
        </pc:spChg>
      </pc:sldChg>
      <pc:sldChg chg="modSp mod">
        <pc:chgData name="William Grey" userId="37b73424-c081-4fc2-b1af-363f4f3fd4f3" providerId="ADAL" clId="{BC8C3955-B9B9-410B-AB1C-2451B1BAB9FE}" dt="2020-08-23T19:39:36.032" v="102" actId="1076"/>
        <pc:sldMkLst>
          <pc:docMk/>
          <pc:sldMk cId="2801219432" sldId="307"/>
        </pc:sldMkLst>
        <pc:spChg chg="mod">
          <ac:chgData name="William Grey" userId="37b73424-c081-4fc2-b1af-363f4f3fd4f3" providerId="ADAL" clId="{BC8C3955-B9B9-410B-AB1C-2451B1BAB9FE}" dt="2020-08-23T19:39:31.134" v="101" actId="20577"/>
          <ac:spMkLst>
            <pc:docMk/>
            <pc:sldMk cId="2801219432" sldId="307"/>
            <ac:spMk id="3" creationId="{4971A6C3-9222-4D94-8B37-2DB46295186B}"/>
          </ac:spMkLst>
        </pc:spChg>
        <pc:graphicFrameChg chg="mod">
          <ac:chgData name="William Grey" userId="37b73424-c081-4fc2-b1af-363f4f3fd4f3" providerId="ADAL" clId="{BC8C3955-B9B9-410B-AB1C-2451B1BAB9FE}" dt="2020-08-23T19:39:36.032" v="102" actId="1076"/>
          <ac:graphicFrameMkLst>
            <pc:docMk/>
            <pc:sldMk cId="2801219432" sldId="307"/>
            <ac:graphicFrameMk id="5" creationId="{0BE16A9F-7F07-4766-B466-CB6CD01E39D0}"/>
          </ac:graphicFrameMkLst>
        </pc:graphicFrameChg>
      </pc:sldChg>
      <pc:sldChg chg="modSp mod">
        <pc:chgData name="William Grey" userId="37b73424-c081-4fc2-b1af-363f4f3fd4f3" providerId="ADAL" clId="{BC8C3955-B9B9-410B-AB1C-2451B1BAB9FE}" dt="2020-08-23T09:20:34.957" v="64" actId="27636"/>
        <pc:sldMkLst>
          <pc:docMk/>
          <pc:sldMk cId="2543690542" sldId="309"/>
        </pc:sldMkLst>
        <pc:spChg chg="mod">
          <ac:chgData name="William Grey" userId="37b73424-c081-4fc2-b1af-363f4f3fd4f3" providerId="ADAL" clId="{BC8C3955-B9B9-410B-AB1C-2451B1BAB9FE}" dt="2020-08-23T09:20:34.957" v="64" actId="27636"/>
          <ac:spMkLst>
            <pc:docMk/>
            <pc:sldMk cId="2543690542" sldId="309"/>
            <ac:spMk id="3" creationId="{0649E833-3891-4F97-92E3-5175D508C2D2}"/>
          </ac:spMkLst>
        </pc:spChg>
      </pc:sldChg>
      <pc:sldChg chg="modSp mod">
        <pc:chgData name="William Grey" userId="37b73424-c081-4fc2-b1af-363f4f3fd4f3" providerId="ADAL" clId="{BC8C3955-B9B9-410B-AB1C-2451B1BAB9FE}" dt="2020-08-24T21:54:51.865" v="219" actId="1076"/>
        <pc:sldMkLst>
          <pc:docMk/>
          <pc:sldMk cId="3552059002" sldId="336"/>
        </pc:sldMkLst>
        <pc:spChg chg="mod">
          <ac:chgData name="William Grey" userId="37b73424-c081-4fc2-b1af-363f4f3fd4f3" providerId="ADAL" clId="{BC8C3955-B9B9-410B-AB1C-2451B1BAB9FE}" dt="2020-08-24T21:54:51.865" v="219" actId="1076"/>
          <ac:spMkLst>
            <pc:docMk/>
            <pc:sldMk cId="3552059002" sldId="336"/>
            <ac:spMk id="10" creationId="{36CE32D3-0C04-47F4-BF00-C41AC0591176}"/>
          </ac:spMkLst>
        </pc:spChg>
        <pc:spChg chg="mod">
          <ac:chgData name="William Grey" userId="37b73424-c081-4fc2-b1af-363f4f3fd4f3" providerId="ADAL" clId="{BC8C3955-B9B9-410B-AB1C-2451B1BAB9FE}" dt="2020-08-24T21:54:37.259" v="217" actId="1076"/>
          <ac:spMkLst>
            <pc:docMk/>
            <pc:sldMk cId="3552059002" sldId="336"/>
            <ac:spMk id="11" creationId="{681640ED-C1D1-4893-98D6-C390DE4714BC}"/>
          </ac:spMkLst>
        </pc:spChg>
        <pc:graphicFrameChg chg="mod">
          <ac:chgData name="William Grey" userId="37b73424-c081-4fc2-b1af-363f4f3fd4f3" providerId="ADAL" clId="{BC8C3955-B9B9-410B-AB1C-2451B1BAB9FE}" dt="2020-08-24T21:54:45.335" v="218" actId="1076"/>
          <ac:graphicFrameMkLst>
            <pc:docMk/>
            <pc:sldMk cId="3552059002" sldId="336"/>
            <ac:graphicFrameMk id="5" creationId="{00000000-0000-0000-0000-000000000000}"/>
          </ac:graphicFrameMkLst>
        </pc:graphicFrameChg>
        <pc:graphicFrameChg chg="mod">
          <ac:chgData name="William Grey" userId="37b73424-c081-4fc2-b1af-363f4f3fd4f3" providerId="ADAL" clId="{BC8C3955-B9B9-410B-AB1C-2451B1BAB9FE}" dt="2020-08-24T21:54:34.541" v="216" actId="1076"/>
          <ac:graphicFrameMkLst>
            <pc:docMk/>
            <pc:sldMk cId="3552059002" sldId="336"/>
            <ac:graphicFrameMk id="9" creationId="{8EBBFA4F-BEC3-442F-A4AF-E8E0A2D27D47}"/>
          </ac:graphicFrameMkLst>
        </pc:graphicFrameChg>
      </pc:sldChg>
      <pc:sldChg chg="modSp mod">
        <pc:chgData name="William Grey" userId="37b73424-c081-4fc2-b1af-363f4f3fd4f3" providerId="ADAL" clId="{BC8C3955-B9B9-410B-AB1C-2451B1BAB9FE}" dt="2020-08-23T09:20:18.633" v="62" actId="27636"/>
        <pc:sldMkLst>
          <pc:docMk/>
          <pc:sldMk cId="3221634215" sldId="337"/>
        </pc:sldMkLst>
        <pc:spChg chg="mod">
          <ac:chgData name="William Grey" userId="37b73424-c081-4fc2-b1af-363f4f3fd4f3" providerId="ADAL" clId="{BC8C3955-B9B9-410B-AB1C-2451B1BAB9FE}" dt="2020-08-23T09:20:18.633" v="62" actId="27636"/>
          <ac:spMkLst>
            <pc:docMk/>
            <pc:sldMk cId="3221634215" sldId="337"/>
            <ac:spMk id="3" creationId="{BD861CDC-25C6-49D3-AC3C-80718A5FD022}"/>
          </ac:spMkLst>
        </pc:spChg>
      </pc:sldChg>
      <pc:sldChg chg="modSp mod">
        <pc:chgData name="William Grey" userId="37b73424-c081-4fc2-b1af-363f4f3fd4f3" providerId="ADAL" clId="{BC8C3955-B9B9-410B-AB1C-2451B1BAB9FE}" dt="2020-08-23T20:04:45.271" v="188" actId="20577"/>
        <pc:sldMkLst>
          <pc:docMk/>
          <pc:sldMk cId="4286189283" sldId="342"/>
        </pc:sldMkLst>
        <pc:spChg chg="mod">
          <ac:chgData name="William Grey" userId="37b73424-c081-4fc2-b1af-363f4f3fd4f3" providerId="ADAL" clId="{BC8C3955-B9B9-410B-AB1C-2451B1BAB9FE}" dt="2020-08-23T20:04:45.271" v="188" actId="20577"/>
          <ac:spMkLst>
            <pc:docMk/>
            <pc:sldMk cId="4286189283" sldId="342"/>
            <ac:spMk id="3" creationId="{0649E833-3891-4F97-92E3-5175D508C2D2}"/>
          </ac:spMkLst>
        </pc:spChg>
        <pc:graphicFrameChg chg="mod modGraphic">
          <ac:chgData name="William Grey" userId="37b73424-c081-4fc2-b1af-363f4f3fd4f3" providerId="ADAL" clId="{BC8C3955-B9B9-410B-AB1C-2451B1BAB9FE}" dt="2020-08-23T20:04:27.016" v="186" actId="1076"/>
          <ac:graphicFrameMkLst>
            <pc:docMk/>
            <pc:sldMk cId="4286189283" sldId="342"/>
            <ac:graphicFrameMk id="4" creationId="{083937F0-3A69-490D-BE26-C4287FC37AFC}"/>
          </ac:graphicFrameMkLst>
        </pc:graphicFrameChg>
        <pc:graphicFrameChg chg="mod">
          <ac:chgData name="William Grey" userId="37b73424-c081-4fc2-b1af-363f4f3fd4f3" providerId="ADAL" clId="{BC8C3955-B9B9-410B-AB1C-2451B1BAB9FE}" dt="2020-08-23T20:04:22.452" v="184" actId="1076"/>
          <ac:graphicFrameMkLst>
            <pc:docMk/>
            <pc:sldMk cId="4286189283" sldId="342"/>
            <ac:graphicFrameMk id="6" creationId="{FA03C6AE-44EE-4BDE-ADEC-5FBB174BCF75}"/>
          </ac:graphicFrameMkLst>
        </pc:graphicFrameChg>
      </pc:sldChg>
      <pc:sldChg chg="modSp mod">
        <pc:chgData name="William Grey" userId="37b73424-c081-4fc2-b1af-363f4f3fd4f3" providerId="ADAL" clId="{BC8C3955-B9B9-410B-AB1C-2451B1BAB9FE}" dt="2020-08-23T20:07:10.003" v="194" actId="20577"/>
        <pc:sldMkLst>
          <pc:docMk/>
          <pc:sldMk cId="1383309163" sldId="345"/>
        </pc:sldMkLst>
        <pc:spChg chg="mod">
          <ac:chgData name="William Grey" userId="37b73424-c081-4fc2-b1af-363f4f3fd4f3" providerId="ADAL" clId="{BC8C3955-B9B9-410B-AB1C-2451B1BAB9FE}" dt="2020-08-23T20:07:10.003" v="194" actId="20577"/>
          <ac:spMkLst>
            <pc:docMk/>
            <pc:sldMk cId="1383309163" sldId="345"/>
            <ac:spMk id="3" creationId="{B8C983B4-1C3E-459C-B3E9-9CE3B8DCA3AB}"/>
          </ac:spMkLst>
        </pc:spChg>
      </pc:sldChg>
      <pc:sldChg chg="new del">
        <pc:chgData name="William Grey" userId="37b73424-c081-4fc2-b1af-363f4f3fd4f3" providerId="ADAL" clId="{BC8C3955-B9B9-410B-AB1C-2451B1BAB9FE}" dt="2020-08-24T21:44:16.237" v="211" actId="47"/>
        <pc:sldMkLst>
          <pc:docMk/>
          <pc:sldMk cId="2139097309" sldId="346"/>
        </pc:sldMkLst>
      </pc:sldChg>
      <pc:sldChg chg="delSp modSp add mod ord">
        <pc:chgData name="William Grey" userId="37b73424-c081-4fc2-b1af-363f4f3fd4f3" providerId="ADAL" clId="{BC8C3955-B9B9-410B-AB1C-2451B1BAB9FE}" dt="2020-08-23T22:07:36.722" v="210"/>
        <pc:sldMkLst>
          <pc:docMk/>
          <pc:sldMk cId="2524305977" sldId="347"/>
        </pc:sldMkLst>
        <pc:spChg chg="mod">
          <ac:chgData name="William Grey" userId="37b73424-c081-4fc2-b1af-363f4f3fd4f3" providerId="ADAL" clId="{BC8C3955-B9B9-410B-AB1C-2451B1BAB9FE}" dt="2020-08-23T22:07:33.754" v="208" actId="20577"/>
          <ac:spMkLst>
            <pc:docMk/>
            <pc:sldMk cId="2524305977" sldId="347"/>
            <ac:spMk id="2" creationId="{00000000-0000-0000-0000-000000000000}"/>
          </ac:spMkLst>
        </pc:spChg>
        <pc:spChg chg="del">
          <ac:chgData name="William Grey" userId="37b73424-c081-4fc2-b1af-363f4f3fd4f3" providerId="ADAL" clId="{BC8C3955-B9B9-410B-AB1C-2451B1BAB9FE}" dt="2020-08-23T22:07:27.098" v="197" actId="478"/>
          <ac:spMkLst>
            <pc:docMk/>
            <pc:sldMk cId="2524305977" sldId="347"/>
            <ac:spMk id="13" creationId="{0E60CE7B-4C3C-42C8-9051-7B4FC40CCE53}"/>
          </ac:spMkLst>
        </pc:spChg>
      </pc:sldChg>
    </pc:docChg>
  </pc:docChgLst>
  <pc:docChgLst>
    <pc:chgData name="William Grey" userId="37b73424-c081-4fc2-b1af-363f4f3fd4f3" providerId="ADAL" clId="{ED90BAC4-854A-4A71-B268-6B0A453BE88E}"/>
    <pc:docChg chg="modSld">
      <pc:chgData name="William Grey" userId="37b73424-c081-4fc2-b1af-363f4f3fd4f3" providerId="ADAL" clId="{ED90BAC4-854A-4A71-B268-6B0A453BE88E}" dt="2021-06-23T11:10:21.175" v="43" actId="20577"/>
      <pc:docMkLst>
        <pc:docMk/>
      </pc:docMkLst>
      <pc:sldChg chg="modSp mod">
        <pc:chgData name="William Grey" userId="37b73424-c081-4fc2-b1af-363f4f3fd4f3" providerId="ADAL" clId="{ED90BAC4-854A-4A71-B268-6B0A453BE88E}" dt="2021-06-23T11:10:21.175" v="43" actId="20577"/>
        <pc:sldMkLst>
          <pc:docMk/>
          <pc:sldMk cId="3552059002" sldId="336"/>
        </pc:sldMkLst>
        <pc:spChg chg="mod">
          <ac:chgData name="William Grey" userId="37b73424-c081-4fc2-b1af-363f4f3fd4f3" providerId="ADAL" clId="{ED90BAC4-854A-4A71-B268-6B0A453BE88E}" dt="2021-06-23T11:10:21.175" v="43" actId="20577"/>
          <ac:spMkLst>
            <pc:docMk/>
            <pc:sldMk cId="3552059002" sldId="336"/>
            <ac:spMk id="13" creationId="{0E60CE7B-4C3C-42C8-9051-7B4FC40CCE5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697F0-F9D9-4499-AA93-95E5643C7305}" type="datetimeFigureOut">
              <a:rPr lang="en-PH" smtClean="0"/>
              <a:t>26/03/2025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41A174-E9D1-4986-8F39-121693DDB3C3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530547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41A174-E9D1-4986-8F39-121693DDB3C3}" type="slidenum">
              <a:rPr lang="en-PH" smtClean="0"/>
              <a:t>13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284081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41A174-E9D1-4986-8F39-121693DDB3C3}" type="slidenum">
              <a:rPr lang="en-PH" smtClean="0"/>
              <a:t>32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108202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2C0E1A9-697F-4782-9B16-760053D04580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49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344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774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672" y="71528"/>
            <a:ext cx="10515600" cy="66278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53135"/>
            <a:ext cx="10515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71B5E4-40D2-4804-9D37-D881D05E5EF4}"/>
              </a:ext>
            </a:extLst>
          </p:cNvPr>
          <p:cNvSpPr/>
          <p:nvPr userDrawn="1"/>
        </p:nvSpPr>
        <p:spPr>
          <a:xfrm>
            <a:off x="0" y="734309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869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13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err="1"/>
              <a:t>Clickto</a:t>
            </a:r>
            <a:r>
              <a:rPr lang="en-US" dirty="0"/>
              <a:t>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628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35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088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08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35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307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E9310CA8-1CDC-C103-ED77-6B83614950C2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7D353C-EC79-E40D-A516-A5131A0090F4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D55B43-1DC9-D2E9-FA13-50E8080D69EC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7284DD-AEA5-6ADC-D26E-16728E313E66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47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books.txt" TargetMode="External"/><Relationship Id="rId2" Type="http://schemas.openxmlformats.org/officeDocument/2006/relationships/hyperlink" Target="db/books.db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db/books.db" TargetMode="Externa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db/books.db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db/books.db" TargetMode="Externa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qliteonline.com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mailto:potato@gmail.com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atrustorg-my.sharepoint.com/personal/wgrey_combertonvc_org/Documents/CVC/KS4/GCSE/AQA-GCSE-CS-8525/8-databases/2-SQL-select-database/selection-task.docx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catrustorg-my.sharepoint.com/personal/wgrey_combertonvc_org/Documents/CVC/KS4/GCSE/AQA-GCSE-CS-8525/8-databases/2-SQL-select-database/selection-task.docx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db/books.db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AE5A2-3687-47EE-BE4F-E8670B14A8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Structured Query Language: Create Table, Insert, update and delete records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7DF638-5DD1-4566-BE2B-D87F8E8F2F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2387599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105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EED82-6998-4D74-9674-CD2913F30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DROP TABLE – Removing a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7FD4E-3EDB-42AA-B93F-74F9E43C3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174" y="113751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You will need to drop the table each time you create it if it already exists.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DROP</a:t>
            </a: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TABLE books;</a:t>
            </a:r>
            <a:endParaRPr lang="en-GB" dirty="0"/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or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DROP</a:t>
            </a:r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TABLE IF EXISTS books;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446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2A055-C591-4C20-AE0A-BC5FEB1FA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CREATE and DROP TABLE in </a:t>
            </a:r>
            <a:r>
              <a:rPr lang="en-GB" dirty="0" err="1"/>
              <a:t>sqliteonline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2FB6B-5CFB-4CE8-8718-E39E6D6C5D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1C84AB-3392-4F21-A401-0FD1B781CE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982" y="1253331"/>
            <a:ext cx="1085403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70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9BF39-F511-4577-89BD-D531C41C0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INSERT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61CDC-25C6-49D3-AC3C-80718A5FD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 add records to a database</a:t>
            </a:r>
          </a:p>
          <a:p>
            <a:endParaRPr lang="en-GB" dirty="0"/>
          </a:p>
          <a:p>
            <a:r>
              <a:rPr lang="en-GB" dirty="0"/>
              <a:t>Now that we have created table we need to insert values into the table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786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36DB-C619-4B6A-B6A8-DF68C61E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Sqlite</a:t>
            </a:r>
            <a:r>
              <a:rPr lang="en-GB" dirty="0"/>
              <a:t> online demonstration - INSERT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820A6-4800-48F8-9199-944897651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849" y="1531859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3773E9-1F93-AC4F-C5B0-400CB570C7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45" y="1161733"/>
            <a:ext cx="10821910" cy="453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8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Adding new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905" y="1296792"/>
            <a:ext cx="11818189" cy="516731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INSERT INTO is a commonly used command in SQL for adding new records to database tables. To insert all attributes for a table we can use: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table (field1,field2,…) VALUES(value1,value2,…)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The values correspond to the fields in the table </a:t>
            </a:r>
            <a:r>
              <a:rPr lang="en-GB" dirty="0" err="1">
                <a:cs typeface="Courier New" panose="02070309020205020404" pitchFamily="49" charset="0"/>
              </a:rPr>
              <a:t>i</a:t>
            </a:r>
            <a:r>
              <a:rPr lang="en-GB" dirty="0">
                <a:cs typeface="Courier New" panose="02070309020205020404" pitchFamily="49" charset="0"/>
              </a:rPr>
              <a:t>/e.: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Field 1: Book ID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Field 2: Title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Field 3: Author 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Field 4: </a:t>
            </a:r>
            <a:r>
              <a:rPr lang="en-GB" dirty="0" err="1"/>
              <a:t>YearPublished</a:t>
            </a:r>
            <a:endParaRPr lang="en-GB" dirty="0"/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Field 5: Publisher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Field 6: Genre</a:t>
            </a:r>
          </a:p>
          <a:p>
            <a:pPr marL="0" indent="0" fontAlgn="t">
              <a:lnSpc>
                <a:spcPct val="120000"/>
              </a:lnSpc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 fontAlgn="t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EXAMPLE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books 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title,author,year,publisher,genre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VALUES (‘Boy’, ‘Roald Dahl’, 1984, ‘Penguin’, ‘Autobiography’)</a:t>
            </a:r>
          </a:p>
        </p:txBody>
      </p:sp>
    </p:spTree>
    <p:extLst>
      <p:ext uri="{BB962C8B-B14F-4D97-AF65-F5344CB8AC3E}">
        <p14:creationId xmlns:p14="http://schemas.microsoft.com/office/powerpoint/2010/main" val="812376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Adding new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7729"/>
            <a:ext cx="10515600" cy="388585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</a:t>
            </a:r>
            <a:r>
              <a:rPr lang="en-GB" dirty="0"/>
              <a:t>is a commonly used command in SQL for adding new records to database tables. To insert all </a:t>
            </a:r>
            <a:r>
              <a:rPr lang="en-GB" dirty="0" err="1"/>
              <a:t>attibutes</a:t>
            </a:r>
            <a:r>
              <a:rPr lang="en-GB" dirty="0"/>
              <a:t> for a record without including the field names we can use: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books VALUES (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1,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’Harry Potter and the Order of the Phoenix’,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‘JK Rowling’,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2003,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‘Bloomsbury’,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‘Children’);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8E01E4F-7536-499A-993D-EFFA9619DA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6613389"/>
              </p:ext>
            </p:extLst>
          </p:nvPr>
        </p:nvGraphicFramePr>
        <p:xfrm>
          <a:off x="838200" y="5267007"/>
          <a:ext cx="10515600" cy="105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0722">
                  <a:extLst>
                    <a:ext uri="{9D8B030D-6E8A-4147-A177-3AD203B41FA5}">
                      <a16:colId xmlns:a16="http://schemas.microsoft.com/office/drawing/2014/main" val="2881071736"/>
                    </a:ext>
                  </a:extLst>
                </a:gridCol>
                <a:gridCol w="2534478">
                  <a:extLst>
                    <a:ext uri="{9D8B030D-6E8A-4147-A177-3AD203B41FA5}">
                      <a16:colId xmlns:a16="http://schemas.microsoft.com/office/drawing/2014/main" val="372732423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5520889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33529458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58530656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89477983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r>
                        <a:rPr lang="en-GB" b="1" err="1"/>
                        <a:t>BookID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Publisher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Genre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075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Harry Potter and the Order of the Phoenix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JK Rowling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2003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Bloomsbury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224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97823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Adding new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9388" y="1248850"/>
            <a:ext cx="10515600" cy="367220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However if we do not add values for some attributes we need to specify what attributes we are adding.  We will not be adding values for the attributes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publisher</a:t>
            </a:r>
            <a:r>
              <a:rPr lang="en-GB" dirty="0"/>
              <a:t> and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year</a:t>
            </a:r>
            <a:r>
              <a:rPr lang="en-GB" dirty="0"/>
              <a:t>.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books 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bookID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, title, author, genre) VALUES (1, ’Harry Potter and the Order of the Phoenix’, ‘JK Rowling’, ‘Children’);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0D161B28-AFDF-4415-9D6D-C308B6077B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1155271"/>
              </p:ext>
            </p:extLst>
          </p:nvPr>
        </p:nvGraphicFramePr>
        <p:xfrm>
          <a:off x="838200" y="5267007"/>
          <a:ext cx="10515600" cy="105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0722">
                  <a:extLst>
                    <a:ext uri="{9D8B030D-6E8A-4147-A177-3AD203B41FA5}">
                      <a16:colId xmlns:a16="http://schemas.microsoft.com/office/drawing/2014/main" val="2881071736"/>
                    </a:ext>
                  </a:extLst>
                </a:gridCol>
                <a:gridCol w="2534478">
                  <a:extLst>
                    <a:ext uri="{9D8B030D-6E8A-4147-A177-3AD203B41FA5}">
                      <a16:colId xmlns:a16="http://schemas.microsoft.com/office/drawing/2014/main" val="372732423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55208898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33529458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58530656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4289477983"/>
                    </a:ext>
                  </a:extLst>
                </a:gridCol>
              </a:tblGrid>
              <a:tr h="411480">
                <a:tc>
                  <a:txBody>
                    <a:bodyPr/>
                    <a:lstStyle/>
                    <a:p>
                      <a:r>
                        <a:rPr lang="en-GB" b="1" err="1"/>
                        <a:t>BookID</a:t>
                      </a:r>
                      <a:endParaRPr lang="en-GB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Publisher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Genre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075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Harry Potter and the Order of the Phoenix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JK Rowling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None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None</a:t>
                      </a:r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1224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7244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Adding new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294" y="1825625"/>
            <a:ext cx="11053978" cy="4506164"/>
          </a:xfrm>
        </p:spPr>
        <p:txBody>
          <a:bodyPr>
            <a:normAutofit fontScale="70000" lnSpcReduction="20000"/>
          </a:bodyPr>
          <a:lstStyle/>
          <a:p>
            <a:pPr marL="0" indent="0" fontAlgn="t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EXAMPLE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book (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title,author,year,publisher,genre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)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VALUES (‘Boy’, ‘Roald Dahl’, 1984, ‘Penguin’, ‘Autobiography’)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Write the command to insert the following record into the books table: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Title: The Boy in the Striped Pyjamas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Author: John Boyne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Year Published: 2006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Publisher: David </a:t>
            </a:r>
            <a:r>
              <a:rPr lang="en-GB" dirty="0" err="1"/>
              <a:t>Fickling</a:t>
            </a:r>
            <a:r>
              <a:rPr lang="en-GB" dirty="0"/>
              <a:t> Books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Genre: Historical Fiction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626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Task: Adding new records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781" y="1825624"/>
            <a:ext cx="11818189" cy="4385395"/>
          </a:xfrm>
        </p:spPr>
        <p:txBody>
          <a:bodyPr>
            <a:normAutofit/>
          </a:bodyPr>
          <a:lstStyle/>
          <a:p>
            <a:pPr marL="0" indent="0" fontAlgn="t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EXAMPLE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 INTO book (title, author, genre) VALUES (‘The BFG’, ‘Roald Dahl’, ‘Fantasy’)</a:t>
            </a:r>
            <a:endParaRPr lang="en-GB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Write the command to add the following record into the book table: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Title: Harry Potter and the Prisoner of Azkaban</a:t>
            </a:r>
          </a:p>
          <a:p>
            <a:pPr fontAlgn="t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Author: JK Rowling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169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Database case study: books table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240F1D-7975-4EEC-B507-99C7776927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187862"/>
              </p:ext>
            </p:extLst>
          </p:nvPr>
        </p:nvGraphicFramePr>
        <p:xfrm>
          <a:off x="339611" y="2457481"/>
          <a:ext cx="11453722" cy="3216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1021">
                  <a:extLst>
                    <a:ext uri="{9D8B030D-6E8A-4147-A177-3AD203B41FA5}">
                      <a16:colId xmlns:a16="http://schemas.microsoft.com/office/drawing/2014/main" val="1324944139"/>
                    </a:ext>
                  </a:extLst>
                </a:gridCol>
                <a:gridCol w="3693328">
                  <a:extLst>
                    <a:ext uri="{9D8B030D-6E8A-4147-A177-3AD203B41FA5}">
                      <a16:colId xmlns:a16="http://schemas.microsoft.com/office/drawing/2014/main" val="347546301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93641294"/>
                    </a:ext>
                  </a:extLst>
                </a:gridCol>
                <a:gridCol w="1666463">
                  <a:extLst>
                    <a:ext uri="{9D8B030D-6E8A-4147-A177-3AD203B41FA5}">
                      <a16:colId xmlns:a16="http://schemas.microsoft.com/office/drawing/2014/main" val="1163973839"/>
                    </a:ext>
                  </a:extLst>
                </a:gridCol>
                <a:gridCol w="1631852">
                  <a:extLst>
                    <a:ext uri="{9D8B030D-6E8A-4147-A177-3AD203B41FA5}">
                      <a16:colId xmlns:a16="http://schemas.microsoft.com/office/drawing/2014/main" val="4144314610"/>
                    </a:ext>
                  </a:extLst>
                </a:gridCol>
                <a:gridCol w="1722258">
                  <a:extLst>
                    <a:ext uri="{9D8B030D-6E8A-4147-A177-3AD203B41FA5}">
                      <a16:colId xmlns:a16="http://schemas.microsoft.com/office/drawing/2014/main" val="3616375720"/>
                    </a:ext>
                  </a:extLst>
                </a:gridCol>
              </a:tblGrid>
              <a:tr h="331172">
                <a:tc>
                  <a:txBody>
                    <a:bodyPr/>
                    <a:lstStyle/>
                    <a:p>
                      <a:r>
                        <a:rPr lang="en-GB" sz="1800" b="1" dirty="0" err="1"/>
                        <a:t>bookID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author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publisher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genre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35113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Fantastic Beasts and Where to Find</a:t>
                      </a:r>
                      <a:r>
                        <a:rPr lang="en-GB" sz="1600" baseline="0" dirty="0"/>
                        <a:t> Them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JK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094442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</a:t>
                      </a:r>
                      <a:r>
                        <a:rPr lang="en-GB" sz="1600" baseline="0" dirty="0"/>
                        <a:t> Potter and the Chamber of Secrets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JK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997155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 Potter and Order</a:t>
                      </a:r>
                      <a:r>
                        <a:rPr lang="en-GB" sz="1600" baseline="0" dirty="0"/>
                        <a:t> of the Phoenix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JK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61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</a:t>
                      </a:r>
                      <a:r>
                        <a:rPr lang="en-GB" sz="1600" baseline="0" dirty="0"/>
                        <a:t> BFG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Penguin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856897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Going Solo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Autobiography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660000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Danny Champion of the 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560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War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Kaye &amp; 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Historical fiction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222008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HarperCollins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Historical fiction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87852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8A4FA89-DFF2-4075-AFFA-D3C9383F5F50}"/>
              </a:ext>
            </a:extLst>
          </p:cNvPr>
          <p:cNvSpPr txBox="1"/>
          <p:nvPr/>
        </p:nvSpPr>
        <p:spPr>
          <a:xfrm>
            <a:off x="576775" y="1045772"/>
            <a:ext cx="82155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Insert the following records into the database</a:t>
            </a:r>
          </a:p>
          <a:p>
            <a:r>
              <a:rPr lang="en-GB" dirty="0"/>
              <a:t>You can download a pre-populated database here: </a:t>
            </a:r>
            <a:r>
              <a:rPr lang="en-GB" dirty="0" err="1">
                <a:hlinkClick r:id="rId2"/>
              </a:rPr>
              <a:t>db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books.db</a:t>
            </a:r>
            <a:endParaRPr lang="en-GB" dirty="0"/>
          </a:p>
          <a:p>
            <a:r>
              <a:rPr lang="en-GB" dirty="0"/>
              <a:t>Instead of typing out each item you can copy and paste from </a:t>
            </a:r>
            <a:r>
              <a:rPr lang="en-GB" dirty="0">
                <a:hlinkClick r:id="rId3"/>
              </a:rPr>
              <a:t>books.txt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4987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84E50D-5FD7-44DD-B137-F3F9A7D80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A02952-3E7F-4B48-8929-28E441150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sz="2800" dirty="0"/>
              <a:t>Understand the difference between DDL and DML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DDL to create tables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/>
              <a:t>Use SQL to insert data into a database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/>
              <a:t>Use SQL to update database records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dirty="0"/>
              <a:t>Use SQL to delete database records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800" dirty="0"/>
              <a:t>Use the SQL SELECT command to retrieve data from a database</a:t>
            </a:r>
            <a:endParaRPr lang="en-GB" dirty="0"/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181460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6EBAD-FE82-4955-940D-7C2089B713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Sqliteonline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858EA-8C8A-4034-B138-B1827D74E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53C8942-9B41-4F8F-B189-704541D05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151" y="1216738"/>
            <a:ext cx="11733762" cy="4219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56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9BF39-F511-4577-89BD-D531C41C0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61CDC-25C6-49D3-AC3C-80718A5FD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To update records in a database</a:t>
            </a:r>
          </a:p>
          <a:p>
            <a:endParaRPr lang="en-GB" dirty="0"/>
          </a:p>
          <a:p>
            <a:r>
              <a:rPr lang="en-GB" dirty="0"/>
              <a:t>Open up </a:t>
            </a:r>
            <a:r>
              <a:rPr lang="en-GB" dirty="0" err="1">
                <a:hlinkClick r:id="rId2"/>
              </a:rPr>
              <a:t>db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books.db</a:t>
            </a:r>
            <a:r>
              <a:rPr lang="en-GB" dirty="0">
                <a:hlinkClick r:id="rId2"/>
              </a:rPr>
              <a:t> </a:t>
            </a:r>
            <a:r>
              <a:rPr lang="en-GB" dirty="0"/>
              <a:t>and copy the teacher examples as we go through them and complete the tasks.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196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36DB-C619-4B6A-B6A8-DF68C61E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Sqlite</a:t>
            </a:r>
            <a:r>
              <a:rPr lang="en-GB" dirty="0"/>
              <a:t> online demonstration -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820A6-4800-48F8-9199-944897651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849" y="1531859"/>
            <a:ext cx="105156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1A5B85-4570-6535-586A-58BA6FF02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097" y="1156970"/>
            <a:ext cx="10783805" cy="4544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53565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1E9D3-2047-4A54-BDC0-1FC96214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36" y="28136"/>
            <a:ext cx="10515600" cy="701435"/>
          </a:xfrm>
        </p:spPr>
        <p:txBody>
          <a:bodyPr/>
          <a:lstStyle/>
          <a:p>
            <a:r>
              <a:rPr lang="en-GB" dirty="0"/>
              <a:t>Updating a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7137C-31AC-458E-ACF9-2151A6D85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936" y="1015655"/>
            <a:ext cx="6239168" cy="5255936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To make changes to a record that is already in a table we can use the UPDATE statement. 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EXAMPLE 1: Update the book table to change the genre of all fields to Children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UPDATE book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SET genre=“Children”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EXAMPLE 2: Update the book table to change the author name from JK Rowling to Joanne Rowling. If we did not have the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WHERE</a:t>
            </a:r>
            <a:r>
              <a:rPr lang="en-GB" dirty="0"/>
              <a:t> clause all records would be updated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UPDATE books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SET author=“Joanne Rowling”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author=“JK Rowling”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D95ABB-0B4F-40E4-B716-630EE142C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310" y="1244254"/>
            <a:ext cx="4810125" cy="392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5216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31E9D3-2047-4A54-BDC0-1FC962141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36" y="330517"/>
            <a:ext cx="10515600" cy="112177"/>
          </a:xfrm>
        </p:spPr>
        <p:txBody>
          <a:bodyPr>
            <a:normAutofit fontScale="90000"/>
          </a:bodyPr>
          <a:lstStyle/>
          <a:p>
            <a:r>
              <a:rPr lang="en-GB" dirty="0"/>
              <a:t>Updating a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7137C-31AC-458E-ACF9-2151A6D85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53818"/>
            <a:ext cx="12340529" cy="4351338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UPDATE book SET genre=“Children”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UPDATE book SET author=“Joanne Rowling” WHERE author=“JK Rowling”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46BFEE1-946E-4942-B550-B9B24D885D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698253"/>
              </p:ext>
            </p:extLst>
          </p:nvPr>
        </p:nvGraphicFramePr>
        <p:xfrm>
          <a:off x="236136" y="2572513"/>
          <a:ext cx="11453722" cy="28506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3894">
                  <a:extLst>
                    <a:ext uri="{9D8B030D-6E8A-4147-A177-3AD203B41FA5}">
                      <a16:colId xmlns:a16="http://schemas.microsoft.com/office/drawing/2014/main" val="1324944139"/>
                    </a:ext>
                  </a:extLst>
                </a:gridCol>
                <a:gridCol w="3820455">
                  <a:extLst>
                    <a:ext uri="{9D8B030D-6E8A-4147-A177-3AD203B41FA5}">
                      <a16:colId xmlns:a16="http://schemas.microsoft.com/office/drawing/2014/main" val="347546301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93641294"/>
                    </a:ext>
                  </a:extLst>
                </a:gridCol>
                <a:gridCol w="1293962">
                  <a:extLst>
                    <a:ext uri="{9D8B030D-6E8A-4147-A177-3AD203B41FA5}">
                      <a16:colId xmlns:a16="http://schemas.microsoft.com/office/drawing/2014/main" val="1163973839"/>
                    </a:ext>
                  </a:extLst>
                </a:gridCol>
                <a:gridCol w="1621766">
                  <a:extLst>
                    <a:ext uri="{9D8B030D-6E8A-4147-A177-3AD203B41FA5}">
                      <a16:colId xmlns:a16="http://schemas.microsoft.com/office/drawing/2014/main" val="4144314610"/>
                    </a:ext>
                  </a:extLst>
                </a:gridCol>
                <a:gridCol w="2104845">
                  <a:extLst>
                    <a:ext uri="{9D8B030D-6E8A-4147-A177-3AD203B41FA5}">
                      <a16:colId xmlns:a16="http://schemas.microsoft.com/office/drawing/2014/main" val="3616375720"/>
                    </a:ext>
                  </a:extLst>
                </a:gridCol>
              </a:tblGrid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Fantastic Beasts and Where to Find</a:t>
                      </a:r>
                      <a:r>
                        <a:rPr lang="en-GB" sz="1600" baseline="0" dirty="0"/>
                        <a:t> Them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Joanne Rowling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094442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</a:t>
                      </a:r>
                      <a:r>
                        <a:rPr lang="en-GB" sz="1600" baseline="0" dirty="0"/>
                        <a:t> Potter and the Chamber of Secrets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Joanne  Rowling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997155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 Potter and Order</a:t>
                      </a:r>
                      <a:r>
                        <a:rPr lang="en-GB" sz="1600" baseline="0" dirty="0"/>
                        <a:t> of the Phoenix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Joanne  Rowling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61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</a:t>
                      </a:r>
                      <a:r>
                        <a:rPr lang="en-GB" sz="1600" baseline="0" dirty="0"/>
                        <a:t> BFG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Penguin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856897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Going Solo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660000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Danny Champion of the 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560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War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Kaye &amp; 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222008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HarperCollins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FF0000"/>
                          </a:solidFill>
                        </a:rPr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87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337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02" y="71528"/>
            <a:ext cx="1157771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Update Task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1B43D82-72E8-4FED-98E8-BFE806D9B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629" y="995631"/>
            <a:ext cx="120423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/>
              <a:t>Set all the genres back to how they were originally</a:t>
            </a:r>
          </a:p>
          <a:p>
            <a:pPr marL="0" indent="0">
              <a:buNone/>
            </a:pPr>
            <a:r>
              <a:rPr lang="en-GB" sz="1600" dirty="0"/>
              <a:t>EXAMPLE</a:t>
            </a:r>
          </a:p>
          <a:p>
            <a:pPr marL="0" indent="0"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UPDATE book </a:t>
            </a:r>
          </a:p>
          <a:p>
            <a:pPr marL="0" indent="0"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SET genre=“Fantasy” </a:t>
            </a:r>
          </a:p>
          <a:p>
            <a:pPr marL="0" indent="0"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author=“Joanne Rowling”</a:t>
            </a:r>
          </a:p>
          <a:p>
            <a:pPr marL="0" indent="0">
              <a:buNone/>
            </a:pPr>
            <a:r>
              <a:rPr lang="en-GB" sz="1600" dirty="0">
                <a:cs typeface="Courier New" panose="02070309020205020404" pitchFamily="49" charset="0"/>
              </a:rPr>
              <a:t>You will need to make quite a few </a:t>
            </a: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UPDATE </a:t>
            </a:r>
            <a:r>
              <a:rPr lang="en-GB" sz="1600" dirty="0">
                <a:cs typeface="Courier New" panose="02070309020205020404" pitchFamily="49" charset="0"/>
              </a:rPr>
              <a:t>statements to change the table to how it was</a:t>
            </a:r>
          </a:p>
          <a:p>
            <a:pPr marL="0" indent="0">
              <a:buNone/>
            </a:pPr>
            <a:r>
              <a:rPr lang="en-GB" sz="1600" dirty="0">
                <a:cs typeface="Courier New" panose="02070309020205020404" pitchFamily="49" charset="0"/>
              </a:rPr>
              <a:t>                                                                                                                           Original table</a:t>
            </a:r>
            <a:endParaRPr lang="en-GB" sz="16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5D6BC07-B2ED-4AE8-9E29-BDCE02348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434095"/>
              </p:ext>
            </p:extLst>
          </p:nvPr>
        </p:nvGraphicFramePr>
        <p:xfrm>
          <a:off x="369139" y="3429000"/>
          <a:ext cx="11453722" cy="3216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1021">
                  <a:extLst>
                    <a:ext uri="{9D8B030D-6E8A-4147-A177-3AD203B41FA5}">
                      <a16:colId xmlns:a16="http://schemas.microsoft.com/office/drawing/2014/main" val="1324944139"/>
                    </a:ext>
                  </a:extLst>
                </a:gridCol>
                <a:gridCol w="3693328">
                  <a:extLst>
                    <a:ext uri="{9D8B030D-6E8A-4147-A177-3AD203B41FA5}">
                      <a16:colId xmlns:a16="http://schemas.microsoft.com/office/drawing/2014/main" val="347546301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93641294"/>
                    </a:ext>
                  </a:extLst>
                </a:gridCol>
                <a:gridCol w="1666463">
                  <a:extLst>
                    <a:ext uri="{9D8B030D-6E8A-4147-A177-3AD203B41FA5}">
                      <a16:colId xmlns:a16="http://schemas.microsoft.com/office/drawing/2014/main" val="1163973839"/>
                    </a:ext>
                  </a:extLst>
                </a:gridCol>
                <a:gridCol w="1631852">
                  <a:extLst>
                    <a:ext uri="{9D8B030D-6E8A-4147-A177-3AD203B41FA5}">
                      <a16:colId xmlns:a16="http://schemas.microsoft.com/office/drawing/2014/main" val="4144314610"/>
                    </a:ext>
                  </a:extLst>
                </a:gridCol>
                <a:gridCol w="1722258">
                  <a:extLst>
                    <a:ext uri="{9D8B030D-6E8A-4147-A177-3AD203B41FA5}">
                      <a16:colId xmlns:a16="http://schemas.microsoft.com/office/drawing/2014/main" val="3616375720"/>
                    </a:ext>
                  </a:extLst>
                </a:gridCol>
              </a:tblGrid>
              <a:tr h="331172">
                <a:tc>
                  <a:txBody>
                    <a:bodyPr/>
                    <a:lstStyle/>
                    <a:p>
                      <a:r>
                        <a:rPr lang="en-GB" sz="1800" b="1" dirty="0" err="1"/>
                        <a:t>bookID</a:t>
                      </a:r>
                      <a:endParaRPr lang="en-GB" sz="18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title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author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year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publisher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genre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5113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Fantastic Beasts and Where to Find</a:t>
                      </a:r>
                      <a:r>
                        <a:rPr lang="en-GB" sz="1600" baseline="0" dirty="0"/>
                        <a:t> Them</a:t>
                      </a:r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Joanne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Bloomsbury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8094442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</a:t>
                      </a:r>
                      <a:r>
                        <a:rPr lang="en-GB" sz="1600" baseline="0" dirty="0"/>
                        <a:t> Potter and the Chamber of Secrets</a:t>
                      </a:r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Joanne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1998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997155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 Potter and Order</a:t>
                      </a:r>
                      <a:r>
                        <a:rPr lang="en-GB" sz="1600" baseline="0" dirty="0"/>
                        <a:t> of the Phoenix</a:t>
                      </a:r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Joanne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4861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</a:t>
                      </a:r>
                      <a:r>
                        <a:rPr lang="en-GB" sz="1600" baseline="0" dirty="0"/>
                        <a:t> BFG</a:t>
                      </a:r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Penguin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Fantasy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856897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Going Solo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Autobiography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660000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Danny Champion of the World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Children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560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War Horse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Kaye &amp; Ward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Historical fiction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222008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Private Peaceful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HarperCollins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Historical fiction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87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64960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9BF39-F511-4577-89BD-D531C41C0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DELETE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61CDC-25C6-49D3-AC3C-80718A5FD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To remove records from a database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76348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36DB-C619-4B6A-B6A8-DF68C61E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Sqlite</a:t>
            </a:r>
            <a:r>
              <a:rPr lang="en-GB" dirty="0"/>
              <a:t> online demonstration - DELETE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820A6-4800-48F8-9199-944897651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849" y="153185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C45845-9B09-138D-0827-9752596AB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439" y="1123628"/>
            <a:ext cx="11079121" cy="4610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8706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FB855-FAE4-4F0D-99F0-F1254B772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Deleting a record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A93AD3-E9B7-45E2-9898-D211C15E2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670" y="1825624"/>
            <a:ext cx="9806797" cy="48228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To delete a record we specify which record(s) from which table we wish to remove.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table WHERE condition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83860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FED7D-8BDC-4040-8118-CA034FC66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WHERE clause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1A6C3-9222-4D94-8B37-2DB462951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792" y="1279699"/>
            <a:ext cx="11933208" cy="4931187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600" dirty="0"/>
              <a:t>The WHERE clause is used to filter records so that we do not apply a statement to a whole table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/>
              <a:t>EXAMPLE 1: Remove all books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books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6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/>
              <a:t>EXAMPLE 2: Remove all books written by JK Rowling: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books WHERE author=‘JK Rowling’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/>
              <a:t>EXAMPLE 3: Remove all books written by Michael Morpurgo and written before 2000</a:t>
            </a:r>
            <a:endParaRPr lang="en-GB" sz="2600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books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author=‘Michael Morpurgo’ AND year &lt; 2000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7158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>
                <a:latin typeface="+mn-lt"/>
              </a:rPr>
              <a:t>Structured query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SQL is a declarative programming paradigm, that allows interaction with a database including creating, querying and manipulating databases.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In a declarative programming we describe what we want to do not how to do it.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We are going to use the following commands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CREATE TABLE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INSERT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DELETE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SELECT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UPDATE</a:t>
            </a:r>
          </a:p>
        </p:txBody>
      </p:sp>
    </p:spTree>
    <p:extLst>
      <p:ext uri="{BB962C8B-B14F-4D97-AF65-F5344CB8AC3E}">
        <p14:creationId xmlns:p14="http://schemas.microsoft.com/office/powerpoint/2010/main" val="4377053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55F2C-611C-44FD-9F05-01775EE5A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8664" y="324036"/>
            <a:ext cx="10515600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Task: Deleting records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B385-2548-4203-A51B-F667D40B4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664" y="1361390"/>
            <a:ext cx="11714672" cy="484118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EXAMPLES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books WHERE author=“JK Rowling”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DELETE FROM books WHERE author=“Michael Morpurgo”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AND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yearPublished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&lt; 2000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/>
              <a:t>Make multiple copies of </a:t>
            </a:r>
            <a:r>
              <a:rPr lang="en-GB" dirty="0" err="1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db</a:t>
            </a:r>
            <a:r>
              <a:rPr lang="en-GB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dirty="0" err="1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books.db</a:t>
            </a:r>
            <a:r>
              <a:rPr lang="en-GB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GB" dirty="0"/>
              <a:t>and only apply one delete statement to each file.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2400" dirty="0">
                <a:cs typeface="Courier New" panose="02070309020205020404" pitchFamily="49" charset="0"/>
              </a:rPr>
              <a:t>Write a statement to remove all records with books written by Roald Dahl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2400" dirty="0">
                <a:cs typeface="Courier New" panose="02070309020205020404" pitchFamily="49" charset="0"/>
              </a:rPr>
              <a:t>Write a statement to remove all records with books written before 1990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2400" dirty="0">
                <a:cs typeface="Courier New" panose="02070309020205020404" pitchFamily="49" charset="0"/>
              </a:rPr>
              <a:t>Write a statement to remove all records with books published by Penguin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2400" dirty="0">
                <a:cs typeface="Courier New" panose="02070309020205020404" pitchFamily="49" charset="0"/>
              </a:rPr>
              <a:t>Write a statement to remove all records with books written by Roald Dahl and published by Penguin</a:t>
            </a:r>
          </a:p>
          <a:p>
            <a:pPr marL="514350" indent="-514350">
              <a:lnSpc>
                <a:spcPct val="120000"/>
              </a:lnSpc>
              <a:buFont typeface="+mj-lt"/>
              <a:buAutoNum type="alphaLcParenR"/>
            </a:pPr>
            <a:r>
              <a:rPr lang="en-GB" sz="2400" dirty="0">
                <a:cs typeface="Courier New" panose="02070309020205020404" pitchFamily="49" charset="0"/>
              </a:rPr>
              <a:t>Write a statement to remove all records with books written by JK Rowling and published before 2003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38144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9BF39-F511-4577-89BD-D531C41C0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SELECT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61CDC-25C6-49D3-AC3C-80718A5FD0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694959"/>
          </a:xfrm>
        </p:spPr>
        <p:txBody>
          <a:bodyPr>
            <a:normAutofit lnSpcReduction="10000"/>
          </a:bodyPr>
          <a:lstStyle/>
          <a:p>
            <a:r>
              <a:rPr lang="en-GB" dirty="0"/>
              <a:t>To retrieve data from a database</a:t>
            </a:r>
          </a:p>
          <a:p>
            <a:endParaRPr lang="en-GB" dirty="0"/>
          </a:p>
          <a:p>
            <a:pPr>
              <a:lnSpc>
                <a:spcPct val="110000"/>
              </a:lnSpc>
            </a:pPr>
            <a:r>
              <a:rPr lang="en-GB" dirty="0"/>
              <a:t>Open </a:t>
            </a:r>
            <a:r>
              <a:rPr lang="en-GB" dirty="0" err="1">
                <a:hlinkClick r:id="rId2"/>
              </a:rPr>
              <a:t>db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books.db</a:t>
            </a:r>
            <a:r>
              <a:rPr lang="en-GB" dirty="0">
                <a:hlinkClick r:id="rId2"/>
              </a:rPr>
              <a:t> </a:t>
            </a:r>
            <a:r>
              <a:rPr lang="en-GB" dirty="0"/>
              <a:t>and copy the teacher examples as we go through them and complete the tasks at the end</a:t>
            </a:r>
          </a:p>
        </p:txBody>
      </p:sp>
    </p:spTree>
    <p:extLst>
      <p:ext uri="{BB962C8B-B14F-4D97-AF65-F5344CB8AC3E}">
        <p14:creationId xmlns:p14="http://schemas.microsoft.com/office/powerpoint/2010/main" val="322163421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36DB-C619-4B6A-B6A8-DF68C61E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Sqlite</a:t>
            </a:r>
            <a:r>
              <a:rPr lang="en-GB" dirty="0"/>
              <a:t> online demonstration - SELECT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2792F74-8678-2ADA-D1B2-9BDC6CFE64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52463" y="1569955"/>
            <a:ext cx="10515600" cy="4275302"/>
          </a:xfrm>
        </p:spPr>
      </p:pic>
    </p:spTree>
    <p:extLst>
      <p:ext uri="{BB962C8B-B14F-4D97-AF65-F5344CB8AC3E}">
        <p14:creationId xmlns:p14="http://schemas.microsoft.com/office/powerpoint/2010/main" val="16443406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SELECT – To retrieve data from a 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9E833-3891-4F97-92E3-5175D508C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114" y="1327172"/>
            <a:ext cx="5115507" cy="449843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To retrieve all records data from the table we can use the SELECT statement with the wild card operator *.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tableName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Try this: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* FROM books</a:t>
            </a:r>
          </a:p>
          <a:p>
            <a:pPr marL="0" indent="0">
              <a:buNone/>
            </a:pPr>
            <a:endParaRPr lang="en-GB" b="1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6C19C4D-739F-46A1-B92E-6DF510746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601407"/>
              </p:ext>
            </p:extLst>
          </p:nvPr>
        </p:nvGraphicFramePr>
        <p:xfrm>
          <a:off x="5451895" y="1579143"/>
          <a:ext cx="6505136" cy="399449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840">
                  <a:extLst>
                    <a:ext uri="{9D8B030D-6E8A-4147-A177-3AD203B41FA5}">
                      <a16:colId xmlns:a16="http://schemas.microsoft.com/office/drawing/2014/main" val="260316237"/>
                    </a:ext>
                  </a:extLst>
                </a:gridCol>
                <a:gridCol w="1786596">
                  <a:extLst>
                    <a:ext uri="{9D8B030D-6E8A-4147-A177-3AD203B41FA5}">
                      <a16:colId xmlns:a16="http://schemas.microsoft.com/office/drawing/2014/main" val="1261279603"/>
                    </a:ext>
                  </a:extLst>
                </a:gridCol>
                <a:gridCol w="1209822">
                  <a:extLst>
                    <a:ext uri="{9D8B030D-6E8A-4147-A177-3AD203B41FA5}">
                      <a16:colId xmlns:a16="http://schemas.microsoft.com/office/drawing/2014/main" val="2020897382"/>
                    </a:ext>
                  </a:extLst>
                </a:gridCol>
                <a:gridCol w="576775">
                  <a:extLst>
                    <a:ext uri="{9D8B030D-6E8A-4147-A177-3AD203B41FA5}">
                      <a16:colId xmlns:a16="http://schemas.microsoft.com/office/drawing/2014/main" val="3683530454"/>
                    </a:ext>
                  </a:extLst>
                </a:gridCol>
                <a:gridCol w="1266093">
                  <a:extLst>
                    <a:ext uri="{9D8B030D-6E8A-4147-A177-3AD203B41FA5}">
                      <a16:colId xmlns:a16="http://schemas.microsoft.com/office/drawing/2014/main" val="884107663"/>
                    </a:ext>
                  </a:extLst>
                </a:gridCol>
                <a:gridCol w="1388010">
                  <a:extLst>
                    <a:ext uri="{9D8B030D-6E8A-4147-A177-3AD203B41FA5}">
                      <a16:colId xmlns:a16="http://schemas.microsoft.com/office/drawing/2014/main" val="90888260"/>
                    </a:ext>
                  </a:extLst>
                </a:gridCol>
              </a:tblGrid>
              <a:tr h="511663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Fantastic Beasts and Where to Find</a:t>
                      </a:r>
                      <a:r>
                        <a:rPr lang="en-GB" sz="1400" baseline="0" dirty="0"/>
                        <a:t> Them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JK Rowling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85468"/>
                  </a:ext>
                </a:extLst>
              </a:tr>
              <a:tr h="511663"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Harry</a:t>
                      </a:r>
                      <a:r>
                        <a:rPr lang="en-GB" sz="1400" baseline="0" dirty="0"/>
                        <a:t> Potter and the Chamber of Secrets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JK Rowling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541958"/>
                  </a:ext>
                </a:extLst>
              </a:tr>
              <a:tr h="367376"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Harry Potter and Order</a:t>
                      </a:r>
                      <a:r>
                        <a:rPr lang="en-GB" sz="1400" baseline="0" dirty="0"/>
                        <a:t> of the Phoenix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JK Rowling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982214"/>
                  </a:ext>
                </a:extLst>
              </a:tr>
              <a:tr h="300978"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The</a:t>
                      </a:r>
                      <a:r>
                        <a:rPr lang="en-GB" sz="1400" baseline="0" dirty="0"/>
                        <a:t> BFG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Penguin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2012575"/>
                  </a:ext>
                </a:extLst>
              </a:tr>
              <a:tr h="367376">
                <a:tc>
                  <a:txBody>
                    <a:bodyPr/>
                    <a:lstStyle/>
                    <a:p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Going Solo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Autobiography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1009477"/>
                  </a:ext>
                </a:extLst>
              </a:tr>
              <a:tr h="367376">
                <a:tc>
                  <a:txBody>
                    <a:bodyPr/>
                    <a:lstStyle/>
                    <a:p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Danny Champion of the 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809525"/>
                  </a:ext>
                </a:extLst>
              </a:tr>
              <a:tr h="511663">
                <a:tc>
                  <a:txBody>
                    <a:bodyPr/>
                    <a:lstStyle/>
                    <a:p>
                      <a:r>
                        <a:rPr lang="en-GB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War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Michael Morpurgo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Kaye &amp; 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Historical fiction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686316"/>
                  </a:ext>
                </a:extLst>
              </a:tr>
              <a:tr h="511663">
                <a:tc>
                  <a:txBody>
                    <a:bodyPr/>
                    <a:lstStyle/>
                    <a:p>
                      <a:r>
                        <a:rPr lang="en-GB" sz="14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Michael Morpurgo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HarperCollins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Historical fiction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3676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4607D07-A879-46DC-9B44-75627F987693}"/>
              </a:ext>
            </a:extLst>
          </p:cNvPr>
          <p:cNvSpPr txBox="1"/>
          <p:nvPr/>
        </p:nvSpPr>
        <p:spPr>
          <a:xfrm>
            <a:off x="5451895" y="1099695"/>
            <a:ext cx="6104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</p:spTree>
    <p:extLst>
      <p:ext uri="{BB962C8B-B14F-4D97-AF65-F5344CB8AC3E}">
        <p14:creationId xmlns:p14="http://schemas.microsoft.com/office/powerpoint/2010/main" val="9474853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911" y="-86497"/>
            <a:ext cx="10515600" cy="858495"/>
          </a:xfrm>
        </p:spPr>
        <p:txBody>
          <a:bodyPr/>
          <a:lstStyle/>
          <a:p>
            <a:r>
              <a:rPr lang="en-GB" dirty="0"/>
              <a:t>SELECT statement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9E833-3891-4F97-92E3-5175D508C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8911" y="832834"/>
            <a:ext cx="10515600" cy="369362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can also choose the fields that we wish to retrieve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field1, field2, …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tableName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/>
              <a:t>Try this:</a:t>
            </a:r>
          </a:p>
          <a:p>
            <a:pPr marL="0" indent="0">
              <a:buNone/>
            </a:pPr>
            <a:r>
              <a:rPr lang="en-GB">
                <a:latin typeface="Courier New" panose="02070309020205020404" pitchFamily="49" charset="0"/>
                <a:cs typeface="Courier New" panose="02070309020205020404" pitchFamily="49" charset="0"/>
              </a:rPr>
              <a:t>SELECT author, title 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FROM books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3DB9A50-23E0-4897-AC35-E6684C4C74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064820"/>
              </p:ext>
            </p:extLst>
          </p:nvPr>
        </p:nvGraphicFramePr>
        <p:xfrm>
          <a:off x="1589378" y="3424373"/>
          <a:ext cx="6934200" cy="3360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87651">
                  <a:extLst>
                    <a:ext uri="{9D8B030D-6E8A-4147-A177-3AD203B41FA5}">
                      <a16:colId xmlns:a16="http://schemas.microsoft.com/office/drawing/2014/main" val="3955805387"/>
                    </a:ext>
                  </a:extLst>
                </a:gridCol>
                <a:gridCol w="2146549">
                  <a:extLst>
                    <a:ext uri="{9D8B030D-6E8A-4147-A177-3AD203B41FA5}">
                      <a16:colId xmlns:a16="http://schemas.microsoft.com/office/drawing/2014/main" val="240776901"/>
                    </a:ext>
                  </a:extLst>
                </a:gridCol>
              </a:tblGrid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Fantastic Beasts and Where to Find</a:t>
                      </a:r>
                      <a:r>
                        <a:rPr lang="en-GB" sz="1800" baseline="0" dirty="0"/>
                        <a:t> Them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422592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Harry</a:t>
                      </a:r>
                      <a:r>
                        <a:rPr lang="en-GB" sz="1800" baseline="0" dirty="0"/>
                        <a:t> Potter and the Chamber of Secrets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918070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Harry Potter and Order</a:t>
                      </a:r>
                      <a:r>
                        <a:rPr lang="en-GB" sz="1800" baseline="0" dirty="0"/>
                        <a:t> of the Phoenix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550624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The</a:t>
                      </a:r>
                      <a:r>
                        <a:rPr lang="en-GB" sz="1800" baseline="0" dirty="0"/>
                        <a:t> BFG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97950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Going Solo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30787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Danny Champion of the World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91845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War Horse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88936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r>
                        <a:rPr lang="en-GB" sz="1800" dirty="0"/>
                        <a:t>Private Peaceful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60940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EAC8CA9-AD28-464E-B27C-B9083378716E}"/>
              </a:ext>
            </a:extLst>
          </p:cNvPr>
          <p:cNvSpPr txBox="1"/>
          <p:nvPr/>
        </p:nvSpPr>
        <p:spPr>
          <a:xfrm>
            <a:off x="3043881" y="2962708"/>
            <a:ext cx="61042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</p:spTree>
    <p:extLst>
      <p:ext uri="{BB962C8B-B14F-4D97-AF65-F5344CB8AC3E}">
        <p14:creationId xmlns:p14="http://schemas.microsoft.com/office/powerpoint/2010/main" val="25436905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SELECT DISTINCT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9E833-3891-4F97-92E3-5175D508C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21556"/>
            <a:ext cx="10515600" cy="52948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We can avoid selecting repeating data and can select distinct data using: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DISTINCT author FROM books;</a:t>
            </a: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cs typeface="Courier New" panose="02070309020205020404" pitchFamily="49" charset="0"/>
              </a:rPr>
              <a:t>Instead of:</a:t>
            </a:r>
          </a:p>
          <a:p>
            <a:pPr marL="0" indent="0"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author FROM books;</a:t>
            </a:r>
          </a:p>
          <a:p>
            <a:pPr marL="0" indent="0"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5F11AC0-4E4D-4555-BB27-1856146BCF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864286"/>
              </p:ext>
            </p:extLst>
          </p:nvPr>
        </p:nvGraphicFramePr>
        <p:xfrm>
          <a:off x="1782201" y="3044691"/>
          <a:ext cx="372237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22370">
                  <a:extLst>
                    <a:ext uri="{9D8B030D-6E8A-4147-A177-3AD203B41FA5}">
                      <a16:colId xmlns:a16="http://schemas.microsoft.com/office/drawing/2014/main" val="890769199"/>
                    </a:ext>
                  </a:extLst>
                </a:gridCol>
              </a:tblGrid>
              <a:tr h="438613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JK Rowling</a:t>
                      </a:r>
                      <a:endParaRPr lang="en-GB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23291"/>
                  </a:ext>
                </a:extLst>
              </a:tr>
              <a:tr h="370477">
                <a:tc>
                  <a:txBody>
                    <a:bodyPr/>
                    <a:lstStyle/>
                    <a:p>
                      <a:pPr algn="ctr"/>
                      <a:r>
                        <a:rPr lang="en-GB" sz="2400"/>
                        <a:t>Michael Morpurgo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260100"/>
                  </a:ext>
                </a:extLst>
              </a:tr>
              <a:tr h="4386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Roald Dahl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68422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F308756-65E5-4D3C-959B-F7AA92ADE4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108725"/>
              </p:ext>
            </p:extLst>
          </p:nvPr>
        </p:nvGraphicFramePr>
        <p:xfrm>
          <a:off x="9551670" y="1748632"/>
          <a:ext cx="2146549" cy="3360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6549">
                  <a:extLst>
                    <a:ext uri="{9D8B030D-6E8A-4147-A177-3AD203B41FA5}">
                      <a16:colId xmlns:a16="http://schemas.microsoft.com/office/drawing/2014/main" val="240311283"/>
                    </a:ext>
                  </a:extLst>
                </a:gridCol>
              </a:tblGrid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0718194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407745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4270451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6496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487363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914731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3019316"/>
                  </a:ext>
                </a:extLst>
              </a:tr>
              <a:tr h="4200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5065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85511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388E-5047-4AF4-9B50-E08296C19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095" y="-225868"/>
            <a:ext cx="10515600" cy="1325563"/>
          </a:xfrm>
        </p:spPr>
        <p:txBody>
          <a:bodyPr/>
          <a:lstStyle/>
          <a:p>
            <a:r>
              <a:rPr lang="en-GB" dirty="0"/>
              <a:t>Sort with ORDER BY clause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FB99302-D251-4290-96F4-11C5E09B2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3632" y="1114865"/>
            <a:ext cx="11504735" cy="3777175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We can sort the output of our SELECT statement by using the ORDER BY clause. ASC and DESC refer to sorting ascending and descending alphabetically and numerically of a specified field.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fieldname ASC|DESC</a:t>
            </a:r>
          </a:p>
          <a:p>
            <a:pPr marL="0" indent="0">
              <a:lnSpc>
                <a:spcPct val="120000"/>
              </a:lnSpc>
              <a:buNone/>
            </a:pPr>
            <a:endParaRPr lang="en-GB" sz="2000" dirty="0"/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/>
              <a:t>Try this – Sort ascending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author, title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FROM books</a:t>
            </a:r>
            <a:r>
              <a:rPr lang="en-GB" sz="2000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ORDER BY title ASC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BA03B0F-EF62-4199-A9B6-C85D305753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835571"/>
              </p:ext>
            </p:extLst>
          </p:nvPr>
        </p:nvGraphicFramePr>
        <p:xfrm>
          <a:off x="5212013" y="3429000"/>
          <a:ext cx="6604000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97947">
                  <a:extLst>
                    <a:ext uri="{9D8B030D-6E8A-4147-A177-3AD203B41FA5}">
                      <a16:colId xmlns:a16="http://schemas.microsoft.com/office/drawing/2014/main" val="3955805387"/>
                    </a:ext>
                  </a:extLst>
                </a:gridCol>
                <a:gridCol w="2306053">
                  <a:extLst>
                    <a:ext uri="{9D8B030D-6E8A-4147-A177-3AD203B41FA5}">
                      <a16:colId xmlns:a16="http://schemas.microsoft.com/office/drawing/2014/main" val="240776901"/>
                    </a:ext>
                  </a:extLst>
                </a:gridCol>
              </a:tblGrid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Danny Champion of the World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7422592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Fantastic Beasts and Where to Find</a:t>
                      </a:r>
                      <a:r>
                        <a:rPr lang="en-GB" sz="1800" baseline="0" dirty="0"/>
                        <a:t> Them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918070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Going Solo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8550624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Harry</a:t>
                      </a:r>
                      <a:r>
                        <a:rPr lang="en-GB" sz="1800" baseline="0" dirty="0"/>
                        <a:t> Potter and the Chamber of Secrets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97950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Harry Potter and Order</a:t>
                      </a:r>
                      <a:r>
                        <a:rPr lang="en-GB" sz="1800" baseline="0" dirty="0"/>
                        <a:t> of the Phoenix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7530787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Private Peaceful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4609404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The</a:t>
                      </a:r>
                      <a:r>
                        <a:rPr lang="en-GB" sz="1800" baseline="0" dirty="0"/>
                        <a:t> BFG</a:t>
                      </a:r>
                      <a:endParaRPr lang="en-GB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372405"/>
                  </a:ext>
                </a:extLst>
              </a:tr>
              <a:tr h="239128">
                <a:tc>
                  <a:txBody>
                    <a:bodyPr/>
                    <a:lstStyle/>
                    <a:p>
                      <a:r>
                        <a:rPr lang="en-GB" sz="1800" dirty="0"/>
                        <a:t>War Horse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406427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E633237-3AD9-4307-8351-0E78384B5C09}"/>
              </a:ext>
            </a:extLst>
          </p:cNvPr>
          <p:cNvSpPr txBox="1"/>
          <p:nvPr/>
        </p:nvSpPr>
        <p:spPr>
          <a:xfrm>
            <a:off x="5451895" y="2743654"/>
            <a:ext cx="61042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</p:spTree>
    <p:extLst>
      <p:ext uri="{BB962C8B-B14F-4D97-AF65-F5344CB8AC3E}">
        <p14:creationId xmlns:p14="http://schemas.microsoft.com/office/powerpoint/2010/main" val="27825663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B388E-5047-4AF4-9B50-E08296C19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Sort – Descending example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AA7AC8E-3F59-4374-8C79-DC9E23702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119" y="1965455"/>
            <a:ext cx="7860089" cy="1932628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author, title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FROM book</a:t>
            </a: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ORDER BY title DESC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24E94FF-FD02-4E6D-8D96-F8A3597D71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719842"/>
              </p:ext>
            </p:extLst>
          </p:nvPr>
        </p:nvGraphicFramePr>
        <p:xfrm>
          <a:off x="5202014" y="3256006"/>
          <a:ext cx="6604000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97947">
                  <a:extLst>
                    <a:ext uri="{9D8B030D-6E8A-4147-A177-3AD203B41FA5}">
                      <a16:colId xmlns:a16="http://schemas.microsoft.com/office/drawing/2014/main" val="3955805387"/>
                    </a:ext>
                  </a:extLst>
                </a:gridCol>
                <a:gridCol w="2306053">
                  <a:extLst>
                    <a:ext uri="{9D8B030D-6E8A-4147-A177-3AD203B41FA5}">
                      <a16:colId xmlns:a16="http://schemas.microsoft.com/office/drawing/2014/main" val="2407769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War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422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The</a:t>
                      </a:r>
                      <a:r>
                        <a:rPr lang="en-GB" sz="1800" baseline="0" dirty="0"/>
                        <a:t> BFG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99180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Michael Morpurgo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855062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Harry Potter and Order</a:t>
                      </a:r>
                      <a:r>
                        <a:rPr lang="en-GB" sz="1800" baseline="0" dirty="0"/>
                        <a:t> of the Phoenix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59795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Harry</a:t>
                      </a:r>
                      <a:r>
                        <a:rPr lang="en-GB" sz="1800" baseline="0" dirty="0"/>
                        <a:t> Potter and the Chamber of Secrets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5307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Going Solo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59184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Fantastic Beasts and Where to Find</a:t>
                      </a:r>
                      <a:r>
                        <a:rPr lang="en-GB" sz="1800" baseline="0" dirty="0"/>
                        <a:t> Them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Rowling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6094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/>
                        <a:t>Danny Champion of the 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Roald Dahl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137240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C8A3C6E-4EA6-4C71-8954-84FDAF5D8A92}"/>
              </a:ext>
            </a:extLst>
          </p:cNvPr>
          <p:cNvSpPr txBox="1"/>
          <p:nvPr/>
        </p:nvSpPr>
        <p:spPr>
          <a:xfrm>
            <a:off x="5202014" y="2794341"/>
            <a:ext cx="61042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</p:spTree>
    <p:extLst>
      <p:ext uri="{BB962C8B-B14F-4D97-AF65-F5344CB8AC3E}">
        <p14:creationId xmlns:p14="http://schemas.microsoft.com/office/powerpoint/2010/main" val="7735487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937" y="-183019"/>
            <a:ext cx="10515600" cy="1140897"/>
          </a:xfrm>
        </p:spPr>
        <p:txBody>
          <a:bodyPr/>
          <a:lstStyle/>
          <a:p>
            <a:r>
              <a:rPr lang="en-GB" dirty="0"/>
              <a:t>WHERE clause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9E833-3891-4F97-92E3-5175D508C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6937" y="1448634"/>
            <a:ext cx="8562473" cy="4860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can filter our selection using the WHERE clause</a:t>
            </a:r>
          </a:p>
          <a:p>
            <a:pPr marL="0" indent="0"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WHERE fieldname operator value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957C19D-8906-4274-B4FE-710554FE4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478130"/>
              </p:ext>
            </p:extLst>
          </p:nvPr>
        </p:nvGraphicFramePr>
        <p:xfrm>
          <a:off x="1576136" y="2886572"/>
          <a:ext cx="612407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7905">
                  <a:extLst>
                    <a:ext uri="{9D8B030D-6E8A-4147-A177-3AD203B41FA5}">
                      <a16:colId xmlns:a16="http://schemas.microsoft.com/office/drawing/2014/main" val="2314058100"/>
                    </a:ext>
                  </a:extLst>
                </a:gridCol>
                <a:gridCol w="4636169">
                  <a:extLst>
                    <a:ext uri="{9D8B030D-6E8A-4147-A177-3AD203B41FA5}">
                      <a16:colId xmlns:a16="http://schemas.microsoft.com/office/drawing/2014/main" val="4093124143"/>
                    </a:ext>
                  </a:extLst>
                </a:gridCol>
              </a:tblGrid>
              <a:tr h="149905">
                <a:tc>
                  <a:txBody>
                    <a:bodyPr/>
                    <a:lstStyle/>
                    <a:p>
                      <a:r>
                        <a:rPr lang="en-GB" sz="2400" b="1" dirty="0"/>
                        <a:t>Operator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187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Value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615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/>
                        <a:t>!=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Value not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103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&lt;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Value less 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093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Value greater than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5691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&lt;=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Value less than or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2594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/>
                        <a:t>&gt;=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/>
                        <a:t>Value greater than or equal 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7104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83136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095" y="-85873"/>
            <a:ext cx="10515600" cy="839635"/>
          </a:xfrm>
        </p:spPr>
        <p:txBody>
          <a:bodyPr/>
          <a:lstStyle/>
          <a:p>
            <a:r>
              <a:rPr lang="en-GB" dirty="0"/>
              <a:t>SELECT using WHERE clause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49E833-3891-4F97-92E3-5175D508C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095" y="1265208"/>
            <a:ext cx="6300537" cy="502118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EXAMPLE 1 – Select books written since 2000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author, year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FROM books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year &gt; 2000</a:t>
            </a:r>
          </a:p>
          <a:p>
            <a:pPr marL="0" indent="0">
              <a:lnSpc>
                <a:spcPct val="120000"/>
              </a:lnSpc>
              <a:buNone/>
            </a:pPr>
            <a:endParaRPr lang="en-GB" sz="1600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/>
              <a:t>EXAMPLE 2 – Select books written by Michael Morpurgo. Notice how the author name is in speech marks because it is a string datatype.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FROM books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 = “Michael Morpurgo”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For data type date you need to do (this is an </a:t>
            </a:r>
            <a:r>
              <a:rPr lang="en-GB" sz="1600" dirty="0" err="1"/>
              <a:t>Sqlite</a:t>
            </a:r>
            <a:r>
              <a:rPr lang="en-GB" sz="1600" dirty="0"/>
              <a:t> peculiarity):</a:t>
            </a:r>
          </a:p>
          <a:p>
            <a:pPr marL="0" indent="0">
              <a:buNone/>
            </a:pP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WHERE  date &lt; DATE(“2010-01-01”)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83937F0-3A69-490D-BE26-C4287FC37A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7037717"/>
              </p:ext>
            </p:extLst>
          </p:nvPr>
        </p:nvGraphicFramePr>
        <p:xfrm>
          <a:off x="6216002" y="2167802"/>
          <a:ext cx="5619061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80924">
                  <a:extLst>
                    <a:ext uri="{9D8B030D-6E8A-4147-A177-3AD203B41FA5}">
                      <a16:colId xmlns:a16="http://schemas.microsoft.com/office/drawing/2014/main" val="1261279603"/>
                    </a:ext>
                  </a:extLst>
                </a:gridCol>
                <a:gridCol w="1540042">
                  <a:extLst>
                    <a:ext uri="{9D8B030D-6E8A-4147-A177-3AD203B41FA5}">
                      <a16:colId xmlns:a16="http://schemas.microsoft.com/office/drawing/2014/main" val="2020897382"/>
                    </a:ext>
                  </a:extLst>
                </a:gridCol>
                <a:gridCol w="798095">
                  <a:extLst>
                    <a:ext uri="{9D8B030D-6E8A-4147-A177-3AD203B41FA5}">
                      <a16:colId xmlns:a16="http://schemas.microsoft.com/office/drawing/2014/main" val="36835304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dirty="0"/>
                        <a:t>Fantastic Beasts and Where to Find</a:t>
                      </a:r>
                      <a:r>
                        <a:rPr lang="en-GB" sz="1400" baseline="0" dirty="0"/>
                        <a:t> Them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JK Rowling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385468"/>
                  </a:ext>
                </a:extLst>
              </a:tr>
              <a:tr h="164033">
                <a:tc>
                  <a:txBody>
                    <a:bodyPr/>
                    <a:lstStyle/>
                    <a:p>
                      <a:r>
                        <a:rPr lang="en-GB" sz="1400" dirty="0"/>
                        <a:t>Harry Potter and Order</a:t>
                      </a:r>
                      <a:r>
                        <a:rPr lang="en-GB" sz="1400" baseline="0" dirty="0"/>
                        <a:t> of the Phoenix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JK Rowling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3982214"/>
                  </a:ext>
                </a:extLst>
              </a:tr>
              <a:tr h="228457">
                <a:tc>
                  <a:txBody>
                    <a:bodyPr/>
                    <a:lstStyle/>
                    <a:p>
                      <a:r>
                        <a:rPr lang="en-GB" sz="14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Michael Morpurgo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3676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03C6AE-44EE-4BDE-ADEC-5FBB174BCF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537499"/>
              </p:ext>
            </p:extLst>
          </p:nvPr>
        </p:nvGraphicFramePr>
        <p:xfrm>
          <a:off x="6919436" y="4589122"/>
          <a:ext cx="3790259" cy="609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34005">
                  <a:extLst>
                    <a:ext uri="{9D8B030D-6E8A-4147-A177-3AD203B41FA5}">
                      <a16:colId xmlns:a16="http://schemas.microsoft.com/office/drawing/2014/main" val="1261279603"/>
                    </a:ext>
                  </a:extLst>
                </a:gridCol>
                <a:gridCol w="1656254">
                  <a:extLst>
                    <a:ext uri="{9D8B030D-6E8A-4147-A177-3AD203B41FA5}">
                      <a16:colId xmlns:a16="http://schemas.microsoft.com/office/drawing/2014/main" val="2020897382"/>
                    </a:ext>
                  </a:extLst>
                </a:gridCol>
              </a:tblGrid>
              <a:tr h="221382">
                <a:tc>
                  <a:txBody>
                    <a:bodyPr/>
                    <a:lstStyle/>
                    <a:p>
                      <a:r>
                        <a:rPr lang="en-GB" sz="1400" dirty="0"/>
                        <a:t>War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Michael Morpurgo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0686316"/>
                  </a:ext>
                </a:extLst>
              </a:tr>
              <a:tr h="221382">
                <a:tc>
                  <a:txBody>
                    <a:bodyPr/>
                    <a:lstStyle/>
                    <a:p>
                      <a:r>
                        <a:rPr lang="en-GB" sz="14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Michael Morpurgo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3676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A9AF2E5B-1517-4963-B423-0531D14E729E}"/>
              </a:ext>
            </a:extLst>
          </p:cNvPr>
          <p:cNvSpPr txBox="1"/>
          <p:nvPr/>
        </p:nvSpPr>
        <p:spPr>
          <a:xfrm>
            <a:off x="6406551" y="1741466"/>
            <a:ext cx="6104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9EB04E-8135-4BFC-A239-22238465B23A}"/>
              </a:ext>
            </a:extLst>
          </p:cNvPr>
          <p:cNvSpPr txBox="1"/>
          <p:nvPr/>
        </p:nvSpPr>
        <p:spPr>
          <a:xfrm>
            <a:off x="7359916" y="4195052"/>
            <a:ext cx="6104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</p:spTree>
    <p:extLst>
      <p:ext uri="{BB962C8B-B14F-4D97-AF65-F5344CB8AC3E}">
        <p14:creationId xmlns:p14="http://schemas.microsoft.com/office/powerpoint/2010/main" val="4286189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D71EE-04D0-4957-A62D-A41C4583E1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SQL online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6FF05F-A64F-43E1-9450-8226790482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To have practical experience of SQL we are going to be using the </a:t>
            </a:r>
            <a:r>
              <a:rPr lang="en-GB" dirty="0">
                <a:hlinkClick r:id="rId2"/>
              </a:rPr>
              <a:t>SQL </a:t>
            </a:r>
            <a:r>
              <a:rPr lang="en-GB" dirty="0" err="1">
                <a:hlinkClick r:id="rId2"/>
              </a:rPr>
              <a:t>OnLine</a:t>
            </a:r>
            <a:r>
              <a:rPr lang="en-GB" dirty="0">
                <a:hlinkClick r:id="rId2"/>
              </a:rPr>
              <a:t> IDE (sqliteonline.com)</a:t>
            </a:r>
            <a:endParaRPr lang="en-GB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You will need to signup to get the most out of the app, but it is not essential.</a:t>
            </a:r>
          </a:p>
        </p:txBody>
      </p:sp>
    </p:spTree>
    <p:extLst>
      <p:ext uri="{BB962C8B-B14F-4D97-AF65-F5344CB8AC3E}">
        <p14:creationId xmlns:p14="http://schemas.microsoft.com/office/powerpoint/2010/main" val="418205467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FED7D-8BDC-4040-8118-CA034FC66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Boolean operators with WHERE clause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1A6C3-9222-4D94-8B37-2DB4629518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49" y="1397219"/>
            <a:ext cx="11301845" cy="49788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We can use Boolean and relational operators with the WHERE clause if we have multiple conditions that need to be met.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000" dirty="0"/>
              <a:t>EXAMPLE – Select all books written by Michael Morpurgo since 2016</a:t>
            </a:r>
            <a:endParaRPr lang="en-GB" sz="2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 FROM book </a:t>
            </a:r>
          </a:p>
          <a:p>
            <a:pPr marL="0" indent="0">
              <a:buNone/>
            </a:pPr>
            <a:r>
              <a:rPr lang="en-GB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author=“Michael Morpurgo” AND year &gt; 2000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AA4B6F8-C28D-45CD-884B-9F5644F5B6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66278"/>
              </p:ext>
            </p:extLst>
          </p:nvPr>
        </p:nvGraphicFramePr>
        <p:xfrm>
          <a:off x="808672" y="2474687"/>
          <a:ext cx="9850232" cy="158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9632">
                  <a:extLst>
                    <a:ext uri="{9D8B030D-6E8A-4147-A177-3AD203B41FA5}">
                      <a16:colId xmlns:a16="http://schemas.microsoft.com/office/drawing/2014/main" val="175843952"/>
                    </a:ext>
                  </a:extLst>
                </a:gridCol>
                <a:gridCol w="8610600">
                  <a:extLst>
                    <a:ext uri="{9D8B030D-6E8A-4147-A177-3AD203B41FA5}">
                      <a16:colId xmlns:a16="http://schemas.microsoft.com/office/drawing/2014/main" val="2243304721"/>
                    </a:ext>
                  </a:extLst>
                </a:gridCol>
              </a:tblGrid>
              <a:tr h="149905">
                <a:tc>
                  <a:txBody>
                    <a:bodyPr/>
                    <a:lstStyle/>
                    <a:p>
                      <a:r>
                        <a:rPr lang="en-GB" sz="2000" b="1" dirty="0"/>
                        <a:t>Operator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b="1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32265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/>
                        <a:t>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Allows us to combine multiple conditions. Any of the conditions can be 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9010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/>
                        <a:t>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Allows us to combine multiple conditions. All conditions need to be true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5969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/>
                        <a:t>NOT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Reverses the value of a condition. If it is true it will be false and vice versa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724986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BE16A9F-7F07-4766-B466-CB6CD01E39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552290"/>
              </p:ext>
            </p:extLst>
          </p:nvPr>
        </p:nvGraphicFramePr>
        <p:xfrm>
          <a:off x="584206" y="6040807"/>
          <a:ext cx="3824555" cy="335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99149">
                  <a:extLst>
                    <a:ext uri="{9D8B030D-6E8A-4147-A177-3AD203B41FA5}">
                      <a16:colId xmlns:a16="http://schemas.microsoft.com/office/drawing/2014/main" val="2161303762"/>
                    </a:ext>
                  </a:extLst>
                </a:gridCol>
                <a:gridCol w="2025406">
                  <a:extLst>
                    <a:ext uri="{9D8B030D-6E8A-4147-A177-3AD203B41FA5}">
                      <a16:colId xmlns:a16="http://schemas.microsoft.com/office/drawing/2014/main" val="3391664640"/>
                    </a:ext>
                  </a:extLst>
                </a:gridCol>
              </a:tblGrid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7495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19F82216-BF88-4453-B48A-E94193F4C6B7}"/>
              </a:ext>
            </a:extLst>
          </p:cNvPr>
          <p:cNvSpPr txBox="1"/>
          <p:nvPr/>
        </p:nvSpPr>
        <p:spPr>
          <a:xfrm>
            <a:off x="584206" y="5671475"/>
            <a:ext cx="61042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1">
                    <a:lumMod val="50000"/>
                  </a:schemeClr>
                </a:solidFill>
              </a:rPr>
              <a:t>Selected data</a:t>
            </a:r>
          </a:p>
        </p:txBody>
      </p:sp>
    </p:spTree>
    <p:extLst>
      <p:ext uri="{BB962C8B-B14F-4D97-AF65-F5344CB8AC3E}">
        <p14:creationId xmlns:p14="http://schemas.microsoft.com/office/powerpoint/2010/main" val="28012194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F8733-EED8-4613-A9E2-65D262B7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BETWEEN operator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A92DA0-1CBB-4846-A812-9B8C10FC2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176" y="1253331"/>
            <a:ext cx="10515600" cy="3515617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dirty="0"/>
              <a:t>We can use the between operator </a:t>
            </a:r>
            <a:r>
              <a:rPr lang="en-GB"/>
              <a:t>with the </a:t>
            </a:r>
            <a:r>
              <a:rPr lang="en-GB" dirty="0"/>
              <a:t>WHERE clause to specify a range of values we wish to select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 from books WHERE Year BETWEEN 1986 AND 2001</a:t>
            </a:r>
          </a:p>
          <a:p>
            <a:pPr marL="0" indent="0">
              <a:lnSpc>
                <a:spcPct val="120000"/>
              </a:lnSpc>
              <a:buNone/>
            </a:pP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cs typeface="Courier New" panose="02070309020205020404" pitchFamily="49" charset="0"/>
              </a:rPr>
              <a:t>This statement is equivalent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 from books WHERE Year &gt;= 1986 AND Year &lt;= 2001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EAC419B-915C-4B8E-A1B7-57C52422AB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023307"/>
              </p:ext>
            </p:extLst>
          </p:nvPr>
        </p:nvGraphicFramePr>
        <p:xfrm>
          <a:off x="3319683" y="4970245"/>
          <a:ext cx="4472940" cy="113965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4674">
                  <a:extLst>
                    <a:ext uri="{9D8B030D-6E8A-4147-A177-3AD203B41FA5}">
                      <a16:colId xmlns:a16="http://schemas.microsoft.com/office/drawing/2014/main" val="2673261646"/>
                    </a:ext>
                  </a:extLst>
                </a:gridCol>
                <a:gridCol w="1998266">
                  <a:extLst>
                    <a:ext uri="{9D8B030D-6E8A-4147-A177-3AD203B41FA5}">
                      <a16:colId xmlns:a16="http://schemas.microsoft.com/office/drawing/2014/main" val="890769199"/>
                    </a:ext>
                  </a:extLst>
                </a:gridCol>
              </a:tblGrid>
              <a:tr h="438613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Fantastic Beasts and Where to Find Them</a:t>
                      </a:r>
                      <a:endParaRPr lang="en-GB" sz="2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JK Rowling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7950784"/>
                  </a:ext>
                </a:extLst>
              </a:tr>
              <a:tr h="438613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Going Solo</a:t>
                      </a:r>
                      <a:endParaRPr lang="en-GB" sz="2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Roald Dahl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0703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4520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A51E4-FE64-4217-BCF2-11B2D3D5F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IN operator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38BA781-7C39-4A50-A41B-2AAEF6896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46" y="985354"/>
            <a:ext cx="9251944" cy="50637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The 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IN</a:t>
            </a:r>
            <a:r>
              <a:rPr lang="en-GB" sz="2400" dirty="0"/>
              <a:t> operator allows us to select several values 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authors FROM authors 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 IN (“Michael Morpurgo”, “JK Rowling”)</a:t>
            </a:r>
          </a:p>
          <a:p>
            <a:pPr marL="0" indent="0">
              <a:buNone/>
            </a:pPr>
            <a:endParaRPr lang="en-GB" sz="2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authors FROM authors 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author=“Michael Morpurgo” OR author=JK Rowling”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C0A975C-A6F5-464D-B5EA-F678E46DC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016845"/>
              </p:ext>
            </p:extLst>
          </p:nvPr>
        </p:nvGraphicFramePr>
        <p:xfrm>
          <a:off x="1856935" y="4588074"/>
          <a:ext cx="6991643" cy="171207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56406">
                  <a:extLst>
                    <a:ext uri="{9D8B030D-6E8A-4147-A177-3AD203B41FA5}">
                      <a16:colId xmlns:a16="http://schemas.microsoft.com/office/drawing/2014/main" val="2673261646"/>
                    </a:ext>
                  </a:extLst>
                </a:gridCol>
                <a:gridCol w="2335237">
                  <a:extLst>
                    <a:ext uri="{9D8B030D-6E8A-4147-A177-3AD203B41FA5}">
                      <a16:colId xmlns:a16="http://schemas.microsoft.com/office/drawing/2014/main" val="890769199"/>
                    </a:ext>
                  </a:extLst>
                </a:gridCol>
              </a:tblGrid>
              <a:tr h="438613">
                <a:tc>
                  <a:txBody>
                    <a:bodyPr/>
                    <a:lstStyle/>
                    <a:p>
                      <a:pPr algn="l"/>
                      <a:r>
                        <a:rPr lang="en-GB" sz="2000" dirty="0"/>
                        <a:t>War Horse</a:t>
                      </a:r>
                      <a:endParaRPr lang="en-GB" sz="20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/>
                        <a:t>Michael Morpurgo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3857945"/>
                  </a:ext>
                </a:extLst>
              </a:tr>
              <a:tr h="343807">
                <a:tc>
                  <a:txBody>
                    <a:bodyPr/>
                    <a:lstStyle/>
                    <a:p>
                      <a:pPr algn="l"/>
                      <a:r>
                        <a:rPr lang="en-GB" sz="2000" dirty="0"/>
                        <a:t>Private Peaceful</a:t>
                      </a:r>
                      <a:endParaRPr lang="en-GB" sz="20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/>
                        <a:t>Michael Morpurgo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5223766"/>
                  </a:ext>
                </a:extLst>
              </a:tr>
              <a:tr h="438613">
                <a:tc>
                  <a:txBody>
                    <a:bodyPr/>
                    <a:lstStyle/>
                    <a:p>
                      <a:pPr algn="l"/>
                      <a:r>
                        <a:rPr lang="en-GB" sz="2000"/>
                        <a:t>Harry Potter and the Order of the Phoenix</a:t>
                      </a:r>
                      <a:endParaRPr lang="en-GB" sz="2000" b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2000" dirty="0"/>
                        <a:t>JK Rowling</a:t>
                      </a:r>
                      <a:endParaRPr lang="en-GB" sz="20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684220"/>
                  </a:ext>
                </a:extLst>
              </a:tr>
              <a:tr h="438613">
                <a:tc>
                  <a:txBody>
                    <a:bodyPr/>
                    <a:lstStyle/>
                    <a:p>
                      <a:pPr algn="l"/>
                      <a:r>
                        <a:rPr lang="en-GB" sz="2000" dirty="0"/>
                        <a:t>Fantastic Beasts and Where to Find Them</a:t>
                      </a:r>
                      <a:endParaRPr lang="en-GB" sz="20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JK Rowling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9671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689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A51E4-FE64-4217-BCF2-11B2D3D5F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LIKE operator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38BA781-7C39-4A50-A41B-2AAEF6896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456" y="115549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The LIKE operator allows us to select a common pattern and can be use in conjunction with the wild card %.</a:t>
            </a:r>
          </a:p>
          <a:p>
            <a:pPr marL="0" indent="0">
              <a:buNone/>
            </a:pPr>
            <a:endParaRPr lang="en-GB" sz="24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SELECT title, authors FROM authors </a:t>
            </a:r>
          </a:p>
          <a:p>
            <a:pPr marL="0" indent="0">
              <a:buNone/>
            </a:pP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WHERE author LIKE “%</a:t>
            </a:r>
            <a:r>
              <a:rPr lang="en-GB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</a:t>
            </a:r>
            <a:r>
              <a:rPr lang="en-GB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%”;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2800" dirty="0"/>
              <a:t>This statement selects all records that has the letter “</a:t>
            </a:r>
            <a:r>
              <a:rPr lang="en-GB" sz="2800" dirty="0" err="1"/>
              <a:t>i</a:t>
            </a:r>
            <a:r>
              <a:rPr lang="en-GB" sz="2800" dirty="0"/>
              <a:t>” in the author name.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C922F55-A08D-4C1C-9D1C-DB84465F2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072405"/>
              </p:ext>
            </p:extLst>
          </p:nvPr>
        </p:nvGraphicFramePr>
        <p:xfrm>
          <a:off x="1730326" y="4970989"/>
          <a:ext cx="7413674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8099">
                  <a:extLst>
                    <a:ext uri="{9D8B030D-6E8A-4147-A177-3AD203B41FA5}">
                      <a16:colId xmlns:a16="http://schemas.microsoft.com/office/drawing/2014/main" val="2673261646"/>
                    </a:ext>
                  </a:extLst>
                </a:gridCol>
                <a:gridCol w="2405575">
                  <a:extLst>
                    <a:ext uri="{9D8B030D-6E8A-4147-A177-3AD203B41FA5}">
                      <a16:colId xmlns:a16="http://schemas.microsoft.com/office/drawing/2014/main" val="890769199"/>
                    </a:ext>
                  </a:extLst>
                </a:gridCol>
              </a:tblGrid>
              <a:tr h="208886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Harry Potter and the Order of the Phoenix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JK Rowl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GB" sz="1800" dirty="0"/>
                        <a:t>ng</a:t>
                      </a:r>
                      <a:endParaRPr lang="en-GB" sz="1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6823291"/>
                  </a:ext>
                </a:extLst>
              </a:tr>
              <a:tr h="30483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Fantastic Beasts and Where to Find Them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JK Rowl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GB" sz="1800" dirty="0"/>
                        <a:t>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411969"/>
                  </a:ext>
                </a:extLst>
              </a:tr>
              <a:tr h="30483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War Horse</a:t>
                      </a:r>
                      <a:endParaRPr lang="en-GB" sz="1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M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GB" sz="1800" dirty="0"/>
                        <a:t>chael Morpurgo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7260100"/>
                  </a:ext>
                </a:extLst>
              </a:tr>
              <a:tr h="304833"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Private Peaceful</a:t>
                      </a:r>
                      <a:endParaRPr lang="en-GB" sz="18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M</a:t>
                      </a:r>
                      <a:r>
                        <a:rPr lang="en-GB" sz="1800" dirty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GB" sz="1800" dirty="0"/>
                        <a:t>chael Morpurgo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223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05109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C715E-5993-4A18-8177-ACB66CCCA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899" y="33570"/>
            <a:ext cx="2255804" cy="662781"/>
          </a:xfrm>
        </p:spPr>
        <p:txBody>
          <a:bodyPr>
            <a:normAutofit fontScale="90000"/>
          </a:bodyPr>
          <a:lstStyle/>
          <a:p>
            <a:r>
              <a:rPr lang="en-GB" dirty="0"/>
              <a:t>Plenary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704F9-EE62-46E3-A067-161B365A6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97985"/>
            <a:ext cx="10515600" cy="5427529"/>
          </a:xfrm>
          <a:solidFill>
            <a:schemeClr val="bg1"/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/>
              <a:t>1) Create a table with the following attributes</a:t>
            </a:r>
          </a:p>
          <a:p>
            <a:pPr marL="0" indent="0">
              <a:buNone/>
            </a:pPr>
            <a:r>
              <a:rPr lang="en-GB" dirty="0" err="1">
                <a:solidFill>
                  <a:srgbClr val="0070C0"/>
                </a:solidFill>
              </a:rPr>
              <a:t>toyID</a:t>
            </a:r>
            <a:r>
              <a:rPr lang="en-GB" dirty="0">
                <a:solidFill>
                  <a:srgbClr val="0070C0"/>
                </a:solidFill>
              </a:rPr>
              <a:t>, </a:t>
            </a:r>
            <a:r>
              <a:rPr lang="en-GB" dirty="0" err="1">
                <a:solidFill>
                  <a:srgbClr val="0070C0"/>
                </a:solidFill>
              </a:rPr>
              <a:t>name,email</a:t>
            </a:r>
            <a:r>
              <a:rPr lang="en-GB" dirty="0">
                <a:solidFill>
                  <a:srgbClr val="0070C0"/>
                </a:solidFill>
              </a:rPr>
              <a:t>, phone, </a:t>
            </a:r>
            <a:r>
              <a:rPr lang="en-GB" dirty="0" err="1">
                <a:solidFill>
                  <a:srgbClr val="0070C0"/>
                </a:solidFill>
              </a:rPr>
              <a:t>yearMade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2) Enter in the following records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3) Update Mr Potato Head’s email to </a:t>
            </a:r>
            <a:r>
              <a:rPr lang="en-GB" dirty="0">
                <a:hlinkClick r:id="rId2"/>
              </a:rPr>
              <a:t>potato@gmail.com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4) Delete Buzz from the database.</a:t>
            </a:r>
          </a:p>
          <a:p>
            <a:pPr marL="0" indent="0">
              <a:buNone/>
            </a:pPr>
            <a:r>
              <a:rPr lang="en-GB" dirty="0"/>
              <a:t>5) Select only email and name from the table and output in ascending order by name.</a:t>
            </a:r>
          </a:p>
          <a:p>
            <a:pPr marL="0" indent="0">
              <a:buNone/>
            </a:pPr>
            <a:r>
              <a:rPr lang="en-GB" dirty="0"/>
              <a:t>6) Select only customers made after 2000 and before 2003 and output in descending order by name</a:t>
            </a:r>
          </a:p>
          <a:p>
            <a:pPr marL="0" indent="0">
              <a:buNone/>
            </a:pPr>
            <a:r>
              <a:rPr lang="en-GB" dirty="0"/>
              <a:t>7) Select only Woody and Jessie from the customers database (Use OR operator)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352BAB8-FF0E-446D-B615-90BFCE388918}"/>
              </a:ext>
            </a:extLst>
          </p:cNvPr>
          <p:cNvGraphicFramePr>
            <a:graphicFrameLocks noGrp="1"/>
          </p:cNvGraphicFramePr>
          <p:nvPr/>
        </p:nvGraphicFramePr>
        <p:xfrm>
          <a:off x="924697" y="2136311"/>
          <a:ext cx="6827973" cy="21947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19756">
                  <a:extLst>
                    <a:ext uri="{9D8B030D-6E8A-4147-A177-3AD203B41FA5}">
                      <a16:colId xmlns:a16="http://schemas.microsoft.com/office/drawing/2014/main" val="2917820471"/>
                    </a:ext>
                  </a:extLst>
                </a:gridCol>
                <a:gridCol w="1419756">
                  <a:extLst>
                    <a:ext uri="{9D8B030D-6E8A-4147-A177-3AD203B41FA5}">
                      <a16:colId xmlns:a16="http://schemas.microsoft.com/office/drawing/2014/main" val="1366788594"/>
                    </a:ext>
                  </a:extLst>
                </a:gridCol>
                <a:gridCol w="1828723">
                  <a:extLst>
                    <a:ext uri="{9D8B030D-6E8A-4147-A177-3AD203B41FA5}">
                      <a16:colId xmlns:a16="http://schemas.microsoft.com/office/drawing/2014/main" val="2644332951"/>
                    </a:ext>
                  </a:extLst>
                </a:gridCol>
                <a:gridCol w="1010789">
                  <a:extLst>
                    <a:ext uri="{9D8B030D-6E8A-4147-A177-3AD203B41FA5}">
                      <a16:colId xmlns:a16="http://schemas.microsoft.com/office/drawing/2014/main" val="468680537"/>
                    </a:ext>
                  </a:extLst>
                </a:gridCol>
                <a:gridCol w="1148949">
                  <a:extLst>
                    <a:ext uri="{9D8B030D-6E8A-4147-A177-3AD203B41FA5}">
                      <a16:colId xmlns:a16="http://schemas.microsoft.com/office/drawing/2014/main" val="3916821"/>
                    </a:ext>
                  </a:extLst>
                </a:gridCol>
              </a:tblGrid>
              <a:tr h="365788">
                <a:tc>
                  <a:txBody>
                    <a:bodyPr/>
                    <a:lstStyle/>
                    <a:p>
                      <a:r>
                        <a:rPr lang="en-GB" sz="1400" dirty="0" err="1"/>
                        <a:t>toyID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email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phone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yearMade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3515686"/>
                  </a:ext>
                </a:extLst>
              </a:tr>
              <a:tr h="365788">
                <a:tc>
                  <a:txBody>
                    <a:bodyPr/>
                    <a:lstStyle/>
                    <a:p>
                      <a:r>
                        <a:rPr lang="en-GB" sz="1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Buzz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buzz@lightyear.com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999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9784265"/>
                  </a:ext>
                </a:extLst>
              </a:tr>
              <a:tr h="365788">
                <a:tc>
                  <a:txBody>
                    <a:bodyPr/>
                    <a:lstStyle/>
                    <a:p>
                      <a:r>
                        <a:rPr lang="en-GB" sz="140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Woody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woody@gmail.com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911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1999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396091"/>
                  </a:ext>
                </a:extLst>
              </a:tr>
              <a:tr h="365788">
                <a:tc>
                  <a:txBody>
                    <a:bodyPr/>
                    <a:lstStyle/>
                    <a:p>
                      <a:r>
                        <a:rPr lang="en-GB" sz="140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Mr Potato Head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potato@hotmail.com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007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2003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8443618"/>
                  </a:ext>
                </a:extLst>
              </a:tr>
              <a:tr h="365788">
                <a:tc>
                  <a:txBody>
                    <a:bodyPr/>
                    <a:lstStyle/>
                    <a:p>
                      <a:r>
                        <a:rPr lang="en-GB" sz="140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Jessie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jessie@gmail.com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1998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4203346"/>
                  </a:ext>
                </a:extLst>
              </a:tr>
              <a:tr h="365788">
                <a:tc>
                  <a:txBody>
                    <a:bodyPr/>
                    <a:lstStyle/>
                    <a:p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Rex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rex@toystory.com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9565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86452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174B1-BE36-4FC2-813D-EDCC23AC5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/>
              <a:t>Plenary: Complete the reading and writing selection task </a:t>
            </a:r>
            <a:r>
              <a:rPr lang="en-GB" sz="2800" dirty="0">
                <a:hlinkClick r:id="rId2"/>
              </a:rPr>
              <a:t>selection-task.docx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983B4-1C3E-459C-B3E9-9CE3B8DCA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5987"/>
            <a:ext cx="6491288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F5CD61-A2BA-47E0-B08D-AE328E66F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5" y="996235"/>
            <a:ext cx="8792454" cy="547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6148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174B1-BE36-4FC2-813D-EDCC23AC5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800" dirty="0"/>
              <a:t>Plenary: Complete the reading and writing selection task </a:t>
            </a:r>
            <a:r>
              <a:rPr lang="en-GB" sz="2800" dirty="0">
                <a:hlinkClick r:id="rId2"/>
              </a:rPr>
              <a:t>selection-task.docx</a:t>
            </a:r>
            <a:endParaRPr lang="en-GB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C983B4-1C3E-459C-B3E9-9CE3B8DCA3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95987"/>
            <a:ext cx="6491288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514350" indent="-514350">
              <a:buFont typeface="+mj-lt"/>
              <a:buAutoNum type="arabicParenR"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F5CD61-A2BA-47E0-B08D-AE328E66F0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675" y="996235"/>
            <a:ext cx="8792454" cy="5476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0125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Starter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A4FA89-DFF2-4075-AFFA-D3C9383F5F50}"/>
              </a:ext>
            </a:extLst>
          </p:cNvPr>
          <p:cNvSpPr txBox="1"/>
          <p:nvPr/>
        </p:nvSpPr>
        <p:spPr>
          <a:xfrm>
            <a:off x="1012874" y="4098168"/>
            <a:ext cx="82155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Write an SQL statement that selects the </a:t>
            </a:r>
            <a:r>
              <a:rPr lang="en-GB" dirty="0" err="1"/>
              <a:t>firstname</a:t>
            </a:r>
            <a:r>
              <a:rPr lang="en-GB" dirty="0"/>
              <a:t> and surname of all pupils from the student table whose teacher is Mrs Krabapple</a:t>
            </a:r>
          </a:p>
          <a:p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firstname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, surname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FROM student 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WHERE teacher=“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Prinicipal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Skinner”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7B1DB2-6D40-4A47-99B2-E5C3384AFECB}"/>
              </a:ext>
            </a:extLst>
          </p:cNvPr>
          <p:cNvGraphicFramePr>
            <a:graphicFrameLocks noGrp="1"/>
          </p:cNvGraphicFramePr>
          <p:nvPr/>
        </p:nvGraphicFramePr>
        <p:xfrm>
          <a:off x="911172" y="1474959"/>
          <a:ext cx="8418936" cy="2219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5212">
                  <a:extLst>
                    <a:ext uri="{9D8B030D-6E8A-4147-A177-3AD203B41FA5}">
                      <a16:colId xmlns:a16="http://schemas.microsoft.com/office/drawing/2014/main" val="698585184"/>
                    </a:ext>
                  </a:extLst>
                </a:gridCol>
                <a:gridCol w="1362931">
                  <a:extLst>
                    <a:ext uri="{9D8B030D-6E8A-4147-A177-3AD203B41FA5}">
                      <a16:colId xmlns:a16="http://schemas.microsoft.com/office/drawing/2014/main" val="3053163078"/>
                    </a:ext>
                  </a:extLst>
                </a:gridCol>
                <a:gridCol w="1715504">
                  <a:extLst>
                    <a:ext uri="{9D8B030D-6E8A-4147-A177-3AD203B41FA5}">
                      <a16:colId xmlns:a16="http://schemas.microsoft.com/office/drawing/2014/main" val="2086114935"/>
                    </a:ext>
                  </a:extLst>
                </a:gridCol>
                <a:gridCol w="1823406">
                  <a:extLst>
                    <a:ext uri="{9D8B030D-6E8A-4147-A177-3AD203B41FA5}">
                      <a16:colId xmlns:a16="http://schemas.microsoft.com/office/drawing/2014/main" val="3358341853"/>
                    </a:ext>
                  </a:extLst>
                </a:gridCol>
                <a:gridCol w="2061883">
                  <a:extLst>
                    <a:ext uri="{9D8B030D-6E8A-4147-A177-3AD203B41FA5}">
                      <a16:colId xmlns:a16="http://schemas.microsoft.com/office/drawing/2014/main" val="3174197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b="1" dirty="0" err="1"/>
                        <a:t>studentID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/>
                        <a:t>firstname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surname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/>
                        <a:t>dateofbirth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teacher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276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2010-04-01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Principal Skinner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33730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Lisa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Simpson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2012-05-20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Mrs </a:t>
                      </a:r>
                      <a:r>
                        <a:rPr lang="en-GB" dirty="0" err="1"/>
                        <a:t>Krabapple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4456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Ralph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Wiggum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2010-06-16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Mrs </a:t>
                      </a:r>
                      <a:r>
                        <a:rPr lang="en-GB" dirty="0" err="1"/>
                        <a:t>Krabapple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34962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712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Nelson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Muntz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2009-09-14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Principal Skinner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214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917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Milhouse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van </a:t>
                      </a:r>
                      <a:r>
                        <a:rPr lang="en-GB" dirty="0" err="1"/>
                        <a:t>Hauten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2009-12-19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Principal Skinner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2042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557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E36DB-C619-4B6A-B6A8-DF68C61E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Sqlite</a:t>
            </a:r>
            <a:r>
              <a:rPr lang="en-GB" dirty="0"/>
              <a:t> online demonstration - orientation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820A6-4800-48F8-9199-944897651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849" y="1531859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756F5C-2F27-652E-DA20-D7C1E4D01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556" y="1253401"/>
            <a:ext cx="11069595" cy="46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46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D43CA2-ACD2-4EB0-93F9-A5CDAC1970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DDL and DML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720EA9-804A-4FBA-AE7D-9D6702B8F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72" y="1271443"/>
            <a:ext cx="4493455" cy="4667250"/>
          </a:xfrm>
          <a:solidFill>
            <a:srgbClr val="FFC000"/>
          </a:solidFill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dirty="0"/>
              <a:t>Data Definition Language (DDL) allows the management of the database and its structure. </a:t>
            </a:r>
          </a:p>
          <a:p>
            <a:pPr marL="0" indent="0">
              <a:lnSpc>
                <a:spcPct val="100000"/>
              </a:lnSpc>
              <a:buNone/>
            </a:pPr>
            <a:endParaRPr lang="en-GB" dirty="0"/>
          </a:p>
          <a:p>
            <a:pPr marL="0" indent="0">
              <a:lnSpc>
                <a:spcPct val="100000"/>
              </a:lnSpc>
              <a:buNone/>
            </a:pPr>
            <a:r>
              <a:rPr lang="en-GB" dirty="0"/>
              <a:t>Example Commands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757974-A017-40B7-A4D6-F7622BBD7ADF}"/>
              </a:ext>
            </a:extLst>
          </p:cNvPr>
          <p:cNvSpPr txBox="1">
            <a:spLocks/>
          </p:cNvSpPr>
          <p:nvPr/>
        </p:nvSpPr>
        <p:spPr>
          <a:xfrm>
            <a:off x="6096000" y="1271443"/>
            <a:ext cx="4493455" cy="4667250"/>
          </a:xfrm>
          <a:prstGeom prst="rect">
            <a:avLst/>
          </a:prstGeom>
          <a:solidFill>
            <a:srgbClr val="FFC000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/>
              <a:t>Data Manipulation Language (DML) allows the modification of the data within the database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/>
              <a:t>Example Commands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UPDATE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DELETE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SELECT</a:t>
            </a:r>
          </a:p>
          <a:p>
            <a:pPr marL="0" indent="0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350804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E089E-472D-403A-AC91-F43E2D7E0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Database case study: books table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F240F1D-7975-4EEC-B507-99C7776927D5}"/>
              </a:ext>
            </a:extLst>
          </p:cNvPr>
          <p:cNvGraphicFramePr>
            <a:graphicFrameLocks noGrp="1"/>
          </p:cNvGraphicFramePr>
          <p:nvPr/>
        </p:nvGraphicFramePr>
        <p:xfrm>
          <a:off x="369139" y="1949481"/>
          <a:ext cx="11453722" cy="32164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1021">
                  <a:extLst>
                    <a:ext uri="{9D8B030D-6E8A-4147-A177-3AD203B41FA5}">
                      <a16:colId xmlns:a16="http://schemas.microsoft.com/office/drawing/2014/main" val="1324944139"/>
                    </a:ext>
                  </a:extLst>
                </a:gridCol>
                <a:gridCol w="3693328">
                  <a:extLst>
                    <a:ext uri="{9D8B030D-6E8A-4147-A177-3AD203B41FA5}">
                      <a16:colId xmlns:a16="http://schemas.microsoft.com/office/drawing/2014/main" val="347546301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93641294"/>
                    </a:ext>
                  </a:extLst>
                </a:gridCol>
                <a:gridCol w="1666463">
                  <a:extLst>
                    <a:ext uri="{9D8B030D-6E8A-4147-A177-3AD203B41FA5}">
                      <a16:colId xmlns:a16="http://schemas.microsoft.com/office/drawing/2014/main" val="1163973839"/>
                    </a:ext>
                  </a:extLst>
                </a:gridCol>
                <a:gridCol w="1631852">
                  <a:extLst>
                    <a:ext uri="{9D8B030D-6E8A-4147-A177-3AD203B41FA5}">
                      <a16:colId xmlns:a16="http://schemas.microsoft.com/office/drawing/2014/main" val="4144314610"/>
                    </a:ext>
                  </a:extLst>
                </a:gridCol>
                <a:gridCol w="1722258">
                  <a:extLst>
                    <a:ext uri="{9D8B030D-6E8A-4147-A177-3AD203B41FA5}">
                      <a16:colId xmlns:a16="http://schemas.microsoft.com/office/drawing/2014/main" val="3616375720"/>
                    </a:ext>
                  </a:extLst>
                </a:gridCol>
              </a:tblGrid>
              <a:tr h="331172">
                <a:tc>
                  <a:txBody>
                    <a:bodyPr/>
                    <a:lstStyle/>
                    <a:p>
                      <a:r>
                        <a:rPr lang="en-GB" sz="1800" b="1" dirty="0" err="1"/>
                        <a:t>bookID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author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publisher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dirty="0"/>
                        <a:t>genre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135113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Fantastic Beasts and Where to Find</a:t>
                      </a:r>
                      <a:r>
                        <a:rPr lang="en-GB" sz="1600" baseline="0" dirty="0"/>
                        <a:t> Them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JK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094442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</a:t>
                      </a:r>
                      <a:r>
                        <a:rPr lang="en-GB" sz="1600" baseline="0" dirty="0"/>
                        <a:t> Potter and the Chamber of Secrets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JK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997155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Harry Potter and Order</a:t>
                      </a:r>
                      <a:r>
                        <a:rPr lang="en-GB" sz="1600" baseline="0" dirty="0"/>
                        <a:t> of the Phoenix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JK Rowling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Bloomsbury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612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The</a:t>
                      </a:r>
                      <a:r>
                        <a:rPr lang="en-GB" sz="1600" baseline="0" dirty="0"/>
                        <a:t> BFG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Penguin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Fantasy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856897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Going Solo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Autobiography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660000"/>
                  </a:ext>
                </a:extLst>
              </a:tr>
              <a:tr h="377384">
                <a:tc>
                  <a:txBody>
                    <a:bodyPr/>
                    <a:lstStyle/>
                    <a:p>
                      <a:r>
                        <a:rPr lang="en-GB" sz="16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Danny Champion of the World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Roald Dahl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Jonathan Cape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Children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75602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War Horse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1982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Kaye &amp; Ward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Historical fiction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1222008"/>
                  </a:ext>
                </a:extLst>
              </a:tr>
              <a:tr h="300004">
                <a:tc>
                  <a:txBody>
                    <a:bodyPr/>
                    <a:lstStyle/>
                    <a:p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Private Peaceful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Michael Morpurgo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HarperCollins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Historical fiction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878525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8A4FA89-DFF2-4075-AFFA-D3C9383F5F50}"/>
              </a:ext>
            </a:extLst>
          </p:cNvPr>
          <p:cNvSpPr txBox="1"/>
          <p:nvPr/>
        </p:nvSpPr>
        <p:spPr>
          <a:xfrm>
            <a:off x="576775" y="1045772"/>
            <a:ext cx="82155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are going to create database with the following data</a:t>
            </a:r>
          </a:p>
          <a:p>
            <a:r>
              <a:rPr lang="en-GB" dirty="0"/>
              <a:t>You can download a pre-populated database here: </a:t>
            </a:r>
            <a:r>
              <a:rPr lang="en-GB" dirty="0" err="1">
                <a:hlinkClick r:id="rId2"/>
              </a:rPr>
              <a:t>db</a:t>
            </a:r>
            <a:r>
              <a:rPr lang="en-GB" dirty="0">
                <a:hlinkClick r:id="rId2"/>
              </a:rPr>
              <a:t>/</a:t>
            </a:r>
            <a:r>
              <a:rPr lang="en-GB" dirty="0" err="1">
                <a:hlinkClick r:id="rId2"/>
              </a:rPr>
              <a:t>books.db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8897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9BF39-F511-4577-89BD-D531C41C0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CREATE TABLE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861CDC-25C6-49D3-AC3C-80718A5FD0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Create a database table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9281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Creating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53331"/>
            <a:ext cx="10515600" cy="511933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800" dirty="0"/>
              <a:t>When creating a table we need to list the attributes along with the corresponding data type and we can specify which attribute is the primary key.  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sz="3800" dirty="0"/>
              <a:t>We will create a table called books with the following attributes: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GB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bookID</a:t>
            </a: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title, author, year, publisher, genre </a:t>
            </a:r>
          </a:p>
          <a:p>
            <a:pPr marL="0" indent="0">
              <a:lnSpc>
                <a:spcPct val="120000"/>
              </a:lnSpc>
              <a:buNone/>
            </a:pPr>
            <a:endParaRPr lang="en-GB" sz="38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CREATE TABLE books(</a:t>
            </a: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GB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bookID</a:t>
            </a: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 INTEGER PRIMARY KEY,</a:t>
            </a: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	title TEXT,</a:t>
            </a: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	author TEXT,</a:t>
            </a: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	year INTEGER, </a:t>
            </a: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	publisher TEXT,</a:t>
            </a:r>
          </a:p>
          <a:p>
            <a:pPr marL="0" indent="0">
              <a:buNone/>
            </a:pPr>
            <a:r>
              <a:rPr lang="en-GB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	genre TEXT);</a:t>
            </a:r>
          </a:p>
          <a:p>
            <a:pPr marL="0" indent="0">
              <a:buNone/>
            </a:pP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26136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5431</TotalTime>
  <Words>2862</Words>
  <Application>Microsoft Office PowerPoint</Application>
  <PresentationFormat>Widescreen</PresentationFormat>
  <Paragraphs>772</Paragraphs>
  <Slides>47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6" baseType="lpstr">
      <vt:lpstr>Aptos</vt:lpstr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1_Office Theme</vt:lpstr>
      <vt:lpstr>Structured Query Language: Create Table, Insert, update and delete records</vt:lpstr>
      <vt:lpstr>Learning objectives</vt:lpstr>
      <vt:lpstr>Structured query language</vt:lpstr>
      <vt:lpstr>SQL online</vt:lpstr>
      <vt:lpstr>Sqlite online demonstration - orientation</vt:lpstr>
      <vt:lpstr>DDL and DML</vt:lpstr>
      <vt:lpstr>Database case study: books table</vt:lpstr>
      <vt:lpstr>CREATE TABLE</vt:lpstr>
      <vt:lpstr>Creating tables</vt:lpstr>
      <vt:lpstr>DROP TABLE – Removing a table</vt:lpstr>
      <vt:lpstr>CREATE and DROP TABLE in sqliteonline</vt:lpstr>
      <vt:lpstr>INSERT</vt:lpstr>
      <vt:lpstr>Sqlite online demonstration - INSERT</vt:lpstr>
      <vt:lpstr>Adding new records</vt:lpstr>
      <vt:lpstr>Adding new records</vt:lpstr>
      <vt:lpstr>Adding new records</vt:lpstr>
      <vt:lpstr>Task: Adding new records</vt:lpstr>
      <vt:lpstr>Task: Adding new records</vt:lpstr>
      <vt:lpstr>Database case study: books table</vt:lpstr>
      <vt:lpstr>Sqliteonline </vt:lpstr>
      <vt:lpstr>UPDATE</vt:lpstr>
      <vt:lpstr>Sqlite online demonstration - UPDATE</vt:lpstr>
      <vt:lpstr>Updating a record</vt:lpstr>
      <vt:lpstr>Updating a record</vt:lpstr>
      <vt:lpstr>Update Task</vt:lpstr>
      <vt:lpstr>DELETE</vt:lpstr>
      <vt:lpstr>Sqlite online demonstration - DELETE</vt:lpstr>
      <vt:lpstr>Deleting a record</vt:lpstr>
      <vt:lpstr>WHERE clause</vt:lpstr>
      <vt:lpstr>Task: Deleting records </vt:lpstr>
      <vt:lpstr>SELECT</vt:lpstr>
      <vt:lpstr>Sqlite online demonstration - SELECT</vt:lpstr>
      <vt:lpstr>SELECT – To retrieve data from a table</vt:lpstr>
      <vt:lpstr>SELECT statement </vt:lpstr>
      <vt:lpstr>SELECT DISTINCT</vt:lpstr>
      <vt:lpstr>Sort with ORDER BY clause</vt:lpstr>
      <vt:lpstr>Sort – Descending example</vt:lpstr>
      <vt:lpstr>WHERE clause </vt:lpstr>
      <vt:lpstr>SELECT using WHERE clause </vt:lpstr>
      <vt:lpstr>Boolean operators with WHERE clause</vt:lpstr>
      <vt:lpstr>BETWEEN operator</vt:lpstr>
      <vt:lpstr>IN operator</vt:lpstr>
      <vt:lpstr>LIKE operator</vt:lpstr>
      <vt:lpstr>Plenary</vt:lpstr>
      <vt:lpstr>Plenary: Complete the reading and writing selection task selection-task.docx</vt:lpstr>
      <vt:lpstr>Plenary: Complete the reading and writing selection task selection-task.docx</vt:lpstr>
      <vt:lpstr>Starter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8</cp:revision>
  <cp:lastPrinted>2016-09-16T11:32:46Z</cp:lastPrinted>
  <dcterms:created xsi:type="dcterms:W3CDTF">2016-09-09T07:37:57Z</dcterms:created>
  <dcterms:modified xsi:type="dcterms:W3CDTF">2025-03-26T12:43:14Z</dcterms:modified>
</cp:coreProperties>
</file>