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1"/>
  </p:notesMasterIdLst>
  <p:sldIdLst>
    <p:sldId id="280" r:id="rId2"/>
    <p:sldId id="322" r:id="rId3"/>
    <p:sldId id="316" r:id="rId4"/>
    <p:sldId id="323" r:id="rId5"/>
    <p:sldId id="324" r:id="rId6"/>
    <p:sldId id="318" r:id="rId7"/>
    <p:sldId id="325" r:id="rId8"/>
    <p:sldId id="319" r:id="rId9"/>
    <p:sldId id="32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122904-188F-47D2-98C2-5118A961BB77}" v="1" dt="2022-10-08T17:40:24.4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96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48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31122904-188F-47D2-98C2-5118A961BB77}"/>
    <pc:docChg chg="custSel modMainMaster">
      <pc:chgData name="William Grey" userId="37b73424-c081-4fc2-b1af-363f4f3fd4f3" providerId="ADAL" clId="{31122904-188F-47D2-98C2-5118A961BB77}" dt="2022-10-08T17:40:24.431" v="1"/>
      <pc:docMkLst>
        <pc:docMk/>
      </pc:docMkLst>
      <pc:sldMasterChg chg="modSldLayout">
        <pc:chgData name="William Grey" userId="37b73424-c081-4fc2-b1af-363f4f3fd4f3" providerId="ADAL" clId="{31122904-188F-47D2-98C2-5118A961BB77}" dt="2022-10-08T17:40:24.431" v="1"/>
        <pc:sldMasterMkLst>
          <pc:docMk/>
          <pc:sldMasterMk cId="853028629" sldId="2147483660"/>
        </pc:sldMasterMkLst>
        <pc:sldLayoutChg chg="addSp delSp modSp mod">
          <pc:chgData name="William Grey" userId="37b73424-c081-4fc2-b1af-363f4f3fd4f3" providerId="ADAL" clId="{31122904-188F-47D2-98C2-5118A961BB77}" dt="2022-10-08T17:40:24.431" v="1"/>
          <pc:sldLayoutMkLst>
            <pc:docMk/>
            <pc:sldMasterMk cId="853028629" sldId="2147483660"/>
            <pc:sldLayoutMk cId="1638885865" sldId="2147483661"/>
          </pc:sldLayoutMkLst>
          <pc:picChg chg="del">
            <ac:chgData name="William Grey" userId="37b73424-c081-4fc2-b1af-363f4f3fd4f3" providerId="ADAL" clId="{31122904-188F-47D2-98C2-5118A961BB77}" dt="2022-10-08T17:40:23.813" v="0" actId="478"/>
            <ac:picMkLst>
              <pc:docMk/>
              <pc:sldMasterMk cId="853028629" sldId="2147483660"/>
              <pc:sldLayoutMk cId="1638885865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31122904-188F-47D2-98C2-5118A961BB77}" dt="2022-10-08T17:40:24.431" v="1"/>
            <ac:picMkLst>
              <pc:docMk/>
              <pc:sldMasterMk cId="853028629" sldId="2147483660"/>
              <pc:sldLayoutMk cId="1638885865" sldId="2147483661"/>
              <ac:picMk id="10" creationId="{B5592866-0850-47AE-81CA-5A8B77399188}"/>
            </ac:picMkLst>
          </pc:picChg>
        </pc:sldLayoutChg>
      </pc:sldMasterChg>
    </pc:docChg>
  </pc:docChgLst>
  <pc:docChgLst>
    <pc:chgData name="William Grey" userId="37b73424-c081-4fc2-b1af-363f4f3fd4f3" providerId="ADAL" clId="{AF4CAF56-50D1-4AAC-BE8C-A0D7AA01EA65}"/>
    <pc:docChg chg="modSld">
      <pc:chgData name="William Grey" userId="37b73424-c081-4fc2-b1af-363f4f3fd4f3" providerId="ADAL" clId="{AF4CAF56-50D1-4AAC-BE8C-A0D7AA01EA65}" dt="2019-11-13T10:06:39.730" v="8" actId="20577"/>
      <pc:docMkLst>
        <pc:docMk/>
      </pc:docMkLst>
      <pc:sldChg chg="modSp">
        <pc:chgData name="William Grey" userId="37b73424-c081-4fc2-b1af-363f4f3fd4f3" providerId="ADAL" clId="{AF4CAF56-50D1-4AAC-BE8C-A0D7AA01EA65}" dt="2019-11-13T10:06:39.730" v="8" actId="20577"/>
        <pc:sldMkLst>
          <pc:docMk/>
          <pc:sldMk cId="2082175115" sldId="319"/>
        </pc:sldMkLst>
        <pc:spChg chg="mod">
          <ac:chgData name="William Grey" userId="37b73424-c081-4fc2-b1af-363f4f3fd4f3" providerId="ADAL" clId="{AF4CAF56-50D1-4AAC-BE8C-A0D7AA01EA65}" dt="2019-11-13T10:06:30.826" v="6" actId="20577"/>
          <ac:spMkLst>
            <pc:docMk/>
            <pc:sldMk cId="2082175115" sldId="319"/>
            <ac:spMk id="4" creationId="{00000000-0000-0000-0000-000000000000}"/>
          </ac:spMkLst>
        </pc:spChg>
        <pc:spChg chg="mod">
          <ac:chgData name="William Grey" userId="37b73424-c081-4fc2-b1af-363f4f3fd4f3" providerId="ADAL" clId="{AF4CAF56-50D1-4AAC-BE8C-A0D7AA01EA65}" dt="2019-11-13T10:06:39.730" v="8" actId="20577"/>
          <ac:spMkLst>
            <pc:docMk/>
            <pc:sldMk cId="2082175115" sldId="319"/>
            <ac:spMk id="5" creationId="{00000000-0000-0000-0000-000000000000}"/>
          </ac:spMkLst>
        </pc:spChg>
      </pc:sldChg>
    </pc:docChg>
  </pc:docChgLst>
  <pc:docChgLst>
    <pc:chgData name="William Grey" userId="37b73424-c081-4fc2-b1af-363f4f3fd4f3" providerId="ADAL" clId="{76E89A52-F4EC-47D7-ABF2-0CE778C47D1E}"/>
    <pc:docChg chg="custSel addSld delSld modSld sldOrd">
      <pc:chgData name="William Grey" userId="37b73424-c081-4fc2-b1af-363f4f3fd4f3" providerId="ADAL" clId="{76E89A52-F4EC-47D7-ABF2-0CE778C47D1E}" dt="2021-08-18T21:59:40.935" v="837" actId="1076"/>
      <pc:docMkLst>
        <pc:docMk/>
      </pc:docMkLst>
      <pc:sldChg chg="modSp mod">
        <pc:chgData name="William Grey" userId="37b73424-c081-4fc2-b1af-363f4f3fd4f3" providerId="ADAL" clId="{76E89A52-F4EC-47D7-ABF2-0CE778C47D1E}" dt="2021-08-10T22:03:04.247" v="719" actId="20577"/>
        <pc:sldMkLst>
          <pc:docMk/>
          <pc:sldMk cId="222047521" sldId="280"/>
        </pc:sldMkLst>
        <pc:spChg chg="mod">
          <ac:chgData name="William Grey" userId="37b73424-c081-4fc2-b1af-363f4f3fd4f3" providerId="ADAL" clId="{76E89A52-F4EC-47D7-ABF2-0CE778C47D1E}" dt="2021-08-10T22:03:04.247" v="719" actId="20577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2:02:57.883" v="704" actId="20577"/>
          <ac:spMkLst>
            <pc:docMk/>
            <pc:sldMk cId="222047521" sldId="280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76E89A52-F4EC-47D7-ABF2-0CE778C47D1E}" dt="2021-08-10T21:48:57.698" v="480" actId="2696"/>
        <pc:sldMkLst>
          <pc:docMk/>
          <pc:sldMk cId="1897057245" sldId="315"/>
        </pc:sldMkLst>
        <pc:spChg chg="mod">
          <ac:chgData name="William Grey" userId="37b73424-c081-4fc2-b1af-363f4f3fd4f3" providerId="ADAL" clId="{76E89A52-F4EC-47D7-ABF2-0CE778C47D1E}" dt="2021-08-10T19:06:28.688" v="5" actId="27636"/>
          <ac:spMkLst>
            <pc:docMk/>
            <pc:sldMk cId="1897057245" sldId="31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76E89A52-F4EC-47D7-ABF2-0CE778C47D1E}" dt="2021-08-10T21:31:59.902" v="139" actId="2710"/>
        <pc:sldMkLst>
          <pc:docMk/>
          <pc:sldMk cId="1182366312" sldId="316"/>
        </pc:sldMkLst>
        <pc:spChg chg="mod">
          <ac:chgData name="William Grey" userId="37b73424-c081-4fc2-b1af-363f4f3fd4f3" providerId="ADAL" clId="{76E89A52-F4EC-47D7-ABF2-0CE778C47D1E}" dt="2021-08-10T19:06:28.637" v="0" actId="27636"/>
          <ac:spMkLst>
            <pc:docMk/>
            <pc:sldMk cId="1182366312" sldId="316"/>
            <ac:spMk id="2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31:59.902" v="139" actId="2710"/>
          <ac:spMkLst>
            <pc:docMk/>
            <pc:sldMk cId="1182366312" sldId="316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76E89A52-F4EC-47D7-ABF2-0CE778C47D1E}" dt="2021-08-10T21:56:12.609" v="580" actId="47"/>
        <pc:sldMkLst>
          <pc:docMk/>
          <pc:sldMk cId="1325116892" sldId="317"/>
        </pc:sldMkLst>
        <pc:spChg chg="mod">
          <ac:chgData name="William Grey" userId="37b73424-c081-4fc2-b1af-363f4f3fd4f3" providerId="ADAL" clId="{76E89A52-F4EC-47D7-ABF2-0CE778C47D1E}" dt="2021-08-10T19:06:28.651" v="1" actId="27636"/>
          <ac:spMkLst>
            <pc:docMk/>
            <pc:sldMk cId="1325116892" sldId="317"/>
            <ac:spMk id="2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46:19.896" v="456" actId="27636"/>
          <ac:spMkLst>
            <pc:docMk/>
            <pc:sldMk cId="1325116892" sldId="317"/>
            <ac:spMk id="3" creationId="{00000000-0000-0000-0000-000000000000}"/>
          </ac:spMkLst>
        </pc:spChg>
      </pc:sldChg>
      <pc:sldChg chg="addSp delSp modSp mod modAnim">
        <pc:chgData name="William Grey" userId="37b73424-c081-4fc2-b1af-363f4f3fd4f3" providerId="ADAL" clId="{76E89A52-F4EC-47D7-ABF2-0CE778C47D1E}" dt="2021-08-10T22:02:47.600" v="703"/>
        <pc:sldMkLst>
          <pc:docMk/>
          <pc:sldMk cId="2256767735" sldId="318"/>
        </pc:sldMkLst>
        <pc:spChg chg="mod">
          <ac:chgData name="William Grey" userId="37b73424-c081-4fc2-b1af-363f4f3fd4f3" providerId="ADAL" clId="{76E89A52-F4EC-47D7-ABF2-0CE778C47D1E}" dt="2021-08-10T19:06:28.658" v="2" actId="27636"/>
          <ac:spMkLst>
            <pc:docMk/>
            <pc:sldMk cId="2256767735" sldId="318"/>
            <ac:spMk id="2" creationId="{00000000-0000-0000-0000-000000000000}"/>
          </ac:spMkLst>
        </pc:spChg>
        <pc:spChg chg="del">
          <ac:chgData name="William Grey" userId="37b73424-c081-4fc2-b1af-363f4f3fd4f3" providerId="ADAL" clId="{76E89A52-F4EC-47D7-ABF2-0CE778C47D1E}" dt="2021-08-10T21:58:53.648" v="637" actId="478"/>
          <ac:spMkLst>
            <pc:docMk/>
            <pc:sldMk cId="2256767735" sldId="318"/>
            <ac:spMk id="3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59:34.586" v="648" actId="14100"/>
          <ac:spMkLst>
            <pc:docMk/>
            <pc:sldMk cId="2256767735" sldId="318"/>
            <ac:spMk id="4" creationId="{00000000-0000-0000-0000-000000000000}"/>
          </ac:spMkLst>
        </pc:spChg>
        <pc:spChg chg="del mod">
          <ac:chgData name="William Grey" userId="37b73424-c081-4fc2-b1af-363f4f3fd4f3" providerId="ADAL" clId="{76E89A52-F4EC-47D7-ABF2-0CE778C47D1E}" dt="2021-08-10T22:01:30.022" v="684" actId="478"/>
          <ac:spMkLst>
            <pc:docMk/>
            <pc:sldMk cId="2256767735" sldId="318"/>
            <ac:spMk id="5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59:21.739" v="645" actId="1076"/>
          <ac:spMkLst>
            <pc:docMk/>
            <pc:sldMk cId="2256767735" sldId="318"/>
            <ac:spMk id="6" creationId="{00000000-0000-0000-0000-000000000000}"/>
          </ac:spMkLst>
        </pc:spChg>
        <pc:spChg chg="add del mod">
          <ac:chgData name="William Grey" userId="37b73424-c081-4fc2-b1af-363f4f3fd4f3" providerId="ADAL" clId="{76E89A52-F4EC-47D7-ABF2-0CE778C47D1E}" dt="2021-08-10T21:58:56.664" v="638" actId="478"/>
          <ac:spMkLst>
            <pc:docMk/>
            <pc:sldMk cId="2256767735" sldId="318"/>
            <ac:spMk id="9" creationId="{1BEA921B-8FC4-4E2E-A6D5-01C542B2F67A}"/>
          </ac:spMkLst>
        </pc:spChg>
        <pc:spChg chg="add mod">
          <ac:chgData name="William Grey" userId="37b73424-c081-4fc2-b1af-363f4f3fd4f3" providerId="ADAL" clId="{76E89A52-F4EC-47D7-ABF2-0CE778C47D1E}" dt="2021-08-10T22:00:00.746" v="653" actId="20577"/>
          <ac:spMkLst>
            <pc:docMk/>
            <pc:sldMk cId="2256767735" sldId="318"/>
            <ac:spMk id="10" creationId="{0DEBC9B3-D424-430C-9DF5-612F783AD6E4}"/>
          </ac:spMkLst>
        </pc:spChg>
        <pc:spChg chg="add mod">
          <ac:chgData name="William Grey" userId="37b73424-c081-4fc2-b1af-363f4f3fd4f3" providerId="ADAL" clId="{76E89A52-F4EC-47D7-ABF2-0CE778C47D1E}" dt="2021-08-10T22:00:16.299" v="658" actId="20577"/>
          <ac:spMkLst>
            <pc:docMk/>
            <pc:sldMk cId="2256767735" sldId="318"/>
            <ac:spMk id="11" creationId="{85407E93-E8E3-4489-87EA-D90F04EADE57}"/>
          </ac:spMkLst>
        </pc:spChg>
        <pc:spChg chg="add mod">
          <ac:chgData name="William Grey" userId="37b73424-c081-4fc2-b1af-363f4f3fd4f3" providerId="ADAL" clId="{76E89A52-F4EC-47D7-ABF2-0CE778C47D1E}" dt="2021-08-10T22:00:52.311" v="666" actId="20577"/>
          <ac:spMkLst>
            <pc:docMk/>
            <pc:sldMk cId="2256767735" sldId="318"/>
            <ac:spMk id="12" creationId="{91ABD61A-F672-4A1E-80E7-D6C1ADB3735F}"/>
          </ac:spMkLst>
        </pc:spChg>
        <pc:spChg chg="add mod">
          <ac:chgData name="William Grey" userId="37b73424-c081-4fc2-b1af-363f4f3fd4f3" providerId="ADAL" clId="{76E89A52-F4EC-47D7-ABF2-0CE778C47D1E}" dt="2021-08-10T22:01:07" v="669" actId="1076"/>
          <ac:spMkLst>
            <pc:docMk/>
            <pc:sldMk cId="2256767735" sldId="318"/>
            <ac:spMk id="13" creationId="{3A0D5C31-AD6D-4DD1-B13F-B6805A9C0CFD}"/>
          </ac:spMkLst>
        </pc:spChg>
        <pc:spChg chg="add mod">
          <ac:chgData name="William Grey" userId="37b73424-c081-4fc2-b1af-363f4f3fd4f3" providerId="ADAL" clId="{76E89A52-F4EC-47D7-ABF2-0CE778C47D1E}" dt="2021-08-10T22:01:28.398" v="683" actId="1076"/>
          <ac:spMkLst>
            <pc:docMk/>
            <pc:sldMk cId="2256767735" sldId="318"/>
            <ac:spMk id="14" creationId="{FDEF17BA-3813-416E-9C82-CABD2B4938D9}"/>
          </ac:spMkLst>
        </pc:spChg>
        <pc:spChg chg="add mod">
          <ac:chgData name="William Grey" userId="37b73424-c081-4fc2-b1af-363f4f3fd4f3" providerId="ADAL" clId="{76E89A52-F4EC-47D7-ABF2-0CE778C47D1E}" dt="2021-08-10T22:02:15.190" v="693" actId="1035"/>
          <ac:spMkLst>
            <pc:docMk/>
            <pc:sldMk cId="2256767735" sldId="318"/>
            <ac:spMk id="15" creationId="{BE2F2E06-1CBB-47CE-B47C-BA6442F0007A}"/>
          </ac:spMkLst>
        </pc:spChg>
        <pc:graphicFrameChg chg="mod">
          <ac:chgData name="William Grey" userId="37b73424-c081-4fc2-b1af-363f4f3fd4f3" providerId="ADAL" clId="{76E89A52-F4EC-47D7-ABF2-0CE778C47D1E}" dt="2021-08-10T21:59:13.876" v="642" actId="1076"/>
          <ac:graphicFrameMkLst>
            <pc:docMk/>
            <pc:sldMk cId="2256767735" sldId="318"/>
            <ac:graphicFrameMk id="7" creationId="{00000000-0000-0000-0000-000000000000}"/>
          </ac:graphicFrameMkLst>
        </pc:graphicFrameChg>
      </pc:sldChg>
      <pc:sldChg chg="addSp delSp modSp mod modAnim">
        <pc:chgData name="William Grey" userId="37b73424-c081-4fc2-b1af-363f4f3fd4f3" providerId="ADAL" clId="{76E89A52-F4EC-47D7-ABF2-0CE778C47D1E}" dt="2021-08-10T21:56:36.540" v="601" actId="20577"/>
        <pc:sldMkLst>
          <pc:docMk/>
          <pc:sldMk cId="2082175115" sldId="319"/>
        </pc:sldMkLst>
        <pc:spChg chg="mod">
          <ac:chgData name="William Grey" userId="37b73424-c081-4fc2-b1af-363f4f3fd4f3" providerId="ADAL" clId="{76E89A52-F4EC-47D7-ABF2-0CE778C47D1E}" dt="2021-08-10T19:06:28.669" v="3" actId="27636"/>
          <ac:spMkLst>
            <pc:docMk/>
            <pc:sldMk cId="2082175115" sldId="319"/>
            <ac:spMk id="2" creationId="{00000000-0000-0000-0000-000000000000}"/>
          </ac:spMkLst>
        </pc:spChg>
        <pc:spChg chg="del">
          <ac:chgData name="William Grey" userId="37b73424-c081-4fc2-b1af-363f4f3fd4f3" providerId="ADAL" clId="{76E89A52-F4EC-47D7-ABF2-0CE778C47D1E}" dt="2021-08-10T21:49:56.289" v="481" actId="21"/>
          <ac:spMkLst>
            <pc:docMk/>
            <pc:sldMk cId="2082175115" sldId="319"/>
            <ac:spMk id="3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52:00.774" v="519" actId="1076"/>
          <ac:spMkLst>
            <pc:docMk/>
            <pc:sldMk cId="2082175115" sldId="319"/>
            <ac:spMk id="4" creationId="{00000000-0000-0000-0000-000000000000}"/>
          </ac:spMkLst>
        </pc:spChg>
        <pc:spChg chg="del mod">
          <ac:chgData name="William Grey" userId="37b73424-c081-4fc2-b1af-363f4f3fd4f3" providerId="ADAL" clId="{76E89A52-F4EC-47D7-ABF2-0CE778C47D1E}" dt="2021-08-10T21:54:05.598" v="565" actId="478"/>
          <ac:spMkLst>
            <pc:docMk/>
            <pc:sldMk cId="2082175115" sldId="319"/>
            <ac:spMk id="5" creationId="{00000000-0000-0000-0000-000000000000}"/>
          </ac:spMkLst>
        </pc:spChg>
        <pc:spChg chg="add del mod">
          <ac:chgData name="William Grey" userId="37b73424-c081-4fc2-b1af-363f4f3fd4f3" providerId="ADAL" clId="{76E89A52-F4EC-47D7-ABF2-0CE778C47D1E}" dt="2021-08-10T21:50:46.246" v="507" actId="478"/>
          <ac:spMkLst>
            <pc:docMk/>
            <pc:sldMk cId="2082175115" sldId="319"/>
            <ac:spMk id="9" creationId="{46833FAE-BCAB-42F6-B444-5DFD9786F8D0}"/>
          </ac:spMkLst>
        </pc:spChg>
        <pc:spChg chg="add mod">
          <ac:chgData name="William Grey" userId="37b73424-c081-4fc2-b1af-363f4f3fd4f3" providerId="ADAL" clId="{76E89A52-F4EC-47D7-ABF2-0CE778C47D1E}" dt="2021-08-10T21:52:08.088" v="522" actId="20577"/>
          <ac:spMkLst>
            <pc:docMk/>
            <pc:sldMk cId="2082175115" sldId="319"/>
            <ac:spMk id="10" creationId="{DAF602E7-9CBD-4735-8E1D-6E6C086C0C88}"/>
          </ac:spMkLst>
        </pc:spChg>
        <pc:spChg chg="add mod">
          <ac:chgData name="William Grey" userId="37b73424-c081-4fc2-b1af-363f4f3fd4f3" providerId="ADAL" clId="{76E89A52-F4EC-47D7-ABF2-0CE778C47D1E}" dt="2021-08-10T21:52:34.048" v="533" actId="1076"/>
          <ac:spMkLst>
            <pc:docMk/>
            <pc:sldMk cId="2082175115" sldId="319"/>
            <ac:spMk id="11" creationId="{8B6C51C1-391B-4A2B-A8A7-73603F92DB79}"/>
          </ac:spMkLst>
        </pc:spChg>
        <pc:spChg chg="add mod">
          <ac:chgData name="William Grey" userId="37b73424-c081-4fc2-b1af-363f4f3fd4f3" providerId="ADAL" clId="{76E89A52-F4EC-47D7-ABF2-0CE778C47D1E}" dt="2021-08-10T21:53:14.373" v="541" actId="20577"/>
          <ac:spMkLst>
            <pc:docMk/>
            <pc:sldMk cId="2082175115" sldId="319"/>
            <ac:spMk id="12" creationId="{0734354F-87E4-419E-924A-1BA87FAC8DC4}"/>
          </ac:spMkLst>
        </pc:spChg>
        <pc:spChg chg="add mod">
          <ac:chgData name="William Grey" userId="37b73424-c081-4fc2-b1af-363f4f3fd4f3" providerId="ADAL" clId="{76E89A52-F4EC-47D7-ABF2-0CE778C47D1E}" dt="2021-08-10T21:53:40.860" v="559" actId="20577"/>
          <ac:spMkLst>
            <pc:docMk/>
            <pc:sldMk cId="2082175115" sldId="319"/>
            <ac:spMk id="13" creationId="{9397ACD8-C43B-45D7-89A7-6EA39B0CCA62}"/>
          </ac:spMkLst>
        </pc:spChg>
        <pc:spChg chg="add mod">
          <ac:chgData name="William Grey" userId="37b73424-c081-4fc2-b1af-363f4f3fd4f3" providerId="ADAL" clId="{76E89A52-F4EC-47D7-ABF2-0CE778C47D1E}" dt="2021-08-10T21:56:36.540" v="601" actId="20577"/>
          <ac:spMkLst>
            <pc:docMk/>
            <pc:sldMk cId="2082175115" sldId="319"/>
            <ac:spMk id="14" creationId="{5624CE38-99E7-42FB-8AB8-CBF070498752}"/>
          </ac:spMkLst>
        </pc:spChg>
        <pc:spChg chg="add mod">
          <ac:chgData name="William Grey" userId="37b73424-c081-4fc2-b1af-363f4f3fd4f3" providerId="ADAL" clId="{76E89A52-F4EC-47D7-ABF2-0CE778C47D1E}" dt="2021-08-10T21:54:36.454" v="569" actId="208"/>
          <ac:spMkLst>
            <pc:docMk/>
            <pc:sldMk cId="2082175115" sldId="319"/>
            <ac:spMk id="15" creationId="{9C0637CB-D8F0-4406-AC44-96BC82E3667E}"/>
          </ac:spMkLst>
        </pc:spChg>
      </pc:sldChg>
      <pc:sldChg chg="addSp modSp mod">
        <pc:chgData name="William Grey" userId="37b73424-c081-4fc2-b1af-363f4f3fd4f3" providerId="ADAL" clId="{76E89A52-F4EC-47D7-ABF2-0CE778C47D1E}" dt="2021-08-10T21:50:33.307" v="506" actId="1076"/>
        <pc:sldMkLst>
          <pc:docMk/>
          <pc:sldMk cId="3293031363" sldId="321"/>
        </pc:sldMkLst>
        <pc:spChg chg="mod">
          <ac:chgData name="William Grey" userId="37b73424-c081-4fc2-b1af-363f4f3fd4f3" providerId="ADAL" clId="{76E89A52-F4EC-47D7-ABF2-0CE778C47D1E}" dt="2021-08-10T21:48:38.251" v="479" actId="20577"/>
          <ac:spMkLst>
            <pc:docMk/>
            <pc:sldMk cId="3293031363" sldId="321"/>
            <ac:spMk id="2" creationId="{00000000-0000-0000-0000-000000000000}"/>
          </ac:spMkLst>
        </pc:spChg>
        <pc:spChg chg="add mod">
          <ac:chgData name="William Grey" userId="37b73424-c081-4fc2-b1af-363f4f3fd4f3" providerId="ADAL" clId="{76E89A52-F4EC-47D7-ABF2-0CE778C47D1E}" dt="2021-08-10T21:50:25.883" v="505" actId="20577"/>
          <ac:spMkLst>
            <pc:docMk/>
            <pc:sldMk cId="3293031363" sldId="321"/>
            <ac:spMk id="10" creationId="{258A16E8-C25A-4CF3-B5C2-1E3DC3E96D16}"/>
          </ac:spMkLst>
        </pc:spChg>
        <pc:graphicFrameChg chg="mod modGraphic">
          <ac:chgData name="William Grey" userId="37b73424-c081-4fc2-b1af-363f4f3fd4f3" providerId="ADAL" clId="{76E89A52-F4EC-47D7-ABF2-0CE778C47D1E}" dt="2021-08-10T21:50:33.307" v="506" actId="1076"/>
          <ac:graphicFrameMkLst>
            <pc:docMk/>
            <pc:sldMk cId="3293031363" sldId="321"/>
            <ac:graphicFrameMk id="4" creationId="{00000000-0000-0000-0000-000000000000}"/>
          </ac:graphicFrameMkLst>
        </pc:graphicFrameChg>
      </pc:sldChg>
      <pc:sldChg chg="modSp new mod">
        <pc:chgData name="William Grey" userId="37b73424-c081-4fc2-b1af-363f4f3fd4f3" providerId="ADAL" clId="{76E89A52-F4EC-47D7-ABF2-0CE778C47D1E}" dt="2021-08-10T21:30:41.946" v="137" actId="20577"/>
        <pc:sldMkLst>
          <pc:docMk/>
          <pc:sldMk cId="910174887" sldId="322"/>
        </pc:sldMkLst>
        <pc:spChg chg="mod">
          <ac:chgData name="William Grey" userId="37b73424-c081-4fc2-b1af-363f4f3fd4f3" providerId="ADAL" clId="{76E89A52-F4EC-47D7-ABF2-0CE778C47D1E}" dt="2021-08-10T21:29:20.444" v="28" actId="20577"/>
          <ac:spMkLst>
            <pc:docMk/>
            <pc:sldMk cId="910174887" sldId="322"/>
            <ac:spMk id="2" creationId="{F4C1E291-DBAD-47DA-ADCE-3C4F6602B094}"/>
          </ac:spMkLst>
        </pc:spChg>
        <pc:spChg chg="mod">
          <ac:chgData name="William Grey" userId="37b73424-c081-4fc2-b1af-363f4f3fd4f3" providerId="ADAL" clId="{76E89A52-F4EC-47D7-ABF2-0CE778C47D1E}" dt="2021-08-10T21:30:41.946" v="137" actId="20577"/>
          <ac:spMkLst>
            <pc:docMk/>
            <pc:sldMk cId="910174887" sldId="322"/>
            <ac:spMk id="3" creationId="{CB15ACD7-FDEF-4850-B569-BC341B9CA7DE}"/>
          </ac:spMkLst>
        </pc:spChg>
      </pc:sldChg>
      <pc:sldChg chg="add del">
        <pc:chgData name="William Grey" userId="37b73424-c081-4fc2-b1af-363f4f3fd4f3" providerId="ADAL" clId="{76E89A52-F4EC-47D7-ABF2-0CE778C47D1E}" dt="2021-08-10T21:29:01.184" v="7" actId="47"/>
        <pc:sldMkLst>
          <pc:docMk/>
          <pc:sldMk cId="4289193237" sldId="322"/>
        </pc:sldMkLst>
      </pc:sldChg>
      <pc:sldChg chg="addSp delSp modSp add mod ord modAnim">
        <pc:chgData name="William Grey" userId="37b73424-c081-4fc2-b1af-363f4f3fd4f3" providerId="ADAL" clId="{76E89A52-F4EC-47D7-ABF2-0CE778C47D1E}" dt="2021-08-18T21:59:40.935" v="837" actId="1076"/>
        <pc:sldMkLst>
          <pc:docMk/>
          <pc:sldMk cId="902128285" sldId="323"/>
        </pc:sldMkLst>
        <pc:spChg chg="del">
          <ac:chgData name="William Grey" userId="37b73424-c081-4fc2-b1af-363f4f3fd4f3" providerId="ADAL" clId="{76E89A52-F4EC-47D7-ABF2-0CE778C47D1E}" dt="2021-08-10T21:33:46.086" v="164" actId="478"/>
          <ac:spMkLst>
            <pc:docMk/>
            <pc:sldMk cId="902128285" sldId="323"/>
            <ac:spMk id="3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40:35.520" v="288" actId="1076"/>
          <ac:spMkLst>
            <pc:docMk/>
            <pc:sldMk cId="902128285" sldId="323"/>
            <ac:spMk id="4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45:27.090" v="429" actId="14100"/>
          <ac:spMkLst>
            <pc:docMk/>
            <pc:sldMk cId="902128285" sldId="323"/>
            <ac:spMk id="5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45:43.288" v="431" actId="27636"/>
          <ac:spMkLst>
            <pc:docMk/>
            <pc:sldMk cId="902128285" sldId="323"/>
            <ac:spMk id="6" creationId="{00000000-0000-0000-0000-000000000000}"/>
          </ac:spMkLst>
        </pc:spChg>
        <pc:spChg chg="add del mod">
          <ac:chgData name="William Grey" userId="37b73424-c081-4fc2-b1af-363f4f3fd4f3" providerId="ADAL" clId="{76E89A52-F4EC-47D7-ABF2-0CE778C47D1E}" dt="2021-08-10T21:33:53.053" v="165" actId="478"/>
          <ac:spMkLst>
            <pc:docMk/>
            <pc:sldMk cId="902128285" sldId="323"/>
            <ac:spMk id="9" creationId="{E2D5F2AC-CAD8-45EF-9B78-3F0C265C2FA5}"/>
          </ac:spMkLst>
        </pc:spChg>
        <pc:spChg chg="add mod">
          <ac:chgData name="William Grey" userId="37b73424-c081-4fc2-b1af-363f4f3fd4f3" providerId="ADAL" clId="{76E89A52-F4EC-47D7-ABF2-0CE778C47D1E}" dt="2021-08-18T21:58:32.094" v="818" actId="20577"/>
          <ac:spMkLst>
            <pc:docMk/>
            <pc:sldMk cId="902128285" sldId="323"/>
            <ac:spMk id="10" creationId="{FE81F3F9-A3F4-4D59-9C30-F92B37C3909C}"/>
          </ac:spMkLst>
        </pc:spChg>
        <pc:spChg chg="add mod">
          <ac:chgData name="William Grey" userId="37b73424-c081-4fc2-b1af-363f4f3fd4f3" providerId="ADAL" clId="{76E89A52-F4EC-47D7-ABF2-0CE778C47D1E}" dt="2021-08-10T21:41:25.300" v="292" actId="1036"/>
          <ac:spMkLst>
            <pc:docMk/>
            <pc:sldMk cId="902128285" sldId="323"/>
            <ac:spMk id="11" creationId="{3A6D1ED3-1541-4BE7-8A9C-84E4C9DD0010}"/>
          </ac:spMkLst>
        </pc:spChg>
        <pc:spChg chg="add mod">
          <ac:chgData name="William Grey" userId="37b73424-c081-4fc2-b1af-363f4f3fd4f3" providerId="ADAL" clId="{76E89A52-F4EC-47D7-ABF2-0CE778C47D1E}" dt="2021-08-10T21:40:35.520" v="288" actId="1076"/>
          <ac:spMkLst>
            <pc:docMk/>
            <pc:sldMk cId="902128285" sldId="323"/>
            <ac:spMk id="12" creationId="{36726D27-EB21-4A3F-8AF8-D181328CC46E}"/>
          </ac:spMkLst>
        </pc:spChg>
        <pc:spChg chg="add mod">
          <ac:chgData name="William Grey" userId="37b73424-c081-4fc2-b1af-363f4f3fd4f3" providerId="ADAL" clId="{76E89A52-F4EC-47D7-ABF2-0CE778C47D1E}" dt="2021-08-10T21:40:35.520" v="288" actId="1076"/>
          <ac:spMkLst>
            <pc:docMk/>
            <pc:sldMk cId="902128285" sldId="323"/>
            <ac:spMk id="13" creationId="{FC3BF2BB-60AB-48BE-85E6-D427C4A69C57}"/>
          </ac:spMkLst>
        </pc:spChg>
        <pc:spChg chg="add mod">
          <ac:chgData name="William Grey" userId="37b73424-c081-4fc2-b1af-363f4f3fd4f3" providerId="ADAL" clId="{76E89A52-F4EC-47D7-ABF2-0CE778C47D1E}" dt="2021-08-10T21:44:05.061" v="367" actId="1076"/>
          <ac:spMkLst>
            <pc:docMk/>
            <pc:sldMk cId="902128285" sldId="323"/>
            <ac:spMk id="14" creationId="{8B261012-1D4E-41E6-9C21-809CA9271220}"/>
          </ac:spMkLst>
        </pc:spChg>
        <pc:spChg chg="add mod">
          <ac:chgData name="William Grey" userId="37b73424-c081-4fc2-b1af-363f4f3fd4f3" providerId="ADAL" clId="{76E89A52-F4EC-47D7-ABF2-0CE778C47D1E}" dt="2021-08-18T21:59:02.234" v="824" actId="14100"/>
          <ac:spMkLst>
            <pc:docMk/>
            <pc:sldMk cId="902128285" sldId="323"/>
            <ac:spMk id="15" creationId="{FE8333EA-08DE-4886-9252-C40E1D060B04}"/>
          </ac:spMkLst>
        </pc:spChg>
        <pc:spChg chg="add mod">
          <ac:chgData name="William Grey" userId="37b73424-c081-4fc2-b1af-363f4f3fd4f3" providerId="ADAL" clId="{76E89A52-F4EC-47D7-ABF2-0CE778C47D1E}" dt="2021-08-18T21:59:40.935" v="837" actId="1076"/>
          <ac:spMkLst>
            <pc:docMk/>
            <pc:sldMk cId="902128285" sldId="323"/>
            <ac:spMk id="16" creationId="{24F25335-483C-416D-8F9C-2BE8C7DAAEA9}"/>
          </ac:spMkLst>
        </pc:spChg>
        <pc:graphicFrameChg chg="mod">
          <ac:chgData name="William Grey" userId="37b73424-c081-4fc2-b1af-363f4f3fd4f3" providerId="ADAL" clId="{76E89A52-F4EC-47D7-ABF2-0CE778C47D1E}" dt="2021-08-10T21:43:08.783" v="313" actId="1076"/>
          <ac:graphicFrameMkLst>
            <pc:docMk/>
            <pc:sldMk cId="902128285" sldId="323"/>
            <ac:graphicFrameMk id="8" creationId="{00000000-0000-0000-0000-000000000000}"/>
          </ac:graphicFrameMkLst>
        </pc:graphicFrameChg>
      </pc:sldChg>
      <pc:sldChg chg="delSp modSp add mod delAnim">
        <pc:chgData name="William Grey" userId="37b73424-c081-4fc2-b1af-363f4f3fd4f3" providerId="ADAL" clId="{76E89A52-F4EC-47D7-ABF2-0CE778C47D1E}" dt="2021-08-10T21:47:55.760" v="474" actId="2710"/>
        <pc:sldMkLst>
          <pc:docMk/>
          <pc:sldMk cId="3756441731" sldId="324"/>
        </pc:sldMkLst>
        <pc:spChg chg="mod">
          <ac:chgData name="William Grey" userId="37b73424-c081-4fc2-b1af-363f4f3fd4f3" providerId="ADAL" clId="{76E89A52-F4EC-47D7-ABF2-0CE778C47D1E}" dt="2021-08-10T21:46:07.795" v="454" actId="20577"/>
          <ac:spMkLst>
            <pc:docMk/>
            <pc:sldMk cId="3756441731" sldId="324"/>
            <ac:spMk id="2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47:39.784" v="473" actId="14100"/>
          <ac:spMkLst>
            <pc:docMk/>
            <pc:sldMk cId="3756441731" sldId="324"/>
            <ac:spMk id="4" creationId="{00000000-0000-0000-0000-000000000000}"/>
          </ac:spMkLst>
        </pc:spChg>
        <pc:spChg chg="del">
          <ac:chgData name="William Grey" userId="37b73424-c081-4fc2-b1af-363f4f3fd4f3" providerId="ADAL" clId="{76E89A52-F4EC-47D7-ABF2-0CE778C47D1E}" dt="2021-08-10T21:46:52.119" v="463" actId="478"/>
          <ac:spMkLst>
            <pc:docMk/>
            <pc:sldMk cId="3756441731" sldId="324"/>
            <ac:spMk id="5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47:55.760" v="474" actId="2710"/>
          <ac:spMkLst>
            <pc:docMk/>
            <pc:sldMk cId="3756441731" sldId="324"/>
            <ac:spMk id="6" creationId="{00000000-0000-0000-0000-000000000000}"/>
          </ac:spMkLst>
        </pc:spChg>
        <pc:spChg chg="del">
          <ac:chgData name="William Grey" userId="37b73424-c081-4fc2-b1af-363f4f3fd4f3" providerId="ADAL" clId="{76E89A52-F4EC-47D7-ABF2-0CE778C47D1E}" dt="2021-08-10T21:46:55.557" v="464" actId="478"/>
          <ac:spMkLst>
            <pc:docMk/>
            <pc:sldMk cId="3756441731" sldId="324"/>
            <ac:spMk id="10" creationId="{FE81F3F9-A3F4-4D59-9C30-F92B37C3909C}"/>
          </ac:spMkLst>
        </pc:spChg>
        <pc:spChg chg="del">
          <ac:chgData name="William Grey" userId="37b73424-c081-4fc2-b1af-363f4f3fd4f3" providerId="ADAL" clId="{76E89A52-F4EC-47D7-ABF2-0CE778C47D1E}" dt="2021-08-10T21:47:03.071" v="467" actId="478"/>
          <ac:spMkLst>
            <pc:docMk/>
            <pc:sldMk cId="3756441731" sldId="324"/>
            <ac:spMk id="11" creationId="{3A6D1ED3-1541-4BE7-8A9C-84E4C9DD0010}"/>
          </ac:spMkLst>
        </pc:spChg>
        <pc:spChg chg="del">
          <ac:chgData name="William Grey" userId="37b73424-c081-4fc2-b1af-363f4f3fd4f3" providerId="ADAL" clId="{76E89A52-F4EC-47D7-ABF2-0CE778C47D1E}" dt="2021-08-10T21:46:58.396" v="465" actId="478"/>
          <ac:spMkLst>
            <pc:docMk/>
            <pc:sldMk cId="3756441731" sldId="324"/>
            <ac:spMk id="12" creationId="{36726D27-EB21-4A3F-8AF8-D181328CC46E}"/>
          </ac:spMkLst>
        </pc:spChg>
        <pc:spChg chg="del">
          <ac:chgData name="William Grey" userId="37b73424-c081-4fc2-b1af-363f4f3fd4f3" providerId="ADAL" clId="{76E89A52-F4EC-47D7-ABF2-0CE778C47D1E}" dt="2021-08-10T21:47:00.468" v="466" actId="478"/>
          <ac:spMkLst>
            <pc:docMk/>
            <pc:sldMk cId="3756441731" sldId="324"/>
            <ac:spMk id="13" creationId="{FC3BF2BB-60AB-48BE-85E6-D427C4A69C57}"/>
          </ac:spMkLst>
        </pc:spChg>
        <pc:spChg chg="del">
          <ac:chgData name="William Grey" userId="37b73424-c081-4fc2-b1af-363f4f3fd4f3" providerId="ADAL" clId="{76E89A52-F4EC-47D7-ABF2-0CE778C47D1E}" dt="2021-08-10T21:46:42.011" v="461" actId="478"/>
          <ac:spMkLst>
            <pc:docMk/>
            <pc:sldMk cId="3756441731" sldId="324"/>
            <ac:spMk id="14" creationId="{8B261012-1D4E-41E6-9C21-809CA9271220}"/>
          </ac:spMkLst>
        </pc:spChg>
        <pc:graphicFrameChg chg="del">
          <ac:chgData name="William Grey" userId="37b73424-c081-4fc2-b1af-363f4f3fd4f3" providerId="ADAL" clId="{76E89A52-F4EC-47D7-ABF2-0CE778C47D1E}" dt="2021-08-10T21:46:45.152" v="462" actId="478"/>
          <ac:graphicFrameMkLst>
            <pc:docMk/>
            <pc:sldMk cId="3756441731" sldId="324"/>
            <ac:graphicFrameMk id="8" creationId="{00000000-0000-0000-0000-000000000000}"/>
          </ac:graphicFrameMkLst>
        </pc:graphicFrameChg>
      </pc:sldChg>
      <pc:sldChg chg="delSp modSp add mod">
        <pc:chgData name="William Grey" userId="37b73424-c081-4fc2-b1af-363f4f3fd4f3" providerId="ADAL" clId="{76E89A52-F4EC-47D7-ABF2-0CE778C47D1E}" dt="2021-08-10T21:58:45.372" v="636" actId="14100"/>
        <pc:sldMkLst>
          <pc:docMk/>
          <pc:sldMk cId="1776249529" sldId="325"/>
        </pc:sldMkLst>
        <pc:spChg chg="mod">
          <ac:chgData name="William Grey" userId="37b73424-c081-4fc2-b1af-363f4f3fd4f3" providerId="ADAL" clId="{76E89A52-F4EC-47D7-ABF2-0CE778C47D1E}" dt="2021-08-10T21:57:43.151" v="624" actId="20577"/>
          <ac:spMkLst>
            <pc:docMk/>
            <pc:sldMk cId="1776249529" sldId="325"/>
            <ac:spMk id="2" creationId="{00000000-0000-0000-0000-000000000000}"/>
          </ac:spMkLst>
        </pc:spChg>
        <pc:spChg chg="del mod">
          <ac:chgData name="William Grey" userId="37b73424-c081-4fc2-b1af-363f4f3fd4f3" providerId="ADAL" clId="{76E89A52-F4EC-47D7-ABF2-0CE778C47D1E}" dt="2021-08-10T21:57:55.666" v="627" actId="478"/>
          <ac:spMkLst>
            <pc:docMk/>
            <pc:sldMk cId="1776249529" sldId="325"/>
            <ac:spMk id="3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58:18.196" v="630" actId="1076"/>
          <ac:spMkLst>
            <pc:docMk/>
            <pc:sldMk cId="1776249529" sldId="325"/>
            <ac:spMk id="4" creationId="{00000000-0000-0000-0000-000000000000}"/>
          </ac:spMkLst>
        </pc:spChg>
        <pc:spChg chg="del">
          <ac:chgData name="William Grey" userId="37b73424-c081-4fc2-b1af-363f4f3fd4f3" providerId="ADAL" clId="{76E89A52-F4EC-47D7-ABF2-0CE778C47D1E}" dt="2021-08-10T21:57:48.347" v="625" actId="478"/>
          <ac:spMkLst>
            <pc:docMk/>
            <pc:sldMk cId="1776249529" sldId="325"/>
            <ac:spMk id="5" creationId="{00000000-0000-0000-0000-000000000000}"/>
          </ac:spMkLst>
        </pc:spChg>
        <pc:spChg chg="mod">
          <ac:chgData name="William Grey" userId="37b73424-c081-4fc2-b1af-363f4f3fd4f3" providerId="ADAL" clId="{76E89A52-F4EC-47D7-ABF2-0CE778C47D1E}" dt="2021-08-10T21:58:45.372" v="636" actId="14100"/>
          <ac:spMkLst>
            <pc:docMk/>
            <pc:sldMk cId="1776249529" sldId="325"/>
            <ac:spMk id="6" creationId="{00000000-0000-0000-0000-000000000000}"/>
          </ac:spMkLst>
        </pc:spChg>
        <pc:graphicFrameChg chg="del">
          <ac:chgData name="William Grey" userId="37b73424-c081-4fc2-b1af-363f4f3fd4f3" providerId="ADAL" clId="{76E89A52-F4EC-47D7-ABF2-0CE778C47D1E}" dt="2021-08-10T21:57:16.744" v="604" actId="478"/>
          <ac:graphicFrameMkLst>
            <pc:docMk/>
            <pc:sldMk cId="1776249529" sldId="325"/>
            <ac:graphicFrameMk id="7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3E4E8-E8AE-4F5B-BF63-1C8CD083574A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6A9C5-9370-4BD6-A7F3-B10C6FF84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0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885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9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49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860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36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871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108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09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84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80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5E68B26-BB8F-1CC6-DA32-6B1351301545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7F3D6D-34ED-DBD0-14A3-F9369EE145C4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FF0DE8-8D29-30DB-B350-ACC7C1B095C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86655C-5F9C-FE30-83AC-07C7E6A88CB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28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Creating bitmap images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E291-DBAD-47DA-ADCE-3C4F6602B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5ACD7-FDEF-4850-B569-BC341B9CA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Use simple file formats to represent bitmap images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Create black and white images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Create greyscale images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Create </a:t>
            </a:r>
            <a:r>
              <a:rPr lang="en-US" dirty="0" err="1"/>
              <a:t>colour</a:t>
            </a:r>
            <a:r>
              <a:rPr lang="en-US" dirty="0"/>
              <a:t> images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174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PNM image file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/>
              <a:t>PBM, PGM and PPM are little known image file formats, however they are very simple and allow us to manipulate directly the pixel values in a simple editor like Notepad.</a:t>
            </a:r>
          </a:p>
        </p:txBody>
      </p:sp>
    </p:spTree>
    <p:extLst>
      <p:ext uri="{BB962C8B-B14F-4D97-AF65-F5344CB8AC3E}">
        <p14:creationId xmlns:p14="http://schemas.microsoft.com/office/powerpoint/2010/main" val="1182366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PBM</a:t>
            </a:r>
          </a:p>
        </p:txBody>
      </p:sp>
      <p:sp>
        <p:nvSpPr>
          <p:cNvPr id="4" name="Rectangle 3"/>
          <p:cNvSpPr/>
          <p:nvPr/>
        </p:nvSpPr>
        <p:spPr>
          <a:xfrm>
            <a:off x="3661338" y="1970077"/>
            <a:ext cx="6104965" cy="26250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P1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grey.pbm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24 7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0 0 0 0 0 0 0 0 0 0 0 0 0 0 0 0 0 0 0 0 0 0 0 0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0 1 1 1 1 0 0 1 1 1 1 0 0 1 1 1 1 0 0 1 0 0 1 0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0 1 0 0 0 0 0 1 0 0 1 0 0 1 0 0 0 0 0 1 0 0 1 0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0 1 0 1 1 0 0 1 1 1 1 0 0 1 1 1 0 0 0 1 1 1 1 0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0 1 0 0 1 0 0 1 0 1 0 0 0 1 0 0 0 0 0 0 0 0 1 0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0 1 1 1 1 0 0 1 0 0 1 0 0 1 1 1 1 0 0 1 1 1 1 0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0 0 0 0 0 0 0 0 0 0 0 0 0 0 0 0 0 0 0 0 0 0 0 0</a:t>
            </a:r>
          </a:p>
        </p:txBody>
      </p:sp>
      <p:sp>
        <p:nvSpPr>
          <p:cNvPr id="5" name="Rectangle 4"/>
          <p:cNvSpPr/>
          <p:nvPr/>
        </p:nvSpPr>
        <p:spPr>
          <a:xfrm>
            <a:off x="2101756" y="3381019"/>
            <a:ext cx="155191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The data values white is 0, black is 1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53716" y="932392"/>
            <a:ext cx="10343606" cy="80000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US" dirty="0"/>
              <a:t>PBM allows us to create very simple 2 </a:t>
            </a:r>
            <a:r>
              <a:rPr lang="en-US" dirty="0" err="1"/>
              <a:t>colour</a:t>
            </a:r>
            <a:r>
              <a:rPr lang="en-US" dirty="0"/>
              <a:t> black and white images. An example of the format is below:</a:t>
            </a: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87759"/>
              </p:ext>
            </p:extLst>
          </p:nvPr>
        </p:nvGraphicFramePr>
        <p:xfrm>
          <a:off x="3584238" y="4925202"/>
          <a:ext cx="5992224" cy="1567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76">
                  <a:extLst>
                    <a:ext uri="{9D8B030D-6E8A-4147-A177-3AD203B41FA5}">
                      <a16:colId xmlns:a16="http://schemas.microsoft.com/office/drawing/2014/main" val="640759102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3523421949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58054035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354573540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694726619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104911231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891356218"/>
                    </a:ext>
                  </a:extLst>
                </a:gridCol>
                <a:gridCol w="233468">
                  <a:extLst>
                    <a:ext uri="{9D8B030D-6E8A-4147-A177-3AD203B41FA5}">
                      <a16:colId xmlns:a16="http://schemas.microsoft.com/office/drawing/2014/main" val="667459328"/>
                    </a:ext>
                  </a:extLst>
                </a:gridCol>
                <a:gridCol w="265884">
                  <a:extLst>
                    <a:ext uri="{9D8B030D-6E8A-4147-A177-3AD203B41FA5}">
                      <a16:colId xmlns:a16="http://schemas.microsoft.com/office/drawing/2014/main" val="2060085334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3697677330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812807447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238848778"/>
                    </a:ext>
                  </a:extLst>
                </a:gridCol>
                <a:gridCol w="255088">
                  <a:extLst>
                    <a:ext uri="{9D8B030D-6E8A-4147-A177-3AD203B41FA5}">
                      <a16:colId xmlns:a16="http://schemas.microsoft.com/office/drawing/2014/main" val="330411556"/>
                    </a:ext>
                  </a:extLst>
                </a:gridCol>
                <a:gridCol w="244264">
                  <a:extLst>
                    <a:ext uri="{9D8B030D-6E8A-4147-A177-3AD203B41FA5}">
                      <a16:colId xmlns:a16="http://schemas.microsoft.com/office/drawing/2014/main" val="12245754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3682110428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06158958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3115906724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3365741044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44752249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04949929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488549298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544301130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084444524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550397108"/>
                    </a:ext>
                  </a:extLst>
                </a:gridCol>
              </a:tblGrid>
              <a:tr h="244312"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64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59450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16363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89327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46644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08481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17452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FE81F3F9-A3F4-4D59-9C30-F92B37C3909C}"/>
              </a:ext>
            </a:extLst>
          </p:cNvPr>
          <p:cNvSpPr/>
          <p:nvPr/>
        </p:nvSpPr>
        <p:spPr>
          <a:xfrm>
            <a:off x="4162521" y="1928628"/>
            <a:ext cx="7837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The magic number - this allows the application to know what the image format is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6D1ED3-1541-4BE7-8A9C-84E4C9DD0010}"/>
              </a:ext>
            </a:extLst>
          </p:cNvPr>
          <p:cNvSpPr/>
          <p:nvPr/>
        </p:nvSpPr>
        <p:spPr>
          <a:xfrm>
            <a:off x="4974667" y="2205627"/>
            <a:ext cx="2242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 comment (optional)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726D27-EB21-4A3F-8AF8-D181328CC46E}"/>
              </a:ext>
            </a:extLst>
          </p:cNvPr>
          <p:cNvSpPr/>
          <p:nvPr/>
        </p:nvSpPr>
        <p:spPr>
          <a:xfrm>
            <a:off x="653716" y="2430828"/>
            <a:ext cx="3054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Width and height of the image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3BF2BB-60AB-48BE-85E6-D427C4A69C57}"/>
              </a:ext>
            </a:extLst>
          </p:cNvPr>
          <p:cNvSpPr/>
          <p:nvPr/>
        </p:nvSpPr>
        <p:spPr>
          <a:xfrm>
            <a:off x="3728112" y="2733110"/>
            <a:ext cx="5848350" cy="1757439"/>
          </a:xfrm>
          <a:prstGeom prst="rect">
            <a:avLst/>
          </a:prstGeom>
          <a:noFill/>
          <a:ln>
            <a:solidFill>
              <a:srgbClr val="0049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B261012-1D4E-41E6-9C21-809CA9271220}"/>
              </a:ext>
            </a:extLst>
          </p:cNvPr>
          <p:cNvSpPr/>
          <p:nvPr/>
        </p:nvSpPr>
        <p:spPr>
          <a:xfrm>
            <a:off x="1113766" y="5071408"/>
            <a:ext cx="29271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This is the image that is output</a:t>
            </a:r>
            <a:endParaRPr lang="en-GB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8333EA-08DE-4886-9252-C40E1D060B04}"/>
              </a:ext>
            </a:extLst>
          </p:cNvPr>
          <p:cNvSpPr/>
          <p:nvPr/>
        </p:nvSpPr>
        <p:spPr>
          <a:xfrm>
            <a:off x="3708527" y="1970077"/>
            <a:ext cx="1394052" cy="723448"/>
          </a:xfrm>
          <a:prstGeom prst="rect">
            <a:avLst/>
          </a:prstGeom>
          <a:noFill/>
          <a:ln>
            <a:solidFill>
              <a:srgbClr val="0049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4F25335-483C-416D-8F9C-2BE8C7DAAEA9}"/>
              </a:ext>
            </a:extLst>
          </p:cNvPr>
          <p:cNvSpPr/>
          <p:nvPr/>
        </p:nvSpPr>
        <p:spPr>
          <a:xfrm>
            <a:off x="3878854" y="1645849"/>
            <a:ext cx="1095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Metadata</a:t>
            </a:r>
          </a:p>
        </p:txBody>
      </p:sp>
    </p:spTree>
    <p:extLst>
      <p:ext uri="{BB962C8B-B14F-4D97-AF65-F5344CB8AC3E}">
        <p14:creationId xmlns:p14="http://schemas.microsoft.com/office/powerpoint/2010/main" val="90212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1" grpId="0"/>
      <p:bldP spid="12" grpId="0"/>
      <p:bldP spid="13" grpId="0" animBg="1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Create your own PBM image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1570673" y="2857182"/>
            <a:ext cx="7723452" cy="31700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P1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grey.pbm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24 7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0 0 0 0 0 0 0 0 0 0 0 0 0 0 0 0 0 0 0 0 0 0 0 0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0 1 1 1 1 0 0 1 1 1 1 0 0 1 1 1 1 0 0 1 0 0 1 0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0 1 0 0 0 0 0 1 0 0 1 0 0 1 0 0 0 0 0 1 0 0 1 0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0 1 0 1 1 0 0 1 1 1 1 0 0 1 1 1 0 0 0 1 1 1 1 0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0 1 0 0 1 0 0 1 0 1 0 0 0 1 0 0 0 0 0 0 0 0 1 0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0 1 1 1 1 0 0 1 0 0 1 0 0 1 1 1 1 0 0 1 1 1 1 0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0 0 0 0 0 0 0 0 0 0 0 0 0 0 0 0 0 0 0 0 0 0 0 0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53716" y="932392"/>
            <a:ext cx="10343606" cy="8000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Create your own PBM file to write your name. Be sure to save the filename with the extension .</a:t>
            </a:r>
            <a:r>
              <a:rPr lang="en-US" sz="2400" dirty="0" err="1"/>
              <a:t>pbm</a:t>
            </a:r>
            <a:r>
              <a:rPr lang="en-US" sz="2400" dirty="0"/>
              <a:t>. You can view the file in lots of packages including Photoshop. You will need to zoom in on the image because it is small.</a:t>
            </a:r>
          </a:p>
        </p:txBody>
      </p:sp>
    </p:spTree>
    <p:extLst>
      <p:ext uri="{BB962C8B-B14F-4D97-AF65-F5344CB8AC3E}">
        <p14:creationId xmlns:p14="http://schemas.microsoft.com/office/powerpoint/2010/main" val="3756441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PGM</a:t>
            </a:r>
          </a:p>
        </p:txBody>
      </p:sp>
      <p:sp>
        <p:nvSpPr>
          <p:cNvPr id="4" name="Rectangle 3"/>
          <p:cNvSpPr/>
          <p:nvPr/>
        </p:nvSpPr>
        <p:spPr>
          <a:xfrm>
            <a:off x="2736099" y="1810603"/>
            <a:ext cx="8987327" cy="28007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 grey.pgm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24 7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0  0  0  0  0  0  0  0  0  0  0  0  0  0  0  0  0  0  0  0  0  0  0  0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0  3  3  3  3  0  0  7  7  7  7  0  0 11 11 11 11  0  0 15  0  0 15  0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0  3  0  0  0  0  0  7  0  0  7  0  0 11  0  0  0  0  0 15  0  0 15  0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0  3  0  3  3  0  0  7  7  7  7  0  0 11 11 11  0  0  0 15 15 15 15  0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0  3  0  0  3  0  0  7  0  7  0  0  0 11  0  0  0  0  0  0  0  0 15  0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0  3  3  3  3  0  0  7  0  0  7  0  0 11 11 11 11  0  0 15 15 15 15  0</a:t>
            </a:r>
          </a:p>
          <a:p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0  0  0  0  0  0  0  0  0  0  0  0  0  0  0  0  0  0  0  0  0  0  0  0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05728" y="1010594"/>
            <a:ext cx="10343606" cy="800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PGM allows you to create images with a range of shades of grey.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277938"/>
              </p:ext>
            </p:extLst>
          </p:nvPr>
        </p:nvGraphicFramePr>
        <p:xfrm>
          <a:off x="2840240" y="5075327"/>
          <a:ext cx="5950828" cy="1567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072">
                  <a:extLst>
                    <a:ext uri="{9D8B030D-6E8A-4147-A177-3AD203B41FA5}">
                      <a16:colId xmlns:a16="http://schemas.microsoft.com/office/drawing/2014/main" val="6407591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23421949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58054035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354573540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694726619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104911231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891356218"/>
                    </a:ext>
                  </a:extLst>
                </a:gridCol>
                <a:gridCol w="233468">
                  <a:extLst>
                    <a:ext uri="{9D8B030D-6E8A-4147-A177-3AD203B41FA5}">
                      <a16:colId xmlns:a16="http://schemas.microsoft.com/office/drawing/2014/main" val="667459328"/>
                    </a:ext>
                  </a:extLst>
                </a:gridCol>
                <a:gridCol w="265884">
                  <a:extLst>
                    <a:ext uri="{9D8B030D-6E8A-4147-A177-3AD203B41FA5}">
                      <a16:colId xmlns:a16="http://schemas.microsoft.com/office/drawing/2014/main" val="2060085334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3697677330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812807447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238848778"/>
                    </a:ext>
                  </a:extLst>
                </a:gridCol>
                <a:gridCol w="255088">
                  <a:extLst>
                    <a:ext uri="{9D8B030D-6E8A-4147-A177-3AD203B41FA5}">
                      <a16:colId xmlns:a16="http://schemas.microsoft.com/office/drawing/2014/main" val="330411556"/>
                    </a:ext>
                  </a:extLst>
                </a:gridCol>
                <a:gridCol w="244264">
                  <a:extLst>
                    <a:ext uri="{9D8B030D-6E8A-4147-A177-3AD203B41FA5}">
                      <a16:colId xmlns:a16="http://schemas.microsoft.com/office/drawing/2014/main" val="12245754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3682110428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06158958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3115906724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3365741044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44752249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049499293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488549298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15443011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4444524"/>
                    </a:ext>
                  </a:extLst>
                </a:gridCol>
                <a:gridCol w="249676">
                  <a:extLst>
                    <a:ext uri="{9D8B030D-6E8A-4147-A177-3AD203B41FA5}">
                      <a16:colId xmlns:a16="http://schemas.microsoft.com/office/drawing/2014/main" val="2550397108"/>
                    </a:ext>
                  </a:extLst>
                </a:gridCol>
              </a:tblGrid>
              <a:tr h="244312"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64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59450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16363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89327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46644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08481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17452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0DEBC9B3-D424-430C-9DF5-612F783AD6E4}"/>
              </a:ext>
            </a:extLst>
          </p:cNvPr>
          <p:cNvSpPr/>
          <p:nvPr/>
        </p:nvSpPr>
        <p:spPr>
          <a:xfrm>
            <a:off x="363398" y="1765721"/>
            <a:ext cx="2385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Magic number for PGM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407E93-E8E3-4489-87EA-D90F04EADE57}"/>
              </a:ext>
            </a:extLst>
          </p:cNvPr>
          <p:cNvSpPr/>
          <p:nvPr/>
        </p:nvSpPr>
        <p:spPr>
          <a:xfrm>
            <a:off x="4244389" y="2029589"/>
            <a:ext cx="1269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 comment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ABD61A-F672-4A1E-80E7-D6C1ADB3735F}"/>
              </a:ext>
            </a:extLst>
          </p:cNvPr>
          <p:cNvSpPr/>
          <p:nvPr/>
        </p:nvSpPr>
        <p:spPr>
          <a:xfrm>
            <a:off x="59212" y="2263813"/>
            <a:ext cx="27249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Width and height of the image</a:t>
            </a:r>
            <a:endParaRPr lang="en-GB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0D5C31-AD6D-4DD1-B13F-B6805A9C0CFD}"/>
              </a:ext>
            </a:extLst>
          </p:cNvPr>
          <p:cNvSpPr/>
          <p:nvPr/>
        </p:nvSpPr>
        <p:spPr>
          <a:xfrm>
            <a:off x="131763" y="2520848"/>
            <a:ext cx="2579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number of shades of grey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DEF17BA-3813-416E-9C82-CABD2B4938D9}"/>
              </a:ext>
            </a:extLst>
          </p:cNvPr>
          <p:cNvSpPr/>
          <p:nvPr/>
        </p:nvSpPr>
        <p:spPr>
          <a:xfrm>
            <a:off x="1288529" y="3350384"/>
            <a:ext cx="1264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Data values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E2F2E06-1CBB-47CE-B47C-BA6442F0007A}"/>
              </a:ext>
            </a:extLst>
          </p:cNvPr>
          <p:cNvSpPr/>
          <p:nvPr/>
        </p:nvSpPr>
        <p:spPr>
          <a:xfrm>
            <a:off x="2784189" y="2814031"/>
            <a:ext cx="8665145" cy="1727953"/>
          </a:xfrm>
          <a:prstGeom prst="rect">
            <a:avLst/>
          </a:prstGeom>
          <a:noFill/>
          <a:ln>
            <a:solidFill>
              <a:srgbClr val="0049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76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Create a PGM file</a:t>
            </a:r>
          </a:p>
        </p:txBody>
      </p:sp>
      <p:sp>
        <p:nvSpPr>
          <p:cNvPr id="4" name="Rectangle 3"/>
          <p:cNvSpPr/>
          <p:nvPr/>
        </p:nvSpPr>
        <p:spPr>
          <a:xfrm>
            <a:off x="924197" y="2591663"/>
            <a:ext cx="10343606" cy="31393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# grey.pgm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24 7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0  0  0  0  0  0  0  0  0  0  0  0  0  0  0  0  0  0  0  0  0  0  0  0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0  3  3  3  3  0  0  7  7  7  7  0  0 11 11 11 11  0  0 15  0  0 15  0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0  3  0  0  0  0  0  7  0  0  7  0  0 11  0  0  0  0  0 15  0  0 15  0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0  3  0  3  3  0  0  7  7  7  7  0  0 11 11 11  0  0  0 15 15 15 15  0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0  3  0  0  3  0  0  7  0  7  0  0  0 11  0  0  0  0  0  0  0  0 15  0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0  3  3  3  3  0  0  7  0  0  7  0  0 11 11 11 11  0  0 15 15 15 15  0</a:t>
            </a:r>
          </a:p>
          <a:p>
            <a:r>
              <a:rPr lang="nl-NL" dirty="0">
                <a:latin typeface="Courier New" panose="02070309020205020404" pitchFamily="49" charset="0"/>
                <a:cs typeface="Courier New" panose="02070309020205020404" pitchFamily="49" charset="0"/>
              </a:rPr>
              <a:t>0  0  0  0  0  0  0  0  0  0  0  0  0  0  0  0  0  0  0  0  0  0  0  0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9405" y="1209441"/>
            <a:ext cx="10964839" cy="8624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Create your own PGM file to write your name. Be sure to save the filename with the extension .</a:t>
            </a:r>
            <a:r>
              <a:rPr lang="en-US" sz="2000" dirty="0" err="1"/>
              <a:t>pgm</a:t>
            </a:r>
            <a:r>
              <a:rPr lang="en-US" sz="2000" dirty="0"/>
              <a:t>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Keep the columns aligned because this makes editing easier</a:t>
            </a:r>
          </a:p>
        </p:txBody>
      </p:sp>
    </p:spTree>
    <p:extLst>
      <p:ext uri="{BB962C8B-B14F-4D97-AF65-F5344CB8AC3E}">
        <p14:creationId xmlns:p14="http://schemas.microsoft.com/office/powerpoint/2010/main" val="1776249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PPM</a:t>
            </a:r>
          </a:p>
        </p:txBody>
      </p:sp>
      <p:sp>
        <p:nvSpPr>
          <p:cNvPr id="4" name="Rectangle 3"/>
          <p:cNvSpPr/>
          <p:nvPr/>
        </p:nvSpPr>
        <p:spPr>
          <a:xfrm>
            <a:off x="3490817" y="3216547"/>
            <a:ext cx="6694583" cy="25545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P3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grey.ppm</a:t>
            </a: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4 4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15  0  0    7  7   7   0  0  0    0  0  0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0 15  0    15 15 15   0  0  0    0  0  0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0  0 15    0  15 15   0  0  0    0  0  0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15  0 15    15 15  0   0  0  0    0  0  0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1825625"/>
            <a:ext cx="10343606" cy="8000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PPM allows us to create images with </a:t>
            </a:r>
            <a:r>
              <a:rPr lang="en-US" dirty="0" err="1"/>
              <a:t>colour</a:t>
            </a:r>
            <a:r>
              <a:rPr lang="en-US" dirty="0"/>
              <a:t> using red, green and blue as the primary </a:t>
            </a:r>
            <a:r>
              <a:rPr lang="en-US" dirty="0" err="1"/>
              <a:t>colours</a:t>
            </a:r>
            <a:r>
              <a:rPr lang="en-US" dirty="0"/>
              <a:t> from which all the other </a:t>
            </a:r>
            <a:r>
              <a:rPr lang="en-US" dirty="0" err="1"/>
              <a:t>colours</a:t>
            </a:r>
            <a:r>
              <a:rPr lang="en-US" dirty="0"/>
              <a:t> are created.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692335"/>
              </p:ext>
            </p:extLst>
          </p:nvPr>
        </p:nvGraphicFramePr>
        <p:xfrm>
          <a:off x="9271000" y="109357"/>
          <a:ext cx="2082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700">
                  <a:extLst>
                    <a:ext uri="{9D8B030D-6E8A-4147-A177-3AD203B41FA5}">
                      <a16:colId xmlns:a16="http://schemas.microsoft.com/office/drawing/2014/main" val="2455472914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184283494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4212022176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33765614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895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9882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02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566985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DAF602E7-9CBD-4735-8E1D-6E6C086C0C88}"/>
              </a:ext>
            </a:extLst>
          </p:cNvPr>
          <p:cNvSpPr/>
          <p:nvPr/>
        </p:nvSpPr>
        <p:spPr>
          <a:xfrm>
            <a:off x="1117089" y="3216547"/>
            <a:ext cx="2358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Magic number for PPM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6C51C1-391B-4A2B-A8A7-73603F92DB79}"/>
              </a:ext>
            </a:extLst>
          </p:cNvPr>
          <p:cNvSpPr/>
          <p:nvPr/>
        </p:nvSpPr>
        <p:spPr>
          <a:xfrm>
            <a:off x="5254324" y="3526963"/>
            <a:ext cx="1269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 comment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4354F-87E4-419E-924A-1BA87FAC8DC4}"/>
              </a:ext>
            </a:extLst>
          </p:cNvPr>
          <p:cNvSpPr/>
          <p:nvPr/>
        </p:nvSpPr>
        <p:spPr>
          <a:xfrm>
            <a:off x="499232" y="3807460"/>
            <a:ext cx="3054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Width and height of the image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97ACD8-C43B-45D7-89A7-6EA39B0CCA62}"/>
              </a:ext>
            </a:extLst>
          </p:cNvPr>
          <p:cNvSpPr/>
          <p:nvPr/>
        </p:nvSpPr>
        <p:spPr>
          <a:xfrm>
            <a:off x="3822168" y="4113551"/>
            <a:ext cx="3153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Maximum value for each </a:t>
            </a:r>
            <a:r>
              <a:rPr lang="en-US" dirty="0" err="1">
                <a:solidFill>
                  <a:srgbClr val="0070C0"/>
                </a:solidFill>
              </a:rPr>
              <a:t>colour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24CE38-99E7-42FB-8AB8-CBF070498752}"/>
              </a:ext>
            </a:extLst>
          </p:cNvPr>
          <p:cNvSpPr/>
          <p:nvPr/>
        </p:nvSpPr>
        <p:spPr>
          <a:xfrm>
            <a:off x="506043" y="4542468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The data values: Each pixel now has 3 values representing the intensity of red, green and blue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C0637CB-D8F0-4406-AC44-96BC82E3667E}"/>
              </a:ext>
            </a:extLst>
          </p:cNvPr>
          <p:cNvSpPr/>
          <p:nvPr/>
        </p:nvSpPr>
        <p:spPr>
          <a:xfrm>
            <a:off x="3490817" y="4482883"/>
            <a:ext cx="6485696" cy="1180938"/>
          </a:xfrm>
          <a:prstGeom prst="rect">
            <a:avLst/>
          </a:prstGeom>
          <a:noFill/>
          <a:ln>
            <a:solidFill>
              <a:srgbClr val="0049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17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Task: Recreate some of the icons below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492139"/>
              </p:ext>
            </p:extLst>
          </p:nvPr>
        </p:nvGraphicFramePr>
        <p:xfrm>
          <a:off x="262214" y="2045913"/>
          <a:ext cx="3864429" cy="36576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24840">
                  <a:extLst>
                    <a:ext uri="{9D8B030D-6E8A-4147-A177-3AD203B41FA5}">
                      <a16:colId xmlns:a16="http://schemas.microsoft.com/office/drawing/2014/main" val="2107754646"/>
                    </a:ext>
                  </a:extLst>
                </a:gridCol>
                <a:gridCol w="796834">
                  <a:extLst>
                    <a:ext uri="{9D8B030D-6E8A-4147-A177-3AD203B41FA5}">
                      <a16:colId xmlns:a16="http://schemas.microsoft.com/office/drawing/2014/main" val="1776974181"/>
                    </a:ext>
                  </a:extLst>
                </a:gridCol>
                <a:gridCol w="836023">
                  <a:extLst>
                    <a:ext uri="{9D8B030D-6E8A-4147-A177-3AD203B41FA5}">
                      <a16:colId xmlns:a16="http://schemas.microsoft.com/office/drawing/2014/main" val="3850940112"/>
                    </a:ext>
                  </a:extLst>
                </a:gridCol>
                <a:gridCol w="1606732">
                  <a:extLst>
                    <a:ext uri="{9D8B030D-6E8A-4147-A177-3AD203B41FA5}">
                      <a16:colId xmlns:a16="http://schemas.microsoft.com/office/drawing/2014/main" val="829481170"/>
                    </a:ext>
                  </a:extLst>
                </a:gridCol>
              </a:tblGrid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Colour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174236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641184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919099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444853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782016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045371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045576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Yellow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779143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Magenta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053076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Cyan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774915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612" y="2085975"/>
            <a:ext cx="2624138" cy="1788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415" y="3333618"/>
            <a:ext cx="1590712" cy="1429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050" y="4431917"/>
            <a:ext cx="1577269" cy="1429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050" y="4284368"/>
            <a:ext cx="1581750" cy="14338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493" y="2066838"/>
            <a:ext cx="1568307" cy="142043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58A16E8-C25A-4CF3-B5C2-1E3DC3E96D16}"/>
              </a:ext>
            </a:extLst>
          </p:cNvPr>
          <p:cNvSpPr txBox="1">
            <a:spLocks/>
          </p:cNvSpPr>
          <p:nvPr/>
        </p:nvSpPr>
        <p:spPr>
          <a:xfrm>
            <a:off x="659878" y="844552"/>
            <a:ext cx="10343606" cy="8000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Create your own PPM file to create one of the icons below. Be sure to save the filename with the extension .ppm. </a:t>
            </a:r>
          </a:p>
        </p:txBody>
      </p:sp>
    </p:spTree>
    <p:extLst>
      <p:ext uri="{BB962C8B-B14F-4D97-AF65-F5344CB8AC3E}">
        <p14:creationId xmlns:p14="http://schemas.microsoft.com/office/powerpoint/2010/main" val="329303136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4626</TotalTime>
  <Words>1147</Words>
  <Application>Microsoft Office PowerPoint</Application>
  <PresentationFormat>Widescreen</PresentationFormat>
  <Paragraphs>127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Creating bitmap images</vt:lpstr>
      <vt:lpstr>Learning objectives</vt:lpstr>
      <vt:lpstr>PNM image file format</vt:lpstr>
      <vt:lpstr>PBM</vt:lpstr>
      <vt:lpstr>Create your own PBM image</vt:lpstr>
      <vt:lpstr>PGM</vt:lpstr>
      <vt:lpstr>Create a PGM file</vt:lpstr>
      <vt:lpstr>PPM</vt:lpstr>
      <vt:lpstr>Task: Recreate some of the icons below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154</cp:revision>
  <cp:lastPrinted>2016-09-16T11:32:46Z</cp:lastPrinted>
  <dcterms:created xsi:type="dcterms:W3CDTF">2016-09-09T07:37:57Z</dcterms:created>
  <dcterms:modified xsi:type="dcterms:W3CDTF">2025-03-25T15:24:33Z</dcterms:modified>
</cp:coreProperties>
</file>