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4" r:id="rId2"/>
    <p:sldId id="315" r:id="rId3"/>
    <p:sldId id="316" r:id="rId4"/>
    <p:sldId id="317" r:id="rId5"/>
    <p:sldId id="280" r:id="rId6"/>
    <p:sldId id="313" r:id="rId7"/>
    <p:sldId id="326" r:id="rId8"/>
    <p:sldId id="318" r:id="rId9"/>
    <p:sldId id="290" r:id="rId10"/>
    <p:sldId id="293" r:id="rId11"/>
    <p:sldId id="285" r:id="rId12"/>
    <p:sldId id="322" r:id="rId13"/>
    <p:sldId id="323" r:id="rId14"/>
    <p:sldId id="291" r:id="rId15"/>
    <p:sldId id="295" r:id="rId16"/>
    <p:sldId id="299" r:id="rId17"/>
    <p:sldId id="292" r:id="rId18"/>
    <p:sldId id="289" r:id="rId19"/>
    <p:sldId id="325" r:id="rId20"/>
    <p:sldId id="324" r:id="rId21"/>
    <p:sldId id="319" r:id="rId22"/>
    <p:sldId id="311" r:id="rId23"/>
    <p:sldId id="320" r:id="rId24"/>
    <p:sldId id="321" r:id="rId25"/>
    <p:sldId id="296" r:id="rId26"/>
    <p:sldId id="298" r:id="rId27"/>
    <p:sldId id="30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A082EF-C169-4BA5-ACFE-0BDAB73B902D}" v="43" dt="2023-03-13T11:43:18.4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6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8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FB2A18E-96F6-43BA-ACF2-F83C5740DE12}"/>
    <pc:docChg chg="undo custSel addSld delSld modSld modMainMaster">
      <pc:chgData name="William Grey" userId="37b73424-c081-4fc2-b1af-363f4f3fd4f3" providerId="ADAL" clId="{CFB2A18E-96F6-43BA-ACF2-F83C5740DE12}" dt="2020-11-18T21:50:38.460" v="332" actId="478"/>
      <pc:docMkLst>
        <pc:docMk/>
      </pc:docMkLst>
      <pc:sldChg chg="addSp delSp modSp mod delAnim modAnim">
        <pc:chgData name="William Grey" userId="37b73424-c081-4fc2-b1af-363f4f3fd4f3" providerId="ADAL" clId="{CFB2A18E-96F6-43BA-ACF2-F83C5740DE12}" dt="2020-11-18T21:50:38.460" v="332" actId="478"/>
        <pc:sldMkLst>
          <pc:docMk/>
          <pc:sldMk cId="1895520575" sldId="286"/>
        </pc:sldMkLst>
        <pc:picChg chg="add del mod">
          <ac:chgData name="William Grey" userId="37b73424-c081-4fc2-b1af-363f4f3fd4f3" providerId="ADAL" clId="{CFB2A18E-96F6-43BA-ACF2-F83C5740DE12}" dt="2020-11-18T21:46:09.720" v="330" actId="478"/>
          <ac:picMkLst>
            <pc:docMk/>
            <pc:sldMk cId="1895520575" sldId="286"/>
            <ac:picMk id="4" creationId="{C98E72C3-3D6E-4289-B64F-715A8696EA7B}"/>
          </ac:picMkLst>
        </pc:picChg>
        <pc:picChg chg="add del mod">
          <ac:chgData name="William Grey" userId="37b73424-c081-4fc2-b1af-363f4f3fd4f3" providerId="ADAL" clId="{CFB2A18E-96F6-43BA-ACF2-F83C5740DE12}" dt="2020-11-18T21:50:38.460" v="332" actId="478"/>
          <ac:picMkLst>
            <pc:docMk/>
            <pc:sldMk cId="1895520575" sldId="286"/>
            <ac:picMk id="5" creationId="{21FC9960-1956-4B53-A41B-35DFAF92A541}"/>
          </ac:picMkLst>
        </pc:picChg>
      </pc:sldChg>
      <pc:sldChg chg="modSp mod">
        <pc:chgData name="William Grey" userId="37b73424-c081-4fc2-b1af-363f4f3fd4f3" providerId="ADAL" clId="{CFB2A18E-96F6-43BA-ACF2-F83C5740DE12}" dt="2020-11-17T22:04:26.943" v="30" actId="20577"/>
        <pc:sldMkLst>
          <pc:docMk/>
          <pc:sldMk cId="219506095" sldId="290"/>
        </pc:sldMkLst>
        <pc:spChg chg="mod">
          <ac:chgData name="William Grey" userId="37b73424-c081-4fc2-b1af-363f4f3fd4f3" providerId="ADAL" clId="{CFB2A18E-96F6-43BA-ACF2-F83C5740DE12}" dt="2020-11-17T22:04:26.943" v="30" actId="20577"/>
          <ac:spMkLst>
            <pc:docMk/>
            <pc:sldMk cId="219506095" sldId="290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CFB2A18E-96F6-43BA-ACF2-F83C5740DE12}" dt="2020-11-18T20:29:57.409" v="191" actId="14100"/>
        <pc:sldMkLst>
          <pc:docMk/>
          <pc:sldMk cId="3165675622" sldId="302"/>
        </pc:sldMkLst>
        <pc:spChg chg="mod">
          <ac:chgData name="William Grey" userId="37b73424-c081-4fc2-b1af-363f4f3fd4f3" providerId="ADAL" clId="{CFB2A18E-96F6-43BA-ACF2-F83C5740DE12}" dt="2020-11-17T22:08:27.226" v="133" actId="20577"/>
          <ac:spMkLst>
            <pc:docMk/>
            <pc:sldMk cId="3165675622" sldId="302"/>
            <ac:spMk id="2" creationId="{A12835C8-710B-4453-9AE0-FA62672D40AB}"/>
          </ac:spMkLst>
        </pc:spChg>
        <pc:spChg chg="mod">
          <ac:chgData name="William Grey" userId="37b73424-c081-4fc2-b1af-363f4f3fd4f3" providerId="ADAL" clId="{CFB2A18E-96F6-43BA-ACF2-F83C5740DE12}" dt="2020-11-18T20:29:57.409" v="191" actId="14100"/>
          <ac:spMkLst>
            <pc:docMk/>
            <pc:sldMk cId="3165675622" sldId="302"/>
            <ac:spMk id="3" creationId="{5A87E6D4-719C-4DB5-BCA3-FD8C24DE113F}"/>
          </ac:spMkLst>
        </pc:spChg>
      </pc:sldChg>
      <pc:sldChg chg="addSp delSp modSp add del mod setBg modAnim">
        <pc:chgData name="William Grey" userId="37b73424-c081-4fc2-b1af-363f4f3fd4f3" providerId="ADAL" clId="{CFB2A18E-96F6-43BA-ACF2-F83C5740DE12}" dt="2020-11-18T21:04:09.905" v="328" actId="47"/>
        <pc:sldMkLst>
          <pc:docMk/>
          <pc:sldMk cId="1968042345" sldId="303"/>
        </pc:sldMkLst>
        <pc:spChg chg="mod">
          <ac:chgData name="William Grey" userId="37b73424-c081-4fc2-b1af-363f4f3fd4f3" providerId="ADAL" clId="{CFB2A18E-96F6-43BA-ACF2-F83C5740DE12}" dt="2020-11-18T20:52:22.019" v="325" actId="1076"/>
          <ac:spMkLst>
            <pc:docMk/>
            <pc:sldMk cId="1968042345" sldId="303"/>
            <ac:spMk id="2" creationId="{AA6CA508-B0E6-4642-A662-942900F2AA72}"/>
          </ac:spMkLst>
        </pc:spChg>
        <pc:spChg chg="del mod">
          <ac:chgData name="William Grey" userId="37b73424-c081-4fc2-b1af-363f4f3fd4f3" providerId="ADAL" clId="{CFB2A18E-96F6-43BA-ACF2-F83C5740DE12}" dt="2020-11-18T20:51:55.782" v="322" actId="478"/>
          <ac:spMkLst>
            <pc:docMk/>
            <pc:sldMk cId="1968042345" sldId="303"/>
            <ac:spMk id="3" creationId="{977BAF7E-CC2C-448F-8D13-E6657A8C3C86}"/>
          </ac:spMkLst>
        </pc:spChg>
        <pc:spChg chg="add del mod">
          <ac:chgData name="William Grey" userId="37b73424-c081-4fc2-b1af-363f4f3fd4f3" providerId="ADAL" clId="{CFB2A18E-96F6-43BA-ACF2-F83C5740DE12}" dt="2020-11-18T20:51:17.847" v="318" actId="478"/>
          <ac:spMkLst>
            <pc:docMk/>
            <pc:sldMk cId="1968042345" sldId="303"/>
            <ac:spMk id="4" creationId="{00CC4B23-BC31-41CE-B40F-EA34E60CEB8C}"/>
          </ac:spMkLst>
        </pc:spChg>
        <pc:spChg chg="add del mod">
          <ac:chgData name="William Grey" userId="37b73424-c081-4fc2-b1af-363f4f3fd4f3" providerId="ADAL" clId="{CFB2A18E-96F6-43BA-ACF2-F83C5740DE12}" dt="2020-11-18T21:04:05.696" v="327" actId="478"/>
          <ac:spMkLst>
            <pc:docMk/>
            <pc:sldMk cId="1968042345" sldId="303"/>
            <ac:spMk id="5" creationId="{2E170930-A563-45DD-969B-0E660C654710}"/>
          </ac:spMkLst>
        </pc:spChg>
        <pc:spChg chg="add del mod">
          <ac:chgData name="William Grey" userId="37b73424-c081-4fc2-b1af-363f4f3fd4f3" providerId="ADAL" clId="{CFB2A18E-96F6-43BA-ACF2-F83C5740DE12}" dt="2020-11-18T20:51:59.206" v="323" actId="478"/>
          <ac:spMkLst>
            <pc:docMk/>
            <pc:sldMk cId="1968042345" sldId="303"/>
            <ac:spMk id="7" creationId="{C47B7A16-C09D-4E03-88DB-063CB959FB49}"/>
          </ac:spMkLst>
        </pc:spChg>
      </pc:sldChg>
      <pc:sldChg chg="add del">
        <pc:chgData name="William Grey" userId="37b73424-c081-4fc2-b1af-363f4f3fd4f3" providerId="ADAL" clId="{CFB2A18E-96F6-43BA-ACF2-F83C5740DE12}" dt="2020-11-18T20:26:28.078" v="166"/>
        <pc:sldMkLst>
          <pc:docMk/>
          <pc:sldMk cId="342873399" sldId="304"/>
        </pc:sldMkLst>
      </pc:sldChg>
      <pc:sldMasterChg chg="modSldLayout">
        <pc:chgData name="William Grey" userId="37b73424-c081-4fc2-b1af-363f4f3fd4f3" providerId="ADAL" clId="{CFB2A18E-96F6-43BA-ACF2-F83C5740DE12}" dt="2020-11-18T20:53:27.234" v="326" actId="478"/>
        <pc:sldMasterMkLst>
          <pc:docMk/>
          <pc:sldMasterMk cId="334048063" sldId="2147483648"/>
        </pc:sldMasterMkLst>
        <pc:sldLayoutChg chg="delSp mod">
          <pc:chgData name="William Grey" userId="37b73424-c081-4fc2-b1af-363f4f3fd4f3" providerId="ADAL" clId="{CFB2A18E-96F6-43BA-ACF2-F83C5740DE12}" dt="2020-11-18T20:53:27.234" v="326" actId="478"/>
          <pc:sldLayoutMkLst>
            <pc:docMk/>
            <pc:sldMasterMk cId="334048063" sldId="2147483648"/>
            <pc:sldLayoutMk cId="2247436394" sldId="2147483650"/>
          </pc:sldLayoutMkLst>
          <pc:spChg chg="del">
            <ac:chgData name="William Grey" userId="37b73424-c081-4fc2-b1af-363f4f3fd4f3" providerId="ADAL" clId="{CFB2A18E-96F6-43BA-ACF2-F83C5740DE12}" dt="2020-11-18T20:53:27.234" v="326" actId="478"/>
            <ac:spMkLst>
              <pc:docMk/>
              <pc:sldMasterMk cId="334048063" sldId="2147483648"/>
              <pc:sldLayoutMk cId="2247436394" sldId="2147483650"/>
              <ac:spMk id="7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93E69B4B-3968-4D19-941B-AF0FBD2439C4}"/>
    <pc:docChg chg="undo custSel addSld delSld modSld sldOrd">
      <pc:chgData name="William Grey" userId="37b73424-c081-4fc2-b1af-363f4f3fd4f3" providerId="ADAL" clId="{93E69B4B-3968-4D19-941B-AF0FBD2439C4}" dt="2022-08-24T13:42:17.500" v="2048" actId="20577"/>
      <pc:docMkLst>
        <pc:docMk/>
      </pc:docMkLst>
      <pc:sldChg chg="addSp delSp modSp mod">
        <pc:chgData name="William Grey" userId="37b73424-c081-4fc2-b1af-363f4f3fd4f3" providerId="ADAL" clId="{93E69B4B-3968-4D19-941B-AF0FBD2439C4}" dt="2022-08-22T20:38:03.505" v="28" actId="478"/>
        <pc:sldMkLst>
          <pc:docMk/>
          <pc:sldMk cId="222047521" sldId="280"/>
        </pc:sldMkLst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93E69B4B-3968-4D19-941B-AF0FBD2439C4}" dt="2022-08-22T20:38:03.505" v="28" actId="478"/>
          <ac:spMkLst>
            <pc:docMk/>
            <pc:sldMk cId="222047521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93E69B4B-3968-4D19-941B-AF0FBD2439C4}" dt="2022-08-22T20:38:03.505" v="28" actId="478"/>
          <ac:spMkLst>
            <pc:docMk/>
            <pc:sldMk cId="222047521" sldId="280"/>
            <ac:spMk id="5" creationId="{CC5B7EF9-1A11-4638-B4A6-7F17EBE09757}"/>
          </ac:spMkLst>
        </pc:spChg>
      </pc:sldChg>
      <pc:sldChg chg="addSp delSp modSp mod">
        <pc:chgData name="William Grey" userId="37b73424-c081-4fc2-b1af-363f4f3fd4f3" providerId="ADAL" clId="{93E69B4B-3968-4D19-941B-AF0FBD2439C4}" dt="2022-08-23T12:08:09.624" v="1265" actId="20577"/>
        <pc:sldMkLst>
          <pc:docMk/>
          <pc:sldMk cId="3415724254" sldId="285"/>
        </pc:sldMkLst>
        <pc:spChg chg="mod">
          <ac:chgData name="William Grey" userId="37b73424-c081-4fc2-b1af-363f4f3fd4f3" providerId="ADAL" clId="{93E69B4B-3968-4D19-941B-AF0FBD2439C4}" dt="2022-08-22T20:35:12.278" v="5" actId="27636"/>
          <ac:spMkLst>
            <pc:docMk/>
            <pc:sldMk cId="3415724254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3T11:56:34.111" v="437" actId="20577"/>
          <ac:spMkLst>
            <pc:docMk/>
            <pc:sldMk cId="3415724254" sldId="285"/>
            <ac:spMk id="3" creationId="{00000000-0000-0000-0000-000000000000}"/>
          </ac:spMkLst>
        </pc:spChg>
        <pc:spChg chg="add mod">
          <ac:chgData name="William Grey" userId="37b73424-c081-4fc2-b1af-363f4f3fd4f3" providerId="ADAL" clId="{93E69B4B-3968-4D19-941B-AF0FBD2439C4}" dt="2022-08-23T12:08:09.624" v="1265" actId="20577"/>
          <ac:spMkLst>
            <pc:docMk/>
            <pc:sldMk cId="3415724254" sldId="285"/>
            <ac:spMk id="61" creationId="{C16B9EA0-DE15-4F6D-891A-87B82B8EAF98}"/>
          </ac:spMkLst>
        </pc:spChg>
        <pc:spChg chg="add mod">
          <ac:chgData name="William Grey" userId="37b73424-c081-4fc2-b1af-363f4f3fd4f3" providerId="ADAL" clId="{93E69B4B-3968-4D19-941B-AF0FBD2439C4}" dt="2022-08-23T11:58:31.724" v="620" actId="20577"/>
          <ac:spMkLst>
            <pc:docMk/>
            <pc:sldMk cId="3415724254" sldId="285"/>
            <ac:spMk id="63" creationId="{33C15BCA-99E1-443F-9791-4B9B65BBA9BD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68" creationId="{0474FBD4-7FC7-49CB-83F7-42163E48CA7E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71" creationId="{3E12ADC0-1D56-447D-81F7-81DD1A365CC1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75" creationId="{891C3A24-D3B7-4EA6-8D36-A53F96BCCFFB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78" creationId="{0F50810C-4ABB-417E-8026-DBFF8CCAA78D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79" creationId="{F902638A-FF21-4C2E-B7C2-2633C998D09D}"/>
          </ac:spMkLst>
        </pc:spChg>
        <pc:spChg chg="mod">
          <ac:chgData name="William Grey" userId="37b73424-c081-4fc2-b1af-363f4f3fd4f3" providerId="ADAL" clId="{93E69B4B-3968-4D19-941B-AF0FBD2439C4}" dt="2022-08-23T11:56:41.781" v="438" actId="1076"/>
          <ac:spMkLst>
            <pc:docMk/>
            <pc:sldMk cId="3415724254" sldId="285"/>
            <ac:spMk id="81" creationId="{3434FEB9-B222-41B5-A1A0-9C24DDECA83B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86" creationId="{5F837AE9-7304-4D1F-9F94-59E40A703EB4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90" creationId="{D696162F-3AD6-43DC-8A97-7F765138929F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93" creationId="{C349E1D6-0955-47D0-8315-CAB3CE9F8CCB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94" creationId="{8CB6C6F5-C8AC-4FB1-9E7F-6932F255B775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96" creationId="{E2F67BC4-E4CC-4D5A-B335-C07B7D083B47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97" creationId="{6F8A286C-0E38-427A-8A8B-F4F4C18120E2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01" creationId="{0D7BFF06-CEE2-4EAC-AC3C-4366E0FA6F9E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03" creationId="{DE06C881-B728-460C-BEB4-4A53D3AC1707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07" creationId="{75BD99FA-1950-487B-A207-214666F3D727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08" creationId="{13A3DB19-E4D9-4C66-8882-4305E3E89716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09" creationId="{26E91F94-C569-4D79-87B1-DAABCC488DCC}"/>
          </ac:spMkLst>
        </pc:spChg>
        <pc:spChg chg="del">
          <ac:chgData name="William Grey" userId="37b73424-c081-4fc2-b1af-363f4f3fd4f3" providerId="ADAL" clId="{93E69B4B-3968-4D19-941B-AF0FBD2439C4}" dt="2022-08-23T11:56:27.863" v="434" actId="478"/>
          <ac:spMkLst>
            <pc:docMk/>
            <pc:sldMk cId="3415724254" sldId="285"/>
            <ac:spMk id="111" creationId="{6FB1B12C-72A5-4401-9C1E-074AAD742506}"/>
          </ac:spMkLst>
        </pc:sp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65" creationId="{F1BDCE6A-DF46-43CA-841A-2FC7E76EDC99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66" creationId="{70AB93D5-A070-47EA-A554-E1CADC02EB62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67" creationId="{405F2228-724B-4887-8D4B-D099847F0E13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70" creationId="{3FB45E5F-B973-4853-AED2-2A926930BB37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72" creationId="{48D67FBB-FFC3-47DD-838A-5148D2876971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73" creationId="{A2020FF6-CA26-45AD-ACBD-999D222C7FBF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74" creationId="{06ACA374-0BD0-4313-BA5D-1FF535FDDB68}"/>
          </ac:cxnSpMkLst>
        </pc:cxnChg>
        <pc:cxnChg chg="mod">
          <ac:chgData name="William Grey" userId="37b73424-c081-4fc2-b1af-363f4f3fd4f3" providerId="ADAL" clId="{93E69B4B-3968-4D19-941B-AF0FBD2439C4}" dt="2022-08-23T11:56:41.781" v="438" actId="1076"/>
          <ac:cxnSpMkLst>
            <pc:docMk/>
            <pc:sldMk cId="3415724254" sldId="285"/>
            <ac:cxnSpMk id="80" creationId="{E840E4CB-3C30-464A-8596-832F2B16D7EA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2" creationId="{5AB3F7BF-814F-412F-AAE7-C282577A2D8B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3" creationId="{75C0B6E1-BBC4-4586-8572-60EC7ACE11D4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4" creationId="{DAC8FC8E-DF3F-4BCC-BDEB-3D62D6D0B585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7" creationId="{296D7D04-A1C2-4E2F-A154-9F42D4A0EDC9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8" creationId="{DD1A1ADF-A832-494C-B97D-0BBF51BBB8F8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89" creationId="{43DDD2B9-81F4-4E4F-A39A-358F6673727F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92" creationId="{5ABBB03C-ED2D-4997-9BBF-AC05A6A16F55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98" creationId="{7FD90B17-E788-47A0-9DD0-AAC73BA255B8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99" creationId="{9268C90A-34DD-45C2-AE4B-9DC70C1F8885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00" creationId="{CE682FFC-CB8D-422F-9B6C-E1340D6B97AC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02" creationId="{3D979973-C654-47B2-9260-68F92FBC9312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04" creationId="{7580FE2C-DD49-4EFF-ADF1-FE6CB3FCCA46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05" creationId="{5DB1D1BB-7F1A-480A-BB09-9B3052BC6236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06" creationId="{52B4DBB3-9E76-4A47-80CB-DEC32EC5F34B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10" creationId="{B984E2CE-C10E-41F9-B7C2-274CE0FA4A65}"/>
          </ac:cxnSpMkLst>
        </pc:cxnChg>
        <pc:cxnChg chg="del">
          <ac:chgData name="William Grey" userId="37b73424-c081-4fc2-b1af-363f4f3fd4f3" providerId="ADAL" clId="{93E69B4B-3968-4D19-941B-AF0FBD2439C4}" dt="2022-08-23T11:56:27.863" v="434" actId="478"/>
          <ac:cxnSpMkLst>
            <pc:docMk/>
            <pc:sldMk cId="3415724254" sldId="285"/>
            <ac:cxnSpMk id="112" creationId="{567EAE32-B88D-48D4-BA98-ED6E2EAF2CBD}"/>
          </ac:cxnSpMkLst>
        </pc:cxnChg>
      </pc:sldChg>
      <pc:sldChg chg="modSp del mod">
        <pc:chgData name="William Grey" userId="37b73424-c081-4fc2-b1af-363f4f3fd4f3" providerId="ADAL" clId="{93E69B4B-3968-4D19-941B-AF0FBD2439C4}" dt="2022-08-22T21:00:33.580" v="144" actId="47"/>
        <pc:sldMkLst>
          <pc:docMk/>
          <pc:sldMk cId="1895520575" sldId="286"/>
        </pc:sldMkLst>
        <pc:spChg chg="mod">
          <ac:chgData name="William Grey" userId="37b73424-c081-4fc2-b1af-363f4f3fd4f3" providerId="ADAL" clId="{93E69B4B-3968-4D19-941B-AF0FBD2439C4}" dt="2022-08-22T20:35:12.557" v="18" actId="27636"/>
          <ac:spMkLst>
            <pc:docMk/>
            <pc:sldMk cId="1895520575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1895520575" sldId="28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93E69B4B-3968-4D19-941B-AF0FBD2439C4}" dt="2022-08-23T22:00:01.480" v="1591" actId="12"/>
        <pc:sldMkLst>
          <pc:docMk/>
          <pc:sldMk cId="459682487" sldId="289"/>
        </pc:sldMkLst>
        <pc:spChg chg="mod">
          <ac:chgData name="William Grey" userId="37b73424-c081-4fc2-b1af-363f4f3fd4f3" providerId="ADAL" clId="{93E69B4B-3968-4D19-941B-AF0FBD2439C4}" dt="2022-08-22T20:35:12.365" v="10" actId="27636"/>
          <ac:spMkLst>
            <pc:docMk/>
            <pc:sldMk cId="459682487" sldId="289"/>
            <ac:spMk id="2" creationId="{8E155C98-0D74-4D84-BA18-AFC357E2C529}"/>
          </ac:spMkLst>
        </pc:spChg>
        <pc:spChg chg="mod">
          <ac:chgData name="William Grey" userId="37b73424-c081-4fc2-b1af-363f4f3fd4f3" providerId="ADAL" clId="{93E69B4B-3968-4D19-941B-AF0FBD2439C4}" dt="2022-08-23T22:00:01.480" v="1591" actId="12"/>
          <ac:spMkLst>
            <pc:docMk/>
            <pc:sldMk cId="459682487" sldId="289"/>
            <ac:spMk id="3" creationId="{0E2CD26C-6834-4C8B-A5A3-91D610B5975E}"/>
          </ac:spMkLst>
        </pc:spChg>
      </pc:sldChg>
      <pc:sldChg chg="modSp mod">
        <pc:chgData name="William Grey" userId="37b73424-c081-4fc2-b1af-363f4f3fd4f3" providerId="ADAL" clId="{93E69B4B-3968-4D19-941B-AF0FBD2439C4}" dt="2022-08-23T11:51:58.164" v="174" actId="14100"/>
        <pc:sldMkLst>
          <pc:docMk/>
          <pc:sldMk cId="219506095" sldId="290"/>
        </pc:sldMkLst>
        <pc:spChg chg="mod">
          <ac:chgData name="William Grey" userId="37b73424-c081-4fc2-b1af-363f4f3fd4f3" providerId="ADAL" clId="{93E69B4B-3968-4D19-941B-AF0FBD2439C4}" dt="2022-08-22T20:35:12.270" v="3" actId="27636"/>
          <ac:spMkLst>
            <pc:docMk/>
            <pc:sldMk cId="219506095" sldId="290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3T11:51:58.164" v="174" actId="14100"/>
          <ac:spMkLst>
            <pc:docMk/>
            <pc:sldMk cId="219506095" sldId="290"/>
            <ac:spMk id="3" creationId="{00000000-0000-0000-0000-000000000000}"/>
          </ac:spMkLst>
        </pc:spChg>
      </pc:sldChg>
      <pc:sldChg chg="addSp delSp modSp mod ord">
        <pc:chgData name="William Grey" userId="37b73424-c081-4fc2-b1af-363f4f3fd4f3" providerId="ADAL" clId="{93E69B4B-3968-4D19-941B-AF0FBD2439C4}" dt="2022-08-23T12:09:58.915" v="1407" actId="20577"/>
        <pc:sldMkLst>
          <pc:docMk/>
          <pc:sldMk cId="2618860461" sldId="291"/>
        </pc:sldMkLst>
        <pc:spChg chg="mod">
          <ac:chgData name="William Grey" userId="37b73424-c081-4fc2-b1af-363f4f3fd4f3" providerId="ADAL" clId="{93E69B4B-3968-4D19-941B-AF0FBD2439C4}" dt="2022-08-22T20:35:12.292" v="6" actId="27636"/>
          <ac:spMkLst>
            <pc:docMk/>
            <pc:sldMk cId="2618860461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3T12:04:43.070" v="913" actId="20577"/>
          <ac:spMkLst>
            <pc:docMk/>
            <pc:sldMk cId="2618860461" sldId="291"/>
            <ac:spMk id="3" creationId="{00000000-0000-0000-0000-000000000000}"/>
          </ac:spMkLst>
        </pc:spChg>
        <pc:spChg chg="del mod">
          <ac:chgData name="William Grey" userId="37b73424-c081-4fc2-b1af-363f4f3fd4f3" providerId="ADAL" clId="{93E69B4B-3968-4D19-941B-AF0FBD2439C4}" dt="2022-08-23T12:04:08.630" v="909" actId="478"/>
          <ac:spMkLst>
            <pc:docMk/>
            <pc:sldMk cId="2618860461" sldId="291"/>
            <ac:spMk id="9" creationId="{B19A764B-4461-4C4A-B156-85766DBFE25B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16" creationId="{5CCF4191-E28F-4BA0-BC40-F95D54706CD5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17" creationId="{BC597EC9-14F9-4AEB-875D-F63D3DE1066B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19" creationId="{BF4AA383-F6EE-4DE6-811C-8FD8FE12ABFE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32" creationId="{612948A7-4207-476D-869C-13DD1FEB2006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37" creationId="{A0993558-F024-4AF9-A2F5-9FE06781652C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38" creationId="{3980CD0A-01D6-48A5-B315-44DE2A326B32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45" creationId="{F8044609-B677-4034-871B-8E6EE0885768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50" creationId="{734E5B9E-6008-42E5-8AE4-BFB999B02997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51" creationId="{96756D5E-66B2-4605-B7F0-0BF8A755F609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63" creationId="{EAF2E55B-5D50-427D-B75D-E4F4F5C96B40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64" creationId="{640A461C-A95B-4166-B908-290AC3BCEB1E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68" creationId="{3E38A833-964C-4A86-9865-5AAF6A2383CA}"/>
          </ac:spMkLst>
        </pc:spChg>
        <pc:spChg chg="del mod">
          <ac:chgData name="William Grey" userId="37b73424-c081-4fc2-b1af-363f4f3fd4f3" providerId="ADAL" clId="{93E69B4B-3968-4D19-941B-AF0FBD2439C4}" dt="2022-08-23T12:04:17.776" v="910" actId="478"/>
          <ac:spMkLst>
            <pc:docMk/>
            <pc:sldMk cId="2618860461" sldId="291"/>
            <ac:spMk id="72" creationId="{366D9CDF-F217-41A5-82A3-572D4BD051AB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77" creationId="{FF100C48-0FC4-4769-840C-5E87B318F4F4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78" creationId="{D3E3B5EF-0BD2-4378-94A9-64AB6713573D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86" creationId="{B71A431A-23E8-4FC1-B6F3-9E9CFAD36C23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91" creationId="{EFF4E13D-5B00-48D8-8469-F4B154A85FD9}"/>
          </ac:spMkLst>
        </pc:spChg>
        <pc:spChg chg="del mod">
          <ac:chgData name="William Grey" userId="37b73424-c081-4fc2-b1af-363f4f3fd4f3" providerId="ADAL" clId="{93E69B4B-3968-4D19-941B-AF0FBD2439C4}" dt="2022-08-23T12:04:02.307" v="907" actId="478"/>
          <ac:spMkLst>
            <pc:docMk/>
            <pc:sldMk cId="2618860461" sldId="291"/>
            <ac:spMk id="92" creationId="{8BFC2B44-CF82-4405-8FEA-299561D382D9}"/>
          </ac:spMkLst>
        </pc:spChg>
        <pc:spChg chg="add mod">
          <ac:chgData name="William Grey" userId="37b73424-c081-4fc2-b1af-363f4f3fd4f3" providerId="ADAL" clId="{93E69B4B-3968-4D19-941B-AF0FBD2439C4}" dt="2022-08-23T12:07:55.688" v="1250" actId="1076"/>
          <ac:spMkLst>
            <pc:docMk/>
            <pc:sldMk cId="2618860461" sldId="291"/>
            <ac:spMk id="101" creationId="{1739880D-2698-4F4B-9BA2-376A9E8A0246}"/>
          </ac:spMkLst>
        </pc:spChg>
        <pc:spChg chg="add mod">
          <ac:chgData name="William Grey" userId="37b73424-c081-4fc2-b1af-363f4f3fd4f3" providerId="ADAL" clId="{93E69B4B-3968-4D19-941B-AF0FBD2439C4}" dt="2022-08-23T12:09:58.915" v="1407" actId="20577"/>
          <ac:spMkLst>
            <pc:docMk/>
            <pc:sldMk cId="2618860461" sldId="291"/>
            <ac:spMk id="102" creationId="{D673270D-CF8B-40BC-9C5D-5FB9869D57FD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110" creationId="{E448B710-9199-4450-96FD-033DC87E7A44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115" creationId="{A185C35F-973E-4431-843B-8134F7722F11}"/>
          </ac:spMkLst>
        </pc:spChg>
        <pc:spChg chg="mod">
          <ac:chgData name="William Grey" userId="37b73424-c081-4fc2-b1af-363f4f3fd4f3" providerId="ADAL" clId="{93E69B4B-3968-4D19-941B-AF0FBD2439C4}" dt="2022-08-23T12:04:27.320" v="911" actId="1076"/>
          <ac:spMkLst>
            <pc:docMk/>
            <pc:sldMk cId="2618860461" sldId="291"/>
            <ac:spMk id="120" creationId="{D103BCBC-C0AC-4624-A66F-AC4CDCD13797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128" creationId="{0B841043-4CB1-4C5A-8734-4A281BC37BD8}"/>
          </ac:spMkLst>
        </pc:spChg>
        <pc:spChg chg="mod">
          <ac:chgData name="William Grey" userId="37b73424-c081-4fc2-b1af-363f4f3fd4f3" providerId="ADAL" clId="{93E69B4B-3968-4D19-941B-AF0FBD2439C4}" dt="2022-08-23T12:04:40.124" v="912" actId="1076"/>
          <ac:spMkLst>
            <pc:docMk/>
            <pc:sldMk cId="2618860461" sldId="291"/>
            <ac:spMk id="129" creationId="{DAB12B95-DC42-449B-A5DF-4F1CF215471D}"/>
          </ac:spMkLst>
        </pc:sp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6" creationId="{5FD9BB74-42E3-496A-A7F3-4CAF908268E3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" creationId="{DE29C634-4964-4C81-A970-AAE77FCD03CA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" creationId="{260DC51F-C394-4945-AF8B-490F8AA94122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11" creationId="{DB8419CB-3384-4609-8D87-9BB7EBAAD69D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13" creationId="{47D34EA1-7964-4F3B-A2F1-212BAC055A1A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14" creationId="{F232ABA9-071D-4500-B4C7-5131925437E1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15" creationId="{F2A5543D-1D09-4E5A-A8BE-B855F9413B02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21" creationId="{8AF2229B-5AAC-40E7-B4F5-48C061214626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23" creationId="{9C84280E-D7CC-4A5F-B894-9D0F6D67AFD8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29" creationId="{95EE8FFD-A19B-4CDA-A56A-8070498B3191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0" creationId="{618633CD-1796-45B5-876A-25C8D5EE452E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1" creationId="{BD98D956-9444-4ED9-9A82-E8EC4A2BB57E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3" creationId="{D967D3F4-9BB7-4C16-9853-EF4BA75E45A4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4" creationId="{55FA5208-E262-439F-9E74-AF0DFE36EE8D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5" creationId="{8C146A30-9908-4C34-B754-8144745D2F90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6" creationId="{F7C44577-CC28-436A-847C-B93D5A6A3936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39" creationId="{C65F5C9E-35F6-4F7C-ACE2-FFFE49DD81EE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40" creationId="{084A61FC-66F4-4292-B510-AE487FEBE418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2" creationId="{A415275F-59B2-45FF-9527-AA147377BCCD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3" creationId="{0D875C86-94EE-4AF4-8434-3FBACBA582E1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4" creationId="{31D3CD7E-B49B-4926-8FF7-41024F088A63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6" creationId="{BB5D886D-259C-4B40-8ED2-EBB6F9F67047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7" creationId="{D99F2583-CD61-407A-8C06-1DEEC9E42077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8" creationId="{BB7832FE-8640-46C7-8806-C108D4FD5D0D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49" creationId="{C684C6A2-5160-4486-A506-EEEC09C4802F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52" creationId="{DE1EF96A-93D6-4DE6-8633-78252F1574E7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53" creationId="{F9800D7E-C44A-4586-80D6-AC842D3B1952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54" creationId="{460287BB-BFCA-4126-BF8C-1CD7F335295A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56" creationId="{216179C0-3EB9-4AED-B903-977563823EFE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57" creationId="{CED43DF2-D86E-4114-AA26-EEE9591C2052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58" creationId="{AEB59849-1BF7-4940-AA3F-7AA625ED9674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59" creationId="{DAA876FB-45A8-48F2-837A-D5A0D102D057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60" creationId="{34CEA216-4740-414B-BF1A-8F9F45B005B0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61" creationId="{FE16B158-6DAD-44EC-B3A2-497A8ED27D7B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62" creationId="{4F3216DF-519E-437A-B15D-CACC9EE3D31C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65" creationId="{CF60B154-4E10-4390-B2DC-5C9E4CC8DDB5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66" creationId="{8BD5A24E-0173-42F9-8FC4-C2B0B407EC9D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69" creationId="{F5D7A97E-1B6F-45A6-AAC1-CF782E992A22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0" creationId="{E7A0579A-C2CB-464C-9C0B-EBE63D2EBED9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1" creationId="{927A134F-2730-4E8B-BD8B-49DD4EBC404C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3" creationId="{EE383E65-F9F1-4E82-A55C-840D9F080AA3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4" creationId="{09119133-8648-4566-AC5B-5FF4F699E5C5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5" creationId="{40FC81D4-9375-4E44-B3C4-2C079D83E52C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6" creationId="{4777C831-06F1-456F-A263-8DD797060280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79" creationId="{0D3814F4-33B2-4CE0-9BEC-0E8E90C21C70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0" creationId="{B6CD5DF5-9DF6-475B-B671-3BC83CB0FAD2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1" creationId="{4B47BD86-7C74-4FA6-AFD6-92A9BAABEF75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3" creationId="{9C3CEC03-5659-4FE1-9D1E-560CDB298ADA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4" creationId="{FFB3C337-3A18-400C-BC4B-53F5AD4944CB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5" creationId="{B104832E-B2AD-4CD5-93BC-A23F30651619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8" creationId="{B902B0D5-1C5E-4B6F-BDEF-574480D9BA56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89" creationId="{CCFD1F41-4176-48E8-811A-1BE1869C3DD2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90" creationId="{4236977A-DDDE-4FAF-9BAB-A6BB004501BF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93" creationId="{E2D891DA-EFE2-49A6-A595-A24E29F4620F}"/>
          </ac:cxnSpMkLst>
        </pc:cxnChg>
        <pc:cxnChg chg="del mod">
          <ac:chgData name="William Grey" userId="37b73424-c081-4fc2-b1af-363f4f3fd4f3" providerId="ADAL" clId="{93E69B4B-3968-4D19-941B-AF0FBD2439C4}" dt="2022-08-23T12:04:02.307" v="907" actId="478"/>
          <ac:cxnSpMkLst>
            <pc:docMk/>
            <pc:sldMk cId="2618860461" sldId="291"/>
            <ac:cxnSpMk id="94" creationId="{729514BC-8626-4852-90EE-0302F35EDB06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07" creationId="{E43F09C2-B529-45AD-B7A2-4B6335AD1777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08" creationId="{3C29709E-95E9-4069-804A-561BBD8270AA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09" creationId="{F5302514-980A-4710-B607-F230588077FD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12" creationId="{27D89F3E-2205-4752-BFB0-F736A981F0BC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13" creationId="{93FD7BD8-5FEE-4D18-B375-92B8E6B8FD72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14" creationId="{E6E460F1-76CE-46DA-AB19-2D4D1BFB10F3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17" creationId="{A797BC2A-5F17-44E9-BB94-B00C12BA98FB}"/>
          </ac:cxnSpMkLst>
        </pc:cxnChg>
        <pc:cxnChg chg="mod">
          <ac:chgData name="William Grey" userId="37b73424-c081-4fc2-b1af-363f4f3fd4f3" providerId="ADAL" clId="{93E69B4B-3968-4D19-941B-AF0FBD2439C4}" dt="2022-08-23T12:04:27.320" v="911" actId="1076"/>
          <ac:cxnSpMkLst>
            <pc:docMk/>
            <pc:sldMk cId="2618860461" sldId="291"/>
            <ac:cxnSpMk id="118" creationId="{EBE653A1-13B6-42EC-A142-12FC6B74CDA7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1" creationId="{7ADDAC9A-005A-48ED-9FB9-4E3201C3F0F5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2" creationId="{AAF3713F-ABEB-46E6-9E85-8FB06645B0C7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3" creationId="{BCCE734B-646B-473D-8EA1-8C5854EFE627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4" creationId="{EA94E3EF-AEAC-4A84-AFBF-D94E086D2362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5" creationId="{028992B9-8989-498C-8CF7-BB58EA309994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6" creationId="{2DD66ACD-13DE-4CEC-954D-F323AA81C12B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27" creationId="{FD7B8F8D-F39F-4CC1-9BBF-E6DD2A74F5A7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30" creationId="{0ED53D03-2D92-462D-A0F1-2F425C879252}"/>
          </ac:cxnSpMkLst>
        </pc:cxnChg>
        <pc:cxnChg chg="mod">
          <ac:chgData name="William Grey" userId="37b73424-c081-4fc2-b1af-363f4f3fd4f3" providerId="ADAL" clId="{93E69B4B-3968-4D19-941B-AF0FBD2439C4}" dt="2022-08-23T12:04:40.124" v="912" actId="1076"/>
          <ac:cxnSpMkLst>
            <pc:docMk/>
            <pc:sldMk cId="2618860461" sldId="291"/>
            <ac:cxnSpMk id="131" creationId="{D8394F43-5AAE-4268-840E-368B1535C22B}"/>
          </ac:cxnSpMkLst>
        </pc:cxnChg>
      </pc:sldChg>
      <pc:sldChg chg="modSp mod">
        <pc:chgData name="William Grey" userId="37b73424-c081-4fc2-b1af-363f4f3fd4f3" providerId="ADAL" clId="{93E69B4B-3968-4D19-941B-AF0FBD2439C4}" dt="2022-08-22T20:41:07.808" v="126" actId="1076"/>
        <pc:sldMkLst>
          <pc:docMk/>
          <pc:sldMk cId="1118715332" sldId="292"/>
        </pc:sldMkLst>
        <pc:spChg chg="mod">
          <ac:chgData name="William Grey" userId="37b73424-c081-4fc2-b1af-363f4f3fd4f3" providerId="ADAL" clId="{93E69B4B-3968-4D19-941B-AF0FBD2439C4}" dt="2022-08-22T20:35:12.359" v="9" actId="27636"/>
          <ac:spMkLst>
            <pc:docMk/>
            <pc:sldMk cId="1118715332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2T20:41:07.808" v="126" actId="1076"/>
          <ac:spMkLst>
            <pc:docMk/>
            <pc:sldMk cId="1118715332" sldId="292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93E69B4B-3968-4D19-941B-AF0FBD2439C4}" dt="2022-08-23T11:53:06.660" v="213" actId="14100"/>
        <pc:sldMkLst>
          <pc:docMk/>
          <pc:sldMk cId="3156573072" sldId="293"/>
        </pc:sldMkLst>
        <pc:spChg chg="mod">
          <ac:chgData name="William Grey" userId="37b73424-c081-4fc2-b1af-363f4f3fd4f3" providerId="ADAL" clId="{93E69B4B-3968-4D19-941B-AF0FBD2439C4}" dt="2022-08-22T20:35:12.275" v="4" actId="27636"/>
          <ac:spMkLst>
            <pc:docMk/>
            <pc:sldMk cId="3156573072" sldId="293"/>
            <ac:spMk id="2" creationId="{00000000-0000-0000-0000-000000000000}"/>
          </ac:spMkLst>
        </pc:spChg>
        <pc:spChg chg="add mod">
          <ac:chgData name="William Grey" userId="37b73424-c081-4fc2-b1af-363f4f3fd4f3" providerId="ADAL" clId="{93E69B4B-3968-4D19-941B-AF0FBD2439C4}" dt="2022-08-23T11:53:06.660" v="213" actId="14100"/>
          <ac:spMkLst>
            <pc:docMk/>
            <pc:sldMk cId="3156573072" sldId="293"/>
            <ac:spMk id="5" creationId="{FA1C03D5-394B-4F84-AC42-928A1AAED019}"/>
          </ac:spMkLst>
        </pc:spChg>
      </pc:sldChg>
      <pc:sldChg chg="modSp mod">
        <pc:chgData name="William Grey" userId="37b73424-c081-4fc2-b1af-363f4f3fd4f3" providerId="ADAL" clId="{93E69B4B-3968-4D19-941B-AF0FBD2439C4}" dt="2022-08-23T12:35:19.473" v="1578" actId="1076"/>
        <pc:sldMkLst>
          <pc:docMk/>
          <pc:sldMk cId="2809045975" sldId="295"/>
        </pc:sldMkLst>
        <pc:spChg chg="mod">
          <ac:chgData name="William Grey" userId="37b73424-c081-4fc2-b1af-363f4f3fd4f3" providerId="ADAL" clId="{93E69B4B-3968-4D19-941B-AF0FBD2439C4}" dt="2022-08-22T20:35:12.317" v="7" actId="27636"/>
          <ac:spMkLst>
            <pc:docMk/>
            <pc:sldMk cId="2809045975" sldId="295"/>
            <ac:spMk id="2" creationId="{00000000-0000-0000-0000-000000000000}"/>
          </ac:spMkLst>
        </pc:spChg>
        <pc:spChg chg="mod">
          <ac:chgData name="William Grey" userId="37b73424-c081-4fc2-b1af-363f4f3fd4f3" providerId="ADAL" clId="{93E69B4B-3968-4D19-941B-AF0FBD2439C4}" dt="2022-08-23T12:35:19.473" v="1578" actId="1076"/>
          <ac:spMkLst>
            <pc:docMk/>
            <pc:sldMk cId="2809045975" sldId="29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93E69B4B-3968-4D19-941B-AF0FBD2439C4}" dt="2022-08-22T20:35:12.452" v="13" actId="27636"/>
        <pc:sldMkLst>
          <pc:docMk/>
          <pc:sldMk cId="2365300450" sldId="296"/>
        </pc:sldMkLst>
        <pc:spChg chg="mod">
          <ac:chgData name="William Grey" userId="37b73424-c081-4fc2-b1af-363f4f3fd4f3" providerId="ADAL" clId="{93E69B4B-3968-4D19-941B-AF0FBD2439C4}" dt="2022-08-22T20:35:12.452" v="13" actId="27636"/>
          <ac:spMkLst>
            <pc:docMk/>
            <pc:sldMk cId="2365300450" sldId="296"/>
            <ac:spMk id="2" creationId="{362EA6B8-91FB-41A2-B056-2684489B3749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365300450" sldId="296"/>
            <ac:spMk id="3" creationId="{0D727868-E835-4371-9C95-DB7D23754624}"/>
          </ac:spMkLst>
        </pc:spChg>
      </pc:sldChg>
      <pc:sldChg chg="modSp del mod">
        <pc:chgData name="William Grey" userId="37b73424-c081-4fc2-b1af-363f4f3fd4f3" providerId="ADAL" clId="{93E69B4B-3968-4D19-941B-AF0FBD2439C4}" dt="2022-08-22T20:41:48.505" v="128" actId="47"/>
        <pc:sldMkLst>
          <pc:docMk/>
          <pc:sldMk cId="4058777022" sldId="297"/>
        </pc:sldMkLst>
        <pc:spChg chg="mod">
          <ac:chgData name="William Grey" userId="37b73424-c081-4fc2-b1af-363f4f3fd4f3" providerId="ADAL" clId="{93E69B4B-3968-4D19-941B-AF0FBD2439C4}" dt="2022-08-22T20:35:12.368" v="11" actId="27636"/>
          <ac:spMkLst>
            <pc:docMk/>
            <pc:sldMk cId="4058777022" sldId="297"/>
            <ac:spMk id="2" creationId="{AA6CA508-B0E6-4642-A662-942900F2AA72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4058777022" sldId="297"/>
            <ac:spMk id="3" creationId="{977BAF7E-CC2C-448F-8D13-E6657A8C3C86}"/>
          </ac:spMkLst>
        </pc:spChg>
      </pc:sldChg>
      <pc:sldChg chg="modSp mod">
        <pc:chgData name="William Grey" userId="37b73424-c081-4fc2-b1af-363f4f3fd4f3" providerId="ADAL" clId="{93E69B4B-3968-4D19-941B-AF0FBD2439C4}" dt="2022-08-22T21:15:24.654" v="172" actId="5793"/>
        <pc:sldMkLst>
          <pc:docMk/>
          <pc:sldMk cId="4185582992" sldId="298"/>
        </pc:sldMkLst>
        <pc:spChg chg="mod">
          <ac:chgData name="William Grey" userId="37b73424-c081-4fc2-b1af-363f4f3fd4f3" providerId="ADAL" clId="{93E69B4B-3968-4D19-941B-AF0FBD2439C4}" dt="2022-08-22T21:02:05.283" v="151" actId="1076"/>
          <ac:spMkLst>
            <pc:docMk/>
            <pc:sldMk cId="4185582992" sldId="298"/>
            <ac:spMk id="2" creationId="{362EA6B8-91FB-41A2-B056-2684489B3749}"/>
          </ac:spMkLst>
        </pc:spChg>
        <pc:spChg chg="mod">
          <ac:chgData name="William Grey" userId="37b73424-c081-4fc2-b1af-363f4f3fd4f3" providerId="ADAL" clId="{93E69B4B-3968-4D19-941B-AF0FBD2439C4}" dt="2022-08-22T21:15:24.654" v="172" actId="5793"/>
          <ac:spMkLst>
            <pc:docMk/>
            <pc:sldMk cId="4185582992" sldId="298"/>
            <ac:spMk id="3" creationId="{0D727868-E835-4371-9C95-DB7D23754624}"/>
          </ac:spMkLst>
        </pc:spChg>
      </pc:sldChg>
      <pc:sldChg chg="modSp mod">
        <pc:chgData name="William Grey" userId="37b73424-c081-4fc2-b1af-363f4f3fd4f3" providerId="ADAL" clId="{93E69B4B-3968-4D19-941B-AF0FBD2439C4}" dt="2022-08-22T20:35:12.321" v="8" actId="27636"/>
        <pc:sldMkLst>
          <pc:docMk/>
          <pc:sldMk cId="2300120089" sldId="299"/>
        </pc:sldMkLst>
        <pc:spChg chg="mod">
          <ac:chgData name="William Grey" userId="37b73424-c081-4fc2-b1af-363f4f3fd4f3" providerId="ADAL" clId="{93E69B4B-3968-4D19-941B-AF0FBD2439C4}" dt="2022-08-22T20:35:12.321" v="8" actId="27636"/>
          <ac:spMkLst>
            <pc:docMk/>
            <pc:sldMk cId="2300120089" sldId="299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93E69B4B-3968-4D19-941B-AF0FBD2439C4}" dt="2022-08-22T21:00:32.568" v="141" actId="47"/>
        <pc:sldMkLst>
          <pc:docMk/>
          <pc:sldMk cId="1340489787" sldId="300"/>
        </pc:sldMkLst>
        <pc:spChg chg="mod">
          <ac:chgData name="William Grey" userId="37b73424-c081-4fc2-b1af-363f4f3fd4f3" providerId="ADAL" clId="{93E69B4B-3968-4D19-941B-AF0FBD2439C4}" dt="2022-08-22T20:35:12.627" v="21" actId="27636"/>
          <ac:spMkLst>
            <pc:docMk/>
            <pc:sldMk cId="1340489787" sldId="300"/>
            <ac:spMk id="2" creationId="{B013AEFE-F64E-42A0-BD5F-AFF70B76D529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1340489787" sldId="300"/>
            <ac:spMk id="3" creationId="{7430AA49-F75B-4896-BB1B-CE82386C5D47}"/>
          </ac:spMkLst>
        </pc:spChg>
      </pc:sldChg>
      <pc:sldChg chg="modSp del mod">
        <pc:chgData name="William Grey" userId="37b73424-c081-4fc2-b1af-363f4f3fd4f3" providerId="ADAL" clId="{93E69B4B-3968-4D19-941B-AF0FBD2439C4}" dt="2022-08-22T20:58:17.389" v="138" actId="47"/>
        <pc:sldMkLst>
          <pc:docMk/>
          <pc:sldMk cId="2173590403" sldId="301"/>
        </pc:sldMkLst>
        <pc:spChg chg="mod">
          <ac:chgData name="William Grey" userId="37b73424-c081-4fc2-b1af-363f4f3fd4f3" providerId="ADAL" clId="{93E69B4B-3968-4D19-941B-AF0FBD2439C4}" dt="2022-08-22T20:35:12.685" v="24" actId="27636"/>
          <ac:spMkLst>
            <pc:docMk/>
            <pc:sldMk cId="2173590403" sldId="301"/>
            <ac:spMk id="2" creationId="{06AC97F8-8461-4C41-88F4-B6E6A939CC22}"/>
          </ac:spMkLst>
        </pc:spChg>
        <pc:spChg chg="mod">
          <ac:chgData name="William Grey" userId="37b73424-c081-4fc2-b1af-363f4f3fd4f3" providerId="ADAL" clId="{93E69B4B-3968-4D19-941B-AF0FBD2439C4}" dt="2022-08-22T20:58:11.399" v="137" actId="6549"/>
          <ac:spMkLst>
            <pc:docMk/>
            <pc:sldMk cId="2173590403" sldId="301"/>
            <ac:spMk id="3" creationId="{0B01CD7A-9962-4FAC-8D7F-C4E36DA9C744}"/>
          </ac:spMkLst>
        </pc:spChg>
      </pc:sldChg>
      <pc:sldChg chg="modSp del mod">
        <pc:chgData name="William Grey" userId="37b73424-c081-4fc2-b1af-363f4f3fd4f3" providerId="ADAL" clId="{93E69B4B-3968-4D19-941B-AF0FBD2439C4}" dt="2022-08-22T20:39:15.922" v="124" actId="47"/>
        <pc:sldMkLst>
          <pc:docMk/>
          <pc:sldMk cId="3165675622" sldId="302"/>
        </pc:sldMkLst>
        <pc:spChg chg="mod">
          <ac:chgData name="William Grey" userId="37b73424-c081-4fc2-b1af-363f4f3fd4f3" providerId="ADAL" clId="{93E69B4B-3968-4D19-941B-AF0FBD2439C4}" dt="2022-08-22T20:35:12.150" v="2" actId="27636"/>
          <ac:spMkLst>
            <pc:docMk/>
            <pc:sldMk cId="3165675622" sldId="302"/>
            <ac:spMk id="2" creationId="{A12835C8-710B-4453-9AE0-FA62672D40AB}"/>
          </ac:spMkLst>
        </pc:spChg>
      </pc:sldChg>
      <pc:sldChg chg="modSp del mod">
        <pc:chgData name="William Grey" userId="37b73424-c081-4fc2-b1af-363f4f3fd4f3" providerId="ADAL" clId="{93E69B4B-3968-4D19-941B-AF0FBD2439C4}" dt="2022-08-22T21:00:33.208" v="143" actId="47"/>
        <pc:sldMkLst>
          <pc:docMk/>
          <pc:sldMk cId="2742530463" sldId="303"/>
        </pc:sldMkLst>
        <pc:spChg chg="mod">
          <ac:chgData name="William Grey" userId="37b73424-c081-4fc2-b1af-363f4f3fd4f3" providerId="ADAL" clId="{93E69B4B-3968-4D19-941B-AF0FBD2439C4}" dt="2022-08-22T20:35:12.591" v="19" actId="27636"/>
          <ac:spMkLst>
            <pc:docMk/>
            <pc:sldMk cId="2742530463" sldId="303"/>
            <ac:spMk id="2" creationId="{AB3C8928-CBA3-4787-BC1D-734ACC84680B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742530463" sldId="303"/>
            <ac:spMk id="3" creationId="{493E63E6-C168-4DFD-ACE0-3B1D40AE30A4}"/>
          </ac:spMkLst>
        </pc:spChg>
      </pc:sldChg>
      <pc:sldChg chg="modSp del mod">
        <pc:chgData name="William Grey" userId="37b73424-c081-4fc2-b1af-363f4f3fd4f3" providerId="ADAL" clId="{93E69B4B-3968-4D19-941B-AF0FBD2439C4}" dt="2022-08-22T21:00:32.919" v="142" actId="47"/>
        <pc:sldMkLst>
          <pc:docMk/>
          <pc:sldMk cId="222722071" sldId="304"/>
        </pc:sldMkLst>
        <pc:spChg chg="mod">
          <ac:chgData name="William Grey" userId="37b73424-c081-4fc2-b1af-363f4f3fd4f3" providerId="ADAL" clId="{93E69B4B-3968-4D19-941B-AF0FBD2439C4}" dt="2022-08-22T20:35:12.623" v="20" actId="27636"/>
          <ac:spMkLst>
            <pc:docMk/>
            <pc:sldMk cId="222722071" sldId="304"/>
            <ac:spMk id="2" creationId="{AB3C8928-CBA3-4787-BC1D-734ACC84680B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22722071" sldId="304"/>
            <ac:spMk id="3" creationId="{493E63E6-C168-4DFD-ACE0-3B1D40AE30A4}"/>
          </ac:spMkLst>
        </pc:spChg>
      </pc:sldChg>
      <pc:sldChg chg="modSp del mod">
        <pc:chgData name="William Grey" userId="37b73424-c081-4fc2-b1af-363f4f3fd4f3" providerId="ADAL" clId="{93E69B4B-3968-4D19-941B-AF0FBD2439C4}" dt="2022-08-22T21:02:22.213" v="153" actId="47"/>
        <pc:sldMkLst>
          <pc:docMk/>
          <pc:sldMk cId="713568402" sldId="305"/>
        </pc:sldMkLst>
        <pc:spChg chg="mod">
          <ac:chgData name="William Grey" userId="37b73424-c081-4fc2-b1af-363f4f3fd4f3" providerId="ADAL" clId="{93E69B4B-3968-4D19-941B-AF0FBD2439C4}" dt="2022-08-22T20:35:12.501" v="14" actId="27636"/>
          <ac:spMkLst>
            <pc:docMk/>
            <pc:sldMk cId="713568402" sldId="305"/>
            <ac:spMk id="2" creationId="{23F666A6-34E3-4F50-8939-F872368F8164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713568402" sldId="305"/>
            <ac:spMk id="3" creationId="{45D0B9E7-D8DB-4A0E-B11D-D6D530076F14}"/>
          </ac:spMkLst>
        </pc:spChg>
      </pc:sldChg>
      <pc:sldChg chg="add">
        <pc:chgData name="William Grey" userId="37b73424-c081-4fc2-b1af-363f4f3fd4f3" providerId="ADAL" clId="{93E69B4B-3968-4D19-941B-AF0FBD2439C4}" dt="2022-08-23T11:51:25.268" v="173"/>
        <pc:sldMkLst>
          <pc:docMk/>
          <pc:sldMk cId="2108974598" sldId="305"/>
        </pc:sldMkLst>
      </pc:sldChg>
      <pc:sldChg chg="modSp del mod">
        <pc:chgData name="William Grey" userId="37b73424-c081-4fc2-b1af-363f4f3fd4f3" providerId="ADAL" clId="{93E69B4B-3968-4D19-941B-AF0FBD2439C4}" dt="2022-08-22T21:02:23.230" v="154" actId="47"/>
        <pc:sldMkLst>
          <pc:docMk/>
          <pc:sldMk cId="1685628285" sldId="306"/>
        </pc:sldMkLst>
        <pc:spChg chg="mod">
          <ac:chgData name="William Grey" userId="37b73424-c081-4fc2-b1af-363f4f3fd4f3" providerId="ADAL" clId="{93E69B4B-3968-4D19-941B-AF0FBD2439C4}" dt="2022-08-22T20:35:12.527" v="15" actId="27636"/>
          <ac:spMkLst>
            <pc:docMk/>
            <pc:sldMk cId="1685628285" sldId="306"/>
            <ac:spMk id="2" creationId="{23F666A6-34E3-4F50-8939-F872368F8164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1685628285" sldId="306"/>
            <ac:spMk id="3" creationId="{45D0B9E7-D8DB-4A0E-B11D-D6D530076F14}"/>
          </ac:spMkLst>
        </pc:spChg>
      </pc:sldChg>
      <pc:sldChg chg="modSp del mod">
        <pc:chgData name="William Grey" userId="37b73424-c081-4fc2-b1af-363f4f3fd4f3" providerId="ADAL" clId="{93E69B4B-3968-4D19-941B-AF0FBD2439C4}" dt="2022-08-22T20:37:42.934" v="27" actId="47"/>
        <pc:sldMkLst>
          <pc:docMk/>
          <pc:sldMk cId="111100886" sldId="307"/>
        </pc:sldMkLst>
        <pc:spChg chg="mod">
          <ac:chgData name="William Grey" userId="37b73424-c081-4fc2-b1af-363f4f3fd4f3" providerId="ADAL" clId="{93E69B4B-3968-4D19-941B-AF0FBD2439C4}" dt="2022-08-22T20:35:12.145" v="1" actId="27636"/>
          <ac:spMkLst>
            <pc:docMk/>
            <pc:sldMk cId="111100886" sldId="307"/>
            <ac:spMk id="2" creationId="{69D346FC-0ED4-4501-A895-C7BEF056B8F3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111100886" sldId="307"/>
            <ac:spMk id="3" creationId="{98774699-2886-45E8-B201-7313412E0740}"/>
          </ac:spMkLst>
        </pc:spChg>
      </pc:sldChg>
      <pc:sldChg chg="modSp del mod">
        <pc:chgData name="William Grey" userId="37b73424-c081-4fc2-b1af-363f4f3fd4f3" providerId="ADAL" clId="{93E69B4B-3968-4D19-941B-AF0FBD2439C4}" dt="2022-08-22T21:00:34.028" v="145" actId="47"/>
        <pc:sldMkLst>
          <pc:docMk/>
          <pc:sldMk cId="1025676379" sldId="308"/>
        </pc:sldMkLst>
        <pc:spChg chg="mod">
          <ac:chgData name="William Grey" userId="37b73424-c081-4fc2-b1af-363f4f3fd4f3" providerId="ADAL" clId="{93E69B4B-3968-4D19-941B-AF0FBD2439C4}" dt="2022-08-22T20:35:12.542" v="17" actId="27636"/>
          <ac:spMkLst>
            <pc:docMk/>
            <pc:sldMk cId="1025676379" sldId="308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93E69B4B-3968-4D19-941B-AF0FBD2439C4}" dt="2022-08-22T21:00:32.167" v="140" actId="47"/>
        <pc:sldMkLst>
          <pc:docMk/>
          <pc:sldMk cId="2182599687" sldId="309"/>
        </pc:sldMkLst>
        <pc:spChg chg="mod">
          <ac:chgData name="William Grey" userId="37b73424-c081-4fc2-b1af-363f4f3fd4f3" providerId="ADAL" clId="{93E69B4B-3968-4D19-941B-AF0FBD2439C4}" dt="2022-08-22T20:35:12.642" v="22" actId="27636"/>
          <ac:spMkLst>
            <pc:docMk/>
            <pc:sldMk cId="2182599687" sldId="309"/>
            <ac:spMk id="2" creationId="{B013AEFE-F64E-42A0-BD5F-AFF70B76D529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182599687" sldId="309"/>
            <ac:spMk id="3" creationId="{7430AA49-F75B-4896-BB1B-CE82386C5D47}"/>
          </ac:spMkLst>
        </pc:spChg>
      </pc:sldChg>
      <pc:sldChg chg="modSp del mod">
        <pc:chgData name="William Grey" userId="37b73424-c081-4fc2-b1af-363f4f3fd4f3" providerId="ADAL" clId="{93E69B4B-3968-4D19-941B-AF0FBD2439C4}" dt="2022-08-22T21:00:34.760" v="146" actId="47"/>
        <pc:sldMkLst>
          <pc:docMk/>
          <pc:sldMk cId="2221778667" sldId="310"/>
        </pc:sldMkLst>
        <pc:spChg chg="mod">
          <ac:chgData name="William Grey" userId="37b73424-c081-4fc2-b1af-363f4f3fd4f3" providerId="ADAL" clId="{93E69B4B-3968-4D19-941B-AF0FBD2439C4}" dt="2022-08-22T20:35:12.531" v="16" actId="27636"/>
          <ac:spMkLst>
            <pc:docMk/>
            <pc:sldMk cId="2221778667" sldId="31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93E69B4B-3968-4D19-941B-AF0FBD2439C4}" dt="2022-08-24T13:28:59.961" v="1595" actId="20577"/>
        <pc:sldMkLst>
          <pc:docMk/>
          <pc:sldMk cId="913261288" sldId="311"/>
        </pc:sldMkLst>
        <pc:spChg chg="mod">
          <ac:chgData name="William Grey" userId="37b73424-c081-4fc2-b1af-363f4f3fd4f3" providerId="ADAL" clId="{93E69B4B-3968-4D19-941B-AF0FBD2439C4}" dt="2022-08-24T13:28:59.961" v="1595" actId="20577"/>
          <ac:spMkLst>
            <pc:docMk/>
            <pc:sldMk cId="913261288" sldId="311"/>
            <ac:spMk id="2" creationId="{8E135304-D74F-4E3A-9115-BF0D63F4E31A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913261288" sldId="311"/>
            <ac:spMk id="3" creationId="{721B7BD1-0470-4795-AB02-192EEBB5FCDC}"/>
          </ac:spMkLst>
        </pc:spChg>
      </pc:sldChg>
      <pc:sldChg chg="modSp del mod">
        <pc:chgData name="William Grey" userId="37b73424-c081-4fc2-b1af-363f4f3fd4f3" providerId="ADAL" clId="{93E69B4B-3968-4D19-941B-AF0FBD2439C4}" dt="2022-08-22T21:00:31.606" v="139" actId="47"/>
        <pc:sldMkLst>
          <pc:docMk/>
          <pc:sldMk cId="2867002227" sldId="312"/>
        </pc:sldMkLst>
        <pc:spChg chg="mod">
          <ac:chgData name="William Grey" userId="37b73424-c081-4fc2-b1af-363f4f3fd4f3" providerId="ADAL" clId="{93E69B4B-3968-4D19-941B-AF0FBD2439C4}" dt="2022-08-22T20:35:12.668" v="23" actId="27636"/>
          <ac:spMkLst>
            <pc:docMk/>
            <pc:sldMk cId="2867002227" sldId="312"/>
            <ac:spMk id="2" creationId="{8BBFC16E-6156-489A-8080-4B45DD6A167F}"/>
          </ac:spMkLst>
        </pc:spChg>
        <pc:spChg chg="mod">
          <ac:chgData name="William Grey" userId="37b73424-c081-4fc2-b1af-363f4f3fd4f3" providerId="ADAL" clId="{93E69B4B-3968-4D19-941B-AF0FBD2439C4}" dt="2022-08-22T20:35:12.092" v="0"/>
          <ac:spMkLst>
            <pc:docMk/>
            <pc:sldMk cId="2867002227" sldId="312"/>
            <ac:spMk id="3" creationId="{10A00C3A-127F-47E4-9C8B-F4AB96D722A1}"/>
          </ac:spMkLst>
        </pc:spChg>
      </pc:sldChg>
      <pc:sldChg chg="modSp add mod">
        <pc:chgData name="William Grey" userId="37b73424-c081-4fc2-b1af-363f4f3fd4f3" providerId="ADAL" clId="{93E69B4B-3968-4D19-941B-AF0FBD2439C4}" dt="2022-08-22T20:38:45.076" v="122" actId="20577"/>
        <pc:sldMkLst>
          <pc:docMk/>
          <pc:sldMk cId="261928338" sldId="313"/>
        </pc:sldMkLst>
        <pc:spChg chg="mod">
          <ac:chgData name="William Grey" userId="37b73424-c081-4fc2-b1af-363f4f3fd4f3" providerId="ADAL" clId="{93E69B4B-3968-4D19-941B-AF0FBD2439C4}" dt="2022-08-22T20:38:45.076" v="122" actId="20577"/>
          <ac:spMkLst>
            <pc:docMk/>
            <pc:sldMk cId="261928338" sldId="313"/>
            <ac:spMk id="3" creationId="{82A72B53-4838-4662-B63E-E6A9AD5300A9}"/>
          </ac:spMkLst>
        </pc:spChg>
      </pc:sldChg>
      <pc:sldChg chg="add">
        <pc:chgData name="William Grey" userId="37b73424-c081-4fc2-b1af-363f4f3fd4f3" providerId="ADAL" clId="{93E69B4B-3968-4D19-941B-AF0FBD2439C4}" dt="2022-08-22T20:37:40.687" v="26"/>
        <pc:sldMkLst>
          <pc:docMk/>
          <pc:sldMk cId="912654438" sldId="314"/>
        </pc:sldMkLst>
      </pc:sldChg>
      <pc:sldChg chg="add">
        <pc:chgData name="William Grey" userId="37b73424-c081-4fc2-b1af-363f4f3fd4f3" providerId="ADAL" clId="{93E69B4B-3968-4D19-941B-AF0FBD2439C4}" dt="2022-08-22T20:37:40.687" v="26"/>
        <pc:sldMkLst>
          <pc:docMk/>
          <pc:sldMk cId="2242337186" sldId="315"/>
        </pc:sldMkLst>
      </pc:sldChg>
      <pc:sldChg chg="add">
        <pc:chgData name="William Grey" userId="37b73424-c081-4fc2-b1af-363f4f3fd4f3" providerId="ADAL" clId="{93E69B4B-3968-4D19-941B-AF0FBD2439C4}" dt="2022-08-22T20:37:40.687" v="26"/>
        <pc:sldMkLst>
          <pc:docMk/>
          <pc:sldMk cId="1295969799" sldId="316"/>
        </pc:sldMkLst>
      </pc:sldChg>
      <pc:sldChg chg="add">
        <pc:chgData name="William Grey" userId="37b73424-c081-4fc2-b1af-363f4f3fd4f3" providerId="ADAL" clId="{93E69B4B-3968-4D19-941B-AF0FBD2439C4}" dt="2022-08-22T20:37:40.687" v="26"/>
        <pc:sldMkLst>
          <pc:docMk/>
          <pc:sldMk cId="544317613" sldId="317"/>
        </pc:sldMkLst>
      </pc:sldChg>
      <pc:sldChg chg="modSp add mod">
        <pc:chgData name="William Grey" userId="37b73424-c081-4fc2-b1af-363f4f3fd4f3" providerId="ADAL" clId="{93E69B4B-3968-4D19-941B-AF0FBD2439C4}" dt="2022-08-23T21:59:44.396" v="1590" actId="1076"/>
        <pc:sldMkLst>
          <pc:docMk/>
          <pc:sldMk cId="2025706050" sldId="318"/>
        </pc:sldMkLst>
        <pc:spChg chg="mod">
          <ac:chgData name="William Grey" userId="37b73424-c081-4fc2-b1af-363f4f3fd4f3" providerId="ADAL" clId="{93E69B4B-3968-4D19-941B-AF0FBD2439C4}" dt="2022-08-23T21:59:44.396" v="1590" actId="1076"/>
          <ac:spMkLst>
            <pc:docMk/>
            <pc:sldMk cId="2025706050" sldId="318"/>
            <ac:spMk id="3" creationId="{5A87E6D4-719C-4DB5-BCA3-FD8C24DE113F}"/>
          </ac:spMkLst>
        </pc:spChg>
      </pc:sldChg>
      <pc:sldChg chg="modSp add mod">
        <pc:chgData name="William Grey" userId="37b73424-c081-4fc2-b1af-363f4f3fd4f3" providerId="ADAL" clId="{93E69B4B-3968-4D19-941B-AF0FBD2439C4}" dt="2022-08-24T13:42:17.500" v="2048" actId="20577"/>
        <pc:sldMkLst>
          <pc:docMk/>
          <pc:sldMk cId="3412238062" sldId="319"/>
        </pc:sldMkLst>
        <pc:spChg chg="mod">
          <ac:chgData name="William Grey" userId="37b73424-c081-4fc2-b1af-363f4f3fd4f3" providerId="ADAL" clId="{93E69B4B-3968-4D19-941B-AF0FBD2439C4}" dt="2022-08-24T13:42:17.500" v="2048" actId="20577"/>
          <ac:spMkLst>
            <pc:docMk/>
            <pc:sldMk cId="3412238062" sldId="319"/>
            <ac:spMk id="2" creationId="{AA6CA508-B0E6-4642-A662-942900F2AA72}"/>
          </ac:spMkLst>
        </pc:spChg>
      </pc:sldChg>
      <pc:sldChg chg="add">
        <pc:chgData name="William Grey" userId="37b73424-c081-4fc2-b1af-363f4f3fd4f3" providerId="ADAL" clId="{93E69B4B-3968-4D19-941B-AF0FBD2439C4}" dt="2022-08-22T20:55:35.813" v="135"/>
        <pc:sldMkLst>
          <pc:docMk/>
          <pc:sldMk cId="1422767111" sldId="320"/>
        </pc:sldMkLst>
      </pc:sldChg>
      <pc:sldChg chg="modSp add mod">
        <pc:chgData name="William Grey" userId="37b73424-c081-4fc2-b1af-363f4f3fd4f3" providerId="ADAL" clId="{93E69B4B-3968-4D19-941B-AF0FBD2439C4}" dt="2022-08-22T21:01:11.771" v="147" actId="255"/>
        <pc:sldMkLst>
          <pc:docMk/>
          <pc:sldMk cId="1857446383" sldId="321"/>
        </pc:sldMkLst>
        <pc:spChg chg="mod">
          <ac:chgData name="William Grey" userId="37b73424-c081-4fc2-b1af-363f4f3fd4f3" providerId="ADAL" clId="{93E69B4B-3968-4D19-941B-AF0FBD2439C4}" dt="2022-08-22T21:01:11.771" v="147" actId="255"/>
          <ac:spMkLst>
            <pc:docMk/>
            <pc:sldMk cId="1857446383" sldId="321"/>
            <ac:spMk id="2" creationId="{362EA6B8-91FB-41A2-B056-2684489B3749}"/>
          </ac:spMkLst>
        </pc:spChg>
      </pc:sldChg>
      <pc:sldChg chg="addSp delSp modSp add mod">
        <pc:chgData name="William Grey" userId="37b73424-c081-4fc2-b1af-363f4f3fd4f3" providerId="ADAL" clId="{93E69B4B-3968-4D19-941B-AF0FBD2439C4}" dt="2022-08-23T12:01:48.131" v="889" actId="20577"/>
        <pc:sldMkLst>
          <pc:docMk/>
          <pc:sldMk cId="2822103391" sldId="322"/>
        </pc:sldMkLst>
        <pc:spChg chg="mod">
          <ac:chgData name="William Grey" userId="37b73424-c081-4fc2-b1af-363f4f3fd4f3" providerId="ADAL" clId="{93E69B4B-3968-4D19-941B-AF0FBD2439C4}" dt="2022-08-23T11:59:13.633" v="627" actId="20577"/>
          <ac:spMkLst>
            <pc:docMk/>
            <pc:sldMk cId="2822103391" sldId="322"/>
            <ac:spMk id="3" creationId="{00000000-0000-0000-0000-000000000000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10" creationId="{44FEBC0B-8F11-45B7-A59C-533B7E6531AB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11" creationId="{7706DCDD-3C59-4430-98B4-887AF8365C0C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14" creationId="{5CB94CDB-BBF7-4482-A35D-08B3EFD147A8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47" creationId="{A69DD6CC-02D2-46BC-BF99-25162C68DA51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48" creationId="{AA22EA0D-294E-4919-A037-0F04194CD738}"/>
          </ac:spMkLst>
        </pc:spChg>
        <pc:spChg chg="add del mod">
          <ac:chgData name="William Grey" userId="37b73424-c081-4fc2-b1af-363f4f3fd4f3" providerId="ADAL" clId="{93E69B4B-3968-4D19-941B-AF0FBD2439C4}" dt="2022-08-23T11:59:41.253" v="631" actId="478"/>
          <ac:spMkLst>
            <pc:docMk/>
            <pc:sldMk cId="2822103391" sldId="322"/>
            <ac:spMk id="61" creationId="{B48C49EE-CFD1-47E5-8A60-5E36127D1100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62" creationId="{2762E671-6D86-46BA-B85A-5BA2A53EB8AF}"/>
          </ac:spMkLst>
        </pc:spChg>
        <pc:spChg chg="add mod">
          <ac:chgData name="William Grey" userId="37b73424-c081-4fc2-b1af-363f4f3fd4f3" providerId="ADAL" clId="{93E69B4B-3968-4D19-941B-AF0FBD2439C4}" dt="2022-08-23T12:00:38.130" v="714" actId="1076"/>
          <ac:spMkLst>
            <pc:docMk/>
            <pc:sldMk cId="2822103391" sldId="322"/>
            <ac:spMk id="63" creationId="{9D4FC530-1627-4F6E-8DEA-1F8133625056}"/>
          </ac:spMkLst>
        </pc:spChg>
        <pc:spChg chg="add mod">
          <ac:chgData name="William Grey" userId="37b73424-c081-4fc2-b1af-363f4f3fd4f3" providerId="ADAL" clId="{93E69B4B-3968-4D19-941B-AF0FBD2439C4}" dt="2022-08-23T12:01:48.131" v="889" actId="20577"/>
          <ac:spMkLst>
            <pc:docMk/>
            <pc:sldMk cId="2822103391" sldId="322"/>
            <ac:spMk id="64" creationId="{F7E20404-4E55-455B-BC4B-20845B8B0159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68" creationId="{0474FBD4-7FC7-49CB-83F7-42163E48CA7E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71" creationId="{3E12ADC0-1D56-447D-81F7-81DD1A365CC1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75" creationId="{891C3A24-D3B7-4EA6-8D36-A53F96BCCFFB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78" creationId="{0F50810C-4ABB-417E-8026-DBFF8CCAA78D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79" creationId="{F902638A-FF21-4C2E-B7C2-2633C998D09D}"/>
          </ac:spMkLst>
        </pc:spChg>
        <pc:spChg chg="del">
          <ac:chgData name="William Grey" userId="37b73424-c081-4fc2-b1af-363f4f3fd4f3" providerId="ADAL" clId="{93E69B4B-3968-4D19-941B-AF0FBD2439C4}" dt="2022-08-23T11:58:55.468" v="622" actId="478"/>
          <ac:spMkLst>
            <pc:docMk/>
            <pc:sldMk cId="2822103391" sldId="322"/>
            <ac:spMk id="81" creationId="{3434FEB9-B222-41B5-A1A0-9C24DDECA83B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86" creationId="{5F837AE9-7304-4D1F-9F94-59E40A703EB4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90" creationId="{D696162F-3AD6-43DC-8A97-7F765138929F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93" creationId="{C349E1D6-0955-47D0-8315-CAB3CE9F8CCB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94" creationId="{8CB6C6F5-C8AC-4FB1-9E7F-6932F255B775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96" creationId="{E2F67BC4-E4CC-4D5A-B335-C07B7D083B47}"/>
          </ac:spMkLst>
        </pc:spChg>
        <pc:spChg chg="mod">
          <ac:chgData name="William Grey" userId="37b73424-c081-4fc2-b1af-363f4f3fd4f3" providerId="ADAL" clId="{93E69B4B-3968-4D19-941B-AF0FBD2439C4}" dt="2022-08-23T11:59:03.751" v="623" actId="1076"/>
          <ac:spMkLst>
            <pc:docMk/>
            <pc:sldMk cId="2822103391" sldId="322"/>
            <ac:spMk id="97" creationId="{6F8A286C-0E38-427A-8A8B-F4F4C18120E2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01" creationId="{0D7BFF06-CEE2-4EAC-AC3C-4366E0FA6F9E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03" creationId="{DE06C881-B728-460C-BEB4-4A53D3AC1707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07" creationId="{75BD99FA-1950-487B-A207-214666F3D727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08" creationId="{13A3DB19-E4D9-4C66-8882-4305E3E89716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09" creationId="{26E91F94-C569-4D79-87B1-DAABCC488DCC}"/>
          </ac:spMkLst>
        </pc:spChg>
        <pc:spChg chg="mod">
          <ac:chgData name="William Grey" userId="37b73424-c081-4fc2-b1af-363f4f3fd4f3" providerId="ADAL" clId="{93E69B4B-3968-4D19-941B-AF0FBD2439C4}" dt="2022-08-23T11:59:31.218" v="630" actId="1076"/>
          <ac:spMkLst>
            <pc:docMk/>
            <pc:sldMk cId="2822103391" sldId="322"/>
            <ac:spMk id="111" creationId="{6FB1B12C-72A5-4401-9C1E-074AAD742506}"/>
          </ac:spMkLst>
        </pc:sp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6" creationId="{C990B3C2-5A56-455F-89CE-F388D1E64618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7" creationId="{218E5913-2D0E-48F8-B617-57E1E2159FB5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8" creationId="{51AE6EB6-1B98-4D27-B8D0-6DDE16D1A10B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13" creationId="{A9AFAB84-DD21-4FB1-9CFB-D79A123FD0E4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44" creationId="{86007ED7-CD39-4220-B8E1-9BC703FD21AE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45" creationId="{1E4AE810-94F8-4ED9-AED3-A3A4797D0ABD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46" creationId="{F680E52C-C6FB-4A7B-A8B8-446E7290B5D1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49" creationId="{46A68358-0157-4CC5-BFAC-E77C030BBAE7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65" creationId="{F1BDCE6A-DF46-43CA-841A-2FC7E76EDC99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66" creationId="{70AB93D5-A070-47EA-A554-E1CADC02EB62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67" creationId="{405F2228-724B-4887-8D4B-D099847F0E13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70" creationId="{3FB45E5F-B973-4853-AED2-2A926930BB37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72" creationId="{48D67FBB-FFC3-47DD-838A-5148D2876971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73" creationId="{A2020FF6-CA26-45AD-ACBD-999D222C7FBF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74" creationId="{06ACA374-0BD0-4313-BA5D-1FF535FDDB68}"/>
          </ac:cxnSpMkLst>
        </pc:cxnChg>
        <pc:cxnChg chg="del">
          <ac:chgData name="William Grey" userId="37b73424-c081-4fc2-b1af-363f4f3fd4f3" providerId="ADAL" clId="{93E69B4B-3968-4D19-941B-AF0FBD2439C4}" dt="2022-08-23T11:58:55.468" v="622" actId="478"/>
          <ac:cxnSpMkLst>
            <pc:docMk/>
            <pc:sldMk cId="2822103391" sldId="322"/>
            <ac:cxnSpMk id="80" creationId="{E840E4CB-3C30-464A-8596-832F2B16D7EA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2" creationId="{5AB3F7BF-814F-412F-AAE7-C282577A2D8B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3" creationId="{75C0B6E1-BBC4-4586-8572-60EC7ACE11D4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4" creationId="{DAC8FC8E-DF3F-4BCC-BDEB-3D62D6D0B585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7" creationId="{296D7D04-A1C2-4E2F-A154-9F42D4A0EDC9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8" creationId="{DD1A1ADF-A832-494C-B97D-0BBF51BBB8F8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89" creationId="{43DDD2B9-81F4-4E4F-A39A-358F6673727F}"/>
          </ac:cxnSpMkLst>
        </pc:cxnChg>
        <pc:cxnChg chg="mod">
          <ac:chgData name="William Grey" userId="37b73424-c081-4fc2-b1af-363f4f3fd4f3" providerId="ADAL" clId="{93E69B4B-3968-4D19-941B-AF0FBD2439C4}" dt="2022-08-23T11:59:03.751" v="623" actId="1076"/>
          <ac:cxnSpMkLst>
            <pc:docMk/>
            <pc:sldMk cId="2822103391" sldId="322"/>
            <ac:cxnSpMk id="92" creationId="{5ABBB03C-ED2D-4997-9BBF-AC05A6A16F55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98" creationId="{7FD90B17-E788-47A0-9DD0-AAC73BA255B8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99" creationId="{9268C90A-34DD-45C2-AE4B-9DC70C1F8885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00" creationId="{CE682FFC-CB8D-422F-9B6C-E1340D6B97AC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02" creationId="{3D979973-C654-47B2-9260-68F92FBC9312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04" creationId="{7580FE2C-DD49-4EFF-ADF1-FE6CB3FCCA46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05" creationId="{5DB1D1BB-7F1A-480A-BB09-9B3052BC6236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06" creationId="{52B4DBB3-9E76-4A47-80CB-DEC32EC5F34B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10" creationId="{B984E2CE-C10E-41F9-B7C2-274CE0FA4A65}"/>
          </ac:cxnSpMkLst>
        </pc:cxnChg>
        <pc:cxnChg chg="mod">
          <ac:chgData name="William Grey" userId="37b73424-c081-4fc2-b1af-363f4f3fd4f3" providerId="ADAL" clId="{93E69B4B-3968-4D19-941B-AF0FBD2439C4}" dt="2022-08-23T11:59:31.218" v="630" actId="1076"/>
          <ac:cxnSpMkLst>
            <pc:docMk/>
            <pc:sldMk cId="2822103391" sldId="322"/>
            <ac:cxnSpMk id="112" creationId="{567EAE32-B88D-48D4-BA98-ED6E2EAF2CBD}"/>
          </ac:cxnSpMkLst>
        </pc:cxnChg>
      </pc:sldChg>
      <pc:sldChg chg="addSp delSp modSp add mod">
        <pc:chgData name="William Grey" userId="37b73424-c081-4fc2-b1af-363f4f3fd4f3" providerId="ADAL" clId="{93E69B4B-3968-4D19-941B-AF0FBD2439C4}" dt="2022-08-23T12:07:17.519" v="1237" actId="20577"/>
        <pc:sldMkLst>
          <pc:docMk/>
          <pc:sldMk cId="2365103965" sldId="323"/>
        </pc:sldMkLst>
        <pc:spChg chg="mod">
          <ac:chgData name="William Grey" userId="37b73424-c081-4fc2-b1af-363f4f3fd4f3" providerId="ADAL" clId="{93E69B4B-3968-4D19-941B-AF0FBD2439C4}" dt="2022-08-23T12:03:17.371" v="898" actId="1076"/>
          <ac:spMkLst>
            <pc:docMk/>
            <pc:sldMk cId="2365103965" sldId="323"/>
            <ac:spMk id="3" creationId="{00000000-0000-0000-0000-000000000000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7" creationId="{BC597EC9-14F9-4AEB-875D-F63D3DE1066B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32" creationId="{612948A7-4207-476D-869C-13DD1FEB2006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37" creationId="{A0993558-F024-4AF9-A2F5-9FE06781652C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38" creationId="{3980CD0A-01D6-48A5-B315-44DE2A326B32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45" creationId="{F8044609-B677-4034-871B-8E6EE0885768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50" creationId="{734E5B9E-6008-42E5-8AE4-BFB999B02997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51" creationId="{96756D5E-66B2-4605-B7F0-0BF8A755F609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63" creationId="{EAF2E55B-5D50-427D-B75D-E4F4F5C96B40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64" creationId="{640A461C-A95B-4166-B908-290AC3BCEB1E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68" creationId="{3E38A833-964C-4A86-9865-5AAF6A2383CA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86" creationId="{B71A431A-23E8-4FC1-B6F3-9E9CFAD36C23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91" creationId="{EFF4E13D-5B00-48D8-8469-F4B154A85FD9}"/>
          </ac:spMkLst>
        </pc:spChg>
        <pc:spChg chg="mod">
          <ac:chgData name="William Grey" userId="37b73424-c081-4fc2-b1af-363f4f3fd4f3" providerId="ADAL" clId="{93E69B4B-3968-4D19-941B-AF0FBD2439C4}" dt="2022-08-23T12:03:26.961" v="899" actId="1076"/>
          <ac:spMkLst>
            <pc:docMk/>
            <pc:sldMk cId="2365103965" sldId="323"/>
            <ac:spMk id="92" creationId="{8BFC2B44-CF82-4405-8FEA-299561D382D9}"/>
          </ac:spMkLst>
        </pc:spChg>
        <pc:spChg chg="add mod">
          <ac:chgData name="William Grey" userId="37b73424-c081-4fc2-b1af-363f4f3fd4f3" providerId="ADAL" clId="{93E69B4B-3968-4D19-941B-AF0FBD2439C4}" dt="2022-08-23T12:06:00.030" v="1092" actId="20577"/>
          <ac:spMkLst>
            <pc:docMk/>
            <pc:sldMk cId="2365103965" sldId="323"/>
            <ac:spMk id="101" creationId="{7EDE2526-60CA-4101-A301-67E3ADCF8BE7}"/>
          </ac:spMkLst>
        </pc:spChg>
        <pc:spChg chg="add mod">
          <ac:chgData name="William Grey" userId="37b73424-c081-4fc2-b1af-363f4f3fd4f3" providerId="ADAL" clId="{93E69B4B-3968-4D19-941B-AF0FBD2439C4}" dt="2022-08-23T12:07:17.519" v="1237" actId="20577"/>
          <ac:spMkLst>
            <pc:docMk/>
            <pc:sldMk cId="2365103965" sldId="323"/>
            <ac:spMk id="102" creationId="{310152BD-9AE4-44CC-ABD8-B4AE3ED0BFC1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10" creationId="{E448B710-9199-4450-96FD-033DC87E7A44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15" creationId="{A185C35F-973E-4431-843B-8134F7722F11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20" creationId="{D103BCBC-C0AC-4624-A66F-AC4CDCD13797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28" creationId="{0B841043-4CB1-4C5A-8734-4A281BC37BD8}"/>
          </ac:spMkLst>
        </pc:spChg>
        <pc:spChg chg="del">
          <ac:chgData name="William Grey" userId="37b73424-c081-4fc2-b1af-363f4f3fd4f3" providerId="ADAL" clId="{93E69B4B-3968-4D19-941B-AF0FBD2439C4}" dt="2022-08-23T12:03:03.244" v="892" actId="478"/>
          <ac:spMkLst>
            <pc:docMk/>
            <pc:sldMk cId="2365103965" sldId="323"/>
            <ac:spMk id="129" creationId="{DAB12B95-DC42-449B-A5DF-4F1CF215471D}"/>
          </ac:spMkLst>
        </pc:sp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29" creationId="{95EE8FFD-A19B-4CDA-A56A-8070498B3191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0" creationId="{618633CD-1796-45B5-876A-25C8D5EE452E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1" creationId="{BD98D956-9444-4ED9-9A82-E8EC4A2BB57E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3" creationId="{D967D3F4-9BB7-4C16-9853-EF4BA75E45A4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4" creationId="{55FA5208-E262-439F-9E74-AF0DFE36EE8D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5" creationId="{8C146A30-9908-4C34-B754-8144745D2F90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6" creationId="{F7C44577-CC28-436A-847C-B93D5A6A3936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39" creationId="{C65F5C9E-35F6-4F7C-ACE2-FFFE49DD81EE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40" creationId="{084A61FC-66F4-4292-B510-AE487FEBE418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2" creationId="{A415275F-59B2-45FF-9527-AA147377BCCD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3" creationId="{0D875C86-94EE-4AF4-8434-3FBACBA582E1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4" creationId="{31D3CD7E-B49B-4926-8FF7-41024F088A63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6" creationId="{BB5D886D-259C-4B40-8ED2-EBB6F9F6704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7" creationId="{D99F2583-CD61-407A-8C06-1DEEC9E4207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8" creationId="{BB7832FE-8640-46C7-8806-C108D4FD5D0D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49" creationId="{C684C6A2-5160-4486-A506-EEEC09C4802F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2" creationId="{DE1EF96A-93D6-4DE6-8633-78252F1574E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3" creationId="{F9800D7E-C44A-4586-80D6-AC842D3B1952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4" creationId="{460287BB-BFCA-4126-BF8C-1CD7F335295A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6" creationId="{216179C0-3EB9-4AED-B903-977563823EFE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7" creationId="{CED43DF2-D86E-4114-AA26-EEE9591C2052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8" creationId="{AEB59849-1BF7-4940-AA3F-7AA625ED9674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59" creationId="{DAA876FB-45A8-48F2-837A-D5A0D102D05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60" creationId="{34CEA216-4740-414B-BF1A-8F9F45B005B0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61" creationId="{FE16B158-6DAD-44EC-B3A2-497A8ED27D7B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62" creationId="{4F3216DF-519E-437A-B15D-CACC9EE3D31C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65" creationId="{CF60B154-4E10-4390-B2DC-5C9E4CC8DDB5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66" creationId="{8BD5A24E-0173-42F9-8FC4-C2B0B407EC9D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83" creationId="{9C3CEC03-5659-4FE1-9D1E-560CDB298ADA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84" creationId="{FFB3C337-3A18-400C-BC4B-53F5AD4944CB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85" creationId="{B104832E-B2AD-4CD5-93BC-A23F30651619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88" creationId="{B902B0D5-1C5E-4B6F-BDEF-574480D9BA56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89" creationId="{CCFD1F41-4176-48E8-811A-1BE1869C3DD2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90" creationId="{4236977A-DDDE-4FAF-9BAB-A6BB004501BF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93" creationId="{E2D891DA-EFE2-49A6-A595-A24E29F4620F}"/>
          </ac:cxnSpMkLst>
        </pc:cxnChg>
        <pc:cxnChg chg="mod">
          <ac:chgData name="William Grey" userId="37b73424-c081-4fc2-b1af-363f4f3fd4f3" providerId="ADAL" clId="{93E69B4B-3968-4D19-941B-AF0FBD2439C4}" dt="2022-08-23T12:03:26.961" v="899" actId="1076"/>
          <ac:cxnSpMkLst>
            <pc:docMk/>
            <pc:sldMk cId="2365103965" sldId="323"/>
            <ac:cxnSpMk id="94" creationId="{729514BC-8626-4852-90EE-0302F35EDB06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07" creationId="{E43F09C2-B529-45AD-B7A2-4B6335AD177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08" creationId="{3C29709E-95E9-4069-804A-561BBD8270AA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09" creationId="{F5302514-980A-4710-B607-F230588077FD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12" creationId="{27D89F3E-2205-4752-BFB0-F736A981F0BC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13" creationId="{93FD7BD8-5FEE-4D18-B375-92B8E6B8FD72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14" creationId="{E6E460F1-76CE-46DA-AB19-2D4D1BFB10F3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17" creationId="{A797BC2A-5F17-44E9-BB94-B00C12BA98FB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18" creationId="{EBE653A1-13B6-42EC-A142-12FC6B74CDA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1" creationId="{7ADDAC9A-005A-48ED-9FB9-4E3201C3F0F5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2" creationId="{AAF3713F-ABEB-46E6-9E85-8FB06645B0C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3" creationId="{BCCE734B-646B-473D-8EA1-8C5854EFE62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4" creationId="{EA94E3EF-AEAC-4A84-AFBF-D94E086D2362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5" creationId="{028992B9-8989-498C-8CF7-BB58EA309994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6" creationId="{2DD66ACD-13DE-4CEC-954D-F323AA81C12B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27" creationId="{FD7B8F8D-F39F-4CC1-9BBF-E6DD2A74F5A7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30" creationId="{0ED53D03-2D92-462D-A0F1-2F425C879252}"/>
          </ac:cxnSpMkLst>
        </pc:cxnChg>
        <pc:cxnChg chg="del">
          <ac:chgData name="William Grey" userId="37b73424-c081-4fc2-b1af-363f4f3fd4f3" providerId="ADAL" clId="{93E69B4B-3968-4D19-941B-AF0FBD2439C4}" dt="2022-08-23T12:03:03.244" v="892" actId="478"/>
          <ac:cxnSpMkLst>
            <pc:docMk/>
            <pc:sldMk cId="2365103965" sldId="323"/>
            <ac:cxnSpMk id="131" creationId="{D8394F43-5AAE-4268-840E-368B1535C22B}"/>
          </ac:cxnSpMkLst>
        </pc:cxnChg>
      </pc:sldChg>
      <pc:sldChg chg="addSp modSp add mod modAnim">
        <pc:chgData name="William Grey" userId="37b73424-c081-4fc2-b1af-363f4f3fd4f3" providerId="ADAL" clId="{93E69B4B-3968-4D19-941B-AF0FBD2439C4}" dt="2022-08-24T13:41:56.932" v="2044"/>
        <pc:sldMkLst>
          <pc:docMk/>
          <pc:sldMk cId="1972716658" sldId="324"/>
        </pc:sldMkLst>
        <pc:spChg chg="mod">
          <ac:chgData name="William Grey" userId="37b73424-c081-4fc2-b1af-363f4f3fd4f3" providerId="ADAL" clId="{93E69B4B-3968-4D19-941B-AF0FBD2439C4}" dt="2022-08-24T13:35:26.125" v="1911" actId="20577"/>
          <ac:spMkLst>
            <pc:docMk/>
            <pc:sldMk cId="1972716658" sldId="324"/>
            <ac:spMk id="2" creationId="{AA6CA508-B0E6-4642-A662-942900F2AA72}"/>
          </ac:spMkLst>
        </pc:spChg>
        <pc:spChg chg="mod">
          <ac:chgData name="William Grey" userId="37b73424-c081-4fc2-b1af-363f4f3fd4f3" providerId="ADAL" clId="{93E69B4B-3968-4D19-941B-AF0FBD2439C4}" dt="2022-08-24T13:33:16.480" v="1839"/>
          <ac:spMkLst>
            <pc:docMk/>
            <pc:sldMk cId="1972716658" sldId="324"/>
            <ac:spMk id="3" creationId="{977BAF7E-CC2C-448F-8D13-E6657A8C3C86}"/>
          </ac:spMkLst>
        </pc:spChg>
        <pc:spChg chg="add mod">
          <ac:chgData name="William Grey" userId="37b73424-c081-4fc2-b1af-363f4f3fd4f3" providerId="ADAL" clId="{93E69B4B-3968-4D19-941B-AF0FBD2439C4}" dt="2022-08-24T13:37:00.453" v="1956" actId="2710"/>
          <ac:spMkLst>
            <pc:docMk/>
            <pc:sldMk cId="1972716658" sldId="324"/>
            <ac:spMk id="5" creationId="{459A36D5-9DF9-4C52-907B-698F69300543}"/>
          </ac:spMkLst>
        </pc:spChg>
        <pc:spChg chg="add mod">
          <ac:chgData name="William Grey" userId="37b73424-c081-4fc2-b1af-363f4f3fd4f3" providerId="ADAL" clId="{93E69B4B-3968-4D19-941B-AF0FBD2439C4}" dt="2022-08-24T13:40:32.977" v="2035" actId="20577"/>
          <ac:spMkLst>
            <pc:docMk/>
            <pc:sldMk cId="1972716658" sldId="324"/>
            <ac:spMk id="6" creationId="{89751D8E-0056-4D23-B974-6ED710C36A8B}"/>
          </ac:spMkLst>
        </pc:spChg>
      </pc:sldChg>
    </pc:docChg>
  </pc:docChgLst>
  <pc:docChgLst>
    <pc:chgData name="William Grey" userId="37b73424-c081-4fc2-b1af-363f4f3fd4f3" providerId="ADAL" clId="{013EBF55-A7F2-42FF-AF82-9F27F3D05973}"/>
    <pc:docChg chg="undo custSel addSld modSld sldOrd">
      <pc:chgData name="William Grey" userId="37b73424-c081-4fc2-b1af-363f4f3fd4f3" providerId="ADAL" clId="{013EBF55-A7F2-42FF-AF82-9F27F3D05973}" dt="2021-11-16T09:11:49.769" v="1310" actId="20577"/>
      <pc:docMkLst>
        <pc:docMk/>
      </pc:docMkLst>
      <pc:sldChg chg="addSp delSp modSp mod">
        <pc:chgData name="William Grey" userId="37b73424-c081-4fc2-b1af-363f4f3fd4f3" providerId="ADAL" clId="{013EBF55-A7F2-42FF-AF82-9F27F3D05973}" dt="2021-11-04T13:38:08.989" v="514" actId="478"/>
        <pc:sldMkLst>
          <pc:docMk/>
          <pc:sldMk cId="1895520575" sldId="286"/>
        </pc:sldMkLst>
        <pc:graphicFrameChg chg="add del mod modGraphic">
          <ac:chgData name="William Grey" userId="37b73424-c081-4fc2-b1af-363f4f3fd4f3" providerId="ADAL" clId="{013EBF55-A7F2-42FF-AF82-9F27F3D05973}" dt="2021-11-04T13:38:08.989" v="514" actId="478"/>
          <ac:graphicFrameMkLst>
            <pc:docMk/>
            <pc:sldMk cId="1895520575" sldId="286"/>
            <ac:graphicFrameMk id="4" creationId="{02E8F35A-9B95-4484-A0E4-2D286029669F}"/>
          </ac:graphicFrameMkLst>
        </pc:graphicFrameChg>
      </pc:sldChg>
      <pc:sldChg chg="addSp delSp modSp mod">
        <pc:chgData name="William Grey" userId="37b73424-c081-4fc2-b1af-363f4f3fd4f3" providerId="ADAL" clId="{013EBF55-A7F2-42FF-AF82-9F27F3D05973}" dt="2021-11-16T09:09:23.778" v="1260" actId="20577"/>
        <pc:sldMkLst>
          <pc:docMk/>
          <pc:sldMk cId="1340489787" sldId="300"/>
        </pc:sldMkLst>
        <pc:spChg chg="mod">
          <ac:chgData name="William Grey" userId="37b73424-c081-4fc2-b1af-363f4f3fd4f3" providerId="ADAL" clId="{013EBF55-A7F2-42FF-AF82-9F27F3D05973}" dt="2021-11-16T09:09:23.778" v="1260" actId="20577"/>
          <ac:spMkLst>
            <pc:docMk/>
            <pc:sldMk cId="1340489787" sldId="300"/>
            <ac:spMk id="3" creationId="{7430AA49-F75B-4896-BB1B-CE82386C5D47}"/>
          </ac:spMkLst>
        </pc:spChg>
        <pc:graphicFrameChg chg="add del mod">
          <ac:chgData name="William Grey" userId="37b73424-c081-4fc2-b1af-363f4f3fd4f3" providerId="ADAL" clId="{013EBF55-A7F2-42FF-AF82-9F27F3D05973}" dt="2021-11-04T13:53:37.239" v="519"/>
          <ac:graphicFrameMkLst>
            <pc:docMk/>
            <pc:sldMk cId="1340489787" sldId="300"/>
            <ac:graphicFrameMk id="4" creationId="{A78D8759-18C5-4BDC-A475-50ECC484C5B2}"/>
          </ac:graphicFrameMkLst>
        </pc:graphicFrameChg>
      </pc:sldChg>
      <pc:sldChg chg="modSp mod modAnim">
        <pc:chgData name="William Grey" userId="37b73424-c081-4fc2-b1af-363f4f3fd4f3" providerId="ADAL" clId="{013EBF55-A7F2-42FF-AF82-9F27F3D05973}" dt="2021-11-09T09:27:30.289" v="891" actId="20577"/>
        <pc:sldMkLst>
          <pc:docMk/>
          <pc:sldMk cId="222722071" sldId="304"/>
        </pc:sldMkLst>
        <pc:spChg chg="mod">
          <ac:chgData name="William Grey" userId="37b73424-c081-4fc2-b1af-363f4f3fd4f3" providerId="ADAL" clId="{013EBF55-A7F2-42FF-AF82-9F27F3D05973}" dt="2021-11-09T09:27:30.289" v="891" actId="20577"/>
          <ac:spMkLst>
            <pc:docMk/>
            <pc:sldMk cId="222722071" sldId="304"/>
            <ac:spMk id="3" creationId="{493E63E6-C168-4DFD-ACE0-3B1D40AE30A4}"/>
          </ac:spMkLst>
        </pc:spChg>
      </pc:sldChg>
      <pc:sldChg chg="modSp new mod">
        <pc:chgData name="William Grey" userId="37b73424-c081-4fc2-b1af-363f4f3fd4f3" providerId="ADAL" clId="{013EBF55-A7F2-42FF-AF82-9F27F3D05973}" dt="2021-11-04T13:14:29.463" v="101" actId="20577"/>
        <pc:sldMkLst>
          <pc:docMk/>
          <pc:sldMk cId="713568402" sldId="305"/>
        </pc:sldMkLst>
        <pc:spChg chg="mod">
          <ac:chgData name="William Grey" userId="37b73424-c081-4fc2-b1af-363f4f3fd4f3" providerId="ADAL" clId="{013EBF55-A7F2-42FF-AF82-9F27F3D05973}" dt="2021-11-04T13:11:01.203" v="83" actId="20577"/>
          <ac:spMkLst>
            <pc:docMk/>
            <pc:sldMk cId="713568402" sldId="305"/>
            <ac:spMk id="2" creationId="{23F666A6-34E3-4F50-8939-F872368F8164}"/>
          </ac:spMkLst>
        </pc:spChg>
        <pc:spChg chg="mod">
          <ac:chgData name="William Grey" userId="37b73424-c081-4fc2-b1af-363f4f3fd4f3" providerId="ADAL" clId="{013EBF55-A7F2-42FF-AF82-9F27F3D05973}" dt="2021-11-04T13:14:29.463" v="101" actId="20577"/>
          <ac:spMkLst>
            <pc:docMk/>
            <pc:sldMk cId="713568402" sldId="305"/>
            <ac:spMk id="3" creationId="{45D0B9E7-D8DB-4A0E-B11D-D6D530076F14}"/>
          </ac:spMkLst>
        </pc:spChg>
      </pc:sldChg>
      <pc:sldChg chg="modSp add">
        <pc:chgData name="William Grey" userId="37b73424-c081-4fc2-b1af-363f4f3fd4f3" providerId="ADAL" clId="{013EBF55-A7F2-42FF-AF82-9F27F3D05973}" dt="2021-11-04T13:27:29.869" v="369" actId="20577"/>
        <pc:sldMkLst>
          <pc:docMk/>
          <pc:sldMk cId="1685628285" sldId="306"/>
        </pc:sldMkLst>
        <pc:spChg chg="mod">
          <ac:chgData name="William Grey" userId="37b73424-c081-4fc2-b1af-363f4f3fd4f3" providerId="ADAL" clId="{013EBF55-A7F2-42FF-AF82-9F27F3D05973}" dt="2021-11-04T13:27:29.869" v="369" actId="20577"/>
          <ac:spMkLst>
            <pc:docMk/>
            <pc:sldMk cId="1685628285" sldId="306"/>
            <ac:spMk id="3" creationId="{45D0B9E7-D8DB-4A0E-B11D-D6D530076F14}"/>
          </ac:spMkLst>
        </pc:spChg>
      </pc:sldChg>
      <pc:sldChg chg="modSp new mod ord">
        <pc:chgData name="William Grey" userId="37b73424-c081-4fc2-b1af-363f4f3fd4f3" providerId="ADAL" clId="{013EBF55-A7F2-42FF-AF82-9F27F3D05973}" dt="2021-11-04T14:18:54.636" v="882" actId="20577"/>
        <pc:sldMkLst>
          <pc:docMk/>
          <pc:sldMk cId="111100886" sldId="307"/>
        </pc:sldMkLst>
        <pc:spChg chg="mod">
          <ac:chgData name="William Grey" userId="37b73424-c081-4fc2-b1af-363f4f3fd4f3" providerId="ADAL" clId="{013EBF55-A7F2-42FF-AF82-9F27F3D05973}" dt="2021-11-04T14:18:54.636" v="882" actId="20577"/>
          <ac:spMkLst>
            <pc:docMk/>
            <pc:sldMk cId="111100886" sldId="307"/>
            <ac:spMk id="2" creationId="{69D346FC-0ED4-4501-A895-C7BEF056B8F3}"/>
          </ac:spMkLst>
        </pc:spChg>
        <pc:spChg chg="mod">
          <ac:chgData name="William Grey" userId="37b73424-c081-4fc2-b1af-363f4f3fd4f3" providerId="ADAL" clId="{013EBF55-A7F2-42FF-AF82-9F27F3D05973}" dt="2021-11-04T14:18:14.239" v="875" actId="20577"/>
          <ac:spMkLst>
            <pc:docMk/>
            <pc:sldMk cId="111100886" sldId="307"/>
            <ac:spMk id="3" creationId="{98774699-2886-45E8-B201-7313412E0740}"/>
          </ac:spMkLst>
        </pc:spChg>
      </pc:sldChg>
      <pc:sldChg chg="addSp modSp add mod ord">
        <pc:chgData name="William Grey" userId="37b73424-c081-4fc2-b1af-363f4f3fd4f3" providerId="ADAL" clId="{013EBF55-A7F2-42FF-AF82-9F27F3D05973}" dt="2021-11-09T11:52:35.583" v="1055"/>
        <pc:sldMkLst>
          <pc:docMk/>
          <pc:sldMk cId="1025676379" sldId="308"/>
        </pc:sldMkLst>
        <pc:spChg chg="mod">
          <ac:chgData name="William Grey" userId="37b73424-c081-4fc2-b1af-363f4f3fd4f3" providerId="ADAL" clId="{013EBF55-A7F2-42FF-AF82-9F27F3D05973}" dt="2021-11-04T13:36:45.328" v="484" actId="1076"/>
          <ac:spMkLst>
            <pc:docMk/>
            <pc:sldMk cId="1025676379" sldId="308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013EBF55-A7F2-42FF-AF82-9F27F3D05973}" dt="2021-11-04T13:36:47.903" v="485" actId="1076"/>
          <ac:graphicFrameMkLst>
            <pc:docMk/>
            <pc:sldMk cId="1025676379" sldId="308"/>
            <ac:graphicFrameMk id="4" creationId="{02E8F35A-9B95-4484-A0E4-2D286029669F}"/>
          </ac:graphicFrameMkLst>
        </pc:graphicFrameChg>
        <pc:graphicFrameChg chg="add mod modGraphic">
          <ac:chgData name="William Grey" userId="37b73424-c081-4fc2-b1af-363f4f3fd4f3" providerId="ADAL" clId="{013EBF55-A7F2-42FF-AF82-9F27F3D05973}" dt="2021-11-04T13:37:46.106" v="513" actId="20577"/>
          <ac:graphicFrameMkLst>
            <pc:docMk/>
            <pc:sldMk cId="1025676379" sldId="308"/>
            <ac:graphicFrameMk id="5" creationId="{A431E0AD-879C-472C-BA44-B6540899DA34}"/>
          </ac:graphicFrameMkLst>
        </pc:graphicFrameChg>
      </pc:sldChg>
      <pc:sldChg chg="modSp add mod">
        <pc:chgData name="William Grey" userId="37b73424-c081-4fc2-b1af-363f4f3fd4f3" providerId="ADAL" clId="{013EBF55-A7F2-42FF-AF82-9F27F3D05973}" dt="2021-11-16T09:11:49.769" v="1310" actId="20577"/>
        <pc:sldMkLst>
          <pc:docMk/>
          <pc:sldMk cId="2182599687" sldId="309"/>
        </pc:sldMkLst>
        <pc:spChg chg="mod">
          <ac:chgData name="William Grey" userId="37b73424-c081-4fc2-b1af-363f4f3fd4f3" providerId="ADAL" clId="{013EBF55-A7F2-42FF-AF82-9F27F3D05973}" dt="2021-11-16T09:11:49.769" v="1310" actId="20577"/>
          <ac:spMkLst>
            <pc:docMk/>
            <pc:sldMk cId="2182599687" sldId="309"/>
            <ac:spMk id="3" creationId="{7430AA49-F75B-4896-BB1B-CE82386C5D47}"/>
          </ac:spMkLst>
        </pc:spChg>
      </pc:sldChg>
      <pc:sldChg chg="modSp add mod">
        <pc:chgData name="William Grey" userId="37b73424-c081-4fc2-b1af-363f4f3fd4f3" providerId="ADAL" clId="{013EBF55-A7F2-42FF-AF82-9F27F3D05973}" dt="2021-11-09T09:10:32.288" v="885" actId="2164"/>
        <pc:sldMkLst>
          <pc:docMk/>
          <pc:sldMk cId="2221778667" sldId="310"/>
        </pc:sldMkLst>
        <pc:graphicFrameChg chg="modGraphic">
          <ac:chgData name="William Grey" userId="37b73424-c081-4fc2-b1af-363f4f3fd4f3" providerId="ADAL" clId="{013EBF55-A7F2-42FF-AF82-9F27F3D05973}" dt="2021-11-09T09:10:28.856" v="884" actId="2164"/>
          <ac:graphicFrameMkLst>
            <pc:docMk/>
            <pc:sldMk cId="2221778667" sldId="310"/>
            <ac:graphicFrameMk id="4" creationId="{02E8F35A-9B95-4484-A0E4-2D286029669F}"/>
          </ac:graphicFrameMkLst>
        </pc:graphicFrameChg>
        <pc:graphicFrameChg chg="modGraphic">
          <ac:chgData name="William Grey" userId="37b73424-c081-4fc2-b1af-363f4f3fd4f3" providerId="ADAL" clId="{013EBF55-A7F2-42FF-AF82-9F27F3D05973}" dt="2021-11-09T09:10:32.288" v="885" actId="2164"/>
          <ac:graphicFrameMkLst>
            <pc:docMk/>
            <pc:sldMk cId="2221778667" sldId="310"/>
            <ac:graphicFrameMk id="5" creationId="{A431E0AD-879C-472C-BA44-B6540899DA34}"/>
          </ac:graphicFrameMkLst>
        </pc:graphicFrameChg>
      </pc:sldChg>
      <pc:sldChg chg="modSp new mod modAnim">
        <pc:chgData name="William Grey" userId="37b73424-c081-4fc2-b1af-363f4f3fd4f3" providerId="ADAL" clId="{013EBF55-A7F2-42FF-AF82-9F27F3D05973}" dt="2021-11-09T11:56:38.057" v="1118"/>
        <pc:sldMkLst>
          <pc:docMk/>
          <pc:sldMk cId="913261288" sldId="311"/>
        </pc:sldMkLst>
        <pc:spChg chg="mod">
          <ac:chgData name="William Grey" userId="37b73424-c081-4fc2-b1af-363f4f3fd4f3" providerId="ADAL" clId="{013EBF55-A7F2-42FF-AF82-9F27F3D05973}" dt="2021-11-09T11:53:46.760" v="1061" actId="20577"/>
          <ac:spMkLst>
            <pc:docMk/>
            <pc:sldMk cId="913261288" sldId="311"/>
            <ac:spMk id="2" creationId="{8E135304-D74F-4E3A-9115-BF0D63F4E31A}"/>
          </ac:spMkLst>
        </pc:spChg>
        <pc:spChg chg="mod">
          <ac:chgData name="William Grey" userId="37b73424-c081-4fc2-b1af-363f4f3fd4f3" providerId="ADAL" clId="{013EBF55-A7F2-42FF-AF82-9F27F3D05973}" dt="2021-11-09T11:55:40.094" v="1108" actId="20577"/>
          <ac:spMkLst>
            <pc:docMk/>
            <pc:sldMk cId="913261288" sldId="311"/>
            <ac:spMk id="3" creationId="{721B7BD1-0470-4795-AB02-192EEBB5FCDC}"/>
          </ac:spMkLst>
        </pc:spChg>
      </pc:sldChg>
      <pc:sldChg chg="modSp new mod">
        <pc:chgData name="William Grey" userId="37b73424-c081-4fc2-b1af-363f4f3fd4f3" providerId="ADAL" clId="{013EBF55-A7F2-42FF-AF82-9F27F3D05973}" dt="2021-11-09T12:08:18.674" v="1203" actId="20577"/>
        <pc:sldMkLst>
          <pc:docMk/>
          <pc:sldMk cId="2867002227" sldId="312"/>
        </pc:sldMkLst>
        <pc:spChg chg="mod">
          <ac:chgData name="William Grey" userId="37b73424-c081-4fc2-b1af-363f4f3fd4f3" providerId="ADAL" clId="{013EBF55-A7F2-42FF-AF82-9F27F3D05973}" dt="2021-11-09T12:01:09.134" v="1178" actId="20577"/>
          <ac:spMkLst>
            <pc:docMk/>
            <pc:sldMk cId="2867002227" sldId="312"/>
            <ac:spMk id="2" creationId="{8BBFC16E-6156-489A-8080-4B45DD6A167F}"/>
          </ac:spMkLst>
        </pc:spChg>
        <pc:spChg chg="mod">
          <ac:chgData name="William Grey" userId="37b73424-c081-4fc2-b1af-363f4f3fd4f3" providerId="ADAL" clId="{013EBF55-A7F2-42FF-AF82-9F27F3D05973}" dt="2021-11-09T12:08:18.674" v="1203" actId="20577"/>
          <ac:spMkLst>
            <pc:docMk/>
            <pc:sldMk cId="2867002227" sldId="312"/>
            <ac:spMk id="3" creationId="{10A00C3A-127F-47E4-9C8B-F4AB96D722A1}"/>
          </ac:spMkLst>
        </pc:spChg>
      </pc:sldChg>
    </pc:docChg>
  </pc:docChgLst>
  <pc:docChgLst>
    <pc:chgData name="William Grey" userId="37b73424-c081-4fc2-b1af-363f4f3fd4f3" providerId="ADAL" clId="{7C6F6BC6-D411-4BA0-9FEC-701AE442A724}"/>
    <pc:docChg chg="undo custSel addSld modSld">
      <pc:chgData name="William Grey" userId="37b73424-c081-4fc2-b1af-363f4f3fd4f3" providerId="ADAL" clId="{7C6F6BC6-D411-4BA0-9FEC-701AE442A724}" dt="2021-03-22T14:32:29.566" v="731" actId="20577"/>
      <pc:docMkLst>
        <pc:docMk/>
      </pc:docMkLst>
      <pc:sldChg chg="modSp mod">
        <pc:chgData name="William Grey" userId="37b73424-c081-4fc2-b1af-363f4f3fd4f3" providerId="ADAL" clId="{7C6F6BC6-D411-4BA0-9FEC-701AE442A724}" dt="2021-03-16T13:27:19.607" v="76" actId="20577"/>
        <pc:sldMkLst>
          <pc:docMk/>
          <pc:sldMk cId="2809045975" sldId="295"/>
        </pc:sldMkLst>
        <pc:spChg chg="mod">
          <ac:chgData name="William Grey" userId="37b73424-c081-4fc2-b1af-363f4f3fd4f3" providerId="ADAL" clId="{7C6F6BC6-D411-4BA0-9FEC-701AE442A724}" dt="2021-03-16T13:27:19.607" v="76" actId="20577"/>
          <ac:spMkLst>
            <pc:docMk/>
            <pc:sldMk cId="2809045975" sldId="295"/>
            <ac:spMk id="3" creationId="{00000000-0000-0000-0000-000000000000}"/>
          </ac:spMkLst>
        </pc:spChg>
      </pc:sldChg>
      <pc:sldChg chg="addSp delSp modSp new mod modAnim">
        <pc:chgData name="William Grey" userId="37b73424-c081-4fc2-b1af-363f4f3fd4f3" providerId="ADAL" clId="{7C6F6BC6-D411-4BA0-9FEC-701AE442A724}" dt="2021-03-22T14:26:20.566" v="560" actId="20577"/>
        <pc:sldMkLst>
          <pc:docMk/>
          <pc:sldMk cId="2742530463" sldId="303"/>
        </pc:sldMkLst>
        <pc:spChg chg="mod">
          <ac:chgData name="William Grey" userId="37b73424-c081-4fc2-b1af-363f4f3fd4f3" providerId="ADAL" clId="{7C6F6BC6-D411-4BA0-9FEC-701AE442A724}" dt="2021-03-22T14:24:31.070" v="552" actId="20577"/>
          <ac:spMkLst>
            <pc:docMk/>
            <pc:sldMk cId="2742530463" sldId="303"/>
            <ac:spMk id="2" creationId="{AB3C8928-CBA3-4787-BC1D-734ACC84680B}"/>
          </ac:spMkLst>
        </pc:spChg>
        <pc:spChg chg="mod">
          <ac:chgData name="William Grey" userId="37b73424-c081-4fc2-b1af-363f4f3fd4f3" providerId="ADAL" clId="{7C6F6BC6-D411-4BA0-9FEC-701AE442A724}" dt="2021-03-22T14:26:20.566" v="560" actId="20577"/>
          <ac:spMkLst>
            <pc:docMk/>
            <pc:sldMk cId="2742530463" sldId="303"/>
            <ac:spMk id="3" creationId="{493E63E6-C168-4DFD-ACE0-3B1D40AE30A4}"/>
          </ac:spMkLst>
        </pc:spChg>
        <pc:spChg chg="add mod">
          <ac:chgData name="William Grey" userId="37b73424-c081-4fc2-b1af-363f4f3fd4f3" providerId="ADAL" clId="{7C6F6BC6-D411-4BA0-9FEC-701AE442A724}" dt="2021-03-22T14:23:07.052" v="514" actId="1076"/>
          <ac:spMkLst>
            <pc:docMk/>
            <pc:sldMk cId="2742530463" sldId="303"/>
            <ac:spMk id="4" creationId="{B0E0DBD4-D976-4C83-BAFC-6AD2466B273E}"/>
          </ac:spMkLst>
        </pc:spChg>
        <pc:spChg chg="add mod">
          <ac:chgData name="William Grey" userId="37b73424-c081-4fc2-b1af-363f4f3fd4f3" providerId="ADAL" clId="{7C6F6BC6-D411-4BA0-9FEC-701AE442A724}" dt="2021-03-22T14:23:12.540" v="515" actId="1076"/>
          <ac:spMkLst>
            <pc:docMk/>
            <pc:sldMk cId="2742530463" sldId="303"/>
            <ac:spMk id="5" creationId="{C368533D-37EB-4D98-9764-F77819871C5A}"/>
          </ac:spMkLst>
        </pc:spChg>
        <pc:spChg chg="add mod">
          <ac:chgData name="William Grey" userId="37b73424-c081-4fc2-b1af-363f4f3fd4f3" providerId="ADAL" clId="{7C6F6BC6-D411-4BA0-9FEC-701AE442A724}" dt="2021-03-22T14:23:15.997" v="516" actId="1076"/>
          <ac:spMkLst>
            <pc:docMk/>
            <pc:sldMk cId="2742530463" sldId="303"/>
            <ac:spMk id="6" creationId="{8BA9E028-7890-4183-A25C-6E63A822ADFC}"/>
          </ac:spMkLst>
        </pc:spChg>
        <pc:spChg chg="add mod">
          <ac:chgData name="William Grey" userId="37b73424-c081-4fc2-b1af-363f4f3fd4f3" providerId="ADAL" clId="{7C6F6BC6-D411-4BA0-9FEC-701AE442A724}" dt="2021-03-22T14:23:21.469" v="518" actId="1076"/>
          <ac:spMkLst>
            <pc:docMk/>
            <pc:sldMk cId="2742530463" sldId="303"/>
            <ac:spMk id="9" creationId="{904FEAD4-4F42-421C-B756-558A81E94BE1}"/>
          </ac:spMkLst>
        </pc:spChg>
        <pc:spChg chg="add mod">
          <ac:chgData name="William Grey" userId="37b73424-c081-4fc2-b1af-363f4f3fd4f3" providerId="ADAL" clId="{7C6F6BC6-D411-4BA0-9FEC-701AE442A724}" dt="2021-03-22T14:23:18.909" v="517" actId="1076"/>
          <ac:spMkLst>
            <pc:docMk/>
            <pc:sldMk cId="2742530463" sldId="303"/>
            <ac:spMk id="10" creationId="{2A3059A6-DB6F-4C31-86A3-F9D5436EA4B5}"/>
          </ac:spMkLst>
        </pc:spChg>
        <pc:cxnChg chg="add del">
          <ac:chgData name="William Grey" userId="37b73424-c081-4fc2-b1af-363f4f3fd4f3" providerId="ADAL" clId="{7C6F6BC6-D411-4BA0-9FEC-701AE442A724}" dt="2021-03-22T14:20:27.548" v="445" actId="478"/>
          <ac:cxnSpMkLst>
            <pc:docMk/>
            <pc:sldMk cId="2742530463" sldId="303"/>
            <ac:cxnSpMk id="8" creationId="{643BFC9B-1038-44B8-B6D6-459230E21BDE}"/>
          </ac:cxnSpMkLst>
        </pc:cxnChg>
      </pc:sldChg>
      <pc:sldChg chg="modSp add mod modAnim">
        <pc:chgData name="William Grey" userId="37b73424-c081-4fc2-b1af-363f4f3fd4f3" providerId="ADAL" clId="{7C6F6BC6-D411-4BA0-9FEC-701AE442A724}" dt="2021-03-22T14:32:29.566" v="731" actId="20577"/>
        <pc:sldMkLst>
          <pc:docMk/>
          <pc:sldMk cId="222722071" sldId="304"/>
        </pc:sldMkLst>
        <pc:spChg chg="mod">
          <ac:chgData name="William Grey" userId="37b73424-c081-4fc2-b1af-363f4f3fd4f3" providerId="ADAL" clId="{7C6F6BC6-D411-4BA0-9FEC-701AE442A724}" dt="2021-03-22T14:26:34.345" v="563" actId="20577"/>
          <ac:spMkLst>
            <pc:docMk/>
            <pc:sldMk cId="222722071" sldId="304"/>
            <ac:spMk id="2" creationId="{AB3C8928-CBA3-4787-BC1D-734ACC84680B}"/>
          </ac:spMkLst>
        </pc:spChg>
        <pc:spChg chg="mod">
          <ac:chgData name="William Grey" userId="37b73424-c081-4fc2-b1af-363f4f3fd4f3" providerId="ADAL" clId="{7C6F6BC6-D411-4BA0-9FEC-701AE442A724}" dt="2021-03-22T14:32:29.566" v="731" actId="20577"/>
          <ac:spMkLst>
            <pc:docMk/>
            <pc:sldMk cId="222722071" sldId="304"/>
            <ac:spMk id="3" creationId="{493E63E6-C168-4DFD-ACE0-3B1D40AE30A4}"/>
          </ac:spMkLst>
        </pc:spChg>
        <pc:spChg chg="mod">
          <ac:chgData name="William Grey" userId="37b73424-c081-4fc2-b1af-363f4f3fd4f3" providerId="ADAL" clId="{7C6F6BC6-D411-4BA0-9FEC-701AE442A724}" dt="2021-03-22T14:28:03.272" v="581" actId="1076"/>
          <ac:spMkLst>
            <pc:docMk/>
            <pc:sldMk cId="222722071" sldId="304"/>
            <ac:spMk id="4" creationId="{B0E0DBD4-D976-4C83-BAFC-6AD2466B273E}"/>
          </ac:spMkLst>
        </pc:spChg>
        <pc:spChg chg="mod">
          <ac:chgData name="William Grey" userId="37b73424-c081-4fc2-b1af-363f4f3fd4f3" providerId="ADAL" clId="{7C6F6BC6-D411-4BA0-9FEC-701AE442A724}" dt="2021-03-22T14:28:09.777" v="583" actId="14100"/>
          <ac:spMkLst>
            <pc:docMk/>
            <pc:sldMk cId="222722071" sldId="304"/>
            <ac:spMk id="5" creationId="{C368533D-37EB-4D98-9764-F77819871C5A}"/>
          </ac:spMkLst>
        </pc:spChg>
        <pc:spChg chg="mod">
          <ac:chgData name="William Grey" userId="37b73424-c081-4fc2-b1af-363f4f3fd4f3" providerId="ADAL" clId="{7C6F6BC6-D411-4BA0-9FEC-701AE442A724}" dt="2021-03-22T14:28:38.415" v="599" actId="20577"/>
          <ac:spMkLst>
            <pc:docMk/>
            <pc:sldMk cId="222722071" sldId="304"/>
            <ac:spMk id="6" creationId="{8BA9E028-7890-4183-A25C-6E63A822ADFC}"/>
          </ac:spMkLst>
        </pc:spChg>
        <pc:spChg chg="mod">
          <ac:chgData name="William Grey" userId="37b73424-c081-4fc2-b1af-363f4f3fd4f3" providerId="ADAL" clId="{7C6F6BC6-D411-4BA0-9FEC-701AE442A724}" dt="2021-03-22T14:28:35.801" v="593" actId="1076"/>
          <ac:spMkLst>
            <pc:docMk/>
            <pc:sldMk cId="222722071" sldId="304"/>
            <ac:spMk id="10" creationId="{2A3059A6-DB6F-4C31-86A3-F9D5436EA4B5}"/>
          </ac:spMkLst>
        </pc:spChg>
      </pc:sldChg>
    </pc:docChg>
  </pc:docChgLst>
  <pc:docChgLst>
    <pc:chgData name="William Grey" userId="37b73424-c081-4fc2-b1af-363f4f3fd4f3" providerId="ADAL" clId="{DBA082EF-C169-4BA5-ACFE-0BDAB73B902D}"/>
    <pc:docChg chg="undo custSel addSld delSld modSld">
      <pc:chgData name="William Grey" userId="37b73424-c081-4fc2-b1af-363f4f3fd4f3" providerId="ADAL" clId="{DBA082EF-C169-4BA5-ACFE-0BDAB73B902D}" dt="2023-03-13T11:43:18.472" v="184"/>
      <pc:docMkLst>
        <pc:docMk/>
      </pc:docMkLst>
      <pc:sldChg chg="addSp modSp mod">
        <pc:chgData name="William Grey" userId="37b73424-c081-4fc2-b1af-363f4f3fd4f3" providerId="ADAL" clId="{DBA082EF-C169-4BA5-ACFE-0BDAB73B902D}" dt="2023-03-13T11:22:14.109" v="183" actId="1035"/>
        <pc:sldMkLst>
          <pc:docMk/>
          <pc:sldMk cId="2025706050" sldId="318"/>
        </pc:sldMkLst>
        <pc:spChg chg="mod">
          <ac:chgData name="William Grey" userId="37b73424-c081-4fc2-b1af-363f4f3fd4f3" providerId="ADAL" clId="{DBA082EF-C169-4BA5-ACFE-0BDAB73B902D}" dt="2023-03-13T11:22:14.109" v="183" actId="1035"/>
          <ac:spMkLst>
            <pc:docMk/>
            <pc:sldMk cId="2025706050" sldId="318"/>
            <ac:spMk id="3" creationId="{5A87E6D4-719C-4DB5-BCA3-FD8C24DE113F}"/>
          </ac:spMkLst>
        </pc:spChg>
        <pc:spChg chg="add mod">
          <ac:chgData name="William Grey" userId="37b73424-c081-4fc2-b1af-363f4f3fd4f3" providerId="ADAL" clId="{DBA082EF-C169-4BA5-ACFE-0BDAB73B902D}" dt="2023-03-13T11:11:34.912" v="173" actId="1076"/>
          <ac:spMkLst>
            <pc:docMk/>
            <pc:sldMk cId="2025706050" sldId="318"/>
            <ac:spMk id="5" creationId="{F0AEB0BA-8EE6-44B4-A8D9-E9AD4CDD0028}"/>
          </ac:spMkLst>
        </pc:spChg>
      </pc:sldChg>
      <pc:sldChg chg="addSp modSp new mod">
        <pc:chgData name="William Grey" userId="37b73424-c081-4fc2-b1af-363f4f3fd4f3" providerId="ADAL" clId="{DBA082EF-C169-4BA5-ACFE-0BDAB73B902D}" dt="2023-03-12T22:10:25.829" v="4"/>
        <pc:sldMkLst>
          <pc:docMk/>
          <pc:sldMk cId="1899073579" sldId="325"/>
        </pc:sldMkLst>
        <pc:picChg chg="add mod">
          <ac:chgData name="William Grey" userId="37b73424-c081-4fc2-b1af-363f4f3fd4f3" providerId="ADAL" clId="{DBA082EF-C169-4BA5-ACFE-0BDAB73B902D}" dt="2023-03-12T22:10:25.829" v="4"/>
          <ac:picMkLst>
            <pc:docMk/>
            <pc:sldMk cId="1899073579" sldId="325"/>
            <ac:picMk id="3" creationId="{6A8AD5F3-9233-4BEF-BC25-27B77FF6C49B}"/>
          </ac:picMkLst>
        </pc:picChg>
      </pc:sldChg>
      <pc:sldChg chg="addSp modSp new mod">
        <pc:chgData name="William Grey" userId="37b73424-c081-4fc2-b1af-363f4f3fd4f3" providerId="ADAL" clId="{DBA082EF-C169-4BA5-ACFE-0BDAB73B902D}" dt="2023-03-13T11:43:18.472" v="184"/>
        <pc:sldMkLst>
          <pc:docMk/>
          <pc:sldMk cId="2273229423" sldId="326"/>
        </pc:sldMkLst>
        <pc:picChg chg="add mod">
          <ac:chgData name="William Grey" userId="37b73424-c081-4fc2-b1af-363f4f3fd4f3" providerId="ADAL" clId="{DBA082EF-C169-4BA5-ACFE-0BDAB73B902D}" dt="2023-03-13T11:43:18.472" v="184"/>
          <ac:picMkLst>
            <pc:docMk/>
            <pc:sldMk cId="2273229423" sldId="326"/>
            <ac:picMk id="3" creationId="{ADA550E5-FB00-40F9-AE08-4C836E734E0C}"/>
          </ac:picMkLst>
        </pc:picChg>
      </pc:sldChg>
      <pc:sldChg chg="new del">
        <pc:chgData name="William Grey" userId="37b73424-c081-4fc2-b1af-363f4f3fd4f3" providerId="ADAL" clId="{DBA082EF-C169-4BA5-ACFE-0BDAB73B902D}" dt="2023-03-13T11:19:29.113" v="175" actId="47"/>
        <pc:sldMkLst>
          <pc:docMk/>
          <pc:sldMk cId="3189520059" sldId="326"/>
        </pc:sldMkLst>
      </pc:sldChg>
    </pc:docChg>
  </pc:docChgLst>
  <pc:docChgLst>
    <pc:chgData name="William Grey" userId="37b73424-c081-4fc2-b1af-363f4f3fd4f3" providerId="ADAL" clId="{DDF47CC7-3508-4FBF-B292-4A8662A1A773}"/>
    <pc:docChg chg="custSel modSld">
      <pc:chgData name="William Grey" userId="37b73424-c081-4fc2-b1af-363f4f3fd4f3" providerId="ADAL" clId="{DDF47CC7-3508-4FBF-B292-4A8662A1A773}" dt="2019-12-17T13:38:38.938" v="3" actId="478"/>
      <pc:docMkLst>
        <pc:docMk/>
      </pc:docMkLst>
      <pc:sldChg chg="modSp">
        <pc:chgData name="William Grey" userId="37b73424-c081-4fc2-b1af-363f4f3fd4f3" providerId="ADAL" clId="{DDF47CC7-3508-4FBF-B292-4A8662A1A773}" dt="2019-12-17T13:30:03.279" v="2" actId="20577"/>
        <pc:sldMkLst>
          <pc:docMk/>
          <pc:sldMk cId="1118715332" sldId="292"/>
        </pc:sldMkLst>
        <pc:spChg chg="mod">
          <ac:chgData name="William Grey" userId="37b73424-c081-4fc2-b1af-363f4f3fd4f3" providerId="ADAL" clId="{DDF47CC7-3508-4FBF-B292-4A8662A1A773}" dt="2019-12-17T13:30:03.279" v="2" actId="20577"/>
          <ac:spMkLst>
            <pc:docMk/>
            <pc:sldMk cId="1118715332" sldId="292"/>
            <ac:spMk id="3" creationId="{00000000-0000-0000-0000-000000000000}"/>
          </ac:spMkLst>
        </pc:spChg>
      </pc:sldChg>
      <pc:sldChg chg="delSp">
        <pc:chgData name="William Grey" userId="37b73424-c081-4fc2-b1af-363f4f3fd4f3" providerId="ADAL" clId="{DDF47CC7-3508-4FBF-B292-4A8662A1A773}" dt="2019-12-17T13:38:38.938" v="3" actId="478"/>
        <pc:sldMkLst>
          <pc:docMk/>
          <pc:sldMk cId="2365300450" sldId="296"/>
        </pc:sldMkLst>
        <pc:spChg chg="del">
          <ac:chgData name="William Grey" userId="37b73424-c081-4fc2-b1af-363f4f3fd4f3" providerId="ADAL" clId="{DDF47CC7-3508-4FBF-B292-4A8662A1A773}" dt="2019-12-17T13:38:38.938" v="3" actId="478"/>
          <ac:spMkLst>
            <pc:docMk/>
            <pc:sldMk cId="2365300450" sldId="296"/>
            <ac:spMk id="4" creationId="{2CC0F3AA-B7ED-49AA-9478-6B10C9E13D50}"/>
          </ac:spMkLst>
        </pc:spChg>
      </pc:sldChg>
    </pc:docChg>
  </pc:docChgLst>
  <pc:docChgLst>
    <pc:chgData name="William Grey" userId="37b73424-c081-4fc2-b1af-363f4f3fd4f3" providerId="ADAL" clId="{C83E3314-3633-4F5A-A7C6-AFEFD6BA4DE6}"/>
    <pc:docChg chg="modSld">
      <pc:chgData name="William Grey" userId="37b73424-c081-4fc2-b1af-363f4f3fd4f3" providerId="ADAL" clId="{C83E3314-3633-4F5A-A7C6-AFEFD6BA4DE6}" dt="2019-05-07T10:53:33" v="2" actId="1076"/>
      <pc:docMkLst>
        <pc:docMk/>
      </pc:docMkLst>
      <pc:sldChg chg="addSp modSp">
        <pc:chgData name="William Grey" userId="37b73424-c081-4fc2-b1af-363f4f3fd4f3" providerId="ADAL" clId="{C83E3314-3633-4F5A-A7C6-AFEFD6BA4DE6}" dt="2019-05-07T10:53:33" v="2" actId="1076"/>
        <pc:sldMkLst>
          <pc:docMk/>
          <pc:sldMk cId="2365300450" sldId="296"/>
        </pc:sldMkLst>
        <pc:spChg chg="add mod">
          <ac:chgData name="William Grey" userId="37b73424-c081-4fc2-b1af-363f4f3fd4f3" providerId="ADAL" clId="{C83E3314-3633-4F5A-A7C6-AFEFD6BA4DE6}" dt="2019-05-07T10:53:33" v="2" actId="1076"/>
          <ac:spMkLst>
            <pc:docMk/>
            <pc:sldMk cId="2365300450" sldId="296"/>
            <ac:spMk id="4" creationId="{2CC0F3AA-B7ED-49AA-9478-6B10C9E13D50}"/>
          </ac:spMkLst>
        </pc:spChg>
      </pc:sldChg>
    </pc:docChg>
  </pc:docChgLst>
  <pc:docChgLst>
    <pc:chgData name="William Grey" userId="37b73424-c081-4fc2-b1af-363f4f3fd4f3" providerId="ADAL" clId="{EE27D3A9-3130-4E55-94FA-1E370303E96D}"/>
    <pc:docChg chg="modSld">
      <pc:chgData name="William Grey" userId="37b73424-c081-4fc2-b1af-363f4f3fd4f3" providerId="ADAL" clId="{EE27D3A9-3130-4E55-94FA-1E370303E96D}" dt="2020-01-09T11:56:27.027" v="9" actId="20577"/>
      <pc:docMkLst>
        <pc:docMk/>
      </pc:docMkLst>
      <pc:sldChg chg="modSp">
        <pc:chgData name="William Grey" userId="37b73424-c081-4fc2-b1af-363f4f3fd4f3" providerId="ADAL" clId="{EE27D3A9-3130-4E55-94FA-1E370303E96D}" dt="2020-01-09T11:56:27.027" v="9" actId="20577"/>
        <pc:sldMkLst>
          <pc:docMk/>
          <pc:sldMk cId="1895520575" sldId="286"/>
        </pc:sldMkLst>
        <pc:spChg chg="mod">
          <ac:chgData name="William Grey" userId="37b73424-c081-4fc2-b1af-363f4f3fd4f3" providerId="ADAL" clId="{EE27D3A9-3130-4E55-94FA-1E370303E96D}" dt="2020-01-09T11:56:27.027" v="9" actId="20577"/>
          <ac:spMkLst>
            <pc:docMk/>
            <pc:sldMk cId="1895520575" sldId="28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33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90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83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92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48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178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5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6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3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48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28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C5441D17-524F-477A-DCFD-BF5EA0ADE129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90BB8A-4A41-88E5-9AE3-9ACBA38F0AB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CD0B8E-2D93-F81F-9C45-B7CA19EC631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D0770A-44B3-A3FE-B600-3E60E5B8F4D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2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5.png"/><Relationship Id="rId7" Type="http://schemas.openxmlformats.org/officeDocument/2006/relationships/image" Target="../media/image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.png"/><Relationship Id="rId3" Type="http://schemas.openxmlformats.org/officeDocument/2006/relationships/image" Target="../media/image211.png"/><Relationship Id="rId12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5" Type="http://schemas.openxmlformats.org/officeDocument/2006/relationships/image" Target="../media/image26.png"/><Relationship Id="rId4" Type="http://schemas.openxmlformats.org/officeDocument/2006/relationships/image" Target="../media/image22.png"/><Relationship Id="rId1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8.png"/><Relationship Id="rId7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29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64984-A58F-46F1-9629-01B32DDC1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Revision: Expand the following brackets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EACE7-3DFD-4FD5-A866-1A6D12D4B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(x + 1)  (x + 3)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+ 4) (a – 2)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+ 2) (A + 2)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B) (A + B)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2654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Inverse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6368F5-C6D0-4490-A7A9-537AA02FA569}"/>
                  </a:ext>
                </a:extLst>
              </p:cNvPr>
              <p:cNvSpPr/>
              <p:nvPr/>
            </p:nvSpPr>
            <p:spPr>
              <a:xfrm>
                <a:off x="1063484" y="2079748"/>
                <a:ext cx="3192118" cy="581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sz="2800" i="1" dirty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800" i="1" dirty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</m:acc>
                      <m:r>
                        <a:rPr lang="en-US" sz="28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800" b="0" i="0" dirty="0" smtClean="0"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6368F5-C6D0-4490-A7A9-537AA02FA5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484" y="2079748"/>
                <a:ext cx="3192118" cy="58144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A1C03D5-394B-4F84-AC42-928A1AAED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484" y="3180221"/>
            <a:ext cx="6093220" cy="82640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 double NOT counsels itself out</a:t>
            </a:r>
          </a:p>
        </p:txBody>
      </p:sp>
    </p:spTree>
    <p:extLst>
      <p:ext uri="{BB962C8B-B14F-4D97-AF65-F5344CB8AC3E}">
        <p14:creationId xmlns:p14="http://schemas.microsoft.com/office/powerpoint/2010/main" val="3156573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0999" y="1866485"/>
                <a:ext cx="3192118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0999" y="1866485"/>
                <a:ext cx="3192118" cy="51673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00576E62-363D-4EE0-A74B-88A71DC99AA8}"/>
              </a:ext>
            </a:extLst>
          </p:cNvPr>
          <p:cNvSpPr txBox="1">
            <a:spLocks noChangeArrowheads="1"/>
          </p:cNvSpPr>
          <p:nvPr/>
        </p:nvSpPr>
        <p:spPr>
          <a:xfrm>
            <a:off x="10561801" y="82733"/>
            <a:ext cx="1497121" cy="2976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dirty="0">
                <a:cs typeface="Courier New" panose="02070309020205020404" pitchFamily="49" charset="0"/>
              </a:rPr>
              <a:t>0.0=0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0.1=0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1.0=0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1.1=1</a:t>
            </a:r>
          </a:p>
          <a:p>
            <a:pPr>
              <a:buFontTx/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90B3C2-5A56-455F-89CE-F388D1E64618}"/>
              </a:ext>
            </a:extLst>
          </p:cNvPr>
          <p:cNvCxnSpPr>
            <a:cxnSpLocks/>
          </p:cNvCxnSpPr>
          <p:nvPr/>
        </p:nvCxnSpPr>
        <p:spPr>
          <a:xfrm>
            <a:off x="4618299" y="2141316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18E5913-2D0E-48F8-B617-57E1E2159FB5}"/>
              </a:ext>
            </a:extLst>
          </p:cNvPr>
          <p:cNvCxnSpPr>
            <a:cxnSpLocks/>
          </p:cNvCxnSpPr>
          <p:nvPr/>
        </p:nvCxnSpPr>
        <p:spPr>
          <a:xfrm>
            <a:off x="5531660" y="2138249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AE6EB6-1B98-4D27-B8D0-6DDE16D1A10B}"/>
              </a:ext>
            </a:extLst>
          </p:cNvPr>
          <p:cNvCxnSpPr>
            <a:cxnSpLocks/>
          </p:cNvCxnSpPr>
          <p:nvPr/>
        </p:nvCxnSpPr>
        <p:spPr>
          <a:xfrm>
            <a:off x="6372202" y="2138249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4FEBC0B-8F11-45B7-A59C-533B7E6531AB}"/>
                  </a:ext>
                </a:extLst>
              </p:cNvPr>
              <p:cNvSpPr/>
              <p:nvPr/>
            </p:nvSpPr>
            <p:spPr>
              <a:xfrm>
                <a:off x="4903142" y="1752538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4FEBC0B-8F11-45B7-A59C-533B7E6531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3142" y="1752538"/>
                <a:ext cx="81528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706DCDD-3C59-4430-98B4-887AF8365C0C}"/>
                  </a:ext>
                </a:extLst>
              </p:cNvPr>
              <p:cNvSpPr/>
              <p:nvPr/>
            </p:nvSpPr>
            <p:spPr>
              <a:xfrm>
                <a:off x="5778182" y="1747711"/>
                <a:ext cx="815288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706DCDD-3C59-4430-98B4-887AF8365C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182" y="1747711"/>
                <a:ext cx="815288" cy="3699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9AFAB84-DD21-4FB1-9CFB-D79A123FD0E4}"/>
              </a:ext>
            </a:extLst>
          </p:cNvPr>
          <p:cNvCxnSpPr>
            <a:cxnSpLocks/>
          </p:cNvCxnSpPr>
          <p:nvPr/>
        </p:nvCxnSpPr>
        <p:spPr>
          <a:xfrm>
            <a:off x="5033948" y="2141316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5CB94CDB-BBF7-4482-A35D-08B3EFD147A8}"/>
              </a:ext>
            </a:extLst>
          </p:cNvPr>
          <p:cNvSpPr/>
          <p:nvPr/>
        </p:nvSpPr>
        <p:spPr>
          <a:xfrm>
            <a:off x="6764825" y="2039229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6007ED7-CD39-4220-B8E1-9BC703FD21AE}"/>
              </a:ext>
            </a:extLst>
          </p:cNvPr>
          <p:cNvCxnSpPr>
            <a:cxnSpLocks/>
          </p:cNvCxnSpPr>
          <p:nvPr/>
        </p:nvCxnSpPr>
        <p:spPr>
          <a:xfrm>
            <a:off x="7546641" y="2177710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E4AE810-94F8-4ED9-AED3-A3A4797D0ABD}"/>
              </a:ext>
            </a:extLst>
          </p:cNvPr>
          <p:cNvCxnSpPr>
            <a:cxnSpLocks/>
          </p:cNvCxnSpPr>
          <p:nvPr/>
        </p:nvCxnSpPr>
        <p:spPr>
          <a:xfrm>
            <a:off x="8460002" y="2174643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680E52C-C6FB-4A7B-A8B8-446E7290B5D1}"/>
              </a:ext>
            </a:extLst>
          </p:cNvPr>
          <p:cNvCxnSpPr>
            <a:cxnSpLocks/>
          </p:cNvCxnSpPr>
          <p:nvPr/>
        </p:nvCxnSpPr>
        <p:spPr>
          <a:xfrm>
            <a:off x="9300544" y="2174643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9DD6CC-02D2-46BC-BF99-25162C68DA51}"/>
                  </a:ext>
                </a:extLst>
              </p:cNvPr>
              <p:cNvSpPr/>
              <p:nvPr/>
            </p:nvSpPr>
            <p:spPr>
              <a:xfrm>
                <a:off x="7780989" y="1793669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9DD6CC-02D2-46BC-BF99-25162C68DA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0989" y="1793669"/>
                <a:ext cx="81528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A22EA0D-294E-4919-A037-0F04194CD738}"/>
                  </a:ext>
                </a:extLst>
              </p:cNvPr>
              <p:cNvSpPr/>
              <p:nvPr/>
            </p:nvSpPr>
            <p:spPr>
              <a:xfrm>
                <a:off x="8772898" y="1775547"/>
                <a:ext cx="815288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A22EA0D-294E-4919-A037-0F04194CD7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2898" y="1775547"/>
                <a:ext cx="815288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6A68358-0157-4CC5-BFAC-E77C030BBAE7}"/>
              </a:ext>
            </a:extLst>
          </p:cNvPr>
          <p:cNvCxnSpPr>
            <a:cxnSpLocks/>
          </p:cNvCxnSpPr>
          <p:nvPr/>
        </p:nvCxnSpPr>
        <p:spPr>
          <a:xfrm>
            <a:off x="8852745" y="2174643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F1BDCE6A-DF46-43CA-841A-2FC7E76EDC99}"/>
              </a:ext>
            </a:extLst>
          </p:cNvPr>
          <p:cNvCxnSpPr>
            <a:cxnSpLocks/>
          </p:cNvCxnSpPr>
          <p:nvPr/>
        </p:nvCxnSpPr>
        <p:spPr>
          <a:xfrm>
            <a:off x="4583149" y="4585796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AB93D5-A070-47EA-A554-E1CADC02EB62}"/>
              </a:ext>
            </a:extLst>
          </p:cNvPr>
          <p:cNvCxnSpPr>
            <a:cxnSpLocks/>
          </p:cNvCxnSpPr>
          <p:nvPr/>
        </p:nvCxnSpPr>
        <p:spPr>
          <a:xfrm>
            <a:off x="5496510" y="4582729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05F2228-724B-4887-8D4B-D099847F0E13}"/>
              </a:ext>
            </a:extLst>
          </p:cNvPr>
          <p:cNvCxnSpPr>
            <a:cxnSpLocks/>
          </p:cNvCxnSpPr>
          <p:nvPr/>
        </p:nvCxnSpPr>
        <p:spPr>
          <a:xfrm>
            <a:off x="6337052" y="4582729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474FBD4-7FC7-49CB-83F7-42163E48CA7E}"/>
                  </a:ext>
                </a:extLst>
              </p:cNvPr>
              <p:cNvSpPr/>
              <p:nvPr/>
            </p:nvSpPr>
            <p:spPr>
              <a:xfrm>
                <a:off x="4867992" y="4197018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0474FBD4-7FC7-49CB-83F7-42163E48CA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7992" y="4197018"/>
                <a:ext cx="81528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FB45E5F-B973-4853-AED2-2A926930BB37}"/>
              </a:ext>
            </a:extLst>
          </p:cNvPr>
          <p:cNvCxnSpPr>
            <a:cxnSpLocks/>
          </p:cNvCxnSpPr>
          <p:nvPr/>
        </p:nvCxnSpPr>
        <p:spPr>
          <a:xfrm>
            <a:off x="4998798" y="4585796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3E12ADC0-1D56-447D-81F7-81DD1A365CC1}"/>
              </a:ext>
            </a:extLst>
          </p:cNvPr>
          <p:cNvSpPr/>
          <p:nvPr/>
        </p:nvSpPr>
        <p:spPr>
          <a:xfrm>
            <a:off x="9691719" y="4497522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8D67FBB-FFC3-47DD-838A-5148D2876971}"/>
              </a:ext>
            </a:extLst>
          </p:cNvPr>
          <p:cNvCxnSpPr>
            <a:cxnSpLocks/>
          </p:cNvCxnSpPr>
          <p:nvPr/>
        </p:nvCxnSpPr>
        <p:spPr>
          <a:xfrm>
            <a:off x="7511491" y="4622190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2020FF6-CA26-45AD-ACBD-999D222C7FBF}"/>
              </a:ext>
            </a:extLst>
          </p:cNvPr>
          <p:cNvCxnSpPr>
            <a:cxnSpLocks/>
          </p:cNvCxnSpPr>
          <p:nvPr/>
        </p:nvCxnSpPr>
        <p:spPr>
          <a:xfrm>
            <a:off x="8424852" y="4619123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ACA374-0BD0-4313-BA5D-1FF535FDDB68}"/>
              </a:ext>
            </a:extLst>
          </p:cNvPr>
          <p:cNvCxnSpPr>
            <a:cxnSpLocks/>
          </p:cNvCxnSpPr>
          <p:nvPr/>
        </p:nvCxnSpPr>
        <p:spPr>
          <a:xfrm>
            <a:off x="9265394" y="4619123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91C3A24-D3B7-4EA6-8D36-A53F96BCCFFB}"/>
                  </a:ext>
                </a:extLst>
              </p:cNvPr>
              <p:cNvSpPr/>
              <p:nvPr/>
            </p:nvSpPr>
            <p:spPr>
              <a:xfrm>
                <a:off x="7745839" y="4238149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891C3A24-D3B7-4EA6-8D36-A53F96BCCF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5839" y="4238149"/>
                <a:ext cx="81528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Oval 77">
            <a:extLst>
              <a:ext uri="{FF2B5EF4-FFF2-40B4-BE49-F238E27FC236}">
                <a16:creationId xmlns:a16="http://schemas.microsoft.com/office/drawing/2014/main" id="{0F50810C-4ABB-417E-8026-DBFF8CCAA78D}"/>
              </a:ext>
            </a:extLst>
          </p:cNvPr>
          <p:cNvSpPr/>
          <p:nvPr/>
        </p:nvSpPr>
        <p:spPr>
          <a:xfrm>
            <a:off x="6761063" y="4423260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902638A-FF21-4C2E-B7C2-2633C998D09D}"/>
                  </a:ext>
                </a:extLst>
              </p:cNvPr>
              <p:cNvSpPr/>
              <p:nvPr/>
            </p:nvSpPr>
            <p:spPr>
              <a:xfrm>
                <a:off x="5827668" y="4163887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902638A-FF21-4C2E-B7C2-2633C998D0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68" y="4163887"/>
                <a:ext cx="81528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840E4CB-3C30-464A-8596-832F2B16D7EA}"/>
              </a:ext>
            </a:extLst>
          </p:cNvPr>
          <p:cNvCxnSpPr>
            <a:cxnSpLocks/>
          </p:cNvCxnSpPr>
          <p:nvPr/>
        </p:nvCxnSpPr>
        <p:spPr>
          <a:xfrm>
            <a:off x="5912316" y="4578361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3434FEB9-B222-41B5-A1A0-9C24DDECA83B}"/>
                  </a:ext>
                </a:extLst>
              </p:cNvPr>
              <p:cNvSpPr/>
              <p:nvPr/>
            </p:nvSpPr>
            <p:spPr>
              <a:xfrm>
                <a:off x="8716447" y="4229522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3434FEB9-B222-41B5-A1A0-9C24DDECA8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6447" y="4229522"/>
                <a:ext cx="81528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Oval 61">
            <a:extLst>
              <a:ext uri="{FF2B5EF4-FFF2-40B4-BE49-F238E27FC236}">
                <a16:creationId xmlns:a16="http://schemas.microsoft.com/office/drawing/2014/main" id="{2762E671-6D86-46BA-B85A-5BA2A53EB8AF}"/>
              </a:ext>
            </a:extLst>
          </p:cNvPr>
          <p:cNvSpPr/>
          <p:nvPr/>
        </p:nvSpPr>
        <p:spPr>
          <a:xfrm>
            <a:off x="9615703" y="2008331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C16B9EA0-DE15-4F6D-891A-87B82B8EAF98}"/>
              </a:ext>
            </a:extLst>
          </p:cNvPr>
          <p:cNvSpPr txBox="1">
            <a:spLocks/>
          </p:cNvSpPr>
          <p:nvPr/>
        </p:nvSpPr>
        <p:spPr>
          <a:xfrm>
            <a:off x="1652618" y="2564916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A and NOT A always opposite so if A=1, then NOT A is 0 and vice versa.  For the output of an AND gate to be 1 both inputs need to be 1, but since this is not possible the output will always be 0.</a:t>
            </a: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33C15BCA-99E1-443F-9791-4B9B65BBA9BD}"/>
              </a:ext>
            </a:extLst>
          </p:cNvPr>
          <p:cNvSpPr txBox="1">
            <a:spLocks/>
          </p:cNvSpPr>
          <p:nvPr/>
        </p:nvSpPr>
        <p:spPr>
          <a:xfrm>
            <a:off x="1681585" y="5311421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Both inputs are A and are always the same, so we have either 0.0=0 or 1.1=1.  Therefore the output will always take on the value of the input.</a:t>
            </a:r>
          </a:p>
        </p:txBody>
      </p:sp>
    </p:spTree>
    <p:extLst>
      <p:ext uri="{BB962C8B-B14F-4D97-AF65-F5344CB8AC3E}">
        <p14:creationId xmlns:p14="http://schemas.microsoft.com/office/powerpoint/2010/main" val="341572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08672" y="1619160"/>
                <a:ext cx="3192118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0. 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8672" y="1619160"/>
                <a:ext cx="3192118" cy="51673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00576E62-363D-4EE0-A74B-88A71DC99AA8}"/>
              </a:ext>
            </a:extLst>
          </p:cNvPr>
          <p:cNvSpPr txBox="1">
            <a:spLocks noChangeArrowheads="1"/>
          </p:cNvSpPr>
          <p:nvPr/>
        </p:nvSpPr>
        <p:spPr>
          <a:xfrm>
            <a:off x="10561801" y="82733"/>
            <a:ext cx="1497121" cy="29760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dirty="0">
                <a:cs typeface="Courier New" panose="02070309020205020404" pitchFamily="49" charset="0"/>
              </a:rPr>
              <a:t>0.0=0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0.1=0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1.0=0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1.1=1</a:t>
            </a:r>
          </a:p>
          <a:p>
            <a:pPr>
              <a:buFontTx/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AB3F7BF-814F-412F-AAE7-C282577A2D8B}"/>
              </a:ext>
            </a:extLst>
          </p:cNvPr>
          <p:cNvCxnSpPr>
            <a:cxnSpLocks/>
          </p:cNvCxnSpPr>
          <p:nvPr/>
        </p:nvCxnSpPr>
        <p:spPr>
          <a:xfrm>
            <a:off x="4381387" y="2288541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5C0B6E1-BBC4-4586-8572-60EC7ACE11D4}"/>
              </a:ext>
            </a:extLst>
          </p:cNvPr>
          <p:cNvCxnSpPr>
            <a:cxnSpLocks/>
          </p:cNvCxnSpPr>
          <p:nvPr/>
        </p:nvCxnSpPr>
        <p:spPr>
          <a:xfrm>
            <a:off x="5294748" y="2285474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DAC8FC8E-DF3F-4BCC-BDEB-3D62D6D0B585}"/>
              </a:ext>
            </a:extLst>
          </p:cNvPr>
          <p:cNvCxnSpPr>
            <a:cxnSpLocks/>
          </p:cNvCxnSpPr>
          <p:nvPr/>
        </p:nvCxnSpPr>
        <p:spPr>
          <a:xfrm>
            <a:off x="6135290" y="2285474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5F837AE9-7304-4D1F-9F94-59E40A703EB4}"/>
              </a:ext>
            </a:extLst>
          </p:cNvPr>
          <p:cNvSpPr/>
          <p:nvPr/>
        </p:nvSpPr>
        <p:spPr>
          <a:xfrm>
            <a:off x="9489957" y="2200267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296D7D04-A1C2-4E2F-A154-9F42D4A0EDC9}"/>
              </a:ext>
            </a:extLst>
          </p:cNvPr>
          <p:cNvCxnSpPr>
            <a:cxnSpLocks/>
          </p:cNvCxnSpPr>
          <p:nvPr/>
        </p:nvCxnSpPr>
        <p:spPr>
          <a:xfrm>
            <a:off x="7309729" y="2324935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D1A1ADF-A832-494C-B97D-0BBF51BBB8F8}"/>
              </a:ext>
            </a:extLst>
          </p:cNvPr>
          <p:cNvCxnSpPr>
            <a:cxnSpLocks/>
          </p:cNvCxnSpPr>
          <p:nvPr/>
        </p:nvCxnSpPr>
        <p:spPr>
          <a:xfrm>
            <a:off x="8223090" y="2321868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DDD2B9-81F4-4E4F-A39A-358F6673727F}"/>
              </a:ext>
            </a:extLst>
          </p:cNvPr>
          <p:cNvCxnSpPr>
            <a:cxnSpLocks/>
          </p:cNvCxnSpPr>
          <p:nvPr/>
        </p:nvCxnSpPr>
        <p:spPr>
          <a:xfrm>
            <a:off x="9063632" y="2321868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696162F-3AD6-43DC-8A97-7F765138929F}"/>
                  </a:ext>
                </a:extLst>
              </p:cNvPr>
              <p:cNvSpPr/>
              <p:nvPr/>
            </p:nvSpPr>
            <p:spPr>
              <a:xfrm>
                <a:off x="8480238" y="1837912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D696162F-3AD6-43DC-8A97-7F76513892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0238" y="1837912"/>
                <a:ext cx="815288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5ABBB03C-ED2D-4997-9BBF-AC05A6A16F55}"/>
              </a:ext>
            </a:extLst>
          </p:cNvPr>
          <p:cNvCxnSpPr>
            <a:cxnSpLocks/>
          </p:cNvCxnSpPr>
          <p:nvPr/>
        </p:nvCxnSpPr>
        <p:spPr>
          <a:xfrm>
            <a:off x="5710554" y="2281106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C349E1D6-0955-47D0-8315-CAB3CE9F8CCB}"/>
                  </a:ext>
                </a:extLst>
              </p:cNvPr>
              <p:cNvSpPr/>
              <p:nvPr/>
            </p:nvSpPr>
            <p:spPr>
              <a:xfrm>
                <a:off x="7756037" y="1924628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C349E1D6-0955-47D0-8315-CAB3CE9F8C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037" y="1924628"/>
                <a:ext cx="36580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Oval 93">
            <a:extLst>
              <a:ext uri="{FF2B5EF4-FFF2-40B4-BE49-F238E27FC236}">
                <a16:creationId xmlns:a16="http://schemas.microsoft.com/office/drawing/2014/main" id="{8CB6C6F5-C8AC-4FB1-9E7F-6932F255B775}"/>
              </a:ext>
            </a:extLst>
          </p:cNvPr>
          <p:cNvSpPr/>
          <p:nvPr/>
        </p:nvSpPr>
        <p:spPr>
          <a:xfrm>
            <a:off x="6496275" y="2175515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F67BC4-E4CC-4D5A-B335-C07B7D083B47}"/>
                  </a:ext>
                </a:extLst>
              </p:cNvPr>
              <p:cNvSpPr/>
              <p:nvPr/>
            </p:nvSpPr>
            <p:spPr>
              <a:xfrm>
                <a:off x="4853823" y="1861423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E2F67BC4-E4CC-4D5A-B335-C07B7D083B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823" y="1861423"/>
                <a:ext cx="36580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F8A286C-0E38-427A-8A8B-F4F4C18120E2}"/>
                  </a:ext>
                </a:extLst>
              </p:cNvPr>
              <p:cNvSpPr/>
              <p:nvPr/>
            </p:nvSpPr>
            <p:spPr>
              <a:xfrm>
                <a:off x="5578024" y="1825603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6F8A286C-0E38-427A-8A8B-F4F4C18120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024" y="1825603"/>
                <a:ext cx="81528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FD90B17-E788-47A0-9DD0-AAC73BA255B8}"/>
              </a:ext>
            </a:extLst>
          </p:cNvPr>
          <p:cNvCxnSpPr>
            <a:cxnSpLocks/>
          </p:cNvCxnSpPr>
          <p:nvPr/>
        </p:nvCxnSpPr>
        <p:spPr>
          <a:xfrm>
            <a:off x="4329290" y="4820339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268C90A-34DD-45C2-AE4B-9DC70C1F8885}"/>
              </a:ext>
            </a:extLst>
          </p:cNvPr>
          <p:cNvCxnSpPr>
            <a:cxnSpLocks/>
          </p:cNvCxnSpPr>
          <p:nvPr/>
        </p:nvCxnSpPr>
        <p:spPr>
          <a:xfrm>
            <a:off x="5242651" y="4817272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E682FFC-CB8D-422F-9B6C-E1340D6B97AC}"/>
              </a:ext>
            </a:extLst>
          </p:cNvPr>
          <p:cNvCxnSpPr>
            <a:cxnSpLocks/>
          </p:cNvCxnSpPr>
          <p:nvPr/>
        </p:nvCxnSpPr>
        <p:spPr>
          <a:xfrm>
            <a:off x="6083193" y="4817272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0D7BFF06-CEE2-4EAC-AC3C-4366E0FA6F9E}"/>
                  </a:ext>
                </a:extLst>
              </p:cNvPr>
              <p:cNvSpPr/>
              <p:nvPr/>
            </p:nvSpPr>
            <p:spPr>
              <a:xfrm>
                <a:off x="4614133" y="4431561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0D7BFF06-CEE2-4EAC-AC3C-4366E0FA6F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4133" y="4431561"/>
                <a:ext cx="36580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D979973-C654-47B2-9260-68F92FBC9312}"/>
              </a:ext>
            </a:extLst>
          </p:cNvPr>
          <p:cNvCxnSpPr>
            <a:cxnSpLocks/>
          </p:cNvCxnSpPr>
          <p:nvPr/>
        </p:nvCxnSpPr>
        <p:spPr>
          <a:xfrm>
            <a:off x="4744939" y="4820339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>
            <a:extLst>
              <a:ext uri="{FF2B5EF4-FFF2-40B4-BE49-F238E27FC236}">
                <a16:creationId xmlns:a16="http://schemas.microsoft.com/office/drawing/2014/main" id="{DE06C881-B728-460C-BEB4-4A53D3AC1707}"/>
              </a:ext>
            </a:extLst>
          </p:cNvPr>
          <p:cNvSpPr/>
          <p:nvPr/>
        </p:nvSpPr>
        <p:spPr>
          <a:xfrm>
            <a:off x="9437860" y="4732065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580FE2C-DD49-4EFF-ADF1-FE6CB3FCCA46}"/>
              </a:ext>
            </a:extLst>
          </p:cNvPr>
          <p:cNvCxnSpPr>
            <a:cxnSpLocks/>
          </p:cNvCxnSpPr>
          <p:nvPr/>
        </p:nvCxnSpPr>
        <p:spPr>
          <a:xfrm>
            <a:off x="7257632" y="4845158"/>
            <a:ext cx="415649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DB1D1BB-7F1A-480A-BB09-9B3052BC6236}"/>
              </a:ext>
            </a:extLst>
          </p:cNvPr>
          <p:cNvCxnSpPr>
            <a:cxnSpLocks/>
          </p:cNvCxnSpPr>
          <p:nvPr/>
        </p:nvCxnSpPr>
        <p:spPr>
          <a:xfrm>
            <a:off x="8170993" y="4853666"/>
            <a:ext cx="468640" cy="3067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2B4DBB3-9E76-4A47-80CB-DEC32EC5F34B}"/>
              </a:ext>
            </a:extLst>
          </p:cNvPr>
          <p:cNvCxnSpPr>
            <a:cxnSpLocks/>
          </p:cNvCxnSpPr>
          <p:nvPr/>
        </p:nvCxnSpPr>
        <p:spPr>
          <a:xfrm>
            <a:off x="9011535" y="4853666"/>
            <a:ext cx="410354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75BD99FA-1950-487B-A207-214666F3D727}"/>
                  </a:ext>
                </a:extLst>
              </p:cNvPr>
              <p:cNvSpPr/>
              <p:nvPr/>
            </p:nvSpPr>
            <p:spPr>
              <a:xfrm>
                <a:off x="7733295" y="4484334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75BD99FA-1950-487B-A207-214666F3D7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3295" y="4484334"/>
                <a:ext cx="365805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Oval 107">
            <a:extLst>
              <a:ext uri="{FF2B5EF4-FFF2-40B4-BE49-F238E27FC236}">
                <a16:creationId xmlns:a16="http://schemas.microsoft.com/office/drawing/2014/main" id="{13A3DB19-E4D9-4C66-8882-4305E3E89716}"/>
              </a:ext>
            </a:extLst>
          </p:cNvPr>
          <p:cNvSpPr/>
          <p:nvPr/>
        </p:nvSpPr>
        <p:spPr>
          <a:xfrm>
            <a:off x="6507204" y="4657803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6E91F94-C569-4D79-87B1-DAABCC488DCC}"/>
                  </a:ext>
                </a:extLst>
              </p:cNvPr>
              <p:cNvSpPr/>
              <p:nvPr/>
            </p:nvSpPr>
            <p:spPr>
              <a:xfrm>
                <a:off x="5573809" y="4398430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26E91F94-C569-4D79-87B1-DAABCC488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3809" y="4398430"/>
                <a:ext cx="81528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984E2CE-C10E-41F9-B7C2-274CE0FA4A65}"/>
              </a:ext>
            </a:extLst>
          </p:cNvPr>
          <p:cNvCxnSpPr>
            <a:cxnSpLocks/>
          </p:cNvCxnSpPr>
          <p:nvPr/>
        </p:nvCxnSpPr>
        <p:spPr>
          <a:xfrm>
            <a:off x="5658457" y="4812904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FB1B12C-72A5-4401-9C1E-074AAD742506}"/>
                  </a:ext>
                </a:extLst>
              </p:cNvPr>
              <p:cNvSpPr/>
              <p:nvPr/>
            </p:nvSpPr>
            <p:spPr>
              <a:xfrm>
                <a:off x="8462588" y="4464065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6FB1B12C-72A5-4401-9C1E-074AAD7425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2588" y="4464065"/>
                <a:ext cx="81528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567EAE32-B88D-48D4-BA98-ED6E2EAF2CBD}"/>
              </a:ext>
            </a:extLst>
          </p:cNvPr>
          <p:cNvCxnSpPr>
            <a:cxnSpLocks/>
          </p:cNvCxnSpPr>
          <p:nvPr/>
        </p:nvCxnSpPr>
        <p:spPr>
          <a:xfrm>
            <a:off x="7673281" y="4853666"/>
            <a:ext cx="49771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9D4FC530-1627-4F6E-8DEA-1F8133625056}"/>
              </a:ext>
            </a:extLst>
          </p:cNvPr>
          <p:cNvSpPr txBox="1">
            <a:spLocks/>
          </p:cNvSpPr>
          <p:nvPr/>
        </p:nvSpPr>
        <p:spPr>
          <a:xfrm>
            <a:off x="1662738" y="2793516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For the output of an AND gate to be 1 both inputs need to be 1, but since one of the inputs will always be 0 then the output will always be 0.</a:t>
            </a: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id="{F7E20404-4E55-455B-BC4B-20845B8B0159}"/>
              </a:ext>
            </a:extLst>
          </p:cNvPr>
          <p:cNvSpPr txBox="1">
            <a:spLocks/>
          </p:cNvSpPr>
          <p:nvPr/>
        </p:nvSpPr>
        <p:spPr>
          <a:xfrm>
            <a:off x="1588598" y="5322925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One of the inputs will always be 1 so we have 1.0=0 or 1.1=1, thus the value of the output will be the same as the input. </a:t>
            </a:r>
          </a:p>
        </p:txBody>
      </p:sp>
    </p:spTree>
    <p:extLst>
      <p:ext uri="{BB962C8B-B14F-4D97-AF65-F5344CB8AC3E}">
        <p14:creationId xmlns:p14="http://schemas.microsoft.com/office/powerpoint/2010/main" val="2822103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8349" y="1257875"/>
                <a:ext cx="3192118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0+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349" y="1257875"/>
                <a:ext cx="3192118" cy="51673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9FB9474-34BE-4C6F-8067-563F466C1BCF}"/>
              </a:ext>
            </a:extLst>
          </p:cNvPr>
          <p:cNvSpPr txBox="1">
            <a:spLocks noChangeArrowheads="1"/>
          </p:cNvSpPr>
          <p:nvPr/>
        </p:nvSpPr>
        <p:spPr>
          <a:xfrm>
            <a:off x="10591869" y="250878"/>
            <a:ext cx="1743978" cy="2013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dirty="0">
                <a:cs typeface="Courier New" panose="02070309020205020404" pitchFamily="49" charset="0"/>
              </a:rPr>
              <a:t>0+0=0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0+1=1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1+0=1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1+1=1</a:t>
            </a:r>
          </a:p>
          <a:p>
            <a:pPr>
              <a:buFontTx/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D9BB74-42E3-496A-A7F3-4CAF908268E3}"/>
              </a:ext>
            </a:extLst>
          </p:cNvPr>
          <p:cNvCxnSpPr>
            <a:cxnSpLocks/>
          </p:cNvCxnSpPr>
          <p:nvPr/>
        </p:nvCxnSpPr>
        <p:spPr>
          <a:xfrm>
            <a:off x="3396036" y="1507049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29C634-4964-4C81-A970-AAE77FCD03CA}"/>
              </a:ext>
            </a:extLst>
          </p:cNvPr>
          <p:cNvCxnSpPr>
            <a:cxnSpLocks/>
          </p:cNvCxnSpPr>
          <p:nvPr/>
        </p:nvCxnSpPr>
        <p:spPr>
          <a:xfrm flipV="1">
            <a:off x="3855165" y="1103641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0DC51F-C394-4945-AF8B-490F8AA94122}"/>
              </a:ext>
            </a:extLst>
          </p:cNvPr>
          <p:cNvCxnSpPr>
            <a:cxnSpLocks/>
          </p:cNvCxnSpPr>
          <p:nvPr/>
        </p:nvCxnSpPr>
        <p:spPr>
          <a:xfrm>
            <a:off x="5192042" y="1107947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9A764B-4461-4C4A-B156-85766DBFE25B}"/>
                  </a:ext>
                </a:extLst>
              </p:cNvPr>
              <p:cNvSpPr/>
              <p:nvPr/>
            </p:nvSpPr>
            <p:spPr>
              <a:xfrm>
                <a:off x="4779353" y="734309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9A764B-4461-4C4A-B156-85766DBFE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353" y="734309"/>
                <a:ext cx="36580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8419CB-3384-4609-8D87-9BB7EBAAD69D}"/>
              </a:ext>
            </a:extLst>
          </p:cNvPr>
          <p:cNvCxnSpPr/>
          <p:nvPr/>
        </p:nvCxnSpPr>
        <p:spPr>
          <a:xfrm>
            <a:off x="4622953" y="1103641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7D34EA1-7964-4F3B-A2F1-212BAC055A1A}"/>
              </a:ext>
            </a:extLst>
          </p:cNvPr>
          <p:cNvCxnSpPr>
            <a:cxnSpLocks/>
          </p:cNvCxnSpPr>
          <p:nvPr/>
        </p:nvCxnSpPr>
        <p:spPr>
          <a:xfrm>
            <a:off x="3870599" y="1095709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32ABA9-071D-4500-B4C7-5131925437E1}"/>
              </a:ext>
            </a:extLst>
          </p:cNvPr>
          <p:cNvCxnSpPr>
            <a:cxnSpLocks/>
          </p:cNvCxnSpPr>
          <p:nvPr/>
        </p:nvCxnSpPr>
        <p:spPr>
          <a:xfrm>
            <a:off x="3870599" y="1918389"/>
            <a:ext cx="752354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2A5543D-1D09-4E5A-A8BE-B855F9413B02}"/>
              </a:ext>
            </a:extLst>
          </p:cNvPr>
          <p:cNvCxnSpPr>
            <a:cxnSpLocks/>
          </p:cNvCxnSpPr>
          <p:nvPr/>
        </p:nvCxnSpPr>
        <p:spPr>
          <a:xfrm>
            <a:off x="5243191" y="1918389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CF4191-E28F-4BA0-BC40-F95D54706CD5}"/>
                  </a:ext>
                </a:extLst>
              </p:cNvPr>
              <p:cNvSpPr/>
              <p:nvPr/>
            </p:nvSpPr>
            <p:spPr>
              <a:xfrm>
                <a:off x="4595946" y="1538979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CF4191-E28F-4BA0-BC40-F95D54706C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946" y="1538979"/>
                <a:ext cx="8152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Oval 18">
            <a:extLst>
              <a:ext uri="{FF2B5EF4-FFF2-40B4-BE49-F238E27FC236}">
                <a16:creationId xmlns:a16="http://schemas.microsoft.com/office/drawing/2014/main" id="{BF4AA383-F6EE-4DE6-811C-8FD8FE12ABFE}"/>
              </a:ext>
            </a:extLst>
          </p:cNvPr>
          <p:cNvSpPr/>
          <p:nvPr/>
        </p:nvSpPr>
        <p:spPr>
          <a:xfrm>
            <a:off x="6400176" y="1403794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AF2229B-5AAC-40E7-B4F5-48C061214626}"/>
              </a:ext>
            </a:extLst>
          </p:cNvPr>
          <p:cNvCxnSpPr>
            <a:cxnSpLocks/>
          </p:cNvCxnSpPr>
          <p:nvPr/>
        </p:nvCxnSpPr>
        <p:spPr>
          <a:xfrm>
            <a:off x="5917388" y="1095709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C84280E-D7CC-4A5F-B894-9D0F6D67AFD8}"/>
              </a:ext>
            </a:extLst>
          </p:cNvPr>
          <p:cNvCxnSpPr>
            <a:cxnSpLocks/>
          </p:cNvCxnSpPr>
          <p:nvPr/>
        </p:nvCxnSpPr>
        <p:spPr>
          <a:xfrm>
            <a:off x="5917388" y="1539154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EE8FFD-A19B-4CDA-A56A-8070498B3191}"/>
              </a:ext>
            </a:extLst>
          </p:cNvPr>
          <p:cNvCxnSpPr>
            <a:cxnSpLocks/>
          </p:cNvCxnSpPr>
          <p:nvPr/>
        </p:nvCxnSpPr>
        <p:spPr>
          <a:xfrm>
            <a:off x="3447185" y="4290925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618633CD-1796-45B5-876A-25C8D5EE452E}"/>
              </a:ext>
            </a:extLst>
          </p:cNvPr>
          <p:cNvCxnSpPr>
            <a:cxnSpLocks/>
          </p:cNvCxnSpPr>
          <p:nvPr/>
        </p:nvCxnSpPr>
        <p:spPr>
          <a:xfrm flipV="1">
            <a:off x="3906314" y="3887517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D98D956-9444-4ED9-9A82-E8EC4A2BB57E}"/>
              </a:ext>
            </a:extLst>
          </p:cNvPr>
          <p:cNvCxnSpPr>
            <a:cxnSpLocks/>
          </p:cNvCxnSpPr>
          <p:nvPr/>
        </p:nvCxnSpPr>
        <p:spPr>
          <a:xfrm>
            <a:off x="5243191" y="3891823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12948A7-4207-476D-869C-13DD1FEB2006}"/>
                  </a:ext>
                </a:extLst>
              </p:cNvPr>
              <p:cNvSpPr/>
              <p:nvPr/>
            </p:nvSpPr>
            <p:spPr>
              <a:xfrm>
                <a:off x="4830502" y="3518185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12948A7-4207-476D-869C-13DD1FEB20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502" y="3518185"/>
                <a:ext cx="36580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967D3F4-9BB7-4C16-9853-EF4BA75E45A4}"/>
              </a:ext>
            </a:extLst>
          </p:cNvPr>
          <p:cNvCxnSpPr/>
          <p:nvPr/>
        </p:nvCxnSpPr>
        <p:spPr>
          <a:xfrm>
            <a:off x="4725251" y="4705216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5FA5208-E262-439F-9E74-AF0DFE36EE8D}"/>
              </a:ext>
            </a:extLst>
          </p:cNvPr>
          <p:cNvCxnSpPr>
            <a:cxnSpLocks/>
          </p:cNvCxnSpPr>
          <p:nvPr/>
        </p:nvCxnSpPr>
        <p:spPr>
          <a:xfrm>
            <a:off x="3921748" y="3879585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C146A30-9908-4C34-B754-8144745D2F90}"/>
              </a:ext>
            </a:extLst>
          </p:cNvPr>
          <p:cNvCxnSpPr>
            <a:cxnSpLocks/>
          </p:cNvCxnSpPr>
          <p:nvPr/>
        </p:nvCxnSpPr>
        <p:spPr>
          <a:xfrm>
            <a:off x="3921748" y="4702265"/>
            <a:ext cx="819366" cy="793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7C44577-CC28-436A-847C-B93D5A6A3936}"/>
              </a:ext>
            </a:extLst>
          </p:cNvPr>
          <p:cNvCxnSpPr>
            <a:cxnSpLocks/>
          </p:cNvCxnSpPr>
          <p:nvPr/>
        </p:nvCxnSpPr>
        <p:spPr>
          <a:xfrm>
            <a:off x="5294340" y="4702265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0993558-F024-4AF9-A2F5-9FE06781652C}"/>
                  </a:ext>
                </a:extLst>
              </p:cNvPr>
              <p:cNvSpPr/>
              <p:nvPr/>
            </p:nvSpPr>
            <p:spPr>
              <a:xfrm>
                <a:off x="4680374" y="4311641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0993558-F024-4AF9-A2F5-9FE0678165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374" y="4311641"/>
                <a:ext cx="81528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>
            <a:extLst>
              <a:ext uri="{FF2B5EF4-FFF2-40B4-BE49-F238E27FC236}">
                <a16:creationId xmlns:a16="http://schemas.microsoft.com/office/drawing/2014/main" id="{3980CD0A-01D6-48A5-B315-44DE2A326B32}"/>
              </a:ext>
            </a:extLst>
          </p:cNvPr>
          <p:cNvSpPr/>
          <p:nvPr/>
        </p:nvSpPr>
        <p:spPr>
          <a:xfrm>
            <a:off x="6458079" y="4199336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65F5C9E-35F6-4F7C-ACE2-FFFE49DD81EE}"/>
              </a:ext>
            </a:extLst>
          </p:cNvPr>
          <p:cNvCxnSpPr>
            <a:cxnSpLocks/>
          </p:cNvCxnSpPr>
          <p:nvPr/>
        </p:nvCxnSpPr>
        <p:spPr>
          <a:xfrm>
            <a:off x="5968537" y="3879585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4A61FC-66F4-4292-B510-AE487FEBE418}"/>
              </a:ext>
            </a:extLst>
          </p:cNvPr>
          <p:cNvCxnSpPr>
            <a:cxnSpLocks/>
          </p:cNvCxnSpPr>
          <p:nvPr/>
        </p:nvCxnSpPr>
        <p:spPr>
          <a:xfrm>
            <a:off x="5968537" y="4323030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5D7A97E-1B6F-45A6-AAC1-CF782E992A22}"/>
              </a:ext>
            </a:extLst>
          </p:cNvPr>
          <p:cNvCxnSpPr>
            <a:cxnSpLocks/>
          </p:cNvCxnSpPr>
          <p:nvPr/>
        </p:nvCxnSpPr>
        <p:spPr>
          <a:xfrm>
            <a:off x="7090303" y="1510226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7A0579A-C2CB-464C-9C0B-EBE63D2EBED9}"/>
              </a:ext>
            </a:extLst>
          </p:cNvPr>
          <p:cNvCxnSpPr>
            <a:cxnSpLocks/>
          </p:cNvCxnSpPr>
          <p:nvPr/>
        </p:nvCxnSpPr>
        <p:spPr>
          <a:xfrm flipV="1">
            <a:off x="7549432" y="1106818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27A134F-2730-4E8B-BD8B-49DD4EBC404C}"/>
              </a:ext>
            </a:extLst>
          </p:cNvPr>
          <p:cNvCxnSpPr>
            <a:cxnSpLocks/>
          </p:cNvCxnSpPr>
          <p:nvPr/>
        </p:nvCxnSpPr>
        <p:spPr>
          <a:xfrm>
            <a:off x="8886309" y="1111124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366D9CDF-F217-41A5-82A3-572D4BD051AB}"/>
                  </a:ext>
                </a:extLst>
              </p:cNvPr>
              <p:cNvSpPr/>
              <p:nvPr/>
            </p:nvSpPr>
            <p:spPr>
              <a:xfrm>
                <a:off x="8473620" y="737486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366D9CDF-F217-41A5-82A3-572D4BD051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3620" y="737486"/>
                <a:ext cx="365805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E383E65-F9F1-4E82-A55C-840D9F080AA3}"/>
              </a:ext>
            </a:extLst>
          </p:cNvPr>
          <p:cNvCxnSpPr/>
          <p:nvPr/>
        </p:nvCxnSpPr>
        <p:spPr>
          <a:xfrm>
            <a:off x="8317220" y="1106818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9119133-8648-4566-AC5B-5FF4F699E5C5}"/>
              </a:ext>
            </a:extLst>
          </p:cNvPr>
          <p:cNvCxnSpPr>
            <a:cxnSpLocks/>
          </p:cNvCxnSpPr>
          <p:nvPr/>
        </p:nvCxnSpPr>
        <p:spPr>
          <a:xfrm>
            <a:off x="7564866" y="109888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0FC81D4-9375-4E44-B3C4-2C079D83E52C}"/>
              </a:ext>
            </a:extLst>
          </p:cNvPr>
          <p:cNvCxnSpPr>
            <a:cxnSpLocks/>
          </p:cNvCxnSpPr>
          <p:nvPr/>
        </p:nvCxnSpPr>
        <p:spPr>
          <a:xfrm>
            <a:off x="7564866" y="1921566"/>
            <a:ext cx="752354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777C831-06F1-456F-A263-8DD797060280}"/>
              </a:ext>
            </a:extLst>
          </p:cNvPr>
          <p:cNvCxnSpPr>
            <a:cxnSpLocks/>
          </p:cNvCxnSpPr>
          <p:nvPr/>
        </p:nvCxnSpPr>
        <p:spPr>
          <a:xfrm>
            <a:off x="8937458" y="1921566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FF100C48-0FC4-4769-840C-5E87B318F4F4}"/>
                  </a:ext>
                </a:extLst>
              </p:cNvPr>
              <p:cNvSpPr/>
              <p:nvPr/>
            </p:nvSpPr>
            <p:spPr>
              <a:xfrm>
                <a:off x="8473620" y="1542331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FF100C48-0FC4-4769-840C-5E87B318F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3620" y="1542331"/>
                <a:ext cx="815288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Oval 77">
            <a:extLst>
              <a:ext uri="{FF2B5EF4-FFF2-40B4-BE49-F238E27FC236}">
                <a16:creationId xmlns:a16="http://schemas.microsoft.com/office/drawing/2014/main" id="{D3E3B5EF-0BD2-4378-94A9-64AB6713573D}"/>
              </a:ext>
            </a:extLst>
          </p:cNvPr>
          <p:cNvSpPr/>
          <p:nvPr/>
        </p:nvSpPr>
        <p:spPr>
          <a:xfrm>
            <a:off x="10095864" y="1406951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D3814F4-33B2-4CE0-9BEC-0E8E90C21C70}"/>
              </a:ext>
            </a:extLst>
          </p:cNvPr>
          <p:cNvCxnSpPr>
            <a:cxnSpLocks/>
          </p:cNvCxnSpPr>
          <p:nvPr/>
        </p:nvCxnSpPr>
        <p:spPr>
          <a:xfrm>
            <a:off x="9611655" y="109888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6CD5DF5-9DF6-475B-B671-3BC83CB0FAD2}"/>
              </a:ext>
            </a:extLst>
          </p:cNvPr>
          <p:cNvCxnSpPr>
            <a:cxnSpLocks/>
          </p:cNvCxnSpPr>
          <p:nvPr/>
        </p:nvCxnSpPr>
        <p:spPr>
          <a:xfrm>
            <a:off x="9611655" y="1542331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B47BD86-7C74-4FA6-AFD6-92A9BAABEF75}"/>
              </a:ext>
            </a:extLst>
          </p:cNvPr>
          <p:cNvCxnSpPr>
            <a:cxnSpLocks/>
          </p:cNvCxnSpPr>
          <p:nvPr/>
        </p:nvCxnSpPr>
        <p:spPr>
          <a:xfrm>
            <a:off x="8317220" y="1920061"/>
            <a:ext cx="6202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C3CEC03-5659-4FE1-9D1E-560CDB298ADA}"/>
              </a:ext>
            </a:extLst>
          </p:cNvPr>
          <p:cNvCxnSpPr>
            <a:cxnSpLocks/>
          </p:cNvCxnSpPr>
          <p:nvPr/>
        </p:nvCxnSpPr>
        <p:spPr>
          <a:xfrm>
            <a:off x="7147724" y="4265870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FB3C337-3A18-400C-BC4B-53F5AD4944CB}"/>
              </a:ext>
            </a:extLst>
          </p:cNvPr>
          <p:cNvCxnSpPr>
            <a:cxnSpLocks/>
          </p:cNvCxnSpPr>
          <p:nvPr/>
        </p:nvCxnSpPr>
        <p:spPr>
          <a:xfrm flipV="1">
            <a:off x="7606853" y="3862462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B104832E-B2AD-4CD5-93BC-A23F30651619}"/>
              </a:ext>
            </a:extLst>
          </p:cNvPr>
          <p:cNvCxnSpPr>
            <a:cxnSpLocks/>
          </p:cNvCxnSpPr>
          <p:nvPr/>
        </p:nvCxnSpPr>
        <p:spPr>
          <a:xfrm>
            <a:off x="8943730" y="3866768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B71A431A-23E8-4FC1-B6F3-9E9CFAD36C23}"/>
                  </a:ext>
                </a:extLst>
              </p:cNvPr>
              <p:cNvSpPr/>
              <p:nvPr/>
            </p:nvSpPr>
            <p:spPr>
              <a:xfrm>
                <a:off x="8531041" y="3493130"/>
                <a:ext cx="3658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B71A431A-23E8-4FC1-B6F3-9E9CFAD36C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1041" y="3493130"/>
                <a:ext cx="365805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902B0D5-1C5E-4B6F-BDEF-574480D9BA56}"/>
              </a:ext>
            </a:extLst>
          </p:cNvPr>
          <p:cNvCxnSpPr>
            <a:cxnSpLocks/>
          </p:cNvCxnSpPr>
          <p:nvPr/>
        </p:nvCxnSpPr>
        <p:spPr>
          <a:xfrm>
            <a:off x="7622287" y="3854530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CFD1F41-4176-48E8-811A-1BE1869C3DD2}"/>
              </a:ext>
            </a:extLst>
          </p:cNvPr>
          <p:cNvCxnSpPr>
            <a:cxnSpLocks/>
          </p:cNvCxnSpPr>
          <p:nvPr/>
        </p:nvCxnSpPr>
        <p:spPr>
          <a:xfrm>
            <a:off x="7622287" y="4677210"/>
            <a:ext cx="752354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236977A-DDDE-4FAF-9BAB-A6BB004501BF}"/>
              </a:ext>
            </a:extLst>
          </p:cNvPr>
          <p:cNvCxnSpPr>
            <a:cxnSpLocks/>
          </p:cNvCxnSpPr>
          <p:nvPr/>
        </p:nvCxnSpPr>
        <p:spPr>
          <a:xfrm>
            <a:off x="8994879" y="4677210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FF4E13D-5B00-48D8-8469-F4B154A85FD9}"/>
                  </a:ext>
                </a:extLst>
              </p:cNvPr>
              <p:cNvSpPr/>
              <p:nvPr/>
            </p:nvSpPr>
            <p:spPr>
              <a:xfrm>
                <a:off x="8316396" y="4320776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EFF4E13D-5B00-48D8-8469-F4B154A85F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396" y="4320776"/>
                <a:ext cx="81528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Oval 91">
            <a:extLst>
              <a:ext uri="{FF2B5EF4-FFF2-40B4-BE49-F238E27FC236}">
                <a16:creationId xmlns:a16="http://schemas.microsoft.com/office/drawing/2014/main" id="{8BFC2B44-CF82-4405-8FEA-299561D382D9}"/>
              </a:ext>
            </a:extLst>
          </p:cNvPr>
          <p:cNvSpPr/>
          <p:nvPr/>
        </p:nvSpPr>
        <p:spPr>
          <a:xfrm>
            <a:off x="10143639" y="4188016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2D891DA-EFE2-49A6-A595-A24E29F4620F}"/>
              </a:ext>
            </a:extLst>
          </p:cNvPr>
          <p:cNvCxnSpPr>
            <a:cxnSpLocks/>
          </p:cNvCxnSpPr>
          <p:nvPr/>
        </p:nvCxnSpPr>
        <p:spPr>
          <a:xfrm>
            <a:off x="9669076" y="3854530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29514BC-8626-4852-90EE-0302F35EDB06}"/>
              </a:ext>
            </a:extLst>
          </p:cNvPr>
          <p:cNvCxnSpPr>
            <a:cxnSpLocks/>
          </p:cNvCxnSpPr>
          <p:nvPr/>
        </p:nvCxnSpPr>
        <p:spPr>
          <a:xfrm>
            <a:off x="9669076" y="4297975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ontent Placeholder 2">
            <a:extLst>
              <a:ext uri="{FF2B5EF4-FFF2-40B4-BE49-F238E27FC236}">
                <a16:creationId xmlns:a16="http://schemas.microsoft.com/office/drawing/2014/main" id="{7EDE2526-60CA-4101-A301-67E3ADCF8BE7}"/>
              </a:ext>
            </a:extLst>
          </p:cNvPr>
          <p:cNvSpPr txBox="1">
            <a:spLocks/>
          </p:cNvSpPr>
          <p:nvPr/>
        </p:nvSpPr>
        <p:spPr>
          <a:xfrm>
            <a:off x="1409062" y="2332905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For an OR gate only 1 input needs to be 1 for the output to be 1.  Given that we will have 1 the output will always be 1 regardless of the value of A</a:t>
            </a:r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310152BD-9AE4-44CC-ABD8-B4AE3ED0BFC1}"/>
              </a:ext>
            </a:extLst>
          </p:cNvPr>
          <p:cNvSpPr txBox="1">
            <a:spLocks/>
          </p:cNvSpPr>
          <p:nvPr/>
        </p:nvSpPr>
        <p:spPr>
          <a:xfrm>
            <a:off x="1236000" y="5200776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In this scenario we have 0+0=0 or 0+1=1. Therefore the output is the depends only on the input A.</a:t>
            </a:r>
          </a:p>
        </p:txBody>
      </p:sp>
    </p:spTree>
    <p:extLst>
      <p:ext uri="{BB962C8B-B14F-4D97-AF65-F5344CB8AC3E}">
        <p14:creationId xmlns:p14="http://schemas.microsoft.com/office/powerpoint/2010/main" val="2365103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09327"/>
                <a:ext cx="3192118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i="1" dirty="0">
                          <a:latin typeface="Cambria Math" panose="02040503050406030204" pitchFamily="18" charset="0"/>
                        </a:rPr>
                        <m:t> =1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09327"/>
                <a:ext cx="3192118" cy="51673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79FB9474-34BE-4C6F-8067-563F466C1BCF}"/>
              </a:ext>
            </a:extLst>
          </p:cNvPr>
          <p:cNvSpPr txBox="1">
            <a:spLocks noChangeArrowheads="1"/>
          </p:cNvSpPr>
          <p:nvPr/>
        </p:nvSpPr>
        <p:spPr>
          <a:xfrm>
            <a:off x="10591869" y="250878"/>
            <a:ext cx="1743978" cy="2013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dirty="0">
                <a:cs typeface="Courier New" panose="02070309020205020404" pitchFamily="49" charset="0"/>
              </a:rPr>
              <a:t>0+0=0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0+1=1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1+0=1</a:t>
            </a:r>
          </a:p>
          <a:p>
            <a:pPr>
              <a:buNone/>
            </a:pPr>
            <a:r>
              <a:rPr lang="en-GB" dirty="0">
                <a:cs typeface="Courier New" panose="02070309020205020404" pitchFamily="49" charset="0"/>
              </a:rPr>
              <a:t>1+1=1</a:t>
            </a:r>
          </a:p>
          <a:p>
            <a:pPr>
              <a:buFontTx/>
              <a:buNone/>
            </a:pP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C597EC9-14F9-4AEB-875D-F63D3DE1066B}"/>
                  </a:ext>
                </a:extLst>
              </p:cNvPr>
              <p:cNvSpPr/>
              <p:nvPr/>
            </p:nvSpPr>
            <p:spPr>
              <a:xfrm>
                <a:off x="8248523" y="3348854"/>
                <a:ext cx="56521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=1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C597EC9-14F9-4AEB-875D-F63D3DE10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8523" y="3348854"/>
                <a:ext cx="565219" cy="369909"/>
              </a:xfrm>
              <a:prstGeom prst="rect">
                <a:avLst/>
              </a:prstGeom>
              <a:blipFill>
                <a:blip r:embed="rId3"/>
                <a:stretch>
                  <a:fillRect t="-6557" r="-8602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415275F-59B2-45FF-9527-AA147377BCCD}"/>
              </a:ext>
            </a:extLst>
          </p:cNvPr>
          <p:cNvCxnSpPr>
            <a:cxnSpLocks/>
          </p:cNvCxnSpPr>
          <p:nvPr/>
        </p:nvCxnSpPr>
        <p:spPr>
          <a:xfrm>
            <a:off x="3135326" y="1661034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D875C86-94EE-4AF4-8434-3FBACBA582E1}"/>
              </a:ext>
            </a:extLst>
          </p:cNvPr>
          <p:cNvCxnSpPr>
            <a:cxnSpLocks/>
          </p:cNvCxnSpPr>
          <p:nvPr/>
        </p:nvCxnSpPr>
        <p:spPr>
          <a:xfrm flipV="1">
            <a:off x="3594455" y="1257626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1D3CD7E-B49B-4926-8FF7-41024F088A63}"/>
              </a:ext>
            </a:extLst>
          </p:cNvPr>
          <p:cNvCxnSpPr>
            <a:cxnSpLocks/>
          </p:cNvCxnSpPr>
          <p:nvPr/>
        </p:nvCxnSpPr>
        <p:spPr>
          <a:xfrm>
            <a:off x="4931332" y="1261932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8044609-B677-4034-871B-8E6EE0885768}"/>
                  </a:ext>
                </a:extLst>
              </p:cNvPr>
              <p:cNvSpPr/>
              <p:nvPr/>
            </p:nvSpPr>
            <p:spPr>
              <a:xfrm>
                <a:off x="4317366" y="888294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8044609-B677-4034-871B-8E6EE088576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366" y="888294"/>
                <a:ext cx="81528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B5D886D-259C-4B40-8ED2-EBB6F9F67047}"/>
              </a:ext>
            </a:extLst>
          </p:cNvPr>
          <p:cNvCxnSpPr/>
          <p:nvPr/>
        </p:nvCxnSpPr>
        <p:spPr>
          <a:xfrm>
            <a:off x="4413392" y="2075325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99F2583-CD61-407A-8C06-1DEEC9E42077}"/>
              </a:ext>
            </a:extLst>
          </p:cNvPr>
          <p:cNvCxnSpPr>
            <a:cxnSpLocks/>
          </p:cNvCxnSpPr>
          <p:nvPr/>
        </p:nvCxnSpPr>
        <p:spPr>
          <a:xfrm>
            <a:off x="3609889" y="1249694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B7832FE-8640-46C7-8806-C108D4FD5D0D}"/>
              </a:ext>
            </a:extLst>
          </p:cNvPr>
          <p:cNvCxnSpPr>
            <a:cxnSpLocks/>
          </p:cNvCxnSpPr>
          <p:nvPr/>
        </p:nvCxnSpPr>
        <p:spPr>
          <a:xfrm>
            <a:off x="3609889" y="2072374"/>
            <a:ext cx="819366" cy="793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84C6A2-5160-4486-A506-EEEC09C4802F}"/>
              </a:ext>
            </a:extLst>
          </p:cNvPr>
          <p:cNvCxnSpPr>
            <a:cxnSpLocks/>
          </p:cNvCxnSpPr>
          <p:nvPr/>
        </p:nvCxnSpPr>
        <p:spPr>
          <a:xfrm>
            <a:off x="4982481" y="2072374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34E5B9E-6008-42E5-8AE4-BFB999B02997}"/>
                  </a:ext>
                </a:extLst>
              </p:cNvPr>
              <p:cNvSpPr/>
              <p:nvPr/>
            </p:nvSpPr>
            <p:spPr>
              <a:xfrm>
                <a:off x="4317366" y="1681230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34E5B9E-6008-42E5-8AE4-BFB999B029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366" y="1681230"/>
                <a:ext cx="81528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>
            <a:extLst>
              <a:ext uri="{FF2B5EF4-FFF2-40B4-BE49-F238E27FC236}">
                <a16:creationId xmlns:a16="http://schemas.microsoft.com/office/drawing/2014/main" id="{96756D5E-66B2-4605-B7F0-0BF8A755F609}"/>
              </a:ext>
            </a:extLst>
          </p:cNvPr>
          <p:cNvSpPr/>
          <p:nvPr/>
        </p:nvSpPr>
        <p:spPr>
          <a:xfrm>
            <a:off x="6150076" y="1523059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E1EF96A-93D6-4DE6-8633-78252F1574E7}"/>
              </a:ext>
            </a:extLst>
          </p:cNvPr>
          <p:cNvCxnSpPr>
            <a:cxnSpLocks/>
          </p:cNvCxnSpPr>
          <p:nvPr/>
        </p:nvCxnSpPr>
        <p:spPr>
          <a:xfrm>
            <a:off x="5656678" y="1249694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9800D7E-C44A-4586-80D6-AC842D3B1952}"/>
              </a:ext>
            </a:extLst>
          </p:cNvPr>
          <p:cNvCxnSpPr>
            <a:cxnSpLocks/>
          </p:cNvCxnSpPr>
          <p:nvPr/>
        </p:nvCxnSpPr>
        <p:spPr>
          <a:xfrm>
            <a:off x="5656678" y="1693139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60287BB-BFCA-4126-BF8C-1CD7F335295A}"/>
              </a:ext>
            </a:extLst>
          </p:cNvPr>
          <p:cNvCxnSpPr/>
          <p:nvPr/>
        </p:nvCxnSpPr>
        <p:spPr>
          <a:xfrm>
            <a:off x="4380113" y="1257626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16179C0-3EB9-4AED-B903-977563823EFE}"/>
              </a:ext>
            </a:extLst>
          </p:cNvPr>
          <p:cNvCxnSpPr>
            <a:cxnSpLocks/>
          </p:cNvCxnSpPr>
          <p:nvPr/>
        </p:nvCxnSpPr>
        <p:spPr>
          <a:xfrm>
            <a:off x="3211594" y="4048406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ED43DF2-D86E-4114-AA26-EEE9591C2052}"/>
              </a:ext>
            </a:extLst>
          </p:cNvPr>
          <p:cNvCxnSpPr>
            <a:cxnSpLocks/>
          </p:cNvCxnSpPr>
          <p:nvPr/>
        </p:nvCxnSpPr>
        <p:spPr>
          <a:xfrm flipV="1">
            <a:off x="3670723" y="3644998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EB59849-1BF7-4940-AA3F-7AA625ED9674}"/>
              </a:ext>
            </a:extLst>
          </p:cNvPr>
          <p:cNvCxnSpPr>
            <a:cxnSpLocks/>
          </p:cNvCxnSpPr>
          <p:nvPr/>
        </p:nvCxnSpPr>
        <p:spPr>
          <a:xfrm>
            <a:off x="5007600" y="3649304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AA876FB-45A8-48F2-837A-D5A0D102D057}"/>
              </a:ext>
            </a:extLst>
          </p:cNvPr>
          <p:cNvCxnSpPr/>
          <p:nvPr/>
        </p:nvCxnSpPr>
        <p:spPr>
          <a:xfrm>
            <a:off x="4489660" y="4462697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4CEA216-4740-414B-BF1A-8F9F45B005B0}"/>
              </a:ext>
            </a:extLst>
          </p:cNvPr>
          <p:cNvCxnSpPr>
            <a:cxnSpLocks/>
          </p:cNvCxnSpPr>
          <p:nvPr/>
        </p:nvCxnSpPr>
        <p:spPr>
          <a:xfrm>
            <a:off x="3686157" y="363706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E16B158-6DAD-44EC-B3A2-497A8ED27D7B}"/>
              </a:ext>
            </a:extLst>
          </p:cNvPr>
          <p:cNvCxnSpPr>
            <a:cxnSpLocks/>
          </p:cNvCxnSpPr>
          <p:nvPr/>
        </p:nvCxnSpPr>
        <p:spPr>
          <a:xfrm>
            <a:off x="3686157" y="4459746"/>
            <a:ext cx="819366" cy="793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4F3216DF-519E-437A-B15D-CACC9EE3D31C}"/>
              </a:ext>
            </a:extLst>
          </p:cNvPr>
          <p:cNvCxnSpPr>
            <a:cxnSpLocks/>
          </p:cNvCxnSpPr>
          <p:nvPr/>
        </p:nvCxnSpPr>
        <p:spPr>
          <a:xfrm>
            <a:off x="5058749" y="4459746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AF2E55B-5D50-427D-B75D-E4F4F5C96B40}"/>
                  </a:ext>
                </a:extLst>
              </p:cNvPr>
              <p:cNvSpPr/>
              <p:nvPr/>
            </p:nvSpPr>
            <p:spPr>
              <a:xfrm>
                <a:off x="4438511" y="4093365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EAF2E55B-5D50-427D-B75D-E4F4F5C96B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511" y="4093365"/>
                <a:ext cx="81528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Oval 63">
            <a:extLst>
              <a:ext uri="{FF2B5EF4-FFF2-40B4-BE49-F238E27FC236}">
                <a16:creationId xmlns:a16="http://schemas.microsoft.com/office/drawing/2014/main" id="{640A461C-A95B-4166-B908-290AC3BCEB1E}"/>
              </a:ext>
            </a:extLst>
          </p:cNvPr>
          <p:cNvSpPr/>
          <p:nvPr/>
        </p:nvSpPr>
        <p:spPr>
          <a:xfrm>
            <a:off x="6226344" y="3910431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F60B154-4E10-4390-B2DC-5C9E4CC8DDB5}"/>
              </a:ext>
            </a:extLst>
          </p:cNvPr>
          <p:cNvCxnSpPr>
            <a:cxnSpLocks/>
          </p:cNvCxnSpPr>
          <p:nvPr/>
        </p:nvCxnSpPr>
        <p:spPr>
          <a:xfrm>
            <a:off x="5732946" y="363706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D5A24E-0173-42F9-8FC4-C2B0B407EC9D}"/>
              </a:ext>
            </a:extLst>
          </p:cNvPr>
          <p:cNvCxnSpPr>
            <a:cxnSpLocks/>
          </p:cNvCxnSpPr>
          <p:nvPr/>
        </p:nvCxnSpPr>
        <p:spPr>
          <a:xfrm>
            <a:off x="5732946" y="4080511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3E38A833-964C-4A86-9865-5AAF6A2383CA}"/>
                  </a:ext>
                </a:extLst>
              </p:cNvPr>
              <p:cNvSpPr/>
              <p:nvPr/>
            </p:nvSpPr>
            <p:spPr>
              <a:xfrm>
                <a:off x="4514203" y="3319978"/>
                <a:ext cx="56521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=0</a:t>
                </a: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3E38A833-964C-4A86-9865-5AAF6A2383C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203" y="3319978"/>
                <a:ext cx="565219" cy="369909"/>
              </a:xfrm>
              <a:prstGeom prst="rect">
                <a:avLst/>
              </a:prstGeom>
              <a:blipFill>
                <a:blip r:embed="rId7"/>
                <a:stretch>
                  <a:fillRect t="-8333" r="-8696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43F09C2-B529-45AD-B7A2-4B6335AD1777}"/>
              </a:ext>
            </a:extLst>
          </p:cNvPr>
          <p:cNvCxnSpPr>
            <a:cxnSpLocks/>
          </p:cNvCxnSpPr>
          <p:nvPr/>
        </p:nvCxnSpPr>
        <p:spPr>
          <a:xfrm>
            <a:off x="6952478" y="1691615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C29709E-95E9-4069-804A-561BBD8270AA}"/>
              </a:ext>
            </a:extLst>
          </p:cNvPr>
          <p:cNvCxnSpPr>
            <a:cxnSpLocks/>
          </p:cNvCxnSpPr>
          <p:nvPr/>
        </p:nvCxnSpPr>
        <p:spPr>
          <a:xfrm flipV="1">
            <a:off x="7411607" y="1288207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5302514-980A-4710-B607-F230588077FD}"/>
              </a:ext>
            </a:extLst>
          </p:cNvPr>
          <p:cNvCxnSpPr>
            <a:cxnSpLocks/>
          </p:cNvCxnSpPr>
          <p:nvPr/>
        </p:nvCxnSpPr>
        <p:spPr>
          <a:xfrm>
            <a:off x="8748484" y="1292513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E448B710-9199-4450-96FD-033DC87E7A44}"/>
                  </a:ext>
                </a:extLst>
              </p:cNvPr>
              <p:cNvSpPr/>
              <p:nvPr/>
            </p:nvSpPr>
            <p:spPr>
              <a:xfrm>
                <a:off x="8134518" y="918875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E448B710-9199-4450-96FD-033DC87E7A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518" y="918875"/>
                <a:ext cx="81528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7D89F3E-2205-4752-BFB0-F736A981F0BC}"/>
              </a:ext>
            </a:extLst>
          </p:cNvPr>
          <p:cNvCxnSpPr>
            <a:cxnSpLocks/>
          </p:cNvCxnSpPr>
          <p:nvPr/>
        </p:nvCxnSpPr>
        <p:spPr>
          <a:xfrm>
            <a:off x="7427041" y="1280275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3FD7BD8-5FEE-4D18-B375-92B8E6B8FD72}"/>
              </a:ext>
            </a:extLst>
          </p:cNvPr>
          <p:cNvCxnSpPr>
            <a:cxnSpLocks/>
          </p:cNvCxnSpPr>
          <p:nvPr/>
        </p:nvCxnSpPr>
        <p:spPr>
          <a:xfrm>
            <a:off x="7427041" y="2102955"/>
            <a:ext cx="819366" cy="793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E6E460F1-76CE-46DA-AB19-2D4D1BFB10F3}"/>
              </a:ext>
            </a:extLst>
          </p:cNvPr>
          <p:cNvCxnSpPr>
            <a:cxnSpLocks/>
          </p:cNvCxnSpPr>
          <p:nvPr/>
        </p:nvCxnSpPr>
        <p:spPr>
          <a:xfrm>
            <a:off x="8799633" y="2102955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A185C35F-973E-4431-843B-8134F7722F11}"/>
                  </a:ext>
                </a:extLst>
              </p:cNvPr>
              <p:cNvSpPr/>
              <p:nvPr/>
            </p:nvSpPr>
            <p:spPr>
              <a:xfrm>
                <a:off x="8134518" y="1711811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A185C35F-973E-4431-843B-8134F7722F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518" y="1711811"/>
                <a:ext cx="81528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A797BC2A-5F17-44E9-BB94-B00C12BA98FB}"/>
              </a:ext>
            </a:extLst>
          </p:cNvPr>
          <p:cNvCxnSpPr>
            <a:cxnSpLocks/>
          </p:cNvCxnSpPr>
          <p:nvPr/>
        </p:nvCxnSpPr>
        <p:spPr>
          <a:xfrm>
            <a:off x="9473830" y="1280275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BE653A1-13B6-42EC-A142-12FC6B74CDA7}"/>
              </a:ext>
            </a:extLst>
          </p:cNvPr>
          <p:cNvCxnSpPr>
            <a:cxnSpLocks/>
          </p:cNvCxnSpPr>
          <p:nvPr/>
        </p:nvCxnSpPr>
        <p:spPr>
          <a:xfrm>
            <a:off x="9473830" y="1723720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D103BCBC-C0AC-4624-A66F-AC4CDCD13797}"/>
              </a:ext>
            </a:extLst>
          </p:cNvPr>
          <p:cNvSpPr/>
          <p:nvPr/>
        </p:nvSpPr>
        <p:spPr>
          <a:xfrm>
            <a:off x="9948393" y="1609269"/>
            <a:ext cx="241138" cy="2199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ADDAC9A-005A-48ED-9FB9-4E3201C3F0F5}"/>
              </a:ext>
            </a:extLst>
          </p:cNvPr>
          <p:cNvCxnSpPr>
            <a:cxnSpLocks/>
          </p:cNvCxnSpPr>
          <p:nvPr/>
        </p:nvCxnSpPr>
        <p:spPr>
          <a:xfrm>
            <a:off x="7003627" y="4083886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AAF3713F-ABEB-46E6-9E85-8FB06645B0C7}"/>
              </a:ext>
            </a:extLst>
          </p:cNvPr>
          <p:cNvCxnSpPr>
            <a:cxnSpLocks/>
          </p:cNvCxnSpPr>
          <p:nvPr/>
        </p:nvCxnSpPr>
        <p:spPr>
          <a:xfrm flipV="1">
            <a:off x="7462756" y="3680478"/>
            <a:ext cx="767788" cy="364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BCCE734B-646B-473D-8EA1-8C5854EFE627}"/>
              </a:ext>
            </a:extLst>
          </p:cNvPr>
          <p:cNvCxnSpPr>
            <a:cxnSpLocks/>
          </p:cNvCxnSpPr>
          <p:nvPr/>
        </p:nvCxnSpPr>
        <p:spPr>
          <a:xfrm>
            <a:off x="8799633" y="3684784"/>
            <a:ext cx="72534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EA94E3EF-AEAC-4A84-AFBF-D94E086D2362}"/>
              </a:ext>
            </a:extLst>
          </p:cNvPr>
          <p:cNvCxnSpPr/>
          <p:nvPr/>
        </p:nvCxnSpPr>
        <p:spPr>
          <a:xfrm>
            <a:off x="8246589" y="3676465"/>
            <a:ext cx="5690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028992B9-8989-498C-8CF7-BB58EA309994}"/>
              </a:ext>
            </a:extLst>
          </p:cNvPr>
          <p:cNvCxnSpPr>
            <a:cxnSpLocks/>
          </p:cNvCxnSpPr>
          <p:nvPr/>
        </p:nvCxnSpPr>
        <p:spPr>
          <a:xfrm>
            <a:off x="7478190" y="367254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DD66ACD-13DE-4CEC-954D-F323AA81C12B}"/>
              </a:ext>
            </a:extLst>
          </p:cNvPr>
          <p:cNvCxnSpPr>
            <a:cxnSpLocks/>
          </p:cNvCxnSpPr>
          <p:nvPr/>
        </p:nvCxnSpPr>
        <p:spPr>
          <a:xfrm>
            <a:off x="7478190" y="4495226"/>
            <a:ext cx="819366" cy="7931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D7B8F8D-F39F-4CC1-9BBF-E6DD2A74F5A7}"/>
              </a:ext>
            </a:extLst>
          </p:cNvPr>
          <p:cNvCxnSpPr>
            <a:cxnSpLocks/>
          </p:cNvCxnSpPr>
          <p:nvPr/>
        </p:nvCxnSpPr>
        <p:spPr>
          <a:xfrm>
            <a:off x="8850782" y="4495226"/>
            <a:ext cx="674197" cy="793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0B841043-4CB1-4C5A-8734-4A281BC37BD8}"/>
                  </a:ext>
                </a:extLst>
              </p:cNvPr>
              <p:cNvSpPr/>
              <p:nvPr/>
            </p:nvSpPr>
            <p:spPr>
              <a:xfrm>
                <a:off x="8184301" y="4134794"/>
                <a:ext cx="815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0B841043-4CB1-4C5A-8734-4A281BC37B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301" y="4134794"/>
                <a:ext cx="81528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9" name="Oval 128">
            <a:extLst>
              <a:ext uri="{FF2B5EF4-FFF2-40B4-BE49-F238E27FC236}">
                <a16:creationId xmlns:a16="http://schemas.microsoft.com/office/drawing/2014/main" id="{DAB12B95-DC42-449B-A5DF-4F1CF215471D}"/>
              </a:ext>
            </a:extLst>
          </p:cNvPr>
          <p:cNvSpPr/>
          <p:nvPr/>
        </p:nvSpPr>
        <p:spPr>
          <a:xfrm>
            <a:off x="10018377" y="3945911"/>
            <a:ext cx="241138" cy="21991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0ED53D03-2D92-462D-A0F1-2F425C879252}"/>
              </a:ext>
            </a:extLst>
          </p:cNvPr>
          <p:cNvCxnSpPr>
            <a:cxnSpLocks/>
          </p:cNvCxnSpPr>
          <p:nvPr/>
        </p:nvCxnSpPr>
        <p:spPr>
          <a:xfrm>
            <a:off x="9524979" y="3672546"/>
            <a:ext cx="0" cy="82268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D8394F43-5AAE-4268-840E-368B1535C22B}"/>
              </a:ext>
            </a:extLst>
          </p:cNvPr>
          <p:cNvCxnSpPr>
            <a:cxnSpLocks/>
          </p:cNvCxnSpPr>
          <p:nvPr/>
        </p:nvCxnSpPr>
        <p:spPr>
          <a:xfrm>
            <a:off x="9524979" y="4115991"/>
            <a:ext cx="47456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Content Placeholder 2">
            <a:extLst>
              <a:ext uri="{FF2B5EF4-FFF2-40B4-BE49-F238E27FC236}">
                <a16:creationId xmlns:a16="http://schemas.microsoft.com/office/drawing/2014/main" id="{1739880D-2698-4F4B-9BA2-376A9E8A0246}"/>
              </a:ext>
            </a:extLst>
          </p:cNvPr>
          <p:cNvSpPr txBox="1">
            <a:spLocks/>
          </p:cNvSpPr>
          <p:nvPr/>
        </p:nvSpPr>
        <p:spPr>
          <a:xfrm>
            <a:off x="1073682" y="2410144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In this scenario we have 1+1=1 or 0+0=0. Therefore the output is the depends only on the input A.</a:t>
            </a:r>
          </a:p>
        </p:txBody>
      </p: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id="{D673270D-CF8B-40BC-9C5D-5FB9869D57FD}"/>
              </a:ext>
            </a:extLst>
          </p:cNvPr>
          <p:cNvSpPr txBox="1">
            <a:spLocks/>
          </p:cNvSpPr>
          <p:nvPr/>
        </p:nvSpPr>
        <p:spPr>
          <a:xfrm>
            <a:off x="1124831" y="4961462"/>
            <a:ext cx="8637429" cy="826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sz="2000" dirty="0"/>
              <a:t>A and NOT A always opposite so if A=1, then NOT A is 0 and vice versa.  We will always therefore have 1 as an input regardless of the value of A and this is enough for the output of an OR gate to be 1.</a:t>
            </a:r>
          </a:p>
        </p:txBody>
      </p:sp>
    </p:spTree>
    <p:extLst>
      <p:ext uri="{BB962C8B-B14F-4D97-AF65-F5344CB8AC3E}">
        <p14:creationId xmlns:p14="http://schemas.microsoft.com/office/powerpoint/2010/main" val="2618860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Associative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72648" y="1212549"/>
                <a:ext cx="7798673" cy="516731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.(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This means that it does not matter the order in which the AND operators are applied:</a:t>
                </a:r>
              </a:p>
              <a:p>
                <a:pPr marL="0" indent="0">
                  <a:buNone/>
                </a:pPr>
                <a:r>
                  <a:rPr lang="en-GB" dirty="0"/>
                  <a:t>(1 * 2) * 3 = 1 * (2 * 3)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This means that it does not matter the order in which the OR operators are applied:</a:t>
                </a:r>
              </a:p>
              <a:p>
                <a:pPr marL="0" indent="0">
                  <a:buNone/>
                </a:pPr>
                <a:r>
                  <a:rPr lang="en-GB" dirty="0"/>
                  <a:t>(1 + 2) + 3 = 1 + (2 + 3)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2648" y="1212549"/>
                <a:ext cx="7798673" cy="5167312"/>
              </a:xfrm>
              <a:blipFill>
                <a:blip r:embed="rId2"/>
                <a:stretch>
                  <a:fillRect l="-16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9045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Distributive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72648" y="1809957"/>
                <a:ext cx="7798673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2648" y="1809957"/>
                <a:ext cx="7798673" cy="51673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120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More Boolean Identities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99543" y="1164498"/>
                <a:ext cx="3192118" cy="5167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Proof: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.(1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1=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.(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Proof: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.1=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9543" y="1164498"/>
                <a:ext cx="3192118" cy="5167312"/>
              </a:xfrm>
              <a:blipFill>
                <a:blip r:embed="rId2"/>
                <a:stretch>
                  <a:fillRect l="-40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87153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55C98-0D74-4D84-BA18-AFC357E2C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Order of Operation for Boolean Algebra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2CD26C-6834-4C8B-A5A3-91D610B59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Order of operation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Brackets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NOT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AND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OR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XOR</a:t>
            </a:r>
          </a:p>
        </p:txBody>
      </p:sp>
    </p:spTree>
    <p:extLst>
      <p:ext uri="{BB962C8B-B14F-4D97-AF65-F5344CB8AC3E}">
        <p14:creationId xmlns:p14="http://schemas.microsoft.com/office/powerpoint/2010/main" val="459682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A12EB09-A410-F09C-BF8D-587F5B2FD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92" y="1308697"/>
            <a:ext cx="11809615" cy="509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7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64984-A58F-46F1-9629-01B32DDC1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655392" cy="77636"/>
          </a:xfrm>
        </p:spPr>
        <p:txBody>
          <a:bodyPr>
            <a:normAutofit fontScale="90000"/>
          </a:bodyPr>
          <a:lstStyle/>
          <a:p>
            <a:r>
              <a:rPr lang="en-GB" dirty="0"/>
              <a:t>Revision</a:t>
            </a:r>
            <a:r>
              <a:rPr lang="en-GB"/>
              <a:t>: Expand the </a:t>
            </a:r>
            <a:r>
              <a:rPr lang="en-GB" dirty="0"/>
              <a:t>following brackets (answers)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EACE7-3DFD-4FD5-A866-1A6D12D4B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(x + 1)  (x + 3)     x</a:t>
            </a:r>
            <a:r>
              <a:rPr lang="en-GB" baseline="30000" dirty="0"/>
              <a:t>2</a:t>
            </a:r>
            <a:r>
              <a:rPr lang="en-GB" dirty="0"/>
              <a:t>+4x+4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+ 4) (a – 2)     a</a:t>
            </a:r>
            <a:r>
              <a:rPr lang="en-GB" baseline="30000" dirty="0"/>
              <a:t>2</a:t>
            </a:r>
            <a:r>
              <a:rPr lang="en-GB" dirty="0"/>
              <a:t>+2a-8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+ 2) (A + 2)   A</a:t>
            </a:r>
            <a:r>
              <a:rPr lang="en-GB" baseline="30000" dirty="0"/>
              <a:t>2</a:t>
            </a:r>
            <a:r>
              <a:rPr lang="en-GB" dirty="0"/>
              <a:t> + 4A + 4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(A + B) (A + B)   A</a:t>
            </a:r>
            <a:r>
              <a:rPr lang="en-GB" baseline="30000" dirty="0"/>
              <a:t>2</a:t>
            </a:r>
            <a:r>
              <a:rPr lang="en-GB" dirty="0"/>
              <a:t>+B</a:t>
            </a:r>
            <a:r>
              <a:rPr lang="en-GB" baseline="30000" dirty="0"/>
              <a:t>2</a:t>
            </a:r>
            <a:r>
              <a:rPr lang="en-GB" dirty="0"/>
              <a:t>+2AB   </a:t>
            </a:r>
            <a:r>
              <a:rPr lang="en-GB"/>
              <a:t>or A.A+B.B+A.B+A.B 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2337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6CA508-B0E6-4642-A662-942900F2AA7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60032" y="193448"/>
                <a:ext cx="10515600" cy="662781"/>
              </a:xfrm>
            </p:spPr>
            <p:txBody>
              <a:bodyPr>
                <a:noAutofit/>
              </a:bodyPr>
              <a:lstStyle/>
              <a:p>
                <a:r>
                  <a:rPr lang="en-GB" sz="2800" dirty="0"/>
                  <a:t>Worked Example 1 - Simplify the Boolean </a:t>
                </a:r>
                <a:r>
                  <a:rPr lang="en-GB" sz="2400" dirty="0"/>
                  <a:t>expression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d>
                      <m:dPr>
                        <m:ctrlPr>
                          <a:rPr lang="en-GB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sz="2400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4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sz="2400" dirty="0"/>
                  <a:t> </a:t>
                </a:r>
                <a:br>
                  <a:rPr lang="en-GB" sz="1600" dirty="0"/>
                </a:br>
                <a:endParaRPr lang="en-GB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6CA508-B0E6-4642-A662-942900F2AA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0032" y="193448"/>
                <a:ext cx="10515600" cy="662781"/>
              </a:xfrm>
              <a:blipFill>
                <a:blip r:embed="rId2"/>
                <a:stretch>
                  <a:fillRect l="-1217" t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BAF7E-CC2C-448F-8D13-E6657A8C3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512" y="1158191"/>
            <a:ext cx="10515600" cy="117048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is often more than 1 way to simplify a Boolean expression.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We will look at 2 methods to solve this expression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9A36D5-9DF9-4C52-907B-698F69300543}"/>
                  </a:ext>
                </a:extLst>
              </p:cNvPr>
              <p:cNvSpPr txBox="1"/>
              <p:nvPr/>
            </p:nvSpPr>
            <p:spPr>
              <a:xfrm>
                <a:off x="795528" y="2630634"/>
                <a:ext cx="4922520" cy="28641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b="1" dirty="0"/>
                  <a:t>Method 1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d>
                        <m:dPr>
                          <m:ctrlP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18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𝐴</m:t>
                    </m:r>
                    <m:d>
                      <m:dPr>
                        <m:ctrlPr>
                          <a:rPr lang="en-GB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		</a:t>
                </a:r>
                <a:r>
                  <a:rPr lang="en-GB" dirty="0"/>
                  <a:t>Factorise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/>
                  <a:t>0.</a:t>
                </a:r>
                <a:r>
                  <a:rPr lang="en-GB" sz="18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Apply AND law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/>
                  <a:t>0.</a:t>
                </a:r>
                <a:r>
                  <a:rPr lang="en-GB" sz="18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8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Apply OR law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1800" b="0" i="1" u="sng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	Apply AND law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59A36D5-9DF9-4C52-907B-698F69300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528" y="2630634"/>
                <a:ext cx="4922520" cy="2864117"/>
              </a:xfrm>
              <a:prstGeom prst="rect">
                <a:avLst/>
              </a:prstGeom>
              <a:blipFill>
                <a:blip r:embed="rId3"/>
                <a:stretch>
                  <a:fillRect l="-1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751D8E-0056-4D23-B974-6ED710C36A8B}"/>
                  </a:ext>
                </a:extLst>
              </p:cNvPr>
              <p:cNvSpPr txBox="1"/>
              <p:nvPr/>
            </p:nvSpPr>
            <p:spPr>
              <a:xfrm>
                <a:off x="6473952" y="2630633"/>
                <a:ext cx="4922520" cy="28650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b="1" dirty="0"/>
                  <a:t>Method 2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8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800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d>
                        <m:dPr>
                          <m:ctrlP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800" b="0" i="1" dirty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18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800" b="0" i="1" dirty="0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18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		</a:t>
                </a:r>
                <a:r>
                  <a:rPr lang="en-GB" dirty="0"/>
                  <a:t>Multiply out brackets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/>
                  <a:t>0</a:t>
                </a:r>
                <a:r>
                  <a:rPr lang="en-GB" sz="1800" b="0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Apply AND law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/>
                  <a:t>0</a:t>
                </a:r>
                <a:r>
                  <a:rPr lang="en-GB" sz="1800" b="0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		Apply AND law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1800" b="0" i="1" u="sng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	Apply  law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751D8E-0056-4D23-B974-6ED710C36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3952" y="2630633"/>
                <a:ext cx="4922520" cy="2865015"/>
              </a:xfrm>
              <a:prstGeom prst="rect">
                <a:avLst/>
              </a:prstGeom>
              <a:blipFill>
                <a:blip r:embed="rId4"/>
                <a:stretch>
                  <a:fillRect l="-990" r="-6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271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CA508-B0E6-4642-A662-942900F2A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Worked Example 2: Simplify the following Boolean expression: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7BAF7E-CC2C-448F-8D13-E6657A8C3C8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).(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                      Expand the brackets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+0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			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     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(1+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    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(1+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.1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       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7BAF7E-CC2C-448F-8D13-E6657A8C3C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2" t="-4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223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35304-D74F-4E3A-9115-BF0D63F4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Worked example 3: Simplify the following Boolean expression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1B7BD1-0470-4795-AB02-192EEBB5FCD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acc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.(1</m:t>
                          </m:r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acc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b="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.1 </m:t>
                          </m:r>
                        </m:e>
                      </m:acc>
                    </m:oMath>
                  </m:oMathPara>
                </a14:m>
                <a:endParaRPr lang="en-GB" b="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21B7BD1-0470-4795-AB02-192EEBB5FC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326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A6B8-91FB-41A2-B056-2684489B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443"/>
            <a:ext cx="10515600" cy="393321"/>
          </a:xfrm>
        </p:spPr>
        <p:txBody>
          <a:bodyPr>
            <a:noAutofit/>
          </a:bodyPr>
          <a:lstStyle/>
          <a:p>
            <a:r>
              <a:rPr lang="en-GB" sz="2400" dirty="0"/>
              <a:t>Exercise Simplify the following Boolean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0823" y="1479116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                             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                             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b="0" dirty="0"/>
                  <a:t>			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b="0" dirty="0"/>
                  <a:t>	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0823" y="1479116"/>
                <a:ext cx="10515600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7671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A6B8-91FB-41A2-B056-2684489B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6443"/>
            <a:ext cx="10515600" cy="393321"/>
          </a:xfrm>
        </p:spPr>
        <p:txBody>
          <a:bodyPr>
            <a:noAutofit/>
          </a:bodyPr>
          <a:lstStyle/>
          <a:p>
            <a:r>
              <a:rPr lang="en-GB" sz="2800" dirty="0"/>
              <a:t>Exercise Simplify the following Boolean expressions: Answers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0823" y="1479116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                             1</m:t>
                    </m:r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                              1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b="0" dirty="0"/>
                  <a:t>			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b="0" dirty="0"/>
                  <a:t>	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b="0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0823" y="1479116"/>
                <a:ext cx="10515600" cy="43513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7446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A6B8-91FB-41A2-B056-2684489B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Simplify the following Boolean expressions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.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53004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A6B8-91FB-41A2-B056-2684489B3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396"/>
            <a:ext cx="10515600" cy="276827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Simplify the following Boolean expressions: Answers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50799"/>
                <a:ext cx="10515600" cy="4351338"/>
              </a:xfrm>
            </p:spPr>
            <p:txBody>
              <a:bodyPr>
                <a:normAutofit lnSpcReduction="10000"/>
              </a:bodyPr>
              <a:lstStyle/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                    		1</a:t>
                </a:r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 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GB" dirty="0"/>
                  <a:t>		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b="0" dirty="0"/>
                  <a:t>			</a:t>
                </a:r>
                <a:r>
                  <a:rPr lang="en-GB" dirty="0"/>
                  <a:t> 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b="0" dirty="0"/>
                  <a:t>	</a:t>
                </a:r>
                <a:r>
                  <a:rPr lang="en-GB" dirty="0"/>
                  <a:t> 	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.(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GB" dirty="0"/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r>
                  <a:rPr lang="en-GB" dirty="0"/>
                  <a:t>.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GB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̅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GB" dirty="0"/>
                  <a:t>		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                   1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b="0" dirty="0"/>
              </a:p>
              <a:p>
                <a:pPr marL="514350" indent="-514350"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D727868-E835-4371-9C95-DB7D237546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50799"/>
                <a:ext cx="10515600" cy="4351338"/>
              </a:xfrm>
              <a:blipFill>
                <a:blip r:embed="rId2"/>
                <a:stretch>
                  <a:fillRect t="-35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55829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279C3-0082-49F7-A1B9-89A27636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Plenary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2B53-4838-4662-B63E-E6A9AD530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681" y="79058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0962E3-FAD1-48CE-9B9E-CFAA1D30E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6202" y="2318453"/>
            <a:ext cx="8364835" cy="4117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7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64984-A58F-46F1-9629-01B32DDC1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Revision: Factorise the following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EACE7-3DFD-4FD5-A866-1A6D12D4B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x + 2x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2x + 4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3x + 6xy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A+AB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A+A+AB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96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64984-A58F-46F1-9629-01B32DDC1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96887"/>
          </a:xfrm>
        </p:spPr>
        <p:txBody>
          <a:bodyPr>
            <a:normAutofit fontScale="90000"/>
          </a:bodyPr>
          <a:lstStyle/>
          <a:p>
            <a:r>
              <a:rPr lang="en-GB" dirty="0"/>
              <a:t>Revision: Factorise the following expressions (answers)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EACE7-3DFD-4FD5-A866-1A6D12D4B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x + 2x      x(1+2)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2x + 4     2(x + 2)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3x + 6xy   3x(1+2y)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A+AB   A(1+B)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A+A+AB  A(1+1+B)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317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Boolean Algebra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C5B7EF9-1A11-4638-B4A6-7F17EBE097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279C3-0082-49F7-A1B9-89A27636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72B53-4838-4662-B63E-E6A9AD530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945" y="118073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Know a range of Boolean identities to simplify Boolean expressions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Apply the Boolean Laws to simplify Boolean expressions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28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030786-820D-B19D-6E6B-F140D9E60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12" y="1308659"/>
            <a:ext cx="11355976" cy="493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229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835C8-710B-4453-9AE0-FA62672D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Boolean Identities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87E6D4-719C-4DB5-BCA3-FD8C24DE11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08672" y="856679"/>
                <a:ext cx="3429000" cy="5678873"/>
              </a:xfrm>
              <a:solidFill>
                <a:schemeClr val="bg1"/>
              </a:solidFill>
            </p:spPr>
            <p:txBody>
              <a:bodyPr numCol="2">
                <a:normAutofit fontScale="25000" lnSpcReduction="20000"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5600" b="1" dirty="0"/>
                  <a:t>Commutative Law: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5600" b="1" dirty="0"/>
                  <a:t>Inverse Law</a:t>
                </a:r>
                <a:endParaRPr lang="en-GB" sz="5600" b="1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5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lang="en-GB" sz="5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56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</m:acc>
                      <m:r>
                        <a:rPr lang="en-US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5600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5600" b="1" dirty="0">
                    <a:solidFill>
                      <a:schemeClr val="tx1"/>
                    </a:solidFill>
                  </a:rPr>
                  <a:t>AND Law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lang="en-GB" sz="5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5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0. 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56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5600" b="1" dirty="0">
                    <a:solidFill>
                      <a:schemeClr val="tx1"/>
                    </a:solidFill>
                  </a:rPr>
                  <a:t>OR Law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1+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5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0+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56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GB" sz="5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56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n-GB" sz="56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=1</m:t>
                      </m:r>
                    </m:oMath>
                  </m:oMathPara>
                </a14:m>
                <a:endParaRPr lang="en-GB" sz="5600" dirty="0"/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87E6D4-719C-4DB5-BCA3-FD8C24DE11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08672" y="856679"/>
                <a:ext cx="3429000" cy="5678873"/>
              </a:xfrm>
              <a:blipFill>
                <a:blip r:embed="rId2"/>
                <a:stretch>
                  <a:fillRect l="-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AEB0BA-8EE6-44B4-A8D9-E9AD4CDD0028}"/>
                  </a:ext>
                </a:extLst>
              </p:cNvPr>
              <p:cNvSpPr txBox="1"/>
              <p:nvPr/>
            </p:nvSpPr>
            <p:spPr>
              <a:xfrm>
                <a:off x="4654297" y="904807"/>
                <a:ext cx="4416551" cy="33886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lnSpc>
                    <a:spcPct val="170000"/>
                  </a:lnSpc>
                  <a:buNone/>
                </a:pPr>
                <a:r>
                  <a:rPr lang="en-GB" sz="1400" b="1" dirty="0"/>
                  <a:t>Associative Law</a:t>
                </a:r>
                <a:endParaRPr lang="en-GB" sz="1400" b="1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.(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GB" sz="1400" b="1" dirty="0"/>
                  <a:t>Distributive Law</a:t>
                </a:r>
                <a:endParaRPr lang="en-GB" sz="1400" b="1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>
                  <a:lnSpc>
                    <a:spcPct val="170000"/>
                  </a:lnSpc>
                </a:pPr>
                <a:r>
                  <a:rPr lang="en-GB" sz="1400" b="1" dirty="0"/>
                  <a:t>Other Identities</a:t>
                </a:r>
                <a:endParaRPr lang="en-GB" sz="1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17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0AEB0BA-8EE6-44B4-A8D9-E9AD4CDD0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97" y="904807"/>
                <a:ext cx="4416551" cy="3388620"/>
              </a:xfrm>
              <a:prstGeom prst="rect">
                <a:avLst/>
              </a:prstGeom>
              <a:blipFill>
                <a:blip r:embed="rId3"/>
                <a:stretch>
                  <a:fillRect l="-4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5706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Commutative Law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472649" y="1809957"/>
                <a:ext cx="3192118" cy="2054907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US" b="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72649" y="1809957"/>
                <a:ext cx="3192118" cy="205490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060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6741</TotalTime>
  <Words>1511</Words>
  <Application>Microsoft Office PowerPoint</Application>
  <PresentationFormat>Widescreen</PresentationFormat>
  <Paragraphs>374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Courier New</vt:lpstr>
      <vt:lpstr>gg sans</vt:lpstr>
      <vt:lpstr>Times New Roman</vt:lpstr>
      <vt:lpstr>Wingdings</vt:lpstr>
      <vt:lpstr>1_Office Theme</vt:lpstr>
      <vt:lpstr>Revision: Expand the following brackets</vt:lpstr>
      <vt:lpstr>Revision: Expand the following brackets (answers)</vt:lpstr>
      <vt:lpstr>Revision: Factorise the following expressions</vt:lpstr>
      <vt:lpstr>Revision: Factorise the following expressions (answers)</vt:lpstr>
      <vt:lpstr>Boolean Algebra</vt:lpstr>
      <vt:lpstr>Learning objectives</vt:lpstr>
      <vt:lpstr>PowerPoint Presentation</vt:lpstr>
      <vt:lpstr>Boolean Identities</vt:lpstr>
      <vt:lpstr>Commutative Law</vt:lpstr>
      <vt:lpstr>Inverse Law</vt:lpstr>
      <vt:lpstr>AND Law</vt:lpstr>
      <vt:lpstr>AND Law</vt:lpstr>
      <vt:lpstr>OR Law</vt:lpstr>
      <vt:lpstr>OR Law</vt:lpstr>
      <vt:lpstr>Associative Law</vt:lpstr>
      <vt:lpstr>Distributive Law</vt:lpstr>
      <vt:lpstr>More Boolean Identities</vt:lpstr>
      <vt:lpstr>Order of Operation for Boolean Algebra</vt:lpstr>
      <vt:lpstr>PowerPoint Presentation</vt:lpstr>
      <vt:lpstr>Worked Example 1 - Simplify the Boolean expression A ̅(A+A.B)+B  </vt:lpstr>
      <vt:lpstr>Worked Example 2: Simplify the following Boolean expression:</vt:lpstr>
      <vt:lpstr>Worked example 3: Simplify the following Boolean expression</vt:lpstr>
      <vt:lpstr>Exercise Simplify the following Boolean expressions</vt:lpstr>
      <vt:lpstr>Exercise Simplify the following Boolean expressions: Answers</vt:lpstr>
      <vt:lpstr>Simplify the following Boolean expressions</vt:lpstr>
      <vt:lpstr>Simplify the following Boolean expressions: Answers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96</cp:revision>
  <cp:lastPrinted>2016-09-16T11:32:46Z</cp:lastPrinted>
  <dcterms:created xsi:type="dcterms:W3CDTF">2016-09-09T07:37:57Z</dcterms:created>
  <dcterms:modified xsi:type="dcterms:W3CDTF">2025-03-26T08:38:18Z</dcterms:modified>
</cp:coreProperties>
</file>