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ppt/diagrams/data12.xml" ContentType="application/vnd.openxmlformats-officedocument.drawingml.diagramData+xml"/>
  <Override PartName="/ppt/diagrams/layout110.xml" ContentType="application/vnd.openxmlformats-officedocument.drawingml.diagramLayout+xml"/>
  <Override PartName="/ppt/diagrams/quickStyle110.xml" ContentType="application/vnd.openxmlformats-officedocument.drawingml.diagramStyle+xml"/>
  <Override PartName="/ppt/diagrams/colors110.xml" ContentType="application/vnd.openxmlformats-officedocument.drawingml.diagramColor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305" r:id="rId2"/>
    <p:sldId id="307" r:id="rId3"/>
    <p:sldId id="308" r:id="rId4"/>
    <p:sldId id="298" r:id="rId5"/>
    <p:sldId id="297" r:id="rId6"/>
    <p:sldId id="299" r:id="rId7"/>
    <p:sldId id="300" r:id="rId8"/>
    <p:sldId id="309" r:id="rId9"/>
    <p:sldId id="306" r:id="rId10"/>
    <p:sldId id="302" r:id="rId11"/>
    <p:sldId id="301" r:id="rId12"/>
    <p:sldId id="303" r:id="rId13"/>
    <p:sldId id="271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0EBA6C2-32C7-4D1A-8F69-95D6CECF495C}" v="88" dt="2022-08-24T19:57:17.14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MasterView">
  <p:normalViewPr horzBarState="maximized">
    <p:restoredLeft sz="19982" autoAdjust="0"/>
    <p:restoredTop sz="94660"/>
  </p:normalViewPr>
  <p:slideViewPr>
    <p:cSldViewPr snapToGrid="0">
      <p:cViewPr varScale="1">
        <p:scale>
          <a:sx n="60" d="100"/>
          <a:sy n="60" d="100"/>
        </p:scale>
        <p:origin x="42" y="8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20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William Grey" userId="37b73424-c081-4fc2-b1af-363f4f3fd4f3" providerId="ADAL" clId="{7D50C8C9-509E-4A38-ADF5-D6F0D7854F0F}"/>
    <pc:docChg chg="undo custSel addSld delSld modSld sldOrd">
      <pc:chgData name="William Grey" userId="37b73424-c081-4fc2-b1af-363f4f3fd4f3" providerId="ADAL" clId="{7D50C8C9-509E-4A38-ADF5-D6F0D7854F0F}" dt="2021-03-15T11:01:23.489" v="110" actId="20577"/>
      <pc:docMkLst>
        <pc:docMk/>
      </pc:docMkLst>
      <pc:sldChg chg="addSp delSp modSp mod">
        <pc:chgData name="William Grey" userId="37b73424-c081-4fc2-b1af-363f4f3fd4f3" providerId="ADAL" clId="{7D50C8C9-509E-4A38-ADF5-D6F0D7854F0F}" dt="2021-03-15T10:57:24.017" v="71" actId="1076"/>
        <pc:sldMkLst>
          <pc:docMk/>
          <pc:sldMk cId="3590982799" sldId="297"/>
        </pc:sldMkLst>
        <pc:spChg chg="add mod">
          <ac:chgData name="William Grey" userId="37b73424-c081-4fc2-b1af-363f4f3fd4f3" providerId="ADAL" clId="{7D50C8C9-509E-4A38-ADF5-D6F0D7854F0F}" dt="2021-03-15T10:57:24.017" v="71" actId="1076"/>
          <ac:spMkLst>
            <pc:docMk/>
            <pc:sldMk cId="3590982799" sldId="297"/>
            <ac:spMk id="5" creationId="{090FB258-A4A9-49C4-ADB7-C199257B420B}"/>
          </ac:spMkLst>
        </pc:spChg>
        <pc:spChg chg="add del mod">
          <ac:chgData name="William Grey" userId="37b73424-c081-4fc2-b1af-363f4f3fd4f3" providerId="ADAL" clId="{7D50C8C9-509E-4A38-ADF5-D6F0D7854F0F}" dt="2021-03-15T10:57:21.366" v="70" actId="478"/>
          <ac:spMkLst>
            <pc:docMk/>
            <pc:sldMk cId="3590982799" sldId="297"/>
            <ac:spMk id="6" creationId="{4B685023-4908-46B0-97F9-6E8D0613B3B1}"/>
          </ac:spMkLst>
        </pc:spChg>
        <pc:spChg chg="del">
          <ac:chgData name="William Grey" userId="37b73424-c081-4fc2-b1af-363f4f3fd4f3" providerId="ADAL" clId="{7D50C8C9-509E-4A38-ADF5-D6F0D7854F0F}" dt="2021-03-15T10:57:17.845" v="68" actId="478"/>
          <ac:spMkLst>
            <pc:docMk/>
            <pc:sldMk cId="3590982799" sldId="297"/>
            <ac:spMk id="26" creationId="{034298A3-4EC1-4322-8EB9-9695A408EA94}"/>
          </ac:spMkLst>
        </pc:spChg>
      </pc:sldChg>
      <pc:sldChg chg="addSp delSp modSp mod ord">
        <pc:chgData name="William Grey" userId="37b73424-c081-4fc2-b1af-363f4f3fd4f3" providerId="ADAL" clId="{7D50C8C9-509E-4A38-ADF5-D6F0D7854F0F}" dt="2021-03-15T10:58:12.413" v="82" actId="478"/>
        <pc:sldMkLst>
          <pc:docMk/>
          <pc:sldMk cId="177761813" sldId="298"/>
        </pc:sldMkLst>
        <pc:spChg chg="add mod">
          <ac:chgData name="William Grey" userId="37b73424-c081-4fc2-b1af-363f4f3fd4f3" providerId="ADAL" clId="{7D50C8C9-509E-4A38-ADF5-D6F0D7854F0F}" dt="2021-03-15T10:58:05.553" v="80" actId="20577"/>
          <ac:spMkLst>
            <pc:docMk/>
            <pc:sldMk cId="177761813" sldId="298"/>
            <ac:spMk id="5" creationId="{98007BC7-8C66-4416-BF23-4130FF354E0E}"/>
          </ac:spMkLst>
        </pc:spChg>
        <pc:spChg chg="add del mod">
          <ac:chgData name="William Grey" userId="37b73424-c081-4fc2-b1af-363f4f3fd4f3" providerId="ADAL" clId="{7D50C8C9-509E-4A38-ADF5-D6F0D7854F0F}" dt="2021-03-15T10:58:12.413" v="82" actId="478"/>
          <ac:spMkLst>
            <pc:docMk/>
            <pc:sldMk cId="177761813" sldId="298"/>
            <ac:spMk id="6" creationId="{174FD8F1-26D9-4159-9385-BAB1F32D6BA1}"/>
          </ac:spMkLst>
        </pc:spChg>
        <pc:spChg chg="del">
          <ac:chgData name="William Grey" userId="37b73424-c081-4fc2-b1af-363f4f3fd4f3" providerId="ADAL" clId="{7D50C8C9-509E-4A38-ADF5-D6F0D7854F0F}" dt="2021-03-15T10:58:09.793" v="81" actId="478"/>
          <ac:spMkLst>
            <pc:docMk/>
            <pc:sldMk cId="177761813" sldId="298"/>
            <ac:spMk id="26" creationId="{034298A3-4EC1-4322-8EB9-9695A408EA94}"/>
          </ac:spMkLst>
        </pc:spChg>
        <pc:graphicFrameChg chg="mod">
          <ac:chgData name="William Grey" userId="37b73424-c081-4fc2-b1af-363f4f3fd4f3" providerId="ADAL" clId="{7D50C8C9-509E-4A38-ADF5-D6F0D7854F0F}" dt="2021-03-15T10:56:51.141" v="56" actId="1076"/>
          <ac:graphicFrameMkLst>
            <pc:docMk/>
            <pc:sldMk cId="177761813" sldId="298"/>
            <ac:graphicFrameMk id="4" creationId="{3B069E90-A34B-49C8-B407-E7259ECD4383}"/>
          </ac:graphicFrameMkLst>
        </pc:graphicFrameChg>
      </pc:sldChg>
      <pc:sldChg chg="addSp delSp modSp mod">
        <pc:chgData name="William Grey" userId="37b73424-c081-4fc2-b1af-363f4f3fd4f3" providerId="ADAL" clId="{7D50C8C9-509E-4A38-ADF5-D6F0D7854F0F}" dt="2021-03-15T10:59:15.162" v="91" actId="20577"/>
        <pc:sldMkLst>
          <pc:docMk/>
          <pc:sldMk cId="239725279" sldId="299"/>
        </pc:sldMkLst>
        <pc:spChg chg="add mod">
          <ac:chgData name="William Grey" userId="37b73424-c081-4fc2-b1af-363f4f3fd4f3" providerId="ADAL" clId="{7D50C8C9-509E-4A38-ADF5-D6F0D7854F0F}" dt="2021-03-15T10:59:15.162" v="91" actId="20577"/>
          <ac:spMkLst>
            <pc:docMk/>
            <pc:sldMk cId="239725279" sldId="299"/>
            <ac:spMk id="5" creationId="{0AC4205A-73C3-4C6F-8AFF-15E89F24BC0F}"/>
          </ac:spMkLst>
        </pc:spChg>
        <pc:spChg chg="add del mod">
          <ac:chgData name="William Grey" userId="37b73424-c081-4fc2-b1af-363f4f3fd4f3" providerId="ADAL" clId="{7D50C8C9-509E-4A38-ADF5-D6F0D7854F0F}" dt="2021-03-15T10:59:13.677" v="90" actId="478"/>
          <ac:spMkLst>
            <pc:docMk/>
            <pc:sldMk cId="239725279" sldId="299"/>
            <ac:spMk id="6" creationId="{0CB02336-D380-4146-98B6-AC80B174F1D0}"/>
          </ac:spMkLst>
        </pc:spChg>
        <pc:spChg chg="del mod">
          <ac:chgData name="William Grey" userId="37b73424-c081-4fc2-b1af-363f4f3fd4f3" providerId="ADAL" clId="{7D50C8C9-509E-4A38-ADF5-D6F0D7854F0F}" dt="2021-03-15T10:59:11.290" v="89" actId="478"/>
          <ac:spMkLst>
            <pc:docMk/>
            <pc:sldMk cId="239725279" sldId="299"/>
            <ac:spMk id="26" creationId="{034298A3-4EC1-4322-8EB9-9695A408EA94}"/>
          </ac:spMkLst>
        </pc:spChg>
      </pc:sldChg>
      <pc:sldChg chg="addSp delSp modSp mod ord">
        <pc:chgData name="William Grey" userId="37b73424-c081-4fc2-b1af-363f4f3fd4f3" providerId="ADAL" clId="{7D50C8C9-509E-4A38-ADF5-D6F0D7854F0F}" dt="2021-03-15T11:00:22.608" v="102" actId="1076"/>
        <pc:sldMkLst>
          <pc:docMk/>
          <pc:sldMk cId="3275591253" sldId="300"/>
        </pc:sldMkLst>
        <pc:spChg chg="add mod">
          <ac:chgData name="William Grey" userId="37b73424-c081-4fc2-b1af-363f4f3fd4f3" providerId="ADAL" clId="{7D50C8C9-509E-4A38-ADF5-D6F0D7854F0F}" dt="2021-03-15T11:00:22.608" v="102" actId="1076"/>
          <ac:spMkLst>
            <pc:docMk/>
            <pc:sldMk cId="3275591253" sldId="300"/>
            <ac:spMk id="3" creationId="{E52C7887-5021-4F42-AD82-024709393F1C}"/>
          </ac:spMkLst>
        </pc:spChg>
        <pc:spChg chg="add del mod">
          <ac:chgData name="William Grey" userId="37b73424-c081-4fc2-b1af-363f4f3fd4f3" providerId="ADAL" clId="{7D50C8C9-509E-4A38-ADF5-D6F0D7854F0F}" dt="2021-03-15T11:00:10.020" v="97" actId="478"/>
          <ac:spMkLst>
            <pc:docMk/>
            <pc:sldMk cId="3275591253" sldId="300"/>
            <ac:spMk id="6" creationId="{643F990A-C16C-4A57-A884-57354B173A57}"/>
          </ac:spMkLst>
        </pc:spChg>
        <pc:spChg chg="del mod">
          <ac:chgData name="William Grey" userId="37b73424-c081-4fc2-b1af-363f4f3fd4f3" providerId="ADAL" clId="{7D50C8C9-509E-4A38-ADF5-D6F0D7854F0F}" dt="2021-03-15T11:00:05.633" v="96" actId="478"/>
          <ac:spMkLst>
            <pc:docMk/>
            <pc:sldMk cId="3275591253" sldId="300"/>
            <ac:spMk id="26" creationId="{034298A3-4EC1-4322-8EB9-9695A408EA94}"/>
          </ac:spMkLst>
        </pc:spChg>
      </pc:sldChg>
      <pc:sldChg chg="del">
        <pc:chgData name="William Grey" userId="37b73424-c081-4fc2-b1af-363f4f3fd4f3" providerId="ADAL" clId="{7D50C8C9-509E-4A38-ADF5-D6F0D7854F0F}" dt="2021-03-15T11:00:38.877" v="104" actId="47"/>
        <pc:sldMkLst>
          <pc:docMk/>
          <pc:sldMk cId="3249940345" sldId="304"/>
        </pc:sldMkLst>
      </pc:sldChg>
      <pc:sldChg chg="del">
        <pc:chgData name="William Grey" userId="37b73424-c081-4fc2-b1af-363f4f3fd4f3" providerId="ADAL" clId="{7D50C8C9-509E-4A38-ADF5-D6F0D7854F0F}" dt="2021-03-15T11:00:32.921" v="103" actId="47"/>
        <pc:sldMkLst>
          <pc:docMk/>
          <pc:sldMk cId="1037023347" sldId="305"/>
        </pc:sldMkLst>
      </pc:sldChg>
      <pc:sldChg chg="ord">
        <pc:chgData name="William Grey" userId="37b73424-c081-4fc2-b1af-363f4f3fd4f3" providerId="ADAL" clId="{7D50C8C9-509E-4A38-ADF5-D6F0D7854F0F}" dt="2021-03-15T10:37:55.488" v="36"/>
        <pc:sldMkLst>
          <pc:docMk/>
          <pc:sldMk cId="3180449027" sldId="306"/>
        </pc:sldMkLst>
      </pc:sldChg>
      <pc:sldChg chg="modSp add mod">
        <pc:chgData name="William Grey" userId="37b73424-c081-4fc2-b1af-363f4f3fd4f3" providerId="ADAL" clId="{7D50C8C9-509E-4A38-ADF5-D6F0D7854F0F}" dt="2021-03-15T10:55:48.442" v="50" actId="20577"/>
        <pc:sldMkLst>
          <pc:docMk/>
          <pc:sldMk cId="2235355267" sldId="307"/>
        </pc:sldMkLst>
        <pc:spChg chg="mod">
          <ac:chgData name="William Grey" userId="37b73424-c081-4fc2-b1af-363f4f3fd4f3" providerId="ADAL" clId="{7D50C8C9-509E-4A38-ADF5-D6F0D7854F0F}" dt="2021-03-15T10:55:48.442" v="50" actId="20577"/>
          <ac:spMkLst>
            <pc:docMk/>
            <pc:sldMk cId="2235355267" sldId="307"/>
            <ac:spMk id="26" creationId="{034298A3-4EC1-4322-8EB9-9695A408EA94}"/>
          </ac:spMkLst>
        </pc:spChg>
      </pc:sldChg>
      <pc:sldChg chg="modSp add">
        <pc:chgData name="William Grey" userId="37b73424-c081-4fc2-b1af-363f4f3fd4f3" providerId="ADAL" clId="{7D50C8C9-509E-4A38-ADF5-D6F0D7854F0F}" dt="2021-03-15T10:56:40.457" v="55" actId="20577"/>
        <pc:sldMkLst>
          <pc:docMk/>
          <pc:sldMk cId="207536454" sldId="308"/>
        </pc:sldMkLst>
        <pc:spChg chg="mod">
          <ac:chgData name="William Grey" userId="37b73424-c081-4fc2-b1af-363f4f3fd4f3" providerId="ADAL" clId="{7D50C8C9-509E-4A38-ADF5-D6F0D7854F0F}" dt="2021-03-15T10:56:40.457" v="55" actId="20577"/>
          <ac:spMkLst>
            <pc:docMk/>
            <pc:sldMk cId="207536454" sldId="308"/>
            <ac:spMk id="26" creationId="{034298A3-4EC1-4322-8EB9-9695A408EA94}"/>
          </ac:spMkLst>
        </pc:spChg>
      </pc:sldChg>
      <pc:sldChg chg="modSp add">
        <pc:chgData name="William Grey" userId="37b73424-c081-4fc2-b1af-363f4f3fd4f3" providerId="ADAL" clId="{7D50C8C9-509E-4A38-ADF5-D6F0D7854F0F}" dt="2021-03-15T11:01:23.489" v="110" actId="20577"/>
        <pc:sldMkLst>
          <pc:docMk/>
          <pc:sldMk cId="2001960011" sldId="309"/>
        </pc:sldMkLst>
        <pc:spChg chg="mod">
          <ac:chgData name="William Grey" userId="37b73424-c081-4fc2-b1af-363f4f3fd4f3" providerId="ADAL" clId="{7D50C8C9-509E-4A38-ADF5-D6F0D7854F0F}" dt="2021-03-15T11:01:23.489" v="110" actId="20577"/>
          <ac:spMkLst>
            <pc:docMk/>
            <pc:sldMk cId="2001960011" sldId="309"/>
            <ac:spMk id="3" creationId="{E52C7887-5021-4F42-AD82-024709393F1C}"/>
          </ac:spMkLst>
        </pc:spChg>
      </pc:sldChg>
    </pc:docChg>
  </pc:docChgLst>
  <pc:docChgLst>
    <pc:chgData name="William Grey" userId="37b73424-c081-4fc2-b1af-363f4f3fd4f3" providerId="ADAL" clId="{D6248700-5281-4989-B94A-6DF6CAF3F5B6}"/>
    <pc:docChg chg="addSld modSld">
      <pc:chgData name="William Grey" userId="37b73424-c081-4fc2-b1af-363f4f3fd4f3" providerId="ADAL" clId="{D6248700-5281-4989-B94A-6DF6CAF3F5B6}" dt="2022-06-14T12:34:35.302" v="35" actId="20577"/>
      <pc:docMkLst>
        <pc:docMk/>
      </pc:docMkLst>
      <pc:sldChg chg="modSp mod">
        <pc:chgData name="William Grey" userId="37b73424-c081-4fc2-b1af-363f4f3fd4f3" providerId="ADAL" clId="{D6248700-5281-4989-B94A-6DF6CAF3F5B6}" dt="2022-06-14T12:34:35.302" v="35" actId="20577"/>
        <pc:sldMkLst>
          <pc:docMk/>
          <pc:sldMk cId="730207865" sldId="271"/>
        </pc:sldMkLst>
        <pc:spChg chg="mod">
          <ac:chgData name="William Grey" userId="37b73424-c081-4fc2-b1af-363f4f3fd4f3" providerId="ADAL" clId="{D6248700-5281-4989-B94A-6DF6CAF3F5B6}" dt="2022-06-14T12:34:35.302" v="35" actId="20577"/>
          <ac:spMkLst>
            <pc:docMk/>
            <pc:sldMk cId="730207865" sldId="271"/>
            <ac:spMk id="3" creationId="{1A7159A5-BBC1-47B3-ACCB-D354696F9263}"/>
          </ac:spMkLst>
        </pc:spChg>
      </pc:sldChg>
      <pc:sldChg chg="modSp">
        <pc:chgData name="William Grey" userId="37b73424-c081-4fc2-b1af-363f4f3fd4f3" providerId="ADAL" clId="{D6248700-5281-4989-B94A-6DF6CAF3F5B6}" dt="2022-06-14T12:31:44.475" v="24" actId="20577"/>
        <pc:sldMkLst>
          <pc:docMk/>
          <pc:sldMk cId="3180449027" sldId="306"/>
        </pc:sldMkLst>
        <pc:graphicFrameChg chg="mod">
          <ac:chgData name="William Grey" userId="37b73424-c081-4fc2-b1af-363f4f3fd4f3" providerId="ADAL" clId="{D6248700-5281-4989-B94A-6DF6CAF3F5B6}" dt="2022-06-14T12:31:44.475" v="24" actId="20577"/>
          <ac:graphicFrameMkLst>
            <pc:docMk/>
            <pc:sldMk cId="3180449027" sldId="306"/>
            <ac:graphicFrameMk id="4" creationId="{3B069E90-A34B-49C8-B407-E7259ECD4383}"/>
          </ac:graphicFrameMkLst>
        </pc:graphicFrameChg>
      </pc:sldChg>
      <pc:sldChg chg="add">
        <pc:chgData name="William Grey" userId="37b73424-c081-4fc2-b1af-363f4f3fd4f3" providerId="ADAL" clId="{D6248700-5281-4989-B94A-6DF6CAF3F5B6}" dt="2022-06-14T12:26:55.337" v="0"/>
        <pc:sldMkLst>
          <pc:docMk/>
          <pc:sldMk cId="569295448" sldId="310"/>
        </pc:sldMkLst>
      </pc:sldChg>
    </pc:docChg>
  </pc:docChgLst>
  <pc:docChgLst>
    <pc:chgData name="William Grey" userId="37b73424-c081-4fc2-b1af-363f4f3fd4f3" providerId="ADAL" clId="{55152B9D-EF48-4D25-B01E-33CDD4BB5855}"/>
    <pc:docChg chg="delSld modSld">
      <pc:chgData name="William Grey" userId="37b73424-c081-4fc2-b1af-363f4f3fd4f3" providerId="ADAL" clId="{55152B9D-EF48-4D25-B01E-33CDD4BB5855}" dt="2021-03-14T21:53:56.668" v="22" actId="1076"/>
      <pc:docMkLst>
        <pc:docMk/>
      </pc:docMkLst>
      <pc:sldChg chg="del">
        <pc:chgData name="William Grey" userId="37b73424-c081-4fc2-b1af-363f4f3fd4f3" providerId="ADAL" clId="{55152B9D-EF48-4D25-B01E-33CDD4BB5855}" dt="2021-03-14T21:52:20.161" v="0" actId="47"/>
        <pc:sldMkLst>
          <pc:docMk/>
          <pc:sldMk cId="4014492051" sldId="289"/>
        </pc:sldMkLst>
      </pc:sldChg>
      <pc:sldChg chg="del">
        <pc:chgData name="William Grey" userId="37b73424-c081-4fc2-b1af-363f4f3fd4f3" providerId="ADAL" clId="{55152B9D-EF48-4D25-B01E-33CDD4BB5855}" dt="2021-03-14T21:52:20.805" v="2" actId="47"/>
        <pc:sldMkLst>
          <pc:docMk/>
          <pc:sldMk cId="4212099932" sldId="291"/>
        </pc:sldMkLst>
      </pc:sldChg>
      <pc:sldChg chg="del">
        <pc:chgData name="William Grey" userId="37b73424-c081-4fc2-b1af-363f4f3fd4f3" providerId="ADAL" clId="{55152B9D-EF48-4D25-B01E-33CDD4BB5855}" dt="2021-03-14T21:52:20.555" v="1" actId="47"/>
        <pc:sldMkLst>
          <pc:docMk/>
          <pc:sldMk cId="587725074" sldId="292"/>
        </pc:sldMkLst>
      </pc:sldChg>
      <pc:sldChg chg="del">
        <pc:chgData name="William Grey" userId="37b73424-c081-4fc2-b1af-363f4f3fd4f3" providerId="ADAL" clId="{55152B9D-EF48-4D25-B01E-33CDD4BB5855}" dt="2021-03-14T21:52:21.237" v="4" actId="47"/>
        <pc:sldMkLst>
          <pc:docMk/>
          <pc:sldMk cId="598516290" sldId="293"/>
        </pc:sldMkLst>
      </pc:sldChg>
      <pc:sldChg chg="modSp mod">
        <pc:chgData name="William Grey" userId="37b73424-c081-4fc2-b1af-363f4f3fd4f3" providerId="ADAL" clId="{55152B9D-EF48-4D25-B01E-33CDD4BB5855}" dt="2021-03-14T21:52:31.385" v="13" actId="1076"/>
        <pc:sldMkLst>
          <pc:docMk/>
          <pc:sldMk cId="3590982799" sldId="297"/>
        </pc:sldMkLst>
        <pc:graphicFrameChg chg="mod">
          <ac:chgData name="William Grey" userId="37b73424-c081-4fc2-b1af-363f4f3fd4f3" providerId="ADAL" clId="{55152B9D-EF48-4D25-B01E-33CDD4BB5855}" dt="2021-03-14T21:52:31.385" v="13" actId="1076"/>
          <ac:graphicFrameMkLst>
            <pc:docMk/>
            <pc:sldMk cId="3590982799" sldId="297"/>
            <ac:graphicFrameMk id="4" creationId="{3B069E90-A34B-49C8-B407-E7259ECD4383}"/>
          </ac:graphicFrameMkLst>
        </pc:graphicFrameChg>
      </pc:sldChg>
      <pc:sldChg chg="modSp mod">
        <pc:chgData name="William Grey" userId="37b73424-c081-4fc2-b1af-363f4f3fd4f3" providerId="ADAL" clId="{55152B9D-EF48-4D25-B01E-33CDD4BB5855}" dt="2021-03-14T21:52:43.227" v="14" actId="1076"/>
        <pc:sldMkLst>
          <pc:docMk/>
          <pc:sldMk cId="239725279" sldId="299"/>
        </pc:sldMkLst>
        <pc:graphicFrameChg chg="mod">
          <ac:chgData name="William Grey" userId="37b73424-c081-4fc2-b1af-363f4f3fd4f3" providerId="ADAL" clId="{55152B9D-EF48-4D25-B01E-33CDD4BB5855}" dt="2021-03-14T21:52:43.227" v="14" actId="1076"/>
          <ac:graphicFrameMkLst>
            <pc:docMk/>
            <pc:sldMk cId="239725279" sldId="299"/>
            <ac:graphicFrameMk id="4" creationId="{3B069E90-A34B-49C8-B407-E7259ECD4383}"/>
          </ac:graphicFrameMkLst>
        </pc:graphicFrameChg>
      </pc:sldChg>
      <pc:sldChg chg="modSp mod">
        <pc:chgData name="William Grey" userId="37b73424-c081-4fc2-b1af-363f4f3fd4f3" providerId="ADAL" clId="{55152B9D-EF48-4D25-B01E-33CDD4BB5855}" dt="2021-03-14T21:52:49.414" v="15" actId="1076"/>
        <pc:sldMkLst>
          <pc:docMk/>
          <pc:sldMk cId="3275591253" sldId="300"/>
        </pc:sldMkLst>
        <pc:graphicFrameChg chg="mod">
          <ac:chgData name="William Grey" userId="37b73424-c081-4fc2-b1af-363f4f3fd4f3" providerId="ADAL" clId="{55152B9D-EF48-4D25-B01E-33CDD4BB5855}" dt="2021-03-14T21:52:49.414" v="15" actId="1076"/>
          <ac:graphicFrameMkLst>
            <pc:docMk/>
            <pc:sldMk cId="3275591253" sldId="300"/>
            <ac:graphicFrameMk id="4" creationId="{3B069E90-A34B-49C8-B407-E7259ECD4383}"/>
          </ac:graphicFrameMkLst>
        </pc:graphicFrameChg>
      </pc:sldChg>
      <pc:sldChg chg="modSp mod">
        <pc:chgData name="William Grey" userId="37b73424-c081-4fc2-b1af-363f4f3fd4f3" providerId="ADAL" clId="{55152B9D-EF48-4D25-B01E-33CDD4BB5855}" dt="2021-03-14T21:53:08.464" v="17" actId="1076"/>
        <pc:sldMkLst>
          <pc:docMk/>
          <pc:sldMk cId="126766529" sldId="301"/>
        </pc:sldMkLst>
        <pc:graphicFrameChg chg="mod">
          <ac:chgData name="William Grey" userId="37b73424-c081-4fc2-b1af-363f4f3fd4f3" providerId="ADAL" clId="{55152B9D-EF48-4D25-B01E-33CDD4BB5855}" dt="2021-03-14T21:53:08.464" v="17" actId="1076"/>
          <ac:graphicFrameMkLst>
            <pc:docMk/>
            <pc:sldMk cId="126766529" sldId="301"/>
            <ac:graphicFrameMk id="4" creationId="{3B069E90-A34B-49C8-B407-E7259ECD4383}"/>
          </ac:graphicFrameMkLst>
        </pc:graphicFrameChg>
      </pc:sldChg>
      <pc:sldChg chg="modSp mod">
        <pc:chgData name="William Grey" userId="37b73424-c081-4fc2-b1af-363f4f3fd4f3" providerId="ADAL" clId="{55152B9D-EF48-4D25-B01E-33CDD4BB5855}" dt="2021-03-14T21:52:59.565" v="16" actId="1076"/>
        <pc:sldMkLst>
          <pc:docMk/>
          <pc:sldMk cId="3030152114" sldId="302"/>
        </pc:sldMkLst>
        <pc:graphicFrameChg chg="mod">
          <ac:chgData name="William Grey" userId="37b73424-c081-4fc2-b1af-363f4f3fd4f3" providerId="ADAL" clId="{55152B9D-EF48-4D25-B01E-33CDD4BB5855}" dt="2021-03-14T21:52:59.565" v="16" actId="1076"/>
          <ac:graphicFrameMkLst>
            <pc:docMk/>
            <pc:sldMk cId="3030152114" sldId="302"/>
            <ac:graphicFrameMk id="4" creationId="{3B069E90-A34B-49C8-B407-E7259ECD4383}"/>
          </ac:graphicFrameMkLst>
        </pc:graphicFrameChg>
      </pc:sldChg>
      <pc:sldChg chg="modSp mod">
        <pc:chgData name="William Grey" userId="37b73424-c081-4fc2-b1af-363f4f3fd4f3" providerId="ADAL" clId="{55152B9D-EF48-4D25-B01E-33CDD4BB5855}" dt="2021-03-14T21:53:16.969" v="18" actId="1076"/>
        <pc:sldMkLst>
          <pc:docMk/>
          <pc:sldMk cId="2852336529" sldId="303"/>
        </pc:sldMkLst>
        <pc:graphicFrameChg chg="mod">
          <ac:chgData name="William Grey" userId="37b73424-c081-4fc2-b1af-363f4f3fd4f3" providerId="ADAL" clId="{55152B9D-EF48-4D25-B01E-33CDD4BB5855}" dt="2021-03-14T21:53:16.969" v="18" actId="1076"/>
          <ac:graphicFrameMkLst>
            <pc:docMk/>
            <pc:sldMk cId="2852336529" sldId="303"/>
            <ac:graphicFrameMk id="4" creationId="{3B069E90-A34B-49C8-B407-E7259ECD4383}"/>
          </ac:graphicFrameMkLst>
        </pc:graphicFrameChg>
      </pc:sldChg>
      <pc:sldChg chg="modSp mod">
        <pc:chgData name="William Grey" userId="37b73424-c081-4fc2-b1af-363f4f3fd4f3" providerId="ADAL" clId="{55152B9D-EF48-4D25-B01E-33CDD4BB5855}" dt="2021-03-14T21:53:34.341" v="20" actId="1076"/>
        <pc:sldMkLst>
          <pc:docMk/>
          <pc:sldMk cId="3249940345" sldId="304"/>
        </pc:sldMkLst>
        <pc:graphicFrameChg chg="mod">
          <ac:chgData name="William Grey" userId="37b73424-c081-4fc2-b1af-363f4f3fd4f3" providerId="ADAL" clId="{55152B9D-EF48-4D25-B01E-33CDD4BB5855}" dt="2021-03-14T21:53:34.341" v="20" actId="1076"/>
          <ac:graphicFrameMkLst>
            <pc:docMk/>
            <pc:sldMk cId="3249940345" sldId="304"/>
            <ac:graphicFrameMk id="4" creationId="{3B069E90-A34B-49C8-B407-E7259ECD4383}"/>
          </ac:graphicFrameMkLst>
        </pc:graphicFrameChg>
      </pc:sldChg>
      <pc:sldChg chg="modSp mod">
        <pc:chgData name="William Grey" userId="37b73424-c081-4fc2-b1af-363f4f3fd4f3" providerId="ADAL" clId="{55152B9D-EF48-4D25-B01E-33CDD4BB5855}" dt="2021-03-14T21:53:49.640" v="21" actId="1076"/>
        <pc:sldMkLst>
          <pc:docMk/>
          <pc:sldMk cId="1037023347" sldId="305"/>
        </pc:sldMkLst>
        <pc:graphicFrameChg chg="mod">
          <ac:chgData name="William Grey" userId="37b73424-c081-4fc2-b1af-363f4f3fd4f3" providerId="ADAL" clId="{55152B9D-EF48-4D25-B01E-33CDD4BB5855}" dt="2021-03-14T21:53:49.640" v="21" actId="1076"/>
          <ac:graphicFrameMkLst>
            <pc:docMk/>
            <pc:sldMk cId="1037023347" sldId="305"/>
            <ac:graphicFrameMk id="4" creationId="{3B069E90-A34B-49C8-B407-E7259ECD4383}"/>
          </ac:graphicFrameMkLst>
        </pc:graphicFrameChg>
      </pc:sldChg>
      <pc:sldChg chg="modSp mod">
        <pc:chgData name="William Grey" userId="37b73424-c081-4fc2-b1af-363f4f3fd4f3" providerId="ADAL" clId="{55152B9D-EF48-4D25-B01E-33CDD4BB5855}" dt="2021-03-14T21:53:56.668" v="22" actId="1076"/>
        <pc:sldMkLst>
          <pc:docMk/>
          <pc:sldMk cId="3180449027" sldId="306"/>
        </pc:sldMkLst>
        <pc:graphicFrameChg chg="mod">
          <ac:chgData name="William Grey" userId="37b73424-c081-4fc2-b1af-363f4f3fd4f3" providerId="ADAL" clId="{55152B9D-EF48-4D25-B01E-33CDD4BB5855}" dt="2021-03-14T21:53:56.668" v="22" actId="1076"/>
          <ac:graphicFrameMkLst>
            <pc:docMk/>
            <pc:sldMk cId="3180449027" sldId="306"/>
            <ac:graphicFrameMk id="4" creationId="{3B069E90-A34B-49C8-B407-E7259ECD4383}"/>
          </ac:graphicFrameMkLst>
        </pc:graphicFrameChg>
      </pc:sldChg>
      <pc:sldChg chg="del">
        <pc:chgData name="William Grey" userId="37b73424-c081-4fc2-b1af-363f4f3fd4f3" providerId="ADAL" clId="{55152B9D-EF48-4D25-B01E-33CDD4BB5855}" dt="2021-03-14T21:52:21.021" v="3" actId="47"/>
        <pc:sldMkLst>
          <pc:docMk/>
          <pc:sldMk cId="1399260263" sldId="307"/>
        </pc:sldMkLst>
      </pc:sldChg>
      <pc:sldChg chg="del">
        <pc:chgData name="William Grey" userId="37b73424-c081-4fc2-b1af-363f4f3fd4f3" providerId="ADAL" clId="{55152B9D-EF48-4D25-B01E-33CDD4BB5855}" dt="2021-03-14T21:52:21.973" v="5" actId="47"/>
        <pc:sldMkLst>
          <pc:docMk/>
          <pc:sldMk cId="657192382" sldId="308"/>
        </pc:sldMkLst>
      </pc:sldChg>
      <pc:sldChg chg="del">
        <pc:chgData name="William Grey" userId="37b73424-c081-4fc2-b1af-363f4f3fd4f3" providerId="ADAL" clId="{55152B9D-EF48-4D25-B01E-33CDD4BB5855}" dt="2021-03-14T21:52:22.197" v="6" actId="47"/>
        <pc:sldMkLst>
          <pc:docMk/>
          <pc:sldMk cId="643609338" sldId="309"/>
        </pc:sldMkLst>
      </pc:sldChg>
      <pc:sldChg chg="del">
        <pc:chgData name="William Grey" userId="37b73424-c081-4fc2-b1af-363f4f3fd4f3" providerId="ADAL" clId="{55152B9D-EF48-4D25-B01E-33CDD4BB5855}" dt="2021-03-14T21:52:23.327" v="8" actId="47"/>
        <pc:sldMkLst>
          <pc:docMk/>
          <pc:sldMk cId="3751823573" sldId="310"/>
        </pc:sldMkLst>
      </pc:sldChg>
      <pc:sldChg chg="del">
        <pc:chgData name="William Grey" userId="37b73424-c081-4fc2-b1af-363f4f3fd4f3" providerId="ADAL" clId="{55152B9D-EF48-4D25-B01E-33CDD4BB5855}" dt="2021-03-14T21:52:22.570" v="7" actId="47"/>
        <pc:sldMkLst>
          <pc:docMk/>
          <pc:sldMk cId="2902372668" sldId="311"/>
        </pc:sldMkLst>
      </pc:sldChg>
      <pc:sldChg chg="del">
        <pc:chgData name="William Grey" userId="37b73424-c081-4fc2-b1af-363f4f3fd4f3" providerId="ADAL" clId="{55152B9D-EF48-4D25-B01E-33CDD4BB5855}" dt="2021-03-14T21:52:24.129" v="9" actId="47"/>
        <pc:sldMkLst>
          <pc:docMk/>
          <pc:sldMk cId="1210785828" sldId="312"/>
        </pc:sldMkLst>
      </pc:sldChg>
      <pc:sldChg chg="del">
        <pc:chgData name="William Grey" userId="37b73424-c081-4fc2-b1af-363f4f3fd4f3" providerId="ADAL" clId="{55152B9D-EF48-4D25-B01E-33CDD4BB5855}" dt="2021-03-14T21:52:24.609" v="10" actId="47"/>
        <pc:sldMkLst>
          <pc:docMk/>
          <pc:sldMk cId="3966784112" sldId="313"/>
        </pc:sldMkLst>
      </pc:sldChg>
      <pc:sldChg chg="del">
        <pc:chgData name="William Grey" userId="37b73424-c081-4fc2-b1af-363f4f3fd4f3" providerId="ADAL" clId="{55152B9D-EF48-4D25-B01E-33CDD4BB5855}" dt="2021-03-14T21:52:25.150" v="11" actId="47"/>
        <pc:sldMkLst>
          <pc:docMk/>
          <pc:sldMk cId="1082381507" sldId="314"/>
        </pc:sldMkLst>
      </pc:sldChg>
      <pc:sldChg chg="del">
        <pc:chgData name="William Grey" userId="37b73424-c081-4fc2-b1af-363f4f3fd4f3" providerId="ADAL" clId="{55152B9D-EF48-4D25-B01E-33CDD4BB5855}" dt="2021-03-14T21:52:25.999" v="12" actId="47"/>
        <pc:sldMkLst>
          <pc:docMk/>
          <pc:sldMk cId="1870651250" sldId="316"/>
        </pc:sldMkLst>
      </pc:sldChg>
    </pc:docChg>
  </pc:docChgLst>
  <pc:docChgLst>
    <pc:chgData name="William Grey" userId="37b73424-c081-4fc2-b1af-363f4f3fd4f3" providerId="ADAL" clId="{00EBA6C2-32C7-4D1A-8F69-95D6CECF495C}"/>
    <pc:docChg chg="undo custSel addSld delSld modSld">
      <pc:chgData name="William Grey" userId="37b73424-c081-4fc2-b1af-363f4f3fd4f3" providerId="ADAL" clId="{00EBA6C2-32C7-4D1A-8F69-95D6CECF495C}" dt="2022-08-24T19:57:40.397" v="119" actId="11"/>
      <pc:docMkLst>
        <pc:docMk/>
      </pc:docMkLst>
      <pc:sldChg chg="modSp mod">
        <pc:chgData name="William Grey" userId="37b73424-c081-4fc2-b1af-363f4f3fd4f3" providerId="ADAL" clId="{00EBA6C2-32C7-4D1A-8F69-95D6CECF495C}" dt="2022-08-24T19:57:40.397" v="119" actId="11"/>
        <pc:sldMkLst>
          <pc:docMk/>
          <pc:sldMk cId="730207865" sldId="271"/>
        </pc:sldMkLst>
        <pc:spChg chg="mod">
          <ac:chgData name="William Grey" userId="37b73424-c081-4fc2-b1af-363f4f3fd4f3" providerId="ADAL" clId="{00EBA6C2-32C7-4D1A-8F69-95D6CECF495C}" dt="2022-08-24T19:57:40.397" v="119" actId="11"/>
          <ac:spMkLst>
            <pc:docMk/>
            <pc:sldMk cId="730207865" sldId="271"/>
            <ac:spMk id="3" creationId="{1A7159A5-BBC1-47B3-ACCB-D354696F9263}"/>
          </ac:spMkLst>
        </pc:spChg>
      </pc:sldChg>
      <pc:sldChg chg="modSp mod">
        <pc:chgData name="William Grey" userId="37b73424-c081-4fc2-b1af-363f4f3fd4f3" providerId="ADAL" clId="{00EBA6C2-32C7-4D1A-8F69-95D6CECF495C}" dt="2022-08-24T15:36:37.680" v="57" actId="20577"/>
        <pc:sldMkLst>
          <pc:docMk/>
          <pc:sldMk cId="126766529" sldId="301"/>
        </pc:sldMkLst>
        <pc:spChg chg="mod">
          <ac:chgData name="William Grey" userId="37b73424-c081-4fc2-b1af-363f4f3fd4f3" providerId="ADAL" clId="{00EBA6C2-32C7-4D1A-8F69-95D6CECF495C}" dt="2022-08-24T15:36:37.680" v="57" actId="20577"/>
          <ac:spMkLst>
            <pc:docMk/>
            <pc:sldMk cId="126766529" sldId="301"/>
            <ac:spMk id="26" creationId="{034298A3-4EC1-4322-8EB9-9695A408EA94}"/>
          </ac:spMkLst>
        </pc:spChg>
      </pc:sldChg>
      <pc:sldChg chg="modSp mod">
        <pc:chgData name="William Grey" userId="37b73424-c081-4fc2-b1af-363f4f3fd4f3" providerId="ADAL" clId="{00EBA6C2-32C7-4D1A-8F69-95D6CECF495C}" dt="2022-08-24T15:35:52.405" v="34"/>
        <pc:sldMkLst>
          <pc:docMk/>
          <pc:sldMk cId="3030152114" sldId="302"/>
        </pc:sldMkLst>
        <pc:spChg chg="mod">
          <ac:chgData name="William Grey" userId="37b73424-c081-4fc2-b1af-363f4f3fd4f3" providerId="ADAL" clId="{00EBA6C2-32C7-4D1A-8F69-95D6CECF495C}" dt="2022-08-24T15:35:52.405" v="34"/>
          <ac:spMkLst>
            <pc:docMk/>
            <pc:sldMk cId="3030152114" sldId="302"/>
            <ac:spMk id="26" creationId="{034298A3-4EC1-4322-8EB9-9695A408EA94}"/>
          </ac:spMkLst>
        </pc:spChg>
      </pc:sldChg>
      <pc:sldChg chg="modSp mod">
        <pc:chgData name="William Grey" userId="37b73424-c081-4fc2-b1af-363f4f3fd4f3" providerId="ADAL" clId="{00EBA6C2-32C7-4D1A-8F69-95D6CECF495C}" dt="2022-08-24T15:39:42.034" v="113"/>
        <pc:sldMkLst>
          <pc:docMk/>
          <pc:sldMk cId="2852336529" sldId="303"/>
        </pc:sldMkLst>
        <pc:spChg chg="mod">
          <ac:chgData name="William Grey" userId="37b73424-c081-4fc2-b1af-363f4f3fd4f3" providerId="ADAL" clId="{00EBA6C2-32C7-4D1A-8F69-95D6CECF495C}" dt="2022-08-24T15:38:15.480" v="111" actId="14100"/>
          <ac:spMkLst>
            <pc:docMk/>
            <pc:sldMk cId="2852336529" sldId="303"/>
            <ac:spMk id="26" creationId="{034298A3-4EC1-4322-8EB9-9695A408EA94}"/>
          </ac:spMkLst>
        </pc:spChg>
        <pc:graphicFrameChg chg="mod">
          <ac:chgData name="William Grey" userId="37b73424-c081-4fc2-b1af-363f4f3fd4f3" providerId="ADAL" clId="{00EBA6C2-32C7-4D1A-8F69-95D6CECF495C}" dt="2022-08-24T15:39:42.034" v="113"/>
          <ac:graphicFrameMkLst>
            <pc:docMk/>
            <pc:sldMk cId="2852336529" sldId="303"/>
            <ac:graphicFrameMk id="4" creationId="{3B069E90-A34B-49C8-B407-E7259ECD4383}"/>
          </ac:graphicFrameMkLst>
        </pc:graphicFrameChg>
      </pc:sldChg>
      <pc:sldChg chg="add">
        <pc:chgData name="William Grey" userId="37b73424-c081-4fc2-b1af-363f4f3fd4f3" providerId="ADAL" clId="{00EBA6C2-32C7-4D1A-8F69-95D6CECF495C}" dt="2022-08-24T19:57:17.147" v="118"/>
        <pc:sldMkLst>
          <pc:docMk/>
          <pc:sldMk cId="2108974598" sldId="305"/>
        </pc:sldMkLst>
      </pc:sldChg>
      <pc:sldChg chg="modSp mod">
        <pc:chgData name="William Grey" userId="37b73424-c081-4fc2-b1af-363f4f3fd4f3" providerId="ADAL" clId="{00EBA6C2-32C7-4D1A-8F69-95D6CECF495C}" dt="2022-08-24T15:34:45.373" v="15" actId="20577"/>
        <pc:sldMkLst>
          <pc:docMk/>
          <pc:sldMk cId="3180449027" sldId="306"/>
        </pc:sldMkLst>
        <pc:spChg chg="mod">
          <ac:chgData name="William Grey" userId="37b73424-c081-4fc2-b1af-363f4f3fd4f3" providerId="ADAL" clId="{00EBA6C2-32C7-4D1A-8F69-95D6CECF495C}" dt="2022-08-24T15:34:45.373" v="15" actId="20577"/>
          <ac:spMkLst>
            <pc:docMk/>
            <pc:sldMk cId="3180449027" sldId="306"/>
            <ac:spMk id="26" creationId="{034298A3-4EC1-4322-8EB9-9695A408EA94}"/>
          </ac:spMkLst>
        </pc:spChg>
      </pc:sldChg>
      <pc:sldChg chg="del">
        <pc:chgData name="William Grey" userId="37b73424-c081-4fc2-b1af-363f4f3fd4f3" providerId="ADAL" clId="{00EBA6C2-32C7-4D1A-8F69-95D6CECF495C}" dt="2022-08-24T19:49:22.500" v="114" actId="47"/>
        <pc:sldMkLst>
          <pc:docMk/>
          <pc:sldMk cId="569295448" sldId="310"/>
        </pc:sldMkLst>
      </pc:sldChg>
    </pc:docChg>
  </pc:docChgLst>
</pc:chgInfo>
</file>

<file path=ppt/diagrams/_rels/data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image" Target="../media/image13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0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866EB3D-82E5-47F1-B6D1-3D9E2E395469}" type="doc">
      <dgm:prSet loTypeId="urn:microsoft.com/office/officeart/2005/8/layout/default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n-GB"/>
        </a:p>
      </dgm:t>
    </dgm:pt>
    <dgm:pt modelId="{111E9026-A04F-4D48-9405-B4BD31CF9881}">
      <dgm:prSet phldrT="[Text]" custT="1"/>
      <dgm:spPr/>
      <dgm:t>
        <a:bodyPr/>
        <a:lstStyle/>
        <a:p>
          <a:pPr rtl="0"/>
          <a:r>
            <a:rPr lang="en-GB" sz="3200"/>
            <a:t>A)</a:t>
          </a:r>
          <a:r>
            <a:rPr lang="en-GB" sz="3200">
              <a:latin typeface="Calibri Light" panose="020F0302020204030204"/>
            </a:rPr>
            <a:t> A</a:t>
          </a:r>
          <a:endParaRPr lang="en-US" sz="3200"/>
        </a:p>
      </dgm:t>
    </dgm:pt>
    <dgm:pt modelId="{DA7780F9-6C33-4D7A-95F6-5FED2C649E4A}" type="parTrans" cxnId="{9DFF6725-2D60-45CA-8935-0B5CD3F746D5}">
      <dgm:prSet/>
      <dgm:spPr/>
      <dgm:t>
        <a:bodyPr/>
        <a:lstStyle/>
        <a:p>
          <a:endParaRPr lang="en-GB" sz="3200"/>
        </a:p>
      </dgm:t>
    </dgm:pt>
    <dgm:pt modelId="{BDF31051-A9A6-42B5-9C53-8D3C686489CC}" type="sibTrans" cxnId="{9DFF6725-2D60-45CA-8935-0B5CD3F746D5}">
      <dgm:prSet/>
      <dgm:spPr/>
      <dgm:t>
        <a:bodyPr/>
        <a:lstStyle/>
        <a:p>
          <a:endParaRPr lang="en-GB" sz="3200"/>
        </a:p>
      </dgm:t>
    </dgm:pt>
    <dgm:pt modelId="{137292BA-440D-4A10-91B7-6F38BBCF72CF}">
      <dgm:prSet phldrT="[Text]" custT="1"/>
      <dgm:spPr/>
      <dgm:t>
        <a:bodyPr/>
        <a:lstStyle/>
        <a:p>
          <a:pPr rtl="0"/>
          <a:r>
            <a:rPr lang="en-GB" sz="3200"/>
            <a:t>C)</a:t>
          </a:r>
          <a:r>
            <a:rPr lang="en-GB" sz="3200">
              <a:latin typeface="Calibri Light" panose="020F0302020204030204"/>
            </a:rPr>
            <a:t> A+B</a:t>
          </a:r>
          <a:endParaRPr lang="en-GB" sz="3200"/>
        </a:p>
      </dgm:t>
    </dgm:pt>
    <dgm:pt modelId="{23F63FFB-B896-4834-A4CB-6C2D32381A1C}" type="parTrans" cxnId="{0012F157-4201-4CA5-845D-1A2711F0C1C1}">
      <dgm:prSet/>
      <dgm:spPr/>
      <dgm:t>
        <a:bodyPr/>
        <a:lstStyle/>
        <a:p>
          <a:endParaRPr lang="en-GB" sz="3200"/>
        </a:p>
      </dgm:t>
    </dgm:pt>
    <dgm:pt modelId="{13B2B229-DCE5-4BB5-AE58-8B9B066C06D6}" type="sibTrans" cxnId="{0012F157-4201-4CA5-845D-1A2711F0C1C1}">
      <dgm:prSet/>
      <dgm:spPr/>
      <dgm:t>
        <a:bodyPr/>
        <a:lstStyle/>
        <a:p>
          <a:endParaRPr lang="en-GB" sz="3200"/>
        </a:p>
      </dgm:t>
    </dgm:pt>
    <dgm:pt modelId="{1D9D583D-60F2-416A-BAE6-4AB0752B00EC}">
      <dgm:prSet phldrT="[Text]" custT="1"/>
      <dgm:spPr/>
      <dgm:t>
        <a:bodyPr/>
        <a:lstStyle/>
        <a:p>
          <a:pPr rtl="0"/>
          <a:r>
            <a:rPr lang="en-GB" sz="3200"/>
            <a:t>D)</a:t>
          </a:r>
          <a:r>
            <a:rPr lang="en-GB" sz="3200">
              <a:latin typeface="Calibri Light" panose="020F0302020204030204"/>
            </a:rPr>
            <a:t> A.B</a:t>
          </a:r>
          <a:endParaRPr lang="en-GB" sz="3200"/>
        </a:p>
      </dgm:t>
    </dgm:pt>
    <dgm:pt modelId="{01BBDC02-21CA-4CCE-9C7F-BDDDD6E7F39E}" type="parTrans" cxnId="{240179F3-D827-4F4D-91EF-8D9C5E34B74B}">
      <dgm:prSet/>
      <dgm:spPr/>
      <dgm:t>
        <a:bodyPr/>
        <a:lstStyle/>
        <a:p>
          <a:endParaRPr lang="en-GB" sz="3200"/>
        </a:p>
      </dgm:t>
    </dgm:pt>
    <dgm:pt modelId="{97B1E6DF-D617-4F81-8A60-5E422421591B}" type="sibTrans" cxnId="{240179F3-D827-4F4D-91EF-8D9C5E34B74B}">
      <dgm:prSet/>
      <dgm:spPr/>
      <dgm:t>
        <a:bodyPr/>
        <a:lstStyle/>
        <a:p>
          <a:endParaRPr lang="en-GB" sz="3200"/>
        </a:p>
      </dgm:t>
    </dgm:pt>
    <dgm:pt modelId="{DDD2737C-5550-43CF-89CA-B0AFEDFDFD93}">
      <dgm:prSet phldrT="[Text]" custT="1"/>
      <dgm:spPr/>
      <dgm:t>
        <a:bodyPr/>
        <a:lstStyle/>
        <a:p>
          <a:pPr rtl="0"/>
          <a:r>
            <a:rPr lang="en-GB" sz="3200"/>
            <a:t>B)</a:t>
          </a:r>
          <a:r>
            <a:rPr lang="en-GB" sz="3200">
              <a:latin typeface="Calibri Light" panose="020F0302020204030204"/>
            </a:rPr>
            <a:t> B</a:t>
          </a:r>
          <a:endParaRPr lang="en-GB" sz="3200"/>
        </a:p>
      </dgm:t>
    </dgm:pt>
    <dgm:pt modelId="{E0453985-D693-4C6F-AE66-670E0B7852A6}" type="parTrans" cxnId="{DCBAC451-7692-4ED7-B952-7279CA6AACD2}">
      <dgm:prSet/>
      <dgm:spPr/>
      <dgm:t>
        <a:bodyPr/>
        <a:lstStyle/>
        <a:p>
          <a:endParaRPr lang="en-GB" sz="3200"/>
        </a:p>
      </dgm:t>
    </dgm:pt>
    <dgm:pt modelId="{CCD0C3DB-4919-4529-8646-10B95FB6A175}" type="sibTrans" cxnId="{DCBAC451-7692-4ED7-B952-7279CA6AACD2}">
      <dgm:prSet/>
      <dgm:spPr/>
      <dgm:t>
        <a:bodyPr/>
        <a:lstStyle/>
        <a:p>
          <a:endParaRPr lang="en-GB" sz="3200"/>
        </a:p>
      </dgm:t>
    </dgm:pt>
    <dgm:pt modelId="{D213CEAA-7F8D-4904-A38C-8E3632F38D91}" type="pres">
      <dgm:prSet presAssocID="{1866EB3D-82E5-47F1-B6D1-3D9E2E395469}" presName="diagram" presStyleCnt="0">
        <dgm:presLayoutVars>
          <dgm:dir/>
          <dgm:resizeHandles val="exact"/>
        </dgm:presLayoutVars>
      </dgm:prSet>
      <dgm:spPr/>
    </dgm:pt>
    <dgm:pt modelId="{DF326C43-346B-4F2E-BF44-83745513B869}" type="pres">
      <dgm:prSet presAssocID="{111E9026-A04F-4D48-9405-B4BD31CF9881}" presName="node" presStyleLbl="node1" presStyleIdx="0" presStyleCnt="4">
        <dgm:presLayoutVars>
          <dgm:bulletEnabled val="1"/>
        </dgm:presLayoutVars>
      </dgm:prSet>
      <dgm:spPr/>
    </dgm:pt>
    <dgm:pt modelId="{7000416D-8B0D-4ED6-AE76-094863585682}" type="pres">
      <dgm:prSet presAssocID="{BDF31051-A9A6-42B5-9C53-8D3C686489CC}" presName="sibTrans" presStyleCnt="0"/>
      <dgm:spPr/>
    </dgm:pt>
    <dgm:pt modelId="{F6853794-1DF1-42C0-92E9-A3E7FDCD3564}" type="pres">
      <dgm:prSet presAssocID="{DDD2737C-5550-43CF-89CA-B0AFEDFDFD93}" presName="node" presStyleLbl="node1" presStyleIdx="1" presStyleCnt="4">
        <dgm:presLayoutVars>
          <dgm:bulletEnabled val="1"/>
        </dgm:presLayoutVars>
      </dgm:prSet>
      <dgm:spPr/>
    </dgm:pt>
    <dgm:pt modelId="{964F77D2-3AC8-41B7-A8BE-0F877F23F55B}" type="pres">
      <dgm:prSet presAssocID="{CCD0C3DB-4919-4529-8646-10B95FB6A175}" presName="sibTrans" presStyleCnt="0"/>
      <dgm:spPr/>
    </dgm:pt>
    <dgm:pt modelId="{15C6CD89-05B8-4A20-B431-872B54F1D1F5}" type="pres">
      <dgm:prSet presAssocID="{137292BA-440D-4A10-91B7-6F38BBCF72CF}" presName="node" presStyleLbl="node1" presStyleIdx="2" presStyleCnt="4">
        <dgm:presLayoutVars>
          <dgm:bulletEnabled val="1"/>
        </dgm:presLayoutVars>
      </dgm:prSet>
      <dgm:spPr/>
    </dgm:pt>
    <dgm:pt modelId="{0C13CE98-F2D2-4BFF-BCB6-A2F21C6A348F}" type="pres">
      <dgm:prSet presAssocID="{13B2B229-DCE5-4BB5-AE58-8B9B066C06D6}" presName="sibTrans" presStyleCnt="0"/>
      <dgm:spPr/>
    </dgm:pt>
    <dgm:pt modelId="{BB1AC0AA-143E-4C69-8C52-4816C1E65646}" type="pres">
      <dgm:prSet presAssocID="{1D9D583D-60F2-416A-BAE6-4AB0752B00EC}" presName="node" presStyleLbl="node1" presStyleIdx="3" presStyleCnt="4">
        <dgm:presLayoutVars>
          <dgm:bulletEnabled val="1"/>
        </dgm:presLayoutVars>
      </dgm:prSet>
      <dgm:spPr/>
    </dgm:pt>
  </dgm:ptLst>
  <dgm:cxnLst>
    <dgm:cxn modelId="{D9A7750F-355F-4CF3-9B4D-8396CF0BA007}" type="presOf" srcId="{111E9026-A04F-4D48-9405-B4BD31CF9881}" destId="{DF326C43-346B-4F2E-BF44-83745513B869}" srcOrd="0" destOrd="0" presId="urn:microsoft.com/office/officeart/2005/8/layout/default"/>
    <dgm:cxn modelId="{9DFF6725-2D60-45CA-8935-0B5CD3F746D5}" srcId="{1866EB3D-82E5-47F1-B6D1-3D9E2E395469}" destId="{111E9026-A04F-4D48-9405-B4BD31CF9881}" srcOrd="0" destOrd="0" parTransId="{DA7780F9-6C33-4D7A-95F6-5FED2C649E4A}" sibTransId="{BDF31051-A9A6-42B5-9C53-8D3C686489CC}"/>
    <dgm:cxn modelId="{25E7A82F-EE12-404E-8E49-D9045F38FDF0}" type="presOf" srcId="{1866EB3D-82E5-47F1-B6D1-3D9E2E395469}" destId="{D213CEAA-7F8D-4904-A38C-8E3632F38D91}" srcOrd="0" destOrd="0" presId="urn:microsoft.com/office/officeart/2005/8/layout/default"/>
    <dgm:cxn modelId="{12700831-CB59-49A8-BA37-DDEF69E48CC9}" type="presOf" srcId="{1D9D583D-60F2-416A-BAE6-4AB0752B00EC}" destId="{BB1AC0AA-143E-4C69-8C52-4816C1E65646}" srcOrd="0" destOrd="0" presId="urn:microsoft.com/office/officeart/2005/8/layout/default"/>
    <dgm:cxn modelId="{9FC1DD40-3BF2-4E87-9E21-428813A05368}" type="presOf" srcId="{137292BA-440D-4A10-91B7-6F38BBCF72CF}" destId="{15C6CD89-05B8-4A20-B431-872B54F1D1F5}" srcOrd="0" destOrd="0" presId="urn:microsoft.com/office/officeart/2005/8/layout/default"/>
    <dgm:cxn modelId="{BB765166-2E96-4DC4-A49D-780F50BBC1A9}" type="presOf" srcId="{DDD2737C-5550-43CF-89CA-B0AFEDFDFD93}" destId="{F6853794-1DF1-42C0-92E9-A3E7FDCD3564}" srcOrd="0" destOrd="0" presId="urn:microsoft.com/office/officeart/2005/8/layout/default"/>
    <dgm:cxn modelId="{DCBAC451-7692-4ED7-B952-7279CA6AACD2}" srcId="{1866EB3D-82E5-47F1-B6D1-3D9E2E395469}" destId="{DDD2737C-5550-43CF-89CA-B0AFEDFDFD93}" srcOrd="1" destOrd="0" parTransId="{E0453985-D693-4C6F-AE66-670E0B7852A6}" sibTransId="{CCD0C3DB-4919-4529-8646-10B95FB6A175}"/>
    <dgm:cxn modelId="{0012F157-4201-4CA5-845D-1A2711F0C1C1}" srcId="{1866EB3D-82E5-47F1-B6D1-3D9E2E395469}" destId="{137292BA-440D-4A10-91B7-6F38BBCF72CF}" srcOrd="2" destOrd="0" parTransId="{23F63FFB-B896-4834-A4CB-6C2D32381A1C}" sibTransId="{13B2B229-DCE5-4BB5-AE58-8B9B066C06D6}"/>
    <dgm:cxn modelId="{240179F3-D827-4F4D-91EF-8D9C5E34B74B}" srcId="{1866EB3D-82E5-47F1-B6D1-3D9E2E395469}" destId="{1D9D583D-60F2-416A-BAE6-4AB0752B00EC}" srcOrd="3" destOrd="0" parTransId="{01BBDC02-21CA-4CCE-9C7F-BDDDD6E7F39E}" sibTransId="{97B1E6DF-D617-4F81-8A60-5E422421591B}"/>
    <dgm:cxn modelId="{24ACBB58-CF28-4351-86E4-1F258D3EA9E5}" type="presParOf" srcId="{D213CEAA-7F8D-4904-A38C-8E3632F38D91}" destId="{DF326C43-346B-4F2E-BF44-83745513B869}" srcOrd="0" destOrd="0" presId="urn:microsoft.com/office/officeart/2005/8/layout/default"/>
    <dgm:cxn modelId="{46F5B488-0148-4E63-ADB0-32564CF5023E}" type="presParOf" srcId="{D213CEAA-7F8D-4904-A38C-8E3632F38D91}" destId="{7000416D-8B0D-4ED6-AE76-094863585682}" srcOrd="1" destOrd="0" presId="urn:microsoft.com/office/officeart/2005/8/layout/default"/>
    <dgm:cxn modelId="{89E0652D-A273-452C-B139-FF80B2F84324}" type="presParOf" srcId="{D213CEAA-7F8D-4904-A38C-8E3632F38D91}" destId="{F6853794-1DF1-42C0-92E9-A3E7FDCD3564}" srcOrd="2" destOrd="0" presId="urn:microsoft.com/office/officeart/2005/8/layout/default"/>
    <dgm:cxn modelId="{E5620823-CACB-4BE8-8EAA-9D20F21B0904}" type="presParOf" srcId="{D213CEAA-7F8D-4904-A38C-8E3632F38D91}" destId="{964F77D2-3AC8-41B7-A8BE-0F877F23F55B}" srcOrd="3" destOrd="0" presId="urn:microsoft.com/office/officeart/2005/8/layout/default"/>
    <dgm:cxn modelId="{C603F010-C57D-4460-937D-CA4AF7DF9776}" type="presParOf" srcId="{D213CEAA-7F8D-4904-A38C-8E3632F38D91}" destId="{15C6CD89-05B8-4A20-B431-872B54F1D1F5}" srcOrd="4" destOrd="0" presId="urn:microsoft.com/office/officeart/2005/8/layout/default"/>
    <dgm:cxn modelId="{8E37FB32-C789-46EB-BAC6-6543A2102690}" type="presParOf" srcId="{D213CEAA-7F8D-4904-A38C-8E3632F38D91}" destId="{0C13CE98-F2D2-4BFF-BCB6-A2F21C6A348F}" srcOrd="5" destOrd="0" presId="urn:microsoft.com/office/officeart/2005/8/layout/default"/>
    <dgm:cxn modelId="{DD99255C-14BE-48B0-BA58-9ABA69C7948A}" type="presParOf" srcId="{D213CEAA-7F8D-4904-A38C-8E3632F38D91}" destId="{BB1AC0AA-143E-4C69-8C52-4816C1E65646}" srcOrd="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1866EB3D-82E5-47F1-B6D1-3D9E2E395469}" type="doc">
      <dgm:prSet loTypeId="urn:microsoft.com/office/officeart/2005/8/layout/default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n-GB"/>
        </a:p>
      </dgm:t>
    </dgm:pt>
    <dgm:pt modelId="{111E9026-A04F-4D48-9405-B4BD31CF9881}">
      <dgm:prSet phldrT="[Text]" custT="1"/>
      <dgm:spPr/>
      <dgm:t>
        <a:bodyPr/>
        <a:lstStyle/>
        <a:p>
          <a:pPr rtl="0"/>
          <a:r>
            <a:rPr lang="en-GB" sz="3200" dirty="0"/>
            <a:t>A)</a:t>
          </a:r>
          <a:r>
            <a:rPr lang="en-GB" sz="3200" dirty="0">
              <a:latin typeface="Calibri Light" panose="020F0302020204030204"/>
            </a:rPr>
            <a:t> A</a:t>
          </a:r>
          <a:endParaRPr lang="en-US" sz="3200" dirty="0"/>
        </a:p>
      </dgm:t>
    </dgm:pt>
    <dgm:pt modelId="{DA7780F9-6C33-4D7A-95F6-5FED2C649E4A}" type="parTrans" cxnId="{9DFF6725-2D60-45CA-8935-0B5CD3F746D5}">
      <dgm:prSet/>
      <dgm:spPr/>
      <dgm:t>
        <a:bodyPr/>
        <a:lstStyle/>
        <a:p>
          <a:endParaRPr lang="en-GB" sz="3200"/>
        </a:p>
      </dgm:t>
    </dgm:pt>
    <dgm:pt modelId="{BDF31051-A9A6-42B5-9C53-8D3C686489CC}" type="sibTrans" cxnId="{9DFF6725-2D60-45CA-8935-0B5CD3F746D5}">
      <dgm:prSet/>
      <dgm:spPr/>
      <dgm:t>
        <a:bodyPr/>
        <a:lstStyle/>
        <a:p>
          <a:endParaRPr lang="en-GB" sz="3200"/>
        </a:p>
      </dgm:t>
    </dgm:pt>
    <dgm:pt modelId="{137292BA-440D-4A10-91B7-6F38BBCF72CF}">
      <dgm:prSet phldrT="[Text]" custT="1"/>
      <dgm:spPr/>
      <dgm:t>
        <a:bodyPr/>
        <a:lstStyle/>
        <a:p>
          <a:pPr rtl="0"/>
          <a:r>
            <a:rPr lang="en-GB" sz="3200" dirty="0"/>
            <a:t>C)</a:t>
          </a:r>
          <a:r>
            <a:rPr lang="en-GB" sz="3200" dirty="0">
              <a:latin typeface="Calibri Light" panose="020F0302020204030204"/>
            </a:rPr>
            <a:t> A+B</a:t>
          </a:r>
          <a:endParaRPr lang="en-GB" sz="3200" dirty="0"/>
        </a:p>
      </dgm:t>
    </dgm:pt>
    <dgm:pt modelId="{23F63FFB-B896-4834-A4CB-6C2D32381A1C}" type="parTrans" cxnId="{0012F157-4201-4CA5-845D-1A2711F0C1C1}">
      <dgm:prSet/>
      <dgm:spPr/>
      <dgm:t>
        <a:bodyPr/>
        <a:lstStyle/>
        <a:p>
          <a:endParaRPr lang="en-GB" sz="3200"/>
        </a:p>
      </dgm:t>
    </dgm:pt>
    <dgm:pt modelId="{13B2B229-DCE5-4BB5-AE58-8B9B066C06D6}" type="sibTrans" cxnId="{0012F157-4201-4CA5-845D-1A2711F0C1C1}">
      <dgm:prSet/>
      <dgm:spPr/>
      <dgm:t>
        <a:bodyPr/>
        <a:lstStyle/>
        <a:p>
          <a:endParaRPr lang="en-GB" sz="3200"/>
        </a:p>
      </dgm:t>
    </dgm:pt>
    <dgm:pt modelId="{1D9D583D-60F2-416A-BAE6-4AB0752B00EC}">
      <dgm:prSet phldrT="[Text]" custT="1"/>
      <dgm:spPr/>
      <dgm:t>
        <a:bodyPr/>
        <a:lstStyle/>
        <a:p>
          <a:pPr rtl="0"/>
          <a:r>
            <a:rPr lang="en-GB" sz="3200" dirty="0"/>
            <a:t>D)</a:t>
          </a:r>
          <a:r>
            <a:rPr lang="en-GB" sz="3200" dirty="0">
              <a:latin typeface="Calibri Light" panose="020F0302020204030204"/>
            </a:rPr>
            <a:t> A.B</a:t>
          </a:r>
          <a:endParaRPr lang="en-GB" sz="3200" dirty="0"/>
        </a:p>
      </dgm:t>
    </dgm:pt>
    <dgm:pt modelId="{01BBDC02-21CA-4CCE-9C7F-BDDDD6E7F39E}" type="parTrans" cxnId="{240179F3-D827-4F4D-91EF-8D9C5E34B74B}">
      <dgm:prSet/>
      <dgm:spPr/>
      <dgm:t>
        <a:bodyPr/>
        <a:lstStyle/>
        <a:p>
          <a:endParaRPr lang="en-GB" sz="3200"/>
        </a:p>
      </dgm:t>
    </dgm:pt>
    <dgm:pt modelId="{97B1E6DF-D617-4F81-8A60-5E422421591B}" type="sibTrans" cxnId="{240179F3-D827-4F4D-91EF-8D9C5E34B74B}">
      <dgm:prSet/>
      <dgm:spPr/>
      <dgm:t>
        <a:bodyPr/>
        <a:lstStyle/>
        <a:p>
          <a:endParaRPr lang="en-GB" sz="3200"/>
        </a:p>
      </dgm:t>
    </dgm:pt>
    <dgm:pt modelId="{DDD2737C-5550-43CF-89CA-B0AFEDFDFD93}">
      <dgm:prSet phldrT="[Text]" custT="1"/>
      <dgm:spPr/>
      <dgm:t>
        <a:bodyPr/>
        <a:lstStyle/>
        <a:p>
          <a:pPr rtl="0"/>
          <a:r>
            <a:rPr lang="en-GB" sz="3200" dirty="0"/>
            <a:t>B)</a:t>
          </a:r>
          <a:r>
            <a:rPr lang="en-GB" sz="3200" dirty="0">
              <a:latin typeface="Calibri Light" panose="020F0302020204030204"/>
            </a:rPr>
            <a:t> B</a:t>
          </a:r>
          <a:endParaRPr lang="en-GB" sz="3200" dirty="0"/>
        </a:p>
      </dgm:t>
    </dgm:pt>
    <dgm:pt modelId="{E0453985-D693-4C6F-AE66-670E0B7852A6}" type="parTrans" cxnId="{DCBAC451-7692-4ED7-B952-7279CA6AACD2}">
      <dgm:prSet/>
      <dgm:spPr/>
      <dgm:t>
        <a:bodyPr/>
        <a:lstStyle/>
        <a:p>
          <a:endParaRPr lang="en-GB" sz="3200"/>
        </a:p>
      </dgm:t>
    </dgm:pt>
    <dgm:pt modelId="{CCD0C3DB-4919-4529-8646-10B95FB6A175}" type="sibTrans" cxnId="{DCBAC451-7692-4ED7-B952-7279CA6AACD2}">
      <dgm:prSet/>
      <dgm:spPr/>
      <dgm:t>
        <a:bodyPr/>
        <a:lstStyle/>
        <a:p>
          <a:endParaRPr lang="en-GB" sz="3200"/>
        </a:p>
      </dgm:t>
    </dgm:pt>
    <dgm:pt modelId="{D213CEAA-7F8D-4904-A38C-8E3632F38D91}" type="pres">
      <dgm:prSet presAssocID="{1866EB3D-82E5-47F1-B6D1-3D9E2E395469}" presName="diagram" presStyleCnt="0">
        <dgm:presLayoutVars>
          <dgm:dir/>
          <dgm:resizeHandles val="exact"/>
        </dgm:presLayoutVars>
      </dgm:prSet>
      <dgm:spPr/>
    </dgm:pt>
    <dgm:pt modelId="{DF326C43-346B-4F2E-BF44-83745513B869}" type="pres">
      <dgm:prSet presAssocID="{111E9026-A04F-4D48-9405-B4BD31CF9881}" presName="node" presStyleLbl="node1" presStyleIdx="0" presStyleCnt="4">
        <dgm:presLayoutVars>
          <dgm:bulletEnabled val="1"/>
        </dgm:presLayoutVars>
      </dgm:prSet>
      <dgm:spPr/>
    </dgm:pt>
    <dgm:pt modelId="{7000416D-8B0D-4ED6-AE76-094863585682}" type="pres">
      <dgm:prSet presAssocID="{BDF31051-A9A6-42B5-9C53-8D3C686489CC}" presName="sibTrans" presStyleCnt="0"/>
      <dgm:spPr/>
    </dgm:pt>
    <dgm:pt modelId="{F6853794-1DF1-42C0-92E9-A3E7FDCD3564}" type="pres">
      <dgm:prSet presAssocID="{DDD2737C-5550-43CF-89CA-B0AFEDFDFD93}" presName="node" presStyleLbl="node1" presStyleIdx="1" presStyleCnt="4">
        <dgm:presLayoutVars>
          <dgm:bulletEnabled val="1"/>
        </dgm:presLayoutVars>
      </dgm:prSet>
      <dgm:spPr/>
    </dgm:pt>
    <dgm:pt modelId="{964F77D2-3AC8-41B7-A8BE-0F877F23F55B}" type="pres">
      <dgm:prSet presAssocID="{CCD0C3DB-4919-4529-8646-10B95FB6A175}" presName="sibTrans" presStyleCnt="0"/>
      <dgm:spPr/>
    </dgm:pt>
    <dgm:pt modelId="{15C6CD89-05B8-4A20-B431-872B54F1D1F5}" type="pres">
      <dgm:prSet presAssocID="{137292BA-440D-4A10-91B7-6F38BBCF72CF}" presName="node" presStyleLbl="node1" presStyleIdx="2" presStyleCnt="4">
        <dgm:presLayoutVars>
          <dgm:bulletEnabled val="1"/>
        </dgm:presLayoutVars>
      </dgm:prSet>
      <dgm:spPr/>
    </dgm:pt>
    <dgm:pt modelId="{0C13CE98-F2D2-4BFF-BCB6-A2F21C6A348F}" type="pres">
      <dgm:prSet presAssocID="{13B2B229-DCE5-4BB5-AE58-8B9B066C06D6}" presName="sibTrans" presStyleCnt="0"/>
      <dgm:spPr/>
    </dgm:pt>
    <dgm:pt modelId="{BB1AC0AA-143E-4C69-8C52-4816C1E65646}" type="pres">
      <dgm:prSet presAssocID="{1D9D583D-60F2-416A-BAE6-4AB0752B00EC}" presName="node" presStyleLbl="node1" presStyleIdx="3" presStyleCnt="4">
        <dgm:presLayoutVars>
          <dgm:bulletEnabled val="1"/>
        </dgm:presLayoutVars>
      </dgm:prSet>
      <dgm:spPr/>
    </dgm:pt>
  </dgm:ptLst>
  <dgm:cxnLst>
    <dgm:cxn modelId="{D9A7750F-355F-4CF3-9B4D-8396CF0BA007}" type="presOf" srcId="{111E9026-A04F-4D48-9405-B4BD31CF9881}" destId="{DF326C43-346B-4F2E-BF44-83745513B869}" srcOrd="0" destOrd="0" presId="urn:microsoft.com/office/officeart/2005/8/layout/default"/>
    <dgm:cxn modelId="{9DFF6725-2D60-45CA-8935-0B5CD3F746D5}" srcId="{1866EB3D-82E5-47F1-B6D1-3D9E2E395469}" destId="{111E9026-A04F-4D48-9405-B4BD31CF9881}" srcOrd="0" destOrd="0" parTransId="{DA7780F9-6C33-4D7A-95F6-5FED2C649E4A}" sibTransId="{BDF31051-A9A6-42B5-9C53-8D3C686489CC}"/>
    <dgm:cxn modelId="{25E7A82F-EE12-404E-8E49-D9045F38FDF0}" type="presOf" srcId="{1866EB3D-82E5-47F1-B6D1-3D9E2E395469}" destId="{D213CEAA-7F8D-4904-A38C-8E3632F38D91}" srcOrd="0" destOrd="0" presId="urn:microsoft.com/office/officeart/2005/8/layout/default"/>
    <dgm:cxn modelId="{12700831-CB59-49A8-BA37-DDEF69E48CC9}" type="presOf" srcId="{1D9D583D-60F2-416A-BAE6-4AB0752B00EC}" destId="{BB1AC0AA-143E-4C69-8C52-4816C1E65646}" srcOrd="0" destOrd="0" presId="urn:microsoft.com/office/officeart/2005/8/layout/default"/>
    <dgm:cxn modelId="{9FC1DD40-3BF2-4E87-9E21-428813A05368}" type="presOf" srcId="{137292BA-440D-4A10-91B7-6F38BBCF72CF}" destId="{15C6CD89-05B8-4A20-B431-872B54F1D1F5}" srcOrd="0" destOrd="0" presId="urn:microsoft.com/office/officeart/2005/8/layout/default"/>
    <dgm:cxn modelId="{BB765166-2E96-4DC4-A49D-780F50BBC1A9}" type="presOf" srcId="{DDD2737C-5550-43CF-89CA-B0AFEDFDFD93}" destId="{F6853794-1DF1-42C0-92E9-A3E7FDCD3564}" srcOrd="0" destOrd="0" presId="urn:microsoft.com/office/officeart/2005/8/layout/default"/>
    <dgm:cxn modelId="{DCBAC451-7692-4ED7-B952-7279CA6AACD2}" srcId="{1866EB3D-82E5-47F1-B6D1-3D9E2E395469}" destId="{DDD2737C-5550-43CF-89CA-B0AFEDFDFD93}" srcOrd="1" destOrd="0" parTransId="{E0453985-D693-4C6F-AE66-670E0B7852A6}" sibTransId="{CCD0C3DB-4919-4529-8646-10B95FB6A175}"/>
    <dgm:cxn modelId="{0012F157-4201-4CA5-845D-1A2711F0C1C1}" srcId="{1866EB3D-82E5-47F1-B6D1-3D9E2E395469}" destId="{137292BA-440D-4A10-91B7-6F38BBCF72CF}" srcOrd="2" destOrd="0" parTransId="{23F63FFB-B896-4834-A4CB-6C2D32381A1C}" sibTransId="{13B2B229-DCE5-4BB5-AE58-8B9B066C06D6}"/>
    <dgm:cxn modelId="{240179F3-D827-4F4D-91EF-8D9C5E34B74B}" srcId="{1866EB3D-82E5-47F1-B6D1-3D9E2E395469}" destId="{1D9D583D-60F2-416A-BAE6-4AB0752B00EC}" srcOrd="3" destOrd="0" parTransId="{01BBDC02-21CA-4CCE-9C7F-BDDDD6E7F39E}" sibTransId="{97B1E6DF-D617-4F81-8A60-5E422421591B}"/>
    <dgm:cxn modelId="{24ACBB58-CF28-4351-86E4-1F258D3EA9E5}" type="presParOf" srcId="{D213CEAA-7F8D-4904-A38C-8E3632F38D91}" destId="{DF326C43-346B-4F2E-BF44-83745513B869}" srcOrd="0" destOrd="0" presId="urn:microsoft.com/office/officeart/2005/8/layout/default"/>
    <dgm:cxn modelId="{46F5B488-0148-4E63-ADB0-32564CF5023E}" type="presParOf" srcId="{D213CEAA-7F8D-4904-A38C-8E3632F38D91}" destId="{7000416D-8B0D-4ED6-AE76-094863585682}" srcOrd="1" destOrd="0" presId="urn:microsoft.com/office/officeart/2005/8/layout/default"/>
    <dgm:cxn modelId="{89E0652D-A273-452C-B139-FF80B2F84324}" type="presParOf" srcId="{D213CEAA-7F8D-4904-A38C-8E3632F38D91}" destId="{F6853794-1DF1-42C0-92E9-A3E7FDCD3564}" srcOrd="2" destOrd="0" presId="urn:microsoft.com/office/officeart/2005/8/layout/default"/>
    <dgm:cxn modelId="{E5620823-CACB-4BE8-8EAA-9D20F21B0904}" type="presParOf" srcId="{D213CEAA-7F8D-4904-A38C-8E3632F38D91}" destId="{964F77D2-3AC8-41B7-A8BE-0F877F23F55B}" srcOrd="3" destOrd="0" presId="urn:microsoft.com/office/officeart/2005/8/layout/default"/>
    <dgm:cxn modelId="{C603F010-C57D-4460-937D-CA4AF7DF9776}" type="presParOf" srcId="{D213CEAA-7F8D-4904-A38C-8E3632F38D91}" destId="{15C6CD89-05B8-4A20-B431-872B54F1D1F5}" srcOrd="4" destOrd="0" presId="urn:microsoft.com/office/officeart/2005/8/layout/default"/>
    <dgm:cxn modelId="{8E37FB32-C789-46EB-BAC6-6543A2102690}" type="presParOf" srcId="{D213CEAA-7F8D-4904-A38C-8E3632F38D91}" destId="{0C13CE98-F2D2-4BFF-BCB6-A2F21C6A348F}" srcOrd="5" destOrd="0" presId="urn:microsoft.com/office/officeart/2005/8/layout/default"/>
    <dgm:cxn modelId="{DD99255C-14BE-48B0-BA58-9ABA69C7948A}" type="presParOf" srcId="{D213CEAA-7F8D-4904-A38C-8E3632F38D91}" destId="{BB1AC0AA-143E-4C69-8C52-4816C1E65646}" srcOrd="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1866EB3D-82E5-47F1-B6D1-3D9E2E395469}" type="doc">
      <dgm:prSet loTypeId="urn:microsoft.com/office/officeart/2005/8/layout/default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n-GB"/>
        </a:p>
      </dgm:t>
    </dgm:pt>
    <dgm:pt modelId="{111E9026-A04F-4D48-9405-B4BD31CF9881}">
      <dgm:prSet phldrT="[Text]" custT="1"/>
      <dgm:spPr/>
      <dgm:t>
        <a:bodyPr/>
        <a:lstStyle/>
        <a:p>
          <a:pPr rtl="0"/>
          <a:r>
            <a:rPr lang="en-GB" sz="3200" dirty="0"/>
            <a:t>A)</a:t>
          </a:r>
          <a:r>
            <a:rPr lang="en-GB" sz="3200" dirty="0">
              <a:latin typeface="Calibri Light" panose="020F0302020204030204"/>
            </a:rPr>
            <a:t> A</a:t>
          </a:r>
          <a:endParaRPr lang="en-US" sz="3200" dirty="0"/>
        </a:p>
      </dgm:t>
    </dgm:pt>
    <dgm:pt modelId="{DA7780F9-6C33-4D7A-95F6-5FED2C649E4A}" type="parTrans" cxnId="{9DFF6725-2D60-45CA-8935-0B5CD3F746D5}">
      <dgm:prSet/>
      <dgm:spPr/>
      <dgm:t>
        <a:bodyPr/>
        <a:lstStyle/>
        <a:p>
          <a:endParaRPr lang="en-GB" sz="3200"/>
        </a:p>
      </dgm:t>
    </dgm:pt>
    <dgm:pt modelId="{BDF31051-A9A6-42B5-9C53-8D3C686489CC}" type="sibTrans" cxnId="{9DFF6725-2D60-45CA-8935-0B5CD3F746D5}">
      <dgm:prSet/>
      <dgm:spPr/>
      <dgm:t>
        <a:bodyPr/>
        <a:lstStyle/>
        <a:p>
          <a:endParaRPr lang="en-GB" sz="3200"/>
        </a:p>
      </dgm:t>
    </dgm:pt>
    <mc:AlternateContent xmlns:mc="http://schemas.openxmlformats.org/markup-compatibility/2006" xmlns:a14="http://schemas.microsoft.com/office/drawing/2010/main">
      <mc:Choice Requires="a14">
        <dgm:pt modelId="{137292BA-440D-4A10-91B7-6F38BBCF72CF}">
          <dgm:prSet phldrT="[Text]" custT="1"/>
          <dgm:spPr/>
          <dgm:t>
            <a:bodyPr/>
            <a:lstStyle/>
            <a:p>
              <a:pPr rtl="0"/>
              <a:r>
                <a:rPr lang="en-GB" sz="3200" dirty="0"/>
                <a:t>C)</a:t>
              </a:r>
              <a:r>
                <a:rPr lang="en-GB" sz="3200" dirty="0">
                  <a:latin typeface="Calibri Light" panose="020F0302020204030204"/>
                </a:rPr>
                <a:t> </a:t>
              </a:r>
              <a14:m>
                <m:oMath xmlns:m="http://schemas.openxmlformats.org/officeDocument/2006/math">
                  <m:acc>
                    <m:accPr>
                      <m:chr m:val="̅"/>
                      <m:ctrlPr>
                        <a:rPr lang="en-GB" sz="3200" i="1" smtClean="0">
                          <a:latin typeface="Cambria Math" panose="02040503050406030204" pitchFamily="18" charset="0"/>
                        </a:rPr>
                      </m:ctrlPr>
                    </m:accPr>
                    <m:e>
                      <m:r>
                        <a:rPr lang="en-GB" sz="3200" b="0" i="1" smtClean="0">
                          <a:latin typeface="Cambria Math" panose="02040503050406030204" pitchFamily="18" charset="0"/>
                        </a:rPr>
                        <m:t>𝐵</m:t>
                      </m:r>
                    </m:e>
                  </m:acc>
                </m:oMath>
              </a14:m>
              <a:endParaRPr lang="en-GB" sz="3200" dirty="0"/>
            </a:p>
          </dgm:t>
        </dgm:pt>
      </mc:Choice>
      <mc:Fallback xmlns="">
        <dgm:pt modelId="{137292BA-440D-4A10-91B7-6F38BBCF72CF}">
          <dgm:prSet phldrT="[Text]" custT="1"/>
          <dgm:spPr/>
          <dgm:t>
            <a:bodyPr/>
            <a:lstStyle/>
            <a:p>
              <a:pPr rtl="0"/>
              <a:r>
                <a:rPr lang="en-GB" sz="3200" dirty="0"/>
                <a:t>C)</a:t>
              </a:r>
              <a:r>
                <a:rPr lang="en-GB" sz="3200" dirty="0">
                  <a:latin typeface="Calibri Light" panose="020F0302020204030204"/>
                </a:rPr>
                <a:t> </a:t>
              </a:r>
              <a:r>
                <a:rPr lang="en-GB" sz="3200" b="0" i="0">
                  <a:latin typeface="Cambria Math" panose="02040503050406030204" pitchFamily="18" charset="0"/>
                </a:rPr>
                <a:t>𝐵 ̅</a:t>
              </a:r>
              <a:endParaRPr lang="en-GB" sz="3200" dirty="0"/>
            </a:p>
          </dgm:t>
        </dgm:pt>
      </mc:Fallback>
    </mc:AlternateContent>
    <dgm:pt modelId="{23F63FFB-B896-4834-A4CB-6C2D32381A1C}" type="parTrans" cxnId="{0012F157-4201-4CA5-845D-1A2711F0C1C1}">
      <dgm:prSet/>
      <dgm:spPr/>
      <dgm:t>
        <a:bodyPr/>
        <a:lstStyle/>
        <a:p>
          <a:endParaRPr lang="en-GB" sz="3200"/>
        </a:p>
      </dgm:t>
    </dgm:pt>
    <dgm:pt modelId="{13B2B229-DCE5-4BB5-AE58-8B9B066C06D6}" type="sibTrans" cxnId="{0012F157-4201-4CA5-845D-1A2711F0C1C1}">
      <dgm:prSet/>
      <dgm:spPr/>
      <dgm:t>
        <a:bodyPr/>
        <a:lstStyle/>
        <a:p>
          <a:endParaRPr lang="en-GB" sz="3200"/>
        </a:p>
      </dgm:t>
    </dgm:pt>
    <dgm:pt modelId="{1D9D583D-60F2-416A-BAE6-4AB0752B00EC}">
      <dgm:prSet phldrT="[Text]" custT="1"/>
      <dgm:spPr/>
      <dgm:t>
        <a:bodyPr/>
        <a:lstStyle/>
        <a:p>
          <a:pPr rtl="0"/>
          <a:r>
            <a:rPr lang="en-GB" sz="3200" dirty="0"/>
            <a:t>D)</a:t>
          </a:r>
          <a:r>
            <a:rPr lang="en-GB" sz="3200" dirty="0">
              <a:latin typeface="Calibri Light" panose="020F0302020204030204"/>
            </a:rPr>
            <a:t> AB</a:t>
          </a:r>
          <a:endParaRPr lang="en-GB" sz="3200" dirty="0"/>
        </a:p>
      </dgm:t>
    </dgm:pt>
    <dgm:pt modelId="{01BBDC02-21CA-4CCE-9C7F-BDDDD6E7F39E}" type="parTrans" cxnId="{240179F3-D827-4F4D-91EF-8D9C5E34B74B}">
      <dgm:prSet/>
      <dgm:spPr/>
      <dgm:t>
        <a:bodyPr/>
        <a:lstStyle/>
        <a:p>
          <a:endParaRPr lang="en-GB" sz="3200"/>
        </a:p>
      </dgm:t>
    </dgm:pt>
    <dgm:pt modelId="{97B1E6DF-D617-4F81-8A60-5E422421591B}" type="sibTrans" cxnId="{240179F3-D827-4F4D-91EF-8D9C5E34B74B}">
      <dgm:prSet/>
      <dgm:spPr/>
      <dgm:t>
        <a:bodyPr/>
        <a:lstStyle/>
        <a:p>
          <a:endParaRPr lang="en-GB" sz="3200"/>
        </a:p>
      </dgm:t>
    </dgm:pt>
    <mc:AlternateContent xmlns:mc="http://schemas.openxmlformats.org/markup-compatibility/2006" xmlns:a14="http://schemas.microsoft.com/office/drawing/2010/main">
      <mc:Choice Requires="a14">
        <dgm:pt modelId="{DDD2737C-5550-43CF-89CA-B0AFEDFDFD93}">
          <dgm:prSet phldrT="[Text]" custT="1"/>
          <dgm:spPr/>
          <dgm:t>
            <a:bodyPr/>
            <a:lstStyle/>
            <a:p>
              <a:pPr rtl="0"/>
              <a:r>
                <a:rPr lang="en-GB" sz="3200" dirty="0"/>
                <a:t>B)</a:t>
              </a:r>
              <a:r>
                <a:rPr lang="en-GB" sz="3200" dirty="0">
                  <a:latin typeface="Calibri Light" panose="020F0302020204030204"/>
                </a:rPr>
                <a:t> </a:t>
              </a:r>
              <a14:m>
                <m:oMath xmlns:m="http://schemas.openxmlformats.org/officeDocument/2006/math">
                  <m:acc>
                    <m:accPr>
                      <m:chr m:val="̅"/>
                      <m:ctrlPr>
                        <a:rPr lang="en-GB" sz="3200" i="1" smtClean="0">
                          <a:latin typeface="Cambria Math" panose="02040503050406030204" pitchFamily="18" charset="0"/>
                        </a:rPr>
                      </m:ctrlPr>
                    </m:accPr>
                    <m:e>
                      <m:r>
                        <a:rPr lang="en-GB" sz="3200" b="0" i="1" smtClean="0">
                          <a:latin typeface="Cambria Math" panose="02040503050406030204" pitchFamily="18" charset="0"/>
                        </a:rPr>
                        <m:t>𝐴</m:t>
                      </m:r>
                    </m:e>
                  </m:acc>
                </m:oMath>
              </a14:m>
              <a:endParaRPr lang="en-GB" sz="3200" dirty="0"/>
            </a:p>
          </dgm:t>
        </dgm:pt>
      </mc:Choice>
      <mc:Fallback xmlns="">
        <dgm:pt modelId="{DDD2737C-5550-43CF-89CA-B0AFEDFDFD93}">
          <dgm:prSet phldrT="[Text]" custT="1"/>
          <dgm:spPr/>
          <dgm:t>
            <a:bodyPr/>
            <a:lstStyle/>
            <a:p>
              <a:pPr rtl="0"/>
              <a:r>
                <a:rPr lang="en-GB" sz="3200" dirty="0"/>
                <a:t>B)</a:t>
              </a:r>
              <a:r>
                <a:rPr lang="en-GB" sz="3200" dirty="0">
                  <a:latin typeface="Calibri Light" panose="020F0302020204030204"/>
                </a:rPr>
                <a:t> </a:t>
              </a:r>
              <a:r>
                <a:rPr lang="en-GB" sz="3200" b="0" i="0">
                  <a:latin typeface="Cambria Math" panose="02040503050406030204" pitchFamily="18" charset="0"/>
                </a:rPr>
                <a:t>𝐴 ̅</a:t>
              </a:r>
              <a:endParaRPr lang="en-GB" sz="3200" dirty="0"/>
            </a:p>
          </dgm:t>
        </dgm:pt>
      </mc:Fallback>
    </mc:AlternateContent>
    <dgm:pt modelId="{E0453985-D693-4C6F-AE66-670E0B7852A6}" type="parTrans" cxnId="{DCBAC451-7692-4ED7-B952-7279CA6AACD2}">
      <dgm:prSet/>
      <dgm:spPr/>
      <dgm:t>
        <a:bodyPr/>
        <a:lstStyle/>
        <a:p>
          <a:endParaRPr lang="en-GB" sz="3200"/>
        </a:p>
      </dgm:t>
    </dgm:pt>
    <dgm:pt modelId="{CCD0C3DB-4919-4529-8646-10B95FB6A175}" type="sibTrans" cxnId="{DCBAC451-7692-4ED7-B952-7279CA6AACD2}">
      <dgm:prSet/>
      <dgm:spPr/>
      <dgm:t>
        <a:bodyPr/>
        <a:lstStyle/>
        <a:p>
          <a:endParaRPr lang="en-GB" sz="3200"/>
        </a:p>
      </dgm:t>
    </dgm:pt>
    <dgm:pt modelId="{D213CEAA-7F8D-4904-A38C-8E3632F38D91}" type="pres">
      <dgm:prSet presAssocID="{1866EB3D-82E5-47F1-B6D1-3D9E2E395469}" presName="diagram" presStyleCnt="0">
        <dgm:presLayoutVars>
          <dgm:dir/>
          <dgm:resizeHandles val="exact"/>
        </dgm:presLayoutVars>
      </dgm:prSet>
      <dgm:spPr/>
    </dgm:pt>
    <dgm:pt modelId="{DF326C43-346B-4F2E-BF44-83745513B869}" type="pres">
      <dgm:prSet presAssocID="{111E9026-A04F-4D48-9405-B4BD31CF9881}" presName="node" presStyleLbl="node1" presStyleIdx="0" presStyleCnt="4">
        <dgm:presLayoutVars>
          <dgm:bulletEnabled val="1"/>
        </dgm:presLayoutVars>
      </dgm:prSet>
      <dgm:spPr/>
    </dgm:pt>
    <dgm:pt modelId="{7000416D-8B0D-4ED6-AE76-094863585682}" type="pres">
      <dgm:prSet presAssocID="{BDF31051-A9A6-42B5-9C53-8D3C686489CC}" presName="sibTrans" presStyleCnt="0"/>
      <dgm:spPr/>
    </dgm:pt>
    <dgm:pt modelId="{F6853794-1DF1-42C0-92E9-A3E7FDCD3564}" type="pres">
      <dgm:prSet presAssocID="{DDD2737C-5550-43CF-89CA-B0AFEDFDFD93}" presName="node" presStyleLbl="node1" presStyleIdx="1" presStyleCnt="4">
        <dgm:presLayoutVars>
          <dgm:bulletEnabled val="1"/>
        </dgm:presLayoutVars>
      </dgm:prSet>
      <dgm:spPr/>
    </dgm:pt>
    <dgm:pt modelId="{964F77D2-3AC8-41B7-A8BE-0F877F23F55B}" type="pres">
      <dgm:prSet presAssocID="{CCD0C3DB-4919-4529-8646-10B95FB6A175}" presName="sibTrans" presStyleCnt="0"/>
      <dgm:spPr/>
    </dgm:pt>
    <dgm:pt modelId="{15C6CD89-05B8-4A20-B431-872B54F1D1F5}" type="pres">
      <dgm:prSet presAssocID="{137292BA-440D-4A10-91B7-6F38BBCF72CF}" presName="node" presStyleLbl="node1" presStyleIdx="2" presStyleCnt="4">
        <dgm:presLayoutVars>
          <dgm:bulletEnabled val="1"/>
        </dgm:presLayoutVars>
      </dgm:prSet>
      <dgm:spPr/>
    </dgm:pt>
    <dgm:pt modelId="{0C13CE98-F2D2-4BFF-BCB6-A2F21C6A348F}" type="pres">
      <dgm:prSet presAssocID="{13B2B229-DCE5-4BB5-AE58-8B9B066C06D6}" presName="sibTrans" presStyleCnt="0"/>
      <dgm:spPr/>
    </dgm:pt>
    <dgm:pt modelId="{BB1AC0AA-143E-4C69-8C52-4816C1E65646}" type="pres">
      <dgm:prSet presAssocID="{1D9D583D-60F2-416A-BAE6-4AB0752B00EC}" presName="node" presStyleLbl="node1" presStyleIdx="3" presStyleCnt="4">
        <dgm:presLayoutVars>
          <dgm:bulletEnabled val="1"/>
        </dgm:presLayoutVars>
      </dgm:prSet>
      <dgm:spPr/>
    </dgm:pt>
  </dgm:ptLst>
  <dgm:cxnLst>
    <dgm:cxn modelId="{D9A7750F-355F-4CF3-9B4D-8396CF0BA007}" type="presOf" srcId="{111E9026-A04F-4D48-9405-B4BD31CF9881}" destId="{DF326C43-346B-4F2E-BF44-83745513B869}" srcOrd="0" destOrd="0" presId="urn:microsoft.com/office/officeart/2005/8/layout/default"/>
    <dgm:cxn modelId="{9DFF6725-2D60-45CA-8935-0B5CD3F746D5}" srcId="{1866EB3D-82E5-47F1-B6D1-3D9E2E395469}" destId="{111E9026-A04F-4D48-9405-B4BD31CF9881}" srcOrd="0" destOrd="0" parTransId="{DA7780F9-6C33-4D7A-95F6-5FED2C649E4A}" sibTransId="{BDF31051-A9A6-42B5-9C53-8D3C686489CC}"/>
    <dgm:cxn modelId="{25E7A82F-EE12-404E-8E49-D9045F38FDF0}" type="presOf" srcId="{1866EB3D-82E5-47F1-B6D1-3D9E2E395469}" destId="{D213CEAA-7F8D-4904-A38C-8E3632F38D91}" srcOrd="0" destOrd="0" presId="urn:microsoft.com/office/officeart/2005/8/layout/default"/>
    <dgm:cxn modelId="{12700831-CB59-49A8-BA37-DDEF69E48CC9}" type="presOf" srcId="{1D9D583D-60F2-416A-BAE6-4AB0752B00EC}" destId="{BB1AC0AA-143E-4C69-8C52-4816C1E65646}" srcOrd="0" destOrd="0" presId="urn:microsoft.com/office/officeart/2005/8/layout/default"/>
    <dgm:cxn modelId="{9FC1DD40-3BF2-4E87-9E21-428813A05368}" type="presOf" srcId="{137292BA-440D-4A10-91B7-6F38BBCF72CF}" destId="{15C6CD89-05B8-4A20-B431-872B54F1D1F5}" srcOrd="0" destOrd="0" presId="urn:microsoft.com/office/officeart/2005/8/layout/default"/>
    <dgm:cxn modelId="{BB765166-2E96-4DC4-A49D-780F50BBC1A9}" type="presOf" srcId="{DDD2737C-5550-43CF-89CA-B0AFEDFDFD93}" destId="{F6853794-1DF1-42C0-92E9-A3E7FDCD3564}" srcOrd="0" destOrd="0" presId="urn:microsoft.com/office/officeart/2005/8/layout/default"/>
    <dgm:cxn modelId="{DCBAC451-7692-4ED7-B952-7279CA6AACD2}" srcId="{1866EB3D-82E5-47F1-B6D1-3D9E2E395469}" destId="{DDD2737C-5550-43CF-89CA-B0AFEDFDFD93}" srcOrd="1" destOrd="0" parTransId="{E0453985-D693-4C6F-AE66-670E0B7852A6}" sibTransId="{CCD0C3DB-4919-4529-8646-10B95FB6A175}"/>
    <dgm:cxn modelId="{0012F157-4201-4CA5-845D-1A2711F0C1C1}" srcId="{1866EB3D-82E5-47F1-B6D1-3D9E2E395469}" destId="{137292BA-440D-4A10-91B7-6F38BBCF72CF}" srcOrd="2" destOrd="0" parTransId="{23F63FFB-B896-4834-A4CB-6C2D32381A1C}" sibTransId="{13B2B229-DCE5-4BB5-AE58-8B9B066C06D6}"/>
    <dgm:cxn modelId="{240179F3-D827-4F4D-91EF-8D9C5E34B74B}" srcId="{1866EB3D-82E5-47F1-B6D1-3D9E2E395469}" destId="{1D9D583D-60F2-416A-BAE6-4AB0752B00EC}" srcOrd="3" destOrd="0" parTransId="{01BBDC02-21CA-4CCE-9C7F-BDDDD6E7F39E}" sibTransId="{97B1E6DF-D617-4F81-8A60-5E422421591B}"/>
    <dgm:cxn modelId="{24ACBB58-CF28-4351-86E4-1F258D3EA9E5}" type="presParOf" srcId="{D213CEAA-7F8D-4904-A38C-8E3632F38D91}" destId="{DF326C43-346B-4F2E-BF44-83745513B869}" srcOrd="0" destOrd="0" presId="urn:microsoft.com/office/officeart/2005/8/layout/default"/>
    <dgm:cxn modelId="{46F5B488-0148-4E63-ADB0-32564CF5023E}" type="presParOf" srcId="{D213CEAA-7F8D-4904-A38C-8E3632F38D91}" destId="{7000416D-8B0D-4ED6-AE76-094863585682}" srcOrd="1" destOrd="0" presId="urn:microsoft.com/office/officeart/2005/8/layout/default"/>
    <dgm:cxn modelId="{89E0652D-A273-452C-B139-FF80B2F84324}" type="presParOf" srcId="{D213CEAA-7F8D-4904-A38C-8E3632F38D91}" destId="{F6853794-1DF1-42C0-92E9-A3E7FDCD3564}" srcOrd="2" destOrd="0" presId="urn:microsoft.com/office/officeart/2005/8/layout/default"/>
    <dgm:cxn modelId="{E5620823-CACB-4BE8-8EAA-9D20F21B0904}" type="presParOf" srcId="{D213CEAA-7F8D-4904-A38C-8E3632F38D91}" destId="{964F77D2-3AC8-41B7-A8BE-0F877F23F55B}" srcOrd="3" destOrd="0" presId="urn:microsoft.com/office/officeart/2005/8/layout/default"/>
    <dgm:cxn modelId="{C603F010-C57D-4460-937D-CA4AF7DF9776}" type="presParOf" srcId="{D213CEAA-7F8D-4904-A38C-8E3632F38D91}" destId="{15C6CD89-05B8-4A20-B431-872B54F1D1F5}" srcOrd="4" destOrd="0" presId="urn:microsoft.com/office/officeart/2005/8/layout/default"/>
    <dgm:cxn modelId="{8E37FB32-C789-46EB-BAC6-6543A2102690}" type="presParOf" srcId="{D213CEAA-7F8D-4904-A38C-8E3632F38D91}" destId="{0C13CE98-F2D2-4BFF-BCB6-A2F21C6A348F}" srcOrd="5" destOrd="0" presId="urn:microsoft.com/office/officeart/2005/8/layout/default"/>
    <dgm:cxn modelId="{DD99255C-14BE-48B0-BA58-9ABA69C7948A}" type="presParOf" srcId="{D213CEAA-7F8D-4904-A38C-8E3632F38D91}" destId="{BB1AC0AA-143E-4C69-8C52-4816C1E65646}" srcOrd="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1866EB3D-82E5-47F1-B6D1-3D9E2E395469}" type="doc">
      <dgm:prSet loTypeId="urn:microsoft.com/office/officeart/2005/8/layout/default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n-GB"/>
        </a:p>
      </dgm:t>
    </dgm:pt>
    <dgm:pt modelId="{111E9026-A04F-4D48-9405-B4BD31CF9881}">
      <dgm:prSet phldrT="[Text]" custT="1"/>
      <dgm:spPr/>
      <dgm:t>
        <a:bodyPr/>
        <a:lstStyle/>
        <a:p>
          <a:pPr rtl="0"/>
          <a:r>
            <a:rPr lang="en-GB" sz="3200" dirty="0"/>
            <a:t>A)</a:t>
          </a:r>
          <a:r>
            <a:rPr lang="en-GB" sz="3200" dirty="0">
              <a:latin typeface="Calibri Light" panose="020F0302020204030204"/>
            </a:rPr>
            <a:t> A</a:t>
          </a:r>
          <a:endParaRPr lang="en-US" sz="3200" dirty="0"/>
        </a:p>
      </dgm:t>
    </dgm:pt>
    <dgm:pt modelId="{DA7780F9-6C33-4D7A-95F6-5FED2C649E4A}" type="parTrans" cxnId="{9DFF6725-2D60-45CA-8935-0B5CD3F746D5}">
      <dgm:prSet/>
      <dgm:spPr/>
      <dgm:t>
        <a:bodyPr/>
        <a:lstStyle/>
        <a:p>
          <a:endParaRPr lang="en-GB" sz="3200"/>
        </a:p>
      </dgm:t>
    </dgm:pt>
    <dgm:pt modelId="{BDF31051-A9A6-42B5-9C53-8D3C686489CC}" type="sibTrans" cxnId="{9DFF6725-2D60-45CA-8935-0B5CD3F746D5}">
      <dgm:prSet/>
      <dgm:spPr/>
      <dgm:t>
        <a:bodyPr/>
        <a:lstStyle/>
        <a:p>
          <a:endParaRPr lang="en-GB" sz="3200"/>
        </a:p>
      </dgm:t>
    </dgm:pt>
    <dgm:pt modelId="{137292BA-440D-4A10-91B7-6F38BBCF72CF}">
      <dgm:prSet phldrT="[Text]" custT="1"/>
      <dgm:spPr>
        <a:blipFill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r>
            <a:rPr lang="en-GB">
              <a:noFill/>
            </a:rPr>
            <a:t> </a:t>
          </a:r>
        </a:p>
      </dgm:t>
    </dgm:pt>
    <dgm:pt modelId="{23F63FFB-B896-4834-A4CB-6C2D32381A1C}" type="parTrans" cxnId="{0012F157-4201-4CA5-845D-1A2711F0C1C1}">
      <dgm:prSet/>
      <dgm:spPr/>
      <dgm:t>
        <a:bodyPr/>
        <a:lstStyle/>
        <a:p>
          <a:endParaRPr lang="en-GB" sz="3200"/>
        </a:p>
      </dgm:t>
    </dgm:pt>
    <dgm:pt modelId="{13B2B229-DCE5-4BB5-AE58-8B9B066C06D6}" type="sibTrans" cxnId="{0012F157-4201-4CA5-845D-1A2711F0C1C1}">
      <dgm:prSet/>
      <dgm:spPr/>
      <dgm:t>
        <a:bodyPr/>
        <a:lstStyle/>
        <a:p>
          <a:endParaRPr lang="en-GB" sz="3200"/>
        </a:p>
      </dgm:t>
    </dgm:pt>
    <dgm:pt modelId="{1D9D583D-60F2-416A-BAE6-4AB0752B00EC}">
      <dgm:prSet phldrT="[Text]" custT="1"/>
      <dgm:spPr/>
      <dgm:t>
        <a:bodyPr/>
        <a:lstStyle/>
        <a:p>
          <a:pPr rtl="0"/>
          <a:r>
            <a:rPr lang="en-GB" sz="3200" dirty="0"/>
            <a:t>D)</a:t>
          </a:r>
          <a:r>
            <a:rPr lang="en-GB" sz="3200" dirty="0">
              <a:latin typeface="Calibri Light" panose="020F0302020204030204"/>
            </a:rPr>
            <a:t> AB</a:t>
          </a:r>
          <a:endParaRPr lang="en-GB" sz="3200" dirty="0"/>
        </a:p>
      </dgm:t>
    </dgm:pt>
    <dgm:pt modelId="{01BBDC02-21CA-4CCE-9C7F-BDDDD6E7F39E}" type="parTrans" cxnId="{240179F3-D827-4F4D-91EF-8D9C5E34B74B}">
      <dgm:prSet/>
      <dgm:spPr/>
      <dgm:t>
        <a:bodyPr/>
        <a:lstStyle/>
        <a:p>
          <a:endParaRPr lang="en-GB" sz="3200"/>
        </a:p>
      </dgm:t>
    </dgm:pt>
    <dgm:pt modelId="{97B1E6DF-D617-4F81-8A60-5E422421591B}" type="sibTrans" cxnId="{240179F3-D827-4F4D-91EF-8D9C5E34B74B}">
      <dgm:prSet/>
      <dgm:spPr/>
      <dgm:t>
        <a:bodyPr/>
        <a:lstStyle/>
        <a:p>
          <a:endParaRPr lang="en-GB" sz="3200"/>
        </a:p>
      </dgm:t>
    </dgm:pt>
    <dgm:pt modelId="{DDD2737C-5550-43CF-89CA-B0AFEDFDFD93}">
      <dgm:prSet phldrT="[Text]" custT="1"/>
      <dgm:spPr>
        <a:blipFill>
          <a:blip xmlns:r="http://schemas.openxmlformats.org/officeDocument/2006/relationships" r:embed="rId2"/>
          <a:stretch>
            <a:fillRect/>
          </a:stretch>
        </a:blipFill>
      </dgm:spPr>
      <dgm:t>
        <a:bodyPr/>
        <a:lstStyle/>
        <a:p>
          <a:r>
            <a:rPr lang="en-GB">
              <a:noFill/>
            </a:rPr>
            <a:t> </a:t>
          </a:r>
        </a:p>
      </dgm:t>
    </dgm:pt>
    <dgm:pt modelId="{E0453985-D693-4C6F-AE66-670E0B7852A6}" type="parTrans" cxnId="{DCBAC451-7692-4ED7-B952-7279CA6AACD2}">
      <dgm:prSet/>
      <dgm:spPr/>
      <dgm:t>
        <a:bodyPr/>
        <a:lstStyle/>
        <a:p>
          <a:endParaRPr lang="en-GB" sz="3200"/>
        </a:p>
      </dgm:t>
    </dgm:pt>
    <dgm:pt modelId="{CCD0C3DB-4919-4529-8646-10B95FB6A175}" type="sibTrans" cxnId="{DCBAC451-7692-4ED7-B952-7279CA6AACD2}">
      <dgm:prSet/>
      <dgm:spPr/>
      <dgm:t>
        <a:bodyPr/>
        <a:lstStyle/>
        <a:p>
          <a:endParaRPr lang="en-GB" sz="3200"/>
        </a:p>
      </dgm:t>
    </dgm:pt>
    <dgm:pt modelId="{D213CEAA-7F8D-4904-A38C-8E3632F38D91}" type="pres">
      <dgm:prSet presAssocID="{1866EB3D-82E5-47F1-B6D1-3D9E2E395469}" presName="diagram" presStyleCnt="0">
        <dgm:presLayoutVars>
          <dgm:dir/>
          <dgm:resizeHandles val="exact"/>
        </dgm:presLayoutVars>
      </dgm:prSet>
      <dgm:spPr/>
    </dgm:pt>
    <dgm:pt modelId="{DF326C43-346B-4F2E-BF44-83745513B869}" type="pres">
      <dgm:prSet presAssocID="{111E9026-A04F-4D48-9405-B4BD31CF9881}" presName="node" presStyleLbl="node1" presStyleIdx="0" presStyleCnt="4">
        <dgm:presLayoutVars>
          <dgm:bulletEnabled val="1"/>
        </dgm:presLayoutVars>
      </dgm:prSet>
      <dgm:spPr/>
    </dgm:pt>
    <dgm:pt modelId="{7000416D-8B0D-4ED6-AE76-094863585682}" type="pres">
      <dgm:prSet presAssocID="{BDF31051-A9A6-42B5-9C53-8D3C686489CC}" presName="sibTrans" presStyleCnt="0"/>
      <dgm:spPr/>
    </dgm:pt>
    <dgm:pt modelId="{F6853794-1DF1-42C0-92E9-A3E7FDCD3564}" type="pres">
      <dgm:prSet presAssocID="{DDD2737C-5550-43CF-89CA-B0AFEDFDFD93}" presName="node" presStyleLbl="node1" presStyleIdx="1" presStyleCnt="4">
        <dgm:presLayoutVars>
          <dgm:bulletEnabled val="1"/>
        </dgm:presLayoutVars>
      </dgm:prSet>
      <dgm:spPr/>
    </dgm:pt>
    <dgm:pt modelId="{964F77D2-3AC8-41B7-A8BE-0F877F23F55B}" type="pres">
      <dgm:prSet presAssocID="{CCD0C3DB-4919-4529-8646-10B95FB6A175}" presName="sibTrans" presStyleCnt="0"/>
      <dgm:spPr/>
    </dgm:pt>
    <dgm:pt modelId="{15C6CD89-05B8-4A20-B431-872B54F1D1F5}" type="pres">
      <dgm:prSet presAssocID="{137292BA-440D-4A10-91B7-6F38BBCF72CF}" presName="node" presStyleLbl="node1" presStyleIdx="2" presStyleCnt="4">
        <dgm:presLayoutVars>
          <dgm:bulletEnabled val="1"/>
        </dgm:presLayoutVars>
      </dgm:prSet>
      <dgm:spPr/>
    </dgm:pt>
    <dgm:pt modelId="{0C13CE98-F2D2-4BFF-BCB6-A2F21C6A348F}" type="pres">
      <dgm:prSet presAssocID="{13B2B229-DCE5-4BB5-AE58-8B9B066C06D6}" presName="sibTrans" presStyleCnt="0"/>
      <dgm:spPr/>
    </dgm:pt>
    <dgm:pt modelId="{BB1AC0AA-143E-4C69-8C52-4816C1E65646}" type="pres">
      <dgm:prSet presAssocID="{1D9D583D-60F2-416A-BAE6-4AB0752B00EC}" presName="node" presStyleLbl="node1" presStyleIdx="3" presStyleCnt="4">
        <dgm:presLayoutVars>
          <dgm:bulletEnabled val="1"/>
        </dgm:presLayoutVars>
      </dgm:prSet>
      <dgm:spPr/>
    </dgm:pt>
  </dgm:ptLst>
  <dgm:cxnLst>
    <dgm:cxn modelId="{D9A7750F-355F-4CF3-9B4D-8396CF0BA007}" type="presOf" srcId="{111E9026-A04F-4D48-9405-B4BD31CF9881}" destId="{DF326C43-346B-4F2E-BF44-83745513B869}" srcOrd="0" destOrd="0" presId="urn:microsoft.com/office/officeart/2005/8/layout/default"/>
    <dgm:cxn modelId="{9DFF6725-2D60-45CA-8935-0B5CD3F746D5}" srcId="{1866EB3D-82E5-47F1-B6D1-3D9E2E395469}" destId="{111E9026-A04F-4D48-9405-B4BD31CF9881}" srcOrd="0" destOrd="0" parTransId="{DA7780F9-6C33-4D7A-95F6-5FED2C649E4A}" sibTransId="{BDF31051-A9A6-42B5-9C53-8D3C686489CC}"/>
    <dgm:cxn modelId="{25E7A82F-EE12-404E-8E49-D9045F38FDF0}" type="presOf" srcId="{1866EB3D-82E5-47F1-B6D1-3D9E2E395469}" destId="{D213CEAA-7F8D-4904-A38C-8E3632F38D91}" srcOrd="0" destOrd="0" presId="urn:microsoft.com/office/officeart/2005/8/layout/default"/>
    <dgm:cxn modelId="{12700831-CB59-49A8-BA37-DDEF69E48CC9}" type="presOf" srcId="{1D9D583D-60F2-416A-BAE6-4AB0752B00EC}" destId="{BB1AC0AA-143E-4C69-8C52-4816C1E65646}" srcOrd="0" destOrd="0" presId="urn:microsoft.com/office/officeart/2005/8/layout/default"/>
    <dgm:cxn modelId="{9FC1DD40-3BF2-4E87-9E21-428813A05368}" type="presOf" srcId="{137292BA-440D-4A10-91B7-6F38BBCF72CF}" destId="{15C6CD89-05B8-4A20-B431-872B54F1D1F5}" srcOrd="0" destOrd="0" presId="urn:microsoft.com/office/officeart/2005/8/layout/default"/>
    <dgm:cxn modelId="{BB765166-2E96-4DC4-A49D-780F50BBC1A9}" type="presOf" srcId="{DDD2737C-5550-43CF-89CA-B0AFEDFDFD93}" destId="{F6853794-1DF1-42C0-92E9-A3E7FDCD3564}" srcOrd="0" destOrd="0" presId="urn:microsoft.com/office/officeart/2005/8/layout/default"/>
    <dgm:cxn modelId="{DCBAC451-7692-4ED7-B952-7279CA6AACD2}" srcId="{1866EB3D-82E5-47F1-B6D1-3D9E2E395469}" destId="{DDD2737C-5550-43CF-89CA-B0AFEDFDFD93}" srcOrd="1" destOrd="0" parTransId="{E0453985-D693-4C6F-AE66-670E0B7852A6}" sibTransId="{CCD0C3DB-4919-4529-8646-10B95FB6A175}"/>
    <dgm:cxn modelId="{0012F157-4201-4CA5-845D-1A2711F0C1C1}" srcId="{1866EB3D-82E5-47F1-B6D1-3D9E2E395469}" destId="{137292BA-440D-4A10-91B7-6F38BBCF72CF}" srcOrd="2" destOrd="0" parTransId="{23F63FFB-B896-4834-A4CB-6C2D32381A1C}" sibTransId="{13B2B229-DCE5-4BB5-AE58-8B9B066C06D6}"/>
    <dgm:cxn modelId="{240179F3-D827-4F4D-91EF-8D9C5E34B74B}" srcId="{1866EB3D-82E5-47F1-B6D1-3D9E2E395469}" destId="{1D9D583D-60F2-416A-BAE6-4AB0752B00EC}" srcOrd="3" destOrd="0" parTransId="{01BBDC02-21CA-4CCE-9C7F-BDDDD6E7F39E}" sibTransId="{97B1E6DF-D617-4F81-8A60-5E422421591B}"/>
    <dgm:cxn modelId="{24ACBB58-CF28-4351-86E4-1F258D3EA9E5}" type="presParOf" srcId="{D213CEAA-7F8D-4904-A38C-8E3632F38D91}" destId="{DF326C43-346B-4F2E-BF44-83745513B869}" srcOrd="0" destOrd="0" presId="urn:microsoft.com/office/officeart/2005/8/layout/default"/>
    <dgm:cxn modelId="{46F5B488-0148-4E63-ADB0-32564CF5023E}" type="presParOf" srcId="{D213CEAA-7F8D-4904-A38C-8E3632F38D91}" destId="{7000416D-8B0D-4ED6-AE76-094863585682}" srcOrd="1" destOrd="0" presId="urn:microsoft.com/office/officeart/2005/8/layout/default"/>
    <dgm:cxn modelId="{89E0652D-A273-452C-B139-FF80B2F84324}" type="presParOf" srcId="{D213CEAA-7F8D-4904-A38C-8E3632F38D91}" destId="{F6853794-1DF1-42C0-92E9-A3E7FDCD3564}" srcOrd="2" destOrd="0" presId="urn:microsoft.com/office/officeart/2005/8/layout/default"/>
    <dgm:cxn modelId="{E5620823-CACB-4BE8-8EAA-9D20F21B0904}" type="presParOf" srcId="{D213CEAA-7F8D-4904-A38C-8E3632F38D91}" destId="{964F77D2-3AC8-41B7-A8BE-0F877F23F55B}" srcOrd="3" destOrd="0" presId="urn:microsoft.com/office/officeart/2005/8/layout/default"/>
    <dgm:cxn modelId="{C603F010-C57D-4460-937D-CA4AF7DF9776}" type="presParOf" srcId="{D213CEAA-7F8D-4904-A38C-8E3632F38D91}" destId="{15C6CD89-05B8-4A20-B431-872B54F1D1F5}" srcOrd="4" destOrd="0" presId="urn:microsoft.com/office/officeart/2005/8/layout/default"/>
    <dgm:cxn modelId="{8E37FB32-C789-46EB-BAC6-6543A2102690}" type="presParOf" srcId="{D213CEAA-7F8D-4904-A38C-8E3632F38D91}" destId="{0C13CE98-F2D2-4BFF-BCB6-A2F21C6A348F}" srcOrd="5" destOrd="0" presId="urn:microsoft.com/office/officeart/2005/8/layout/default"/>
    <dgm:cxn modelId="{DD99255C-14BE-48B0-BA58-9ABA69C7948A}" type="presParOf" srcId="{D213CEAA-7F8D-4904-A38C-8E3632F38D91}" destId="{BB1AC0AA-143E-4C69-8C52-4816C1E65646}" srcOrd="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866EB3D-82E5-47F1-B6D1-3D9E2E395469}" type="doc">
      <dgm:prSet loTypeId="urn:microsoft.com/office/officeart/2005/8/layout/default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n-GB"/>
        </a:p>
      </dgm:t>
    </dgm:pt>
    <dgm:pt modelId="{111E9026-A04F-4D48-9405-B4BD31CF9881}">
      <dgm:prSet phldrT="[Text]" custT="1"/>
      <dgm:spPr/>
      <dgm:t>
        <a:bodyPr/>
        <a:lstStyle/>
        <a:p>
          <a:pPr rtl="0"/>
          <a:r>
            <a:rPr lang="en-GB" sz="3200"/>
            <a:t>A)</a:t>
          </a:r>
          <a:r>
            <a:rPr lang="en-GB" sz="3200">
              <a:latin typeface="Calibri Light" panose="020F0302020204030204"/>
            </a:rPr>
            <a:t> A</a:t>
          </a:r>
          <a:endParaRPr lang="en-US" sz="3200"/>
        </a:p>
      </dgm:t>
    </dgm:pt>
    <dgm:pt modelId="{DA7780F9-6C33-4D7A-95F6-5FED2C649E4A}" type="parTrans" cxnId="{9DFF6725-2D60-45CA-8935-0B5CD3F746D5}">
      <dgm:prSet/>
      <dgm:spPr/>
      <dgm:t>
        <a:bodyPr/>
        <a:lstStyle/>
        <a:p>
          <a:endParaRPr lang="en-GB" sz="3200"/>
        </a:p>
      </dgm:t>
    </dgm:pt>
    <dgm:pt modelId="{BDF31051-A9A6-42B5-9C53-8D3C686489CC}" type="sibTrans" cxnId="{9DFF6725-2D60-45CA-8935-0B5CD3F746D5}">
      <dgm:prSet/>
      <dgm:spPr/>
      <dgm:t>
        <a:bodyPr/>
        <a:lstStyle/>
        <a:p>
          <a:endParaRPr lang="en-GB" sz="3200"/>
        </a:p>
      </dgm:t>
    </dgm:pt>
    <dgm:pt modelId="{137292BA-440D-4A10-91B7-6F38BBCF72CF}">
      <dgm:prSet phldrT="[Text]" custT="1"/>
      <dgm:spPr/>
      <dgm:t>
        <a:bodyPr/>
        <a:lstStyle/>
        <a:p>
          <a:pPr rtl="0"/>
          <a:r>
            <a:rPr lang="en-GB" sz="3200"/>
            <a:t>C)</a:t>
          </a:r>
          <a:r>
            <a:rPr lang="en-GB" sz="3200">
              <a:latin typeface="Calibri Light" panose="020F0302020204030204"/>
            </a:rPr>
            <a:t> A+B</a:t>
          </a:r>
          <a:endParaRPr lang="en-GB" sz="3200"/>
        </a:p>
      </dgm:t>
    </dgm:pt>
    <dgm:pt modelId="{23F63FFB-B896-4834-A4CB-6C2D32381A1C}" type="parTrans" cxnId="{0012F157-4201-4CA5-845D-1A2711F0C1C1}">
      <dgm:prSet/>
      <dgm:spPr/>
      <dgm:t>
        <a:bodyPr/>
        <a:lstStyle/>
        <a:p>
          <a:endParaRPr lang="en-GB" sz="3200"/>
        </a:p>
      </dgm:t>
    </dgm:pt>
    <dgm:pt modelId="{13B2B229-DCE5-4BB5-AE58-8B9B066C06D6}" type="sibTrans" cxnId="{0012F157-4201-4CA5-845D-1A2711F0C1C1}">
      <dgm:prSet/>
      <dgm:spPr/>
      <dgm:t>
        <a:bodyPr/>
        <a:lstStyle/>
        <a:p>
          <a:endParaRPr lang="en-GB" sz="3200"/>
        </a:p>
      </dgm:t>
    </dgm:pt>
    <dgm:pt modelId="{1D9D583D-60F2-416A-BAE6-4AB0752B00EC}">
      <dgm:prSet phldrT="[Text]" custT="1"/>
      <dgm:spPr/>
      <dgm:t>
        <a:bodyPr/>
        <a:lstStyle/>
        <a:p>
          <a:pPr rtl="0"/>
          <a:r>
            <a:rPr lang="en-GB" sz="3200"/>
            <a:t>D)</a:t>
          </a:r>
          <a:r>
            <a:rPr lang="en-GB" sz="3200">
              <a:latin typeface="Calibri Light" panose="020F0302020204030204"/>
            </a:rPr>
            <a:t> A.B</a:t>
          </a:r>
          <a:endParaRPr lang="en-GB" sz="3200"/>
        </a:p>
      </dgm:t>
    </dgm:pt>
    <dgm:pt modelId="{01BBDC02-21CA-4CCE-9C7F-BDDDD6E7F39E}" type="parTrans" cxnId="{240179F3-D827-4F4D-91EF-8D9C5E34B74B}">
      <dgm:prSet/>
      <dgm:spPr/>
      <dgm:t>
        <a:bodyPr/>
        <a:lstStyle/>
        <a:p>
          <a:endParaRPr lang="en-GB" sz="3200"/>
        </a:p>
      </dgm:t>
    </dgm:pt>
    <dgm:pt modelId="{97B1E6DF-D617-4F81-8A60-5E422421591B}" type="sibTrans" cxnId="{240179F3-D827-4F4D-91EF-8D9C5E34B74B}">
      <dgm:prSet/>
      <dgm:spPr/>
      <dgm:t>
        <a:bodyPr/>
        <a:lstStyle/>
        <a:p>
          <a:endParaRPr lang="en-GB" sz="3200"/>
        </a:p>
      </dgm:t>
    </dgm:pt>
    <dgm:pt modelId="{DDD2737C-5550-43CF-89CA-B0AFEDFDFD93}">
      <dgm:prSet phldrT="[Text]" custT="1"/>
      <dgm:spPr/>
      <dgm:t>
        <a:bodyPr/>
        <a:lstStyle/>
        <a:p>
          <a:pPr rtl="0"/>
          <a:r>
            <a:rPr lang="en-GB" sz="3200"/>
            <a:t>B)</a:t>
          </a:r>
          <a:r>
            <a:rPr lang="en-GB" sz="3200">
              <a:latin typeface="Calibri Light" panose="020F0302020204030204"/>
            </a:rPr>
            <a:t> B</a:t>
          </a:r>
          <a:endParaRPr lang="en-GB" sz="3200"/>
        </a:p>
      </dgm:t>
    </dgm:pt>
    <dgm:pt modelId="{E0453985-D693-4C6F-AE66-670E0B7852A6}" type="parTrans" cxnId="{DCBAC451-7692-4ED7-B952-7279CA6AACD2}">
      <dgm:prSet/>
      <dgm:spPr/>
      <dgm:t>
        <a:bodyPr/>
        <a:lstStyle/>
        <a:p>
          <a:endParaRPr lang="en-GB" sz="3200"/>
        </a:p>
      </dgm:t>
    </dgm:pt>
    <dgm:pt modelId="{CCD0C3DB-4919-4529-8646-10B95FB6A175}" type="sibTrans" cxnId="{DCBAC451-7692-4ED7-B952-7279CA6AACD2}">
      <dgm:prSet/>
      <dgm:spPr/>
      <dgm:t>
        <a:bodyPr/>
        <a:lstStyle/>
        <a:p>
          <a:endParaRPr lang="en-GB" sz="3200"/>
        </a:p>
      </dgm:t>
    </dgm:pt>
    <dgm:pt modelId="{D213CEAA-7F8D-4904-A38C-8E3632F38D91}" type="pres">
      <dgm:prSet presAssocID="{1866EB3D-82E5-47F1-B6D1-3D9E2E395469}" presName="diagram" presStyleCnt="0">
        <dgm:presLayoutVars>
          <dgm:dir/>
          <dgm:resizeHandles val="exact"/>
        </dgm:presLayoutVars>
      </dgm:prSet>
      <dgm:spPr/>
    </dgm:pt>
    <dgm:pt modelId="{DF326C43-346B-4F2E-BF44-83745513B869}" type="pres">
      <dgm:prSet presAssocID="{111E9026-A04F-4D48-9405-B4BD31CF9881}" presName="node" presStyleLbl="node1" presStyleIdx="0" presStyleCnt="4">
        <dgm:presLayoutVars>
          <dgm:bulletEnabled val="1"/>
        </dgm:presLayoutVars>
      </dgm:prSet>
      <dgm:spPr/>
    </dgm:pt>
    <dgm:pt modelId="{7000416D-8B0D-4ED6-AE76-094863585682}" type="pres">
      <dgm:prSet presAssocID="{BDF31051-A9A6-42B5-9C53-8D3C686489CC}" presName="sibTrans" presStyleCnt="0"/>
      <dgm:spPr/>
    </dgm:pt>
    <dgm:pt modelId="{F6853794-1DF1-42C0-92E9-A3E7FDCD3564}" type="pres">
      <dgm:prSet presAssocID="{DDD2737C-5550-43CF-89CA-B0AFEDFDFD93}" presName="node" presStyleLbl="node1" presStyleIdx="1" presStyleCnt="4">
        <dgm:presLayoutVars>
          <dgm:bulletEnabled val="1"/>
        </dgm:presLayoutVars>
      </dgm:prSet>
      <dgm:spPr/>
    </dgm:pt>
    <dgm:pt modelId="{964F77D2-3AC8-41B7-A8BE-0F877F23F55B}" type="pres">
      <dgm:prSet presAssocID="{CCD0C3DB-4919-4529-8646-10B95FB6A175}" presName="sibTrans" presStyleCnt="0"/>
      <dgm:spPr/>
    </dgm:pt>
    <dgm:pt modelId="{15C6CD89-05B8-4A20-B431-872B54F1D1F5}" type="pres">
      <dgm:prSet presAssocID="{137292BA-440D-4A10-91B7-6F38BBCF72CF}" presName="node" presStyleLbl="node1" presStyleIdx="2" presStyleCnt="4">
        <dgm:presLayoutVars>
          <dgm:bulletEnabled val="1"/>
        </dgm:presLayoutVars>
      </dgm:prSet>
      <dgm:spPr/>
    </dgm:pt>
    <dgm:pt modelId="{0C13CE98-F2D2-4BFF-BCB6-A2F21C6A348F}" type="pres">
      <dgm:prSet presAssocID="{13B2B229-DCE5-4BB5-AE58-8B9B066C06D6}" presName="sibTrans" presStyleCnt="0"/>
      <dgm:spPr/>
    </dgm:pt>
    <dgm:pt modelId="{BB1AC0AA-143E-4C69-8C52-4816C1E65646}" type="pres">
      <dgm:prSet presAssocID="{1D9D583D-60F2-416A-BAE6-4AB0752B00EC}" presName="node" presStyleLbl="node1" presStyleIdx="3" presStyleCnt="4">
        <dgm:presLayoutVars>
          <dgm:bulletEnabled val="1"/>
        </dgm:presLayoutVars>
      </dgm:prSet>
      <dgm:spPr/>
    </dgm:pt>
  </dgm:ptLst>
  <dgm:cxnLst>
    <dgm:cxn modelId="{D9A7750F-355F-4CF3-9B4D-8396CF0BA007}" type="presOf" srcId="{111E9026-A04F-4D48-9405-B4BD31CF9881}" destId="{DF326C43-346B-4F2E-BF44-83745513B869}" srcOrd="0" destOrd="0" presId="urn:microsoft.com/office/officeart/2005/8/layout/default"/>
    <dgm:cxn modelId="{9DFF6725-2D60-45CA-8935-0B5CD3F746D5}" srcId="{1866EB3D-82E5-47F1-B6D1-3D9E2E395469}" destId="{111E9026-A04F-4D48-9405-B4BD31CF9881}" srcOrd="0" destOrd="0" parTransId="{DA7780F9-6C33-4D7A-95F6-5FED2C649E4A}" sibTransId="{BDF31051-A9A6-42B5-9C53-8D3C686489CC}"/>
    <dgm:cxn modelId="{25E7A82F-EE12-404E-8E49-D9045F38FDF0}" type="presOf" srcId="{1866EB3D-82E5-47F1-B6D1-3D9E2E395469}" destId="{D213CEAA-7F8D-4904-A38C-8E3632F38D91}" srcOrd="0" destOrd="0" presId="urn:microsoft.com/office/officeart/2005/8/layout/default"/>
    <dgm:cxn modelId="{12700831-CB59-49A8-BA37-DDEF69E48CC9}" type="presOf" srcId="{1D9D583D-60F2-416A-BAE6-4AB0752B00EC}" destId="{BB1AC0AA-143E-4C69-8C52-4816C1E65646}" srcOrd="0" destOrd="0" presId="urn:microsoft.com/office/officeart/2005/8/layout/default"/>
    <dgm:cxn modelId="{9FC1DD40-3BF2-4E87-9E21-428813A05368}" type="presOf" srcId="{137292BA-440D-4A10-91B7-6F38BBCF72CF}" destId="{15C6CD89-05B8-4A20-B431-872B54F1D1F5}" srcOrd="0" destOrd="0" presId="urn:microsoft.com/office/officeart/2005/8/layout/default"/>
    <dgm:cxn modelId="{BB765166-2E96-4DC4-A49D-780F50BBC1A9}" type="presOf" srcId="{DDD2737C-5550-43CF-89CA-B0AFEDFDFD93}" destId="{F6853794-1DF1-42C0-92E9-A3E7FDCD3564}" srcOrd="0" destOrd="0" presId="urn:microsoft.com/office/officeart/2005/8/layout/default"/>
    <dgm:cxn modelId="{DCBAC451-7692-4ED7-B952-7279CA6AACD2}" srcId="{1866EB3D-82E5-47F1-B6D1-3D9E2E395469}" destId="{DDD2737C-5550-43CF-89CA-B0AFEDFDFD93}" srcOrd="1" destOrd="0" parTransId="{E0453985-D693-4C6F-AE66-670E0B7852A6}" sibTransId="{CCD0C3DB-4919-4529-8646-10B95FB6A175}"/>
    <dgm:cxn modelId="{0012F157-4201-4CA5-845D-1A2711F0C1C1}" srcId="{1866EB3D-82E5-47F1-B6D1-3D9E2E395469}" destId="{137292BA-440D-4A10-91B7-6F38BBCF72CF}" srcOrd="2" destOrd="0" parTransId="{23F63FFB-B896-4834-A4CB-6C2D32381A1C}" sibTransId="{13B2B229-DCE5-4BB5-AE58-8B9B066C06D6}"/>
    <dgm:cxn modelId="{240179F3-D827-4F4D-91EF-8D9C5E34B74B}" srcId="{1866EB3D-82E5-47F1-B6D1-3D9E2E395469}" destId="{1D9D583D-60F2-416A-BAE6-4AB0752B00EC}" srcOrd="3" destOrd="0" parTransId="{01BBDC02-21CA-4CCE-9C7F-BDDDD6E7F39E}" sibTransId="{97B1E6DF-D617-4F81-8A60-5E422421591B}"/>
    <dgm:cxn modelId="{24ACBB58-CF28-4351-86E4-1F258D3EA9E5}" type="presParOf" srcId="{D213CEAA-7F8D-4904-A38C-8E3632F38D91}" destId="{DF326C43-346B-4F2E-BF44-83745513B869}" srcOrd="0" destOrd="0" presId="urn:microsoft.com/office/officeart/2005/8/layout/default"/>
    <dgm:cxn modelId="{46F5B488-0148-4E63-ADB0-32564CF5023E}" type="presParOf" srcId="{D213CEAA-7F8D-4904-A38C-8E3632F38D91}" destId="{7000416D-8B0D-4ED6-AE76-094863585682}" srcOrd="1" destOrd="0" presId="urn:microsoft.com/office/officeart/2005/8/layout/default"/>
    <dgm:cxn modelId="{89E0652D-A273-452C-B139-FF80B2F84324}" type="presParOf" srcId="{D213CEAA-7F8D-4904-A38C-8E3632F38D91}" destId="{F6853794-1DF1-42C0-92E9-A3E7FDCD3564}" srcOrd="2" destOrd="0" presId="urn:microsoft.com/office/officeart/2005/8/layout/default"/>
    <dgm:cxn modelId="{E5620823-CACB-4BE8-8EAA-9D20F21B0904}" type="presParOf" srcId="{D213CEAA-7F8D-4904-A38C-8E3632F38D91}" destId="{964F77D2-3AC8-41B7-A8BE-0F877F23F55B}" srcOrd="3" destOrd="0" presId="urn:microsoft.com/office/officeart/2005/8/layout/default"/>
    <dgm:cxn modelId="{C603F010-C57D-4460-937D-CA4AF7DF9776}" type="presParOf" srcId="{D213CEAA-7F8D-4904-A38C-8E3632F38D91}" destId="{15C6CD89-05B8-4A20-B431-872B54F1D1F5}" srcOrd="4" destOrd="0" presId="urn:microsoft.com/office/officeart/2005/8/layout/default"/>
    <dgm:cxn modelId="{8E37FB32-C789-46EB-BAC6-6543A2102690}" type="presParOf" srcId="{D213CEAA-7F8D-4904-A38C-8E3632F38D91}" destId="{0C13CE98-F2D2-4BFF-BCB6-A2F21C6A348F}" srcOrd="5" destOrd="0" presId="urn:microsoft.com/office/officeart/2005/8/layout/default"/>
    <dgm:cxn modelId="{DD99255C-14BE-48B0-BA58-9ABA69C7948A}" type="presParOf" srcId="{D213CEAA-7F8D-4904-A38C-8E3632F38D91}" destId="{BB1AC0AA-143E-4C69-8C52-4816C1E65646}" srcOrd="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1866EB3D-82E5-47F1-B6D1-3D9E2E395469}" type="doc">
      <dgm:prSet loTypeId="urn:microsoft.com/office/officeart/2005/8/layout/default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n-GB"/>
        </a:p>
      </dgm:t>
    </dgm:pt>
    <dgm:pt modelId="{111E9026-A04F-4D48-9405-B4BD31CF9881}">
      <dgm:prSet phldrT="[Text]" custT="1"/>
      <dgm:spPr/>
      <dgm:t>
        <a:bodyPr/>
        <a:lstStyle/>
        <a:p>
          <a:pPr rtl="0"/>
          <a:r>
            <a:rPr lang="en-GB" sz="3200" dirty="0"/>
            <a:t>A)</a:t>
          </a:r>
          <a:r>
            <a:rPr lang="en-GB" sz="3200" dirty="0">
              <a:latin typeface="Calibri Light" panose="020F0302020204030204"/>
            </a:rPr>
            <a:t> A</a:t>
          </a:r>
          <a:endParaRPr lang="en-US" sz="3200" dirty="0"/>
        </a:p>
      </dgm:t>
    </dgm:pt>
    <dgm:pt modelId="{DA7780F9-6C33-4D7A-95F6-5FED2C649E4A}" type="parTrans" cxnId="{9DFF6725-2D60-45CA-8935-0B5CD3F746D5}">
      <dgm:prSet/>
      <dgm:spPr/>
      <dgm:t>
        <a:bodyPr/>
        <a:lstStyle/>
        <a:p>
          <a:endParaRPr lang="en-GB" sz="3200"/>
        </a:p>
      </dgm:t>
    </dgm:pt>
    <dgm:pt modelId="{BDF31051-A9A6-42B5-9C53-8D3C686489CC}" type="sibTrans" cxnId="{9DFF6725-2D60-45CA-8935-0B5CD3F746D5}">
      <dgm:prSet/>
      <dgm:spPr/>
      <dgm:t>
        <a:bodyPr/>
        <a:lstStyle/>
        <a:p>
          <a:endParaRPr lang="en-GB" sz="3200"/>
        </a:p>
      </dgm:t>
    </dgm:pt>
    <dgm:pt modelId="{137292BA-440D-4A10-91B7-6F38BBCF72CF}">
      <dgm:prSet phldrT="[Text]" custT="1"/>
      <dgm:spPr/>
      <dgm:t>
        <a:bodyPr/>
        <a:lstStyle/>
        <a:p>
          <a:pPr rtl="0"/>
          <a:r>
            <a:rPr lang="en-GB" sz="3200" dirty="0"/>
            <a:t>C)</a:t>
          </a:r>
          <a:r>
            <a:rPr lang="en-GB" sz="3200" dirty="0">
              <a:latin typeface="Calibri Light" panose="020F0302020204030204"/>
            </a:rPr>
            <a:t> A+B</a:t>
          </a:r>
          <a:endParaRPr lang="en-GB" sz="3200" dirty="0"/>
        </a:p>
      </dgm:t>
    </dgm:pt>
    <dgm:pt modelId="{23F63FFB-B896-4834-A4CB-6C2D32381A1C}" type="parTrans" cxnId="{0012F157-4201-4CA5-845D-1A2711F0C1C1}">
      <dgm:prSet/>
      <dgm:spPr/>
      <dgm:t>
        <a:bodyPr/>
        <a:lstStyle/>
        <a:p>
          <a:endParaRPr lang="en-GB" sz="3200"/>
        </a:p>
      </dgm:t>
    </dgm:pt>
    <dgm:pt modelId="{13B2B229-DCE5-4BB5-AE58-8B9B066C06D6}" type="sibTrans" cxnId="{0012F157-4201-4CA5-845D-1A2711F0C1C1}">
      <dgm:prSet/>
      <dgm:spPr/>
      <dgm:t>
        <a:bodyPr/>
        <a:lstStyle/>
        <a:p>
          <a:endParaRPr lang="en-GB" sz="3200"/>
        </a:p>
      </dgm:t>
    </dgm:pt>
    <dgm:pt modelId="{1D9D583D-60F2-416A-BAE6-4AB0752B00EC}">
      <dgm:prSet phldrT="[Text]" custT="1"/>
      <dgm:spPr/>
      <dgm:t>
        <a:bodyPr/>
        <a:lstStyle/>
        <a:p>
          <a:pPr rtl="0"/>
          <a:r>
            <a:rPr lang="en-GB" sz="3200" dirty="0"/>
            <a:t>D)</a:t>
          </a:r>
          <a:r>
            <a:rPr lang="en-GB" sz="3200" dirty="0">
              <a:latin typeface="Calibri Light" panose="020F0302020204030204"/>
            </a:rPr>
            <a:t> A.B</a:t>
          </a:r>
          <a:endParaRPr lang="en-GB" sz="3200" dirty="0"/>
        </a:p>
      </dgm:t>
    </dgm:pt>
    <dgm:pt modelId="{01BBDC02-21CA-4CCE-9C7F-BDDDD6E7F39E}" type="parTrans" cxnId="{240179F3-D827-4F4D-91EF-8D9C5E34B74B}">
      <dgm:prSet/>
      <dgm:spPr/>
      <dgm:t>
        <a:bodyPr/>
        <a:lstStyle/>
        <a:p>
          <a:endParaRPr lang="en-GB" sz="3200"/>
        </a:p>
      </dgm:t>
    </dgm:pt>
    <dgm:pt modelId="{97B1E6DF-D617-4F81-8A60-5E422421591B}" type="sibTrans" cxnId="{240179F3-D827-4F4D-91EF-8D9C5E34B74B}">
      <dgm:prSet/>
      <dgm:spPr/>
      <dgm:t>
        <a:bodyPr/>
        <a:lstStyle/>
        <a:p>
          <a:endParaRPr lang="en-GB" sz="3200"/>
        </a:p>
      </dgm:t>
    </dgm:pt>
    <dgm:pt modelId="{DDD2737C-5550-43CF-89CA-B0AFEDFDFD93}">
      <dgm:prSet phldrT="[Text]" custT="1"/>
      <dgm:spPr/>
      <dgm:t>
        <a:bodyPr/>
        <a:lstStyle/>
        <a:p>
          <a:pPr rtl="0"/>
          <a:r>
            <a:rPr lang="en-GB" sz="3200" dirty="0"/>
            <a:t>B)</a:t>
          </a:r>
          <a:r>
            <a:rPr lang="en-GB" sz="3200" dirty="0">
              <a:latin typeface="Calibri Light" panose="020F0302020204030204"/>
            </a:rPr>
            <a:t> B</a:t>
          </a:r>
          <a:endParaRPr lang="en-GB" sz="3200" dirty="0"/>
        </a:p>
      </dgm:t>
    </dgm:pt>
    <dgm:pt modelId="{E0453985-D693-4C6F-AE66-670E0B7852A6}" type="parTrans" cxnId="{DCBAC451-7692-4ED7-B952-7279CA6AACD2}">
      <dgm:prSet/>
      <dgm:spPr/>
      <dgm:t>
        <a:bodyPr/>
        <a:lstStyle/>
        <a:p>
          <a:endParaRPr lang="en-GB" sz="3200"/>
        </a:p>
      </dgm:t>
    </dgm:pt>
    <dgm:pt modelId="{CCD0C3DB-4919-4529-8646-10B95FB6A175}" type="sibTrans" cxnId="{DCBAC451-7692-4ED7-B952-7279CA6AACD2}">
      <dgm:prSet/>
      <dgm:spPr/>
      <dgm:t>
        <a:bodyPr/>
        <a:lstStyle/>
        <a:p>
          <a:endParaRPr lang="en-GB" sz="3200"/>
        </a:p>
      </dgm:t>
    </dgm:pt>
    <dgm:pt modelId="{D213CEAA-7F8D-4904-A38C-8E3632F38D91}" type="pres">
      <dgm:prSet presAssocID="{1866EB3D-82E5-47F1-B6D1-3D9E2E395469}" presName="diagram" presStyleCnt="0">
        <dgm:presLayoutVars>
          <dgm:dir/>
          <dgm:resizeHandles val="exact"/>
        </dgm:presLayoutVars>
      </dgm:prSet>
      <dgm:spPr/>
    </dgm:pt>
    <dgm:pt modelId="{DF326C43-346B-4F2E-BF44-83745513B869}" type="pres">
      <dgm:prSet presAssocID="{111E9026-A04F-4D48-9405-B4BD31CF9881}" presName="node" presStyleLbl="node1" presStyleIdx="0" presStyleCnt="4">
        <dgm:presLayoutVars>
          <dgm:bulletEnabled val="1"/>
        </dgm:presLayoutVars>
      </dgm:prSet>
      <dgm:spPr/>
    </dgm:pt>
    <dgm:pt modelId="{7000416D-8B0D-4ED6-AE76-094863585682}" type="pres">
      <dgm:prSet presAssocID="{BDF31051-A9A6-42B5-9C53-8D3C686489CC}" presName="sibTrans" presStyleCnt="0"/>
      <dgm:spPr/>
    </dgm:pt>
    <dgm:pt modelId="{F6853794-1DF1-42C0-92E9-A3E7FDCD3564}" type="pres">
      <dgm:prSet presAssocID="{DDD2737C-5550-43CF-89CA-B0AFEDFDFD93}" presName="node" presStyleLbl="node1" presStyleIdx="1" presStyleCnt="4">
        <dgm:presLayoutVars>
          <dgm:bulletEnabled val="1"/>
        </dgm:presLayoutVars>
      </dgm:prSet>
      <dgm:spPr/>
    </dgm:pt>
    <dgm:pt modelId="{964F77D2-3AC8-41B7-A8BE-0F877F23F55B}" type="pres">
      <dgm:prSet presAssocID="{CCD0C3DB-4919-4529-8646-10B95FB6A175}" presName="sibTrans" presStyleCnt="0"/>
      <dgm:spPr/>
    </dgm:pt>
    <dgm:pt modelId="{15C6CD89-05B8-4A20-B431-872B54F1D1F5}" type="pres">
      <dgm:prSet presAssocID="{137292BA-440D-4A10-91B7-6F38BBCF72CF}" presName="node" presStyleLbl="node1" presStyleIdx="2" presStyleCnt="4">
        <dgm:presLayoutVars>
          <dgm:bulletEnabled val="1"/>
        </dgm:presLayoutVars>
      </dgm:prSet>
      <dgm:spPr/>
    </dgm:pt>
    <dgm:pt modelId="{0C13CE98-F2D2-4BFF-BCB6-A2F21C6A348F}" type="pres">
      <dgm:prSet presAssocID="{13B2B229-DCE5-4BB5-AE58-8B9B066C06D6}" presName="sibTrans" presStyleCnt="0"/>
      <dgm:spPr/>
    </dgm:pt>
    <dgm:pt modelId="{BB1AC0AA-143E-4C69-8C52-4816C1E65646}" type="pres">
      <dgm:prSet presAssocID="{1D9D583D-60F2-416A-BAE6-4AB0752B00EC}" presName="node" presStyleLbl="node1" presStyleIdx="3" presStyleCnt="4">
        <dgm:presLayoutVars>
          <dgm:bulletEnabled val="1"/>
        </dgm:presLayoutVars>
      </dgm:prSet>
      <dgm:spPr/>
    </dgm:pt>
  </dgm:ptLst>
  <dgm:cxnLst>
    <dgm:cxn modelId="{D9A7750F-355F-4CF3-9B4D-8396CF0BA007}" type="presOf" srcId="{111E9026-A04F-4D48-9405-B4BD31CF9881}" destId="{DF326C43-346B-4F2E-BF44-83745513B869}" srcOrd="0" destOrd="0" presId="urn:microsoft.com/office/officeart/2005/8/layout/default"/>
    <dgm:cxn modelId="{9DFF6725-2D60-45CA-8935-0B5CD3F746D5}" srcId="{1866EB3D-82E5-47F1-B6D1-3D9E2E395469}" destId="{111E9026-A04F-4D48-9405-B4BD31CF9881}" srcOrd="0" destOrd="0" parTransId="{DA7780F9-6C33-4D7A-95F6-5FED2C649E4A}" sibTransId="{BDF31051-A9A6-42B5-9C53-8D3C686489CC}"/>
    <dgm:cxn modelId="{25E7A82F-EE12-404E-8E49-D9045F38FDF0}" type="presOf" srcId="{1866EB3D-82E5-47F1-B6D1-3D9E2E395469}" destId="{D213CEAA-7F8D-4904-A38C-8E3632F38D91}" srcOrd="0" destOrd="0" presId="urn:microsoft.com/office/officeart/2005/8/layout/default"/>
    <dgm:cxn modelId="{12700831-CB59-49A8-BA37-DDEF69E48CC9}" type="presOf" srcId="{1D9D583D-60F2-416A-BAE6-4AB0752B00EC}" destId="{BB1AC0AA-143E-4C69-8C52-4816C1E65646}" srcOrd="0" destOrd="0" presId="urn:microsoft.com/office/officeart/2005/8/layout/default"/>
    <dgm:cxn modelId="{9FC1DD40-3BF2-4E87-9E21-428813A05368}" type="presOf" srcId="{137292BA-440D-4A10-91B7-6F38BBCF72CF}" destId="{15C6CD89-05B8-4A20-B431-872B54F1D1F5}" srcOrd="0" destOrd="0" presId="urn:microsoft.com/office/officeart/2005/8/layout/default"/>
    <dgm:cxn modelId="{BB765166-2E96-4DC4-A49D-780F50BBC1A9}" type="presOf" srcId="{DDD2737C-5550-43CF-89CA-B0AFEDFDFD93}" destId="{F6853794-1DF1-42C0-92E9-A3E7FDCD3564}" srcOrd="0" destOrd="0" presId="urn:microsoft.com/office/officeart/2005/8/layout/default"/>
    <dgm:cxn modelId="{DCBAC451-7692-4ED7-B952-7279CA6AACD2}" srcId="{1866EB3D-82E5-47F1-B6D1-3D9E2E395469}" destId="{DDD2737C-5550-43CF-89CA-B0AFEDFDFD93}" srcOrd="1" destOrd="0" parTransId="{E0453985-D693-4C6F-AE66-670E0B7852A6}" sibTransId="{CCD0C3DB-4919-4529-8646-10B95FB6A175}"/>
    <dgm:cxn modelId="{0012F157-4201-4CA5-845D-1A2711F0C1C1}" srcId="{1866EB3D-82E5-47F1-B6D1-3D9E2E395469}" destId="{137292BA-440D-4A10-91B7-6F38BBCF72CF}" srcOrd="2" destOrd="0" parTransId="{23F63FFB-B896-4834-A4CB-6C2D32381A1C}" sibTransId="{13B2B229-DCE5-4BB5-AE58-8B9B066C06D6}"/>
    <dgm:cxn modelId="{240179F3-D827-4F4D-91EF-8D9C5E34B74B}" srcId="{1866EB3D-82E5-47F1-B6D1-3D9E2E395469}" destId="{1D9D583D-60F2-416A-BAE6-4AB0752B00EC}" srcOrd="3" destOrd="0" parTransId="{01BBDC02-21CA-4CCE-9C7F-BDDDD6E7F39E}" sibTransId="{97B1E6DF-D617-4F81-8A60-5E422421591B}"/>
    <dgm:cxn modelId="{24ACBB58-CF28-4351-86E4-1F258D3EA9E5}" type="presParOf" srcId="{D213CEAA-7F8D-4904-A38C-8E3632F38D91}" destId="{DF326C43-346B-4F2E-BF44-83745513B869}" srcOrd="0" destOrd="0" presId="urn:microsoft.com/office/officeart/2005/8/layout/default"/>
    <dgm:cxn modelId="{46F5B488-0148-4E63-ADB0-32564CF5023E}" type="presParOf" srcId="{D213CEAA-7F8D-4904-A38C-8E3632F38D91}" destId="{7000416D-8B0D-4ED6-AE76-094863585682}" srcOrd="1" destOrd="0" presId="urn:microsoft.com/office/officeart/2005/8/layout/default"/>
    <dgm:cxn modelId="{89E0652D-A273-452C-B139-FF80B2F84324}" type="presParOf" srcId="{D213CEAA-7F8D-4904-A38C-8E3632F38D91}" destId="{F6853794-1DF1-42C0-92E9-A3E7FDCD3564}" srcOrd="2" destOrd="0" presId="urn:microsoft.com/office/officeart/2005/8/layout/default"/>
    <dgm:cxn modelId="{E5620823-CACB-4BE8-8EAA-9D20F21B0904}" type="presParOf" srcId="{D213CEAA-7F8D-4904-A38C-8E3632F38D91}" destId="{964F77D2-3AC8-41B7-A8BE-0F877F23F55B}" srcOrd="3" destOrd="0" presId="urn:microsoft.com/office/officeart/2005/8/layout/default"/>
    <dgm:cxn modelId="{C603F010-C57D-4460-937D-CA4AF7DF9776}" type="presParOf" srcId="{D213CEAA-7F8D-4904-A38C-8E3632F38D91}" destId="{15C6CD89-05B8-4A20-B431-872B54F1D1F5}" srcOrd="4" destOrd="0" presId="urn:microsoft.com/office/officeart/2005/8/layout/default"/>
    <dgm:cxn modelId="{8E37FB32-C789-46EB-BAC6-6543A2102690}" type="presParOf" srcId="{D213CEAA-7F8D-4904-A38C-8E3632F38D91}" destId="{0C13CE98-F2D2-4BFF-BCB6-A2F21C6A348F}" srcOrd="5" destOrd="0" presId="urn:microsoft.com/office/officeart/2005/8/layout/default"/>
    <dgm:cxn modelId="{DD99255C-14BE-48B0-BA58-9ABA69C7948A}" type="presParOf" srcId="{D213CEAA-7F8D-4904-A38C-8E3632F38D91}" destId="{BB1AC0AA-143E-4C69-8C52-4816C1E65646}" srcOrd="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1866EB3D-82E5-47F1-B6D1-3D9E2E395469}" type="doc">
      <dgm:prSet loTypeId="urn:microsoft.com/office/officeart/2005/8/layout/default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n-GB"/>
        </a:p>
      </dgm:t>
    </dgm:pt>
    <dgm:pt modelId="{111E9026-A04F-4D48-9405-B4BD31CF9881}">
      <dgm:prSet phldrT="[Text]" custT="1"/>
      <dgm:spPr/>
      <dgm:t>
        <a:bodyPr/>
        <a:lstStyle/>
        <a:p>
          <a:pPr rtl="0"/>
          <a:r>
            <a:rPr lang="en-GB" sz="3200" dirty="0"/>
            <a:t>A)</a:t>
          </a:r>
          <a:r>
            <a:rPr lang="en-GB" sz="3200" dirty="0">
              <a:latin typeface="Calibri Light" panose="020F0302020204030204"/>
            </a:rPr>
            <a:t> A</a:t>
          </a:r>
          <a:endParaRPr lang="en-US" sz="3200" dirty="0"/>
        </a:p>
      </dgm:t>
    </dgm:pt>
    <dgm:pt modelId="{DA7780F9-6C33-4D7A-95F6-5FED2C649E4A}" type="parTrans" cxnId="{9DFF6725-2D60-45CA-8935-0B5CD3F746D5}">
      <dgm:prSet/>
      <dgm:spPr/>
      <dgm:t>
        <a:bodyPr/>
        <a:lstStyle/>
        <a:p>
          <a:endParaRPr lang="en-GB" sz="3200"/>
        </a:p>
      </dgm:t>
    </dgm:pt>
    <dgm:pt modelId="{BDF31051-A9A6-42B5-9C53-8D3C686489CC}" type="sibTrans" cxnId="{9DFF6725-2D60-45CA-8935-0B5CD3F746D5}">
      <dgm:prSet/>
      <dgm:spPr/>
      <dgm:t>
        <a:bodyPr/>
        <a:lstStyle/>
        <a:p>
          <a:endParaRPr lang="en-GB" sz="3200"/>
        </a:p>
      </dgm:t>
    </dgm:pt>
    <dgm:pt modelId="{137292BA-440D-4A10-91B7-6F38BBCF72CF}">
      <dgm:prSet phldrT="[Text]" custT="1"/>
      <dgm:spPr/>
      <dgm:t>
        <a:bodyPr/>
        <a:lstStyle/>
        <a:p>
          <a:pPr rtl="0"/>
          <a:r>
            <a:rPr lang="en-GB" sz="3200" dirty="0"/>
            <a:t>C)</a:t>
          </a:r>
          <a:r>
            <a:rPr lang="en-GB" sz="3200" dirty="0">
              <a:latin typeface="Calibri Light" panose="020F0302020204030204"/>
            </a:rPr>
            <a:t> A+B</a:t>
          </a:r>
          <a:endParaRPr lang="en-GB" sz="3200" dirty="0"/>
        </a:p>
      </dgm:t>
    </dgm:pt>
    <dgm:pt modelId="{23F63FFB-B896-4834-A4CB-6C2D32381A1C}" type="parTrans" cxnId="{0012F157-4201-4CA5-845D-1A2711F0C1C1}">
      <dgm:prSet/>
      <dgm:spPr/>
      <dgm:t>
        <a:bodyPr/>
        <a:lstStyle/>
        <a:p>
          <a:endParaRPr lang="en-GB" sz="3200"/>
        </a:p>
      </dgm:t>
    </dgm:pt>
    <dgm:pt modelId="{13B2B229-DCE5-4BB5-AE58-8B9B066C06D6}" type="sibTrans" cxnId="{0012F157-4201-4CA5-845D-1A2711F0C1C1}">
      <dgm:prSet/>
      <dgm:spPr/>
      <dgm:t>
        <a:bodyPr/>
        <a:lstStyle/>
        <a:p>
          <a:endParaRPr lang="en-GB" sz="3200"/>
        </a:p>
      </dgm:t>
    </dgm:pt>
    <dgm:pt modelId="{1D9D583D-60F2-416A-BAE6-4AB0752B00EC}">
      <dgm:prSet phldrT="[Text]" custT="1"/>
      <dgm:spPr/>
      <dgm:t>
        <a:bodyPr/>
        <a:lstStyle/>
        <a:p>
          <a:pPr rtl="0"/>
          <a:r>
            <a:rPr lang="en-GB" sz="3200" dirty="0"/>
            <a:t>D)</a:t>
          </a:r>
          <a:r>
            <a:rPr lang="en-GB" sz="3200" dirty="0">
              <a:latin typeface="Calibri Light" panose="020F0302020204030204"/>
            </a:rPr>
            <a:t> A.B</a:t>
          </a:r>
          <a:endParaRPr lang="en-GB" sz="3200" dirty="0"/>
        </a:p>
      </dgm:t>
    </dgm:pt>
    <dgm:pt modelId="{01BBDC02-21CA-4CCE-9C7F-BDDDD6E7F39E}" type="parTrans" cxnId="{240179F3-D827-4F4D-91EF-8D9C5E34B74B}">
      <dgm:prSet/>
      <dgm:spPr/>
      <dgm:t>
        <a:bodyPr/>
        <a:lstStyle/>
        <a:p>
          <a:endParaRPr lang="en-GB" sz="3200"/>
        </a:p>
      </dgm:t>
    </dgm:pt>
    <dgm:pt modelId="{97B1E6DF-D617-4F81-8A60-5E422421591B}" type="sibTrans" cxnId="{240179F3-D827-4F4D-91EF-8D9C5E34B74B}">
      <dgm:prSet/>
      <dgm:spPr/>
      <dgm:t>
        <a:bodyPr/>
        <a:lstStyle/>
        <a:p>
          <a:endParaRPr lang="en-GB" sz="3200"/>
        </a:p>
      </dgm:t>
    </dgm:pt>
    <dgm:pt modelId="{DDD2737C-5550-43CF-89CA-B0AFEDFDFD93}">
      <dgm:prSet phldrT="[Text]" custT="1"/>
      <dgm:spPr/>
      <dgm:t>
        <a:bodyPr/>
        <a:lstStyle/>
        <a:p>
          <a:pPr rtl="0"/>
          <a:r>
            <a:rPr lang="en-GB" sz="3200" dirty="0"/>
            <a:t>B)</a:t>
          </a:r>
          <a:r>
            <a:rPr lang="en-GB" sz="3200" dirty="0">
              <a:latin typeface="Calibri Light" panose="020F0302020204030204"/>
            </a:rPr>
            <a:t> B</a:t>
          </a:r>
          <a:endParaRPr lang="en-GB" sz="3200" dirty="0"/>
        </a:p>
      </dgm:t>
    </dgm:pt>
    <dgm:pt modelId="{E0453985-D693-4C6F-AE66-670E0B7852A6}" type="parTrans" cxnId="{DCBAC451-7692-4ED7-B952-7279CA6AACD2}">
      <dgm:prSet/>
      <dgm:spPr/>
      <dgm:t>
        <a:bodyPr/>
        <a:lstStyle/>
        <a:p>
          <a:endParaRPr lang="en-GB" sz="3200"/>
        </a:p>
      </dgm:t>
    </dgm:pt>
    <dgm:pt modelId="{CCD0C3DB-4919-4529-8646-10B95FB6A175}" type="sibTrans" cxnId="{DCBAC451-7692-4ED7-B952-7279CA6AACD2}">
      <dgm:prSet/>
      <dgm:spPr/>
      <dgm:t>
        <a:bodyPr/>
        <a:lstStyle/>
        <a:p>
          <a:endParaRPr lang="en-GB" sz="3200"/>
        </a:p>
      </dgm:t>
    </dgm:pt>
    <dgm:pt modelId="{D213CEAA-7F8D-4904-A38C-8E3632F38D91}" type="pres">
      <dgm:prSet presAssocID="{1866EB3D-82E5-47F1-B6D1-3D9E2E395469}" presName="diagram" presStyleCnt="0">
        <dgm:presLayoutVars>
          <dgm:dir/>
          <dgm:resizeHandles val="exact"/>
        </dgm:presLayoutVars>
      </dgm:prSet>
      <dgm:spPr/>
    </dgm:pt>
    <dgm:pt modelId="{DF326C43-346B-4F2E-BF44-83745513B869}" type="pres">
      <dgm:prSet presAssocID="{111E9026-A04F-4D48-9405-B4BD31CF9881}" presName="node" presStyleLbl="node1" presStyleIdx="0" presStyleCnt="4">
        <dgm:presLayoutVars>
          <dgm:bulletEnabled val="1"/>
        </dgm:presLayoutVars>
      </dgm:prSet>
      <dgm:spPr/>
    </dgm:pt>
    <dgm:pt modelId="{7000416D-8B0D-4ED6-AE76-094863585682}" type="pres">
      <dgm:prSet presAssocID="{BDF31051-A9A6-42B5-9C53-8D3C686489CC}" presName="sibTrans" presStyleCnt="0"/>
      <dgm:spPr/>
    </dgm:pt>
    <dgm:pt modelId="{F6853794-1DF1-42C0-92E9-A3E7FDCD3564}" type="pres">
      <dgm:prSet presAssocID="{DDD2737C-5550-43CF-89CA-B0AFEDFDFD93}" presName="node" presStyleLbl="node1" presStyleIdx="1" presStyleCnt="4">
        <dgm:presLayoutVars>
          <dgm:bulletEnabled val="1"/>
        </dgm:presLayoutVars>
      </dgm:prSet>
      <dgm:spPr/>
    </dgm:pt>
    <dgm:pt modelId="{964F77D2-3AC8-41B7-A8BE-0F877F23F55B}" type="pres">
      <dgm:prSet presAssocID="{CCD0C3DB-4919-4529-8646-10B95FB6A175}" presName="sibTrans" presStyleCnt="0"/>
      <dgm:spPr/>
    </dgm:pt>
    <dgm:pt modelId="{15C6CD89-05B8-4A20-B431-872B54F1D1F5}" type="pres">
      <dgm:prSet presAssocID="{137292BA-440D-4A10-91B7-6F38BBCF72CF}" presName="node" presStyleLbl="node1" presStyleIdx="2" presStyleCnt="4">
        <dgm:presLayoutVars>
          <dgm:bulletEnabled val="1"/>
        </dgm:presLayoutVars>
      </dgm:prSet>
      <dgm:spPr/>
    </dgm:pt>
    <dgm:pt modelId="{0C13CE98-F2D2-4BFF-BCB6-A2F21C6A348F}" type="pres">
      <dgm:prSet presAssocID="{13B2B229-DCE5-4BB5-AE58-8B9B066C06D6}" presName="sibTrans" presStyleCnt="0"/>
      <dgm:spPr/>
    </dgm:pt>
    <dgm:pt modelId="{BB1AC0AA-143E-4C69-8C52-4816C1E65646}" type="pres">
      <dgm:prSet presAssocID="{1D9D583D-60F2-416A-BAE6-4AB0752B00EC}" presName="node" presStyleLbl="node1" presStyleIdx="3" presStyleCnt="4">
        <dgm:presLayoutVars>
          <dgm:bulletEnabled val="1"/>
        </dgm:presLayoutVars>
      </dgm:prSet>
      <dgm:spPr/>
    </dgm:pt>
  </dgm:ptLst>
  <dgm:cxnLst>
    <dgm:cxn modelId="{D9A7750F-355F-4CF3-9B4D-8396CF0BA007}" type="presOf" srcId="{111E9026-A04F-4D48-9405-B4BD31CF9881}" destId="{DF326C43-346B-4F2E-BF44-83745513B869}" srcOrd="0" destOrd="0" presId="urn:microsoft.com/office/officeart/2005/8/layout/default"/>
    <dgm:cxn modelId="{9DFF6725-2D60-45CA-8935-0B5CD3F746D5}" srcId="{1866EB3D-82E5-47F1-B6D1-3D9E2E395469}" destId="{111E9026-A04F-4D48-9405-B4BD31CF9881}" srcOrd="0" destOrd="0" parTransId="{DA7780F9-6C33-4D7A-95F6-5FED2C649E4A}" sibTransId="{BDF31051-A9A6-42B5-9C53-8D3C686489CC}"/>
    <dgm:cxn modelId="{25E7A82F-EE12-404E-8E49-D9045F38FDF0}" type="presOf" srcId="{1866EB3D-82E5-47F1-B6D1-3D9E2E395469}" destId="{D213CEAA-7F8D-4904-A38C-8E3632F38D91}" srcOrd="0" destOrd="0" presId="urn:microsoft.com/office/officeart/2005/8/layout/default"/>
    <dgm:cxn modelId="{12700831-CB59-49A8-BA37-DDEF69E48CC9}" type="presOf" srcId="{1D9D583D-60F2-416A-BAE6-4AB0752B00EC}" destId="{BB1AC0AA-143E-4C69-8C52-4816C1E65646}" srcOrd="0" destOrd="0" presId="urn:microsoft.com/office/officeart/2005/8/layout/default"/>
    <dgm:cxn modelId="{9FC1DD40-3BF2-4E87-9E21-428813A05368}" type="presOf" srcId="{137292BA-440D-4A10-91B7-6F38BBCF72CF}" destId="{15C6CD89-05B8-4A20-B431-872B54F1D1F5}" srcOrd="0" destOrd="0" presId="urn:microsoft.com/office/officeart/2005/8/layout/default"/>
    <dgm:cxn modelId="{BB765166-2E96-4DC4-A49D-780F50BBC1A9}" type="presOf" srcId="{DDD2737C-5550-43CF-89CA-B0AFEDFDFD93}" destId="{F6853794-1DF1-42C0-92E9-A3E7FDCD3564}" srcOrd="0" destOrd="0" presId="urn:microsoft.com/office/officeart/2005/8/layout/default"/>
    <dgm:cxn modelId="{DCBAC451-7692-4ED7-B952-7279CA6AACD2}" srcId="{1866EB3D-82E5-47F1-B6D1-3D9E2E395469}" destId="{DDD2737C-5550-43CF-89CA-B0AFEDFDFD93}" srcOrd="1" destOrd="0" parTransId="{E0453985-D693-4C6F-AE66-670E0B7852A6}" sibTransId="{CCD0C3DB-4919-4529-8646-10B95FB6A175}"/>
    <dgm:cxn modelId="{0012F157-4201-4CA5-845D-1A2711F0C1C1}" srcId="{1866EB3D-82E5-47F1-B6D1-3D9E2E395469}" destId="{137292BA-440D-4A10-91B7-6F38BBCF72CF}" srcOrd="2" destOrd="0" parTransId="{23F63FFB-B896-4834-A4CB-6C2D32381A1C}" sibTransId="{13B2B229-DCE5-4BB5-AE58-8B9B066C06D6}"/>
    <dgm:cxn modelId="{240179F3-D827-4F4D-91EF-8D9C5E34B74B}" srcId="{1866EB3D-82E5-47F1-B6D1-3D9E2E395469}" destId="{1D9D583D-60F2-416A-BAE6-4AB0752B00EC}" srcOrd="3" destOrd="0" parTransId="{01BBDC02-21CA-4CCE-9C7F-BDDDD6E7F39E}" sibTransId="{97B1E6DF-D617-4F81-8A60-5E422421591B}"/>
    <dgm:cxn modelId="{24ACBB58-CF28-4351-86E4-1F258D3EA9E5}" type="presParOf" srcId="{D213CEAA-7F8D-4904-A38C-8E3632F38D91}" destId="{DF326C43-346B-4F2E-BF44-83745513B869}" srcOrd="0" destOrd="0" presId="urn:microsoft.com/office/officeart/2005/8/layout/default"/>
    <dgm:cxn modelId="{46F5B488-0148-4E63-ADB0-32564CF5023E}" type="presParOf" srcId="{D213CEAA-7F8D-4904-A38C-8E3632F38D91}" destId="{7000416D-8B0D-4ED6-AE76-094863585682}" srcOrd="1" destOrd="0" presId="urn:microsoft.com/office/officeart/2005/8/layout/default"/>
    <dgm:cxn modelId="{89E0652D-A273-452C-B139-FF80B2F84324}" type="presParOf" srcId="{D213CEAA-7F8D-4904-A38C-8E3632F38D91}" destId="{F6853794-1DF1-42C0-92E9-A3E7FDCD3564}" srcOrd="2" destOrd="0" presId="urn:microsoft.com/office/officeart/2005/8/layout/default"/>
    <dgm:cxn modelId="{E5620823-CACB-4BE8-8EAA-9D20F21B0904}" type="presParOf" srcId="{D213CEAA-7F8D-4904-A38C-8E3632F38D91}" destId="{964F77D2-3AC8-41B7-A8BE-0F877F23F55B}" srcOrd="3" destOrd="0" presId="urn:microsoft.com/office/officeart/2005/8/layout/default"/>
    <dgm:cxn modelId="{C603F010-C57D-4460-937D-CA4AF7DF9776}" type="presParOf" srcId="{D213CEAA-7F8D-4904-A38C-8E3632F38D91}" destId="{15C6CD89-05B8-4A20-B431-872B54F1D1F5}" srcOrd="4" destOrd="0" presId="urn:microsoft.com/office/officeart/2005/8/layout/default"/>
    <dgm:cxn modelId="{8E37FB32-C789-46EB-BAC6-6543A2102690}" type="presParOf" srcId="{D213CEAA-7F8D-4904-A38C-8E3632F38D91}" destId="{0C13CE98-F2D2-4BFF-BCB6-A2F21C6A348F}" srcOrd="5" destOrd="0" presId="urn:microsoft.com/office/officeart/2005/8/layout/default"/>
    <dgm:cxn modelId="{DD99255C-14BE-48B0-BA58-9ABA69C7948A}" type="presParOf" srcId="{D213CEAA-7F8D-4904-A38C-8E3632F38D91}" destId="{BB1AC0AA-143E-4C69-8C52-4816C1E65646}" srcOrd="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1866EB3D-82E5-47F1-B6D1-3D9E2E395469}" type="doc">
      <dgm:prSet loTypeId="urn:microsoft.com/office/officeart/2005/8/layout/default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n-GB"/>
        </a:p>
      </dgm:t>
    </dgm:pt>
    <dgm:pt modelId="{111E9026-A04F-4D48-9405-B4BD31CF9881}">
      <dgm:prSet phldrT="[Text]" custT="1"/>
      <dgm:spPr/>
      <dgm:t>
        <a:bodyPr/>
        <a:lstStyle/>
        <a:p>
          <a:pPr rtl="0"/>
          <a:r>
            <a:rPr lang="en-GB" sz="3200" dirty="0"/>
            <a:t>A)</a:t>
          </a:r>
          <a:r>
            <a:rPr lang="en-GB" sz="3200" dirty="0">
              <a:latin typeface="Calibri Light" panose="020F0302020204030204"/>
            </a:rPr>
            <a:t> A</a:t>
          </a:r>
          <a:endParaRPr lang="en-US" sz="3200" dirty="0"/>
        </a:p>
      </dgm:t>
    </dgm:pt>
    <dgm:pt modelId="{DA7780F9-6C33-4D7A-95F6-5FED2C649E4A}" type="parTrans" cxnId="{9DFF6725-2D60-45CA-8935-0B5CD3F746D5}">
      <dgm:prSet/>
      <dgm:spPr/>
      <dgm:t>
        <a:bodyPr/>
        <a:lstStyle/>
        <a:p>
          <a:endParaRPr lang="en-GB" sz="3200"/>
        </a:p>
      </dgm:t>
    </dgm:pt>
    <dgm:pt modelId="{BDF31051-A9A6-42B5-9C53-8D3C686489CC}" type="sibTrans" cxnId="{9DFF6725-2D60-45CA-8935-0B5CD3F746D5}">
      <dgm:prSet/>
      <dgm:spPr/>
      <dgm:t>
        <a:bodyPr/>
        <a:lstStyle/>
        <a:p>
          <a:endParaRPr lang="en-GB" sz="3200"/>
        </a:p>
      </dgm:t>
    </dgm:pt>
    <dgm:pt modelId="{137292BA-440D-4A10-91B7-6F38BBCF72CF}">
      <dgm:prSet phldrT="[Text]" custT="1"/>
      <dgm:spPr/>
      <dgm:t>
        <a:bodyPr/>
        <a:lstStyle/>
        <a:p>
          <a:pPr rtl="0"/>
          <a:r>
            <a:rPr lang="en-GB" sz="3200" dirty="0"/>
            <a:t>C)</a:t>
          </a:r>
          <a:r>
            <a:rPr lang="en-GB" sz="3200" dirty="0">
              <a:latin typeface="Calibri Light" panose="020F0302020204030204"/>
            </a:rPr>
            <a:t> A+B</a:t>
          </a:r>
          <a:endParaRPr lang="en-GB" sz="3200" dirty="0"/>
        </a:p>
      </dgm:t>
    </dgm:pt>
    <dgm:pt modelId="{23F63FFB-B896-4834-A4CB-6C2D32381A1C}" type="parTrans" cxnId="{0012F157-4201-4CA5-845D-1A2711F0C1C1}">
      <dgm:prSet/>
      <dgm:spPr/>
      <dgm:t>
        <a:bodyPr/>
        <a:lstStyle/>
        <a:p>
          <a:endParaRPr lang="en-GB" sz="3200"/>
        </a:p>
      </dgm:t>
    </dgm:pt>
    <dgm:pt modelId="{13B2B229-DCE5-4BB5-AE58-8B9B066C06D6}" type="sibTrans" cxnId="{0012F157-4201-4CA5-845D-1A2711F0C1C1}">
      <dgm:prSet/>
      <dgm:spPr/>
      <dgm:t>
        <a:bodyPr/>
        <a:lstStyle/>
        <a:p>
          <a:endParaRPr lang="en-GB" sz="3200"/>
        </a:p>
      </dgm:t>
    </dgm:pt>
    <dgm:pt modelId="{1D9D583D-60F2-416A-BAE6-4AB0752B00EC}">
      <dgm:prSet phldrT="[Text]" custT="1"/>
      <dgm:spPr/>
      <dgm:t>
        <a:bodyPr/>
        <a:lstStyle/>
        <a:p>
          <a:pPr rtl="0"/>
          <a:r>
            <a:rPr lang="en-GB" sz="3200" dirty="0"/>
            <a:t>D)</a:t>
          </a:r>
          <a:r>
            <a:rPr lang="en-GB" sz="3200" dirty="0">
              <a:latin typeface="Calibri Light" panose="020F0302020204030204"/>
            </a:rPr>
            <a:t> A.B</a:t>
          </a:r>
          <a:endParaRPr lang="en-GB" sz="3200" dirty="0"/>
        </a:p>
      </dgm:t>
    </dgm:pt>
    <dgm:pt modelId="{01BBDC02-21CA-4CCE-9C7F-BDDDD6E7F39E}" type="parTrans" cxnId="{240179F3-D827-4F4D-91EF-8D9C5E34B74B}">
      <dgm:prSet/>
      <dgm:spPr/>
      <dgm:t>
        <a:bodyPr/>
        <a:lstStyle/>
        <a:p>
          <a:endParaRPr lang="en-GB" sz="3200"/>
        </a:p>
      </dgm:t>
    </dgm:pt>
    <dgm:pt modelId="{97B1E6DF-D617-4F81-8A60-5E422421591B}" type="sibTrans" cxnId="{240179F3-D827-4F4D-91EF-8D9C5E34B74B}">
      <dgm:prSet/>
      <dgm:spPr/>
      <dgm:t>
        <a:bodyPr/>
        <a:lstStyle/>
        <a:p>
          <a:endParaRPr lang="en-GB" sz="3200"/>
        </a:p>
      </dgm:t>
    </dgm:pt>
    <dgm:pt modelId="{DDD2737C-5550-43CF-89CA-B0AFEDFDFD93}">
      <dgm:prSet phldrT="[Text]" custT="1"/>
      <dgm:spPr/>
      <dgm:t>
        <a:bodyPr/>
        <a:lstStyle/>
        <a:p>
          <a:pPr rtl="0"/>
          <a:r>
            <a:rPr lang="en-GB" sz="3200" dirty="0"/>
            <a:t>B)</a:t>
          </a:r>
          <a:r>
            <a:rPr lang="en-GB" sz="3200" dirty="0">
              <a:latin typeface="Calibri Light" panose="020F0302020204030204"/>
            </a:rPr>
            <a:t> B</a:t>
          </a:r>
          <a:endParaRPr lang="en-GB" sz="3200" dirty="0"/>
        </a:p>
      </dgm:t>
    </dgm:pt>
    <dgm:pt modelId="{E0453985-D693-4C6F-AE66-670E0B7852A6}" type="parTrans" cxnId="{DCBAC451-7692-4ED7-B952-7279CA6AACD2}">
      <dgm:prSet/>
      <dgm:spPr/>
      <dgm:t>
        <a:bodyPr/>
        <a:lstStyle/>
        <a:p>
          <a:endParaRPr lang="en-GB" sz="3200"/>
        </a:p>
      </dgm:t>
    </dgm:pt>
    <dgm:pt modelId="{CCD0C3DB-4919-4529-8646-10B95FB6A175}" type="sibTrans" cxnId="{DCBAC451-7692-4ED7-B952-7279CA6AACD2}">
      <dgm:prSet/>
      <dgm:spPr/>
      <dgm:t>
        <a:bodyPr/>
        <a:lstStyle/>
        <a:p>
          <a:endParaRPr lang="en-GB" sz="3200"/>
        </a:p>
      </dgm:t>
    </dgm:pt>
    <dgm:pt modelId="{D213CEAA-7F8D-4904-A38C-8E3632F38D91}" type="pres">
      <dgm:prSet presAssocID="{1866EB3D-82E5-47F1-B6D1-3D9E2E395469}" presName="diagram" presStyleCnt="0">
        <dgm:presLayoutVars>
          <dgm:dir/>
          <dgm:resizeHandles val="exact"/>
        </dgm:presLayoutVars>
      </dgm:prSet>
      <dgm:spPr/>
    </dgm:pt>
    <dgm:pt modelId="{DF326C43-346B-4F2E-BF44-83745513B869}" type="pres">
      <dgm:prSet presAssocID="{111E9026-A04F-4D48-9405-B4BD31CF9881}" presName="node" presStyleLbl="node1" presStyleIdx="0" presStyleCnt="4">
        <dgm:presLayoutVars>
          <dgm:bulletEnabled val="1"/>
        </dgm:presLayoutVars>
      </dgm:prSet>
      <dgm:spPr/>
    </dgm:pt>
    <dgm:pt modelId="{7000416D-8B0D-4ED6-AE76-094863585682}" type="pres">
      <dgm:prSet presAssocID="{BDF31051-A9A6-42B5-9C53-8D3C686489CC}" presName="sibTrans" presStyleCnt="0"/>
      <dgm:spPr/>
    </dgm:pt>
    <dgm:pt modelId="{F6853794-1DF1-42C0-92E9-A3E7FDCD3564}" type="pres">
      <dgm:prSet presAssocID="{DDD2737C-5550-43CF-89CA-B0AFEDFDFD93}" presName="node" presStyleLbl="node1" presStyleIdx="1" presStyleCnt="4">
        <dgm:presLayoutVars>
          <dgm:bulletEnabled val="1"/>
        </dgm:presLayoutVars>
      </dgm:prSet>
      <dgm:spPr/>
    </dgm:pt>
    <dgm:pt modelId="{964F77D2-3AC8-41B7-A8BE-0F877F23F55B}" type="pres">
      <dgm:prSet presAssocID="{CCD0C3DB-4919-4529-8646-10B95FB6A175}" presName="sibTrans" presStyleCnt="0"/>
      <dgm:spPr/>
    </dgm:pt>
    <dgm:pt modelId="{15C6CD89-05B8-4A20-B431-872B54F1D1F5}" type="pres">
      <dgm:prSet presAssocID="{137292BA-440D-4A10-91B7-6F38BBCF72CF}" presName="node" presStyleLbl="node1" presStyleIdx="2" presStyleCnt="4">
        <dgm:presLayoutVars>
          <dgm:bulletEnabled val="1"/>
        </dgm:presLayoutVars>
      </dgm:prSet>
      <dgm:spPr/>
    </dgm:pt>
    <dgm:pt modelId="{0C13CE98-F2D2-4BFF-BCB6-A2F21C6A348F}" type="pres">
      <dgm:prSet presAssocID="{13B2B229-DCE5-4BB5-AE58-8B9B066C06D6}" presName="sibTrans" presStyleCnt="0"/>
      <dgm:spPr/>
    </dgm:pt>
    <dgm:pt modelId="{BB1AC0AA-143E-4C69-8C52-4816C1E65646}" type="pres">
      <dgm:prSet presAssocID="{1D9D583D-60F2-416A-BAE6-4AB0752B00EC}" presName="node" presStyleLbl="node1" presStyleIdx="3" presStyleCnt="4">
        <dgm:presLayoutVars>
          <dgm:bulletEnabled val="1"/>
        </dgm:presLayoutVars>
      </dgm:prSet>
      <dgm:spPr/>
    </dgm:pt>
  </dgm:ptLst>
  <dgm:cxnLst>
    <dgm:cxn modelId="{D9A7750F-355F-4CF3-9B4D-8396CF0BA007}" type="presOf" srcId="{111E9026-A04F-4D48-9405-B4BD31CF9881}" destId="{DF326C43-346B-4F2E-BF44-83745513B869}" srcOrd="0" destOrd="0" presId="urn:microsoft.com/office/officeart/2005/8/layout/default"/>
    <dgm:cxn modelId="{9DFF6725-2D60-45CA-8935-0B5CD3F746D5}" srcId="{1866EB3D-82E5-47F1-B6D1-3D9E2E395469}" destId="{111E9026-A04F-4D48-9405-B4BD31CF9881}" srcOrd="0" destOrd="0" parTransId="{DA7780F9-6C33-4D7A-95F6-5FED2C649E4A}" sibTransId="{BDF31051-A9A6-42B5-9C53-8D3C686489CC}"/>
    <dgm:cxn modelId="{25E7A82F-EE12-404E-8E49-D9045F38FDF0}" type="presOf" srcId="{1866EB3D-82E5-47F1-B6D1-3D9E2E395469}" destId="{D213CEAA-7F8D-4904-A38C-8E3632F38D91}" srcOrd="0" destOrd="0" presId="urn:microsoft.com/office/officeart/2005/8/layout/default"/>
    <dgm:cxn modelId="{12700831-CB59-49A8-BA37-DDEF69E48CC9}" type="presOf" srcId="{1D9D583D-60F2-416A-BAE6-4AB0752B00EC}" destId="{BB1AC0AA-143E-4C69-8C52-4816C1E65646}" srcOrd="0" destOrd="0" presId="urn:microsoft.com/office/officeart/2005/8/layout/default"/>
    <dgm:cxn modelId="{9FC1DD40-3BF2-4E87-9E21-428813A05368}" type="presOf" srcId="{137292BA-440D-4A10-91B7-6F38BBCF72CF}" destId="{15C6CD89-05B8-4A20-B431-872B54F1D1F5}" srcOrd="0" destOrd="0" presId="urn:microsoft.com/office/officeart/2005/8/layout/default"/>
    <dgm:cxn modelId="{BB765166-2E96-4DC4-A49D-780F50BBC1A9}" type="presOf" srcId="{DDD2737C-5550-43CF-89CA-B0AFEDFDFD93}" destId="{F6853794-1DF1-42C0-92E9-A3E7FDCD3564}" srcOrd="0" destOrd="0" presId="urn:microsoft.com/office/officeart/2005/8/layout/default"/>
    <dgm:cxn modelId="{DCBAC451-7692-4ED7-B952-7279CA6AACD2}" srcId="{1866EB3D-82E5-47F1-B6D1-3D9E2E395469}" destId="{DDD2737C-5550-43CF-89CA-B0AFEDFDFD93}" srcOrd="1" destOrd="0" parTransId="{E0453985-D693-4C6F-AE66-670E0B7852A6}" sibTransId="{CCD0C3DB-4919-4529-8646-10B95FB6A175}"/>
    <dgm:cxn modelId="{0012F157-4201-4CA5-845D-1A2711F0C1C1}" srcId="{1866EB3D-82E5-47F1-B6D1-3D9E2E395469}" destId="{137292BA-440D-4A10-91B7-6F38BBCF72CF}" srcOrd="2" destOrd="0" parTransId="{23F63FFB-B896-4834-A4CB-6C2D32381A1C}" sibTransId="{13B2B229-DCE5-4BB5-AE58-8B9B066C06D6}"/>
    <dgm:cxn modelId="{240179F3-D827-4F4D-91EF-8D9C5E34B74B}" srcId="{1866EB3D-82E5-47F1-B6D1-3D9E2E395469}" destId="{1D9D583D-60F2-416A-BAE6-4AB0752B00EC}" srcOrd="3" destOrd="0" parTransId="{01BBDC02-21CA-4CCE-9C7F-BDDDD6E7F39E}" sibTransId="{97B1E6DF-D617-4F81-8A60-5E422421591B}"/>
    <dgm:cxn modelId="{24ACBB58-CF28-4351-86E4-1F258D3EA9E5}" type="presParOf" srcId="{D213CEAA-7F8D-4904-A38C-8E3632F38D91}" destId="{DF326C43-346B-4F2E-BF44-83745513B869}" srcOrd="0" destOrd="0" presId="urn:microsoft.com/office/officeart/2005/8/layout/default"/>
    <dgm:cxn modelId="{46F5B488-0148-4E63-ADB0-32564CF5023E}" type="presParOf" srcId="{D213CEAA-7F8D-4904-A38C-8E3632F38D91}" destId="{7000416D-8B0D-4ED6-AE76-094863585682}" srcOrd="1" destOrd="0" presId="urn:microsoft.com/office/officeart/2005/8/layout/default"/>
    <dgm:cxn modelId="{89E0652D-A273-452C-B139-FF80B2F84324}" type="presParOf" srcId="{D213CEAA-7F8D-4904-A38C-8E3632F38D91}" destId="{F6853794-1DF1-42C0-92E9-A3E7FDCD3564}" srcOrd="2" destOrd="0" presId="urn:microsoft.com/office/officeart/2005/8/layout/default"/>
    <dgm:cxn modelId="{E5620823-CACB-4BE8-8EAA-9D20F21B0904}" type="presParOf" srcId="{D213CEAA-7F8D-4904-A38C-8E3632F38D91}" destId="{964F77D2-3AC8-41B7-A8BE-0F877F23F55B}" srcOrd="3" destOrd="0" presId="urn:microsoft.com/office/officeart/2005/8/layout/default"/>
    <dgm:cxn modelId="{C603F010-C57D-4460-937D-CA4AF7DF9776}" type="presParOf" srcId="{D213CEAA-7F8D-4904-A38C-8E3632F38D91}" destId="{15C6CD89-05B8-4A20-B431-872B54F1D1F5}" srcOrd="4" destOrd="0" presId="urn:microsoft.com/office/officeart/2005/8/layout/default"/>
    <dgm:cxn modelId="{8E37FB32-C789-46EB-BAC6-6543A2102690}" type="presParOf" srcId="{D213CEAA-7F8D-4904-A38C-8E3632F38D91}" destId="{0C13CE98-F2D2-4BFF-BCB6-A2F21C6A348F}" srcOrd="5" destOrd="0" presId="urn:microsoft.com/office/officeart/2005/8/layout/default"/>
    <dgm:cxn modelId="{DD99255C-14BE-48B0-BA58-9ABA69C7948A}" type="presParOf" srcId="{D213CEAA-7F8D-4904-A38C-8E3632F38D91}" destId="{BB1AC0AA-143E-4C69-8C52-4816C1E65646}" srcOrd="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1866EB3D-82E5-47F1-B6D1-3D9E2E395469}" type="doc">
      <dgm:prSet loTypeId="urn:microsoft.com/office/officeart/2005/8/layout/default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n-GB"/>
        </a:p>
      </dgm:t>
    </dgm:pt>
    <dgm:pt modelId="{111E9026-A04F-4D48-9405-B4BD31CF9881}">
      <dgm:prSet phldrT="[Text]" custT="1"/>
      <dgm:spPr/>
      <dgm:t>
        <a:bodyPr/>
        <a:lstStyle/>
        <a:p>
          <a:pPr rtl="0"/>
          <a:r>
            <a:rPr lang="en-GB" sz="3200" dirty="0"/>
            <a:t>A)</a:t>
          </a:r>
          <a:r>
            <a:rPr lang="en-GB" sz="3200" dirty="0">
              <a:latin typeface="Calibri Light" panose="020F0302020204030204"/>
            </a:rPr>
            <a:t> A</a:t>
          </a:r>
          <a:endParaRPr lang="en-US" sz="3200" dirty="0"/>
        </a:p>
      </dgm:t>
    </dgm:pt>
    <dgm:pt modelId="{DA7780F9-6C33-4D7A-95F6-5FED2C649E4A}" type="parTrans" cxnId="{9DFF6725-2D60-45CA-8935-0B5CD3F746D5}">
      <dgm:prSet/>
      <dgm:spPr/>
      <dgm:t>
        <a:bodyPr/>
        <a:lstStyle/>
        <a:p>
          <a:endParaRPr lang="en-GB" sz="3200"/>
        </a:p>
      </dgm:t>
    </dgm:pt>
    <dgm:pt modelId="{BDF31051-A9A6-42B5-9C53-8D3C686489CC}" type="sibTrans" cxnId="{9DFF6725-2D60-45CA-8935-0B5CD3F746D5}">
      <dgm:prSet/>
      <dgm:spPr/>
      <dgm:t>
        <a:bodyPr/>
        <a:lstStyle/>
        <a:p>
          <a:endParaRPr lang="en-GB" sz="3200"/>
        </a:p>
      </dgm:t>
    </dgm:pt>
    <dgm:pt modelId="{137292BA-440D-4A10-91B7-6F38BBCF72CF}">
      <dgm:prSet phldrT="[Text]" custT="1"/>
      <dgm:spPr/>
      <dgm:t>
        <a:bodyPr/>
        <a:lstStyle/>
        <a:p>
          <a:pPr rtl="0"/>
          <a:r>
            <a:rPr lang="en-GB" sz="3200" dirty="0"/>
            <a:t>C)</a:t>
          </a:r>
          <a:r>
            <a:rPr lang="en-GB" sz="3200" dirty="0">
              <a:latin typeface="Calibri Light" panose="020F0302020204030204"/>
            </a:rPr>
            <a:t> A+B</a:t>
          </a:r>
          <a:endParaRPr lang="en-GB" sz="3200" dirty="0"/>
        </a:p>
      </dgm:t>
    </dgm:pt>
    <dgm:pt modelId="{23F63FFB-B896-4834-A4CB-6C2D32381A1C}" type="parTrans" cxnId="{0012F157-4201-4CA5-845D-1A2711F0C1C1}">
      <dgm:prSet/>
      <dgm:spPr/>
      <dgm:t>
        <a:bodyPr/>
        <a:lstStyle/>
        <a:p>
          <a:endParaRPr lang="en-GB" sz="3200"/>
        </a:p>
      </dgm:t>
    </dgm:pt>
    <dgm:pt modelId="{13B2B229-DCE5-4BB5-AE58-8B9B066C06D6}" type="sibTrans" cxnId="{0012F157-4201-4CA5-845D-1A2711F0C1C1}">
      <dgm:prSet/>
      <dgm:spPr/>
      <dgm:t>
        <a:bodyPr/>
        <a:lstStyle/>
        <a:p>
          <a:endParaRPr lang="en-GB" sz="3200"/>
        </a:p>
      </dgm:t>
    </dgm:pt>
    <dgm:pt modelId="{1D9D583D-60F2-416A-BAE6-4AB0752B00EC}">
      <dgm:prSet phldrT="[Text]" custT="1"/>
      <dgm:spPr/>
      <dgm:t>
        <a:bodyPr/>
        <a:lstStyle/>
        <a:p>
          <a:pPr rtl="0"/>
          <a:r>
            <a:rPr lang="en-GB" sz="3200" dirty="0"/>
            <a:t>D)</a:t>
          </a:r>
          <a:r>
            <a:rPr lang="en-GB" sz="3200" dirty="0">
              <a:latin typeface="Calibri Light" panose="020F0302020204030204"/>
            </a:rPr>
            <a:t> A.B</a:t>
          </a:r>
          <a:endParaRPr lang="en-GB" sz="3200" dirty="0"/>
        </a:p>
      </dgm:t>
    </dgm:pt>
    <dgm:pt modelId="{01BBDC02-21CA-4CCE-9C7F-BDDDD6E7F39E}" type="parTrans" cxnId="{240179F3-D827-4F4D-91EF-8D9C5E34B74B}">
      <dgm:prSet/>
      <dgm:spPr/>
      <dgm:t>
        <a:bodyPr/>
        <a:lstStyle/>
        <a:p>
          <a:endParaRPr lang="en-GB" sz="3200"/>
        </a:p>
      </dgm:t>
    </dgm:pt>
    <dgm:pt modelId="{97B1E6DF-D617-4F81-8A60-5E422421591B}" type="sibTrans" cxnId="{240179F3-D827-4F4D-91EF-8D9C5E34B74B}">
      <dgm:prSet/>
      <dgm:spPr/>
      <dgm:t>
        <a:bodyPr/>
        <a:lstStyle/>
        <a:p>
          <a:endParaRPr lang="en-GB" sz="3200"/>
        </a:p>
      </dgm:t>
    </dgm:pt>
    <dgm:pt modelId="{DDD2737C-5550-43CF-89CA-B0AFEDFDFD93}">
      <dgm:prSet phldrT="[Text]" custT="1"/>
      <dgm:spPr/>
      <dgm:t>
        <a:bodyPr/>
        <a:lstStyle/>
        <a:p>
          <a:pPr rtl="0"/>
          <a:r>
            <a:rPr lang="en-GB" sz="3200" dirty="0"/>
            <a:t>B)</a:t>
          </a:r>
          <a:r>
            <a:rPr lang="en-GB" sz="3200" dirty="0">
              <a:latin typeface="Calibri Light" panose="020F0302020204030204"/>
            </a:rPr>
            <a:t> B</a:t>
          </a:r>
          <a:endParaRPr lang="en-GB" sz="3200" dirty="0"/>
        </a:p>
      </dgm:t>
    </dgm:pt>
    <dgm:pt modelId="{E0453985-D693-4C6F-AE66-670E0B7852A6}" type="parTrans" cxnId="{DCBAC451-7692-4ED7-B952-7279CA6AACD2}">
      <dgm:prSet/>
      <dgm:spPr/>
      <dgm:t>
        <a:bodyPr/>
        <a:lstStyle/>
        <a:p>
          <a:endParaRPr lang="en-GB" sz="3200"/>
        </a:p>
      </dgm:t>
    </dgm:pt>
    <dgm:pt modelId="{CCD0C3DB-4919-4529-8646-10B95FB6A175}" type="sibTrans" cxnId="{DCBAC451-7692-4ED7-B952-7279CA6AACD2}">
      <dgm:prSet/>
      <dgm:spPr/>
      <dgm:t>
        <a:bodyPr/>
        <a:lstStyle/>
        <a:p>
          <a:endParaRPr lang="en-GB" sz="3200"/>
        </a:p>
      </dgm:t>
    </dgm:pt>
    <dgm:pt modelId="{D213CEAA-7F8D-4904-A38C-8E3632F38D91}" type="pres">
      <dgm:prSet presAssocID="{1866EB3D-82E5-47F1-B6D1-3D9E2E395469}" presName="diagram" presStyleCnt="0">
        <dgm:presLayoutVars>
          <dgm:dir/>
          <dgm:resizeHandles val="exact"/>
        </dgm:presLayoutVars>
      </dgm:prSet>
      <dgm:spPr/>
    </dgm:pt>
    <dgm:pt modelId="{DF326C43-346B-4F2E-BF44-83745513B869}" type="pres">
      <dgm:prSet presAssocID="{111E9026-A04F-4D48-9405-B4BD31CF9881}" presName="node" presStyleLbl="node1" presStyleIdx="0" presStyleCnt="4">
        <dgm:presLayoutVars>
          <dgm:bulletEnabled val="1"/>
        </dgm:presLayoutVars>
      </dgm:prSet>
      <dgm:spPr/>
    </dgm:pt>
    <dgm:pt modelId="{7000416D-8B0D-4ED6-AE76-094863585682}" type="pres">
      <dgm:prSet presAssocID="{BDF31051-A9A6-42B5-9C53-8D3C686489CC}" presName="sibTrans" presStyleCnt="0"/>
      <dgm:spPr/>
    </dgm:pt>
    <dgm:pt modelId="{F6853794-1DF1-42C0-92E9-A3E7FDCD3564}" type="pres">
      <dgm:prSet presAssocID="{DDD2737C-5550-43CF-89CA-B0AFEDFDFD93}" presName="node" presStyleLbl="node1" presStyleIdx="1" presStyleCnt="4">
        <dgm:presLayoutVars>
          <dgm:bulletEnabled val="1"/>
        </dgm:presLayoutVars>
      </dgm:prSet>
      <dgm:spPr/>
    </dgm:pt>
    <dgm:pt modelId="{964F77D2-3AC8-41B7-A8BE-0F877F23F55B}" type="pres">
      <dgm:prSet presAssocID="{CCD0C3DB-4919-4529-8646-10B95FB6A175}" presName="sibTrans" presStyleCnt="0"/>
      <dgm:spPr/>
    </dgm:pt>
    <dgm:pt modelId="{15C6CD89-05B8-4A20-B431-872B54F1D1F5}" type="pres">
      <dgm:prSet presAssocID="{137292BA-440D-4A10-91B7-6F38BBCF72CF}" presName="node" presStyleLbl="node1" presStyleIdx="2" presStyleCnt="4">
        <dgm:presLayoutVars>
          <dgm:bulletEnabled val="1"/>
        </dgm:presLayoutVars>
      </dgm:prSet>
      <dgm:spPr/>
    </dgm:pt>
    <dgm:pt modelId="{0C13CE98-F2D2-4BFF-BCB6-A2F21C6A348F}" type="pres">
      <dgm:prSet presAssocID="{13B2B229-DCE5-4BB5-AE58-8B9B066C06D6}" presName="sibTrans" presStyleCnt="0"/>
      <dgm:spPr/>
    </dgm:pt>
    <dgm:pt modelId="{BB1AC0AA-143E-4C69-8C52-4816C1E65646}" type="pres">
      <dgm:prSet presAssocID="{1D9D583D-60F2-416A-BAE6-4AB0752B00EC}" presName="node" presStyleLbl="node1" presStyleIdx="3" presStyleCnt="4">
        <dgm:presLayoutVars>
          <dgm:bulletEnabled val="1"/>
        </dgm:presLayoutVars>
      </dgm:prSet>
      <dgm:spPr/>
    </dgm:pt>
  </dgm:ptLst>
  <dgm:cxnLst>
    <dgm:cxn modelId="{D9A7750F-355F-4CF3-9B4D-8396CF0BA007}" type="presOf" srcId="{111E9026-A04F-4D48-9405-B4BD31CF9881}" destId="{DF326C43-346B-4F2E-BF44-83745513B869}" srcOrd="0" destOrd="0" presId="urn:microsoft.com/office/officeart/2005/8/layout/default"/>
    <dgm:cxn modelId="{9DFF6725-2D60-45CA-8935-0B5CD3F746D5}" srcId="{1866EB3D-82E5-47F1-B6D1-3D9E2E395469}" destId="{111E9026-A04F-4D48-9405-B4BD31CF9881}" srcOrd="0" destOrd="0" parTransId="{DA7780F9-6C33-4D7A-95F6-5FED2C649E4A}" sibTransId="{BDF31051-A9A6-42B5-9C53-8D3C686489CC}"/>
    <dgm:cxn modelId="{25E7A82F-EE12-404E-8E49-D9045F38FDF0}" type="presOf" srcId="{1866EB3D-82E5-47F1-B6D1-3D9E2E395469}" destId="{D213CEAA-7F8D-4904-A38C-8E3632F38D91}" srcOrd="0" destOrd="0" presId="urn:microsoft.com/office/officeart/2005/8/layout/default"/>
    <dgm:cxn modelId="{12700831-CB59-49A8-BA37-DDEF69E48CC9}" type="presOf" srcId="{1D9D583D-60F2-416A-BAE6-4AB0752B00EC}" destId="{BB1AC0AA-143E-4C69-8C52-4816C1E65646}" srcOrd="0" destOrd="0" presId="urn:microsoft.com/office/officeart/2005/8/layout/default"/>
    <dgm:cxn modelId="{9FC1DD40-3BF2-4E87-9E21-428813A05368}" type="presOf" srcId="{137292BA-440D-4A10-91B7-6F38BBCF72CF}" destId="{15C6CD89-05B8-4A20-B431-872B54F1D1F5}" srcOrd="0" destOrd="0" presId="urn:microsoft.com/office/officeart/2005/8/layout/default"/>
    <dgm:cxn modelId="{BB765166-2E96-4DC4-A49D-780F50BBC1A9}" type="presOf" srcId="{DDD2737C-5550-43CF-89CA-B0AFEDFDFD93}" destId="{F6853794-1DF1-42C0-92E9-A3E7FDCD3564}" srcOrd="0" destOrd="0" presId="urn:microsoft.com/office/officeart/2005/8/layout/default"/>
    <dgm:cxn modelId="{DCBAC451-7692-4ED7-B952-7279CA6AACD2}" srcId="{1866EB3D-82E5-47F1-B6D1-3D9E2E395469}" destId="{DDD2737C-5550-43CF-89CA-B0AFEDFDFD93}" srcOrd="1" destOrd="0" parTransId="{E0453985-D693-4C6F-AE66-670E0B7852A6}" sibTransId="{CCD0C3DB-4919-4529-8646-10B95FB6A175}"/>
    <dgm:cxn modelId="{0012F157-4201-4CA5-845D-1A2711F0C1C1}" srcId="{1866EB3D-82E5-47F1-B6D1-3D9E2E395469}" destId="{137292BA-440D-4A10-91B7-6F38BBCF72CF}" srcOrd="2" destOrd="0" parTransId="{23F63FFB-B896-4834-A4CB-6C2D32381A1C}" sibTransId="{13B2B229-DCE5-4BB5-AE58-8B9B066C06D6}"/>
    <dgm:cxn modelId="{240179F3-D827-4F4D-91EF-8D9C5E34B74B}" srcId="{1866EB3D-82E5-47F1-B6D1-3D9E2E395469}" destId="{1D9D583D-60F2-416A-BAE6-4AB0752B00EC}" srcOrd="3" destOrd="0" parTransId="{01BBDC02-21CA-4CCE-9C7F-BDDDD6E7F39E}" sibTransId="{97B1E6DF-D617-4F81-8A60-5E422421591B}"/>
    <dgm:cxn modelId="{24ACBB58-CF28-4351-86E4-1F258D3EA9E5}" type="presParOf" srcId="{D213CEAA-7F8D-4904-A38C-8E3632F38D91}" destId="{DF326C43-346B-4F2E-BF44-83745513B869}" srcOrd="0" destOrd="0" presId="urn:microsoft.com/office/officeart/2005/8/layout/default"/>
    <dgm:cxn modelId="{46F5B488-0148-4E63-ADB0-32564CF5023E}" type="presParOf" srcId="{D213CEAA-7F8D-4904-A38C-8E3632F38D91}" destId="{7000416D-8B0D-4ED6-AE76-094863585682}" srcOrd="1" destOrd="0" presId="urn:microsoft.com/office/officeart/2005/8/layout/default"/>
    <dgm:cxn modelId="{89E0652D-A273-452C-B139-FF80B2F84324}" type="presParOf" srcId="{D213CEAA-7F8D-4904-A38C-8E3632F38D91}" destId="{F6853794-1DF1-42C0-92E9-A3E7FDCD3564}" srcOrd="2" destOrd="0" presId="urn:microsoft.com/office/officeart/2005/8/layout/default"/>
    <dgm:cxn modelId="{E5620823-CACB-4BE8-8EAA-9D20F21B0904}" type="presParOf" srcId="{D213CEAA-7F8D-4904-A38C-8E3632F38D91}" destId="{964F77D2-3AC8-41B7-A8BE-0F877F23F55B}" srcOrd="3" destOrd="0" presId="urn:microsoft.com/office/officeart/2005/8/layout/default"/>
    <dgm:cxn modelId="{C603F010-C57D-4460-937D-CA4AF7DF9776}" type="presParOf" srcId="{D213CEAA-7F8D-4904-A38C-8E3632F38D91}" destId="{15C6CD89-05B8-4A20-B431-872B54F1D1F5}" srcOrd="4" destOrd="0" presId="urn:microsoft.com/office/officeart/2005/8/layout/default"/>
    <dgm:cxn modelId="{8E37FB32-C789-46EB-BAC6-6543A2102690}" type="presParOf" srcId="{D213CEAA-7F8D-4904-A38C-8E3632F38D91}" destId="{0C13CE98-F2D2-4BFF-BCB6-A2F21C6A348F}" srcOrd="5" destOrd="0" presId="urn:microsoft.com/office/officeart/2005/8/layout/default"/>
    <dgm:cxn modelId="{DD99255C-14BE-48B0-BA58-9ABA69C7948A}" type="presParOf" srcId="{D213CEAA-7F8D-4904-A38C-8E3632F38D91}" destId="{BB1AC0AA-143E-4C69-8C52-4816C1E65646}" srcOrd="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1866EB3D-82E5-47F1-B6D1-3D9E2E395469}" type="doc">
      <dgm:prSet loTypeId="urn:microsoft.com/office/officeart/2005/8/layout/default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n-GB"/>
        </a:p>
      </dgm:t>
    </dgm:pt>
    <dgm:pt modelId="{111E9026-A04F-4D48-9405-B4BD31CF9881}">
      <dgm:prSet phldrT="[Text]" custT="1"/>
      <dgm:spPr/>
      <dgm:t>
        <a:bodyPr/>
        <a:lstStyle/>
        <a:p>
          <a:pPr rtl="0"/>
          <a:r>
            <a:rPr lang="en-GB" sz="3200"/>
            <a:t>A)</a:t>
          </a:r>
          <a:r>
            <a:rPr lang="en-GB" sz="3200">
              <a:latin typeface="Calibri Light" panose="020F0302020204030204"/>
            </a:rPr>
            <a:t> A</a:t>
          </a:r>
          <a:endParaRPr lang="en-US" sz="3200"/>
        </a:p>
      </dgm:t>
    </dgm:pt>
    <dgm:pt modelId="{DA7780F9-6C33-4D7A-95F6-5FED2C649E4A}" type="parTrans" cxnId="{9DFF6725-2D60-45CA-8935-0B5CD3F746D5}">
      <dgm:prSet/>
      <dgm:spPr/>
      <dgm:t>
        <a:bodyPr/>
        <a:lstStyle/>
        <a:p>
          <a:endParaRPr lang="en-GB" sz="3200"/>
        </a:p>
      </dgm:t>
    </dgm:pt>
    <dgm:pt modelId="{BDF31051-A9A6-42B5-9C53-8D3C686489CC}" type="sibTrans" cxnId="{9DFF6725-2D60-45CA-8935-0B5CD3F746D5}">
      <dgm:prSet/>
      <dgm:spPr/>
      <dgm:t>
        <a:bodyPr/>
        <a:lstStyle/>
        <a:p>
          <a:endParaRPr lang="en-GB" sz="3200"/>
        </a:p>
      </dgm:t>
    </dgm:pt>
    <dgm:pt modelId="{137292BA-440D-4A10-91B7-6F38BBCF72CF}">
      <dgm:prSet phldrT="[Text]" custT="1"/>
      <dgm:spPr/>
      <dgm:t>
        <a:bodyPr/>
        <a:lstStyle/>
        <a:p>
          <a:pPr rtl="0"/>
          <a:r>
            <a:rPr lang="en-GB" sz="3200"/>
            <a:t>C)</a:t>
          </a:r>
          <a:r>
            <a:rPr lang="en-GB" sz="3200">
              <a:latin typeface="Calibri Light" panose="020F0302020204030204"/>
            </a:rPr>
            <a:t> A+B</a:t>
          </a:r>
          <a:endParaRPr lang="en-GB" sz="3200"/>
        </a:p>
      </dgm:t>
    </dgm:pt>
    <dgm:pt modelId="{23F63FFB-B896-4834-A4CB-6C2D32381A1C}" type="parTrans" cxnId="{0012F157-4201-4CA5-845D-1A2711F0C1C1}">
      <dgm:prSet/>
      <dgm:spPr/>
      <dgm:t>
        <a:bodyPr/>
        <a:lstStyle/>
        <a:p>
          <a:endParaRPr lang="en-GB" sz="3200"/>
        </a:p>
      </dgm:t>
    </dgm:pt>
    <dgm:pt modelId="{13B2B229-DCE5-4BB5-AE58-8B9B066C06D6}" type="sibTrans" cxnId="{0012F157-4201-4CA5-845D-1A2711F0C1C1}">
      <dgm:prSet/>
      <dgm:spPr/>
      <dgm:t>
        <a:bodyPr/>
        <a:lstStyle/>
        <a:p>
          <a:endParaRPr lang="en-GB" sz="3200"/>
        </a:p>
      </dgm:t>
    </dgm:pt>
    <dgm:pt modelId="{1D9D583D-60F2-416A-BAE6-4AB0752B00EC}">
      <dgm:prSet phldrT="[Text]" custT="1"/>
      <dgm:spPr/>
      <dgm:t>
        <a:bodyPr/>
        <a:lstStyle/>
        <a:p>
          <a:pPr rtl="0"/>
          <a:r>
            <a:rPr lang="en-GB" sz="3200"/>
            <a:t>D)</a:t>
          </a:r>
          <a:r>
            <a:rPr lang="en-GB" sz="3200">
              <a:latin typeface="Calibri Light" panose="020F0302020204030204"/>
            </a:rPr>
            <a:t> A.B</a:t>
          </a:r>
          <a:endParaRPr lang="en-GB" sz="3200"/>
        </a:p>
      </dgm:t>
    </dgm:pt>
    <dgm:pt modelId="{01BBDC02-21CA-4CCE-9C7F-BDDDD6E7F39E}" type="parTrans" cxnId="{240179F3-D827-4F4D-91EF-8D9C5E34B74B}">
      <dgm:prSet/>
      <dgm:spPr/>
      <dgm:t>
        <a:bodyPr/>
        <a:lstStyle/>
        <a:p>
          <a:endParaRPr lang="en-GB" sz="3200"/>
        </a:p>
      </dgm:t>
    </dgm:pt>
    <dgm:pt modelId="{97B1E6DF-D617-4F81-8A60-5E422421591B}" type="sibTrans" cxnId="{240179F3-D827-4F4D-91EF-8D9C5E34B74B}">
      <dgm:prSet/>
      <dgm:spPr/>
      <dgm:t>
        <a:bodyPr/>
        <a:lstStyle/>
        <a:p>
          <a:endParaRPr lang="en-GB" sz="3200"/>
        </a:p>
      </dgm:t>
    </dgm:pt>
    <dgm:pt modelId="{DDD2737C-5550-43CF-89CA-B0AFEDFDFD93}">
      <dgm:prSet phldrT="[Text]" custT="1"/>
      <dgm:spPr/>
      <dgm:t>
        <a:bodyPr/>
        <a:lstStyle/>
        <a:p>
          <a:pPr rtl="0"/>
          <a:r>
            <a:rPr lang="en-GB" sz="3200"/>
            <a:t>B)</a:t>
          </a:r>
          <a:r>
            <a:rPr lang="en-GB" sz="3200">
              <a:latin typeface="Calibri Light" panose="020F0302020204030204"/>
            </a:rPr>
            <a:t> B</a:t>
          </a:r>
          <a:endParaRPr lang="en-GB" sz="3200"/>
        </a:p>
      </dgm:t>
    </dgm:pt>
    <dgm:pt modelId="{E0453985-D693-4C6F-AE66-670E0B7852A6}" type="parTrans" cxnId="{DCBAC451-7692-4ED7-B952-7279CA6AACD2}">
      <dgm:prSet/>
      <dgm:spPr/>
      <dgm:t>
        <a:bodyPr/>
        <a:lstStyle/>
        <a:p>
          <a:endParaRPr lang="en-GB" sz="3200"/>
        </a:p>
      </dgm:t>
    </dgm:pt>
    <dgm:pt modelId="{CCD0C3DB-4919-4529-8646-10B95FB6A175}" type="sibTrans" cxnId="{DCBAC451-7692-4ED7-B952-7279CA6AACD2}">
      <dgm:prSet/>
      <dgm:spPr/>
      <dgm:t>
        <a:bodyPr/>
        <a:lstStyle/>
        <a:p>
          <a:endParaRPr lang="en-GB" sz="3200"/>
        </a:p>
      </dgm:t>
    </dgm:pt>
    <dgm:pt modelId="{D213CEAA-7F8D-4904-A38C-8E3632F38D91}" type="pres">
      <dgm:prSet presAssocID="{1866EB3D-82E5-47F1-B6D1-3D9E2E395469}" presName="diagram" presStyleCnt="0">
        <dgm:presLayoutVars>
          <dgm:dir/>
          <dgm:resizeHandles val="exact"/>
        </dgm:presLayoutVars>
      </dgm:prSet>
      <dgm:spPr/>
    </dgm:pt>
    <dgm:pt modelId="{DF326C43-346B-4F2E-BF44-83745513B869}" type="pres">
      <dgm:prSet presAssocID="{111E9026-A04F-4D48-9405-B4BD31CF9881}" presName="node" presStyleLbl="node1" presStyleIdx="0" presStyleCnt="4">
        <dgm:presLayoutVars>
          <dgm:bulletEnabled val="1"/>
        </dgm:presLayoutVars>
      </dgm:prSet>
      <dgm:spPr/>
    </dgm:pt>
    <dgm:pt modelId="{7000416D-8B0D-4ED6-AE76-094863585682}" type="pres">
      <dgm:prSet presAssocID="{BDF31051-A9A6-42B5-9C53-8D3C686489CC}" presName="sibTrans" presStyleCnt="0"/>
      <dgm:spPr/>
    </dgm:pt>
    <dgm:pt modelId="{F6853794-1DF1-42C0-92E9-A3E7FDCD3564}" type="pres">
      <dgm:prSet presAssocID="{DDD2737C-5550-43CF-89CA-B0AFEDFDFD93}" presName="node" presStyleLbl="node1" presStyleIdx="1" presStyleCnt="4">
        <dgm:presLayoutVars>
          <dgm:bulletEnabled val="1"/>
        </dgm:presLayoutVars>
      </dgm:prSet>
      <dgm:spPr/>
    </dgm:pt>
    <dgm:pt modelId="{964F77D2-3AC8-41B7-A8BE-0F877F23F55B}" type="pres">
      <dgm:prSet presAssocID="{CCD0C3DB-4919-4529-8646-10B95FB6A175}" presName="sibTrans" presStyleCnt="0"/>
      <dgm:spPr/>
    </dgm:pt>
    <dgm:pt modelId="{15C6CD89-05B8-4A20-B431-872B54F1D1F5}" type="pres">
      <dgm:prSet presAssocID="{137292BA-440D-4A10-91B7-6F38BBCF72CF}" presName="node" presStyleLbl="node1" presStyleIdx="2" presStyleCnt="4">
        <dgm:presLayoutVars>
          <dgm:bulletEnabled val="1"/>
        </dgm:presLayoutVars>
      </dgm:prSet>
      <dgm:spPr/>
    </dgm:pt>
    <dgm:pt modelId="{0C13CE98-F2D2-4BFF-BCB6-A2F21C6A348F}" type="pres">
      <dgm:prSet presAssocID="{13B2B229-DCE5-4BB5-AE58-8B9B066C06D6}" presName="sibTrans" presStyleCnt="0"/>
      <dgm:spPr/>
    </dgm:pt>
    <dgm:pt modelId="{BB1AC0AA-143E-4C69-8C52-4816C1E65646}" type="pres">
      <dgm:prSet presAssocID="{1D9D583D-60F2-416A-BAE6-4AB0752B00EC}" presName="node" presStyleLbl="node1" presStyleIdx="3" presStyleCnt="4">
        <dgm:presLayoutVars>
          <dgm:bulletEnabled val="1"/>
        </dgm:presLayoutVars>
      </dgm:prSet>
      <dgm:spPr/>
    </dgm:pt>
  </dgm:ptLst>
  <dgm:cxnLst>
    <dgm:cxn modelId="{D9A7750F-355F-4CF3-9B4D-8396CF0BA007}" type="presOf" srcId="{111E9026-A04F-4D48-9405-B4BD31CF9881}" destId="{DF326C43-346B-4F2E-BF44-83745513B869}" srcOrd="0" destOrd="0" presId="urn:microsoft.com/office/officeart/2005/8/layout/default"/>
    <dgm:cxn modelId="{9DFF6725-2D60-45CA-8935-0B5CD3F746D5}" srcId="{1866EB3D-82E5-47F1-B6D1-3D9E2E395469}" destId="{111E9026-A04F-4D48-9405-B4BD31CF9881}" srcOrd="0" destOrd="0" parTransId="{DA7780F9-6C33-4D7A-95F6-5FED2C649E4A}" sibTransId="{BDF31051-A9A6-42B5-9C53-8D3C686489CC}"/>
    <dgm:cxn modelId="{25E7A82F-EE12-404E-8E49-D9045F38FDF0}" type="presOf" srcId="{1866EB3D-82E5-47F1-B6D1-3D9E2E395469}" destId="{D213CEAA-7F8D-4904-A38C-8E3632F38D91}" srcOrd="0" destOrd="0" presId="urn:microsoft.com/office/officeart/2005/8/layout/default"/>
    <dgm:cxn modelId="{12700831-CB59-49A8-BA37-DDEF69E48CC9}" type="presOf" srcId="{1D9D583D-60F2-416A-BAE6-4AB0752B00EC}" destId="{BB1AC0AA-143E-4C69-8C52-4816C1E65646}" srcOrd="0" destOrd="0" presId="urn:microsoft.com/office/officeart/2005/8/layout/default"/>
    <dgm:cxn modelId="{9FC1DD40-3BF2-4E87-9E21-428813A05368}" type="presOf" srcId="{137292BA-440D-4A10-91B7-6F38BBCF72CF}" destId="{15C6CD89-05B8-4A20-B431-872B54F1D1F5}" srcOrd="0" destOrd="0" presId="urn:microsoft.com/office/officeart/2005/8/layout/default"/>
    <dgm:cxn modelId="{BB765166-2E96-4DC4-A49D-780F50BBC1A9}" type="presOf" srcId="{DDD2737C-5550-43CF-89CA-B0AFEDFDFD93}" destId="{F6853794-1DF1-42C0-92E9-A3E7FDCD3564}" srcOrd="0" destOrd="0" presId="urn:microsoft.com/office/officeart/2005/8/layout/default"/>
    <dgm:cxn modelId="{DCBAC451-7692-4ED7-B952-7279CA6AACD2}" srcId="{1866EB3D-82E5-47F1-B6D1-3D9E2E395469}" destId="{DDD2737C-5550-43CF-89CA-B0AFEDFDFD93}" srcOrd="1" destOrd="0" parTransId="{E0453985-D693-4C6F-AE66-670E0B7852A6}" sibTransId="{CCD0C3DB-4919-4529-8646-10B95FB6A175}"/>
    <dgm:cxn modelId="{0012F157-4201-4CA5-845D-1A2711F0C1C1}" srcId="{1866EB3D-82E5-47F1-B6D1-3D9E2E395469}" destId="{137292BA-440D-4A10-91B7-6F38BBCF72CF}" srcOrd="2" destOrd="0" parTransId="{23F63FFB-B896-4834-A4CB-6C2D32381A1C}" sibTransId="{13B2B229-DCE5-4BB5-AE58-8B9B066C06D6}"/>
    <dgm:cxn modelId="{240179F3-D827-4F4D-91EF-8D9C5E34B74B}" srcId="{1866EB3D-82E5-47F1-B6D1-3D9E2E395469}" destId="{1D9D583D-60F2-416A-BAE6-4AB0752B00EC}" srcOrd="3" destOrd="0" parTransId="{01BBDC02-21CA-4CCE-9C7F-BDDDD6E7F39E}" sibTransId="{97B1E6DF-D617-4F81-8A60-5E422421591B}"/>
    <dgm:cxn modelId="{24ACBB58-CF28-4351-86E4-1F258D3EA9E5}" type="presParOf" srcId="{D213CEAA-7F8D-4904-A38C-8E3632F38D91}" destId="{DF326C43-346B-4F2E-BF44-83745513B869}" srcOrd="0" destOrd="0" presId="urn:microsoft.com/office/officeart/2005/8/layout/default"/>
    <dgm:cxn modelId="{46F5B488-0148-4E63-ADB0-32564CF5023E}" type="presParOf" srcId="{D213CEAA-7F8D-4904-A38C-8E3632F38D91}" destId="{7000416D-8B0D-4ED6-AE76-094863585682}" srcOrd="1" destOrd="0" presId="urn:microsoft.com/office/officeart/2005/8/layout/default"/>
    <dgm:cxn modelId="{89E0652D-A273-452C-B139-FF80B2F84324}" type="presParOf" srcId="{D213CEAA-7F8D-4904-A38C-8E3632F38D91}" destId="{F6853794-1DF1-42C0-92E9-A3E7FDCD3564}" srcOrd="2" destOrd="0" presId="urn:microsoft.com/office/officeart/2005/8/layout/default"/>
    <dgm:cxn modelId="{E5620823-CACB-4BE8-8EAA-9D20F21B0904}" type="presParOf" srcId="{D213CEAA-7F8D-4904-A38C-8E3632F38D91}" destId="{964F77D2-3AC8-41B7-A8BE-0F877F23F55B}" srcOrd="3" destOrd="0" presId="urn:microsoft.com/office/officeart/2005/8/layout/default"/>
    <dgm:cxn modelId="{C603F010-C57D-4460-937D-CA4AF7DF9776}" type="presParOf" srcId="{D213CEAA-7F8D-4904-A38C-8E3632F38D91}" destId="{15C6CD89-05B8-4A20-B431-872B54F1D1F5}" srcOrd="4" destOrd="0" presId="urn:microsoft.com/office/officeart/2005/8/layout/default"/>
    <dgm:cxn modelId="{8E37FB32-C789-46EB-BAC6-6543A2102690}" type="presParOf" srcId="{D213CEAA-7F8D-4904-A38C-8E3632F38D91}" destId="{0C13CE98-F2D2-4BFF-BCB6-A2F21C6A348F}" srcOrd="5" destOrd="0" presId="urn:microsoft.com/office/officeart/2005/8/layout/default"/>
    <dgm:cxn modelId="{DD99255C-14BE-48B0-BA58-9ABA69C7948A}" type="presParOf" srcId="{D213CEAA-7F8D-4904-A38C-8E3632F38D91}" destId="{BB1AC0AA-143E-4C69-8C52-4816C1E65646}" srcOrd="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1866EB3D-82E5-47F1-B6D1-3D9E2E395469}" type="doc">
      <dgm:prSet loTypeId="urn:microsoft.com/office/officeart/2005/8/layout/default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n-GB"/>
        </a:p>
      </dgm:t>
    </dgm:pt>
    <dgm:pt modelId="{111E9026-A04F-4D48-9405-B4BD31CF9881}">
      <dgm:prSet phldrT="[Text]" custT="1"/>
      <dgm:spPr/>
      <dgm:t>
        <a:bodyPr/>
        <a:lstStyle/>
        <a:p>
          <a:pPr rtl="0"/>
          <a:r>
            <a:rPr lang="en-GB" sz="3200" dirty="0"/>
            <a:t>A)</a:t>
          </a:r>
          <a:r>
            <a:rPr lang="en-GB" sz="3200" dirty="0">
              <a:latin typeface="Calibri Light" panose="020F0302020204030204"/>
            </a:rPr>
            <a:t> A</a:t>
          </a:r>
          <a:endParaRPr lang="en-US" sz="3200" dirty="0"/>
        </a:p>
      </dgm:t>
    </dgm:pt>
    <dgm:pt modelId="{DA7780F9-6C33-4D7A-95F6-5FED2C649E4A}" type="parTrans" cxnId="{9DFF6725-2D60-45CA-8935-0B5CD3F746D5}">
      <dgm:prSet/>
      <dgm:spPr/>
      <dgm:t>
        <a:bodyPr/>
        <a:lstStyle/>
        <a:p>
          <a:endParaRPr lang="en-GB" sz="3200"/>
        </a:p>
      </dgm:t>
    </dgm:pt>
    <dgm:pt modelId="{BDF31051-A9A6-42B5-9C53-8D3C686489CC}" type="sibTrans" cxnId="{9DFF6725-2D60-45CA-8935-0B5CD3F746D5}">
      <dgm:prSet/>
      <dgm:spPr/>
      <dgm:t>
        <a:bodyPr/>
        <a:lstStyle/>
        <a:p>
          <a:endParaRPr lang="en-GB" sz="3200"/>
        </a:p>
      </dgm:t>
    </dgm:pt>
    <dgm:pt modelId="{137292BA-440D-4A10-91B7-6F38BBCF72CF}">
      <dgm:prSet phldrT="[Text]" custT="1"/>
      <dgm:spPr/>
      <dgm:t>
        <a:bodyPr/>
        <a:lstStyle/>
        <a:p>
          <a:pPr rtl="0"/>
          <a:r>
            <a:rPr lang="en-GB" sz="3200" dirty="0"/>
            <a:t>C)</a:t>
          </a:r>
          <a:r>
            <a:rPr lang="en-GB" sz="3200" dirty="0">
              <a:latin typeface="Calibri Light" panose="020F0302020204030204"/>
            </a:rPr>
            <a:t> A+B.C</a:t>
          </a:r>
          <a:endParaRPr lang="en-GB" sz="3200" dirty="0"/>
        </a:p>
      </dgm:t>
    </dgm:pt>
    <dgm:pt modelId="{23F63FFB-B896-4834-A4CB-6C2D32381A1C}" type="parTrans" cxnId="{0012F157-4201-4CA5-845D-1A2711F0C1C1}">
      <dgm:prSet/>
      <dgm:spPr/>
      <dgm:t>
        <a:bodyPr/>
        <a:lstStyle/>
        <a:p>
          <a:endParaRPr lang="en-GB" sz="3200"/>
        </a:p>
      </dgm:t>
    </dgm:pt>
    <dgm:pt modelId="{13B2B229-DCE5-4BB5-AE58-8B9B066C06D6}" type="sibTrans" cxnId="{0012F157-4201-4CA5-845D-1A2711F0C1C1}">
      <dgm:prSet/>
      <dgm:spPr/>
      <dgm:t>
        <a:bodyPr/>
        <a:lstStyle/>
        <a:p>
          <a:endParaRPr lang="en-GB" sz="3200"/>
        </a:p>
      </dgm:t>
    </dgm:pt>
    <dgm:pt modelId="{1D9D583D-60F2-416A-BAE6-4AB0752B00EC}">
      <dgm:prSet phldrT="[Text]" custT="1"/>
      <dgm:spPr/>
      <dgm:t>
        <a:bodyPr/>
        <a:lstStyle/>
        <a:p>
          <a:pPr rtl="0"/>
          <a:r>
            <a:rPr lang="en-GB" sz="3200" dirty="0"/>
            <a:t>D)</a:t>
          </a:r>
          <a:r>
            <a:rPr lang="en-GB" sz="3200" dirty="0">
              <a:latin typeface="Calibri Light" panose="020F0302020204030204"/>
            </a:rPr>
            <a:t> B + A + C</a:t>
          </a:r>
          <a:endParaRPr lang="en-GB" sz="3200" dirty="0"/>
        </a:p>
      </dgm:t>
    </dgm:pt>
    <dgm:pt modelId="{01BBDC02-21CA-4CCE-9C7F-BDDDD6E7F39E}" type="parTrans" cxnId="{240179F3-D827-4F4D-91EF-8D9C5E34B74B}">
      <dgm:prSet/>
      <dgm:spPr/>
      <dgm:t>
        <a:bodyPr/>
        <a:lstStyle/>
        <a:p>
          <a:endParaRPr lang="en-GB" sz="3200"/>
        </a:p>
      </dgm:t>
    </dgm:pt>
    <dgm:pt modelId="{97B1E6DF-D617-4F81-8A60-5E422421591B}" type="sibTrans" cxnId="{240179F3-D827-4F4D-91EF-8D9C5E34B74B}">
      <dgm:prSet/>
      <dgm:spPr/>
      <dgm:t>
        <a:bodyPr/>
        <a:lstStyle/>
        <a:p>
          <a:endParaRPr lang="en-GB" sz="3200"/>
        </a:p>
      </dgm:t>
    </dgm:pt>
    <dgm:pt modelId="{DDD2737C-5550-43CF-89CA-B0AFEDFDFD93}">
      <dgm:prSet phldrT="[Text]" custT="1"/>
      <dgm:spPr/>
      <dgm:t>
        <a:bodyPr/>
        <a:lstStyle/>
        <a:p>
          <a:pPr rtl="0"/>
          <a:r>
            <a:rPr lang="en-GB" sz="3200" dirty="0"/>
            <a:t>B)</a:t>
          </a:r>
          <a:r>
            <a:rPr lang="en-GB" sz="3200" dirty="0">
              <a:latin typeface="Calibri Light" panose="020F0302020204030204"/>
            </a:rPr>
            <a:t> B.C</a:t>
          </a:r>
          <a:endParaRPr lang="en-GB" sz="3200" dirty="0"/>
        </a:p>
      </dgm:t>
    </dgm:pt>
    <dgm:pt modelId="{E0453985-D693-4C6F-AE66-670E0B7852A6}" type="parTrans" cxnId="{DCBAC451-7692-4ED7-B952-7279CA6AACD2}">
      <dgm:prSet/>
      <dgm:spPr/>
      <dgm:t>
        <a:bodyPr/>
        <a:lstStyle/>
        <a:p>
          <a:endParaRPr lang="en-GB" sz="3200"/>
        </a:p>
      </dgm:t>
    </dgm:pt>
    <dgm:pt modelId="{CCD0C3DB-4919-4529-8646-10B95FB6A175}" type="sibTrans" cxnId="{DCBAC451-7692-4ED7-B952-7279CA6AACD2}">
      <dgm:prSet/>
      <dgm:spPr/>
      <dgm:t>
        <a:bodyPr/>
        <a:lstStyle/>
        <a:p>
          <a:endParaRPr lang="en-GB" sz="3200"/>
        </a:p>
      </dgm:t>
    </dgm:pt>
    <dgm:pt modelId="{D213CEAA-7F8D-4904-A38C-8E3632F38D91}" type="pres">
      <dgm:prSet presAssocID="{1866EB3D-82E5-47F1-B6D1-3D9E2E395469}" presName="diagram" presStyleCnt="0">
        <dgm:presLayoutVars>
          <dgm:dir/>
          <dgm:resizeHandles val="exact"/>
        </dgm:presLayoutVars>
      </dgm:prSet>
      <dgm:spPr/>
    </dgm:pt>
    <dgm:pt modelId="{DF326C43-346B-4F2E-BF44-83745513B869}" type="pres">
      <dgm:prSet presAssocID="{111E9026-A04F-4D48-9405-B4BD31CF9881}" presName="node" presStyleLbl="node1" presStyleIdx="0" presStyleCnt="4">
        <dgm:presLayoutVars>
          <dgm:bulletEnabled val="1"/>
        </dgm:presLayoutVars>
      </dgm:prSet>
      <dgm:spPr/>
    </dgm:pt>
    <dgm:pt modelId="{7000416D-8B0D-4ED6-AE76-094863585682}" type="pres">
      <dgm:prSet presAssocID="{BDF31051-A9A6-42B5-9C53-8D3C686489CC}" presName="sibTrans" presStyleCnt="0"/>
      <dgm:spPr/>
    </dgm:pt>
    <dgm:pt modelId="{F6853794-1DF1-42C0-92E9-A3E7FDCD3564}" type="pres">
      <dgm:prSet presAssocID="{DDD2737C-5550-43CF-89CA-B0AFEDFDFD93}" presName="node" presStyleLbl="node1" presStyleIdx="1" presStyleCnt="4">
        <dgm:presLayoutVars>
          <dgm:bulletEnabled val="1"/>
        </dgm:presLayoutVars>
      </dgm:prSet>
      <dgm:spPr/>
    </dgm:pt>
    <dgm:pt modelId="{964F77D2-3AC8-41B7-A8BE-0F877F23F55B}" type="pres">
      <dgm:prSet presAssocID="{CCD0C3DB-4919-4529-8646-10B95FB6A175}" presName="sibTrans" presStyleCnt="0"/>
      <dgm:spPr/>
    </dgm:pt>
    <dgm:pt modelId="{15C6CD89-05B8-4A20-B431-872B54F1D1F5}" type="pres">
      <dgm:prSet presAssocID="{137292BA-440D-4A10-91B7-6F38BBCF72CF}" presName="node" presStyleLbl="node1" presStyleIdx="2" presStyleCnt="4">
        <dgm:presLayoutVars>
          <dgm:bulletEnabled val="1"/>
        </dgm:presLayoutVars>
      </dgm:prSet>
      <dgm:spPr/>
    </dgm:pt>
    <dgm:pt modelId="{0C13CE98-F2D2-4BFF-BCB6-A2F21C6A348F}" type="pres">
      <dgm:prSet presAssocID="{13B2B229-DCE5-4BB5-AE58-8B9B066C06D6}" presName="sibTrans" presStyleCnt="0"/>
      <dgm:spPr/>
    </dgm:pt>
    <dgm:pt modelId="{BB1AC0AA-143E-4C69-8C52-4816C1E65646}" type="pres">
      <dgm:prSet presAssocID="{1D9D583D-60F2-416A-BAE6-4AB0752B00EC}" presName="node" presStyleLbl="node1" presStyleIdx="3" presStyleCnt="4">
        <dgm:presLayoutVars>
          <dgm:bulletEnabled val="1"/>
        </dgm:presLayoutVars>
      </dgm:prSet>
      <dgm:spPr/>
    </dgm:pt>
  </dgm:ptLst>
  <dgm:cxnLst>
    <dgm:cxn modelId="{D9A7750F-355F-4CF3-9B4D-8396CF0BA007}" type="presOf" srcId="{111E9026-A04F-4D48-9405-B4BD31CF9881}" destId="{DF326C43-346B-4F2E-BF44-83745513B869}" srcOrd="0" destOrd="0" presId="urn:microsoft.com/office/officeart/2005/8/layout/default"/>
    <dgm:cxn modelId="{9DFF6725-2D60-45CA-8935-0B5CD3F746D5}" srcId="{1866EB3D-82E5-47F1-B6D1-3D9E2E395469}" destId="{111E9026-A04F-4D48-9405-B4BD31CF9881}" srcOrd="0" destOrd="0" parTransId="{DA7780F9-6C33-4D7A-95F6-5FED2C649E4A}" sibTransId="{BDF31051-A9A6-42B5-9C53-8D3C686489CC}"/>
    <dgm:cxn modelId="{25E7A82F-EE12-404E-8E49-D9045F38FDF0}" type="presOf" srcId="{1866EB3D-82E5-47F1-B6D1-3D9E2E395469}" destId="{D213CEAA-7F8D-4904-A38C-8E3632F38D91}" srcOrd="0" destOrd="0" presId="urn:microsoft.com/office/officeart/2005/8/layout/default"/>
    <dgm:cxn modelId="{12700831-CB59-49A8-BA37-DDEF69E48CC9}" type="presOf" srcId="{1D9D583D-60F2-416A-BAE6-4AB0752B00EC}" destId="{BB1AC0AA-143E-4C69-8C52-4816C1E65646}" srcOrd="0" destOrd="0" presId="urn:microsoft.com/office/officeart/2005/8/layout/default"/>
    <dgm:cxn modelId="{9FC1DD40-3BF2-4E87-9E21-428813A05368}" type="presOf" srcId="{137292BA-440D-4A10-91B7-6F38BBCF72CF}" destId="{15C6CD89-05B8-4A20-B431-872B54F1D1F5}" srcOrd="0" destOrd="0" presId="urn:microsoft.com/office/officeart/2005/8/layout/default"/>
    <dgm:cxn modelId="{BB765166-2E96-4DC4-A49D-780F50BBC1A9}" type="presOf" srcId="{DDD2737C-5550-43CF-89CA-B0AFEDFDFD93}" destId="{F6853794-1DF1-42C0-92E9-A3E7FDCD3564}" srcOrd="0" destOrd="0" presId="urn:microsoft.com/office/officeart/2005/8/layout/default"/>
    <dgm:cxn modelId="{DCBAC451-7692-4ED7-B952-7279CA6AACD2}" srcId="{1866EB3D-82E5-47F1-B6D1-3D9E2E395469}" destId="{DDD2737C-5550-43CF-89CA-B0AFEDFDFD93}" srcOrd="1" destOrd="0" parTransId="{E0453985-D693-4C6F-AE66-670E0B7852A6}" sibTransId="{CCD0C3DB-4919-4529-8646-10B95FB6A175}"/>
    <dgm:cxn modelId="{0012F157-4201-4CA5-845D-1A2711F0C1C1}" srcId="{1866EB3D-82E5-47F1-B6D1-3D9E2E395469}" destId="{137292BA-440D-4A10-91B7-6F38BBCF72CF}" srcOrd="2" destOrd="0" parTransId="{23F63FFB-B896-4834-A4CB-6C2D32381A1C}" sibTransId="{13B2B229-DCE5-4BB5-AE58-8B9B066C06D6}"/>
    <dgm:cxn modelId="{240179F3-D827-4F4D-91EF-8D9C5E34B74B}" srcId="{1866EB3D-82E5-47F1-B6D1-3D9E2E395469}" destId="{1D9D583D-60F2-416A-BAE6-4AB0752B00EC}" srcOrd="3" destOrd="0" parTransId="{01BBDC02-21CA-4CCE-9C7F-BDDDD6E7F39E}" sibTransId="{97B1E6DF-D617-4F81-8A60-5E422421591B}"/>
    <dgm:cxn modelId="{24ACBB58-CF28-4351-86E4-1F258D3EA9E5}" type="presParOf" srcId="{D213CEAA-7F8D-4904-A38C-8E3632F38D91}" destId="{DF326C43-346B-4F2E-BF44-83745513B869}" srcOrd="0" destOrd="0" presId="urn:microsoft.com/office/officeart/2005/8/layout/default"/>
    <dgm:cxn modelId="{46F5B488-0148-4E63-ADB0-32564CF5023E}" type="presParOf" srcId="{D213CEAA-7F8D-4904-A38C-8E3632F38D91}" destId="{7000416D-8B0D-4ED6-AE76-094863585682}" srcOrd="1" destOrd="0" presId="urn:microsoft.com/office/officeart/2005/8/layout/default"/>
    <dgm:cxn modelId="{89E0652D-A273-452C-B139-FF80B2F84324}" type="presParOf" srcId="{D213CEAA-7F8D-4904-A38C-8E3632F38D91}" destId="{F6853794-1DF1-42C0-92E9-A3E7FDCD3564}" srcOrd="2" destOrd="0" presId="urn:microsoft.com/office/officeart/2005/8/layout/default"/>
    <dgm:cxn modelId="{E5620823-CACB-4BE8-8EAA-9D20F21B0904}" type="presParOf" srcId="{D213CEAA-7F8D-4904-A38C-8E3632F38D91}" destId="{964F77D2-3AC8-41B7-A8BE-0F877F23F55B}" srcOrd="3" destOrd="0" presId="urn:microsoft.com/office/officeart/2005/8/layout/default"/>
    <dgm:cxn modelId="{C603F010-C57D-4460-937D-CA4AF7DF9776}" type="presParOf" srcId="{D213CEAA-7F8D-4904-A38C-8E3632F38D91}" destId="{15C6CD89-05B8-4A20-B431-872B54F1D1F5}" srcOrd="4" destOrd="0" presId="urn:microsoft.com/office/officeart/2005/8/layout/default"/>
    <dgm:cxn modelId="{8E37FB32-C789-46EB-BAC6-6543A2102690}" type="presParOf" srcId="{D213CEAA-7F8D-4904-A38C-8E3632F38D91}" destId="{0C13CE98-F2D2-4BFF-BCB6-A2F21C6A348F}" srcOrd="5" destOrd="0" presId="urn:microsoft.com/office/officeart/2005/8/layout/default"/>
    <dgm:cxn modelId="{DD99255C-14BE-48B0-BA58-9ABA69C7948A}" type="presParOf" srcId="{D213CEAA-7F8D-4904-A38C-8E3632F38D91}" destId="{BB1AC0AA-143E-4C69-8C52-4816C1E65646}" srcOrd="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1866EB3D-82E5-47F1-B6D1-3D9E2E395469}" type="doc">
      <dgm:prSet loTypeId="urn:microsoft.com/office/officeart/2005/8/layout/default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n-GB"/>
        </a:p>
      </dgm:t>
    </dgm:pt>
    <dgm:pt modelId="{111E9026-A04F-4D48-9405-B4BD31CF9881}">
      <dgm:prSet phldrT="[Text]" custT="1"/>
      <dgm:spPr/>
      <dgm:t>
        <a:bodyPr/>
        <a:lstStyle/>
        <a:p>
          <a:pPr rtl="0"/>
          <a:r>
            <a:rPr lang="en-GB" sz="3200" dirty="0"/>
            <a:t>A)</a:t>
          </a:r>
          <a:r>
            <a:rPr lang="en-GB" sz="3200" dirty="0">
              <a:latin typeface="Calibri Light" panose="020F0302020204030204"/>
            </a:rPr>
            <a:t> A</a:t>
          </a:r>
          <a:endParaRPr lang="en-US" sz="3200" dirty="0"/>
        </a:p>
      </dgm:t>
    </dgm:pt>
    <dgm:pt modelId="{DA7780F9-6C33-4D7A-95F6-5FED2C649E4A}" type="parTrans" cxnId="{9DFF6725-2D60-45CA-8935-0B5CD3F746D5}">
      <dgm:prSet/>
      <dgm:spPr/>
      <dgm:t>
        <a:bodyPr/>
        <a:lstStyle/>
        <a:p>
          <a:endParaRPr lang="en-GB" sz="3200"/>
        </a:p>
      </dgm:t>
    </dgm:pt>
    <dgm:pt modelId="{BDF31051-A9A6-42B5-9C53-8D3C686489CC}" type="sibTrans" cxnId="{9DFF6725-2D60-45CA-8935-0B5CD3F746D5}">
      <dgm:prSet/>
      <dgm:spPr/>
      <dgm:t>
        <a:bodyPr/>
        <a:lstStyle/>
        <a:p>
          <a:endParaRPr lang="en-GB" sz="3200"/>
        </a:p>
      </dgm:t>
    </dgm:pt>
    <dgm:pt modelId="{137292BA-440D-4A10-91B7-6F38BBCF72CF}">
      <dgm:prSet phldrT="[Text]" custT="1"/>
      <dgm:spPr/>
      <dgm:t>
        <a:bodyPr/>
        <a:lstStyle/>
        <a:p>
          <a:pPr rtl="0"/>
          <a:r>
            <a:rPr lang="en-GB" sz="3200" dirty="0"/>
            <a:t>C)</a:t>
          </a:r>
          <a:r>
            <a:rPr lang="en-GB" sz="3200" dirty="0">
              <a:latin typeface="Calibri Light" panose="020F0302020204030204"/>
            </a:rPr>
            <a:t> A+B</a:t>
          </a:r>
          <a:endParaRPr lang="en-GB" sz="3200" dirty="0"/>
        </a:p>
      </dgm:t>
    </dgm:pt>
    <dgm:pt modelId="{23F63FFB-B896-4834-A4CB-6C2D32381A1C}" type="parTrans" cxnId="{0012F157-4201-4CA5-845D-1A2711F0C1C1}">
      <dgm:prSet/>
      <dgm:spPr/>
      <dgm:t>
        <a:bodyPr/>
        <a:lstStyle/>
        <a:p>
          <a:endParaRPr lang="en-GB" sz="3200"/>
        </a:p>
      </dgm:t>
    </dgm:pt>
    <dgm:pt modelId="{13B2B229-DCE5-4BB5-AE58-8B9B066C06D6}" type="sibTrans" cxnId="{0012F157-4201-4CA5-845D-1A2711F0C1C1}">
      <dgm:prSet/>
      <dgm:spPr/>
      <dgm:t>
        <a:bodyPr/>
        <a:lstStyle/>
        <a:p>
          <a:endParaRPr lang="en-GB" sz="3200"/>
        </a:p>
      </dgm:t>
    </dgm:pt>
    <dgm:pt modelId="{1D9D583D-60F2-416A-BAE6-4AB0752B00EC}">
      <dgm:prSet phldrT="[Text]" custT="1"/>
      <dgm:spPr/>
      <dgm:t>
        <a:bodyPr/>
        <a:lstStyle/>
        <a:p>
          <a:pPr rtl="0"/>
          <a:r>
            <a:rPr lang="en-GB" sz="3200" dirty="0"/>
            <a:t>D)</a:t>
          </a:r>
          <a:r>
            <a:rPr lang="en-GB" sz="3200" dirty="0">
              <a:latin typeface="Calibri Light" panose="020F0302020204030204"/>
            </a:rPr>
            <a:t> A.B</a:t>
          </a:r>
          <a:endParaRPr lang="en-GB" sz="3200" dirty="0"/>
        </a:p>
      </dgm:t>
    </dgm:pt>
    <dgm:pt modelId="{01BBDC02-21CA-4CCE-9C7F-BDDDD6E7F39E}" type="parTrans" cxnId="{240179F3-D827-4F4D-91EF-8D9C5E34B74B}">
      <dgm:prSet/>
      <dgm:spPr/>
      <dgm:t>
        <a:bodyPr/>
        <a:lstStyle/>
        <a:p>
          <a:endParaRPr lang="en-GB" sz="3200"/>
        </a:p>
      </dgm:t>
    </dgm:pt>
    <dgm:pt modelId="{97B1E6DF-D617-4F81-8A60-5E422421591B}" type="sibTrans" cxnId="{240179F3-D827-4F4D-91EF-8D9C5E34B74B}">
      <dgm:prSet/>
      <dgm:spPr/>
      <dgm:t>
        <a:bodyPr/>
        <a:lstStyle/>
        <a:p>
          <a:endParaRPr lang="en-GB" sz="3200"/>
        </a:p>
      </dgm:t>
    </dgm:pt>
    <dgm:pt modelId="{DDD2737C-5550-43CF-89CA-B0AFEDFDFD93}">
      <dgm:prSet phldrT="[Text]" custT="1"/>
      <dgm:spPr/>
      <dgm:t>
        <a:bodyPr/>
        <a:lstStyle/>
        <a:p>
          <a:pPr rtl="0"/>
          <a:r>
            <a:rPr lang="en-GB" sz="3200" dirty="0"/>
            <a:t>B)</a:t>
          </a:r>
          <a:r>
            <a:rPr lang="en-GB" sz="3200" dirty="0">
              <a:latin typeface="Calibri Light" panose="020F0302020204030204"/>
            </a:rPr>
            <a:t> B</a:t>
          </a:r>
          <a:endParaRPr lang="en-GB" sz="3200" dirty="0"/>
        </a:p>
      </dgm:t>
    </dgm:pt>
    <dgm:pt modelId="{E0453985-D693-4C6F-AE66-670E0B7852A6}" type="parTrans" cxnId="{DCBAC451-7692-4ED7-B952-7279CA6AACD2}">
      <dgm:prSet/>
      <dgm:spPr/>
      <dgm:t>
        <a:bodyPr/>
        <a:lstStyle/>
        <a:p>
          <a:endParaRPr lang="en-GB" sz="3200"/>
        </a:p>
      </dgm:t>
    </dgm:pt>
    <dgm:pt modelId="{CCD0C3DB-4919-4529-8646-10B95FB6A175}" type="sibTrans" cxnId="{DCBAC451-7692-4ED7-B952-7279CA6AACD2}">
      <dgm:prSet/>
      <dgm:spPr/>
      <dgm:t>
        <a:bodyPr/>
        <a:lstStyle/>
        <a:p>
          <a:endParaRPr lang="en-GB" sz="3200"/>
        </a:p>
      </dgm:t>
    </dgm:pt>
    <dgm:pt modelId="{D213CEAA-7F8D-4904-A38C-8E3632F38D91}" type="pres">
      <dgm:prSet presAssocID="{1866EB3D-82E5-47F1-B6D1-3D9E2E395469}" presName="diagram" presStyleCnt="0">
        <dgm:presLayoutVars>
          <dgm:dir/>
          <dgm:resizeHandles val="exact"/>
        </dgm:presLayoutVars>
      </dgm:prSet>
      <dgm:spPr/>
    </dgm:pt>
    <dgm:pt modelId="{DF326C43-346B-4F2E-BF44-83745513B869}" type="pres">
      <dgm:prSet presAssocID="{111E9026-A04F-4D48-9405-B4BD31CF9881}" presName="node" presStyleLbl="node1" presStyleIdx="0" presStyleCnt="4">
        <dgm:presLayoutVars>
          <dgm:bulletEnabled val="1"/>
        </dgm:presLayoutVars>
      </dgm:prSet>
      <dgm:spPr/>
    </dgm:pt>
    <dgm:pt modelId="{7000416D-8B0D-4ED6-AE76-094863585682}" type="pres">
      <dgm:prSet presAssocID="{BDF31051-A9A6-42B5-9C53-8D3C686489CC}" presName="sibTrans" presStyleCnt="0"/>
      <dgm:spPr/>
    </dgm:pt>
    <dgm:pt modelId="{F6853794-1DF1-42C0-92E9-A3E7FDCD3564}" type="pres">
      <dgm:prSet presAssocID="{DDD2737C-5550-43CF-89CA-B0AFEDFDFD93}" presName="node" presStyleLbl="node1" presStyleIdx="1" presStyleCnt="4">
        <dgm:presLayoutVars>
          <dgm:bulletEnabled val="1"/>
        </dgm:presLayoutVars>
      </dgm:prSet>
      <dgm:spPr/>
    </dgm:pt>
    <dgm:pt modelId="{964F77D2-3AC8-41B7-A8BE-0F877F23F55B}" type="pres">
      <dgm:prSet presAssocID="{CCD0C3DB-4919-4529-8646-10B95FB6A175}" presName="sibTrans" presStyleCnt="0"/>
      <dgm:spPr/>
    </dgm:pt>
    <dgm:pt modelId="{15C6CD89-05B8-4A20-B431-872B54F1D1F5}" type="pres">
      <dgm:prSet presAssocID="{137292BA-440D-4A10-91B7-6F38BBCF72CF}" presName="node" presStyleLbl="node1" presStyleIdx="2" presStyleCnt="4">
        <dgm:presLayoutVars>
          <dgm:bulletEnabled val="1"/>
        </dgm:presLayoutVars>
      </dgm:prSet>
      <dgm:spPr/>
    </dgm:pt>
    <dgm:pt modelId="{0C13CE98-F2D2-4BFF-BCB6-A2F21C6A348F}" type="pres">
      <dgm:prSet presAssocID="{13B2B229-DCE5-4BB5-AE58-8B9B066C06D6}" presName="sibTrans" presStyleCnt="0"/>
      <dgm:spPr/>
    </dgm:pt>
    <dgm:pt modelId="{BB1AC0AA-143E-4C69-8C52-4816C1E65646}" type="pres">
      <dgm:prSet presAssocID="{1D9D583D-60F2-416A-BAE6-4AB0752B00EC}" presName="node" presStyleLbl="node1" presStyleIdx="3" presStyleCnt="4">
        <dgm:presLayoutVars>
          <dgm:bulletEnabled val="1"/>
        </dgm:presLayoutVars>
      </dgm:prSet>
      <dgm:spPr/>
    </dgm:pt>
  </dgm:ptLst>
  <dgm:cxnLst>
    <dgm:cxn modelId="{D9A7750F-355F-4CF3-9B4D-8396CF0BA007}" type="presOf" srcId="{111E9026-A04F-4D48-9405-B4BD31CF9881}" destId="{DF326C43-346B-4F2E-BF44-83745513B869}" srcOrd="0" destOrd="0" presId="urn:microsoft.com/office/officeart/2005/8/layout/default"/>
    <dgm:cxn modelId="{9DFF6725-2D60-45CA-8935-0B5CD3F746D5}" srcId="{1866EB3D-82E5-47F1-B6D1-3D9E2E395469}" destId="{111E9026-A04F-4D48-9405-B4BD31CF9881}" srcOrd="0" destOrd="0" parTransId="{DA7780F9-6C33-4D7A-95F6-5FED2C649E4A}" sibTransId="{BDF31051-A9A6-42B5-9C53-8D3C686489CC}"/>
    <dgm:cxn modelId="{25E7A82F-EE12-404E-8E49-D9045F38FDF0}" type="presOf" srcId="{1866EB3D-82E5-47F1-B6D1-3D9E2E395469}" destId="{D213CEAA-7F8D-4904-A38C-8E3632F38D91}" srcOrd="0" destOrd="0" presId="urn:microsoft.com/office/officeart/2005/8/layout/default"/>
    <dgm:cxn modelId="{12700831-CB59-49A8-BA37-DDEF69E48CC9}" type="presOf" srcId="{1D9D583D-60F2-416A-BAE6-4AB0752B00EC}" destId="{BB1AC0AA-143E-4C69-8C52-4816C1E65646}" srcOrd="0" destOrd="0" presId="urn:microsoft.com/office/officeart/2005/8/layout/default"/>
    <dgm:cxn modelId="{9FC1DD40-3BF2-4E87-9E21-428813A05368}" type="presOf" srcId="{137292BA-440D-4A10-91B7-6F38BBCF72CF}" destId="{15C6CD89-05B8-4A20-B431-872B54F1D1F5}" srcOrd="0" destOrd="0" presId="urn:microsoft.com/office/officeart/2005/8/layout/default"/>
    <dgm:cxn modelId="{BB765166-2E96-4DC4-A49D-780F50BBC1A9}" type="presOf" srcId="{DDD2737C-5550-43CF-89CA-B0AFEDFDFD93}" destId="{F6853794-1DF1-42C0-92E9-A3E7FDCD3564}" srcOrd="0" destOrd="0" presId="urn:microsoft.com/office/officeart/2005/8/layout/default"/>
    <dgm:cxn modelId="{DCBAC451-7692-4ED7-B952-7279CA6AACD2}" srcId="{1866EB3D-82E5-47F1-B6D1-3D9E2E395469}" destId="{DDD2737C-5550-43CF-89CA-B0AFEDFDFD93}" srcOrd="1" destOrd="0" parTransId="{E0453985-D693-4C6F-AE66-670E0B7852A6}" sibTransId="{CCD0C3DB-4919-4529-8646-10B95FB6A175}"/>
    <dgm:cxn modelId="{0012F157-4201-4CA5-845D-1A2711F0C1C1}" srcId="{1866EB3D-82E5-47F1-B6D1-3D9E2E395469}" destId="{137292BA-440D-4A10-91B7-6F38BBCF72CF}" srcOrd="2" destOrd="0" parTransId="{23F63FFB-B896-4834-A4CB-6C2D32381A1C}" sibTransId="{13B2B229-DCE5-4BB5-AE58-8B9B066C06D6}"/>
    <dgm:cxn modelId="{240179F3-D827-4F4D-91EF-8D9C5E34B74B}" srcId="{1866EB3D-82E5-47F1-B6D1-3D9E2E395469}" destId="{1D9D583D-60F2-416A-BAE6-4AB0752B00EC}" srcOrd="3" destOrd="0" parTransId="{01BBDC02-21CA-4CCE-9C7F-BDDDD6E7F39E}" sibTransId="{97B1E6DF-D617-4F81-8A60-5E422421591B}"/>
    <dgm:cxn modelId="{24ACBB58-CF28-4351-86E4-1F258D3EA9E5}" type="presParOf" srcId="{D213CEAA-7F8D-4904-A38C-8E3632F38D91}" destId="{DF326C43-346B-4F2E-BF44-83745513B869}" srcOrd="0" destOrd="0" presId="urn:microsoft.com/office/officeart/2005/8/layout/default"/>
    <dgm:cxn modelId="{46F5B488-0148-4E63-ADB0-32564CF5023E}" type="presParOf" srcId="{D213CEAA-7F8D-4904-A38C-8E3632F38D91}" destId="{7000416D-8B0D-4ED6-AE76-094863585682}" srcOrd="1" destOrd="0" presId="urn:microsoft.com/office/officeart/2005/8/layout/default"/>
    <dgm:cxn modelId="{89E0652D-A273-452C-B139-FF80B2F84324}" type="presParOf" srcId="{D213CEAA-7F8D-4904-A38C-8E3632F38D91}" destId="{F6853794-1DF1-42C0-92E9-A3E7FDCD3564}" srcOrd="2" destOrd="0" presId="urn:microsoft.com/office/officeart/2005/8/layout/default"/>
    <dgm:cxn modelId="{E5620823-CACB-4BE8-8EAA-9D20F21B0904}" type="presParOf" srcId="{D213CEAA-7F8D-4904-A38C-8E3632F38D91}" destId="{964F77D2-3AC8-41B7-A8BE-0F877F23F55B}" srcOrd="3" destOrd="0" presId="urn:microsoft.com/office/officeart/2005/8/layout/default"/>
    <dgm:cxn modelId="{C603F010-C57D-4460-937D-CA4AF7DF9776}" type="presParOf" srcId="{D213CEAA-7F8D-4904-A38C-8E3632F38D91}" destId="{15C6CD89-05B8-4A20-B431-872B54F1D1F5}" srcOrd="4" destOrd="0" presId="urn:microsoft.com/office/officeart/2005/8/layout/default"/>
    <dgm:cxn modelId="{8E37FB32-C789-46EB-BAC6-6543A2102690}" type="presParOf" srcId="{D213CEAA-7F8D-4904-A38C-8E3632F38D91}" destId="{0C13CE98-F2D2-4BFF-BCB6-A2F21C6A348F}" srcOrd="5" destOrd="0" presId="urn:microsoft.com/office/officeart/2005/8/layout/default"/>
    <dgm:cxn modelId="{DD99255C-14BE-48B0-BA58-9ABA69C7948A}" type="presParOf" srcId="{D213CEAA-7F8D-4904-A38C-8E3632F38D91}" destId="{BB1AC0AA-143E-4C69-8C52-4816C1E65646}" srcOrd="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F326C43-346B-4F2E-BF44-83745513B869}">
      <dsp:nvSpPr>
        <dsp:cNvPr id="0" name=""/>
        <dsp:cNvSpPr/>
      </dsp:nvSpPr>
      <dsp:spPr>
        <a:xfrm>
          <a:off x="3112" y="61854"/>
          <a:ext cx="2469256" cy="1481553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/>
            <a:t>A)</a:t>
          </a:r>
          <a:r>
            <a:rPr lang="en-GB" sz="3200" kern="1200">
              <a:latin typeface="Calibri Light" panose="020F0302020204030204"/>
            </a:rPr>
            <a:t> A</a:t>
          </a:r>
          <a:endParaRPr lang="en-US" sz="3200" kern="1200"/>
        </a:p>
      </dsp:txBody>
      <dsp:txXfrm>
        <a:off x="3112" y="61854"/>
        <a:ext cx="2469256" cy="1481553"/>
      </dsp:txXfrm>
    </dsp:sp>
    <dsp:sp modelId="{F6853794-1DF1-42C0-92E9-A3E7FDCD3564}">
      <dsp:nvSpPr>
        <dsp:cNvPr id="0" name=""/>
        <dsp:cNvSpPr/>
      </dsp:nvSpPr>
      <dsp:spPr>
        <a:xfrm>
          <a:off x="2719294" y="61854"/>
          <a:ext cx="2469256" cy="1481553"/>
        </a:xfrm>
        <a:prstGeom prst="rect">
          <a:avLst/>
        </a:prstGeom>
        <a:solidFill>
          <a:schemeClr val="accent4">
            <a:hueOff val="3465231"/>
            <a:satOff val="-15989"/>
            <a:lumOff val="58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/>
            <a:t>B)</a:t>
          </a:r>
          <a:r>
            <a:rPr lang="en-GB" sz="3200" kern="1200">
              <a:latin typeface="Calibri Light" panose="020F0302020204030204"/>
            </a:rPr>
            <a:t> B</a:t>
          </a:r>
          <a:endParaRPr lang="en-GB" sz="3200" kern="1200"/>
        </a:p>
      </dsp:txBody>
      <dsp:txXfrm>
        <a:off x="2719294" y="61854"/>
        <a:ext cx="2469256" cy="1481553"/>
      </dsp:txXfrm>
    </dsp:sp>
    <dsp:sp modelId="{15C6CD89-05B8-4A20-B431-872B54F1D1F5}">
      <dsp:nvSpPr>
        <dsp:cNvPr id="0" name=""/>
        <dsp:cNvSpPr/>
      </dsp:nvSpPr>
      <dsp:spPr>
        <a:xfrm>
          <a:off x="5435475" y="61854"/>
          <a:ext cx="2469256" cy="1481553"/>
        </a:xfrm>
        <a:prstGeom prst="rect">
          <a:avLst/>
        </a:prstGeom>
        <a:solidFill>
          <a:schemeClr val="accent4">
            <a:hueOff val="6930461"/>
            <a:satOff val="-31979"/>
            <a:lumOff val="117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/>
            <a:t>C)</a:t>
          </a:r>
          <a:r>
            <a:rPr lang="en-GB" sz="3200" kern="1200">
              <a:latin typeface="Calibri Light" panose="020F0302020204030204"/>
            </a:rPr>
            <a:t> A+B</a:t>
          </a:r>
          <a:endParaRPr lang="en-GB" sz="3200" kern="1200"/>
        </a:p>
      </dsp:txBody>
      <dsp:txXfrm>
        <a:off x="5435475" y="61854"/>
        <a:ext cx="2469256" cy="1481553"/>
      </dsp:txXfrm>
    </dsp:sp>
    <dsp:sp modelId="{BB1AC0AA-143E-4C69-8C52-4816C1E65646}">
      <dsp:nvSpPr>
        <dsp:cNvPr id="0" name=""/>
        <dsp:cNvSpPr/>
      </dsp:nvSpPr>
      <dsp:spPr>
        <a:xfrm>
          <a:off x="8151657" y="61854"/>
          <a:ext cx="2469256" cy="1481553"/>
        </a:xfrm>
        <a:prstGeom prst="rect">
          <a:avLst/>
        </a:prstGeom>
        <a:solidFill>
          <a:schemeClr val="accent4">
            <a:hueOff val="10395692"/>
            <a:satOff val="-47968"/>
            <a:lumOff val="176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/>
            <a:t>D)</a:t>
          </a:r>
          <a:r>
            <a:rPr lang="en-GB" sz="3200" kern="1200">
              <a:latin typeface="Calibri Light" panose="020F0302020204030204"/>
            </a:rPr>
            <a:t> A.B</a:t>
          </a:r>
          <a:endParaRPr lang="en-GB" sz="3200" kern="1200"/>
        </a:p>
      </dsp:txBody>
      <dsp:txXfrm>
        <a:off x="8151657" y="61854"/>
        <a:ext cx="2469256" cy="1481553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F326C43-346B-4F2E-BF44-83745513B869}">
      <dsp:nvSpPr>
        <dsp:cNvPr id="0" name=""/>
        <dsp:cNvSpPr/>
      </dsp:nvSpPr>
      <dsp:spPr>
        <a:xfrm>
          <a:off x="3112" y="61854"/>
          <a:ext cx="2469256" cy="1481553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A)</a:t>
          </a:r>
          <a:r>
            <a:rPr lang="en-GB" sz="3200" kern="1200" dirty="0">
              <a:latin typeface="Calibri Light" panose="020F0302020204030204"/>
            </a:rPr>
            <a:t> A</a:t>
          </a:r>
          <a:endParaRPr lang="en-US" sz="3200" kern="1200" dirty="0"/>
        </a:p>
      </dsp:txBody>
      <dsp:txXfrm>
        <a:off x="3112" y="61854"/>
        <a:ext cx="2469256" cy="1481553"/>
      </dsp:txXfrm>
    </dsp:sp>
    <dsp:sp modelId="{F6853794-1DF1-42C0-92E9-A3E7FDCD3564}">
      <dsp:nvSpPr>
        <dsp:cNvPr id="0" name=""/>
        <dsp:cNvSpPr/>
      </dsp:nvSpPr>
      <dsp:spPr>
        <a:xfrm>
          <a:off x="2719294" y="61854"/>
          <a:ext cx="2469256" cy="1481553"/>
        </a:xfrm>
        <a:prstGeom prst="rect">
          <a:avLst/>
        </a:prstGeom>
        <a:solidFill>
          <a:schemeClr val="accent4">
            <a:hueOff val="3465231"/>
            <a:satOff val="-15989"/>
            <a:lumOff val="58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B)</a:t>
          </a:r>
          <a:r>
            <a:rPr lang="en-GB" sz="3200" kern="1200" dirty="0">
              <a:latin typeface="Calibri Light" panose="020F0302020204030204"/>
            </a:rPr>
            <a:t> B</a:t>
          </a:r>
          <a:endParaRPr lang="en-GB" sz="3200" kern="1200" dirty="0"/>
        </a:p>
      </dsp:txBody>
      <dsp:txXfrm>
        <a:off x="2719294" y="61854"/>
        <a:ext cx="2469256" cy="1481553"/>
      </dsp:txXfrm>
    </dsp:sp>
    <dsp:sp modelId="{15C6CD89-05B8-4A20-B431-872B54F1D1F5}">
      <dsp:nvSpPr>
        <dsp:cNvPr id="0" name=""/>
        <dsp:cNvSpPr/>
      </dsp:nvSpPr>
      <dsp:spPr>
        <a:xfrm>
          <a:off x="5435475" y="61854"/>
          <a:ext cx="2469256" cy="1481553"/>
        </a:xfrm>
        <a:prstGeom prst="rect">
          <a:avLst/>
        </a:prstGeom>
        <a:solidFill>
          <a:schemeClr val="accent4">
            <a:hueOff val="6930461"/>
            <a:satOff val="-31979"/>
            <a:lumOff val="117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C)</a:t>
          </a:r>
          <a:r>
            <a:rPr lang="en-GB" sz="3200" kern="1200" dirty="0">
              <a:latin typeface="Calibri Light" panose="020F0302020204030204"/>
            </a:rPr>
            <a:t> A+B</a:t>
          </a:r>
          <a:endParaRPr lang="en-GB" sz="3200" kern="1200" dirty="0"/>
        </a:p>
      </dsp:txBody>
      <dsp:txXfrm>
        <a:off x="5435475" y="61854"/>
        <a:ext cx="2469256" cy="1481553"/>
      </dsp:txXfrm>
    </dsp:sp>
    <dsp:sp modelId="{BB1AC0AA-143E-4C69-8C52-4816C1E65646}">
      <dsp:nvSpPr>
        <dsp:cNvPr id="0" name=""/>
        <dsp:cNvSpPr/>
      </dsp:nvSpPr>
      <dsp:spPr>
        <a:xfrm>
          <a:off x="8151657" y="61854"/>
          <a:ext cx="2469256" cy="1481553"/>
        </a:xfrm>
        <a:prstGeom prst="rect">
          <a:avLst/>
        </a:prstGeom>
        <a:solidFill>
          <a:schemeClr val="accent4">
            <a:hueOff val="10395692"/>
            <a:satOff val="-47968"/>
            <a:lumOff val="176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D)</a:t>
          </a:r>
          <a:r>
            <a:rPr lang="en-GB" sz="3200" kern="1200" dirty="0">
              <a:latin typeface="Calibri Light" panose="020F0302020204030204"/>
            </a:rPr>
            <a:t> A.B</a:t>
          </a:r>
          <a:endParaRPr lang="en-GB" sz="3200" kern="1200" dirty="0"/>
        </a:p>
      </dsp:txBody>
      <dsp:txXfrm>
        <a:off x="8151657" y="61854"/>
        <a:ext cx="2469256" cy="1481553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F326C43-346B-4F2E-BF44-83745513B869}">
      <dsp:nvSpPr>
        <dsp:cNvPr id="0" name=""/>
        <dsp:cNvSpPr/>
      </dsp:nvSpPr>
      <dsp:spPr>
        <a:xfrm>
          <a:off x="3112" y="61854"/>
          <a:ext cx="2469256" cy="1481553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A)</a:t>
          </a:r>
          <a:r>
            <a:rPr lang="en-GB" sz="3200" kern="1200" dirty="0">
              <a:latin typeface="Calibri Light" panose="020F0302020204030204"/>
            </a:rPr>
            <a:t> A</a:t>
          </a:r>
          <a:endParaRPr lang="en-US" sz="3200" kern="1200" dirty="0"/>
        </a:p>
      </dsp:txBody>
      <dsp:txXfrm>
        <a:off x="3112" y="61854"/>
        <a:ext cx="2469256" cy="1481553"/>
      </dsp:txXfrm>
    </dsp:sp>
    <dsp:sp modelId="{F6853794-1DF1-42C0-92E9-A3E7FDCD3564}">
      <dsp:nvSpPr>
        <dsp:cNvPr id="0" name=""/>
        <dsp:cNvSpPr/>
      </dsp:nvSpPr>
      <dsp:spPr>
        <a:xfrm>
          <a:off x="2719294" y="61854"/>
          <a:ext cx="2469256" cy="1481553"/>
        </a:xfrm>
        <a:prstGeom prst="rect">
          <a:avLst/>
        </a:prstGeom>
        <a:solidFill>
          <a:schemeClr val="accent4">
            <a:hueOff val="3465231"/>
            <a:satOff val="-15989"/>
            <a:lumOff val="58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B)</a:t>
          </a:r>
          <a:r>
            <a:rPr lang="en-GB" sz="3200" kern="1200" dirty="0">
              <a:latin typeface="Calibri Light" panose="020F0302020204030204"/>
            </a:rPr>
            <a:t> </a:t>
          </a:r>
          <a14:m xmlns:a14="http://schemas.microsoft.com/office/drawing/2010/main">
            <m:oMath xmlns:m="http://schemas.openxmlformats.org/officeDocument/2006/math">
              <m:acc>
                <m:accPr>
                  <m:chr m:val="̅"/>
                  <m:ctrlPr>
                    <a:rPr lang="en-GB" sz="3200" i="1" kern="1200" smtClean="0">
                      <a:latin typeface="Cambria Math" panose="02040503050406030204" pitchFamily="18" charset="0"/>
                    </a:rPr>
                  </m:ctrlPr>
                </m:accPr>
                <m:e>
                  <m:r>
                    <a:rPr lang="en-GB" sz="3200" b="0" i="1" kern="1200" smtClean="0">
                      <a:latin typeface="Cambria Math" panose="02040503050406030204" pitchFamily="18" charset="0"/>
                    </a:rPr>
                    <m:t>𝐴</m:t>
                  </m:r>
                </m:e>
              </m:acc>
            </m:oMath>
          </a14:m>
          <a:endParaRPr lang="en-GB" sz="3200" kern="1200" dirty="0"/>
        </a:p>
      </dsp:txBody>
      <dsp:txXfrm>
        <a:off x="2719294" y="61854"/>
        <a:ext cx="2469256" cy="1481553"/>
      </dsp:txXfrm>
    </dsp:sp>
    <dsp:sp modelId="{15C6CD89-05B8-4A20-B431-872B54F1D1F5}">
      <dsp:nvSpPr>
        <dsp:cNvPr id="0" name=""/>
        <dsp:cNvSpPr/>
      </dsp:nvSpPr>
      <dsp:spPr>
        <a:xfrm>
          <a:off x="5435475" y="61854"/>
          <a:ext cx="2469256" cy="1481553"/>
        </a:xfrm>
        <a:prstGeom prst="rect">
          <a:avLst/>
        </a:prstGeom>
        <a:solidFill>
          <a:schemeClr val="accent4">
            <a:hueOff val="6930461"/>
            <a:satOff val="-31979"/>
            <a:lumOff val="117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C)</a:t>
          </a:r>
          <a:r>
            <a:rPr lang="en-GB" sz="3200" kern="1200" dirty="0">
              <a:latin typeface="Calibri Light" panose="020F0302020204030204"/>
            </a:rPr>
            <a:t> </a:t>
          </a:r>
          <a14:m xmlns:a14="http://schemas.microsoft.com/office/drawing/2010/main">
            <m:oMath xmlns:m="http://schemas.openxmlformats.org/officeDocument/2006/math">
              <m:acc>
                <m:accPr>
                  <m:chr m:val="̅"/>
                  <m:ctrlPr>
                    <a:rPr lang="en-GB" sz="3200" i="1" kern="1200" smtClean="0">
                      <a:latin typeface="Cambria Math" panose="02040503050406030204" pitchFamily="18" charset="0"/>
                    </a:rPr>
                  </m:ctrlPr>
                </m:accPr>
                <m:e>
                  <m:r>
                    <a:rPr lang="en-GB" sz="3200" b="0" i="1" kern="1200" smtClean="0">
                      <a:latin typeface="Cambria Math" panose="02040503050406030204" pitchFamily="18" charset="0"/>
                    </a:rPr>
                    <m:t>𝐵</m:t>
                  </m:r>
                </m:e>
              </m:acc>
            </m:oMath>
          </a14:m>
          <a:endParaRPr lang="en-GB" sz="3200" kern="1200" dirty="0"/>
        </a:p>
      </dsp:txBody>
      <dsp:txXfrm>
        <a:off x="5435475" y="61854"/>
        <a:ext cx="2469256" cy="1481553"/>
      </dsp:txXfrm>
    </dsp:sp>
    <dsp:sp modelId="{BB1AC0AA-143E-4C69-8C52-4816C1E65646}">
      <dsp:nvSpPr>
        <dsp:cNvPr id="0" name=""/>
        <dsp:cNvSpPr/>
      </dsp:nvSpPr>
      <dsp:spPr>
        <a:xfrm>
          <a:off x="8151657" y="61854"/>
          <a:ext cx="2469256" cy="1481553"/>
        </a:xfrm>
        <a:prstGeom prst="rect">
          <a:avLst/>
        </a:prstGeom>
        <a:solidFill>
          <a:schemeClr val="accent4">
            <a:hueOff val="10395692"/>
            <a:satOff val="-47968"/>
            <a:lumOff val="176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D)</a:t>
          </a:r>
          <a:r>
            <a:rPr lang="en-GB" sz="3200" kern="1200" dirty="0">
              <a:latin typeface="Calibri Light" panose="020F0302020204030204"/>
            </a:rPr>
            <a:t> AB</a:t>
          </a:r>
          <a:endParaRPr lang="en-GB" sz="3200" kern="1200" dirty="0"/>
        </a:p>
      </dsp:txBody>
      <dsp:txXfrm>
        <a:off x="8151657" y="61854"/>
        <a:ext cx="2469256" cy="148155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F326C43-346B-4F2E-BF44-83745513B869}">
      <dsp:nvSpPr>
        <dsp:cNvPr id="0" name=""/>
        <dsp:cNvSpPr/>
      </dsp:nvSpPr>
      <dsp:spPr>
        <a:xfrm>
          <a:off x="3112" y="61854"/>
          <a:ext cx="2469256" cy="1481553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/>
            <a:t>A)</a:t>
          </a:r>
          <a:r>
            <a:rPr lang="en-GB" sz="3200" kern="1200">
              <a:latin typeface="Calibri Light" panose="020F0302020204030204"/>
            </a:rPr>
            <a:t> A</a:t>
          </a:r>
          <a:endParaRPr lang="en-US" sz="3200" kern="1200"/>
        </a:p>
      </dsp:txBody>
      <dsp:txXfrm>
        <a:off x="3112" y="61854"/>
        <a:ext cx="2469256" cy="1481553"/>
      </dsp:txXfrm>
    </dsp:sp>
    <dsp:sp modelId="{F6853794-1DF1-42C0-92E9-A3E7FDCD3564}">
      <dsp:nvSpPr>
        <dsp:cNvPr id="0" name=""/>
        <dsp:cNvSpPr/>
      </dsp:nvSpPr>
      <dsp:spPr>
        <a:xfrm>
          <a:off x="2719294" y="61854"/>
          <a:ext cx="2469256" cy="1481553"/>
        </a:xfrm>
        <a:prstGeom prst="rect">
          <a:avLst/>
        </a:prstGeom>
        <a:solidFill>
          <a:schemeClr val="accent4">
            <a:hueOff val="3465231"/>
            <a:satOff val="-15989"/>
            <a:lumOff val="58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/>
            <a:t>B)</a:t>
          </a:r>
          <a:r>
            <a:rPr lang="en-GB" sz="3200" kern="1200">
              <a:latin typeface="Calibri Light" panose="020F0302020204030204"/>
            </a:rPr>
            <a:t> B</a:t>
          </a:r>
          <a:endParaRPr lang="en-GB" sz="3200" kern="1200"/>
        </a:p>
      </dsp:txBody>
      <dsp:txXfrm>
        <a:off x="2719294" y="61854"/>
        <a:ext cx="2469256" cy="1481553"/>
      </dsp:txXfrm>
    </dsp:sp>
    <dsp:sp modelId="{15C6CD89-05B8-4A20-B431-872B54F1D1F5}">
      <dsp:nvSpPr>
        <dsp:cNvPr id="0" name=""/>
        <dsp:cNvSpPr/>
      </dsp:nvSpPr>
      <dsp:spPr>
        <a:xfrm>
          <a:off x="5435475" y="61854"/>
          <a:ext cx="2469256" cy="1481553"/>
        </a:xfrm>
        <a:prstGeom prst="rect">
          <a:avLst/>
        </a:prstGeom>
        <a:solidFill>
          <a:schemeClr val="accent4">
            <a:hueOff val="6930461"/>
            <a:satOff val="-31979"/>
            <a:lumOff val="117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/>
            <a:t>C)</a:t>
          </a:r>
          <a:r>
            <a:rPr lang="en-GB" sz="3200" kern="1200">
              <a:latin typeface="Calibri Light" panose="020F0302020204030204"/>
            </a:rPr>
            <a:t> A+B</a:t>
          </a:r>
          <a:endParaRPr lang="en-GB" sz="3200" kern="1200"/>
        </a:p>
      </dsp:txBody>
      <dsp:txXfrm>
        <a:off x="5435475" y="61854"/>
        <a:ext cx="2469256" cy="1481553"/>
      </dsp:txXfrm>
    </dsp:sp>
    <dsp:sp modelId="{BB1AC0AA-143E-4C69-8C52-4816C1E65646}">
      <dsp:nvSpPr>
        <dsp:cNvPr id="0" name=""/>
        <dsp:cNvSpPr/>
      </dsp:nvSpPr>
      <dsp:spPr>
        <a:xfrm>
          <a:off x="8151657" y="61854"/>
          <a:ext cx="2469256" cy="1481553"/>
        </a:xfrm>
        <a:prstGeom prst="rect">
          <a:avLst/>
        </a:prstGeom>
        <a:solidFill>
          <a:schemeClr val="accent4">
            <a:hueOff val="10395692"/>
            <a:satOff val="-47968"/>
            <a:lumOff val="176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/>
            <a:t>D)</a:t>
          </a:r>
          <a:r>
            <a:rPr lang="en-GB" sz="3200" kern="1200">
              <a:latin typeface="Calibri Light" panose="020F0302020204030204"/>
            </a:rPr>
            <a:t> A.B</a:t>
          </a:r>
          <a:endParaRPr lang="en-GB" sz="3200" kern="1200"/>
        </a:p>
      </dsp:txBody>
      <dsp:txXfrm>
        <a:off x="8151657" y="61854"/>
        <a:ext cx="2469256" cy="1481553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F326C43-346B-4F2E-BF44-83745513B869}">
      <dsp:nvSpPr>
        <dsp:cNvPr id="0" name=""/>
        <dsp:cNvSpPr/>
      </dsp:nvSpPr>
      <dsp:spPr>
        <a:xfrm>
          <a:off x="3112" y="61854"/>
          <a:ext cx="2469256" cy="1481553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A)</a:t>
          </a:r>
          <a:r>
            <a:rPr lang="en-GB" sz="3200" kern="1200" dirty="0">
              <a:latin typeface="Calibri Light" panose="020F0302020204030204"/>
            </a:rPr>
            <a:t> A</a:t>
          </a:r>
          <a:endParaRPr lang="en-US" sz="3200" kern="1200" dirty="0"/>
        </a:p>
      </dsp:txBody>
      <dsp:txXfrm>
        <a:off x="3112" y="61854"/>
        <a:ext cx="2469256" cy="1481553"/>
      </dsp:txXfrm>
    </dsp:sp>
    <dsp:sp modelId="{F6853794-1DF1-42C0-92E9-A3E7FDCD3564}">
      <dsp:nvSpPr>
        <dsp:cNvPr id="0" name=""/>
        <dsp:cNvSpPr/>
      </dsp:nvSpPr>
      <dsp:spPr>
        <a:xfrm>
          <a:off x="2719294" y="61854"/>
          <a:ext cx="2469256" cy="1481553"/>
        </a:xfrm>
        <a:prstGeom prst="rect">
          <a:avLst/>
        </a:prstGeom>
        <a:solidFill>
          <a:schemeClr val="accent4">
            <a:hueOff val="3465231"/>
            <a:satOff val="-15989"/>
            <a:lumOff val="58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B)</a:t>
          </a:r>
          <a:r>
            <a:rPr lang="en-GB" sz="3200" kern="1200" dirty="0">
              <a:latin typeface="Calibri Light" panose="020F0302020204030204"/>
            </a:rPr>
            <a:t> B</a:t>
          </a:r>
          <a:endParaRPr lang="en-GB" sz="3200" kern="1200" dirty="0"/>
        </a:p>
      </dsp:txBody>
      <dsp:txXfrm>
        <a:off x="2719294" y="61854"/>
        <a:ext cx="2469256" cy="1481553"/>
      </dsp:txXfrm>
    </dsp:sp>
    <dsp:sp modelId="{15C6CD89-05B8-4A20-B431-872B54F1D1F5}">
      <dsp:nvSpPr>
        <dsp:cNvPr id="0" name=""/>
        <dsp:cNvSpPr/>
      </dsp:nvSpPr>
      <dsp:spPr>
        <a:xfrm>
          <a:off x="5435475" y="61854"/>
          <a:ext cx="2469256" cy="1481553"/>
        </a:xfrm>
        <a:prstGeom prst="rect">
          <a:avLst/>
        </a:prstGeom>
        <a:solidFill>
          <a:schemeClr val="accent4">
            <a:hueOff val="6930461"/>
            <a:satOff val="-31979"/>
            <a:lumOff val="117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C)</a:t>
          </a:r>
          <a:r>
            <a:rPr lang="en-GB" sz="3200" kern="1200" dirty="0">
              <a:latin typeface="Calibri Light" panose="020F0302020204030204"/>
            </a:rPr>
            <a:t> A+B</a:t>
          </a:r>
          <a:endParaRPr lang="en-GB" sz="3200" kern="1200" dirty="0"/>
        </a:p>
      </dsp:txBody>
      <dsp:txXfrm>
        <a:off x="5435475" y="61854"/>
        <a:ext cx="2469256" cy="1481553"/>
      </dsp:txXfrm>
    </dsp:sp>
    <dsp:sp modelId="{BB1AC0AA-143E-4C69-8C52-4816C1E65646}">
      <dsp:nvSpPr>
        <dsp:cNvPr id="0" name=""/>
        <dsp:cNvSpPr/>
      </dsp:nvSpPr>
      <dsp:spPr>
        <a:xfrm>
          <a:off x="8151657" y="61854"/>
          <a:ext cx="2469256" cy="1481553"/>
        </a:xfrm>
        <a:prstGeom prst="rect">
          <a:avLst/>
        </a:prstGeom>
        <a:solidFill>
          <a:schemeClr val="accent4">
            <a:hueOff val="10395692"/>
            <a:satOff val="-47968"/>
            <a:lumOff val="176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D)</a:t>
          </a:r>
          <a:r>
            <a:rPr lang="en-GB" sz="3200" kern="1200" dirty="0">
              <a:latin typeface="Calibri Light" panose="020F0302020204030204"/>
            </a:rPr>
            <a:t> A.B</a:t>
          </a:r>
          <a:endParaRPr lang="en-GB" sz="3200" kern="1200" dirty="0"/>
        </a:p>
      </dsp:txBody>
      <dsp:txXfrm>
        <a:off x="8151657" y="61854"/>
        <a:ext cx="2469256" cy="1481553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F326C43-346B-4F2E-BF44-83745513B869}">
      <dsp:nvSpPr>
        <dsp:cNvPr id="0" name=""/>
        <dsp:cNvSpPr/>
      </dsp:nvSpPr>
      <dsp:spPr>
        <a:xfrm>
          <a:off x="3112" y="61854"/>
          <a:ext cx="2469256" cy="1481553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A)</a:t>
          </a:r>
          <a:r>
            <a:rPr lang="en-GB" sz="3200" kern="1200" dirty="0">
              <a:latin typeface="Calibri Light" panose="020F0302020204030204"/>
            </a:rPr>
            <a:t> A</a:t>
          </a:r>
          <a:endParaRPr lang="en-US" sz="3200" kern="1200" dirty="0"/>
        </a:p>
      </dsp:txBody>
      <dsp:txXfrm>
        <a:off x="3112" y="61854"/>
        <a:ext cx="2469256" cy="1481553"/>
      </dsp:txXfrm>
    </dsp:sp>
    <dsp:sp modelId="{F6853794-1DF1-42C0-92E9-A3E7FDCD3564}">
      <dsp:nvSpPr>
        <dsp:cNvPr id="0" name=""/>
        <dsp:cNvSpPr/>
      </dsp:nvSpPr>
      <dsp:spPr>
        <a:xfrm>
          <a:off x="2719294" y="61854"/>
          <a:ext cx="2469256" cy="1481553"/>
        </a:xfrm>
        <a:prstGeom prst="rect">
          <a:avLst/>
        </a:prstGeom>
        <a:solidFill>
          <a:schemeClr val="accent4">
            <a:hueOff val="3465231"/>
            <a:satOff val="-15989"/>
            <a:lumOff val="58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B)</a:t>
          </a:r>
          <a:r>
            <a:rPr lang="en-GB" sz="3200" kern="1200" dirty="0">
              <a:latin typeface="Calibri Light" panose="020F0302020204030204"/>
            </a:rPr>
            <a:t> B</a:t>
          </a:r>
          <a:endParaRPr lang="en-GB" sz="3200" kern="1200" dirty="0"/>
        </a:p>
      </dsp:txBody>
      <dsp:txXfrm>
        <a:off x="2719294" y="61854"/>
        <a:ext cx="2469256" cy="1481553"/>
      </dsp:txXfrm>
    </dsp:sp>
    <dsp:sp modelId="{15C6CD89-05B8-4A20-B431-872B54F1D1F5}">
      <dsp:nvSpPr>
        <dsp:cNvPr id="0" name=""/>
        <dsp:cNvSpPr/>
      </dsp:nvSpPr>
      <dsp:spPr>
        <a:xfrm>
          <a:off x="5435475" y="61854"/>
          <a:ext cx="2469256" cy="1481553"/>
        </a:xfrm>
        <a:prstGeom prst="rect">
          <a:avLst/>
        </a:prstGeom>
        <a:solidFill>
          <a:schemeClr val="accent4">
            <a:hueOff val="6930461"/>
            <a:satOff val="-31979"/>
            <a:lumOff val="117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C)</a:t>
          </a:r>
          <a:r>
            <a:rPr lang="en-GB" sz="3200" kern="1200" dirty="0">
              <a:latin typeface="Calibri Light" panose="020F0302020204030204"/>
            </a:rPr>
            <a:t> A+B</a:t>
          </a:r>
          <a:endParaRPr lang="en-GB" sz="3200" kern="1200" dirty="0"/>
        </a:p>
      </dsp:txBody>
      <dsp:txXfrm>
        <a:off x="5435475" y="61854"/>
        <a:ext cx="2469256" cy="1481553"/>
      </dsp:txXfrm>
    </dsp:sp>
    <dsp:sp modelId="{BB1AC0AA-143E-4C69-8C52-4816C1E65646}">
      <dsp:nvSpPr>
        <dsp:cNvPr id="0" name=""/>
        <dsp:cNvSpPr/>
      </dsp:nvSpPr>
      <dsp:spPr>
        <a:xfrm>
          <a:off x="8151657" y="61854"/>
          <a:ext cx="2469256" cy="1481553"/>
        </a:xfrm>
        <a:prstGeom prst="rect">
          <a:avLst/>
        </a:prstGeom>
        <a:solidFill>
          <a:schemeClr val="accent4">
            <a:hueOff val="10395692"/>
            <a:satOff val="-47968"/>
            <a:lumOff val="176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D)</a:t>
          </a:r>
          <a:r>
            <a:rPr lang="en-GB" sz="3200" kern="1200" dirty="0">
              <a:latin typeface="Calibri Light" panose="020F0302020204030204"/>
            </a:rPr>
            <a:t> A.B</a:t>
          </a:r>
          <a:endParaRPr lang="en-GB" sz="3200" kern="1200" dirty="0"/>
        </a:p>
      </dsp:txBody>
      <dsp:txXfrm>
        <a:off x="8151657" y="61854"/>
        <a:ext cx="2469256" cy="1481553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F326C43-346B-4F2E-BF44-83745513B869}">
      <dsp:nvSpPr>
        <dsp:cNvPr id="0" name=""/>
        <dsp:cNvSpPr/>
      </dsp:nvSpPr>
      <dsp:spPr>
        <a:xfrm>
          <a:off x="3112" y="61854"/>
          <a:ext cx="2469256" cy="1481553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A)</a:t>
          </a:r>
          <a:r>
            <a:rPr lang="en-GB" sz="3200" kern="1200" dirty="0">
              <a:latin typeface="Calibri Light" panose="020F0302020204030204"/>
            </a:rPr>
            <a:t> A</a:t>
          </a:r>
          <a:endParaRPr lang="en-US" sz="3200" kern="1200" dirty="0"/>
        </a:p>
      </dsp:txBody>
      <dsp:txXfrm>
        <a:off x="3112" y="61854"/>
        <a:ext cx="2469256" cy="1481553"/>
      </dsp:txXfrm>
    </dsp:sp>
    <dsp:sp modelId="{F6853794-1DF1-42C0-92E9-A3E7FDCD3564}">
      <dsp:nvSpPr>
        <dsp:cNvPr id="0" name=""/>
        <dsp:cNvSpPr/>
      </dsp:nvSpPr>
      <dsp:spPr>
        <a:xfrm>
          <a:off x="2719294" y="61854"/>
          <a:ext cx="2469256" cy="1481553"/>
        </a:xfrm>
        <a:prstGeom prst="rect">
          <a:avLst/>
        </a:prstGeom>
        <a:solidFill>
          <a:schemeClr val="accent4">
            <a:hueOff val="3465231"/>
            <a:satOff val="-15989"/>
            <a:lumOff val="58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B)</a:t>
          </a:r>
          <a:r>
            <a:rPr lang="en-GB" sz="3200" kern="1200" dirty="0">
              <a:latin typeface="Calibri Light" panose="020F0302020204030204"/>
            </a:rPr>
            <a:t> B</a:t>
          </a:r>
          <a:endParaRPr lang="en-GB" sz="3200" kern="1200" dirty="0"/>
        </a:p>
      </dsp:txBody>
      <dsp:txXfrm>
        <a:off x="2719294" y="61854"/>
        <a:ext cx="2469256" cy="1481553"/>
      </dsp:txXfrm>
    </dsp:sp>
    <dsp:sp modelId="{15C6CD89-05B8-4A20-B431-872B54F1D1F5}">
      <dsp:nvSpPr>
        <dsp:cNvPr id="0" name=""/>
        <dsp:cNvSpPr/>
      </dsp:nvSpPr>
      <dsp:spPr>
        <a:xfrm>
          <a:off x="5435475" y="61854"/>
          <a:ext cx="2469256" cy="1481553"/>
        </a:xfrm>
        <a:prstGeom prst="rect">
          <a:avLst/>
        </a:prstGeom>
        <a:solidFill>
          <a:schemeClr val="accent4">
            <a:hueOff val="6930461"/>
            <a:satOff val="-31979"/>
            <a:lumOff val="117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C)</a:t>
          </a:r>
          <a:r>
            <a:rPr lang="en-GB" sz="3200" kern="1200" dirty="0">
              <a:latin typeface="Calibri Light" panose="020F0302020204030204"/>
            </a:rPr>
            <a:t> A+B</a:t>
          </a:r>
          <a:endParaRPr lang="en-GB" sz="3200" kern="1200" dirty="0"/>
        </a:p>
      </dsp:txBody>
      <dsp:txXfrm>
        <a:off x="5435475" y="61854"/>
        <a:ext cx="2469256" cy="1481553"/>
      </dsp:txXfrm>
    </dsp:sp>
    <dsp:sp modelId="{BB1AC0AA-143E-4C69-8C52-4816C1E65646}">
      <dsp:nvSpPr>
        <dsp:cNvPr id="0" name=""/>
        <dsp:cNvSpPr/>
      </dsp:nvSpPr>
      <dsp:spPr>
        <a:xfrm>
          <a:off x="8151657" y="61854"/>
          <a:ext cx="2469256" cy="1481553"/>
        </a:xfrm>
        <a:prstGeom prst="rect">
          <a:avLst/>
        </a:prstGeom>
        <a:solidFill>
          <a:schemeClr val="accent4">
            <a:hueOff val="10395692"/>
            <a:satOff val="-47968"/>
            <a:lumOff val="176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D)</a:t>
          </a:r>
          <a:r>
            <a:rPr lang="en-GB" sz="3200" kern="1200" dirty="0">
              <a:latin typeface="Calibri Light" panose="020F0302020204030204"/>
            </a:rPr>
            <a:t> A.B</a:t>
          </a:r>
          <a:endParaRPr lang="en-GB" sz="3200" kern="1200" dirty="0"/>
        </a:p>
      </dsp:txBody>
      <dsp:txXfrm>
        <a:off x="8151657" y="61854"/>
        <a:ext cx="2469256" cy="1481553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F326C43-346B-4F2E-BF44-83745513B869}">
      <dsp:nvSpPr>
        <dsp:cNvPr id="0" name=""/>
        <dsp:cNvSpPr/>
      </dsp:nvSpPr>
      <dsp:spPr>
        <a:xfrm>
          <a:off x="3112" y="61854"/>
          <a:ext cx="2469256" cy="1481553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A)</a:t>
          </a:r>
          <a:r>
            <a:rPr lang="en-GB" sz="3200" kern="1200" dirty="0">
              <a:latin typeface="Calibri Light" panose="020F0302020204030204"/>
            </a:rPr>
            <a:t> A</a:t>
          </a:r>
          <a:endParaRPr lang="en-US" sz="3200" kern="1200" dirty="0"/>
        </a:p>
      </dsp:txBody>
      <dsp:txXfrm>
        <a:off x="3112" y="61854"/>
        <a:ext cx="2469256" cy="1481553"/>
      </dsp:txXfrm>
    </dsp:sp>
    <dsp:sp modelId="{F6853794-1DF1-42C0-92E9-A3E7FDCD3564}">
      <dsp:nvSpPr>
        <dsp:cNvPr id="0" name=""/>
        <dsp:cNvSpPr/>
      </dsp:nvSpPr>
      <dsp:spPr>
        <a:xfrm>
          <a:off x="2719294" y="61854"/>
          <a:ext cx="2469256" cy="1481553"/>
        </a:xfrm>
        <a:prstGeom prst="rect">
          <a:avLst/>
        </a:prstGeom>
        <a:solidFill>
          <a:schemeClr val="accent4">
            <a:hueOff val="3465231"/>
            <a:satOff val="-15989"/>
            <a:lumOff val="58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B)</a:t>
          </a:r>
          <a:r>
            <a:rPr lang="en-GB" sz="3200" kern="1200" dirty="0">
              <a:latin typeface="Calibri Light" panose="020F0302020204030204"/>
            </a:rPr>
            <a:t> B</a:t>
          </a:r>
          <a:endParaRPr lang="en-GB" sz="3200" kern="1200" dirty="0"/>
        </a:p>
      </dsp:txBody>
      <dsp:txXfrm>
        <a:off x="2719294" y="61854"/>
        <a:ext cx="2469256" cy="1481553"/>
      </dsp:txXfrm>
    </dsp:sp>
    <dsp:sp modelId="{15C6CD89-05B8-4A20-B431-872B54F1D1F5}">
      <dsp:nvSpPr>
        <dsp:cNvPr id="0" name=""/>
        <dsp:cNvSpPr/>
      </dsp:nvSpPr>
      <dsp:spPr>
        <a:xfrm>
          <a:off x="5435475" y="61854"/>
          <a:ext cx="2469256" cy="1481553"/>
        </a:xfrm>
        <a:prstGeom prst="rect">
          <a:avLst/>
        </a:prstGeom>
        <a:solidFill>
          <a:schemeClr val="accent4">
            <a:hueOff val="6930461"/>
            <a:satOff val="-31979"/>
            <a:lumOff val="117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C)</a:t>
          </a:r>
          <a:r>
            <a:rPr lang="en-GB" sz="3200" kern="1200" dirty="0">
              <a:latin typeface="Calibri Light" panose="020F0302020204030204"/>
            </a:rPr>
            <a:t> A+B</a:t>
          </a:r>
          <a:endParaRPr lang="en-GB" sz="3200" kern="1200" dirty="0"/>
        </a:p>
      </dsp:txBody>
      <dsp:txXfrm>
        <a:off x="5435475" y="61854"/>
        <a:ext cx="2469256" cy="1481553"/>
      </dsp:txXfrm>
    </dsp:sp>
    <dsp:sp modelId="{BB1AC0AA-143E-4C69-8C52-4816C1E65646}">
      <dsp:nvSpPr>
        <dsp:cNvPr id="0" name=""/>
        <dsp:cNvSpPr/>
      </dsp:nvSpPr>
      <dsp:spPr>
        <a:xfrm>
          <a:off x="8151657" y="61854"/>
          <a:ext cx="2469256" cy="1481553"/>
        </a:xfrm>
        <a:prstGeom prst="rect">
          <a:avLst/>
        </a:prstGeom>
        <a:solidFill>
          <a:schemeClr val="accent4">
            <a:hueOff val="10395692"/>
            <a:satOff val="-47968"/>
            <a:lumOff val="176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D)</a:t>
          </a:r>
          <a:r>
            <a:rPr lang="en-GB" sz="3200" kern="1200" dirty="0">
              <a:latin typeface="Calibri Light" panose="020F0302020204030204"/>
            </a:rPr>
            <a:t> A.B</a:t>
          </a:r>
          <a:endParaRPr lang="en-GB" sz="3200" kern="1200" dirty="0"/>
        </a:p>
      </dsp:txBody>
      <dsp:txXfrm>
        <a:off x="8151657" y="61854"/>
        <a:ext cx="2469256" cy="1481553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F326C43-346B-4F2E-BF44-83745513B869}">
      <dsp:nvSpPr>
        <dsp:cNvPr id="0" name=""/>
        <dsp:cNvSpPr/>
      </dsp:nvSpPr>
      <dsp:spPr>
        <a:xfrm>
          <a:off x="3112" y="61854"/>
          <a:ext cx="2469256" cy="1481553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/>
            <a:t>A)</a:t>
          </a:r>
          <a:r>
            <a:rPr lang="en-GB" sz="3200" kern="1200">
              <a:latin typeface="Calibri Light" panose="020F0302020204030204"/>
            </a:rPr>
            <a:t> A</a:t>
          </a:r>
          <a:endParaRPr lang="en-US" sz="3200" kern="1200"/>
        </a:p>
      </dsp:txBody>
      <dsp:txXfrm>
        <a:off x="3112" y="61854"/>
        <a:ext cx="2469256" cy="1481553"/>
      </dsp:txXfrm>
    </dsp:sp>
    <dsp:sp modelId="{F6853794-1DF1-42C0-92E9-A3E7FDCD3564}">
      <dsp:nvSpPr>
        <dsp:cNvPr id="0" name=""/>
        <dsp:cNvSpPr/>
      </dsp:nvSpPr>
      <dsp:spPr>
        <a:xfrm>
          <a:off x="2719294" y="61854"/>
          <a:ext cx="2469256" cy="1481553"/>
        </a:xfrm>
        <a:prstGeom prst="rect">
          <a:avLst/>
        </a:prstGeom>
        <a:solidFill>
          <a:schemeClr val="accent4">
            <a:hueOff val="3465231"/>
            <a:satOff val="-15989"/>
            <a:lumOff val="58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/>
            <a:t>B)</a:t>
          </a:r>
          <a:r>
            <a:rPr lang="en-GB" sz="3200" kern="1200">
              <a:latin typeface="Calibri Light" panose="020F0302020204030204"/>
            </a:rPr>
            <a:t> B</a:t>
          </a:r>
          <a:endParaRPr lang="en-GB" sz="3200" kern="1200"/>
        </a:p>
      </dsp:txBody>
      <dsp:txXfrm>
        <a:off x="2719294" y="61854"/>
        <a:ext cx="2469256" cy="1481553"/>
      </dsp:txXfrm>
    </dsp:sp>
    <dsp:sp modelId="{15C6CD89-05B8-4A20-B431-872B54F1D1F5}">
      <dsp:nvSpPr>
        <dsp:cNvPr id="0" name=""/>
        <dsp:cNvSpPr/>
      </dsp:nvSpPr>
      <dsp:spPr>
        <a:xfrm>
          <a:off x="5435475" y="61854"/>
          <a:ext cx="2469256" cy="1481553"/>
        </a:xfrm>
        <a:prstGeom prst="rect">
          <a:avLst/>
        </a:prstGeom>
        <a:solidFill>
          <a:schemeClr val="accent4">
            <a:hueOff val="6930461"/>
            <a:satOff val="-31979"/>
            <a:lumOff val="117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/>
            <a:t>C)</a:t>
          </a:r>
          <a:r>
            <a:rPr lang="en-GB" sz="3200" kern="1200">
              <a:latin typeface="Calibri Light" panose="020F0302020204030204"/>
            </a:rPr>
            <a:t> A+B</a:t>
          </a:r>
          <a:endParaRPr lang="en-GB" sz="3200" kern="1200"/>
        </a:p>
      </dsp:txBody>
      <dsp:txXfrm>
        <a:off x="5435475" y="61854"/>
        <a:ext cx="2469256" cy="1481553"/>
      </dsp:txXfrm>
    </dsp:sp>
    <dsp:sp modelId="{BB1AC0AA-143E-4C69-8C52-4816C1E65646}">
      <dsp:nvSpPr>
        <dsp:cNvPr id="0" name=""/>
        <dsp:cNvSpPr/>
      </dsp:nvSpPr>
      <dsp:spPr>
        <a:xfrm>
          <a:off x="8151657" y="61854"/>
          <a:ext cx="2469256" cy="1481553"/>
        </a:xfrm>
        <a:prstGeom prst="rect">
          <a:avLst/>
        </a:prstGeom>
        <a:solidFill>
          <a:schemeClr val="accent4">
            <a:hueOff val="10395692"/>
            <a:satOff val="-47968"/>
            <a:lumOff val="176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/>
            <a:t>D)</a:t>
          </a:r>
          <a:r>
            <a:rPr lang="en-GB" sz="3200" kern="1200">
              <a:latin typeface="Calibri Light" panose="020F0302020204030204"/>
            </a:rPr>
            <a:t> A.B</a:t>
          </a:r>
          <a:endParaRPr lang="en-GB" sz="3200" kern="1200"/>
        </a:p>
      </dsp:txBody>
      <dsp:txXfrm>
        <a:off x="8151657" y="61854"/>
        <a:ext cx="2469256" cy="1481553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F326C43-346B-4F2E-BF44-83745513B869}">
      <dsp:nvSpPr>
        <dsp:cNvPr id="0" name=""/>
        <dsp:cNvSpPr/>
      </dsp:nvSpPr>
      <dsp:spPr>
        <a:xfrm>
          <a:off x="3112" y="61854"/>
          <a:ext cx="2469256" cy="1481553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A)</a:t>
          </a:r>
          <a:r>
            <a:rPr lang="en-GB" sz="3200" kern="1200" dirty="0">
              <a:latin typeface="Calibri Light" panose="020F0302020204030204"/>
            </a:rPr>
            <a:t> A</a:t>
          </a:r>
          <a:endParaRPr lang="en-US" sz="3200" kern="1200" dirty="0"/>
        </a:p>
      </dsp:txBody>
      <dsp:txXfrm>
        <a:off x="3112" y="61854"/>
        <a:ext cx="2469256" cy="1481553"/>
      </dsp:txXfrm>
    </dsp:sp>
    <dsp:sp modelId="{F6853794-1DF1-42C0-92E9-A3E7FDCD3564}">
      <dsp:nvSpPr>
        <dsp:cNvPr id="0" name=""/>
        <dsp:cNvSpPr/>
      </dsp:nvSpPr>
      <dsp:spPr>
        <a:xfrm>
          <a:off x="2719294" y="61854"/>
          <a:ext cx="2469256" cy="1481553"/>
        </a:xfrm>
        <a:prstGeom prst="rect">
          <a:avLst/>
        </a:prstGeom>
        <a:solidFill>
          <a:schemeClr val="accent4">
            <a:hueOff val="3465231"/>
            <a:satOff val="-15989"/>
            <a:lumOff val="58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B)</a:t>
          </a:r>
          <a:r>
            <a:rPr lang="en-GB" sz="3200" kern="1200" dirty="0">
              <a:latin typeface="Calibri Light" panose="020F0302020204030204"/>
            </a:rPr>
            <a:t> B.C</a:t>
          </a:r>
          <a:endParaRPr lang="en-GB" sz="3200" kern="1200" dirty="0"/>
        </a:p>
      </dsp:txBody>
      <dsp:txXfrm>
        <a:off x="2719294" y="61854"/>
        <a:ext cx="2469256" cy="1481553"/>
      </dsp:txXfrm>
    </dsp:sp>
    <dsp:sp modelId="{15C6CD89-05B8-4A20-B431-872B54F1D1F5}">
      <dsp:nvSpPr>
        <dsp:cNvPr id="0" name=""/>
        <dsp:cNvSpPr/>
      </dsp:nvSpPr>
      <dsp:spPr>
        <a:xfrm>
          <a:off x="5435475" y="61854"/>
          <a:ext cx="2469256" cy="1481553"/>
        </a:xfrm>
        <a:prstGeom prst="rect">
          <a:avLst/>
        </a:prstGeom>
        <a:solidFill>
          <a:schemeClr val="accent4">
            <a:hueOff val="6930461"/>
            <a:satOff val="-31979"/>
            <a:lumOff val="117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C)</a:t>
          </a:r>
          <a:r>
            <a:rPr lang="en-GB" sz="3200" kern="1200" dirty="0">
              <a:latin typeface="Calibri Light" panose="020F0302020204030204"/>
            </a:rPr>
            <a:t> A+B.C</a:t>
          </a:r>
          <a:endParaRPr lang="en-GB" sz="3200" kern="1200" dirty="0"/>
        </a:p>
      </dsp:txBody>
      <dsp:txXfrm>
        <a:off x="5435475" y="61854"/>
        <a:ext cx="2469256" cy="1481553"/>
      </dsp:txXfrm>
    </dsp:sp>
    <dsp:sp modelId="{BB1AC0AA-143E-4C69-8C52-4816C1E65646}">
      <dsp:nvSpPr>
        <dsp:cNvPr id="0" name=""/>
        <dsp:cNvSpPr/>
      </dsp:nvSpPr>
      <dsp:spPr>
        <a:xfrm>
          <a:off x="8151657" y="61854"/>
          <a:ext cx="2469256" cy="1481553"/>
        </a:xfrm>
        <a:prstGeom prst="rect">
          <a:avLst/>
        </a:prstGeom>
        <a:solidFill>
          <a:schemeClr val="accent4">
            <a:hueOff val="10395692"/>
            <a:satOff val="-47968"/>
            <a:lumOff val="176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D)</a:t>
          </a:r>
          <a:r>
            <a:rPr lang="en-GB" sz="3200" kern="1200" dirty="0">
              <a:latin typeface="Calibri Light" panose="020F0302020204030204"/>
            </a:rPr>
            <a:t> B + A + C</a:t>
          </a:r>
          <a:endParaRPr lang="en-GB" sz="3200" kern="1200" dirty="0"/>
        </a:p>
      </dsp:txBody>
      <dsp:txXfrm>
        <a:off x="8151657" y="61854"/>
        <a:ext cx="2469256" cy="1481553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F326C43-346B-4F2E-BF44-83745513B869}">
      <dsp:nvSpPr>
        <dsp:cNvPr id="0" name=""/>
        <dsp:cNvSpPr/>
      </dsp:nvSpPr>
      <dsp:spPr>
        <a:xfrm>
          <a:off x="3112" y="61854"/>
          <a:ext cx="2469256" cy="1481553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A)</a:t>
          </a:r>
          <a:r>
            <a:rPr lang="en-GB" sz="3200" kern="1200" dirty="0">
              <a:latin typeface="Calibri Light" panose="020F0302020204030204"/>
            </a:rPr>
            <a:t> A</a:t>
          </a:r>
          <a:endParaRPr lang="en-US" sz="3200" kern="1200" dirty="0"/>
        </a:p>
      </dsp:txBody>
      <dsp:txXfrm>
        <a:off x="3112" y="61854"/>
        <a:ext cx="2469256" cy="1481553"/>
      </dsp:txXfrm>
    </dsp:sp>
    <dsp:sp modelId="{F6853794-1DF1-42C0-92E9-A3E7FDCD3564}">
      <dsp:nvSpPr>
        <dsp:cNvPr id="0" name=""/>
        <dsp:cNvSpPr/>
      </dsp:nvSpPr>
      <dsp:spPr>
        <a:xfrm>
          <a:off x="2719294" y="61854"/>
          <a:ext cx="2469256" cy="1481553"/>
        </a:xfrm>
        <a:prstGeom prst="rect">
          <a:avLst/>
        </a:prstGeom>
        <a:solidFill>
          <a:schemeClr val="accent4">
            <a:hueOff val="3465231"/>
            <a:satOff val="-15989"/>
            <a:lumOff val="58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B)</a:t>
          </a:r>
          <a:r>
            <a:rPr lang="en-GB" sz="3200" kern="1200" dirty="0">
              <a:latin typeface="Calibri Light" panose="020F0302020204030204"/>
            </a:rPr>
            <a:t> B</a:t>
          </a:r>
          <a:endParaRPr lang="en-GB" sz="3200" kern="1200" dirty="0"/>
        </a:p>
      </dsp:txBody>
      <dsp:txXfrm>
        <a:off x="2719294" y="61854"/>
        <a:ext cx="2469256" cy="1481553"/>
      </dsp:txXfrm>
    </dsp:sp>
    <dsp:sp modelId="{15C6CD89-05B8-4A20-B431-872B54F1D1F5}">
      <dsp:nvSpPr>
        <dsp:cNvPr id="0" name=""/>
        <dsp:cNvSpPr/>
      </dsp:nvSpPr>
      <dsp:spPr>
        <a:xfrm>
          <a:off x="5435475" y="61854"/>
          <a:ext cx="2469256" cy="1481553"/>
        </a:xfrm>
        <a:prstGeom prst="rect">
          <a:avLst/>
        </a:prstGeom>
        <a:solidFill>
          <a:schemeClr val="accent4">
            <a:hueOff val="6930461"/>
            <a:satOff val="-31979"/>
            <a:lumOff val="117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C)</a:t>
          </a:r>
          <a:r>
            <a:rPr lang="en-GB" sz="3200" kern="1200" dirty="0">
              <a:latin typeface="Calibri Light" panose="020F0302020204030204"/>
            </a:rPr>
            <a:t> A+B</a:t>
          </a:r>
          <a:endParaRPr lang="en-GB" sz="3200" kern="1200" dirty="0"/>
        </a:p>
      </dsp:txBody>
      <dsp:txXfrm>
        <a:off x="5435475" y="61854"/>
        <a:ext cx="2469256" cy="1481553"/>
      </dsp:txXfrm>
    </dsp:sp>
    <dsp:sp modelId="{BB1AC0AA-143E-4C69-8C52-4816C1E65646}">
      <dsp:nvSpPr>
        <dsp:cNvPr id="0" name=""/>
        <dsp:cNvSpPr/>
      </dsp:nvSpPr>
      <dsp:spPr>
        <a:xfrm>
          <a:off x="8151657" y="61854"/>
          <a:ext cx="2469256" cy="1481553"/>
        </a:xfrm>
        <a:prstGeom prst="rect">
          <a:avLst/>
        </a:prstGeom>
        <a:solidFill>
          <a:schemeClr val="accent4">
            <a:hueOff val="10395692"/>
            <a:satOff val="-47968"/>
            <a:lumOff val="176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D)</a:t>
          </a:r>
          <a:r>
            <a:rPr lang="en-GB" sz="3200" kern="1200" dirty="0">
              <a:latin typeface="Calibri Light" panose="020F0302020204030204"/>
            </a:rPr>
            <a:t> A.B</a:t>
          </a:r>
          <a:endParaRPr lang="en-GB" sz="3200" kern="1200" dirty="0"/>
        </a:p>
      </dsp:txBody>
      <dsp:txXfrm>
        <a:off x="8151657" y="61854"/>
        <a:ext cx="2469256" cy="148155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10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9822AEDE-3FFE-428E-8AD7-B03C8D432A1A}"/>
              </a:ext>
            </a:extLst>
          </p:cNvPr>
          <p:cNvSpPr/>
          <p:nvPr userDrawn="1"/>
        </p:nvSpPr>
        <p:spPr>
          <a:xfrm>
            <a:off x="-1" y="307976"/>
            <a:ext cx="10182225" cy="57149"/>
          </a:xfrm>
          <a:prstGeom prst="rect">
            <a:avLst/>
          </a:prstGeom>
          <a:solidFill>
            <a:srgbClr val="92D050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861506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199114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729980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57150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8AC910C-B85F-4D04-840C-2F8596206FAC}"/>
              </a:ext>
            </a:extLst>
          </p:cNvPr>
          <p:cNvSpPr/>
          <p:nvPr userDrawn="1"/>
        </p:nvSpPr>
        <p:spPr>
          <a:xfrm>
            <a:off x="0" y="681037"/>
            <a:ext cx="10182225" cy="57149"/>
          </a:xfrm>
          <a:prstGeom prst="rect">
            <a:avLst/>
          </a:prstGeom>
          <a:solidFill>
            <a:srgbClr val="92D050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664254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337638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 err="1"/>
              <a:t>Clickto</a:t>
            </a:r>
            <a:r>
              <a:rPr lang="en-US" dirty="0"/>
              <a:t>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58302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347026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843462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757164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376304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961045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hyperlink" Target="http://www.exampaperspractice.co.uk/" TargetMode="Externa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60C5A07-ECA1-4401-BA23-B8332B2C7288}"/>
              </a:ext>
            </a:extLst>
          </p:cNvPr>
          <p:cNvSpPr/>
          <p:nvPr userDrawn="1"/>
        </p:nvSpPr>
        <p:spPr>
          <a:xfrm>
            <a:off x="0" y="6550024"/>
            <a:ext cx="12192000" cy="307977"/>
          </a:xfrm>
          <a:prstGeom prst="rect">
            <a:avLst/>
          </a:prstGeom>
          <a:solidFill>
            <a:srgbClr val="92D050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Footer Placeholder 2">
            <a:extLst>
              <a:ext uri="{FF2B5EF4-FFF2-40B4-BE49-F238E27FC236}">
                <a16:creationId xmlns:a16="http://schemas.microsoft.com/office/drawing/2014/main" id="{F9982206-CFBD-D262-77DE-ADEABC4B9D46}"/>
              </a:ext>
            </a:extLst>
          </p:cNvPr>
          <p:cNvSpPr txBox="1">
            <a:spLocks/>
          </p:cNvSpPr>
          <p:nvPr userDrawn="1"/>
        </p:nvSpPr>
        <p:spPr>
          <a:xfrm>
            <a:off x="3969982" y="6604635"/>
            <a:ext cx="4038600" cy="23368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 more help, please visit </a:t>
            </a:r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1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www.exampaperspractice.co.uk</a:t>
            </a:r>
            <a:endParaRPr lang="en-GB" sz="1200" dirty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96F9E51-A006-7E31-062C-C1016296278D}"/>
              </a:ext>
            </a:extLst>
          </p:cNvPr>
          <p:cNvSpPr txBox="1"/>
          <p:nvPr userDrawn="1"/>
        </p:nvSpPr>
        <p:spPr>
          <a:xfrm>
            <a:off x="9264424" y="6636880"/>
            <a:ext cx="30480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i="0" dirty="0">
                <a:solidFill>
                  <a:schemeClr val="bg2">
                    <a:lumMod val="75000"/>
                  </a:schemeClr>
                </a:solidFill>
                <a:effectLst/>
                <a:latin typeface="gg sans"/>
              </a:rPr>
              <a:t>© 2025 Exams Papers Practice. All Rights Reserved</a:t>
            </a:r>
            <a:endParaRPr lang="en-PH" sz="900" dirty="0">
              <a:solidFill>
                <a:schemeClr val="bg2">
                  <a:lumMod val="75000"/>
                </a:schemeClr>
              </a:solidFill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9EA8A449-2ECA-0FE6-87B9-40070E91153F}"/>
              </a:ext>
            </a:extLst>
          </p:cNvPr>
          <p:cNvPicPr>
            <a:picLocks noChangeAspect="1"/>
          </p:cNvPicPr>
          <p:nvPr userDrawn="1"/>
        </p:nvPicPr>
        <p:blipFill>
          <a:blip r:embed="rId14" cstate="print">
            <a:alphaModFix amt="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2786" y="1561449"/>
            <a:ext cx="7695738" cy="3098355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8BBA3D57-E4CE-1505-D9D1-7A89063A1232}"/>
              </a:ext>
            </a:extLst>
          </p:cNvPr>
          <p:cNvPicPr>
            <a:picLocks noChangeAspect="1"/>
          </p:cNvPicPr>
          <p:nvPr userDrawn="1"/>
        </p:nvPicPr>
        <p:blipFill>
          <a:blip r:embed="rId15" cstate="print">
            <a:alphaModFix amt="8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79582" y="232481"/>
            <a:ext cx="933411" cy="3757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01063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9.xml"/><Relationship Id="rId7" Type="http://schemas.microsoft.com/office/2007/relationships/diagramDrawing" Target="../diagrams/drawing9.xml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9.xml"/><Relationship Id="rId5" Type="http://schemas.openxmlformats.org/officeDocument/2006/relationships/diagramQuickStyle" Target="../diagrams/quickStyle9.xml"/><Relationship Id="rId4" Type="http://schemas.openxmlformats.org/officeDocument/2006/relationships/diagramLayout" Target="../diagrams/layout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0.xml"/><Relationship Id="rId7" Type="http://schemas.microsoft.com/office/2007/relationships/diagramDrawing" Target="../diagrams/drawing10.xml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0.xml"/><Relationship Id="rId5" Type="http://schemas.openxmlformats.org/officeDocument/2006/relationships/diagramQuickStyle" Target="../diagrams/quickStyle10.xml"/><Relationship Id="rId4" Type="http://schemas.openxmlformats.org/officeDocument/2006/relationships/diagramLayout" Target="../diagrams/layout10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12.xml"/><Relationship Id="rId3" Type="http://schemas.openxmlformats.org/officeDocument/2006/relationships/diagramData" Target="../diagrams/data11.xml"/><Relationship Id="rId7" Type="http://schemas.microsoft.com/office/2007/relationships/diagramDrawing" Target="../diagrams/drawing11.xml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1.xml"/><Relationship Id="rId11" Type="http://schemas.openxmlformats.org/officeDocument/2006/relationships/diagramColors" Target="../diagrams/colors110.xml"/><Relationship Id="rId5" Type="http://schemas.openxmlformats.org/officeDocument/2006/relationships/diagramQuickStyle" Target="../diagrams/quickStyle11.xml"/><Relationship Id="rId10" Type="http://schemas.openxmlformats.org/officeDocument/2006/relationships/diagramQuickStyle" Target="../diagrams/quickStyle110.xml"/><Relationship Id="rId4" Type="http://schemas.openxmlformats.org/officeDocument/2006/relationships/diagramLayout" Target="../diagrams/layout11.xml"/><Relationship Id="rId9" Type="http://schemas.openxmlformats.org/officeDocument/2006/relationships/diagramLayout" Target="../diagrams/layout110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7" Type="http://schemas.openxmlformats.org/officeDocument/2006/relationships/image" Target="../media/image4.png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7" Type="http://schemas.openxmlformats.org/officeDocument/2006/relationships/image" Target="../media/image5.png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7" Type="http://schemas.openxmlformats.org/officeDocument/2006/relationships/image" Target="../media/image6.png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7" Type="http://schemas.openxmlformats.org/officeDocument/2006/relationships/image" Target="../media/image7.png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7" Type="http://schemas.openxmlformats.org/officeDocument/2006/relationships/image" Target="../media/image8.png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8.xml"/><Relationship Id="rId7" Type="http://schemas.microsoft.com/office/2007/relationships/diagramDrawing" Target="../diagrams/drawing8.xml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8.xml"/><Relationship Id="rId5" Type="http://schemas.openxmlformats.org/officeDocument/2006/relationships/diagramQuickStyle" Target="../diagrams/quickStyle8.xml"/><Relationship Id="rId4" Type="http://schemas.openxmlformats.org/officeDocument/2006/relationships/diagramLayout" Target="../diagrams/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D279C3-0082-49F7-A1B9-89A27636BB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Boolean Algebra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2A72B53-4838-4662-B63E-E6A9AD5300A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681" y="790589"/>
            <a:ext cx="10515600" cy="4351338"/>
          </a:xfrm>
        </p:spPr>
        <p:txBody>
          <a:bodyPr/>
          <a:lstStyle/>
          <a:p>
            <a:pPr marL="0" indent="0">
              <a:buNone/>
            </a:pPr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70962E3-FAD1-48CE-9B9E-CFAA1D30E16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86202" y="2318453"/>
            <a:ext cx="8364835" cy="41172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897459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8DB0A9-EFE9-493E-825C-FAB9269EFB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Simplify the following Boolean expression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6" name="Content Placeholder 25">
                <a:extLst>
                  <a:ext uri="{FF2B5EF4-FFF2-40B4-BE49-F238E27FC236}">
                    <a16:creationId xmlns:a16="http://schemas.microsoft.com/office/drawing/2014/main" id="{034298A3-4EC1-4322-8EB9-9695A408EA94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4073105" y="2314455"/>
                <a:ext cx="4719203" cy="1288961"/>
              </a:xfrm>
            </p:spPr>
            <p:txBody>
              <a:bodyPr vert="horz" lIns="91440" tIns="45720" rIns="91440" bIns="45720" rtlCol="0" anchor="t">
                <a:normAutofit/>
              </a:bodyPr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800" i="1" smtClean="0">
                          <a:latin typeface="Cambria Math" panose="02040503050406030204" pitchFamily="18" charset="0"/>
                        </a:rPr>
                        <m:t>𝐴</m:t>
                      </m:r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𝐵</m:t>
                      </m:r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𝐴</m:t>
                      </m:r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.</m:t>
                      </m:r>
                      <m:acc>
                        <m:accPr>
                          <m:chr m:val="̅"/>
                          <m:ctrlPr>
                            <a:rPr lang="en-GB" sz="280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</m:acc>
                    </m:oMath>
                  </m:oMathPara>
                </a14:m>
                <a:endParaRPr lang="en-GB" dirty="0">
                  <a:cs typeface="Calibri" panose="020F0502020204030204"/>
                </a:endParaRPr>
              </a:p>
            </p:txBody>
          </p:sp>
        </mc:Choice>
        <mc:Fallback xmlns="">
          <p:sp>
            <p:nvSpPr>
              <p:cNvPr id="26" name="Content Placeholder 25">
                <a:extLst>
                  <a:ext uri="{FF2B5EF4-FFF2-40B4-BE49-F238E27FC236}">
                    <a16:creationId xmlns:a16="http://schemas.microsoft.com/office/drawing/2014/main" id="{034298A3-4EC1-4322-8EB9-9695A408EA9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073105" y="2314455"/>
                <a:ext cx="4719203" cy="1288961"/>
              </a:xfr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3B069E90-A34B-49C8-B407-E7259ECD438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68321930"/>
              </p:ext>
            </p:extLst>
          </p:nvPr>
        </p:nvGraphicFramePr>
        <p:xfrm>
          <a:off x="729774" y="3780056"/>
          <a:ext cx="10624026" cy="16052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03015211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8DB0A9-EFE9-493E-825C-FAB9269EFB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Simplify the following Boolean expression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6" name="Content Placeholder 25">
                <a:extLst>
                  <a:ext uri="{FF2B5EF4-FFF2-40B4-BE49-F238E27FC236}">
                    <a16:creationId xmlns:a16="http://schemas.microsoft.com/office/drawing/2014/main" id="{034298A3-4EC1-4322-8EB9-9695A408EA94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4073105" y="2314455"/>
                <a:ext cx="2262997" cy="1288961"/>
              </a:xfrm>
            </p:spPr>
            <p:txBody>
              <a:bodyPr vert="horz" lIns="91440" tIns="45720" rIns="91440" bIns="45720" rtlCol="0" anchor="t">
                <a:normAutofit/>
              </a:bodyPr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800" i="1" smtClean="0">
                          <a:latin typeface="Cambria Math" panose="02040503050406030204" pitchFamily="18" charset="0"/>
                        </a:rPr>
                        <m:t>𝐴</m:t>
                      </m:r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.(</m:t>
                      </m:r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𝐵</m:t>
                      </m:r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𝐴</m:t>
                      </m:r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𝐵</m:t>
                      </m:r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GB" dirty="0">
                  <a:cs typeface="Calibri" panose="020F0502020204030204"/>
                </a:endParaRPr>
              </a:p>
              <a:p>
                <a:pPr marL="0" indent="0">
                  <a:buNone/>
                </a:pPr>
                <a:endParaRPr lang="en-GB" dirty="0">
                  <a:cs typeface="Calibri" panose="020F0502020204030204"/>
                </a:endParaRPr>
              </a:p>
            </p:txBody>
          </p:sp>
        </mc:Choice>
        <mc:Fallback xmlns="">
          <p:sp>
            <p:nvSpPr>
              <p:cNvPr id="26" name="Content Placeholder 25">
                <a:extLst>
                  <a:ext uri="{FF2B5EF4-FFF2-40B4-BE49-F238E27FC236}">
                    <a16:creationId xmlns:a16="http://schemas.microsoft.com/office/drawing/2014/main" id="{034298A3-4EC1-4322-8EB9-9695A408EA9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073105" y="2314455"/>
                <a:ext cx="2262997" cy="1288961"/>
              </a:xfr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3B069E90-A34B-49C8-B407-E7259ECD438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21285204"/>
              </p:ext>
            </p:extLst>
          </p:nvPr>
        </p:nvGraphicFramePr>
        <p:xfrm>
          <a:off x="604333" y="3890332"/>
          <a:ext cx="10624026" cy="16052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2676652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8DB0A9-EFE9-493E-825C-FAB9269EFB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Simplify the following Boolean expression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6" name="Content Placeholder 25">
                <a:extLst>
                  <a:ext uri="{FF2B5EF4-FFF2-40B4-BE49-F238E27FC236}">
                    <a16:creationId xmlns:a16="http://schemas.microsoft.com/office/drawing/2014/main" id="{034298A3-4EC1-4322-8EB9-9695A408EA94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4073105" y="2314455"/>
                <a:ext cx="3077972" cy="1288961"/>
              </a:xfrm>
            </p:spPr>
            <p:txBody>
              <a:bodyPr vert="horz" lIns="91440" tIns="45720" rIns="91440" bIns="45720" rtlCol="0" anchor="t">
                <a:normAutofit/>
              </a:bodyPr>
              <a:lstStyle/>
              <a:p>
                <a:pPr marL="0" indent="0">
                  <a:buNone/>
                </a:pP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GB" i="1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</m:acc>
                    <m:r>
                      <a:rPr lang="en-GB" sz="2800" b="0" i="1" smtClean="0">
                        <a:latin typeface="Cambria Math" panose="02040503050406030204" pitchFamily="18" charset="0"/>
                      </a:rPr>
                      <m:t>.</m:t>
                    </m:r>
                    <m:r>
                      <a:rPr lang="en-GB" sz="2800" b="0" i="1" smtClean="0">
                        <a:latin typeface="Cambria Math" panose="02040503050406030204" pitchFamily="18" charset="0"/>
                      </a:rPr>
                      <m:t>𝐵</m:t>
                    </m:r>
                    <m:r>
                      <a:rPr lang="en-GB" sz="2800" b="0" i="1" smtClean="0">
                        <a:latin typeface="Cambria Math" panose="02040503050406030204" pitchFamily="18" charset="0"/>
                      </a:rPr>
                      <m:t>+</m:t>
                    </m:r>
                    <m:acc>
                      <m:accPr>
                        <m:chr m:val="̅"/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GB" i="1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</m:acc>
                    <m:r>
                      <a:rPr lang="en-GB" sz="2800" b="0" i="1" smtClean="0">
                        <a:latin typeface="Cambria Math" panose="02040503050406030204" pitchFamily="18" charset="0"/>
                      </a:rPr>
                      <m:t>.</m:t>
                    </m:r>
                    <m:acc>
                      <m:accPr>
                        <m:chr m:val="̅"/>
                        <m:ctrlPr>
                          <a:rPr lang="en-GB" sz="280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GB" sz="2800" b="0" i="1" smtClean="0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</m:acc>
                    <m:r>
                      <a:rPr lang="en-GB" sz="2800" b="0" i="1" smtClean="0">
                        <a:latin typeface="Cambria Math" panose="02040503050406030204" pitchFamily="18" charset="0"/>
                      </a:rPr>
                      <m:t>+</m:t>
                    </m:r>
                  </m:oMath>
                </a14:m>
                <a:r>
                  <a:rPr lang="en-GB" dirty="0"/>
                  <a:t>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</m:acc>
                  </m:oMath>
                </a14:m>
                <a:endParaRPr lang="en-GB" dirty="0">
                  <a:cs typeface="Calibri" panose="020F0502020204030204"/>
                </a:endParaRPr>
              </a:p>
              <a:p>
                <a:pPr marL="0" indent="0">
                  <a:buNone/>
                </a:pPr>
                <a:endParaRPr lang="en-GB" dirty="0">
                  <a:cs typeface="Calibri" panose="020F0502020204030204"/>
                </a:endParaRPr>
              </a:p>
            </p:txBody>
          </p:sp>
        </mc:Choice>
        <mc:Fallback xmlns="">
          <p:sp>
            <p:nvSpPr>
              <p:cNvPr id="26" name="Content Placeholder 25">
                <a:extLst>
                  <a:ext uri="{FF2B5EF4-FFF2-40B4-BE49-F238E27FC236}">
                    <a16:creationId xmlns:a16="http://schemas.microsoft.com/office/drawing/2014/main" id="{034298A3-4EC1-4322-8EB9-9695A408EA9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073105" y="2314455"/>
                <a:ext cx="3077972" cy="1288961"/>
              </a:xfr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Content Placeholder 3">
                <a:extLst>
                  <a:ext uri="{FF2B5EF4-FFF2-40B4-BE49-F238E27FC236}">
                    <a16:creationId xmlns:a16="http://schemas.microsoft.com/office/drawing/2014/main" id="{3B069E90-A34B-49C8-B407-E7259ECD4383}"/>
                  </a:ext>
                </a:extLst>
              </p:cNvPr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1888584844"/>
                  </p:ext>
                </p:extLst>
              </p:nvPr>
            </p:nvGraphicFramePr>
            <p:xfrm>
              <a:off x="564576" y="3890332"/>
              <a:ext cx="10624026" cy="1605263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3" r:lo="rId4" r:qs="rId5" r:cs="rId6"/>
              </a:graphicData>
            </a:graphic>
          </p:graphicFrame>
        </mc:Choice>
        <mc:Fallback xmlns="">
          <p:graphicFrame>
            <p:nvGraphicFramePr>
              <p:cNvPr id="4" name="Content Placeholder 3">
                <a:extLst>
                  <a:ext uri="{FF2B5EF4-FFF2-40B4-BE49-F238E27FC236}">
                    <a16:creationId xmlns:a16="http://schemas.microsoft.com/office/drawing/2014/main" id="{3B069E90-A34B-49C8-B407-E7259ECD4383}"/>
                  </a:ext>
                </a:extLst>
              </p:cNvPr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1888584844"/>
                  </p:ext>
                </p:extLst>
              </p:nvPr>
            </p:nvGraphicFramePr>
            <p:xfrm>
              <a:off x="564576" y="3890332"/>
              <a:ext cx="10624026" cy="1605263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8" r:lo="rId9" r:qs="rId10" r:cs="rId11"/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285233652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7644AE-6E07-4FD8-B9FC-49DAD932B1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Answers by slide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A7159A5-BBC1-47B3-ACCB-D354696F926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numCol="2">
            <a:normAutofit/>
          </a:bodyPr>
          <a:lstStyle/>
          <a:p>
            <a:pPr marL="514350" indent="-514350">
              <a:buFont typeface="+mj-lt"/>
              <a:buAutoNum type="arabicPeriod" startAt="2"/>
            </a:pPr>
            <a:r>
              <a:rPr lang="en-GB" dirty="0"/>
              <a:t>D</a:t>
            </a:r>
          </a:p>
          <a:p>
            <a:pPr marL="514350" indent="-514350">
              <a:buFont typeface="+mj-lt"/>
              <a:buAutoNum type="arabicPeriod" startAt="2"/>
            </a:pPr>
            <a:r>
              <a:rPr lang="en-GB" dirty="0"/>
              <a:t>B</a:t>
            </a:r>
          </a:p>
          <a:p>
            <a:pPr marL="514350" indent="-514350">
              <a:buFont typeface="+mj-lt"/>
              <a:buAutoNum type="arabicPeriod" startAt="2"/>
            </a:pPr>
            <a:r>
              <a:rPr lang="en-GB" dirty="0"/>
              <a:t>C</a:t>
            </a:r>
          </a:p>
          <a:p>
            <a:pPr marL="514350" indent="-514350">
              <a:buFont typeface="+mj-lt"/>
              <a:buAutoNum type="arabicPeriod" startAt="2"/>
            </a:pPr>
            <a:r>
              <a:rPr lang="en-GB" dirty="0"/>
              <a:t>A</a:t>
            </a:r>
          </a:p>
          <a:p>
            <a:pPr marL="514350" indent="-514350">
              <a:buFont typeface="+mj-lt"/>
              <a:buAutoNum type="arabicPeriod" startAt="2"/>
            </a:pPr>
            <a:r>
              <a:rPr lang="en-GB" dirty="0"/>
              <a:t>B</a:t>
            </a:r>
          </a:p>
          <a:p>
            <a:pPr marL="514350" indent="-514350">
              <a:buFont typeface="+mj-lt"/>
              <a:buAutoNum type="arabicPeriod" startAt="2"/>
            </a:pPr>
            <a:r>
              <a:rPr lang="en-GB" dirty="0"/>
              <a:t>A</a:t>
            </a:r>
          </a:p>
          <a:p>
            <a:pPr marL="514350" indent="-514350">
              <a:buFont typeface="+mj-lt"/>
              <a:buAutoNum type="arabicPeriod" startAt="2"/>
            </a:pPr>
            <a:r>
              <a:rPr lang="en-GB" dirty="0"/>
              <a:t>B</a:t>
            </a:r>
          </a:p>
          <a:p>
            <a:pPr marL="514350" indent="-514350">
              <a:buFont typeface="+mj-lt"/>
              <a:buAutoNum type="arabicPeriod" startAt="2"/>
            </a:pPr>
            <a:r>
              <a:rPr lang="en-GB" dirty="0"/>
              <a:t>C</a:t>
            </a:r>
          </a:p>
          <a:p>
            <a:pPr marL="514350" indent="-514350">
              <a:buFont typeface="+mj-lt"/>
              <a:buAutoNum type="arabicPeriod" startAt="2"/>
            </a:pPr>
            <a:r>
              <a:rPr lang="en-GB" dirty="0"/>
              <a:t>A</a:t>
            </a:r>
          </a:p>
          <a:p>
            <a:pPr marL="514350" indent="-514350">
              <a:buFont typeface="+mj-lt"/>
              <a:buAutoNum type="arabicPeriod" startAt="2"/>
            </a:pPr>
            <a:r>
              <a:rPr lang="en-GB" dirty="0"/>
              <a:t>A</a:t>
            </a:r>
          </a:p>
          <a:p>
            <a:pPr marL="514350" indent="-514350">
              <a:buFont typeface="+mj-lt"/>
              <a:buAutoNum type="arabicPeriod" startAt="2"/>
            </a:pPr>
            <a:endParaRPr lang="en-GB" dirty="0"/>
          </a:p>
          <a:p>
            <a:pPr marL="514350" indent="-514350">
              <a:buFont typeface="+mj-lt"/>
              <a:buAutoNum type="arabicPeriod" startAt="2"/>
            </a:pPr>
            <a:endParaRPr lang="en-GB" dirty="0"/>
          </a:p>
          <a:p>
            <a:pPr marL="514350" indent="-514350">
              <a:buFont typeface="+mj-lt"/>
              <a:buAutoNum type="arabicPeriod" startAt="2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302078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8DB0A9-EFE9-493E-825C-FAB9269EFB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/>
              <a:t>Simplify the following Boolean expression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6" name="Content Placeholder 25">
                <a:extLst>
                  <a:ext uri="{FF2B5EF4-FFF2-40B4-BE49-F238E27FC236}">
                    <a16:creationId xmlns:a16="http://schemas.microsoft.com/office/drawing/2014/main" id="{034298A3-4EC1-4322-8EB9-9695A408EA94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4073105" y="2314455"/>
                <a:ext cx="2262997" cy="1288961"/>
              </a:xfrm>
            </p:spPr>
            <p:txBody>
              <a:bodyPr vert="horz" lIns="91440" tIns="45720" rIns="91440" bIns="45720" rtlCol="0" anchor="t">
                <a:normAutofit/>
              </a:bodyPr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en-GB" i="1" smtClean="0">
                              <a:latin typeface="Cambria Math" panose="02040503050406030204" pitchFamily="18" charset="0"/>
                              <a:cs typeface="Calibri" panose="020F0502020204030204"/>
                            </a:rPr>
                          </m:ctrlPr>
                        </m:acc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  <a:cs typeface="Calibri" panose="020F0502020204030204"/>
                            </a:rPr>
                            <m:t>𝐴</m:t>
                          </m:r>
                        </m:e>
                      </m:acc>
                      <m:r>
                        <a:rPr lang="en-GB" b="0" i="1" smtClean="0">
                          <a:latin typeface="Cambria Math" panose="02040503050406030204" pitchFamily="18" charset="0"/>
                          <a:cs typeface="Calibri" panose="020F0502020204030204"/>
                        </a:rPr>
                        <m:t>+1</m:t>
                      </m:r>
                    </m:oMath>
                  </m:oMathPara>
                </a14:m>
                <a:endParaRPr lang="en-GB">
                  <a:cs typeface="Calibri" panose="020F0502020204030204"/>
                </a:endParaRPr>
              </a:p>
            </p:txBody>
          </p:sp>
        </mc:Choice>
        <mc:Fallback xmlns="">
          <p:sp>
            <p:nvSpPr>
              <p:cNvPr id="26" name="Content Placeholder 25">
                <a:extLst>
                  <a:ext uri="{FF2B5EF4-FFF2-40B4-BE49-F238E27FC236}">
                    <a16:creationId xmlns:a16="http://schemas.microsoft.com/office/drawing/2014/main" id="{034298A3-4EC1-4322-8EB9-9695A408EA9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073105" y="2314455"/>
                <a:ext cx="2262997" cy="1288961"/>
              </a:xfr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3B069E90-A34B-49C8-B407-E7259ECD4383}"/>
              </a:ext>
            </a:extLst>
          </p:cNvPr>
          <p:cNvGraphicFramePr>
            <a:graphicFrameLocks/>
          </p:cNvGraphicFramePr>
          <p:nvPr/>
        </p:nvGraphicFramePr>
        <p:xfrm>
          <a:off x="591081" y="3249968"/>
          <a:ext cx="10624026" cy="16052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2353552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8DB0A9-EFE9-493E-825C-FAB9269EFB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/>
              <a:t>Simplify the following Boolean expression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6" name="Content Placeholder 25">
                <a:extLst>
                  <a:ext uri="{FF2B5EF4-FFF2-40B4-BE49-F238E27FC236}">
                    <a16:creationId xmlns:a16="http://schemas.microsoft.com/office/drawing/2014/main" id="{034298A3-4EC1-4322-8EB9-9695A408EA94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4073105" y="2314455"/>
                <a:ext cx="2262997" cy="1288961"/>
              </a:xfrm>
            </p:spPr>
            <p:txBody>
              <a:bodyPr vert="horz" lIns="91440" tIns="45720" rIns="91440" bIns="45720" rtlCol="0" anchor="t">
                <a:normAutofit/>
              </a:bodyPr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en-GB" i="1" smtClean="0">
                              <a:latin typeface="Cambria Math" panose="02040503050406030204" pitchFamily="18" charset="0"/>
                              <a:cs typeface="Calibri" panose="020F0502020204030204"/>
                            </a:rPr>
                          </m:ctrlPr>
                        </m:acc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  <a:cs typeface="Calibri" panose="020F0502020204030204"/>
                            </a:rPr>
                            <m:t>𝐵</m:t>
                          </m:r>
                        </m:e>
                      </m:acc>
                      <m:r>
                        <a:rPr lang="en-GB" b="0" i="1" smtClean="0">
                          <a:latin typeface="Cambria Math" panose="02040503050406030204" pitchFamily="18" charset="0"/>
                          <a:cs typeface="Calibri" panose="020F0502020204030204"/>
                        </a:rPr>
                        <m:t>+</m:t>
                      </m:r>
                      <m:r>
                        <a:rPr lang="en-GB" b="0" i="1" smtClean="0">
                          <a:latin typeface="Cambria Math" panose="02040503050406030204" pitchFamily="18" charset="0"/>
                          <a:cs typeface="Calibri" panose="020F0502020204030204"/>
                        </a:rPr>
                        <m:t>𝐵</m:t>
                      </m:r>
                    </m:oMath>
                  </m:oMathPara>
                </a14:m>
                <a:endParaRPr lang="en-GB">
                  <a:cs typeface="Calibri" panose="020F0502020204030204"/>
                </a:endParaRPr>
              </a:p>
            </p:txBody>
          </p:sp>
        </mc:Choice>
        <mc:Fallback xmlns="">
          <p:sp>
            <p:nvSpPr>
              <p:cNvPr id="26" name="Content Placeholder 25">
                <a:extLst>
                  <a:ext uri="{FF2B5EF4-FFF2-40B4-BE49-F238E27FC236}">
                    <a16:creationId xmlns:a16="http://schemas.microsoft.com/office/drawing/2014/main" id="{034298A3-4EC1-4322-8EB9-9695A408EA9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073105" y="2314455"/>
                <a:ext cx="2262997" cy="1288961"/>
              </a:xfr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3B069E90-A34B-49C8-B407-E7259ECD4383}"/>
              </a:ext>
            </a:extLst>
          </p:cNvPr>
          <p:cNvGraphicFramePr>
            <a:graphicFrameLocks/>
          </p:cNvGraphicFramePr>
          <p:nvPr/>
        </p:nvGraphicFramePr>
        <p:xfrm>
          <a:off x="591081" y="3249968"/>
          <a:ext cx="10624026" cy="16052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075364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8DB0A9-EFE9-493E-825C-FAB9269EFB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Simplify the following Boolean expression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3B069E90-A34B-49C8-B407-E7259ECD438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69567725"/>
              </p:ext>
            </p:extLst>
          </p:nvPr>
        </p:nvGraphicFramePr>
        <p:xfrm>
          <a:off x="554968" y="3890332"/>
          <a:ext cx="10624026" cy="16052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5" name="Content Placeholder 25">
                <a:extLst>
                  <a:ext uri="{FF2B5EF4-FFF2-40B4-BE49-F238E27FC236}">
                    <a16:creationId xmlns:a16="http://schemas.microsoft.com/office/drawing/2014/main" id="{98007BC7-8C66-4416-BF23-4130FF354E0E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4476965" y="1961007"/>
                <a:ext cx="2262997" cy="1288961"/>
              </a:xfrm>
              <a:prstGeom prst="rect">
                <a:avLst/>
              </a:prstGeom>
            </p:spPr>
            <p:txBody>
              <a:bodyPr vert="horz" lIns="91440" tIns="45720" rIns="91440" bIns="45720" rtlCol="0" anchor="t">
                <a:norm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Font typeface="Arial" panose="020B0604020202020204" pitchFamily="34" charset="0"/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latin typeface="Cambria Math" panose="02040503050406030204" pitchFamily="18" charset="0"/>
                          <a:cs typeface="Calibri" panose="020F0502020204030204"/>
                        </a:rPr>
                        <m:t>𝐴</m:t>
                      </m:r>
                      <m:r>
                        <a:rPr lang="en-GB" b="0" i="1" smtClean="0">
                          <a:latin typeface="Cambria Math" panose="02040503050406030204" pitchFamily="18" charset="0"/>
                          <a:cs typeface="Calibri" panose="020F0502020204030204"/>
                        </a:rPr>
                        <m:t>+</m:t>
                      </m:r>
                      <m:r>
                        <a:rPr lang="en-GB" b="0" i="1" smtClean="0">
                          <a:latin typeface="Cambria Math" panose="02040503050406030204" pitchFamily="18" charset="0"/>
                          <a:cs typeface="Calibri" panose="020F0502020204030204"/>
                        </a:rPr>
                        <m:t>𝐴</m:t>
                      </m:r>
                      <m:r>
                        <a:rPr lang="en-GB" b="0" i="1" smtClean="0">
                          <a:latin typeface="Cambria Math" panose="02040503050406030204" pitchFamily="18" charset="0"/>
                          <a:cs typeface="Calibri" panose="020F0502020204030204"/>
                        </a:rPr>
                        <m:t>.</m:t>
                      </m:r>
                      <m:r>
                        <a:rPr lang="en-GB" i="1" smtClean="0">
                          <a:latin typeface="Cambria Math" panose="02040503050406030204" pitchFamily="18" charset="0"/>
                          <a:cs typeface="Calibri" panose="020F0502020204030204"/>
                        </a:rPr>
                        <m:t>𝐵</m:t>
                      </m:r>
                    </m:oMath>
                  </m:oMathPara>
                </a14:m>
                <a:endParaRPr lang="en-GB">
                  <a:cs typeface="Calibri" panose="020F0502020204030204"/>
                </a:endParaRPr>
              </a:p>
            </p:txBody>
          </p:sp>
        </mc:Choice>
        <mc:Fallback xmlns="">
          <p:sp>
            <p:nvSpPr>
              <p:cNvPr id="5" name="Content Placeholder 25">
                <a:extLst>
                  <a:ext uri="{FF2B5EF4-FFF2-40B4-BE49-F238E27FC236}">
                    <a16:creationId xmlns:a16="http://schemas.microsoft.com/office/drawing/2014/main" id="{98007BC7-8C66-4416-BF23-4130FF354E0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76965" y="1961007"/>
                <a:ext cx="2262997" cy="1288961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777618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8DB0A9-EFE9-493E-825C-FAB9269EFB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Simplify the following Boolean expression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3B069E90-A34B-49C8-B407-E7259ECD438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16246800"/>
              </p:ext>
            </p:extLst>
          </p:nvPr>
        </p:nvGraphicFramePr>
        <p:xfrm>
          <a:off x="591081" y="3249968"/>
          <a:ext cx="10624026" cy="16052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5" name="Content Placeholder 25">
                <a:extLst>
                  <a:ext uri="{FF2B5EF4-FFF2-40B4-BE49-F238E27FC236}">
                    <a16:creationId xmlns:a16="http://schemas.microsoft.com/office/drawing/2014/main" id="{090FB258-A4A9-49C4-ADB7-C199257B420B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4476965" y="1961007"/>
                <a:ext cx="2262997" cy="1288961"/>
              </a:xfrm>
              <a:prstGeom prst="rect">
                <a:avLst/>
              </a:prstGeom>
            </p:spPr>
            <p:txBody>
              <a:bodyPr vert="horz" lIns="91440" tIns="45720" rIns="91440" bIns="45720" rtlCol="0" anchor="t">
                <a:norm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Font typeface="Arial" panose="020B0604020202020204" pitchFamily="34" charset="0"/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latin typeface="Cambria Math" panose="02040503050406030204" pitchFamily="18" charset="0"/>
                          <a:cs typeface="Calibri" panose="020F0502020204030204"/>
                        </a:rPr>
                        <m:t>𝐴</m:t>
                      </m:r>
                      <m:r>
                        <a:rPr lang="en-GB" b="0" i="1" smtClean="0">
                          <a:latin typeface="Cambria Math" panose="02040503050406030204" pitchFamily="18" charset="0"/>
                          <a:cs typeface="Calibri" panose="020F0502020204030204"/>
                        </a:rPr>
                        <m:t>.(</m:t>
                      </m:r>
                      <m:r>
                        <a:rPr lang="en-GB" b="0" i="1" smtClean="0">
                          <a:latin typeface="Cambria Math" panose="02040503050406030204" pitchFamily="18" charset="0"/>
                          <a:cs typeface="Calibri" panose="020F0502020204030204"/>
                        </a:rPr>
                        <m:t>𝐴</m:t>
                      </m:r>
                      <m:r>
                        <a:rPr lang="en-GB" b="0" i="1" smtClean="0">
                          <a:latin typeface="Cambria Math" panose="02040503050406030204" pitchFamily="18" charset="0"/>
                          <a:cs typeface="Calibri" panose="020F0502020204030204"/>
                        </a:rPr>
                        <m:t>+</m:t>
                      </m:r>
                      <m:r>
                        <a:rPr lang="en-GB" i="1" smtClean="0">
                          <a:latin typeface="Cambria Math" panose="02040503050406030204" pitchFamily="18" charset="0"/>
                          <a:cs typeface="Calibri" panose="020F0502020204030204"/>
                        </a:rPr>
                        <m:t>𝐵</m:t>
                      </m:r>
                      <m:r>
                        <a:rPr lang="en-GB" b="0" i="1" smtClean="0">
                          <a:latin typeface="Cambria Math" panose="02040503050406030204" pitchFamily="18" charset="0"/>
                          <a:cs typeface="Calibri" panose="020F0502020204030204"/>
                        </a:rPr>
                        <m:t>)</m:t>
                      </m:r>
                    </m:oMath>
                  </m:oMathPara>
                </a14:m>
                <a:endParaRPr lang="en-GB">
                  <a:cs typeface="Calibri" panose="020F0502020204030204"/>
                </a:endParaRPr>
              </a:p>
            </p:txBody>
          </p:sp>
        </mc:Choice>
        <mc:Fallback xmlns="">
          <p:sp>
            <p:nvSpPr>
              <p:cNvPr id="5" name="Content Placeholder 25">
                <a:extLst>
                  <a:ext uri="{FF2B5EF4-FFF2-40B4-BE49-F238E27FC236}">
                    <a16:creationId xmlns:a16="http://schemas.microsoft.com/office/drawing/2014/main" id="{090FB258-A4A9-49C4-ADB7-C199257B420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76965" y="1961007"/>
                <a:ext cx="2262997" cy="1288961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5909827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8DB0A9-EFE9-493E-825C-FAB9269EFB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Simplify the following Boolean expression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3B069E90-A34B-49C8-B407-E7259ECD438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87003530"/>
              </p:ext>
            </p:extLst>
          </p:nvPr>
        </p:nvGraphicFramePr>
        <p:xfrm>
          <a:off x="564576" y="3603416"/>
          <a:ext cx="10624026" cy="16052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5" name="Content Placeholder 25">
                <a:extLst>
                  <a:ext uri="{FF2B5EF4-FFF2-40B4-BE49-F238E27FC236}">
                    <a16:creationId xmlns:a16="http://schemas.microsoft.com/office/drawing/2014/main" id="{0AC4205A-73C3-4C6F-8AFF-15E89F24BC0F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4476965" y="1961007"/>
                <a:ext cx="2262997" cy="1288961"/>
              </a:xfrm>
              <a:prstGeom prst="rect">
                <a:avLst/>
              </a:prstGeom>
            </p:spPr>
            <p:txBody>
              <a:bodyPr vert="horz" lIns="91440" tIns="45720" rIns="91440" bIns="45720" rtlCol="0" anchor="t">
                <a:norm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Font typeface="Arial" panose="020B0604020202020204" pitchFamily="34" charset="0"/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latin typeface="Cambria Math" panose="02040503050406030204" pitchFamily="18" charset="0"/>
                          <a:cs typeface="Calibri" panose="020F0502020204030204"/>
                        </a:rPr>
                        <m:t>𝐴</m:t>
                      </m:r>
                      <m:r>
                        <a:rPr lang="en-GB" b="0" i="1" smtClean="0">
                          <a:latin typeface="Cambria Math" panose="02040503050406030204" pitchFamily="18" charset="0"/>
                          <a:cs typeface="Calibri" panose="020F0502020204030204"/>
                        </a:rPr>
                        <m:t>.</m:t>
                      </m:r>
                      <m:r>
                        <a:rPr lang="en-GB" b="0" i="1" smtClean="0">
                          <a:latin typeface="Cambria Math" panose="02040503050406030204" pitchFamily="18" charset="0"/>
                          <a:cs typeface="Calibri" panose="020F0502020204030204"/>
                        </a:rPr>
                        <m:t>𝐵</m:t>
                      </m:r>
                      <m:r>
                        <a:rPr lang="en-GB" b="0" i="1" smtClean="0">
                          <a:latin typeface="Cambria Math" panose="02040503050406030204" pitchFamily="18" charset="0"/>
                          <a:cs typeface="Calibri" panose="020F0502020204030204"/>
                        </a:rPr>
                        <m:t>+</m:t>
                      </m:r>
                      <m:r>
                        <a:rPr lang="en-GB" b="0" i="1" smtClean="0">
                          <a:latin typeface="Cambria Math" panose="02040503050406030204" pitchFamily="18" charset="0"/>
                          <a:cs typeface="Calibri" panose="020F0502020204030204"/>
                        </a:rPr>
                        <m:t>𝐴</m:t>
                      </m:r>
                      <m:r>
                        <a:rPr lang="en-GB" b="0" i="1" smtClean="0">
                          <a:latin typeface="Cambria Math" panose="02040503050406030204" pitchFamily="18" charset="0"/>
                          <a:cs typeface="Calibri" panose="020F0502020204030204"/>
                        </a:rPr>
                        <m:t>.</m:t>
                      </m:r>
                      <m:r>
                        <a:rPr lang="en-GB" i="1" smtClean="0">
                          <a:latin typeface="Cambria Math" panose="02040503050406030204" pitchFamily="18" charset="0"/>
                          <a:cs typeface="Calibri" panose="020F0502020204030204"/>
                        </a:rPr>
                        <m:t>𝐵</m:t>
                      </m:r>
                    </m:oMath>
                  </m:oMathPara>
                </a14:m>
                <a:endParaRPr lang="en-GB">
                  <a:cs typeface="Calibri" panose="020F0502020204030204"/>
                </a:endParaRPr>
              </a:p>
            </p:txBody>
          </p:sp>
        </mc:Choice>
        <mc:Fallback xmlns="">
          <p:sp>
            <p:nvSpPr>
              <p:cNvPr id="5" name="Content Placeholder 25">
                <a:extLst>
                  <a:ext uri="{FF2B5EF4-FFF2-40B4-BE49-F238E27FC236}">
                    <a16:creationId xmlns:a16="http://schemas.microsoft.com/office/drawing/2014/main" id="{0AC4205A-73C3-4C6F-8AFF-15E89F24BC0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76965" y="1961007"/>
                <a:ext cx="2262997" cy="1288961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3972527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8DB0A9-EFE9-493E-825C-FAB9269EFB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Simplify the following Boolean expression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3B069E90-A34B-49C8-B407-E7259ECD438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5437875"/>
              </p:ext>
            </p:extLst>
          </p:nvPr>
        </p:nvGraphicFramePr>
        <p:xfrm>
          <a:off x="498314" y="3603416"/>
          <a:ext cx="10624026" cy="16052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E52C7887-5021-4F42-AD82-024709393F1C}"/>
                  </a:ext>
                </a:extLst>
              </p:cNvPr>
              <p:cNvSpPr txBox="1"/>
              <p:nvPr/>
            </p:nvSpPr>
            <p:spPr>
              <a:xfrm>
                <a:off x="4061460" y="2061021"/>
                <a:ext cx="2245487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GB" sz="2400" i="1" smtClean="0">
                          <a:latin typeface="Cambria Math" panose="02040503050406030204" pitchFamily="18" charset="0"/>
                        </a:rPr>
                        <m:t>𝐴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𝐵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).(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𝐴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+</m:t>
                      </m:r>
                      <m:acc>
                        <m:accPr>
                          <m:chr m:val="̅"/>
                          <m:ctrlPr>
                            <a:rPr lang="en-GB" sz="240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</m:acc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GB" sz="2400" dirty="0"/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E52C7887-5021-4F42-AD82-024709393F1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61460" y="2061021"/>
                <a:ext cx="2245487" cy="369332"/>
              </a:xfrm>
              <a:prstGeom prst="rect">
                <a:avLst/>
              </a:prstGeom>
              <a:blipFill>
                <a:blip r:embed="rId7"/>
                <a:stretch>
                  <a:fillRect l="-4336" t="-3279" r="-10840" b="-3442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27559125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8DB0A9-EFE9-493E-825C-FAB9269EFB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/>
              <a:t>Simplify the following Boolean expression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3B069E90-A34B-49C8-B407-E7259ECD4383}"/>
              </a:ext>
            </a:extLst>
          </p:cNvPr>
          <p:cNvGraphicFramePr>
            <a:graphicFrameLocks/>
          </p:cNvGraphicFramePr>
          <p:nvPr/>
        </p:nvGraphicFramePr>
        <p:xfrm>
          <a:off x="498314" y="3603416"/>
          <a:ext cx="10624026" cy="16052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E52C7887-5021-4F42-AD82-024709393F1C}"/>
                  </a:ext>
                </a:extLst>
              </p:cNvPr>
              <p:cNvSpPr txBox="1"/>
              <p:nvPr/>
            </p:nvSpPr>
            <p:spPr>
              <a:xfrm>
                <a:off x="4061460" y="2061021"/>
                <a:ext cx="2245487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GB" sz="2400" i="1" smtClean="0">
                          <a:latin typeface="Cambria Math" panose="02040503050406030204" pitchFamily="18" charset="0"/>
                        </a:rPr>
                        <m:t>𝐴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𝐵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).(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𝐴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𝐵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GB" sz="2400" dirty="0"/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E52C7887-5021-4F42-AD82-024709393F1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61460" y="2061021"/>
                <a:ext cx="2245487" cy="369332"/>
              </a:xfrm>
              <a:prstGeom prst="rect">
                <a:avLst/>
              </a:prstGeom>
              <a:blipFill>
                <a:blip r:embed="rId7"/>
                <a:stretch>
                  <a:fillRect l="-4336" r="-4336" b="-3442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00196001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8DB0A9-EFE9-493E-825C-FAB9269EFB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Simplify the following Boolean expression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6" name="Content Placeholder 25">
                <a:extLst>
                  <a:ext uri="{FF2B5EF4-FFF2-40B4-BE49-F238E27FC236}">
                    <a16:creationId xmlns:a16="http://schemas.microsoft.com/office/drawing/2014/main" id="{034298A3-4EC1-4322-8EB9-9695A408EA94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4073105" y="2314455"/>
                <a:ext cx="3335880" cy="1288961"/>
              </a:xfrm>
            </p:spPr>
            <p:txBody>
              <a:bodyPr vert="horz" lIns="91440" tIns="45720" rIns="91440" bIns="45720" rtlCol="0" anchor="t">
                <a:normAutofit/>
              </a:bodyPr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GB" sz="2800" i="1" smtClean="0">
                          <a:latin typeface="Cambria Math" panose="02040503050406030204" pitchFamily="18" charset="0"/>
                        </a:rPr>
                        <m:t>𝐴</m:t>
                      </m:r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𝐵</m:t>
                      </m:r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).(</m:t>
                      </m:r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𝐴</m:t>
                      </m:r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𝐶</m:t>
                      </m:r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GB" sz="2800" dirty="0"/>
              </a:p>
              <a:p>
                <a:pPr marL="0" indent="0">
                  <a:buNone/>
                </a:pPr>
                <a:endParaRPr lang="en-GB" dirty="0">
                  <a:cs typeface="Calibri" panose="020F0502020204030204"/>
                </a:endParaRPr>
              </a:p>
            </p:txBody>
          </p:sp>
        </mc:Choice>
        <mc:Fallback xmlns="">
          <p:sp>
            <p:nvSpPr>
              <p:cNvPr id="26" name="Content Placeholder 25">
                <a:extLst>
                  <a:ext uri="{FF2B5EF4-FFF2-40B4-BE49-F238E27FC236}">
                    <a16:creationId xmlns:a16="http://schemas.microsoft.com/office/drawing/2014/main" id="{034298A3-4EC1-4322-8EB9-9695A408EA9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073105" y="2314455"/>
                <a:ext cx="3335880" cy="1288961"/>
              </a:xfr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3B069E90-A34B-49C8-B407-E7259ECD438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52510972"/>
              </p:ext>
            </p:extLst>
          </p:nvPr>
        </p:nvGraphicFramePr>
        <p:xfrm>
          <a:off x="630836" y="4084856"/>
          <a:ext cx="10624026" cy="16052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180449027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2334</TotalTime>
  <Words>323</Words>
  <Application>Microsoft Office PowerPoint</Application>
  <PresentationFormat>Widescreen</PresentationFormat>
  <Paragraphs>79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20" baseType="lpstr">
      <vt:lpstr>Arial</vt:lpstr>
      <vt:lpstr>Calibri</vt:lpstr>
      <vt:lpstr>Calibri Light</vt:lpstr>
      <vt:lpstr>Cambria Math</vt:lpstr>
      <vt:lpstr>gg sans</vt:lpstr>
      <vt:lpstr>Times New Roman</vt:lpstr>
      <vt:lpstr>1_Office Theme</vt:lpstr>
      <vt:lpstr>Boolean Algebra</vt:lpstr>
      <vt:lpstr>Simplify the following Boolean expression</vt:lpstr>
      <vt:lpstr>Simplify the following Boolean expression</vt:lpstr>
      <vt:lpstr>Simplify the following Boolean expression</vt:lpstr>
      <vt:lpstr>Simplify the following Boolean expression</vt:lpstr>
      <vt:lpstr>Simplify the following Boolean expression</vt:lpstr>
      <vt:lpstr>Simplify the following Boolean expression</vt:lpstr>
      <vt:lpstr>Simplify the following Boolean expression</vt:lpstr>
      <vt:lpstr>Simplify the following Boolean expression</vt:lpstr>
      <vt:lpstr>Simplify the following Boolean expression</vt:lpstr>
      <vt:lpstr>Simplify the following Boolean expression</vt:lpstr>
      <vt:lpstr>Simplify the following Boolean expression</vt:lpstr>
      <vt:lpstr>Answers by slide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What is returned when the following from the functional programming command head[1,2,3,4,5]</dc:title>
  <dc:creator>William Grey</dc:creator>
  <cp:lastModifiedBy>Chezka Mae Madrona</cp:lastModifiedBy>
  <cp:revision>66</cp:revision>
  <dcterms:created xsi:type="dcterms:W3CDTF">2019-03-29T09:08:03Z</dcterms:created>
  <dcterms:modified xsi:type="dcterms:W3CDTF">2025-03-26T08:22:14Z</dcterms:modified>
</cp:coreProperties>
</file>