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2" r:id="rId5"/>
    <p:sldId id="345" r:id="rId6"/>
    <p:sldId id="376" r:id="rId7"/>
    <p:sldId id="363" r:id="rId8"/>
    <p:sldId id="372" r:id="rId9"/>
    <p:sldId id="334" r:id="rId10"/>
    <p:sldId id="373" r:id="rId11"/>
    <p:sldId id="353" r:id="rId12"/>
    <p:sldId id="364" r:id="rId13"/>
    <p:sldId id="366" r:id="rId14"/>
    <p:sldId id="365" r:id="rId15"/>
    <p:sldId id="367" r:id="rId16"/>
    <p:sldId id="368" r:id="rId17"/>
    <p:sldId id="369" r:id="rId18"/>
    <p:sldId id="370" r:id="rId19"/>
    <p:sldId id="336" r:id="rId20"/>
    <p:sldId id="378" r:id="rId21"/>
    <p:sldId id="379" r:id="rId22"/>
    <p:sldId id="374" r:id="rId23"/>
    <p:sldId id="3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848FA4-3826-4AA5-ABC1-86A54BF66DBD}" v="1" dt="2022-07-30T21:53:58.9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2331F614-48F0-4CD6-B482-308EA87315CE}"/>
    <pc:docChg chg="custSel addSld delSld modSld">
      <pc:chgData name="William Grey" userId="37b73424-c081-4fc2-b1af-363f4f3fd4f3" providerId="ADAL" clId="{2331F614-48F0-4CD6-B482-308EA87315CE}" dt="2021-09-28T08:28:49.817" v="177"/>
      <pc:docMkLst>
        <pc:docMk/>
      </pc:docMkLst>
      <pc:sldChg chg="delSp mod">
        <pc:chgData name="William Grey" userId="37b73424-c081-4fc2-b1af-363f4f3fd4f3" providerId="ADAL" clId="{2331F614-48F0-4CD6-B482-308EA87315CE}" dt="2021-09-23T12:24:15.568" v="152" actId="478"/>
        <pc:sldMkLst>
          <pc:docMk/>
          <pc:sldMk cId="1712409232" sldId="353"/>
        </pc:sldMkLst>
        <pc:inkChg chg="del">
          <ac:chgData name="William Grey" userId="37b73424-c081-4fc2-b1af-363f4f3fd4f3" providerId="ADAL" clId="{2331F614-48F0-4CD6-B482-308EA87315CE}" dt="2021-09-23T12:24:15.568" v="152" actId="478"/>
          <ac:inkMkLst>
            <pc:docMk/>
            <pc:sldMk cId="1712409232" sldId="353"/>
            <ac:inkMk id="3" creationId="{582B79ED-7B16-D941-A5B2-5CD60580D303}"/>
          </ac:inkMkLst>
        </pc:inkChg>
      </pc:sldChg>
      <pc:sldChg chg="addSp modSp add mod">
        <pc:chgData name="William Grey" userId="37b73424-c081-4fc2-b1af-363f4f3fd4f3" providerId="ADAL" clId="{2331F614-48F0-4CD6-B482-308EA87315CE}" dt="2021-09-23T12:54:43.990" v="158" actId="20577"/>
        <pc:sldMkLst>
          <pc:docMk/>
          <pc:sldMk cId="45253865" sldId="374"/>
        </pc:sldMkLst>
        <pc:spChg chg="mod">
          <ac:chgData name="William Grey" userId="37b73424-c081-4fc2-b1af-363f4f3fd4f3" providerId="ADAL" clId="{2331F614-48F0-4CD6-B482-308EA87315CE}" dt="2021-09-23T09:21:46.289" v="10" actId="20577"/>
          <ac:spMkLst>
            <pc:docMk/>
            <pc:sldMk cId="45253865" sldId="374"/>
            <ac:spMk id="2" creationId="{DC6D91C3-8759-4A37-A7E8-A4CC7E1E1627}"/>
          </ac:spMkLst>
        </pc:spChg>
        <pc:spChg chg="mod">
          <ac:chgData name="William Grey" userId="37b73424-c081-4fc2-b1af-363f4f3fd4f3" providerId="ADAL" clId="{2331F614-48F0-4CD6-B482-308EA87315CE}" dt="2021-09-23T12:54:43.990" v="158" actId="20577"/>
          <ac:spMkLst>
            <pc:docMk/>
            <pc:sldMk cId="45253865" sldId="374"/>
            <ac:spMk id="3" creationId="{CC953490-6D22-4656-9AFA-9486AAA93C53}"/>
          </ac:spMkLst>
        </pc:spChg>
        <pc:graphicFrameChg chg="add mod">
          <ac:chgData name="William Grey" userId="37b73424-c081-4fc2-b1af-363f4f3fd4f3" providerId="ADAL" clId="{2331F614-48F0-4CD6-B482-308EA87315CE}" dt="2021-09-23T12:53:24.022" v="154" actId="1076"/>
          <ac:graphicFrameMkLst>
            <pc:docMk/>
            <pc:sldMk cId="45253865" sldId="374"/>
            <ac:graphicFrameMk id="5" creationId="{A17629CE-6BF0-49C9-87D6-DD84A7E82EB6}"/>
          </ac:graphicFrameMkLst>
        </pc:graphicFrameChg>
      </pc:sldChg>
      <pc:sldChg chg="delSp modSp add mod">
        <pc:chgData name="William Grey" userId="37b73424-c081-4fc2-b1af-363f4f3fd4f3" providerId="ADAL" clId="{2331F614-48F0-4CD6-B482-308EA87315CE}" dt="2021-09-23T09:24:13.288" v="139" actId="20577"/>
        <pc:sldMkLst>
          <pc:docMk/>
          <pc:sldMk cId="1089982281" sldId="375"/>
        </pc:sldMkLst>
        <pc:spChg chg="mod">
          <ac:chgData name="William Grey" userId="37b73424-c081-4fc2-b1af-363f4f3fd4f3" providerId="ADAL" clId="{2331F614-48F0-4CD6-B482-308EA87315CE}" dt="2021-09-23T09:22:49.089" v="75" actId="20577"/>
          <ac:spMkLst>
            <pc:docMk/>
            <pc:sldMk cId="1089982281" sldId="375"/>
            <ac:spMk id="2" creationId="{DC6D91C3-8759-4A37-A7E8-A4CC7E1E1627}"/>
          </ac:spMkLst>
        </pc:spChg>
        <pc:spChg chg="del">
          <ac:chgData name="William Grey" userId="37b73424-c081-4fc2-b1af-363f4f3fd4f3" providerId="ADAL" clId="{2331F614-48F0-4CD6-B482-308EA87315CE}" dt="2021-09-23T09:23:14.432" v="77" actId="478"/>
          <ac:spMkLst>
            <pc:docMk/>
            <pc:sldMk cId="1089982281" sldId="375"/>
            <ac:spMk id="19" creationId="{1E4B954E-95D4-439E-A38A-3C9687EDF385}"/>
          </ac:spMkLst>
        </pc:spChg>
        <pc:graphicFrameChg chg="mod modGraphic">
          <ac:chgData name="William Grey" userId="37b73424-c081-4fc2-b1af-363f4f3fd4f3" providerId="ADAL" clId="{2331F614-48F0-4CD6-B482-308EA87315CE}" dt="2021-09-23T09:24:13.288" v="139" actId="20577"/>
          <ac:graphicFrameMkLst>
            <pc:docMk/>
            <pc:sldMk cId="1089982281" sldId="375"/>
            <ac:graphicFrameMk id="5" creationId="{A29BA4EC-158B-4CB0-AADC-EFD5537741F6}"/>
          </ac:graphicFrameMkLst>
        </pc:graphicFrameChg>
      </pc:sldChg>
      <pc:sldChg chg="delSp modSp add mod">
        <pc:chgData name="William Grey" userId="37b73424-c081-4fc2-b1af-363f4f3fd4f3" providerId="ADAL" clId="{2331F614-48F0-4CD6-B482-308EA87315CE}" dt="2021-09-23T12:19:00.624" v="151" actId="20577"/>
        <pc:sldMkLst>
          <pc:docMk/>
          <pc:sldMk cId="2631720145" sldId="376"/>
        </pc:sldMkLst>
        <pc:graphicFrameChg chg="modGraphic">
          <ac:chgData name="William Grey" userId="37b73424-c081-4fc2-b1af-363f4f3fd4f3" providerId="ADAL" clId="{2331F614-48F0-4CD6-B482-308EA87315CE}" dt="2021-09-23T12:19:00.624" v="151" actId="20577"/>
          <ac:graphicFrameMkLst>
            <pc:docMk/>
            <pc:sldMk cId="2631720145" sldId="376"/>
            <ac:graphicFrameMk id="5" creationId="{C46612B9-11F9-42A2-9AA5-1584A7F23D60}"/>
          </ac:graphicFrameMkLst>
        </pc:graphicFrameChg>
        <pc:inkChg chg="del">
          <ac:chgData name="William Grey" userId="37b73424-c081-4fc2-b1af-363f4f3fd4f3" providerId="ADAL" clId="{2331F614-48F0-4CD6-B482-308EA87315CE}" dt="2021-09-23T12:11:05.340" v="141" actId="478"/>
          <ac:inkMkLst>
            <pc:docMk/>
            <pc:sldMk cId="2631720145" sldId="376"/>
            <ac:inkMk id="6" creationId="{014F48BC-D329-8D45-AA77-3FBA93776006}"/>
          </ac:inkMkLst>
        </pc:inkChg>
      </pc:sldChg>
      <pc:sldChg chg="modSp new del mod">
        <pc:chgData name="William Grey" userId="37b73424-c081-4fc2-b1af-363f4f3fd4f3" providerId="ADAL" clId="{2331F614-48F0-4CD6-B482-308EA87315CE}" dt="2021-09-28T07:58:12.330" v="176" actId="47"/>
        <pc:sldMkLst>
          <pc:docMk/>
          <pc:sldMk cId="1599976816" sldId="377"/>
        </pc:sldMkLst>
        <pc:spChg chg="mod">
          <ac:chgData name="William Grey" userId="37b73424-c081-4fc2-b1af-363f4f3fd4f3" providerId="ADAL" clId="{2331F614-48F0-4CD6-B482-308EA87315CE}" dt="2021-09-28T07:56:39.555" v="161" actId="27636"/>
          <ac:spMkLst>
            <pc:docMk/>
            <pc:sldMk cId="1599976816" sldId="377"/>
            <ac:spMk id="2" creationId="{EBE9FC75-8402-41A2-A045-805D1B24E5FF}"/>
          </ac:spMkLst>
        </pc:spChg>
      </pc:sldChg>
      <pc:sldChg chg="modSp add mod">
        <pc:chgData name="William Grey" userId="37b73424-c081-4fc2-b1af-363f4f3fd4f3" providerId="ADAL" clId="{2331F614-48F0-4CD6-B482-308EA87315CE}" dt="2021-09-28T07:57:01.579" v="175" actId="20577"/>
        <pc:sldMkLst>
          <pc:docMk/>
          <pc:sldMk cId="1234636362" sldId="378"/>
        </pc:sldMkLst>
        <pc:spChg chg="mod">
          <ac:chgData name="William Grey" userId="37b73424-c081-4fc2-b1af-363f4f3fd4f3" providerId="ADAL" clId="{2331F614-48F0-4CD6-B482-308EA87315CE}" dt="2021-09-28T07:57:01.579" v="175" actId="20577"/>
          <ac:spMkLst>
            <pc:docMk/>
            <pc:sldMk cId="1234636362" sldId="378"/>
            <ac:spMk id="3" creationId="{CC953490-6D22-4656-9AFA-9486AAA93C53}"/>
          </ac:spMkLst>
        </pc:spChg>
      </pc:sldChg>
      <pc:sldChg chg="add">
        <pc:chgData name="William Grey" userId="37b73424-c081-4fc2-b1af-363f4f3fd4f3" providerId="ADAL" clId="{2331F614-48F0-4CD6-B482-308EA87315CE}" dt="2021-09-28T08:28:49.817" v="177"/>
        <pc:sldMkLst>
          <pc:docMk/>
          <pc:sldMk cId="814336303" sldId="379"/>
        </pc:sldMkLst>
      </pc:sldChg>
    </pc:docChg>
  </pc:docChgLst>
  <pc:docChgLst>
    <pc:chgData name="William Grey" userId="37b73424-c081-4fc2-b1af-363f4f3fd4f3" providerId="ADAL" clId="{856C08ED-3752-3644-8AF2-80543FF1369F}"/>
    <pc:docChg chg="custSel modSld">
      <pc:chgData name="William Grey" userId="37b73424-c081-4fc2-b1af-363f4f3fd4f3" providerId="ADAL" clId="{856C08ED-3752-3644-8AF2-80543FF1369F}" dt="2021-02-23T13:30:39.815" v="1" actId="7634"/>
      <pc:docMkLst>
        <pc:docMk/>
      </pc:docMkLst>
      <pc:sldChg chg="addSp">
        <pc:chgData name="William Grey" userId="37b73424-c081-4fc2-b1af-363f4f3fd4f3" providerId="ADAL" clId="{856C08ED-3752-3644-8AF2-80543FF1369F}" dt="2021-02-23T13:30:39.815" v="1" actId="7634"/>
        <pc:sldMkLst>
          <pc:docMk/>
          <pc:sldMk cId="290353126" sldId="334"/>
        </pc:sldMkLst>
        <pc:inkChg chg="add">
          <ac:chgData name="William Grey" userId="37b73424-c081-4fc2-b1af-363f4f3fd4f3" providerId="ADAL" clId="{856C08ED-3752-3644-8AF2-80543FF1369F}" dt="2021-02-23T13:30:39.815" v="1" actId="7634"/>
          <ac:inkMkLst>
            <pc:docMk/>
            <pc:sldMk cId="290353126" sldId="334"/>
            <ac:inkMk id="3" creationId="{FF3FA80E-C56D-1E49-91F0-BF5B9A13BBB7}"/>
          </ac:inkMkLst>
        </pc:inkChg>
      </pc:sldChg>
      <pc:sldChg chg="addSp">
        <pc:chgData name="William Grey" userId="37b73424-c081-4fc2-b1af-363f4f3fd4f3" providerId="ADAL" clId="{856C08ED-3752-3644-8AF2-80543FF1369F}" dt="2021-02-23T13:24:31.185" v="0" actId="7634"/>
        <pc:sldMkLst>
          <pc:docMk/>
          <pc:sldMk cId="3418217792" sldId="345"/>
        </pc:sldMkLst>
        <pc:inkChg chg="add">
          <ac:chgData name="William Grey" userId="37b73424-c081-4fc2-b1af-363f4f3fd4f3" providerId="ADAL" clId="{856C08ED-3752-3644-8AF2-80543FF1369F}" dt="2021-02-23T13:24:31.185" v="0" actId="7634"/>
          <ac:inkMkLst>
            <pc:docMk/>
            <pc:sldMk cId="3418217792" sldId="345"/>
            <ac:inkMk id="6" creationId="{014F48BC-D329-8D45-AA77-3FBA93776006}"/>
          </ac:inkMkLst>
        </pc:inkChg>
      </pc:sldChg>
      <pc:sldChg chg="addSp">
        <pc:chgData name="William Grey" userId="37b73424-c081-4fc2-b1af-363f4f3fd4f3" providerId="ADAL" clId="{856C08ED-3752-3644-8AF2-80543FF1369F}" dt="2021-02-23T13:30:39.815" v="1" actId="7634"/>
        <pc:sldMkLst>
          <pc:docMk/>
          <pc:sldMk cId="1712409232" sldId="353"/>
        </pc:sldMkLst>
        <pc:inkChg chg="add">
          <ac:chgData name="William Grey" userId="37b73424-c081-4fc2-b1af-363f4f3fd4f3" providerId="ADAL" clId="{856C08ED-3752-3644-8AF2-80543FF1369F}" dt="2021-02-23T13:30:39.815" v="1" actId="7634"/>
          <ac:inkMkLst>
            <pc:docMk/>
            <pc:sldMk cId="1712409232" sldId="353"/>
            <ac:inkMk id="3" creationId="{582B79ED-7B16-D941-A5B2-5CD60580D303}"/>
          </ac:inkMkLst>
        </pc:inkChg>
      </pc:sldChg>
    </pc:docChg>
  </pc:docChgLst>
  <pc:docChgLst>
    <pc:chgData name="William Grey" userId="37b73424-c081-4fc2-b1af-363f4f3fd4f3" providerId="ADAL" clId="{5E6671D6-A2B2-4117-86A1-05A52A4271EE}"/>
    <pc:docChg chg="modSld sldOrd">
      <pc:chgData name="William Grey" userId="37b73424-c081-4fc2-b1af-363f4f3fd4f3" providerId="ADAL" clId="{5E6671D6-A2B2-4117-86A1-05A52A4271EE}" dt="2022-01-06T14:24:52.931" v="5"/>
      <pc:docMkLst>
        <pc:docMk/>
      </pc:docMkLst>
      <pc:sldChg chg="ord">
        <pc:chgData name="William Grey" userId="37b73424-c081-4fc2-b1af-363f4f3fd4f3" providerId="ADAL" clId="{5E6671D6-A2B2-4117-86A1-05A52A4271EE}" dt="2022-01-06T14:24:52.931" v="5"/>
        <pc:sldMkLst>
          <pc:docMk/>
          <pc:sldMk cId="3454453912" sldId="336"/>
        </pc:sldMkLst>
      </pc:sldChg>
      <pc:sldChg chg="addSp modSp mod">
        <pc:chgData name="William Grey" userId="37b73424-c081-4fc2-b1af-363f4f3fd4f3" providerId="ADAL" clId="{5E6671D6-A2B2-4117-86A1-05A52A4271EE}" dt="2022-01-06T13:44:12.177" v="3" actId="14100"/>
        <pc:sldMkLst>
          <pc:docMk/>
          <pc:sldMk cId="1089982281" sldId="375"/>
        </pc:sldMkLst>
        <pc:spChg chg="add mod">
          <ac:chgData name="William Grey" userId="37b73424-c081-4fc2-b1af-363f4f3fd4f3" providerId="ADAL" clId="{5E6671D6-A2B2-4117-86A1-05A52A4271EE}" dt="2022-01-06T13:44:12.177" v="3" actId="14100"/>
          <ac:spMkLst>
            <pc:docMk/>
            <pc:sldMk cId="1089982281" sldId="375"/>
            <ac:spMk id="4" creationId="{5FF16EF5-0A9F-4AC0-8090-4F80B60BA5E0}"/>
          </ac:spMkLst>
        </pc:spChg>
      </pc:sldChg>
      <pc:sldChg chg="addSp modSp mod">
        <pc:chgData name="William Grey" userId="37b73424-c081-4fc2-b1af-363f4f3fd4f3" providerId="ADAL" clId="{5E6671D6-A2B2-4117-86A1-05A52A4271EE}" dt="2022-01-06T13:41:00.465" v="1" actId="1076"/>
        <pc:sldMkLst>
          <pc:docMk/>
          <pc:sldMk cId="814336303" sldId="379"/>
        </pc:sldMkLst>
        <pc:spChg chg="add mod">
          <ac:chgData name="William Grey" userId="37b73424-c081-4fc2-b1af-363f4f3fd4f3" providerId="ADAL" clId="{5E6671D6-A2B2-4117-86A1-05A52A4271EE}" dt="2022-01-06T13:41:00.465" v="1" actId="1076"/>
          <ac:spMkLst>
            <pc:docMk/>
            <pc:sldMk cId="814336303" sldId="379"/>
            <ac:spMk id="6" creationId="{A193E625-4782-4698-85D8-5CE8312CD8E0}"/>
          </ac:spMkLst>
        </pc:spChg>
      </pc:sldChg>
    </pc:docChg>
  </pc:docChgLst>
  <pc:docChgLst>
    <pc:chgData name="William Grey" userId="37b73424-c081-4fc2-b1af-363f4f3fd4f3" providerId="ADAL" clId="{C7108999-2547-4F40-B057-B33B89861F14}"/>
    <pc:docChg chg="undo custSel addSld delSld modSld sldOrd modMainMaster">
      <pc:chgData name="William Grey" userId="37b73424-c081-4fc2-b1af-363f4f3fd4f3" providerId="ADAL" clId="{C7108999-2547-4F40-B057-B33B89861F14}" dt="2021-01-07T20:00:12.126" v="2083" actId="14100"/>
      <pc:docMkLst>
        <pc:docMk/>
      </pc:docMkLst>
      <pc:sldChg chg="del">
        <pc:chgData name="William Grey" userId="37b73424-c081-4fc2-b1af-363f4f3fd4f3" providerId="ADAL" clId="{C7108999-2547-4F40-B057-B33B89861F14}" dt="2020-12-15T19:49:31.765" v="1228" actId="47"/>
        <pc:sldMkLst>
          <pc:docMk/>
          <pc:sldMk cId="2210832579" sldId="333"/>
        </pc:sldMkLst>
      </pc:sldChg>
      <pc:sldChg chg="modSp mod">
        <pc:chgData name="William Grey" userId="37b73424-c081-4fc2-b1af-363f4f3fd4f3" providerId="ADAL" clId="{C7108999-2547-4F40-B057-B33B89861F14}" dt="2020-12-15T20:58:27.148" v="1814" actId="27636"/>
        <pc:sldMkLst>
          <pc:docMk/>
          <pc:sldMk cId="290353126" sldId="334"/>
        </pc:sldMkLst>
        <pc:spChg chg="mod">
          <ac:chgData name="William Grey" userId="37b73424-c081-4fc2-b1af-363f4f3fd4f3" providerId="ADAL" clId="{C7108999-2547-4F40-B057-B33B89861F14}" dt="2020-12-15T20:58:27.148" v="1814" actId="27636"/>
          <ac:spMkLst>
            <pc:docMk/>
            <pc:sldMk cId="290353126" sldId="334"/>
            <ac:spMk id="2" creationId="{883F2313-7E03-4419-82F9-AEDF5B6EA041}"/>
          </ac:spMkLst>
        </pc:spChg>
        <pc:graphicFrameChg chg="modGraphic">
          <ac:chgData name="William Grey" userId="37b73424-c081-4fc2-b1af-363f4f3fd4f3" providerId="ADAL" clId="{C7108999-2547-4F40-B057-B33B89861F14}" dt="2020-12-15T19:00:03.870" v="0" actId="21"/>
          <ac:graphicFrameMkLst>
            <pc:docMk/>
            <pc:sldMk cId="290353126" sldId="334"/>
            <ac:graphicFrameMk id="4" creationId="{1A05822A-38BD-431F-B32F-0CFE0D34BC17}"/>
          </ac:graphicFrameMkLst>
        </pc:graphicFrameChg>
      </pc:sldChg>
      <pc:sldChg chg="del">
        <pc:chgData name="William Grey" userId="37b73424-c081-4fc2-b1af-363f4f3fd4f3" providerId="ADAL" clId="{C7108999-2547-4F40-B057-B33B89861F14}" dt="2020-12-15T19:35:52.438" v="930" actId="47"/>
        <pc:sldMkLst>
          <pc:docMk/>
          <pc:sldMk cId="833347410" sldId="335"/>
        </pc:sldMkLst>
      </pc:sldChg>
      <pc:sldChg chg="addSp modSp mod">
        <pc:chgData name="William Grey" userId="37b73424-c081-4fc2-b1af-363f4f3fd4f3" providerId="ADAL" clId="{C7108999-2547-4F40-B057-B33B89861F14}" dt="2020-12-15T21:01:05.489" v="1948" actId="14100"/>
        <pc:sldMkLst>
          <pc:docMk/>
          <pc:sldMk cId="3454453912" sldId="336"/>
        </pc:sldMkLst>
        <pc:spChg chg="mod">
          <ac:chgData name="William Grey" userId="37b73424-c081-4fc2-b1af-363f4f3fd4f3" providerId="ADAL" clId="{C7108999-2547-4F40-B057-B33B89861F14}" dt="2020-12-15T21:00:49.874" v="1944" actId="20577"/>
          <ac:spMkLst>
            <pc:docMk/>
            <pc:sldMk cId="3454453912" sldId="336"/>
            <ac:spMk id="2" creationId="{DC6D91C3-8759-4A37-A7E8-A4CC7E1E1627}"/>
          </ac:spMkLst>
        </pc:spChg>
        <pc:spChg chg="mod">
          <ac:chgData name="William Grey" userId="37b73424-c081-4fc2-b1af-363f4f3fd4f3" providerId="ADAL" clId="{C7108999-2547-4F40-B057-B33B89861F14}" dt="2020-12-15T19:30:28.043" v="882" actId="2711"/>
          <ac:spMkLst>
            <pc:docMk/>
            <pc:sldMk cId="3454453912" sldId="336"/>
            <ac:spMk id="3" creationId="{CC953490-6D22-4656-9AFA-9486AAA93C53}"/>
          </ac:spMkLst>
        </pc:spChg>
        <pc:spChg chg="add mod">
          <ac:chgData name="William Grey" userId="37b73424-c081-4fc2-b1af-363f4f3fd4f3" providerId="ADAL" clId="{C7108999-2547-4F40-B057-B33B89861F14}" dt="2020-12-15T21:01:05.489" v="1948" actId="14100"/>
          <ac:spMkLst>
            <pc:docMk/>
            <pc:sldMk cId="3454453912" sldId="336"/>
            <ac:spMk id="4" creationId="{F2E7A758-0C92-4EEA-AC53-380BF83549DF}"/>
          </ac:spMkLst>
        </pc:spChg>
      </pc:sldChg>
      <pc:sldChg chg="del">
        <pc:chgData name="William Grey" userId="37b73424-c081-4fc2-b1af-363f4f3fd4f3" providerId="ADAL" clId="{C7108999-2547-4F40-B057-B33B89861F14}" dt="2020-12-15T19:49:36.764" v="1232" actId="47"/>
        <pc:sldMkLst>
          <pc:docMk/>
          <pc:sldMk cId="569559874" sldId="344"/>
        </pc:sldMkLst>
      </pc:sldChg>
      <pc:sldChg chg="modSp mod">
        <pc:chgData name="William Grey" userId="37b73424-c081-4fc2-b1af-363f4f3fd4f3" providerId="ADAL" clId="{C7108999-2547-4F40-B057-B33B89861F14}" dt="2020-12-15T20:57:39.072" v="1805" actId="27636"/>
        <pc:sldMkLst>
          <pc:docMk/>
          <pc:sldMk cId="3418217792" sldId="345"/>
        </pc:sldMkLst>
        <pc:spChg chg="mod">
          <ac:chgData name="William Grey" userId="37b73424-c081-4fc2-b1af-363f4f3fd4f3" providerId="ADAL" clId="{C7108999-2547-4F40-B057-B33B89861F14}" dt="2020-12-15T20:57:39.072" v="1805" actId="27636"/>
          <ac:spMkLst>
            <pc:docMk/>
            <pc:sldMk cId="3418217792" sldId="345"/>
            <ac:spMk id="2" creationId="{DC6D91C3-8759-4A37-A7E8-A4CC7E1E1627}"/>
          </ac:spMkLst>
        </pc:spChg>
      </pc:sldChg>
      <pc:sldChg chg="del">
        <pc:chgData name="William Grey" userId="37b73424-c081-4fc2-b1af-363f4f3fd4f3" providerId="ADAL" clId="{C7108999-2547-4F40-B057-B33B89861F14}" dt="2020-12-15T19:49:35.297" v="1230" actId="47"/>
        <pc:sldMkLst>
          <pc:docMk/>
          <pc:sldMk cId="1336751907" sldId="346"/>
        </pc:sldMkLst>
      </pc:sldChg>
      <pc:sldChg chg="del">
        <pc:chgData name="William Grey" userId="37b73424-c081-4fc2-b1af-363f4f3fd4f3" providerId="ADAL" clId="{C7108999-2547-4F40-B057-B33B89861F14}" dt="2020-12-15T19:49:35.848" v="1231" actId="47"/>
        <pc:sldMkLst>
          <pc:docMk/>
          <pc:sldMk cId="3907015510" sldId="351"/>
        </pc:sldMkLst>
      </pc:sldChg>
      <pc:sldChg chg="del">
        <pc:chgData name="William Grey" userId="37b73424-c081-4fc2-b1af-363f4f3fd4f3" providerId="ADAL" clId="{C7108999-2547-4F40-B057-B33B89861F14}" dt="2020-12-15T19:49:32.222" v="1229" actId="47"/>
        <pc:sldMkLst>
          <pc:docMk/>
          <pc:sldMk cId="2871956648" sldId="352"/>
        </pc:sldMkLst>
      </pc:sldChg>
      <pc:sldChg chg="addSp delSp modSp mod delAnim modAnim">
        <pc:chgData name="William Grey" userId="37b73424-c081-4fc2-b1af-363f4f3fd4f3" providerId="ADAL" clId="{C7108999-2547-4F40-B057-B33B89861F14}" dt="2021-01-07T19:59:15.021" v="2074" actId="478"/>
        <pc:sldMkLst>
          <pc:docMk/>
          <pc:sldMk cId="1712409232" sldId="353"/>
        </pc:sldMkLst>
        <pc:spChg chg="mod">
          <ac:chgData name="William Grey" userId="37b73424-c081-4fc2-b1af-363f4f3fd4f3" providerId="ADAL" clId="{C7108999-2547-4F40-B057-B33B89861F14}" dt="2020-12-15T20:57:39.089" v="1807" actId="27636"/>
          <ac:spMkLst>
            <pc:docMk/>
            <pc:sldMk cId="1712409232" sldId="353"/>
            <ac:spMk id="2" creationId="{DC6D91C3-8759-4A37-A7E8-A4CC7E1E1627}"/>
          </ac:spMkLst>
        </pc:spChg>
        <pc:graphicFrameChg chg="modGraphic">
          <ac:chgData name="William Grey" userId="37b73424-c081-4fc2-b1af-363f4f3fd4f3" providerId="ADAL" clId="{C7108999-2547-4F40-B057-B33B89861F14}" dt="2020-12-15T19:18:35.356" v="385" actId="20577"/>
          <ac:graphicFrameMkLst>
            <pc:docMk/>
            <pc:sldMk cId="1712409232" sldId="353"/>
            <ac:graphicFrameMk id="6" creationId="{32232BC5-92CC-4F80-96DC-E68FB6CE254A}"/>
          </ac:graphicFrameMkLst>
        </pc:graphicFrameChg>
        <pc:picChg chg="add del mod">
          <ac:chgData name="William Grey" userId="37b73424-c081-4fc2-b1af-363f4f3fd4f3" providerId="ADAL" clId="{C7108999-2547-4F40-B057-B33B89861F14}" dt="2021-01-07T19:59:15.021" v="2074" actId="478"/>
          <ac:picMkLst>
            <pc:docMk/>
            <pc:sldMk cId="1712409232" sldId="353"/>
            <ac:picMk id="3" creationId="{904C4DD2-0F40-4CA2-96FF-5425B5C3ECF2}"/>
          </ac:picMkLst>
        </pc:picChg>
        <pc:picChg chg="add del mod">
          <ac:chgData name="William Grey" userId="37b73424-c081-4fc2-b1af-363f4f3fd4f3" providerId="ADAL" clId="{C7108999-2547-4F40-B057-B33B89861F14}" dt="2021-01-07T19:59:12.373" v="2073" actId="478"/>
          <ac:picMkLst>
            <pc:docMk/>
            <pc:sldMk cId="1712409232" sldId="353"/>
            <ac:picMk id="4" creationId="{A83D4C06-01F8-4831-BB13-BA9316F6FDCE}"/>
          </ac:picMkLst>
        </pc:picChg>
      </pc:sldChg>
      <pc:sldChg chg="modSp mod">
        <pc:chgData name="William Grey" userId="37b73424-c081-4fc2-b1af-363f4f3fd4f3" providerId="ADAL" clId="{C7108999-2547-4F40-B057-B33B89861F14}" dt="2020-12-15T20:58:09.500" v="1811" actId="1076"/>
        <pc:sldMkLst>
          <pc:docMk/>
          <pc:sldMk cId="2525924900" sldId="363"/>
        </pc:sldMkLst>
        <pc:spChg chg="mod">
          <ac:chgData name="William Grey" userId="37b73424-c081-4fc2-b1af-363f4f3fd4f3" providerId="ADAL" clId="{C7108999-2547-4F40-B057-B33B89861F14}" dt="2020-12-15T20:58:05.817" v="1810" actId="1076"/>
          <ac:spMkLst>
            <pc:docMk/>
            <pc:sldMk cId="2525924900" sldId="363"/>
            <ac:spMk id="2" creationId="{CAC1C785-5230-435F-BC9D-CBB09771BE34}"/>
          </ac:spMkLst>
        </pc:spChg>
        <pc:spChg chg="mod">
          <ac:chgData name="William Grey" userId="37b73424-c081-4fc2-b1af-363f4f3fd4f3" providerId="ADAL" clId="{C7108999-2547-4F40-B057-B33B89861F14}" dt="2020-12-15T20:58:09.500" v="1811" actId="1076"/>
          <ac:spMkLst>
            <pc:docMk/>
            <pc:sldMk cId="2525924900" sldId="363"/>
            <ac:spMk id="3" creationId="{85BF6C5C-9839-4322-A153-BEAE3DFB2A2E}"/>
          </ac:spMkLst>
        </pc:spChg>
      </pc:sldChg>
      <pc:sldChg chg="addSp modSp mod">
        <pc:chgData name="William Grey" userId="37b73424-c081-4fc2-b1af-363f4f3fd4f3" providerId="ADAL" clId="{C7108999-2547-4F40-B057-B33B89861F14}" dt="2020-12-15T20:59:52.869" v="1938" actId="1076"/>
        <pc:sldMkLst>
          <pc:docMk/>
          <pc:sldMk cId="1750240435" sldId="364"/>
        </pc:sldMkLst>
        <pc:spChg chg="mod">
          <ac:chgData name="William Grey" userId="37b73424-c081-4fc2-b1af-363f4f3fd4f3" providerId="ADAL" clId="{C7108999-2547-4F40-B057-B33B89861F14}" dt="2020-12-15T20:59:52.869" v="1938" actId="1076"/>
          <ac:spMkLst>
            <pc:docMk/>
            <pc:sldMk cId="1750240435" sldId="364"/>
            <ac:spMk id="2" creationId="{DC6D91C3-8759-4A37-A7E8-A4CC7E1E1627}"/>
          </ac:spMkLst>
        </pc:spChg>
        <pc:spChg chg="add mod">
          <ac:chgData name="William Grey" userId="37b73424-c081-4fc2-b1af-363f4f3fd4f3" providerId="ADAL" clId="{C7108999-2547-4F40-B057-B33B89861F14}" dt="2020-12-15T20:59:05.607" v="1818" actId="14100"/>
          <ac:spMkLst>
            <pc:docMk/>
            <pc:sldMk cId="1750240435" sldId="364"/>
            <ac:spMk id="3" creationId="{29BF55FD-225A-4606-B9F1-48AB52C1EBFF}"/>
          </ac:spMkLst>
        </pc:spChg>
        <pc:spChg chg="mod">
          <ac:chgData name="William Grey" userId="37b73424-c081-4fc2-b1af-363f4f3fd4f3" providerId="ADAL" clId="{C7108999-2547-4F40-B057-B33B89861F14}" dt="2020-12-15T20:59:09.135" v="1830" actId="20577"/>
          <ac:spMkLst>
            <pc:docMk/>
            <pc:sldMk cId="1750240435" sldId="364"/>
            <ac:spMk id="4" creationId="{B9F4D77E-793F-4EC6-8CD0-CCE062B2FAA4}"/>
          </ac:spMkLst>
        </pc:spChg>
        <pc:graphicFrameChg chg="modGraphic">
          <ac:chgData name="William Grey" userId="37b73424-c081-4fc2-b1af-363f4f3fd4f3" providerId="ADAL" clId="{C7108999-2547-4F40-B057-B33B89861F14}" dt="2020-12-15T19:18:00.020" v="372" actId="20577"/>
          <ac:graphicFrameMkLst>
            <pc:docMk/>
            <pc:sldMk cId="1750240435" sldId="364"/>
            <ac:graphicFrameMk id="7" creationId="{0E18F18C-0500-4AA4-A833-24EDBC7672D3}"/>
          </ac:graphicFrameMkLst>
        </pc:graphicFrameChg>
      </pc:sldChg>
      <pc:sldChg chg="addSp delSp modSp mod">
        <pc:chgData name="William Grey" userId="37b73424-c081-4fc2-b1af-363f4f3fd4f3" providerId="ADAL" clId="{C7108999-2547-4F40-B057-B33B89861F14}" dt="2020-12-15T19:47:47.788" v="1227" actId="20577"/>
        <pc:sldMkLst>
          <pc:docMk/>
          <pc:sldMk cId="3009576253" sldId="365"/>
        </pc:sldMkLst>
        <pc:spChg chg="mod">
          <ac:chgData name="William Grey" userId="37b73424-c081-4fc2-b1af-363f4f3fd4f3" providerId="ADAL" clId="{C7108999-2547-4F40-B057-B33B89861F14}" dt="2020-12-15T19:26:48.588" v="769" actId="20577"/>
          <ac:spMkLst>
            <pc:docMk/>
            <pc:sldMk cId="3009576253" sldId="365"/>
            <ac:spMk id="2" creationId="{DC6D91C3-8759-4A37-A7E8-A4CC7E1E1627}"/>
          </ac:spMkLst>
        </pc:spChg>
        <pc:spChg chg="add del mod">
          <ac:chgData name="William Grey" userId="37b73424-c081-4fc2-b1af-363f4f3fd4f3" providerId="ADAL" clId="{C7108999-2547-4F40-B057-B33B89861F14}" dt="2020-12-15T19:22:07.200" v="450" actId="478"/>
          <ac:spMkLst>
            <pc:docMk/>
            <pc:sldMk cId="3009576253" sldId="365"/>
            <ac:spMk id="3" creationId="{5545B190-977A-4CBF-A753-F2E9BFB5C6ED}"/>
          </ac:spMkLst>
        </pc:spChg>
        <pc:spChg chg="add del mod">
          <ac:chgData name="William Grey" userId="37b73424-c081-4fc2-b1af-363f4f3fd4f3" providerId="ADAL" clId="{C7108999-2547-4F40-B057-B33B89861F14}" dt="2020-12-15T19:05:41.938" v="86" actId="11529"/>
          <ac:spMkLst>
            <pc:docMk/>
            <pc:sldMk cId="3009576253" sldId="365"/>
            <ac:spMk id="4" creationId="{BED88212-99CF-44FC-B99E-E58F7FF48CCC}"/>
          </ac:spMkLst>
        </pc:spChg>
        <pc:spChg chg="add del mod">
          <ac:chgData name="William Grey" userId="37b73424-c081-4fc2-b1af-363f4f3fd4f3" providerId="ADAL" clId="{C7108999-2547-4F40-B057-B33B89861F14}" dt="2020-12-15T19:22:11.579" v="452" actId="478"/>
          <ac:spMkLst>
            <pc:docMk/>
            <pc:sldMk cId="3009576253" sldId="365"/>
            <ac:spMk id="17" creationId="{5E6FC8EE-CD70-400C-ACB5-7B84672D8B42}"/>
          </ac:spMkLst>
        </pc:spChg>
        <pc:spChg chg="add mod">
          <ac:chgData name="William Grey" userId="37b73424-c081-4fc2-b1af-363f4f3fd4f3" providerId="ADAL" clId="{C7108999-2547-4F40-B057-B33B89861F14}" dt="2020-12-15T19:47:47.788" v="1227" actId="20577"/>
          <ac:spMkLst>
            <pc:docMk/>
            <pc:sldMk cId="3009576253" sldId="365"/>
            <ac:spMk id="19" creationId="{1E4B954E-95D4-439E-A38A-3C9687EDF385}"/>
          </ac:spMkLst>
        </pc:spChg>
        <pc:graphicFrameChg chg="modGraphic">
          <ac:chgData name="William Grey" userId="37b73424-c081-4fc2-b1af-363f4f3fd4f3" providerId="ADAL" clId="{C7108999-2547-4F40-B057-B33B89861F14}" dt="2020-12-15T19:18:54.707" v="395" actId="20577"/>
          <ac:graphicFrameMkLst>
            <pc:docMk/>
            <pc:sldMk cId="3009576253" sldId="365"/>
            <ac:graphicFrameMk id="7" creationId="{0E18F18C-0500-4AA4-A833-24EDBC7672D3}"/>
          </ac:graphicFrameMkLst>
        </pc:graphicFrameChg>
        <pc:picChg chg="del mod">
          <ac:chgData name="William Grey" userId="37b73424-c081-4fc2-b1af-363f4f3fd4f3" providerId="ADAL" clId="{C7108999-2547-4F40-B057-B33B89861F14}" dt="2020-12-15T19:20:41.311" v="396" actId="478"/>
          <ac:picMkLst>
            <pc:docMk/>
            <pc:sldMk cId="3009576253" sldId="365"/>
            <ac:picMk id="5" creationId="{B2263F63-3F5F-43A7-85A0-59AF58173410}"/>
          </ac:picMkLst>
        </pc:picChg>
        <pc:picChg chg="add del mod">
          <ac:chgData name="William Grey" userId="37b73424-c081-4fc2-b1af-363f4f3fd4f3" providerId="ADAL" clId="{C7108999-2547-4F40-B057-B33B89861F14}" dt="2020-12-15T19:22:08.987" v="451" actId="478"/>
          <ac:picMkLst>
            <pc:docMk/>
            <pc:sldMk cId="3009576253" sldId="365"/>
            <ac:picMk id="18" creationId="{7C3B2178-6183-4409-BB87-A6C6237E8A5B}"/>
          </ac:picMkLst>
        </pc:picChg>
        <pc:cxnChg chg="add del mod">
          <ac:chgData name="William Grey" userId="37b73424-c081-4fc2-b1af-363f4f3fd4f3" providerId="ADAL" clId="{C7108999-2547-4F40-B057-B33B89861F14}" dt="2020-12-15T19:22:17.785" v="454" actId="478"/>
          <ac:cxnSpMkLst>
            <pc:docMk/>
            <pc:sldMk cId="3009576253" sldId="365"/>
            <ac:cxnSpMk id="8" creationId="{1D4F2298-7DC2-42CA-BAB4-8C0C01F8B338}"/>
          </ac:cxnSpMkLst>
        </pc:cxnChg>
        <pc:cxnChg chg="add del mod">
          <ac:chgData name="William Grey" userId="37b73424-c081-4fc2-b1af-363f4f3fd4f3" providerId="ADAL" clId="{C7108999-2547-4F40-B057-B33B89861F14}" dt="2020-12-15T19:22:14.284" v="453" actId="478"/>
          <ac:cxnSpMkLst>
            <pc:docMk/>
            <pc:sldMk cId="3009576253" sldId="365"/>
            <ac:cxnSpMk id="12" creationId="{9931540D-4018-4A05-AB9A-F016759DCFC3}"/>
          </ac:cxnSpMkLst>
        </pc:cxnChg>
        <pc:cxnChg chg="add del mod">
          <ac:chgData name="William Grey" userId="37b73424-c081-4fc2-b1af-363f4f3fd4f3" providerId="ADAL" clId="{C7108999-2547-4F40-B057-B33B89861F14}" dt="2020-12-15T19:22:19.610" v="455" actId="478"/>
          <ac:cxnSpMkLst>
            <pc:docMk/>
            <pc:sldMk cId="3009576253" sldId="365"/>
            <ac:cxnSpMk id="14" creationId="{84E9A94A-F6C7-4068-95F1-1E07B85B53E2}"/>
          </ac:cxnSpMkLst>
        </pc:cxnChg>
      </pc:sldChg>
      <pc:sldChg chg="modSp add mod ord">
        <pc:chgData name="William Grey" userId="37b73424-c081-4fc2-b1af-363f4f3fd4f3" providerId="ADAL" clId="{C7108999-2547-4F40-B057-B33B89861F14}" dt="2020-12-15T19:26:38.949" v="756" actId="20577"/>
        <pc:sldMkLst>
          <pc:docMk/>
          <pc:sldMk cId="2359473222" sldId="366"/>
        </pc:sldMkLst>
        <pc:spChg chg="mod">
          <ac:chgData name="William Grey" userId="37b73424-c081-4fc2-b1af-363f4f3fd4f3" providerId="ADAL" clId="{C7108999-2547-4F40-B057-B33B89861F14}" dt="2020-12-15T19:26:38.949" v="756" actId="20577"/>
          <ac:spMkLst>
            <pc:docMk/>
            <pc:sldMk cId="2359473222" sldId="366"/>
            <ac:spMk id="2" creationId="{DC6D91C3-8759-4A37-A7E8-A4CC7E1E1627}"/>
          </ac:spMkLst>
        </pc:spChg>
      </pc:sldChg>
      <pc:sldChg chg="addSp delSp modSp add mod delAnim modAnim">
        <pc:chgData name="William Grey" userId="37b73424-c081-4fc2-b1af-363f4f3fd4f3" providerId="ADAL" clId="{C7108999-2547-4F40-B057-B33B89861F14}" dt="2020-12-29T20:16:51.510" v="1966" actId="478"/>
        <pc:sldMkLst>
          <pc:docMk/>
          <pc:sldMk cId="935354793" sldId="367"/>
        </pc:sldMkLst>
        <pc:spChg chg="mod">
          <ac:chgData name="William Grey" userId="37b73424-c081-4fc2-b1af-363f4f3fd4f3" providerId="ADAL" clId="{C7108999-2547-4F40-B057-B33B89861F14}" dt="2020-12-15T20:57:39.106" v="1808" actId="27636"/>
          <ac:spMkLst>
            <pc:docMk/>
            <pc:sldMk cId="935354793" sldId="367"/>
            <ac:spMk id="2" creationId="{DC6D91C3-8759-4A37-A7E8-A4CC7E1E1627}"/>
          </ac:spMkLst>
        </pc:spChg>
        <pc:spChg chg="add del mod">
          <ac:chgData name="William Grey" userId="37b73424-c081-4fc2-b1af-363f4f3fd4f3" providerId="ADAL" clId="{C7108999-2547-4F40-B057-B33B89861F14}" dt="2020-12-15T19:47:30.732" v="1221" actId="478"/>
          <ac:spMkLst>
            <pc:docMk/>
            <pc:sldMk cId="935354793" sldId="367"/>
            <ac:spMk id="3" creationId="{366CA024-22D5-41F4-99DB-513D7996622A}"/>
          </ac:spMkLst>
        </pc:spChg>
        <pc:graphicFrameChg chg="modGraphic">
          <ac:chgData name="William Grey" userId="37b73424-c081-4fc2-b1af-363f4f3fd4f3" providerId="ADAL" clId="{C7108999-2547-4F40-B057-B33B89861F14}" dt="2020-12-15T20:46:04.063" v="1705" actId="20577"/>
          <ac:graphicFrameMkLst>
            <pc:docMk/>
            <pc:sldMk cId="935354793" sldId="367"/>
            <ac:graphicFrameMk id="6" creationId="{32232BC5-92CC-4F80-96DC-E68FB6CE254A}"/>
          </ac:graphicFrameMkLst>
        </pc:graphicFrameChg>
        <pc:picChg chg="add del mod">
          <ac:chgData name="William Grey" userId="37b73424-c081-4fc2-b1af-363f4f3fd4f3" providerId="ADAL" clId="{C7108999-2547-4F40-B057-B33B89861F14}" dt="2020-12-28T20:53:31.638" v="1964" actId="478"/>
          <ac:picMkLst>
            <pc:docMk/>
            <pc:sldMk cId="935354793" sldId="367"/>
            <ac:picMk id="3" creationId="{E8E4B1CB-4F39-41D1-A607-16FB8D939C99}"/>
          </ac:picMkLst>
        </pc:picChg>
        <pc:picChg chg="add del mod">
          <ac:chgData name="William Grey" userId="37b73424-c081-4fc2-b1af-363f4f3fd4f3" providerId="ADAL" clId="{C7108999-2547-4F40-B057-B33B89861F14}" dt="2020-12-28T20:53:30.665" v="1963" actId="478"/>
          <ac:picMkLst>
            <pc:docMk/>
            <pc:sldMk cId="935354793" sldId="367"/>
            <ac:picMk id="4" creationId="{AE64643D-F214-4344-9827-37049063EFCC}"/>
          </ac:picMkLst>
        </pc:picChg>
        <pc:picChg chg="add del mod">
          <ac:chgData name="William Grey" userId="37b73424-c081-4fc2-b1af-363f4f3fd4f3" providerId="ADAL" clId="{C7108999-2547-4F40-B057-B33B89861F14}" dt="2020-12-28T20:53:28.875" v="1962" actId="478"/>
          <ac:picMkLst>
            <pc:docMk/>
            <pc:sldMk cId="935354793" sldId="367"/>
            <ac:picMk id="5" creationId="{D7DA1AA1-1A8D-4BCB-BDC9-784871F7D20F}"/>
          </ac:picMkLst>
        </pc:picChg>
        <pc:picChg chg="add del mod">
          <ac:chgData name="William Grey" userId="37b73424-c081-4fc2-b1af-363f4f3fd4f3" providerId="ADAL" clId="{C7108999-2547-4F40-B057-B33B89861F14}" dt="2020-12-29T20:16:51.510" v="1966" actId="478"/>
          <ac:picMkLst>
            <pc:docMk/>
            <pc:sldMk cId="935354793" sldId="367"/>
            <ac:picMk id="7" creationId="{15C31AD6-AB5D-4D53-97C4-B6284027B8BB}"/>
          </ac:picMkLst>
        </pc:picChg>
      </pc:sldChg>
      <pc:sldChg chg="addSp delSp modSp add mod">
        <pc:chgData name="William Grey" userId="37b73424-c081-4fc2-b1af-363f4f3fd4f3" providerId="ADAL" clId="{C7108999-2547-4F40-B057-B33B89861F14}" dt="2020-12-15T21:02:42.656" v="1956" actId="255"/>
        <pc:sldMkLst>
          <pc:docMk/>
          <pc:sldMk cId="1406271542" sldId="368"/>
        </pc:sldMkLst>
        <pc:spChg chg="mod">
          <ac:chgData name="William Grey" userId="37b73424-c081-4fc2-b1af-363f4f3fd4f3" providerId="ADAL" clId="{C7108999-2547-4F40-B057-B33B89861F14}" dt="2020-12-15T21:00:14.675" v="1939" actId="1076"/>
          <ac:spMkLst>
            <pc:docMk/>
            <pc:sldMk cId="1406271542" sldId="368"/>
            <ac:spMk id="2" creationId="{DC6D91C3-8759-4A37-A7E8-A4CC7E1E1627}"/>
          </ac:spMkLst>
        </pc:spChg>
        <pc:spChg chg="mod">
          <ac:chgData name="William Grey" userId="37b73424-c081-4fc2-b1af-363f4f3fd4f3" providerId="ADAL" clId="{C7108999-2547-4F40-B057-B33B89861F14}" dt="2020-12-15T21:00:32.157" v="1941" actId="20577"/>
          <ac:spMkLst>
            <pc:docMk/>
            <pc:sldMk cId="1406271542" sldId="368"/>
            <ac:spMk id="4" creationId="{B9F4D77E-793F-4EC6-8CD0-CCE062B2FAA4}"/>
          </ac:spMkLst>
        </pc:spChg>
        <pc:spChg chg="add del mod">
          <ac:chgData name="William Grey" userId="37b73424-c081-4fc2-b1af-363f4f3fd4f3" providerId="ADAL" clId="{C7108999-2547-4F40-B057-B33B89861F14}" dt="2020-12-15T21:02:42.656" v="1956" actId="255"/>
          <ac:spMkLst>
            <pc:docMk/>
            <pc:sldMk cId="1406271542" sldId="368"/>
            <ac:spMk id="7" creationId="{E3B76F66-6DA3-40A1-8145-729296F9E467}"/>
          </ac:spMkLst>
        </pc:spChg>
        <pc:spChg chg="add del mod">
          <ac:chgData name="William Grey" userId="37b73424-c081-4fc2-b1af-363f4f3fd4f3" providerId="ADAL" clId="{C7108999-2547-4F40-B057-B33B89861F14}" dt="2020-12-15T21:02:29.889" v="1954"/>
          <ac:spMkLst>
            <pc:docMk/>
            <pc:sldMk cId="1406271542" sldId="368"/>
            <ac:spMk id="8" creationId="{B60AAFC1-1766-40BB-A8EB-008AEC27BAE1}"/>
          </ac:spMkLst>
        </pc:spChg>
        <pc:graphicFrameChg chg="add del mod">
          <ac:chgData name="William Grey" userId="37b73424-c081-4fc2-b1af-363f4f3fd4f3" providerId="ADAL" clId="{C7108999-2547-4F40-B057-B33B89861F14}" dt="2020-12-15T20:46:16.600" v="1706" actId="478"/>
          <ac:graphicFrameMkLst>
            <pc:docMk/>
            <pc:sldMk cId="1406271542" sldId="368"/>
            <ac:graphicFrameMk id="5" creationId="{80F1DF07-2180-4DB4-858B-2B1E4A2FBC9F}"/>
          </ac:graphicFrameMkLst>
        </pc:graphicFrameChg>
        <pc:graphicFrameChg chg="add mod">
          <ac:chgData name="William Grey" userId="37b73424-c081-4fc2-b1af-363f4f3fd4f3" providerId="ADAL" clId="{C7108999-2547-4F40-B057-B33B89861F14}" dt="2020-12-15T20:46:23.630" v="1708" actId="1076"/>
          <ac:graphicFrameMkLst>
            <pc:docMk/>
            <pc:sldMk cId="1406271542" sldId="368"/>
            <ac:graphicFrameMk id="6" creationId="{E7DC8AC4-86AE-432D-BF57-C56AE139A65E}"/>
          </ac:graphicFrameMkLst>
        </pc:graphicFrameChg>
        <pc:graphicFrameChg chg="del mod modGraphic">
          <ac:chgData name="William Grey" userId="37b73424-c081-4fc2-b1af-363f4f3fd4f3" providerId="ADAL" clId="{C7108999-2547-4F40-B057-B33B89861F14}" dt="2020-12-15T19:51:09.993" v="1246" actId="478"/>
          <ac:graphicFrameMkLst>
            <pc:docMk/>
            <pc:sldMk cId="1406271542" sldId="368"/>
            <ac:graphicFrameMk id="7" creationId="{0E18F18C-0500-4AA4-A833-24EDBC7672D3}"/>
          </ac:graphicFrameMkLst>
        </pc:graphicFrameChg>
      </pc:sldChg>
      <pc:sldChg chg="add del">
        <pc:chgData name="William Grey" userId="37b73424-c081-4fc2-b1af-363f4f3fd4f3" providerId="ADAL" clId="{C7108999-2547-4F40-B057-B33B89861F14}" dt="2020-12-15T19:35:37.682" v="928" actId="47"/>
        <pc:sldMkLst>
          <pc:docMk/>
          <pc:sldMk cId="1964123248" sldId="368"/>
        </pc:sldMkLst>
      </pc:sldChg>
      <pc:sldChg chg="addSp delSp modSp add mod">
        <pc:chgData name="William Grey" userId="37b73424-c081-4fc2-b1af-363f4f3fd4f3" providerId="ADAL" clId="{C7108999-2547-4F40-B057-B33B89861F14}" dt="2020-12-15T21:02:16.707" v="1949" actId="1076"/>
        <pc:sldMkLst>
          <pc:docMk/>
          <pc:sldMk cId="1845023526" sldId="369"/>
        </pc:sldMkLst>
        <pc:spChg chg="mod">
          <ac:chgData name="William Grey" userId="37b73424-c081-4fc2-b1af-363f4f3fd4f3" providerId="ADAL" clId="{C7108999-2547-4F40-B057-B33B89861F14}" dt="2020-12-15T21:02:16.707" v="1949" actId="1076"/>
          <ac:spMkLst>
            <pc:docMk/>
            <pc:sldMk cId="1845023526" sldId="369"/>
            <ac:spMk id="3" creationId="{5545B190-977A-4CBF-A753-F2E9BFB5C6ED}"/>
          </ac:spMkLst>
        </pc:spChg>
        <pc:spChg chg="mod">
          <ac:chgData name="William Grey" userId="37b73424-c081-4fc2-b1af-363f4f3fd4f3" providerId="ADAL" clId="{C7108999-2547-4F40-B057-B33B89861F14}" dt="2020-12-15T21:02:16.707" v="1949" actId="1076"/>
          <ac:spMkLst>
            <pc:docMk/>
            <pc:sldMk cId="1845023526" sldId="369"/>
            <ac:spMk id="17" creationId="{5E6FC8EE-CD70-400C-ACB5-7B84672D8B42}"/>
          </ac:spMkLst>
        </pc:spChg>
        <pc:graphicFrameChg chg="del">
          <ac:chgData name="William Grey" userId="37b73424-c081-4fc2-b1af-363f4f3fd4f3" providerId="ADAL" clId="{C7108999-2547-4F40-B057-B33B89861F14}" dt="2020-12-15T19:41:52.908" v="997" actId="478"/>
          <ac:graphicFrameMkLst>
            <pc:docMk/>
            <pc:sldMk cId="1845023526" sldId="369"/>
            <ac:graphicFrameMk id="7" creationId="{0E18F18C-0500-4AA4-A833-24EDBC7672D3}"/>
          </ac:graphicFrameMkLst>
        </pc:graphicFrameChg>
        <pc:graphicFrameChg chg="add mod modGraphic">
          <ac:chgData name="William Grey" userId="37b73424-c081-4fc2-b1af-363f4f3fd4f3" providerId="ADAL" clId="{C7108999-2547-4F40-B057-B33B89861F14}" dt="2020-12-15T21:02:16.707" v="1949" actId="1076"/>
          <ac:graphicFrameMkLst>
            <pc:docMk/>
            <pc:sldMk cId="1845023526" sldId="369"/>
            <ac:graphicFrameMk id="9" creationId="{32369522-D625-49E2-89D4-099D72033603}"/>
          </ac:graphicFrameMkLst>
        </pc:graphicFrameChg>
        <pc:graphicFrameChg chg="add del modGraphic">
          <ac:chgData name="William Grey" userId="37b73424-c081-4fc2-b1af-363f4f3fd4f3" providerId="ADAL" clId="{C7108999-2547-4F40-B057-B33B89861F14}" dt="2020-12-15T19:51:30.579" v="1255" actId="478"/>
          <ac:graphicFrameMkLst>
            <pc:docMk/>
            <pc:sldMk cId="1845023526" sldId="369"/>
            <ac:graphicFrameMk id="10" creationId="{47CBCCD7-C807-4755-A86C-44282B9FB097}"/>
          </ac:graphicFrameMkLst>
        </pc:graphicFrameChg>
        <pc:graphicFrameChg chg="add del">
          <ac:chgData name="William Grey" userId="37b73424-c081-4fc2-b1af-363f4f3fd4f3" providerId="ADAL" clId="{C7108999-2547-4F40-B057-B33B89861F14}" dt="2020-12-15T19:43:33.504" v="1036"/>
          <ac:graphicFrameMkLst>
            <pc:docMk/>
            <pc:sldMk cId="1845023526" sldId="369"/>
            <ac:graphicFrameMk id="13" creationId="{A9E9039D-8280-4E07-825F-F385F6E0DA30}"/>
          </ac:graphicFrameMkLst>
        </pc:graphicFrameChg>
        <pc:picChg chg="del">
          <ac:chgData name="William Grey" userId="37b73424-c081-4fc2-b1af-363f4f3fd4f3" providerId="ADAL" clId="{C7108999-2547-4F40-B057-B33B89861F14}" dt="2020-12-15T19:40:48.074" v="995" actId="478"/>
          <ac:picMkLst>
            <pc:docMk/>
            <pc:sldMk cId="1845023526" sldId="369"/>
            <ac:picMk id="18" creationId="{7C3B2178-6183-4409-BB87-A6C6237E8A5B}"/>
          </ac:picMkLst>
        </pc:picChg>
        <pc:cxnChg chg="mod">
          <ac:chgData name="William Grey" userId="37b73424-c081-4fc2-b1af-363f4f3fd4f3" providerId="ADAL" clId="{C7108999-2547-4F40-B057-B33B89861F14}" dt="2020-12-15T21:02:16.707" v="1949" actId="1076"/>
          <ac:cxnSpMkLst>
            <pc:docMk/>
            <pc:sldMk cId="1845023526" sldId="369"/>
            <ac:cxnSpMk id="8" creationId="{1D4F2298-7DC2-42CA-BAB4-8C0C01F8B338}"/>
          </ac:cxnSpMkLst>
        </pc:cxnChg>
        <pc:cxnChg chg="mod">
          <ac:chgData name="William Grey" userId="37b73424-c081-4fc2-b1af-363f4f3fd4f3" providerId="ADAL" clId="{C7108999-2547-4F40-B057-B33B89861F14}" dt="2020-12-15T21:02:16.707" v="1949" actId="1076"/>
          <ac:cxnSpMkLst>
            <pc:docMk/>
            <pc:sldMk cId="1845023526" sldId="369"/>
            <ac:cxnSpMk id="12" creationId="{9931540D-4018-4A05-AB9A-F016759DCFC3}"/>
          </ac:cxnSpMkLst>
        </pc:cxnChg>
        <pc:cxnChg chg="del">
          <ac:chgData name="William Grey" userId="37b73424-c081-4fc2-b1af-363f4f3fd4f3" providerId="ADAL" clId="{C7108999-2547-4F40-B057-B33B89861F14}" dt="2020-12-15T19:43:15.400" v="1032" actId="478"/>
          <ac:cxnSpMkLst>
            <pc:docMk/>
            <pc:sldMk cId="1845023526" sldId="369"/>
            <ac:cxnSpMk id="14" creationId="{84E9A94A-F6C7-4068-95F1-1E07B85B53E2}"/>
          </ac:cxnSpMkLst>
        </pc:cxnChg>
        <pc:cxnChg chg="add mod">
          <ac:chgData name="William Grey" userId="37b73424-c081-4fc2-b1af-363f4f3fd4f3" providerId="ADAL" clId="{C7108999-2547-4F40-B057-B33B89861F14}" dt="2020-12-15T21:02:16.707" v="1949" actId="1076"/>
          <ac:cxnSpMkLst>
            <pc:docMk/>
            <pc:sldMk cId="1845023526" sldId="369"/>
            <ac:cxnSpMk id="15" creationId="{43FD1BDF-406E-4A1E-850E-632CD8A5A2B4}"/>
          </ac:cxnSpMkLst>
        </pc:cxnChg>
      </pc:sldChg>
      <pc:sldChg chg="addSp delSp modSp add mod">
        <pc:chgData name="William Grey" userId="37b73424-c081-4fc2-b1af-363f4f3fd4f3" providerId="ADAL" clId="{C7108999-2547-4F40-B057-B33B89861F14}" dt="2020-12-15T21:00:41.680" v="1942" actId="1076"/>
        <pc:sldMkLst>
          <pc:docMk/>
          <pc:sldMk cId="2517094375" sldId="370"/>
        </pc:sldMkLst>
        <pc:spChg chg="mod">
          <ac:chgData name="William Grey" userId="37b73424-c081-4fc2-b1af-363f4f3fd4f3" providerId="ADAL" clId="{C7108999-2547-4F40-B057-B33B89861F14}" dt="2020-12-15T20:50:31.401" v="1798" actId="20577"/>
          <ac:spMkLst>
            <pc:docMk/>
            <pc:sldMk cId="2517094375" sldId="370"/>
            <ac:spMk id="19" creationId="{1E4B954E-95D4-439E-A38A-3C9687EDF385}"/>
          </ac:spMkLst>
        </pc:spChg>
        <pc:graphicFrameChg chg="add mod">
          <ac:chgData name="William Grey" userId="37b73424-c081-4fc2-b1af-363f4f3fd4f3" providerId="ADAL" clId="{C7108999-2547-4F40-B057-B33B89861F14}" dt="2020-12-15T21:00:41.680" v="1942" actId="1076"/>
          <ac:graphicFrameMkLst>
            <pc:docMk/>
            <pc:sldMk cId="2517094375" sldId="370"/>
            <ac:graphicFrameMk id="5" creationId="{A29BA4EC-158B-4CB0-AADC-EFD5537741F6}"/>
          </ac:graphicFrameMkLst>
        </pc:graphicFrameChg>
        <pc:graphicFrameChg chg="add del">
          <ac:chgData name="William Grey" userId="37b73424-c081-4fc2-b1af-363f4f3fd4f3" providerId="ADAL" clId="{C7108999-2547-4F40-B057-B33B89861F14}" dt="2020-12-15T19:52:07.289" v="1267" actId="478"/>
          <ac:graphicFrameMkLst>
            <pc:docMk/>
            <pc:sldMk cId="2517094375" sldId="370"/>
            <ac:graphicFrameMk id="5" creationId="{B140D861-502D-44EE-BAFB-B0A5D6F9AA25}"/>
          </ac:graphicFrameMkLst>
        </pc:graphicFrameChg>
        <pc:graphicFrameChg chg="add del mod">
          <ac:chgData name="William Grey" userId="37b73424-c081-4fc2-b1af-363f4f3fd4f3" providerId="ADAL" clId="{C7108999-2547-4F40-B057-B33B89861F14}" dt="2020-12-15T20:47:53.492" v="1753" actId="478"/>
          <ac:graphicFrameMkLst>
            <pc:docMk/>
            <pc:sldMk cId="2517094375" sldId="370"/>
            <ac:graphicFrameMk id="6" creationId="{5635C4CB-93B9-49D9-99B2-EAD1FBDB6C12}"/>
          </ac:graphicFrameMkLst>
        </pc:graphicFrameChg>
        <pc:graphicFrameChg chg="del">
          <ac:chgData name="William Grey" userId="37b73424-c081-4fc2-b1af-363f4f3fd4f3" providerId="ADAL" clId="{C7108999-2547-4F40-B057-B33B89861F14}" dt="2020-12-15T19:44:18.892" v="1063" actId="478"/>
          <ac:graphicFrameMkLst>
            <pc:docMk/>
            <pc:sldMk cId="2517094375" sldId="370"/>
            <ac:graphicFrameMk id="7" creationId="{0E18F18C-0500-4AA4-A833-24EDBC7672D3}"/>
          </ac:graphicFrameMkLst>
        </pc:graphicFrameChg>
      </pc:sldChg>
      <pc:sldChg chg="delSp modSp add del mod">
        <pc:chgData name="William Grey" userId="37b73424-c081-4fc2-b1af-363f4f3fd4f3" providerId="ADAL" clId="{C7108999-2547-4F40-B057-B33B89861F14}" dt="2020-12-15T20:50:45.229" v="1799" actId="47"/>
        <pc:sldMkLst>
          <pc:docMk/>
          <pc:sldMk cId="2537768035" sldId="371"/>
        </pc:sldMkLst>
        <pc:spChg chg="mod">
          <ac:chgData name="William Grey" userId="37b73424-c081-4fc2-b1af-363f4f3fd4f3" providerId="ADAL" clId="{C7108999-2547-4F40-B057-B33B89861F14}" dt="2020-12-15T19:47:03.473" v="1218" actId="20577"/>
          <ac:spMkLst>
            <pc:docMk/>
            <pc:sldMk cId="2537768035" sldId="371"/>
            <ac:spMk id="2" creationId="{DC6D91C3-8759-4A37-A7E8-A4CC7E1E1627}"/>
          </ac:spMkLst>
        </pc:spChg>
        <pc:spChg chg="del">
          <ac:chgData name="William Grey" userId="37b73424-c081-4fc2-b1af-363f4f3fd4f3" providerId="ADAL" clId="{C7108999-2547-4F40-B057-B33B89861F14}" dt="2020-12-15T19:47:11.763" v="1219" actId="478"/>
          <ac:spMkLst>
            <pc:docMk/>
            <pc:sldMk cId="2537768035" sldId="371"/>
            <ac:spMk id="19" creationId="{1E4B954E-95D4-439E-A38A-3C9687EDF385}"/>
          </ac:spMkLst>
        </pc:spChg>
        <pc:graphicFrameChg chg="mod modGraphic">
          <ac:chgData name="William Grey" userId="37b73424-c081-4fc2-b1af-363f4f3fd4f3" providerId="ADAL" clId="{C7108999-2547-4F40-B057-B33B89861F14}" dt="2020-12-15T19:54:25.764" v="1292" actId="20577"/>
          <ac:graphicFrameMkLst>
            <pc:docMk/>
            <pc:sldMk cId="2537768035" sldId="371"/>
            <ac:graphicFrameMk id="5" creationId="{B140D861-502D-44EE-BAFB-B0A5D6F9AA25}"/>
          </ac:graphicFrameMkLst>
        </pc:graphicFrameChg>
      </pc:sldChg>
      <pc:sldChg chg="modSp new mod">
        <pc:chgData name="William Grey" userId="37b73424-c081-4fc2-b1af-363f4f3fd4f3" providerId="ADAL" clId="{C7108999-2547-4F40-B057-B33B89861F14}" dt="2020-12-15T20:58:15.150" v="1812" actId="1076"/>
        <pc:sldMkLst>
          <pc:docMk/>
          <pc:sldMk cId="214397188" sldId="372"/>
        </pc:sldMkLst>
        <pc:spChg chg="mod">
          <ac:chgData name="William Grey" userId="37b73424-c081-4fc2-b1af-363f4f3fd4f3" providerId="ADAL" clId="{C7108999-2547-4F40-B057-B33B89861F14}" dt="2020-12-15T20:57:39.077" v="1806" actId="27636"/>
          <ac:spMkLst>
            <pc:docMk/>
            <pc:sldMk cId="214397188" sldId="372"/>
            <ac:spMk id="2" creationId="{DEABF19D-1511-40C1-B07D-33BA0B934BD2}"/>
          </ac:spMkLst>
        </pc:spChg>
        <pc:spChg chg="mod">
          <ac:chgData name="William Grey" userId="37b73424-c081-4fc2-b1af-363f4f3fd4f3" providerId="ADAL" clId="{C7108999-2547-4F40-B057-B33B89861F14}" dt="2020-12-15T20:58:15.150" v="1812" actId="1076"/>
          <ac:spMkLst>
            <pc:docMk/>
            <pc:sldMk cId="214397188" sldId="372"/>
            <ac:spMk id="3" creationId="{82178623-F4D9-4BEF-AAC4-B046EF3FB2C8}"/>
          </ac:spMkLst>
        </pc:spChg>
      </pc:sldChg>
      <pc:sldChg chg="addSp delSp modSp add del mod">
        <pc:chgData name="William Grey" userId="37b73424-c081-4fc2-b1af-363f4f3fd4f3" providerId="ADAL" clId="{C7108999-2547-4F40-B057-B33B89861F14}" dt="2021-01-03T21:38:25.692" v="2072"/>
        <pc:sldMkLst>
          <pc:docMk/>
          <pc:sldMk cId="3381517121" sldId="373"/>
        </pc:sldMkLst>
        <pc:spChg chg="mod">
          <ac:chgData name="William Grey" userId="37b73424-c081-4fc2-b1af-363f4f3fd4f3" providerId="ADAL" clId="{C7108999-2547-4F40-B057-B33B89861F14}" dt="2021-01-03T21:38:24.605" v="2069" actId="1076"/>
          <ac:spMkLst>
            <pc:docMk/>
            <pc:sldMk cId="3381517121" sldId="373"/>
            <ac:spMk id="3" creationId="{5545B190-977A-4CBF-A753-F2E9BFB5C6ED}"/>
          </ac:spMkLst>
        </pc:spChg>
        <pc:spChg chg="add del">
          <ac:chgData name="William Grey" userId="37b73424-c081-4fc2-b1af-363f4f3fd4f3" providerId="ADAL" clId="{C7108999-2547-4F40-B057-B33B89861F14}" dt="2021-01-03T21:38:24.837" v="2070" actId="478"/>
          <ac:spMkLst>
            <pc:docMk/>
            <pc:sldMk cId="3381517121" sldId="373"/>
            <ac:spMk id="17" creationId="{5E6FC8EE-CD70-400C-ACB5-7B84672D8B42}"/>
          </ac:spMkLst>
        </pc:spChg>
        <pc:picChg chg="add del">
          <ac:chgData name="William Grey" userId="37b73424-c081-4fc2-b1af-363f4f3fd4f3" providerId="ADAL" clId="{C7108999-2547-4F40-B057-B33B89861F14}" dt="2021-01-03T21:38:25.298" v="2071" actId="478"/>
          <ac:picMkLst>
            <pc:docMk/>
            <pc:sldMk cId="3381517121" sldId="373"/>
            <ac:picMk id="18" creationId="{7C3B2178-6183-4409-BB87-A6C6237E8A5B}"/>
          </ac:picMkLst>
        </pc:picChg>
      </pc:sldChg>
      <pc:sldChg chg="addSp delSp modSp new mod modAnim">
        <pc:chgData name="William Grey" userId="37b73424-c081-4fc2-b1af-363f4f3fd4f3" providerId="ADAL" clId="{C7108999-2547-4F40-B057-B33B89861F14}" dt="2021-01-07T20:00:12.126" v="2083" actId="14100"/>
        <pc:sldMkLst>
          <pc:docMk/>
          <pc:sldMk cId="3446163691" sldId="373"/>
        </pc:sldMkLst>
        <pc:spChg chg="mod">
          <ac:chgData name="William Grey" userId="37b73424-c081-4fc2-b1af-363f4f3fd4f3" providerId="ADAL" clId="{C7108999-2547-4F40-B057-B33B89861F14}" dt="2021-01-07T19:59:55.901" v="2080" actId="27636"/>
          <ac:spMkLst>
            <pc:docMk/>
            <pc:sldMk cId="3446163691" sldId="373"/>
            <ac:spMk id="2" creationId="{C9CA0789-37F9-4D26-A0C7-46CEFEDA8272}"/>
          </ac:spMkLst>
        </pc:spChg>
        <pc:spChg chg="del">
          <ac:chgData name="William Grey" userId="37b73424-c081-4fc2-b1af-363f4f3fd4f3" providerId="ADAL" clId="{C7108999-2547-4F40-B057-B33B89861F14}" dt="2021-01-07T20:00:04.615" v="2081"/>
          <ac:spMkLst>
            <pc:docMk/>
            <pc:sldMk cId="3446163691" sldId="373"/>
            <ac:spMk id="3" creationId="{A25351C8-EEC7-4539-91DC-9BA9E5C973E4}"/>
          </ac:spMkLst>
        </pc:spChg>
        <pc:spChg chg="add del">
          <ac:chgData name="William Grey" userId="37b73424-c081-4fc2-b1af-363f4f3fd4f3" providerId="ADAL" clId="{C7108999-2547-4F40-B057-B33B89861F14}" dt="2021-01-07T19:59:55.889" v="2079"/>
          <ac:spMkLst>
            <pc:docMk/>
            <pc:sldMk cId="3446163691" sldId="373"/>
            <ac:spMk id="4" creationId="{814FC199-E954-4538-88AA-D7B02BB2B9A5}"/>
          </ac:spMkLst>
        </pc:spChg>
        <pc:picChg chg="add mod">
          <ac:chgData name="William Grey" userId="37b73424-c081-4fc2-b1af-363f4f3fd4f3" providerId="ADAL" clId="{C7108999-2547-4F40-B057-B33B89861F14}" dt="2021-01-07T20:00:12.126" v="2083" actId="14100"/>
          <ac:picMkLst>
            <pc:docMk/>
            <pc:sldMk cId="3446163691" sldId="373"/>
            <ac:picMk id="5" creationId="{E1765E98-DA1B-4D23-AC9B-5E5C5A2A597C}"/>
          </ac:picMkLst>
        </pc:picChg>
      </pc:sldChg>
      <pc:sldMasterChg chg="delSp mod modSldLayout">
        <pc:chgData name="William Grey" userId="37b73424-c081-4fc2-b1af-363f4f3fd4f3" providerId="ADAL" clId="{C7108999-2547-4F40-B057-B33B89861F14}" dt="2020-12-15T20:57:38.974" v="1804" actId="14100"/>
        <pc:sldMasterMkLst>
          <pc:docMk/>
          <pc:sldMasterMk cId="334048063" sldId="2147483648"/>
        </pc:sldMasterMkLst>
        <pc:spChg chg="del">
          <ac:chgData name="William Grey" userId="37b73424-c081-4fc2-b1af-363f4f3fd4f3" providerId="ADAL" clId="{C7108999-2547-4F40-B057-B33B89861F14}" dt="2020-12-15T20:57:25.239" v="1800" actId="21"/>
          <ac:spMkLst>
            <pc:docMk/>
            <pc:sldMasterMk cId="334048063" sldId="2147483648"/>
            <ac:spMk id="7" creationId="{00000000-0000-0000-0000-000000000000}"/>
          </ac:spMkLst>
        </pc:spChg>
        <pc:sldLayoutChg chg="addSp">
          <pc:chgData name="William Grey" userId="37b73424-c081-4fc2-b1af-363f4f3fd4f3" providerId="ADAL" clId="{C7108999-2547-4F40-B057-B33B89861F14}" dt="2020-12-15T20:57:27.522" v="1801"/>
          <pc:sldLayoutMkLst>
            <pc:docMk/>
            <pc:sldMasterMk cId="334048063" sldId="2147483648"/>
            <pc:sldLayoutMk cId="4286671535" sldId="2147483649"/>
          </pc:sldLayoutMkLst>
          <pc:spChg chg="add">
            <ac:chgData name="William Grey" userId="37b73424-c081-4fc2-b1af-363f4f3fd4f3" providerId="ADAL" clId="{C7108999-2547-4F40-B057-B33B89861F14}" dt="2020-12-15T20:57:27.522" v="1801"/>
            <ac:spMkLst>
              <pc:docMk/>
              <pc:sldMasterMk cId="334048063" sldId="2147483648"/>
              <pc:sldLayoutMk cId="4286671535" sldId="2147483649"/>
              <ac:spMk id="9" creationId="{8127C69B-9CF7-4B6B-B088-32CCB24F7057}"/>
            </ac:spMkLst>
          </pc:spChg>
        </pc:sldLayoutChg>
        <pc:sldLayoutChg chg="addSp modSp mod">
          <pc:chgData name="William Grey" userId="37b73424-c081-4fc2-b1af-363f4f3fd4f3" providerId="ADAL" clId="{C7108999-2547-4F40-B057-B33B89861F14}" dt="2020-12-15T20:57:38.974" v="1804" actId="14100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C7108999-2547-4F40-B057-B33B89861F14}" dt="2020-12-15T20:57:38.974" v="1804" actId="14100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  <pc:spChg chg="add mod">
            <ac:chgData name="William Grey" userId="37b73424-c081-4fc2-b1af-363f4f3fd4f3" providerId="ADAL" clId="{C7108999-2547-4F40-B057-B33B89861F14}" dt="2020-12-15T20:57:34.003" v="1803" actId="1076"/>
            <ac:spMkLst>
              <pc:docMk/>
              <pc:sldMasterMk cId="334048063" sldId="2147483648"/>
              <pc:sldLayoutMk cId="2247436394" sldId="2147483650"/>
              <ac:spMk id="7" creationId="{5A919EAE-EF6F-4316-B7E2-90B7B4D506F6}"/>
            </ac:spMkLst>
          </pc:spChg>
        </pc:sldLayoutChg>
      </pc:sldMasterChg>
    </pc:docChg>
  </pc:docChgLst>
  <pc:docChgLst>
    <pc:chgData name="William Grey" userId="37b73424-c081-4fc2-b1af-363f4f3fd4f3" providerId="ADAL" clId="{ABACE430-5369-4716-BB47-6C8DA7A96FA9}"/>
    <pc:docChg chg="modSld">
      <pc:chgData name="William Grey" userId="37b73424-c081-4fc2-b1af-363f4f3fd4f3" providerId="ADAL" clId="{ABACE430-5369-4716-BB47-6C8DA7A96FA9}" dt="2020-12-17T13:40:50.174" v="0" actId="12385"/>
      <pc:docMkLst>
        <pc:docMk/>
      </pc:docMkLst>
      <pc:sldChg chg="modSp mod">
        <pc:chgData name="William Grey" userId="37b73424-c081-4fc2-b1af-363f4f3fd4f3" providerId="ADAL" clId="{ABACE430-5369-4716-BB47-6C8DA7A96FA9}" dt="2020-12-17T13:40:50.174" v="0" actId="12385"/>
        <pc:sldMkLst>
          <pc:docMk/>
          <pc:sldMk cId="290353126" sldId="334"/>
        </pc:sldMkLst>
        <pc:graphicFrameChg chg="modGraphic">
          <ac:chgData name="William Grey" userId="37b73424-c081-4fc2-b1af-363f4f3fd4f3" providerId="ADAL" clId="{ABACE430-5369-4716-BB47-6C8DA7A96FA9}" dt="2020-12-17T13:40:50.174" v="0" actId="12385"/>
          <ac:graphicFrameMkLst>
            <pc:docMk/>
            <pc:sldMk cId="290353126" sldId="334"/>
            <ac:graphicFrameMk id="4" creationId="{1A05822A-38BD-431F-B32F-0CFE0D34BC17}"/>
          </ac:graphicFrameMkLst>
        </pc:graphicFrameChg>
      </pc:sldChg>
    </pc:docChg>
  </pc:docChgLst>
  <pc:docChgLst>
    <pc:chgData name="William Grey" userId="37b73424-c081-4fc2-b1af-363f4f3fd4f3" providerId="ADAL" clId="{FE6090B8-2C44-47C4-B8A4-5256E46C8C1C}"/>
    <pc:docChg chg="undo custSel addSld delSld modSld sldOrd">
      <pc:chgData name="William Grey" userId="37b73424-c081-4fc2-b1af-363f4f3fd4f3" providerId="ADAL" clId="{FE6090B8-2C44-47C4-B8A4-5256E46C8C1C}" dt="2020-12-15T15:26:22.979" v="768" actId="1076"/>
      <pc:docMkLst>
        <pc:docMk/>
      </pc:docMkLst>
      <pc:sldChg chg="modSp mod">
        <pc:chgData name="William Grey" userId="37b73424-c081-4fc2-b1af-363f4f3fd4f3" providerId="ADAL" clId="{FE6090B8-2C44-47C4-B8A4-5256E46C8C1C}" dt="2020-12-15T15:11:11.295" v="514" actId="20577"/>
        <pc:sldMkLst>
          <pc:docMk/>
          <pc:sldMk cId="290353126" sldId="334"/>
        </pc:sldMkLst>
        <pc:spChg chg="mod">
          <ac:chgData name="William Grey" userId="37b73424-c081-4fc2-b1af-363f4f3fd4f3" providerId="ADAL" clId="{FE6090B8-2C44-47C4-B8A4-5256E46C8C1C}" dt="2020-12-15T14:55:53.944" v="265" actId="1076"/>
          <ac:spMkLst>
            <pc:docMk/>
            <pc:sldMk cId="290353126" sldId="334"/>
            <ac:spMk id="2" creationId="{883F2313-7E03-4419-82F9-AEDF5B6EA041}"/>
          </ac:spMkLst>
        </pc:spChg>
        <pc:graphicFrameChg chg="mod modGraphic">
          <ac:chgData name="William Grey" userId="37b73424-c081-4fc2-b1af-363f4f3fd4f3" providerId="ADAL" clId="{FE6090B8-2C44-47C4-B8A4-5256E46C8C1C}" dt="2020-12-15T15:11:11.295" v="514" actId="20577"/>
          <ac:graphicFrameMkLst>
            <pc:docMk/>
            <pc:sldMk cId="290353126" sldId="334"/>
            <ac:graphicFrameMk id="4" creationId="{1A05822A-38BD-431F-B32F-0CFE0D34BC17}"/>
          </ac:graphicFrameMkLst>
        </pc:graphicFrameChg>
      </pc:sldChg>
      <pc:sldChg chg="ord">
        <pc:chgData name="William Grey" userId="37b73424-c081-4fc2-b1af-363f4f3fd4f3" providerId="ADAL" clId="{FE6090B8-2C44-47C4-B8A4-5256E46C8C1C}" dt="2020-12-15T14:54:15.030" v="219"/>
        <pc:sldMkLst>
          <pc:docMk/>
          <pc:sldMk cId="833347410" sldId="335"/>
        </pc:sldMkLst>
      </pc:sldChg>
      <pc:sldChg chg="ord">
        <pc:chgData name="William Grey" userId="37b73424-c081-4fc2-b1af-363f4f3fd4f3" providerId="ADAL" clId="{FE6090B8-2C44-47C4-B8A4-5256E46C8C1C}" dt="2020-12-15T15:00:48.291" v="343"/>
        <pc:sldMkLst>
          <pc:docMk/>
          <pc:sldMk cId="3454453912" sldId="336"/>
        </pc:sldMkLst>
      </pc:sldChg>
      <pc:sldChg chg="del">
        <pc:chgData name="William Grey" userId="37b73424-c081-4fc2-b1af-363f4f3fd4f3" providerId="ADAL" clId="{FE6090B8-2C44-47C4-B8A4-5256E46C8C1C}" dt="2020-12-15T14:50:27.506" v="92" actId="47"/>
        <pc:sldMkLst>
          <pc:docMk/>
          <pc:sldMk cId="476780405" sldId="342"/>
        </pc:sldMkLst>
      </pc:sldChg>
      <pc:sldChg chg="del">
        <pc:chgData name="William Grey" userId="37b73424-c081-4fc2-b1af-363f4f3fd4f3" providerId="ADAL" clId="{FE6090B8-2C44-47C4-B8A4-5256E46C8C1C}" dt="2020-12-15T14:37:12.210" v="82" actId="47"/>
        <pc:sldMkLst>
          <pc:docMk/>
          <pc:sldMk cId="2898153049" sldId="343"/>
        </pc:sldMkLst>
      </pc:sldChg>
      <pc:sldChg chg="modSp mod ord">
        <pc:chgData name="William Grey" userId="37b73424-c081-4fc2-b1af-363f4f3fd4f3" providerId="ADAL" clId="{FE6090B8-2C44-47C4-B8A4-5256E46C8C1C}" dt="2020-12-15T15:00:36.843" v="341"/>
        <pc:sldMkLst>
          <pc:docMk/>
          <pc:sldMk cId="3418217792" sldId="345"/>
        </pc:sldMkLst>
        <pc:spChg chg="mod">
          <ac:chgData name="William Grey" userId="37b73424-c081-4fc2-b1af-363f4f3fd4f3" providerId="ADAL" clId="{FE6090B8-2C44-47C4-B8A4-5256E46C8C1C}" dt="2020-12-15T14:35:30.910" v="52" actId="20577"/>
          <ac:spMkLst>
            <pc:docMk/>
            <pc:sldMk cId="3418217792" sldId="345"/>
            <ac:spMk id="2" creationId="{DC6D91C3-8759-4A37-A7E8-A4CC7E1E1627}"/>
          </ac:spMkLst>
        </pc:spChg>
        <pc:spChg chg="mod">
          <ac:chgData name="William Grey" userId="37b73424-c081-4fc2-b1af-363f4f3fd4f3" providerId="ADAL" clId="{FE6090B8-2C44-47C4-B8A4-5256E46C8C1C}" dt="2020-12-15T15:00:01.373" v="339" actId="20577"/>
          <ac:spMkLst>
            <pc:docMk/>
            <pc:sldMk cId="3418217792" sldId="345"/>
            <ac:spMk id="3" creationId="{CC953490-6D22-4656-9AFA-9486AAA93C53}"/>
          </ac:spMkLst>
        </pc:spChg>
        <pc:graphicFrameChg chg="mod">
          <ac:chgData name="William Grey" userId="37b73424-c081-4fc2-b1af-363f4f3fd4f3" providerId="ADAL" clId="{FE6090B8-2C44-47C4-B8A4-5256E46C8C1C}" dt="2020-12-15T14:36:32.607" v="63" actId="1076"/>
          <ac:graphicFrameMkLst>
            <pc:docMk/>
            <pc:sldMk cId="3418217792" sldId="345"/>
            <ac:graphicFrameMk id="4" creationId="{44C7EF81-18CA-4003-945F-D5E626FC99D5}"/>
          </ac:graphicFrameMkLst>
        </pc:graphicFrameChg>
        <pc:graphicFrameChg chg="mod">
          <ac:chgData name="William Grey" userId="37b73424-c081-4fc2-b1af-363f4f3fd4f3" providerId="ADAL" clId="{FE6090B8-2C44-47C4-B8A4-5256E46C8C1C}" dt="2020-12-15T14:36:36.287" v="64" actId="1076"/>
          <ac:graphicFrameMkLst>
            <pc:docMk/>
            <pc:sldMk cId="3418217792" sldId="345"/>
            <ac:graphicFrameMk id="5" creationId="{C46612B9-11F9-42A2-9AA5-1584A7F23D60}"/>
          </ac:graphicFrameMkLst>
        </pc:graphicFrameChg>
      </pc:sldChg>
      <pc:sldChg chg="del">
        <pc:chgData name="William Grey" userId="37b73424-c081-4fc2-b1af-363f4f3fd4f3" providerId="ADAL" clId="{FE6090B8-2C44-47C4-B8A4-5256E46C8C1C}" dt="2020-12-15T14:37:16.239" v="83" actId="47"/>
        <pc:sldMkLst>
          <pc:docMk/>
          <pc:sldMk cId="3410000337" sldId="349"/>
        </pc:sldMkLst>
      </pc:sldChg>
      <pc:sldChg chg="del">
        <pc:chgData name="William Grey" userId="37b73424-c081-4fc2-b1af-363f4f3fd4f3" providerId="ADAL" clId="{FE6090B8-2C44-47C4-B8A4-5256E46C8C1C}" dt="2020-12-15T14:50:18.054" v="91" actId="47"/>
        <pc:sldMkLst>
          <pc:docMk/>
          <pc:sldMk cId="664186275" sldId="350"/>
        </pc:sldMkLst>
      </pc:sldChg>
      <pc:sldChg chg="modSp mod">
        <pc:chgData name="William Grey" userId="37b73424-c081-4fc2-b1af-363f4f3fd4f3" providerId="ADAL" clId="{FE6090B8-2C44-47C4-B8A4-5256E46C8C1C}" dt="2020-12-15T14:54:45.011" v="221" actId="2711"/>
        <pc:sldMkLst>
          <pc:docMk/>
          <pc:sldMk cId="3907015510" sldId="351"/>
        </pc:sldMkLst>
        <pc:spChg chg="mod">
          <ac:chgData name="William Grey" userId="37b73424-c081-4fc2-b1af-363f4f3fd4f3" providerId="ADAL" clId="{FE6090B8-2C44-47C4-B8A4-5256E46C8C1C}" dt="2020-12-15T14:54:45.011" v="221" actId="2711"/>
          <ac:spMkLst>
            <pc:docMk/>
            <pc:sldMk cId="3907015510" sldId="351"/>
            <ac:spMk id="3" creationId="{944DCC8C-4983-43CB-A92D-C9A8ED3041FB}"/>
          </ac:spMkLst>
        </pc:spChg>
      </pc:sldChg>
      <pc:sldChg chg="modSp mod">
        <pc:chgData name="William Grey" userId="37b73424-c081-4fc2-b1af-363f4f3fd4f3" providerId="ADAL" clId="{FE6090B8-2C44-47C4-B8A4-5256E46C8C1C}" dt="2020-12-15T14:58:55.491" v="329" actId="20577"/>
        <pc:sldMkLst>
          <pc:docMk/>
          <pc:sldMk cId="2871956648" sldId="352"/>
        </pc:sldMkLst>
        <pc:spChg chg="mod">
          <ac:chgData name="William Grey" userId="37b73424-c081-4fc2-b1af-363f4f3fd4f3" providerId="ADAL" clId="{FE6090B8-2C44-47C4-B8A4-5256E46C8C1C}" dt="2020-12-15T14:58:55.491" v="329" actId="20577"/>
          <ac:spMkLst>
            <pc:docMk/>
            <pc:sldMk cId="2871956648" sldId="352"/>
            <ac:spMk id="3" creationId="{0805CEF5-DAA5-45CB-BF1A-056ED65426BE}"/>
          </ac:spMkLst>
        </pc:spChg>
      </pc:sldChg>
      <pc:sldChg chg="addSp delSp modSp mod">
        <pc:chgData name="William Grey" userId="37b73424-c081-4fc2-b1af-363f4f3fd4f3" providerId="ADAL" clId="{FE6090B8-2C44-47C4-B8A4-5256E46C8C1C}" dt="2020-12-15T15:13:02.722" v="543" actId="14734"/>
        <pc:sldMkLst>
          <pc:docMk/>
          <pc:sldMk cId="1712409232" sldId="353"/>
        </pc:sldMkLst>
        <pc:spChg chg="mod">
          <ac:chgData name="William Grey" userId="37b73424-c081-4fc2-b1af-363f4f3fd4f3" providerId="ADAL" clId="{FE6090B8-2C44-47C4-B8A4-5256E46C8C1C}" dt="2020-12-15T15:06:40.422" v="404" actId="20577"/>
          <ac:spMkLst>
            <pc:docMk/>
            <pc:sldMk cId="1712409232" sldId="353"/>
            <ac:spMk id="2" creationId="{DC6D91C3-8759-4A37-A7E8-A4CC7E1E1627}"/>
          </ac:spMkLst>
        </pc:spChg>
        <pc:spChg chg="del mod">
          <ac:chgData name="William Grey" userId="37b73424-c081-4fc2-b1af-363f4f3fd4f3" providerId="ADAL" clId="{FE6090B8-2C44-47C4-B8A4-5256E46C8C1C}" dt="2020-12-15T15:12:53.523" v="539" actId="478"/>
          <ac:spMkLst>
            <pc:docMk/>
            <pc:sldMk cId="1712409232" sldId="353"/>
            <ac:spMk id="3" creationId="{CC953490-6D22-4656-9AFA-9486AAA93C53}"/>
          </ac:spMkLst>
        </pc:spChg>
        <pc:spChg chg="add del mod">
          <ac:chgData name="William Grey" userId="37b73424-c081-4fc2-b1af-363f4f3fd4f3" providerId="ADAL" clId="{FE6090B8-2C44-47C4-B8A4-5256E46C8C1C}" dt="2020-12-15T15:12:55.104" v="540" actId="478"/>
          <ac:spMkLst>
            <pc:docMk/>
            <pc:sldMk cId="1712409232" sldId="353"/>
            <ac:spMk id="9" creationId="{7FBB573A-F68C-461C-B443-77C5571F0EDD}"/>
          </ac:spMkLst>
        </pc:spChg>
        <pc:graphicFrameChg chg="del mod">
          <ac:chgData name="William Grey" userId="37b73424-c081-4fc2-b1af-363f4f3fd4f3" providerId="ADAL" clId="{FE6090B8-2C44-47C4-B8A4-5256E46C8C1C}" dt="2020-12-15T15:06:06.245" v="360" actId="478"/>
          <ac:graphicFrameMkLst>
            <pc:docMk/>
            <pc:sldMk cId="1712409232" sldId="353"/>
            <ac:graphicFrameMk id="4" creationId="{44C7EF81-18CA-4003-945F-D5E626FC99D5}"/>
          </ac:graphicFrameMkLst>
        </pc:graphicFrameChg>
        <pc:graphicFrameChg chg="del mod">
          <ac:chgData name="William Grey" userId="37b73424-c081-4fc2-b1af-363f4f3fd4f3" providerId="ADAL" clId="{FE6090B8-2C44-47C4-B8A4-5256E46C8C1C}" dt="2020-12-15T15:06:09.541" v="361" actId="478"/>
          <ac:graphicFrameMkLst>
            <pc:docMk/>
            <pc:sldMk cId="1712409232" sldId="353"/>
            <ac:graphicFrameMk id="5" creationId="{C46612B9-11F9-42A2-9AA5-1584A7F23D60}"/>
          </ac:graphicFrameMkLst>
        </pc:graphicFrameChg>
        <pc:graphicFrameChg chg="add mod modGraphic">
          <ac:chgData name="William Grey" userId="37b73424-c081-4fc2-b1af-363f4f3fd4f3" providerId="ADAL" clId="{FE6090B8-2C44-47C4-B8A4-5256E46C8C1C}" dt="2020-12-15T15:13:02.722" v="543" actId="14734"/>
          <ac:graphicFrameMkLst>
            <pc:docMk/>
            <pc:sldMk cId="1712409232" sldId="353"/>
            <ac:graphicFrameMk id="6" creationId="{32232BC5-92CC-4F80-96DC-E68FB6CE254A}"/>
          </ac:graphicFrameMkLst>
        </pc:graphicFrameChg>
      </pc:sldChg>
      <pc:sldChg chg="del">
        <pc:chgData name="William Grey" userId="37b73424-c081-4fc2-b1af-363f4f3fd4f3" providerId="ADAL" clId="{FE6090B8-2C44-47C4-B8A4-5256E46C8C1C}" dt="2020-12-15T14:50:14.669" v="90" actId="47"/>
        <pc:sldMkLst>
          <pc:docMk/>
          <pc:sldMk cId="3539098000" sldId="357"/>
        </pc:sldMkLst>
      </pc:sldChg>
      <pc:sldChg chg="del">
        <pc:chgData name="William Grey" userId="37b73424-c081-4fc2-b1af-363f4f3fd4f3" providerId="ADAL" clId="{FE6090B8-2C44-47C4-B8A4-5256E46C8C1C}" dt="2020-12-15T14:34:44.918" v="0" actId="47"/>
        <pc:sldMkLst>
          <pc:docMk/>
          <pc:sldMk cId="973377133" sldId="362"/>
        </pc:sldMkLst>
      </pc:sldChg>
      <pc:sldChg chg="modSp mod">
        <pc:chgData name="William Grey" userId="37b73424-c081-4fc2-b1af-363f4f3fd4f3" providerId="ADAL" clId="{FE6090B8-2C44-47C4-B8A4-5256E46C8C1C}" dt="2020-12-15T14:55:12.516" v="239" actId="20577"/>
        <pc:sldMkLst>
          <pc:docMk/>
          <pc:sldMk cId="2525924900" sldId="363"/>
        </pc:sldMkLst>
        <pc:spChg chg="mod">
          <ac:chgData name="William Grey" userId="37b73424-c081-4fc2-b1af-363f4f3fd4f3" providerId="ADAL" clId="{FE6090B8-2C44-47C4-B8A4-5256E46C8C1C}" dt="2020-12-15T14:55:12.516" v="239" actId="20577"/>
          <ac:spMkLst>
            <pc:docMk/>
            <pc:sldMk cId="2525924900" sldId="363"/>
            <ac:spMk id="3" creationId="{85BF6C5C-9839-4322-A153-BEAE3DFB2A2E}"/>
          </ac:spMkLst>
        </pc:spChg>
      </pc:sldChg>
      <pc:sldChg chg="addSp delSp modSp add mod">
        <pc:chgData name="William Grey" userId="37b73424-c081-4fc2-b1af-363f4f3fd4f3" providerId="ADAL" clId="{FE6090B8-2C44-47C4-B8A4-5256E46C8C1C}" dt="2020-12-15T15:16:20.186" v="718" actId="20577"/>
        <pc:sldMkLst>
          <pc:docMk/>
          <pc:sldMk cId="1750240435" sldId="364"/>
        </pc:sldMkLst>
        <pc:spChg chg="mod">
          <ac:chgData name="William Grey" userId="37b73424-c081-4fc2-b1af-363f4f3fd4f3" providerId="ADAL" clId="{FE6090B8-2C44-47C4-B8A4-5256E46C8C1C}" dt="2020-12-15T15:10:30.823" v="513" actId="20577"/>
          <ac:spMkLst>
            <pc:docMk/>
            <pc:sldMk cId="1750240435" sldId="364"/>
            <ac:spMk id="2" creationId="{DC6D91C3-8759-4A37-A7E8-A4CC7E1E1627}"/>
          </ac:spMkLst>
        </pc:spChg>
        <pc:spChg chg="del">
          <ac:chgData name="William Grey" userId="37b73424-c081-4fc2-b1af-363f4f3fd4f3" providerId="ADAL" clId="{FE6090B8-2C44-47C4-B8A4-5256E46C8C1C}" dt="2020-12-15T15:13:20.269" v="544" actId="478"/>
          <ac:spMkLst>
            <pc:docMk/>
            <pc:sldMk cId="1750240435" sldId="364"/>
            <ac:spMk id="3" creationId="{CC953490-6D22-4656-9AFA-9486AAA93C53}"/>
          </ac:spMkLst>
        </pc:spChg>
        <pc:spChg chg="add mod">
          <ac:chgData name="William Grey" userId="37b73424-c081-4fc2-b1af-363f4f3fd4f3" providerId="ADAL" clId="{FE6090B8-2C44-47C4-B8A4-5256E46C8C1C}" dt="2020-12-15T15:16:20.186" v="718" actId="20577"/>
          <ac:spMkLst>
            <pc:docMk/>
            <pc:sldMk cId="1750240435" sldId="364"/>
            <ac:spMk id="4" creationId="{B9F4D77E-793F-4EC6-8CD0-CCE062B2FAA4}"/>
          </ac:spMkLst>
        </pc:spChg>
        <pc:spChg chg="add del mod">
          <ac:chgData name="William Grey" userId="37b73424-c081-4fc2-b1af-363f4f3fd4f3" providerId="ADAL" clId="{FE6090B8-2C44-47C4-B8A4-5256E46C8C1C}" dt="2020-12-15T15:13:27.735" v="545" actId="478"/>
          <ac:spMkLst>
            <pc:docMk/>
            <pc:sldMk cId="1750240435" sldId="364"/>
            <ac:spMk id="6" creationId="{D71978D3-444D-4C56-978E-DC069AA073A1}"/>
          </ac:spMkLst>
        </pc:spChg>
        <pc:graphicFrameChg chg="add mod">
          <ac:chgData name="William Grey" userId="37b73424-c081-4fc2-b1af-363f4f3fd4f3" providerId="ADAL" clId="{FE6090B8-2C44-47C4-B8A4-5256E46C8C1C}" dt="2020-12-15T15:13:32.012" v="547" actId="1076"/>
          <ac:graphicFrameMkLst>
            <pc:docMk/>
            <pc:sldMk cId="1750240435" sldId="364"/>
            <ac:graphicFrameMk id="7" creationId="{0E18F18C-0500-4AA4-A833-24EDBC7672D3}"/>
          </ac:graphicFrameMkLst>
        </pc:graphicFrameChg>
      </pc:sldChg>
      <pc:sldChg chg="del">
        <pc:chgData name="William Grey" userId="37b73424-c081-4fc2-b1af-363f4f3fd4f3" providerId="ADAL" clId="{FE6090B8-2C44-47C4-B8A4-5256E46C8C1C}" dt="2020-12-15T14:52:31.204" v="215" actId="47"/>
        <pc:sldMkLst>
          <pc:docMk/>
          <pc:sldMk cId="2936080573" sldId="365"/>
        </pc:sldMkLst>
      </pc:sldChg>
      <pc:sldChg chg="addSp delSp modSp add mod">
        <pc:chgData name="William Grey" userId="37b73424-c081-4fc2-b1af-363f4f3fd4f3" providerId="ADAL" clId="{FE6090B8-2C44-47C4-B8A4-5256E46C8C1C}" dt="2020-12-15T15:26:22.979" v="768" actId="1076"/>
        <pc:sldMkLst>
          <pc:docMk/>
          <pc:sldMk cId="3009576253" sldId="365"/>
        </pc:sldMkLst>
        <pc:spChg chg="mod">
          <ac:chgData name="William Grey" userId="37b73424-c081-4fc2-b1af-363f4f3fd4f3" providerId="ADAL" clId="{FE6090B8-2C44-47C4-B8A4-5256E46C8C1C}" dt="2020-12-15T15:17:07.924" v="760" actId="255"/>
          <ac:spMkLst>
            <pc:docMk/>
            <pc:sldMk cId="3009576253" sldId="365"/>
            <ac:spMk id="2" creationId="{DC6D91C3-8759-4A37-A7E8-A4CC7E1E1627}"/>
          </ac:spMkLst>
        </pc:spChg>
        <pc:spChg chg="del">
          <ac:chgData name="William Grey" userId="37b73424-c081-4fc2-b1af-363f4f3fd4f3" providerId="ADAL" clId="{FE6090B8-2C44-47C4-B8A4-5256E46C8C1C}" dt="2020-12-15T15:17:47.642" v="761" actId="478"/>
          <ac:spMkLst>
            <pc:docMk/>
            <pc:sldMk cId="3009576253" sldId="365"/>
            <ac:spMk id="4" creationId="{B9F4D77E-793F-4EC6-8CD0-CCE062B2FAA4}"/>
          </ac:spMkLst>
        </pc:spChg>
        <pc:picChg chg="add del mod">
          <ac:chgData name="William Grey" userId="37b73424-c081-4fc2-b1af-363f4f3fd4f3" providerId="ADAL" clId="{FE6090B8-2C44-47C4-B8A4-5256E46C8C1C}" dt="2020-12-15T15:26:14.808" v="764" actId="478"/>
          <ac:picMkLst>
            <pc:docMk/>
            <pc:sldMk cId="3009576253" sldId="365"/>
            <ac:picMk id="3" creationId="{E5F050E2-60BF-4FCB-BE77-2B6544D37BFE}"/>
          </ac:picMkLst>
        </pc:picChg>
        <pc:picChg chg="add mod">
          <ac:chgData name="William Grey" userId="37b73424-c081-4fc2-b1af-363f4f3fd4f3" providerId="ADAL" clId="{FE6090B8-2C44-47C4-B8A4-5256E46C8C1C}" dt="2020-12-15T15:26:22.979" v="768" actId="1076"/>
          <ac:picMkLst>
            <pc:docMk/>
            <pc:sldMk cId="3009576253" sldId="365"/>
            <ac:picMk id="5" creationId="{B2263F63-3F5F-43A7-85A0-59AF58173410}"/>
          </ac:picMkLst>
        </pc:picChg>
      </pc:sldChg>
      <pc:sldChg chg="del">
        <pc:chgData name="William Grey" userId="37b73424-c081-4fc2-b1af-363f4f3fd4f3" providerId="ADAL" clId="{FE6090B8-2C44-47C4-B8A4-5256E46C8C1C}" dt="2020-12-15T14:50:13.209" v="89" actId="47"/>
        <pc:sldMkLst>
          <pc:docMk/>
          <pc:sldMk cId="689461880" sldId="366"/>
        </pc:sldMkLst>
      </pc:sldChg>
      <pc:sldChg chg="del">
        <pc:chgData name="William Grey" userId="37b73424-c081-4fc2-b1af-363f4f3fd4f3" providerId="ADAL" clId="{FE6090B8-2C44-47C4-B8A4-5256E46C8C1C}" dt="2020-12-15T14:37:27.247" v="84" actId="47"/>
        <pc:sldMkLst>
          <pc:docMk/>
          <pc:sldMk cId="1767158734" sldId="367"/>
        </pc:sldMkLst>
      </pc:sldChg>
      <pc:sldChg chg="del">
        <pc:chgData name="William Grey" userId="37b73424-c081-4fc2-b1af-363f4f3fd4f3" providerId="ADAL" clId="{FE6090B8-2C44-47C4-B8A4-5256E46C8C1C}" dt="2020-12-15T14:37:28.549" v="85" actId="47"/>
        <pc:sldMkLst>
          <pc:docMk/>
          <pc:sldMk cId="2225449220" sldId="368"/>
        </pc:sldMkLst>
      </pc:sldChg>
      <pc:sldChg chg="del">
        <pc:chgData name="William Grey" userId="37b73424-c081-4fc2-b1af-363f4f3fd4f3" providerId="ADAL" clId="{FE6090B8-2C44-47C4-B8A4-5256E46C8C1C}" dt="2020-12-15T14:37:29.147" v="86" actId="47"/>
        <pc:sldMkLst>
          <pc:docMk/>
          <pc:sldMk cId="461680062" sldId="369"/>
        </pc:sldMkLst>
      </pc:sldChg>
      <pc:sldChg chg="del">
        <pc:chgData name="William Grey" userId="37b73424-c081-4fc2-b1af-363f4f3fd4f3" providerId="ADAL" clId="{FE6090B8-2C44-47C4-B8A4-5256E46C8C1C}" dt="2020-12-15T14:37:30.100" v="87" actId="47"/>
        <pc:sldMkLst>
          <pc:docMk/>
          <pc:sldMk cId="2723145742" sldId="370"/>
        </pc:sldMkLst>
      </pc:sldChg>
      <pc:sldChg chg="del">
        <pc:chgData name="William Grey" userId="37b73424-c081-4fc2-b1af-363f4f3fd4f3" providerId="ADAL" clId="{FE6090B8-2C44-47C4-B8A4-5256E46C8C1C}" dt="2020-12-15T14:37:47.525" v="88" actId="47"/>
        <pc:sldMkLst>
          <pc:docMk/>
          <pc:sldMk cId="2264288373" sldId="371"/>
        </pc:sldMkLst>
      </pc:sldChg>
    </pc:docChg>
  </pc:docChgLst>
  <pc:docChgLst>
    <pc:chgData name="William Grey" userId="37b73424-c081-4fc2-b1af-363f4f3fd4f3" providerId="ADAL" clId="{D9848FA4-3826-4AA5-ABC1-86A54BF66DBD}"/>
    <pc:docChg chg="custSel modSld sldOrd modMainMaster">
      <pc:chgData name="William Grey" userId="37b73424-c081-4fc2-b1af-363f4f3fd4f3" providerId="ADAL" clId="{D9848FA4-3826-4AA5-ABC1-86A54BF66DBD}" dt="2022-07-30T22:02:45.204" v="41" actId="20577"/>
      <pc:docMkLst>
        <pc:docMk/>
      </pc:docMkLst>
      <pc:sldChg chg="delSp mod">
        <pc:chgData name="William Grey" userId="37b73424-c081-4fc2-b1af-363f4f3fd4f3" providerId="ADAL" clId="{D9848FA4-3826-4AA5-ABC1-86A54BF66DBD}" dt="2022-07-30T21:45:12.407" v="3" actId="478"/>
        <pc:sldMkLst>
          <pc:docMk/>
          <pc:sldMk cId="290353126" sldId="334"/>
        </pc:sldMkLst>
        <pc:inkChg chg="del">
          <ac:chgData name="William Grey" userId="37b73424-c081-4fc2-b1af-363f4f3fd4f3" providerId="ADAL" clId="{D9848FA4-3826-4AA5-ABC1-86A54BF66DBD}" dt="2022-07-30T21:45:12.407" v="3" actId="478"/>
          <ac:inkMkLst>
            <pc:docMk/>
            <pc:sldMk cId="290353126" sldId="334"/>
            <ac:inkMk id="3" creationId="{FF3FA80E-C56D-1E49-91F0-BF5B9A13BBB7}"/>
          </ac:inkMkLst>
        </pc:inkChg>
      </pc:sldChg>
      <pc:sldChg chg="delSp modSp mod ord">
        <pc:chgData name="William Grey" userId="37b73424-c081-4fc2-b1af-363f4f3fd4f3" providerId="ADAL" clId="{D9848FA4-3826-4AA5-ABC1-86A54BF66DBD}" dt="2022-07-30T22:02:37.208" v="37" actId="20577"/>
        <pc:sldMkLst>
          <pc:docMk/>
          <pc:sldMk cId="3418217792" sldId="345"/>
        </pc:sldMkLst>
        <pc:spChg chg="mod">
          <ac:chgData name="William Grey" userId="37b73424-c081-4fc2-b1af-363f4f3fd4f3" providerId="ADAL" clId="{D9848FA4-3826-4AA5-ABC1-86A54BF66DBD}" dt="2022-07-30T22:02:37.208" v="37" actId="20577"/>
          <ac:spMkLst>
            <pc:docMk/>
            <pc:sldMk cId="3418217792" sldId="345"/>
            <ac:spMk id="3" creationId="{CC953490-6D22-4656-9AFA-9486AAA93C53}"/>
          </ac:spMkLst>
        </pc:spChg>
        <pc:graphicFrameChg chg="modGraphic">
          <ac:chgData name="William Grey" userId="37b73424-c081-4fc2-b1af-363f4f3fd4f3" providerId="ADAL" clId="{D9848FA4-3826-4AA5-ABC1-86A54BF66DBD}" dt="2022-07-30T22:01:49.245" v="15" actId="20577"/>
          <ac:graphicFrameMkLst>
            <pc:docMk/>
            <pc:sldMk cId="3418217792" sldId="345"/>
            <ac:graphicFrameMk id="4" creationId="{44C7EF81-18CA-4003-945F-D5E626FC99D5}"/>
          </ac:graphicFrameMkLst>
        </pc:graphicFrameChg>
        <pc:graphicFrameChg chg="modGraphic">
          <ac:chgData name="William Grey" userId="37b73424-c081-4fc2-b1af-363f4f3fd4f3" providerId="ADAL" clId="{D9848FA4-3826-4AA5-ABC1-86A54BF66DBD}" dt="2022-07-30T22:02:22.883" v="33" actId="20577"/>
          <ac:graphicFrameMkLst>
            <pc:docMk/>
            <pc:sldMk cId="3418217792" sldId="345"/>
            <ac:graphicFrameMk id="5" creationId="{C46612B9-11F9-42A2-9AA5-1584A7F23D60}"/>
          </ac:graphicFrameMkLst>
        </pc:graphicFrameChg>
        <pc:inkChg chg="del">
          <ac:chgData name="William Grey" userId="37b73424-c081-4fc2-b1af-363f4f3fd4f3" providerId="ADAL" clId="{D9848FA4-3826-4AA5-ABC1-86A54BF66DBD}" dt="2022-07-30T21:44:48.262" v="2" actId="478"/>
          <ac:inkMkLst>
            <pc:docMk/>
            <pc:sldMk cId="3418217792" sldId="345"/>
            <ac:inkMk id="6" creationId="{014F48BC-D329-8D45-AA77-3FBA93776006}"/>
          </ac:inkMkLst>
        </pc:inkChg>
      </pc:sldChg>
      <pc:sldChg chg="modSp mod">
        <pc:chgData name="William Grey" userId="37b73424-c081-4fc2-b1af-363f4f3fd4f3" providerId="ADAL" clId="{D9848FA4-3826-4AA5-ABC1-86A54BF66DBD}" dt="2022-07-30T22:02:45.204" v="41" actId="20577"/>
        <pc:sldMkLst>
          <pc:docMk/>
          <pc:sldMk cId="2631720145" sldId="376"/>
        </pc:sldMkLst>
        <pc:spChg chg="mod">
          <ac:chgData name="William Grey" userId="37b73424-c081-4fc2-b1af-363f4f3fd4f3" providerId="ADAL" clId="{D9848FA4-3826-4AA5-ABC1-86A54BF66DBD}" dt="2022-07-30T22:02:45.204" v="41" actId="20577"/>
          <ac:spMkLst>
            <pc:docMk/>
            <pc:sldMk cId="2631720145" sldId="376"/>
            <ac:spMk id="3" creationId="{CC953490-6D22-4656-9AFA-9486AAA93C53}"/>
          </ac:spMkLst>
        </pc:spChg>
        <pc:graphicFrameChg chg="modGraphic">
          <ac:chgData name="William Grey" userId="37b73424-c081-4fc2-b1af-363f4f3fd4f3" providerId="ADAL" clId="{D9848FA4-3826-4AA5-ABC1-86A54BF66DBD}" dt="2022-07-30T22:02:04.974" v="25" actId="20577"/>
          <ac:graphicFrameMkLst>
            <pc:docMk/>
            <pc:sldMk cId="2631720145" sldId="376"/>
            <ac:graphicFrameMk id="4" creationId="{44C7EF81-18CA-4003-945F-D5E626FC99D5}"/>
          </ac:graphicFrameMkLst>
        </pc:graphicFrameChg>
        <pc:graphicFrameChg chg="modGraphic">
          <ac:chgData name="William Grey" userId="37b73424-c081-4fc2-b1af-363f4f3fd4f3" providerId="ADAL" clId="{D9848FA4-3826-4AA5-ABC1-86A54BF66DBD}" dt="2022-07-30T22:02:13.931" v="29" actId="20577"/>
          <ac:graphicFrameMkLst>
            <pc:docMk/>
            <pc:sldMk cId="2631720145" sldId="376"/>
            <ac:graphicFrameMk id="5" creationId="{C46612B9-11F9-42A2-9AA5-1584A7F23D60}"/>
          </ac:graphicFrameMkLst>
        </pc:graphicFrameChg>
      </pc:sldChg>
      <pc:sldMasterChg chg="modSldLayout">
        <pc:chgData name="William Grey" userId="37b73424-c081-4fc2-b1af-363f4f3fd4f3" providerId="ADAL" clId="{D9848FA4-3826-4AA5-ABC1-86A54BF66DBD}" dt="2022-07-30T21:53:58.914" v="5"/>
        <pc:sldMasterMkLst>
          <pc:docMk/>
          <pc:sldMasterMk cId="334048063" sldId="2147483648"/>
        </pc:sldMasterMkLst>
        <pc:sldLayoutChg chg="addSp delSp modSp mod">
          <pc:chgData name="William Grey" userId="37b73424-c081-4fc2-b1af-363f4f3fd4f3" providerId="ADAL" clId="{D9848FA4-3826-4AA5-ABC1-86A54BF66DBD}" dt="2022-07-30T21:53:58.914" v="5"/>
          <pc:sldLayoutMkLst>
            <pc:docMk/>
            <pc:sldMasterMk cId="334048063" sldId="2147483648"/>
            <pc:sldLayoutMk cId="4286671535" sldId="2147483649"/>
          </pc:sldLayoutMkLst>
          <pc:picChg chg="del">
            <ac:chgData name="William Grey" userId="37b73424-c081-4fc2-b1af-363f4f3fd4f3" providerId="ADAL" clId="{D9848FA4-3826-4AA5-ABC1-86A54BF66DBD}" dt="2022-07-30T21:53:58.314" v="4" actId="478"/>
            <ac:picMkLst>
              <pc:docMk/>
              <pc:sldMasterMk cId="334048063" sldId="2147483648"/>
              <pc:sldLayoutMk cId="4286671535" sldId="2147483649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D9848FA4-3826-4AA5-ABC1-86A54BF66DBD}" dt="2022-07-30T21:53:58.914" v="5"/>
            <ac:picMkLst>
              <pc:docMk/>
              <pc:sldMasterMk cId="334048063" sldId="2147483648"/>
              <pc:sldLayoutMk cId="4286671535" sldId="2147483649"/>
              <ac:picMk id="10" creationId="{85D2CE7A-CB41-4FA5-9C00-514B4871C3C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27C69B-9CF7-4B6B-B088-32CCB24F7057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85D2CE7A-CB41-4FA5-9C00-514B4871C3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602" y="77610"/>
            <a:ext cx="1783080" cy="46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7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71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7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919EAE-EF6F-4316-B7E2-90B7B4D506F6}"/>
              </a:ext>
            </a:extLst>
          </p:cNvPr>
          <p:cNvSpPr/>
          <p:nvPr userDrawn="1"/>
        </p:nvSpPr>
        <p:spPr>
          <a:xfrm>
            <a:off x="0" y="719591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3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6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6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2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81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57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30/07/2022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4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OS32vmOY-g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Assembly Language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  <a:r>
              <a:rPr lang="en-GB" sz="4900" dirty="0"/>
              <a:t>Investigate the code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18F18C-0500-4AA4-A833-24EDBC7672D3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989071"/>
          <a:ext cx="4234046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R2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end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545B190-977A-4CBF-A753-F2E9BFB5C6ED}"/>
              </a:ext>
            </a:extLst>
          </p:cNvPr>
          <p:cNvSpPr txBox="1"/>
          <p:nvPr/>
        </p:nvSpPr>
        <p:spPr>
          <a:xfrm>
            <a:off x="5224695" y="2802199"/>
            <a:ext cx="21965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Compare value in register R1 and R2</a:t>
            </a:r>
          </a:p>
          <a:p>
            <a:endParaRPr lang="en-GB" dirty="0"/>
          </a:p>
          <a:p>
            <a:r>
              <a:rPr lang="en-GB" dirty="0"/>
              <a:t>Branch to end if they are not the same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4F2298-7DC2-42CA-BAB4-8C0C01F8B338}"/>
              </a:ext>
            </a:extLst>
          </p:cNvPr>
          <p:cNvCxnSpPr>
            <a:cxnSpLocks/>
          </p:cNvCxnSpPr>
          <p:nvPr/>
        </p:nvCxnSpPr>
        <p:spPr>
          <a:xfrm flipH="1">
            <a:off x="3697357" y="3077209"/>
            <a:ext cx="1527338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31540D-4018-4A05-AB9A-F016759DCFC3}"/>
              </a:ext>
            </a:extLst>
          </p:cNvPr>
          <p:cNvCxnSpPr>
            <a:cxnSpLocks/>
          </p:cNvCxnSpPr>
          <p:nvPr/>
        </p:nvCxnSpPr>
        <p:spPr>
          <a:xfrm flipH="1" flipV="1">
            <a:off x="3147392" y="3483933"/>
            <a:ext cx="1924854" cy="37245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E9A94A-F6C7-4068-95F1-1E07B85B53E2}"/>
              </a:ext>
            </a:extLst>
          </p:cNvPr>
          <p:cNvCxnSpPr>
            <a:cxnSpLocks/>
          </p:cNvCxnSpPr>
          <p:nvPr/>
        </p:nvCxnSpPr>
        <p:spPr>
          <a:xfrm flipH="1">
            <a:off x="2677556" y="4002157"/>
            <a:ext cx="2394690" cy="461574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E6FC8EE-CD70-400C-ACB5-7B84672D8B42}"/>
              </a:ext>
            </a:extLst>
          </p:cNvPr>
          <p:cNvSpPr txBox="1"/>
          <p:nvPr/>
        </p:nvSpPr>
        <p:spPr>
          <a:xfrm>
            <a:off x="8057322" y="4579589"/>
            <a:ext cx="346274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r1=10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r2=10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r1==r2: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r3=20</a:t>
            </a:r>
          </a:p>
          <a:p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3B2178-6183-4409-BB87-A6C6237E8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6603" y="720406"/>
            <a:ext cx="34575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73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4900" dirty="0"/>
              <a:t>Modify the code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18F18C-0500-4AA4-A833-24EDBC767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661015"/>
              </p:ext>
            </p:extLst>
          </p:nvPr>
        </p:nvGraphicFramePr>
        <p:xfrm>
          <a:off x="838200" y="1989071"/>
          <a:ext cx="4234046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R2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end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1E4B954E-95D4-439E-A38A-3C9687EDF385}"/>
              </a:ext>
            </a:extLst>
          </p:cNvPr>
          <p:cNvSpPr/>
          <p:nvPr/>
        </p:nvSpPr>
        <p:spPr>
          <a:xfrm>
            <a:off x="5579445" y="1895186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/>
              <a:t>In each case below explain what happens and why when you modify each line on its own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1: </a:t>
            </a:r>
            <a:r>
              <a:rPr lang="en-GB" sz="2400" dirty="0"/>
              <a:t>change the value to load to 20. What happens when you run the code now?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b="1" dirty="0"/>
              <a:t>Line 4: </a:t>
            </a:r>
            <a:r>
              <a:rPr lang="en-GB" sz="2400" dirty="0"/>
              <a:t>Change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  <a:r>
              <a:rPr lang="en-GB" sz="2400" dirty="0"/>
              <a:t> to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BEQ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b="1" dirty="0"/>
              <a:t>Line 4: </a:t>
            </a:r>
            <a:r>
              <a:rPr lang="en-GB" sz="2400" dirty="0"/>
              <a:t>Change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  <a:r>
              <a:rPr lang="en-GB" sz="2400" dirty="0"/>
              <a:t> to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BGT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b="1" dirty="0"/>
              <a:t>Line 4 and Line 6: </a:t>
            </a:r>
            <a:r>
              <a:rPr lang="en-GB" sz="2400" dirty="0"/>
              <a:t>Change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GB" sz="2400" dirty="0"/>
              <a:t> to another name </a:t>
            </a:r>
            <a:r>
              <a:rPr lang="en-GB" sz="2400" dirty="0" err="1"/>
              <a:t>eg</a:t>
            </a:r>
            <a:r>
              <a:rPr lang="en-GB" sz="2400"/>
              <a:t> </a:t>
            </a:r>
            <a:r>
              <a:rPr lang="en-GB" sz="2400">
                <a:latin typeface="Courier New" panose="02070309020205020404" pitchFamily="49" charset="0"/>
                <a:cs typeface="Courier New" panose="02070309020205020404" pitchFamily="49" charset="0"/>
              </a:rPr>
              <a:t>branch, else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0957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Predict what the following code does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2232BC5-92CC-4F80-96DC-E68FB6CE2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67252"/>
              </p:ext>
            </p:extLst>
          </p:nvPr>
        </p:nvGraphicFramePr>
        <p:xfrm>
          <a:off x="1107975" y="1690688"/>
          <a:ext cx="4234046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  <a:p>
                      <a:r>
                        <a:rPr lang="en-GB" sz="2800" dirty="0"/>
                        <a:t>8</a:t>
                      </a:r>
                    </a:p>
                    <a:p>
                      <a:r>
                        <a:rPr lang="en-GB" sz="28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BEQ if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 else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#30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35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5542"/>
            <a:ext cx="10515600" cy="175079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Copy the code into a text editor and the copy into the </a:t>
            </a:r>
            <a:r>
              <a:rPr lang="en-GB" sz="3200" dirty="0" err="1"/>
              <a:t>ARMlite</a:t>
            </a:r>
            <a:r>
              <a:rPr lang="en-GB" sz="3200" dirty="0"/>
              <a:t> simulator </a:t>
            </a:r>
            <a:r>
              <a:rPr lang="en-GB" sz="3200" dirty="0">
                <a:hlinkClick r:id="rId2"/>
              </a:rPr>
              <a:t>https://www.peterhigginson.co.uk/ARMlite/</a:t>
            </a:r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F4D77E-793F-4EC6-8CD0-CCE062B2FAA4}"/>
              </a:ext>
            </a:extLst>
          </p:cNvPr>
          <p:cNvSpPr/>
          <p:nvPr/>
        </p:nvSpPr>
        <p:spPr>
          <a:xfrm>
            <a:off x="5579445" y="189518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programming concept does this code represent?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Explain what is happening on line 2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Explain how the branching works between lines 3 and 8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Write down the approximately equivalent code procedurally as Python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DC8AC4-86AE-432D-BF57-C56AE139A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957384"/>
              </p:ext>
            </p:extLst>
          </p:nvPr>
        </p:nvGraphicFramePr>
        <p:xfrm>
          <a:off x="657401" y="2061749"/>
          <a:ext cx="4234046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  <a:p>
                      <a:r>
                        <a:rPr lang="en-GB" sz="2800" dirty="0"/>
                        <a:t>8</a:t>
                      </a:r>
                    </a:p>
                    <a:p>
                      <a:r>
                        <a:rPr lang="en-GB" sz="28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BEQ if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 else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#30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E3B76F66-6DA3-40A1-8145-729296F9E467}"/>
              </a:ext>
            </a:extLst>
          </p:cNvPr>
          <p:cNvSpPr txBox="1">
            <a:spLocks/>
          </p:cNvSpPr>
          <p:nvPr/>
        </p:nvSpPr>
        <p:spPr>
          <a:xfrm>
            <a:off x="838200" y="171414"/>
            <a:ext cx="10515600" cy="5402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Investigate</a:t>
            </a:r>
          </a:p>
        </p:txBody>
      </p:sp>
    </p:spTree>
    <p:extLst>
      <p:ext uri="{BB962C8B-B14F-4D97-AF65-F5344CB8AC3E}">
        <p14:creationId xmlns:p14="http://schemas.microsoft.com/office/powerpoint/2010/main" val="1406271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  <a:r>
              <a:rPr lang="en-GB" sz="4900" dirty="0"/>
              <a:t>Investigate the code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45B190-977A-4CBF-A753-F2E9BFB5C6ED}"/>
              </a:ext>
            </a:extLst>
          </p:cNvPr>
          <p:cNvSpPr txBox="1"/>
          <p:nvPr/>
        </p:nvSpPr>
        <p:spPr>
          <a:xfrm>
            <a:off x="5217440" y="1889813"/>
            <a:ext cx="21965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Compare value in register R1 to 10</a:t>
            </a:r>
          </a:p>
          <a:p>
            <a:endParaRPr lang="en-GB" dirty="0"/>
          </a:p>
          <a:p>
            <a:r>
              <a:rPr lang="en-GB" dirty="0"/>
              <a:t>Branch to if (line 6) if they are not the same</a:t>
            </a:r>
          </a:p>
          <a:p>
            <a:endParaRPr lang="en-GB" dirty="0"/>
          </a:p>
          <a:p>
            <a:r>
              <a:rPr lang="en-GB" dirty="0"/>
              <a:t>Branch to else (8) skipping line 7 and 8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4F2298-7DC2-42CA-BAB4-8C0C01F8B338}"/>
              </a:ext>
            </a:extLst>
          </p:cNvPr>
          <p:cNvCxnSpPr>
            <a:cxnSpLocks/>
          </p:cNvCxnSpPr>
          <p:nvPr/>
        </p:nvCxnSpPr>
        <p:spPr>
          <a:xfrm flipH="1">
            <a:off x="3690102" y="2321835"/>
            <a:ext cx="1371636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31540D-4018-4A05-AB9A-F016759DCFC3}"/>
              </a:ext>
            </a:extLst>
          </p:cNvPr>
          <p:cNvCxnSpPr>
            <a:cxnSpLocks/>
          </p:cNvCxnSpPr>
          <p:nvPr/>
        </p:nvCxnSpPr>
        <p:spPr>
          <a:xfrm flipH="1" flipV="1">
            <a:off x="3054040" y="2714613"/>
            <a:ext cx="2007698" cy="52626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E6FC8EE-CD70-400C-ACB5-7B84672D8B42}"/>
              </a:ext>
            </a:extLst>
          </p:cNvPr>
          <p:cNvSpPr txBox="1"/>
          <p:nvPr/>
        </p:nvSpPr>
        <p:spPr>
          <a:xfrm>
            <a:off x="7891054" y="1609735"/>
            <a:ext cx="346274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r1=10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r1==10: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r2=30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r2=20</a:t>
            </a:r>
          </a:p>
          <a:p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FD1BDF-406E-4A1E-850E-632CD8A5A2B4}"/>
              </a:ext>
            </a:extLst>
          </p:cNvPr>
          <p:cNvCxnSpPr>
            <a:cxnSpLocks/>
          </p:cNvCxnSpPr>
          <p:nvPr/>
        </p:nvCxnSpPr>
        <p:spPr>
          <a:xfrm flipH="1" flipV="1">
            <a:off x="2623326" y="3680506"/>
            <a:ext cx="2438412" cy="501617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32369522-D625-49E2-89D4-099D72033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603929"/>
              </p:ext>
            </p:extLst>
          </p:nvPr>
        </p:nvGraphicFramePr>
        <p:xfrm>
          <a:off x="506302" y="1617397"/>
          <a:ext cx="4234046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  <a:p>
                      <a:r>
                        <a:rPr lang="en-GB" sz="2800" dirty="0"/>
                        <a:t>8</a:t>
                      </a:r>
                    </a:p>
                    <a:p>
                      <a:r>
                        <a:rPr lang="en-GB" sz="28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BEQ if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 else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#30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023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4900" dirty="0"/>
              <a:t>Modify the code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4B954E-95D4-439E-A38A-3C9687EDF385}"/>
              </a:ext>
            </a:extLst>
          </p:cNvPr>
          <p:cNvSpPr/>
          <p:nvPr/>
        </p:nvSpPr>
        <p:spPr>
          <a:xfrm>
            <a:off x="5579445" y="189518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/>
              <a:t>In each case below explain what happens and why when you modify each line on its own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1: </a:t>
            </a:r>
            <a:r>
              <a:rPr lang="en-GB" sz="2400" dirty="0"/>
              <a:t>change the value to load into R1 to 20. What happens when you run the code now?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3: </a:t>
            </a:r>
            <a:r>
              <a:rPr lang="en-GB" sz="2400" dirty="0"/>
              <a:t>Change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BEQ </a:t>
            </a:r>
            <a:r>
              <a:rPr lang="en-GB" sz="2400" dirty="0"/>
              <a:t>to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</a:p>
          <a:p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A29BA4EC-158B-4CB0-AADC-EFD553774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0115"/>
              </p:ext>
            </p:extLst>
          </p:nvPr>
        </p:nvGraphicFramePr>
        <p:xfrm>
          <a:off x="692425" y="1452720"/>
          <a:ext cx="4234046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  <a:p>
                      <a:r>
                        <a:rPr lang="en-GB" sz="2800" dirty="0"/>
                        <a:t>8</a:t>
                      </a:r>
                    </a:p>
                    <a:p>
                      <a:r>
                        <a:rPr lang="en-GB" sz="28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BEQ if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 else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#30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094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628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&lt; 3 THEN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Set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GB" dirty="0">
                <a:cs typeface="Courier New" panose="02070309020205020404" pitchFamily="49" charset="0"/>
              </a:rPr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E7A758-0C92-4EEA-AC53-380BF83549DF}"/>
              </a:ext>
            </a:extLst>
          </p:cNvPr>
          <p:cNvSpPr/>
          <p:nvPr/>
        </p:nvSpPr>
        <p:spPr>
          <a:xfrm>
            <a:off x="838199" y="942926"/>
            <a:ext cx="10515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Convert the following code into approximately equivalent assembly language</a:t>
            </a:r>
          </a:p>
        </p:txBody>
      </p:sp>
    </p:spTree>
    <p:extLst>
      <p:ext uri="{BB962C8B-B14F-4D97-AF65-F5344CB8AC3E}">
        <p14:creationId xmlns:p14="http://schemas.microsoft.com/office/powerpoint/2010/main" val="3454453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628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&gt; 3 AND X &lt; 12 THEN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Set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GB" dirty="0">
                <a:cs typeface="Courier New" panose="02070309020205020404" pitchFamily="49" charset="0"/>
              </a:rPr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E7A758-0C92-4EEA-AC53-380BF83549DF}"/>
              </a:ext>
            </a:extLst>
          </p:cNvPr>
          <p:cNvSpPr/>
          <p:nvPr/>
        </p:nvSpPr>
        <p:spPr>
          <a:xfrm>
            <a:off x="838199" y="942926"/>
            <a:ext cx="10515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Convert the following code into approximately equivalent assembly language</a:t>
            </a:r>
          </a:p>
        </p:txBody>
      </p:sp>
    </p:spTree>
    <p:extLst>
      <p:ext uri="{BB962C8B-B14F-4D97-AF65-F5344CB8AC3E}">
        <p14:creationId xmlns:p14="http://schemas.microsoft.com/office/powerpoint/2010/main" val="1234636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4900" dirty="0"/>
              <a:t>Extension: Make answer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A29BA4EC-158B-4CB0-AADC-EFD5537741F6}"/>
              </a:ext>
            </a:extLst>
          </p:cNvPr>
          <p:cNvGraphicFramePr>
            <a:graphicFrameLocks noGrp="1"/>
          </p:cNvGraphicFramePr>
          <p:nvPr/>
        </p:nvGraphicFramePr>
        <p:xfrm>
          <a:off x="692425" y="1452720"/>
          <a:ext cx="3526473" cy="43586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R1, #20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CMP R1, #3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BLT if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CMP R1, #16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BLT </a:t>
                      </a:r>
                      <a:r>
                        <a:rPr lang="en-GB" sz="1800" b="0" i="0" kern="1200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else_if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#3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 else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if: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#12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 else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else_if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: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#4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else: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HALT</a:t>
                      </a:r>
                      <a:br>
                        <a:rPr lang="en-GB" sz="2800" dirty="0"/>
                      </a:b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193E625-4782-4698-85D8-5CE8312CD8E0}"/>
              </a:ext>
            </a:extLst>
          </p:cNvPr>
          <p:cNvSpPr txBox="1"/>
          <p:nvPr/>
        </p:nvSpPr>
        <p:spPr>
          <a:xfrm>
            <a:off x="5253446" y="1571786"/>
            <a:ext cx="61003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&gt; 3 AND X &lt; 12 THEN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</p:txBody>
      </p:sp>
    </p:spTree>
    <p:extLst>
      <p:ext uri="{BB962C8B-B14F-4D97-AF65-F5344CB8AC3E}">
        <p14:creationId xmlns:p14="http://schemas.microsoft.com/office/powerpoint/2010/main" val="814336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Extension 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62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&lt; 3 THEN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 IF x &gt;=3 AND x &lt; 16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4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Set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GB" dirty="0">
                <a:cs typeface="Courier New" panose="02070309020205020404" pitchFamily="49" charset="0"/>
              </a:rPr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E7A758-0C92-4EEA-AC53-380BF83549DF}"/>
              </a:ext>
            </a:extLst>
          </p:cNvPr>
          <p:cNvSpPr/>
          <p:nvPr/>
        </p:nvSpPr>
        <p:spPr>
          <a:xfrm>
            <a:off x="838199" y="942926"/>
            <a:ext cx="10515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Convert the following code into approximately equivalent assembly language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A17629CE-6BF0-49C9-87D6-DD84A7E82E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296156"/>
              </p:ext>
            </p:extLst>
          </p:nvPr>
        </p:nvGraphicFramePr>
        <p:xfrm>
          <a:off x="7119752" y="1786516"/>
          <a:ext cx="4234046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  <a:p>
                      <a:r>
                        <a:rPr lang="en-GB" sz="2800" dirty="0"/>
                        <a:t>8</a:t>
                      </a:r>
                    </a:p>
                    <a:p>
                      <a:r>
                        <a:rPr lang="en-GB" sz="28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BEQ if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 else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#30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5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Trace the following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86" y="1880552"/>
            <a:ext cx="3628292" cy="44850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R0, #0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100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R2, 104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R3, 108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R2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 R0, R0, R3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LSL R0, R0, #2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MVN R1, R0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108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C7EF81-18CA-4003-945F-D5E626FC9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586664"/>
              </p:ext>
            </p:extLst>
          </p:nvPr>
        </p:nvGraphicFramePr>
        <p:xfrm>
          <a:off x="8555862" y="935672"/>
          <a:ext cx="2551724" cy="1889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27369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2435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7928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6612B9-11F9-42A2-9AA5-1584A7F23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12452"/>
              </p:ext>
            </p:extLst>
          </p:nvPr>
        </p:nvGraphicFramePr>
        <p:xfrm>
          <a:off x="4357078" y="3422853"/>
          <a:ext cx="740702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8147">
                  <a:extLst>
                    <a:ext uri="{9D8B030D-6E8A-4147-A177-3AD203B41FA5}">
                      <a16:colId xmlns:a16="http://schemas.microsoft.com/office/drawing/2014/main" val="1122510339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3923819141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99651678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185188805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208965009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1633121415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6824499"/>
                    </a:ext>
                  </a:extLst>
                </a:gridCol>
              </a:tblGrid>
              <a:tr h="360811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Memory locations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828395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23532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788293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69012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71958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81448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216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217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4900" dirty="0"/>
              <a:t>Extension: Make answer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A29BA4EC-158B-4CB0-AADC-EFD553774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8886"/>
              </p:ext>
            </p:extLst>
          </p:nvPr>
        </p:nvGraphicFramePr>
        <p:xfrm>
          <a:off x="692425" y="1452720"/>
          <a:ext cx="3526473" cy="43586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26473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R1, #20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CMP R1, #3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BLT if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CMP R1, #16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BLT </a:t>
                      </a:r>
                      <a:r>
                        <a:rPr lang="en-GB" sz="1800" b="0" i="0" kern="1200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else_if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#3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 else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if: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#12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 else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 err="1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else_if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: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MOV R2, #4</a:t>
                      </a:r>
                      <a:br>
                        <a:rPr lang="en-GB" sz="2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else:</a:t>
                      </a:r>
                      <a:br>
                        <a:rPr lang="en-GB" sz="280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GB" sz="1800" b="0" i="0" kern="120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HALT</a:t>
                      </a:r>
                      <a:br>
                        <a:rPr lang="en-GB" sz="2800" dirty="0"/>
                      </a:b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F16EF5-0A9F-4AC0-8090-4F80B60BA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8354" y="1825625"/>
            <a:ext cx="6015446" cy="37662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&lt; 3 THEN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 IF x &gt;=3 AND x &lt; 16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3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4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Set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GB" dirty="0">
                <a:cs typeface="Courier New" panose="02070309020205020404" pitchFamily="49" charset="0"/>
              </a:rPr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GB" dirty="0">
                <a:cs typeface="Courier New" panose="02070309020205020404" pitchFamily="49" charset="0"/>
              </a:rPr>
              <a:t> 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</p:txBody>
      </p:sp>
    </p:spTree>
    <p:extLst>
      <p:ext uri="{BB962C8B-B14F-4D97-AF65-F5344CB8AC3E}">
        <p14:creationId xmlns:p14="http://schemas.microsoft.com/office/powerpoint/2010/main" val="108998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Trace the following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86" y="1880552"/>
            <a:ext cx="3628292" cy="44850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R0, #0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100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R2, 104</a:t>
            </a:r>
          </a:p>
          <a:p>
            <a:pPr marL="0" indent="0">
              <a:buNone/>
            </a:pPr>
            <a:r>
              <a:rPr lang="en-GB" sz="2400">
                <a:latin typeface="Courier New" panose="02070309020205020404" pitchFamily="49" charset="0"/>
                <a:cs typeface="Courier New" panose="02070309020205020404" pitchFamily="49" charset="0"/>
              </a:rPr>
              <a:t>LDR R3,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108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R2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 R0, R0, R3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LSL R0, R0, #2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MVN R1, R0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108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C7EF81-18CA-4003-945F-D5E626FC9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350376"/>
              </p:ext>
            </p:extLst>
          </p:nvPr>
        </p:nvGraphicFramePr>
        <p:xfrm>
          <a:off x="8555862" y="935672"/>
          <a:ext cx="2551724" cy="1889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27369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2435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7928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6612B9-11F9-42A2-9AA5-1584A7F23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670410"/>
              </p:ext>
            </p:extLst>
          </p:nvPr>
        </p:nvGraphicFramePr>
        <p:xfrm>
          <a:off x="4357078" y="3422853"/>
          <a:ext cx="740702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8147">
                  <a:extLst>
                    <a:ext uri="{9D8B030D-6E8A-4147-A177-3AD203B41FA5}">
                      <a16:colId xmlns:a16="http://schemas.microsoft.com/office/drawing/2014/main" val="1122510339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3923819141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99651678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185188805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208965009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1633121415"/>
                    </a:ext>
                  </a:extLst>
                </a:gridCol>
                <a:gridCol w="1058147">
                  <a:extLst>
                    <a:ext uri="{9D8B030D-6E8A-4147-A177-3AD203B41FA5}">
                      <a16:colId xmlns:a16="http://schemas.microsoft.com/office/drawing/2014/main" val="26824499"/>
                    </a:ext>
                  </a:extLst>
                </a:gridCol>
              </a:tblGrid>
              <a:tr h="360811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Memory locations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828395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23532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788293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69012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71958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814481"/>
                  </a:ext>
                </a:extLst>
              </a:tr>
              <a:tr h="36081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216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720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1C785-5230-435F-BC9D-CBB09771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Learning Objectives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F6C5C-9839-4322-A153-BEAE3DFB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2787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branching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branches for selection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924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F19D-1511-40C1-B07D-33BA0B934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Branching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78623-F4D9-4BEF-AAC4-B046EF3FB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896" y="1096756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Branching enables code to jump to instructions without needing to execute them sequentially.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means that instructions can be skipped </a:t>
            </a:r>
            <a:r>
              <a:rPr lang="en-GB" dirty="0" err="1"/>
              <a:t>ie</a:t>
            </a:r>
            <a:r>
              <a:rPr lang="en-GB" dirty="0"/>
              <a:t>. Blocks of code not executed or their execution repeated.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allow us to include constructs such as selection and iteration.</a:t>
            </a:r>
          </a:p>
        </p:txBody>
      </p:sp>
    </p:spTree>
    <p:extLst>
      <p:ext uri="{BB962C8B-B14F-4D97-AF65-F5344CB8AC3E}">
        <p14:creationId xmlns:p14="http://schemas.microsoft.com/office/powerpoint/2010/main" val="214397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2313-7E03-4419-82F9-AEDF5B6EA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892" y="193166"/>
            <a:ext cx="11353308" cy="50920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Assembler instructions: Control (AQA instruction set</a:t>
            </a:r>
            <a:r>
              <a:rPr lang="en-GB" dirty="0"/>
              <a:t>)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A05822A-38BD-431F-B32F-0CFE0D34B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532517"/>
              </p:ext>
            </p:extLst>
          </p:nvPr>
        </p:nvGraphicFramePr>
        <p:xfrm>
          <a:off x="610894" y="1422476"/>
          <a:ext cx="10204939" cy="42113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643554">
                  <a:extLst>
                    <a:ext uri="{9D8B030D-6E8A-4147-A177-3AD203B41FA5}">
                      <a16:colId xmlns:a16="http://schemas.microsoft.com/office/drawing/2014/main" val="142378239"/>
                    </a:ext>
                  </a:extLst>
                </a:gridCol>
                <a:gridCol w="7561385">
                  <a:extLst>
                    <a:ext uri="{9D8B030D-6E8A-4147-A177-3AD203B41FA5}">
                      <a16:colId xmlns:a16="http://schemas.microsoft.com/office/drawing/2014/main" val="3140390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38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CMP R, &lt;operand&gt;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Compare value in register R with &lt;operand&gt; value</a:t>
                      </a:r>
                    </a:p>
                    <a:p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53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 &lt;label&gt;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Branch to position &lt;label&gt;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431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BEQ &lt;label&gt;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Branch to position &lt;label&gt; if result of last comparison between R and &lt;operand&gt; was equal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361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BNE &lt;label&gt;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Branch to position &lt;label&gt; if result of last comparison was not equal between R and &lt;operand&gt;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489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BGT &lt;label&gt;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Branch to position &lt;label&gt; if R was greater than &lt;operand&gt; in the last comparison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32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BLT &lt;label&gt;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Branch to position &lt;label&gt; if R was less than &lt;operand&gt; in the last comparison</a:t>
                      </a:r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349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53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0789-37F9-4D26-A0C7-46CEFED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5" name="Online Media 4" title="Assembly Language Branching">
            <a:hlinkClick r:id="" action="ppaction://media"/>
            <a:extLst>
              <a:ext uri="{FF2B5EF4-FFF2-40B4-BE49-F238E27FC236}">
                <a16:creationId xmlns:a16="http://schemas.microsoft.com/office/drawing/2014/main" id="{E1765E98-DA1B-4D23-AC9B-5E5C5A2A597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6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Predict what the following code does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2232BC5-92CC-4F80-96DC-E68FB6CE2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098778"/>
              </p:ext>
            </p:extLst>
          </p:nvPr>
        </p:nvGraphicFramePr>
        <p:xfrm>
          <a:off x="1107975" y="1690688"/>
          <a:ext cx="4234046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R2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end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40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14"/>
            <a:ext cx="10515600" cy="540204"/>
          </a:xfrm>
        </p:spPr>
        <p:txBody>
          <a:bodyPr>
            <a:normAutofit/>
          </a:bodyPr>
          <a:lstStyle/>
          <a:p>
            <a:r>
              <a:rPr lang="en-GB" sz="3200" dirty="0"/>
              <a:t>Investigate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F4D77E-793F-4EC6-8CD0-CCE062B2FAA4}"/>
              </a:ext>
            </a:extLst>
          </p:cNvPr>
          <p:cNvSpPr/>
          <p:nvPr/>
        </p:nvSpPr>
        <p:spPr>
          <a:xfrm>
            <a:off x="5579445" y="1895186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2400" b="1" dirty="0"/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programming concept does this code represent?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Explain what is happening on line 3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Explain how the branching works between lines 4 and 6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needs to happen for the branch to be taken?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Write down the approximately equivalent code procedurally either as Pseudocode/Python/Flowchart.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18F18C-0500-4AA4-A833-24EDBC767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446823"/>
              </p:ext>
            </p:extLst>
          </p:nvPr>
        </p:nvGraphicFramePr>
        <p:xfrm>
          <a:off x="838200" y="1989071"/>
          <a:ext cx="4234046" cy="3078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  <a:p>
                      <a:r>
                        <a:rPr lang="en-GB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R2,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R1, R2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end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#20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9BF55FD-225A-4606-B9F1-48AB52C1EBFF}"/>
              </a:ext>
            </a:extLst>
          </p:cNvPr>
          <p:cNvSpPr/>
          <p:nvPr/>
        </p:nvSpPr>
        <p:spPr>
          <a:xfrm>
            <a:off x="838200" y="941472"/>
            <a:ext cx="96575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Copy the code into a text editor and the copy into the </a:t>
            </a:r>
            <a:r>
              <a:rPr lang="en-GB" sz="2400" dirty="0" err="1"/>
              <a:t>ARMlite</a:t>
            </a:r>
            <a:r>
              <a:rPr lang="en-GB" sz="2400" dirty="0"/>
              <a:t> simulator </a:t>
            </a:r>
            <a:r>
              <a:rPr lang="en-GB" sz="2400" dirty="0">
                <a:hlinkClick r:id="rId2"/>
              </a:rPr>
              <a:t>https://www.peterhigginson.co.uk/ARMlite/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50240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3" ma:contentTypeDescription="Create a new document." ma:contentTypeScope="" ma:versionID="a81476868d880d3c29122f18715ee373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2f3e30de3e84991c062f07bd396b5048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Props1.xml><?xml version="1.0" encoding="utf-8"?>
<ds:datastoreItem xmlns:ds="http://schemas.openxmlformats.org/officeDocument/2006/customXml" ds:itemID="{306C9DF6-E0D6-40DC-9C39-9279927BB06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bd392511-13b7-4e5d-bbc7-196a51b1cbae"/>
    <ds:schemaRef ds:uri="623d7836-ca09-499d-8255-7f973a8cfb59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A7CF27-F9F0-4607-9182-8170E889DD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F03391-63EB-4C7B-BC7C-34F199B67C3B}">
  <ds:schemaRefs>
    <ds:schemaRef ds:uri="http://schemas.microsoft.com/office/2006/metadata/properties"/>
    <ds:schemaRef ds:uri="http://www.w3.org/2000/xmlns/"/>
    <ds:schemaRef ds:uri="bd392511-13b7-4e5d-bbc7-196a51b1cbae"/>
    <ds:schemaRef ds:uri="http://www.w3.org/2001/XMLSchema-instan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13975</TotalTime>
  <Words>1325</Words>
  <Application>Microsoft Office PowerPoint</Application>
  <PresentationFormat>Widescreen</PresentationFormat>
  <Paragraphs>328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Wingdings</vt:lpstr>
      <vt:lpstr>Office Theme</vt:lpstr>
      <vt:lpstr>Assembly Language</vt:lpstr>
      <vt:lpstr>Trace the following code</vt:lpstr>
      <vt:lpstr>Trace the following code</vt:lpstr>
      <vt:lpstr>Learning Objectives </vt:lpstr>
      <vt:lpstr>Branching</vt:lpstr>
      <vt:lpstr>Assembler instructions: Control (AQA instruction set) </vt:lpstr>
      <vt:lpstr>PowerPoint Presentation</vt:lpstr>
      <vt:lpstr>Predict what the following code does</vt:lpstr>
      <vt:lpstr>Investigate</vt:lpstr>
      <vt:lpstr>  Investigate the code </vt:lpstr>
      <vt:lpstr> Modify the code </vt:lpstr>
      <vt:lpstr>Predict what the following code does</vt:lpstr>
      <vt:lpstr>Copy the code into a text editor and the copy into the ARMlite simulator https://www.peterhigginson.co.uk/ARMlite/  </vt:lpstr>
      <vt:lpstr>  Investigate the code </vt:lpstr>
      <vt:lpstr> Modify the code </vt:lpstr>
      <vt:lpstr>Make</vt:lpstr>
      <vt:lpstr>Make</vt:lpstr>
      <vt:lpstr> Extension: Make answer </vt:lpstr>
      <vt:lpstr>Extension Make</vt:lpstr>
      <vt:lpstr> Extension: Make answer 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William Grey</cp:lastModifiedBy>
  <cp:revision>233</cp:revision>
  <cp:lastPrinted>2016-09-16T11:32:46Z</cp:lastPrinted>
  <dcterms:created xsi:type="dcterms:W3CDTF">2016-09-09T07:37:57Z</dcterms:created>
  <dcterms:modified xsi:type="dcterms:W3CDTF">2022-07-30T22:02:46Z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