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0"/>
  </p:notesMasterIdLst>
  <p:sldIdLst>
    <p:sldId id="338" r:id="rId2"/>
    <p:sldId id="428" r:id="rId3"/>
    <p:sldId id="280" r:id="rId4"/>
    <p:sldId id="311" r:id="rId5"/>
    <p:sldId id="312" r:id="rId6"/>
    <p:sldId id="317" r:id="rId7"/>
    <p:sldId id="396" r:id="rId8"/>
    <p:sldId id="397" r:id="rId9"/>
    <p:sldId id="398" r:id="rId10"/>
    <p:sldId id="399" r:id="rId11"/>
    <p:sldId id="400" r:id="rId12"/>
    <p:sldId id="318" r:id="rId13"/>
    <p:sldId id="339" r:id="rId14"/>
    <p:sldId id="340" r:id="rId15"/>
    <p:sldId id="341" r:id="rId16"/>
    <p:sldId id="342" r:id="rId17"/>
    <p:sldId id="343" r:id="rId18"/>
    <p:sldId id="376" r:id="rId19"/>
    <p:sldId id="344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55" r:id="rId31"/>
    <p:sldId id="356" r:id="rId32"/>
    <p:sldId id="357" r:id="rId33"/>
    <p:sldId id="358" r:id="rId34"/>
    <p:sldId id="359" r:id="rId35"/>
    <p:sldId id="360" r:id="rId36"/>
    <p:sldId id="361" r:id="rId37"/>
    <p:sldId id="362" r:id="rId38"/>
    <p:sldId id="363" r:id="rId39"/>
    <p:sldId id="364" r:id="rId40"/>
    <p:sldId id="365" r:id="rId41"/>
    <p:sldId id="366" r:id="rId42"/>
    <p:sldId id="368" r:id="rId43"/>
    <p:sldId id="369" r:id="rId44"/>
    <p:sldId id="370" r:id="rId45"/>
    <p:sldId id="371" r:id="rId46"/>
    <p:sldId id="372" r:id="rId47"/>
    <p:sldId id="373" r:id="rId48"/>
    <p:sldId id="374" r:id="rId49"/>
    <p:sldId id="375" r:id="rId50"/>
    <p:sldId id="377" r:id="rId51"/>
    <p:sldId id="321" r:id="rId52"/>
    <p:sldId id="401" r:id="rId53"/>
    <p:sldId id="402" r:id="rId54"/>
    <p:sldId id="403" r:id="rId55"/>
    <p:sldId id="404" r:id="rId56"/>
    <p:sldId id="405" r:id="rId57"/>
    <p:sldId id="406" r:id="rId58"/>
    <p:sldId id="407" r:id="rId59"/>
    <p:sldId id="408" r:id="rId60"/>
    <p:sldId id="409" r:id="rId61"/>
    <p:sldId id="410" r:id="rId62"/>
    <p:sldId id="411" r:id="rId63"/>
    <p:sldId id="412" r:id="rId64"/>
    <p:sldId id="413" r:id="rId65"/>
    <p:sldId id="414" r:id="rId66"/>
    <p:sldId id="415" r:id="rId67"/>
    <p:sldId id="416" r:id="rId68"/>
    <p:sldId id="417" r:id="rId69"/>
    <p:sldId id="418" r:id="rId70"/>
    <p:sldId id="419" r:id="rId71"/>
    <p:sldId id="420" r:id="rId72"/>
    <p:sldId id="421" r:id="rId73"/>
    <p:sldId id="422" r:id="rId74"/>
    <p:sldId id="423" r:id="rId75"/>
    <p:sldId id="424" r:id="rId76"/>
    <p:sldId id="425" r:id="rId77"/>
    <p:sldId id="426" r:id="rId78"/>
    <p:sldId id="319" r:id="rId7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5A75F1-8ADB-4944-801F-734AFA48CBD7}" v="420" dt="2022-12-16T13:58:29.4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65" autoAdjust="0"/>
    <p:restoredTop sz="94660"/>
  </p:normalViewPr>
  <p:slideViewPr>
    <p:cSldViewPr snapToGrid="0">
      <p:cViewPr varScale="1">
        <p:scale>
          <a:sx n="96" d="100"/>
          <a:sy n="96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3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86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11352DCF-87A0-4383-806F-CECA8BE43F43}"/>
    <pc:docChg chg="custSel modSld">
      <pc:chgData name="William Grey" userId="37b73424-c081-4fc2-b1af-363f4f3fd4f3" providerId="ADAL" clId="{11352DCF-87A0-4383-806F-CECA8BE43F43}" dt="2019-02-14T09:31:38.187" v="131" actId="20577"/>
      <pc:docMkLst>
        <pc:docMk/>
      </pc:docMkLst>
      <pc:sldChg chg="modSp">
        <pc:chgData name="William Grey" userId="37b73424-c081-4fc2-b1af-363f4f3fd4f3" providerId="ADAL" clId="{11352DCF-87A0-4383-806F-CECA8BE43F43}" dt="2019-02-14T09:17:07.077" v="1" actId="20577"/>
        <pc:sldMkLst>
          <pc:docMk/>
          <pc:sldMk cId="2495909876" sldId="312"/>
        </pc:sldMkLst>
        <pc:spChg chg="mod">
          <ac:chgData name="William Grey" userId="37b73424-c081-4fc2-b1af-363f4f3fd4f3" providerId="ADAL" clId="{11352DCF-87A0-4383-806F-CECA8BE43F43}" dt="2019-02-14T09:17:07.077" v="1" actId="20577"/>
          <ac:spMkLst>
            <pc:docMk/>
            <pc:sldMk cId="2495909876" sldId="312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11352DCF-87A0-4383-806F-CECA8BE43F43}" dt="2019-02-14T09:22:23.500" v="25" actId="20577"/>
        <pc:sldMkLst>
          <pc:docMk/>
          <pc:sldMk cId="1455303122" sldId="317"/>
        </pc:sldMkLst>
        <pc:spChg chg="mod">
          <ac:chgData name="William Grey" userId="37b73424-c081-4fc2-b1af-363f4f3fd4f3" providerId="ADAL" clId="{11352DCF-87A0-4383-806F-CECA8BE43F43}" dt="2019-02-14T09:22:23.500" v="25" actId="20577"/>
          <ac:spMkLst>
            <pc:docMk/>
            <pc:sldMk cId="1455303122" sldId="317"/>
            <ac:spMk id="3" creationId="{BB9A7298-99D4-4C05-8355-4BF215D64AE9}"/>
          </ac:spMkLst>
        </pc:spChg>
      </pc:sldChg>
      <pc:sldChg chg="delSp modSp">
        <pc:chgData name="William Grey" userId="37b73424-c081-4fc2-b1af-363f4f3fd4f3" providerId="ADAL" clId="{11352DCF-87A0-4383-806F-CECA8BE43F43}" dt="2019-02-14T09:31:38.187" v="131" actId="20577"/>
        <pc:sldMkLst>
          <pc:docMk/>
          <pc:sldMk cId="3785913387" sldId="318"/>
        </pc:sldMkLst>
        <pc:spChg chg="del">
          <ac:chgData name="William Grey" userId="37b73424-c081-4fc2-b1af-363f4f3fd4f3" providerId="ADAL" clId="{11352DCF-87A0-4383-806F-CECA8BE43F43}" dt="2019-02-14T09:25:26.374" v="87" actId="478"/>
          <ac:spMkLst>
            <pc:docMk/>
            <pc:sldMk cId="3785913387" sldId="318"/>
            <ac:spMk id="2" creationId="{CAA1F753-86F3-41EC-9CBB-72C548F08BF0}"/>
          </ac:spMkLst>
        </pc:spChg>
        <pc:spChg chg="mod">
          <ac:chgData name="William Grey" userId="37b73424-c081-4fc2-b1af-363f4f3fd4f3" providerId="ADAL" clId="{11352DCF-87A0-4383-806F-CECA8BE43F43}" dt="2019-02-14T09:25:20.407" v="85" actId="1076"/>
          <ac:spMkLst>
            <pc:docMk/>
            <pc:sldMk cId="3785913387" sldId="318"/>
            <ac:spMk id="26" creationId="{898F2EEF-F1F6-4891-BFD2-8CD91D163D84}"/>
          </ac:spMkLst>
        </pc:spChg>
        <pc:spChg chg="mod">
          <ac:chgData name="William Grey" userId="37b73424-c081-4fc2-b1af-363f4f3fd4f3" providerId="ADAL" clId="{11352DCF-87A0-4383-806F-CECA8BE43F43}" dt="2019-02-14T09:25:24.456" v="86" actId="1076"/>
          <ac:spMkLst>
            <pc:docMk/>
            <pc:sldMk cId="3785913387" sldId="318"/>
            <ac:spMk id="27" creationId="{2D01B795-7331-436A-B881-D37A4DD0A636}"/>
          </ac:spMkLst>
        </pc:spChg>
        <pc:graphicFrameChg chg="mod modGraphic">
          <ac:chgData name="William Grey" userId="37b73424-c081-4fc2-b1af-363f4f3fd4f3" providerId="ADAL" clId="{11352DCF-87A0-4383-806F-CECA8BE43F43}" dt="2019-02-14T09:31:38.187" v="131" actId="20577"/>
          <ac:graphicFrameMkLst>
            <pc:docMk/>
            <pc:sldMk cId="3785913387" sldId="318"/>
            <ac:graphicFrameMk id="25" creationId="{674C84AE-3EB3-4E81-9EA3-195E5DE94BC1}"/>
          </ac:graphicFrameMkLst>
        </pc:graphicFrameChg>
      </pc:sldChg>
    </pc:docChg>
  </pc:docChgLst>
  <pc:docChgLst>
    <pc:chgData name="William Grey" userId="37b73424-c081-4fc2-b1af-363f4f3fd4f3" providerId="ADAL" clId="{72D9A062-B016-4E14-A8F7-5F591AD73706}"/>
    <pc:docChg chg="undo custSel addSld delSld modSld">
      <pc:chgData name="William Grey" userId="37b73424-c081-4fc2-b1af-363f4f3fd4f3" providerId="ADAL" clId="{72D9A062-B016-4E14-A8F7-5F591AD73706}" dt="2019-02-27T12:44:21.579" v="1259" actId="20577"/>
      <pc:docMkLst>
        <pc:docMk/>
      </pc:docMkLst>
      <pc:sldChg chg="addSp delSp modSp">
        <pc:chgData name="William Grey" userId="37b73424-c081-4fc2-b1af-363f4f3fd4f3" providerId="ADAL" clId="{72D9A062-B016-4E14-A8F7-5F591AD73706}" dt="2019-02-13T21:40:32.246" v="1023" actId="27636"/>
        <pc:sldMkLst>
          <pc:docMk/>
          <pc:sldMk cId="2495909876" sldId="312"/>
        </pc:sldMkLst>
        <pc:spChg chg="mod">
          <ac:chgData name="William Grey" userId="37b73424-c081-4fc2-b1af-363f4f3fd4f3" providerId="ADAL" clId="{72D9A062-B016-4E14-A8F7-5F591AD73706}" dt="2019-02-13T20:50:46.962" v="208" actId="20577"/>
          <ac:spMkLst>
            <pc:docMk/>
            <pc:sldMk cId="2495909876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72D9A062-B016-4E14-A8F7-5F591AD73706}" dt="2019-02-13T21:40:32.246" v="1023" actId="27636"/>
          <ac:spMkLst>
            <pc:docMk/>
            <pc:sldMk cId="2495909876" sldId="312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72D9A062-B016-4E14-A8F7-5F591AD73706}" dt="2019-02-13T21:14:00.324" v="383" actId="478"/>
          <ac:spMkLst>
            <pc:docMk/>
            <pc:sldMk cId="2495909876" sldId="312"/>
            <ac:spMk id="4" creationId="{7D61ED85-6BA3-4A15-832A-4C87269FA800}"/>
          </ac:spMkLst>
        </pc:spChg>
      </pc:sldChg>
      <pc:sldChg chg="modSp add">
        <pc:chgData name="William Grey" userId="37b73424-c081-4fc2-b1af-363f4f3fd4f3" providerId="ADAL" clId="{72D9A062-B016-4E14-A8F7-5F591AD73706}" dt="2019-02-13T21:18:01.354" v="799"/>
        <pc:sldMkLst>
          <pc:docMk/>
          <pc:sldMk cId="1455303122" sldId="317"/>
        </pc:sldMkLst>
        <pc:spChg chg="mod">
          <ac:chgData name="William Grey" userId="37b73424-c081-4fc2-b1af-363f4f3fd4f3" providerId="ADAL" clId="{72D9A062-B016-4E14-A8F7-5F591AD73706}" dt="2019-02-13T21:14:18.242" v="434" actId="20577"/>
          <ac:spMkLst>
            <pc:docMk/>
            <pc:sldMk cId="1455303122" sldId="317"/>
            <ac:spMk id="2" creationId="{4D2FD370-E60D-4089-858F-979F2495B5F3}"/>
          </ac:spMkLst>
        </pc:spChg>
        <pc:spChg chg="mod">
          <ac:chgData name="William Grey" userId="37b73424-c081-4fc2-b1af-363f4f3fd4f3" providerId="ADAL" clId="{72D9A062-B016-4E14-A8F7-5F591AD73706}" dt="2019-02-13T21:18:01.354" v="799"/>
          <ac:spMkLst>
            <pc:docMk/>
            <pc:sldMk cId="1455303122" sldId="317"/>
            <ac:spMk id="3" creationId="{BB9A7298-99D4-4C05-8355-4BF215D64AE9}"/>
          </ac:spMkLst>
        </pc:spChg>
      </pc:sldChg>
      <pc:sldChg chg="addSp delSp modSp add">
        <pc:chgData name="William Grey" userId="37b73424-c081-4fc2-b1af-363f4f3fd4f3" providerId="ADAL" clId="{72D9A062-B016-4E14-A8F7-5F591AD73706}" dt="2019-02-13T21:43:57.220" v="1134" actId="20577"/>
        <pc:sldMkLst>
          <pc:docMk/>
          <pc:sldMk cId="3785913387" sldId="318"/>
        </pc:sldMkLst>
        <pc:spChg chg="mod">
          <ac:chgData name="William Grey" userId="37b73424-c081-4fc2-b1af-363f4f3fd4f3" providerId="ADAL" clId="{72D9A062-B016-4E14-A8F7-5F591AD73706}" dt="2019-02-13T21:35:27.164" v="844" actId="20577"/>
          <ac:spMkLst>
            <pc:docMk/>
            <pc:sldMk cId="3785913387" sldId="318"/>
            <ac:spMk id="2" creationId="{CAA1F753-86F3-41EC-9CBB-72C548F08BF0}"/>
          </ac:spMkLst>
        </pc:spChg>
        <pc:spChg chg="mod">
          <ac:chgData name="William Grey" userId="37b73424-c081-4fc2-b1af-363f4f3fd4f3" providerId="ADAL" clId="{72D9A062-B016-4E14-A8F7-5F591AD73706}" dt="2019-02-13T21:18:25.639" v="801" actId="14100"/>
          <ac:spMkLst>
            <pc:docMk/>
            <pc:sldMk cId="3785913387" sldId="318"/>
            <ac:spMk id="3" creationId="{D774EB8E-5582-442B-885C-E3120D083AD0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4" creationId="{BC06CF6D-36CD-4CB5-B40A-C3BFDB073CBF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5" creationId="{E67F18D6-3231-458B-A398-CF1085065F1B}"/>
          </ac:spMkLst>
        </pc:spChg>
        <pc:spChg chg="add del">
          <ac:chgData name="William Grey" userId="37b73424-c081-4fc2-b1af-363f4f3fd4f3" providerId="ADAL" clId="{72D9A062-B016-4E14-A8F7-5F591AD73706}" dt="2019-02-13T21:34:56.700" v="803" actId="478"/>
          <ac:spMkLst>
            <pc:docMk/>
            <pc:sldMk cId="3785913387" sldId="318"/>
            <ac:spMk id="6" creationId="{B551920F-BEE1-4F42-ABBD-34F03AE990D3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7" creationId="{9029F45D-48BD-44A3-9A3F-8188429CDA0E}"/>
          </ac:spMkLst>
        </pc:spChg>
        <pc:spChg chg="add del">
          <ac:chgData name="William Grey" userId="37b73424-c081-4fc2-b1af-363f4f3fd4f3" providerId="ADAL" clId="{72D9A062-B016-4E14-A8F7-5F591AD73706}" dt="2019-02-13T21:35:00.794" v="804" actId="478"/>
          <ac:spMkLst>
            <pc:docMk/>
            <pc:sldMk cId="3785913387" sldId="318"/>
            <ac:spMk id="8" creationId="{14F6DDB2-14DC-4846-8960-0B6B8955577B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9" creationId="{F3F674FF-6257-4E0E-8FED-79503593465A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10" creationId="{3E9BD68A-8B62-4614-9496-DD2F2FECF084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11" creationId="{FF3A955B-8F6A-4E8A-B745-EF07273D3F47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17" creationId="{85A915BF-14ED-44E0-A0BA-21F2F3C26421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18" creationId="{76516051-CC88-4523-867F-25F07073D5B3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20" creationId="{AEF844E7-E29D-4725-8D24-D6D7A6B75C21}"/>
          </ac:spMkLst>
        </pc:spChg>
        <pc:spChg chg="add mod">
          <ac:chgData name="William Grey" userId="37b73424-c081-4fc2-b1af-363f4f3fd4f3" providerId="ADAL" clId="{72D9A062-B016-4E14-A8F7-5F591AD73706}" dt="2019-02-13T21:35:35.819" v="845" actId="1076"/>
          <ac:spMkLst>
            <pc:docMk/>
            <pc:sldMk cId="3785913387" sldId="318"/>
            <ac:spMk id="21" creationId="{771223E1-DB91-455D-940C-C0F6FAD4ACC9}"/>
          </ac:spMkLst>
        </pc:spChg>
        <pc:spChg chg="add mod">
          <ac:chgData name="William Grey" userId="37b73424-c081-4fc2-b1af-363f4f3fd4f3" providerId="ADAL" clId="{72D9A062-B016-4E14-A8F7-5F591AD73706}" dt="2019-02-13T21:38:18.930" v="884" actId="207"/>
          <ac:spMkLst>
            <pc:docMk/>
            <pc:sldMk cId="3785913387" sldId="318"/>
            <ac:spMk id="26" creationId="{898F2EEF-F1F6-4891-BFD2-8CD91D163D84}"/>
          </ac:spMkLst>
        </pc:spChg>
        <pc:spChg chg="add mod">
          <ac:chgData name="William Grey" userId="37b73424-c081-4fc2-b1af-363f4f3fd4f3" providerId="ADAL" clId="{72D9A062-B016-4E14-A8F7-5F591AD73706}" dt="2019-02-13T21:43:15.529" v="1117" actId="12"/>
          <ac:spMkLst>
            <pc:docMk/>
            <pc:sldMk cId="3785913387" sldId="318"/>
            <ac:spMk id="27" creationId="{2D01B795-7331-436A-B881-D37A4DD0A636}"/>
          </ac:spMkLst>
        </pc:spChg>
        <pc:graphicFrameChg chg="mod modGraphic">
          <ac:chgData name="William Grey" userId="37b73424-c081-4fc2-b1af-363f4f3fd4f3" providerId="ADAL" clId="{72D9A062-B016-4E14-A8F7-5F591AD73706}" dt="2019-02-13T21:43:57.220" v="1134" actId="20577"/>
          <ac:graphicFrameMkLst>
            <pc:docMk/>
            <pc:sldMk cId="3785913387" sldId="318"/>
            <ac:graphicFrameMk id="25" creationId="{674C84AE-3EB3-4E81-9EA3-195E5DE94BC1}"/>
          </ac:graphicFrameMkLst>
        </pc:graphicFrame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2" creationId="{6F171BB0-8D65-4CC7-AB45-AB01FD5B64CA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3" creationId="{A295FC7C-87A1-4F9B-8FB6-D6AD7B0EC6A6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4" creationId="{93EBD3A1-6823-4280-A00C-DADE797A8988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5" creationId="{C2230B97-A275-4BCC-BF52-D4BF04265C86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6" creationId="{FD699896-6752-43FF-9690-500DC5C0FEAF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19" creationId="{7BB2AC0F-EBE2-4BE5-88A6-543933A6663E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22" creationId="{88DEE5A5-6926-4EA9-87E7-0A2C099B8F2F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23" creationId="{A37F68A2-D334-41C0-A486-DB7D2089CAFB}"/>
          </ac:cxnSpMkLst>
        </pc:cxnChg>
        <pc:cxnChg chg="add mod">
          <ac:chgData name="William Grey" userId="37b73424-c081-4fc2-b1af-363f4f3fd4f3" providerId="ADAL" clId="{72D9A062-B016-4E14-A8F7-5F591AD73706}" dt="2019-02-13T21:35:35.819" v="845" actId="1076"/>
          <ac:cxnSpMkLst>
            <pc:docMk/>
            <pc:sldMk cId="3785913387" sldId="318"/>
            <ac:cxnSpMk id="24" creationId="{85B72AAE-3415-4CF0-B56E-BC53BD9BEF7E}"/>
          </ac:cxnSpMkLst>
        </pc:cxnChg>
      </pc:sldChg>
      <pc:sldChg chg="modSp add">
        <pc:chgData name="William Grey" userId="37b73424-c081-4fc2-b1af-363f4f3fd4f3" providerId="ADAL" clId="{72D9A062-B016-4E14-A8F7-5F591AD73706}" dt="2019-02-13T21:45:47.416" v="1179" actId="20577"/>
        <pc:sldMkLst>
          <pc:docMk/>
          <pc:sldMk cId="4074748142" sldId="319"/>
        </pc:sldMkLst>
        <pc:spChg chg="mod">
          <ac:chgData name="William Grey" userId="37b73424-c081-4fc2-b1af-363f4f3fd4f3" providerId="ADAL" clId="{72D9A062-B016-4E14-A8F7-5F591AD73706}" dt="2019-02-13T21:45:14.628" v="1147" actId="20577"/>
          <ac:spMkLst>
            <pc:docMk/>
            <pc:sldMk cId="4074748142" sldId="319"/>
            <ac:spMk id="2" creationId="{3B5A8918-A28B-4C1E-B8B5-CAB22ED0289D}"/>
          </ac:spMkLst>
        </pc:spChg>
        <pc:spChg chg="mod">
          <ac:chgData name="William Grey" userId="37b73424-c081-4fc2-b1af-363f4f3fd4f3" providerId="ADAL" clId="{72D9A062-B016-4E14-A8F7-5F591AD73706}" dt="2019-02-13T21:45:47.416" v="1179" actId="20577"/>
          <ac:spMkLst>
            <pc:docMk/>
            <pc:sldMk cId="4074748142" sldId="319"/>
            <ac:spMk id="3" creationId="{BB16FCBE-6D54-4E8D-9B8B-7FACEDEB37FA}"/>
          </ac:spMkLst>
        </pc:spChg>
      </pc:sldChg>
      <pc:sldChg chg="modSp add">
        <pc:chgData name="William Grey" userId="37b73424-c081-4fc2-b1af-363f4f3fd4f3" providerId="ADAL" clId="{72D9A062-B016-4E14-A8F7-5F591AD73706}" dt="2019-02-27T12:44:21.579" v="1259" actId="20577"/>
        <pc:sldMkLst>
          <pc:docMk/>
          <pc:sldMk cId="1002494767" sldId="320"/>
        </pc:sldMkLst>
        <pc:spChg chg="mod">
          <ac:chgData name="William Grey" userId="37b73424-c081-4fc2-b1af-363f4f3fd4f3" providerId="ADAL" clId="{72D9A062-B016-4E14-A8F7-5F591AD73706}" dt="2019-02-27T11:50:13.336" v="1257" actId="20577"/>
          <ac:spMkLst>
            <pc:docMk/>
            <pc:sldMk cId="1002494767" sldId="320"/>
            <ac:spMk id="2" creationId="{DCC5DA41-94A8-4E5A-8FE7-AE0834F7E7FF}"/>
          </ac:spMkLst>
        </pc:spChg>
        <pc:spChg chg="mod">
          <ac:chgData name="William Grey" userId="37b73424-c081-4fc2-b1af-363f4f3fd4f3" providerId="ADAL" clId="{72D9A062-B016-4E14-A8F7-5F591AD73706}" dt="2019-02-27T12:44:21.579" v="1259" actId="20577"/>
          <ac:spMkLst>
            <pc:docMk/>
            <pc:sldMk cId="1002494767" sldId="320"/>
            <ac:spMk id="3" creationId="{FE5D59A2-41F7-4D57-AEB0-5921A24DEAC6}"/>
          </ac:spMkLst>
        </pc:spChg>
      </pc:sldChg>
    </pc:docChg>
  </pc:docChgLst>
  <pc:docChgLst>
    <pc:chgData name="William Grey" userId="37b73424-c081-4fc2-b1af-363f4f3fd4f3" providerId="ADAL" clId="{615A75F1-8ADB-4944-801F-734AFA48CBD7}"/>
    <pc:docChg chg="undo redo custSel addSld delSld modSld sldOrd">
      <pc:chgData name="William Grey" userId="37b73424-c081-4fc2-b1af-363f4f3fd4f3" providerId="ADAL" clId="{615A75F1-8ADB-4944-801F-734AFA48CBD7}" dt="2022-12-16T14:08:44.144" v="3444" actId="20577"/>
      <pc:docMkLst>
        <pc:docMk/>
      </pc:docMkLst>
      <pc:sldChg chg="modSp">
        <pc:chgData name="William Grey" userId="37b73424-c081-4fc2-b1af-363f4f3fd4f3" providerId="ADAL" clId="{615A75F1-8ADB-4944-801F-734AFA48CBD7}" dt="2022-12-15T15:20:41.976" v="101"/>
        <pc:sldMkLst>
          <pc:docMk/>
          <pc:sldMk cId="222047521" sldId="280"/>
        </pc:sldMkLst>
        <pc:spChg chg="mod">
          <ac:chgData name="William Grey" userId="37b73424-c081-4fc2-b1af-363f4f3fd4f3" providerId="ADAL" clId="{615A75F1-8ADB-4944-801F-734AFA48CBD7}" dt="2022-12-15T15:20:41.976" v="101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615A75F1-8ADB-4944-801F-734AFA48CBD7}" dt="2022-12-15T15:20:41.976" v="101"/>
          <ac:spMkLst>
            <pc:docMk/>
            <pc:sldMk cId="222047521" sldId="28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15A75F1-8ADB-4944-801F-734AFA48CBD7}" dt="2022-12-15T15:21:19.925" v="136" actId="20577"/>
        <pc:sldMkLst>
          <pc:docMk/>
          <pc:sldMk cId="3467855613" sldId="311"/>
        </pc:sldMkLst>
        <pc:spChg chg="mod">
          <ac:chgData name="William Grey" userId="37b73424-c081-4fc2-b1af-363f4f3fd4f3" providerId="ADAL" clId="{615A75F1-8ADB-4944-801F-734AFA48CBD7}" dt="2022-12-15T15:20:42.047" v="102" actId="27636"/>
          <ac:spMkLst>
            <pc:docMk/>
            <pc:sldMk cId="3467855613" sldId="311"/>
            <ac:spMk id="2" creationId="{00000000-0000-0000-0000-000000000000}"/>
          </ac:spMkLst>
        </pc:spChg>
        <pc:spChg chg="mod">
          <ac:chgData name="William Grey" userId="37b73424-c081-4fc2-b1af-363f4f3fd4f3" providerId="ADAL" clId="{615A75F1-8ADB-4944-801F-734AFA48CBD7}" dt="2022-12-15T15:21:19.925" v="136" actId="20577"/>
          <ac:spMkLst>
            <pc:docMk/>
            <pc:sldMk cId="3467855613" sldId="31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15A75F1-8ADB-4944-801F-734AFA48CBD7}" dt="2022-12-15T20:02:56.195" v="141" actId="27636"/>
        <pc:sldMkLst>
          <pc:docMk/>
          <pc:sldMk cId="2495909876" sldId="312"/>
        </pc:sldMkLst>
        <pc:spChg chg="mod">
          <ac:chgData name="William Grey" userId="37b73424-c081-4fc2-b1af-363f4f3fd4f3" providerId="ADAL" clId="{615A75F1-8ADB-4944-801F-734AFA48CBD7}" dt="2022-12-15T15:20:42.057" v="103" actId="27636"/>
          <ac:spMkLst>
            <pc:docMk/>
            <pc:sldMk cId="2495909876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615A75F1-8ADB-4944-801F-734AFA48CBD7}" dt="2022-12-15T20:02:56.195" v="141" actId="27636"/>
          <ac:spMkLst>
            <pc:docMk/>
            <pc:sldMk cId="2495909876" sldId="312"/>
            <ac:spMk id="3" creationId="{00000000-0000-0000-0000-000000000000}"/>
          </ac:spMkLst>
        </pc:spChg>
      </pc:sldChg>
      <pc:sldChg chg="addSp delSp modSp mod delAnim modAnim">
        <pc:chgData name="William Grey" userId="37b73424-c081-4fc2-b1af-363f4f3fd4f3" providerId="ADAL" clId="{615A75F1-8ADB-4944-801F-734AFA48CBD7}" dt="2022-12-16T14:03:23.198" v="3412" actId="20577"/>
        <pc:sldMkLst>
          <pc:docMk/>
          <pc:sldMk cId="1455303122" sldId="317"/>
        </pc:sldMkLst>
        <pc:spChg chg="mod">
          <ac:chgData name="William Grey" userId="37b73424-c081-4fc2-b1af-363f4f3fd4f3" providerId="ADAL" clId="{615A75F1-8ADB-4944-801F-734AFA48CBD7}" dt="2022-12-16T14:03:23.198" v="3412" actId="20577"/>
          <ac:spMkLst>
            <pc:docMk/>
            <pc:sldMk cId="1455303122" sldId="317"/>
            <ac:spMk id="2" creationId="{4D2FD370-E60D-4089-858F-979F2495B5F3}"/>
          </ac:spMkLst>
        </pc:spChg>
        <pc:spChg chg="del mod">
          <ac:chgData name="William Grey" userId="37b73424-c081-4fc2-b1af-363f4f3fd4f3" providerId="ADAL" clId="{615A75F1-8ADB-4944-801F-734AFA48CBD7}" dt="2022-12-15T20:03:21.836" v="143" actId="478"/>
          <ac:spMkLst>
            <pc:docMk/>
            <pc:sldMk cId="1455303122" sldId="317"/>
            <ac:spMk id="3" creationId="{BB9A7298-99D4-4C05-8355-4BF215D64AE9}"/>
          </ac:spMkLst>
        </pc:spChg>
        <pc:spChg chg="add del mod">
          <ac:chgData name="William Grey" userId="37b73424-c081-4fc2-b1af-363f4f3fd4f3" providerId="ADAL" clId="{615A75F1-8ADB-4944-801F-734AFA48CBD7}" dt="2022-12-15T20:03:24.373" v="144" actId="478"/>
          <ac:spMkLst>
            <pc:docMk/>
            <pc:sldMk cId="1455303122" sldId="317"/>
            <ac:spMk id="6" creationId="{A47F36E5-B96E-4231-8EC5-4EFEF5DB9237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7" creationId="{AA67B63F-8B75-4365-8996-0D218D17369E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8" creationId="{5C17D0FA-1413-4CB2-BFD1-30A72B97F70F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9" creationId="{26C01285-F0BB-42E6-83F2-A24FA5C69546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10" creationId="{39547C18-B986-4D05-AE80-FF334D060205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11" creationId="{8510DE36-E13D-4769-BE40-EBC78D4D05B4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12" creationId="{78687D67-5173-4FCB-B118-547EFBD2B5B4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18" creationId="{95858610-00BA-4E04-97F6-AE4F13C27D67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19" creationId="{D8D8FE56-8547-4FBB-AB16-4D15FFAB9DC5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21" creationId="{1129E65A-2DC9-4E90-A754-84D2AD92060F}"/>
          </ac:spMkLst>
        </pc:spChg>
        <pc:spChg chg="add del mod">
          <ac:chgData name="William Grey" userId="37b73424-c081-4fc2-b1af-363f4f3fd4f3" providerId="ADAL" clId="{615A75F1-8ADB-4944-801F-734AFA48CBD7}" dt="2022-12-15T20:13:26.225" v="288" actId="21"/>
          <ac:spMkLst>
            <pc:docMk/>
            <pc:sldMk cId="1455303122" sldId="317"/>
            <ac:spMk id="22" creationId="{1A750C83-9F99-4888-9F50-E91318784161}"/>
          </ac:spMkLst>
        </pc:spChg>
        <pc:spChg chg="add del mod">
          <ac:chgData name="William Grey" userId="37b73424-c081-4fc2-b1af-363f4f3fd4f3" providerId="ADAL" clId="{615A75F1-8ADB-4944-801F-734AFA48CBD7}" dt="2022-12-15T20:17:53.240" v="348" actId="478"/>
          <ac:spMkLst>
            <pc:docMk/>
            <pc:sldMk cId="1455303122" sldId="317"/>
            <ac:spMk id="73" creationId="{4F13364E-1DB7-49B9-AB45-2806470705C5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75" creationId="{0A3B8C37-7465-476E-94B9-9E4462E90543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76" creationId="{E8BEE392-4CA0-4439-8B93-326F620909C3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77" creationId="{0A15B1D6-D10A-4B3C-A53B-791E88692254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78" creationId="{57CB97DC-5B0B-4EAA-AE4A-D46585F93EB7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79" creationId="{8F955072-1420-4E68-9FE1-30730583C747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80" creationId="{B32BC814-38C3-4464-BAB4-DC681458D2C8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81" creationId="{8536146E-D8BD-4046-B692-CA31947AF569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87" creationId="{0FDC8922-9D72-4AA3-86F3-493283299735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88" creationId="{9171C272-5FB9-4F83-B21C-2413EEA1C337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0" creationId="{072D7936-AEBA-4019-A1A9-2BBFB4229D4B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1" creationId="{DA1ACD6A-7E23-42EB-9961-60C28CF8E91D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5" creationId="{7C6377EC-CAF8-4E08-A1A9-2B1CF5DC6DB2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6" creationId="{8101A67A-82AB-4BB4-A6D3-1CF8A26A82A0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7" creationId="{92476548-9B88-48ED-A0BF-FE8BEA26D995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8" creationId="{501501BE-8995-4E6A-B43E-979137878662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99" creationId="{CC47F526-7B3E-4BD4-8FC3-AAEDF6929D7D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100" creationId="{98BE6085-5CB9-451F-AFD0-6C5744BFC1DB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101" creationId="{DA58A790-4CD2-4548-A7FD-12C7603E742D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102" creationId="{C70F2B05-217C-4CC9-97CA-A352F1387B0D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103" creationId="{F8A8D959-9D45-44B3-89A2-EF23E9A5D93F}"/>
          </ac:spMkLst>
        </pc:spChg>
        <pc:spChg chg="mod">
          <ac:chgData name="William Grey" userId="37b73424-c081-4fc2-b1af-363f4f3fd4f3" providerId="ADAL" clId="{615A75F1-8ADB-4944-801F-734AFA48CBD7}" dt="2022-12-15T20:17:23.974" v="345"/>
          <ac:spMkLst>
            <pc:docMk/>
            <pc:sldMk cId="1455303122" sldId="317"/>
            <ac:spMk id="104" creationId="{1D681A0F-BF0A-4FAA-B635-3E6CC142A2EF}"/>
          </ac:spMkLst>
        </pc:spChg>
        <pc:spChg chg="add mod">
          <ac:chgData name="William Grey" userId="37b73424-c081-4fc2-b1af-363f4f3fd4f3" providerId="ADAL" clId="{615A75F1-8ADB-4944-801F-734AFA48CBD7}" dt="2022-12-15T21:31:30.641" v="1768" actId="1035"/>
          <ac:spMkLst>
            <pc:docMk/>
            <pc:sldMk cId="1455303122" sldId="317"/>
            <ac:spMk id="105" creationId="{D6B10260-A09F-47B4-8227-8BC3214D502F}"/>
          </ac:spMkLst>
        </pc:spChg>
        <pc:spChg chg="add mod">
          <ac:chgData name="William Grey" userId="37b73424-c081-4fc2-b1af-363f4f3fd4f3" providerId="ADAL" clId="{615A75F1-8ADB-4944-801F-734AFA48CBD7}" dt="2022-12-15T21:56:30.943" v="2408" actId="20577"/>
          <ac:spMkLst>
            <pc:docMk/>
            <pc:sldMk cId="1455303122" sldId="317"/>
            <ac:spMk id="106" creationId="{CAA2D199-895D-4E4D-95EE-6902319D4204}"/>
          </ac:spMkLst>
        </pc:spChg>
        <pc:spChg chg="add del mod">
          <ac:chgData name="William Grey" userId="37b73424-c081-4fc2-b1af-363f4f3fd4f3" providerId="ADAL" clId="{615A75F1-8ADB-4944-801F-734AFA48CBD7}" dt="2022-12-15T21:55:32.419" v="2327" actId="478"/>
          <ac:spMkLst>
            <pc:docMk/>
            <pc:sldMk cId="1455303122" sldId="317"/>
            <ac:spMk id="107" creationId="{30EABBFC-CAF3-4B7F-ABA9-3B9FF504942E}"/>
          </ac:spMkLst>
        </pc:spChg>
        <pc:spChg chg="add del mod">
          <ac:chgData name="William Grey" userId="37b73424-c081-4fc2-b1af-363f4f3fd4f3" providerId="ADAL" clId="{615A75F1-8ADB-4944-801F-734AFA48CBD7}" dt="2022-12-15T21:55:30.837" v="2326" actId="478"/>
          <ac:spMkLst>
            <pc:docMk/>
            <pc:sldMk cId="1455303122" sldId="317"/>
            <ac:spMk id="108" creationId="{79EE75A7-D89F-439B-AF9F-D4B28B7DA215}"/>
          </ac:spMkLst>
        </pc:spChg>
        <pc:spChg chg="add del mod">
          <ac:chgData name="William Grey" userId="37b73424-c081-4fc2-b1af-363f4f3fd4f3" providerId="ADAL" clId="{615A75F1-8ADB-4944-801F-734AFA48CBD7}" dt="2022-12-15T21:55:28.156" v="2325" actId="478"/>
          <ac:spMkLst>
            <pc:docMk/>
            <pc:sldMk cId="1455303122" sldId="317"/>
            <ac:spMk id="109" creationId="{74B7A16B-6A8D-4B19-A175-A090AEDE5419}"/>
          </ac:spMkLst>
        </pc:spChg>
        <pc:grpChg chg="add del mod">
          <ac:chgData name="William Grey" userId="37b73424-c081-4fc2-b1af-363f4f3fd4f3" providerId="ADAL" clId="{615A75F1-8ADB-4944-801F-734AFA48CBD7}" dt="2022-12-15T21:55:24.290" v="2323" actId="478"/>
          <ac:grpSpMkLst>
            <pc:docMk/>
            <pc:sldMk cId="1455303122" sldId="317"/>
            <ac:grpSpMk id="74" creationId="{6B4A2DAF-0810-4CEC-AC91-CF5379327EC4}"/>
          </ac:grpSpMkLst>
        </pc:grpChg>
        <pc:graphicFrameChg chg="add mod modGraphic">
          <ac:chgData name="William Grey" userId="37b73424-c081-4fc2-b1af-363f4f3fd4f3" providerId="ADAL" clId="{615A75F1-8ADB-4944-801F-734AFA48CBD7}" dt="2022-12-15T21:31:24.809" v="1766" actId="1036"/>
          <ac:graphicFrameMkLst>
            <pc:docMk/>
            <pc:sldMk cId="1455303122" sldId="317"/>
            <ac:graphicFrameMk id="4" creationId="{D03D5A7B-AC86-4DB3-94AD-9F2128FA16E1}"/>
          </ac:graphicFrameMkLst>
        </pc:graphicFrame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13" creationId="{A06ADEB1-9C89-44D2-9E62-63299E20CF0A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14" creationId="{9D24F3AC-1C78-41AC-8FB9-FDA946D24D7E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15" creationId="{72CC18FE-8FFE-4E74-B7D8-19E7B022DA5D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16" creationId="{CD08CFAD-52CB-4436-94CB-9C90008FE5BD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17" creationId="{36ABF40D-54F6-40DF-931E-F7B49781932D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20" creationId="{FE2FFC21-3A52-4962-874F-68FD7086B1A1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23" creationId="{0C810412-A101-452E-B30A-BCE2382C33F4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24" creationId="{6B6031A8-462C-4C44-BEFE-9433E408C2CA}"/>
          </ac:cxnSpMkLst>
        </pc:cxnChg>
        <pc:cxnChg chg="add del mod">
          <ac:chgData name="William Grey" userId="37b73424-c081-4fc2-b1af-363f4f3fd4f3" providerId="ADAL" clId="{615A75F1-8ADB-4944-801F-734AFA48CBD7}" dt="2022-12-15T20:13:26.225" v="288" actId="21"/>
          <ac:cxnSpMkLst>
            <pc:docMk/>
            <pc:sldMk cId="1455303122" sldId="317"/>
            <ac:cxnSpMk id="25" creationId="{5FE30010-E28C-41C8-91E2-EA3B038CBFCA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2" creationId="{26257D0E-D997-404B-831D-ACC7CCF69C89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3" creationId="{9833C75A-F76D-46E4-A77E-48552C5A90AB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4" creationId="{577BDBEF-4BF1-47DD-9F9D-4C4012EFDFD7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5" creationId="{78B23EAD-9582-438A-A4AC-D95648FBAAF8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6" creationId="{93400BA2-06FB-4325-92CB-2C114C7006F4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89" creationId="{4B30D004-A8B9-4A5E-859F-30EBF7863E3B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92" creationId="{797E3743-56C0-459E-9C7F-BFA3AB7FA7A9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93" creationId="{FCD5CDF1-371A-4513-BD03-2F1092714305}"/>
          </ac:cxnSpMkLst>
        </pc:cxnChg>
        <pc:cxnChg chg="mod">
          <ac:chgData name="William Grey" userId="37b73424-c081-4fc2-b1af-363f4f3fd4f3" providerId="ADAL" clId="{615A75F1-8ADB-4944-801F-734AFA48CBD7}" dt="2022-12-15T21:55:24.290" v="2323" actId="478"/>
          <ac:cxnSpMkLst>
            <pc:docMk/>
            <pc:sldMk cId="1455303122" sldId="317"/>
            <ac:cxnSpMk id="94" creationId="{DD5F8A03-7A81-4556-86B4-237BA03AC24B}"/>
          </ac:cxnSpMkLst>
        </pc:cxnChg>
      </pc:sldChg>
      <pc:sldChg chg="addSp delSp modSp mod">
        <pc:chgData name="William Grey" userId="37b73424-c081-4fc2-b1af-363f4f3fd4f3" providerId="ADAL" clId="{615A75F1-8ADB-4944-801F-734AFA48CBD7}" dt="2022-12-16T08:24:07.890" v="2528" actId="1035"/>
        <pc:sldMkLst>
          <pc:docMk/>
          <pc:sldMk cId="3785913387" sldId="318"/>
        </pc:sldMkLst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2" creationId="{CE4F9321-9464-447F-89BF-00BBCE25AA28}"/>
          </ac:spMkLst>
        </pc:spChg>
        <pc:spChg chg="add mod or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" creationId="{1D2D2F9A-AE5F-4256-8DB4-ABBC9752213F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4" creationId="{BC06CF6D-36CD-4CB5-B40A-C3BFDB073CBF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5" creationId="{E67F18D6-3231-458B-A398-CF1085065F1B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7" creationId="{9029F45D-48BD-44A3-9A3F-8188429CDA0E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9" creationId="{F3F674FF-6257-4E0E-8FED-79503593465A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10" creationId="{3E9BD68A-8B62-4614-9496-DD2F2FECF084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11" creationId="{FF3A955B-8F6A-4E8A-B745-EF07273D3F47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17" creationId="{85A915BF-14ED-44E0-A0BA-21F2F3C26421}"/>
          </ac:spMkLst>
        </pc:spChg>
        <pc:spChg chg="del mod">
          <ac:chgData name="William Grey" userId="37b73424-c081-4fc2-b1af-363f4f3fd4f3" providerId="ADAL" clId="{615A75F1-8ADB-4944-801F-734AFA48CBD7}" dt="2022-12-15T20:13:39.071" v="290" actId="478"/>
          <ac:spMkLst>
            <pc:docMk/>
            <pc:sldMk cId="3785913387" sldId="318"/>
            <ac:spMk id="18" creationId="{76516051-CC88-4523-867F-25F07073D5B3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20" creationId="{AEF844E7-E29D-4725-8D24-D6D7A6B75C21}"/>
          </ac:spMkLst>
        </pc:spChg>
        <pc:spChg chg="del mod">
          <ac:chgData name="William Grey" userId="37b73424-c081-4fc2-b1af-363f4f3fd4f3" providerId="ADAL" clId="{615A75F1-8ADB-4944-801F-734AFA48CBD7}" dt="2022-12-15T20:13:35.974" v="289" actId="478"/>
          <ac:spMkLst>
            <pc:docMk/>
            <pc:sldMk cId="3785913387" sldId="318"/>
            <ac:spMk id="21" creationId="{771223E1-DB91-455D-940C-C0F6FAD4ACC9}"/>
          </ac:spMkLst>
        </pc:spChg>
        <pc:spChg chg="del">
          <ac:chgData name="William Grey" userId="37b73424-c081-4fc2-b1af-363f4f3fd4f3" providerId="ADAL" clId="{615A75F1-8ADB-4944-801F-734AFA48CBD7}" dt="2022-12-15T20:07:45.041" v="233" actId="478"/>
          <ac:spMkLst>
            <pc:docMk/>
            <pc:sldMk cId="3785913387" sldId="318"/>
            <ac:spMk id="26" creationId="{898F2EEF-F1F6-4891-BFD2-8CD91D163D84}"/>
          </ac:spMkLst>
        </pc:spChg>
        <pc:spChg chg="mod">
          <ac:chgData name="William Grey" userId="37b73424-c081-4fc2-b1af-363f4f3fd4f3" providerId="ADAL" clId="{615A75F1-8ADB-4944-801F-734AFA48CBD7}" dt="2022-12-15T20:07:06.142" v="227" actId="20577"/>
          <ac:spMkLst>
            <pc:docMk/>
            <pc:sldMk cId="3785913387" sldId="318"/>
            <ac:spMk id="27" creationId="{2D01B795-7331-436A-B881-D37A4DD0A636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29" creationId="{A0C05131-2985-4073-B306-E72738FE7D62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0" creationId="{903CD378-DC51-4970-9C13-95B3EA4F89CA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1" creationId="{5F8FF2BE-3A1F-48A5-A942-3FB23CFE3E85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2" creationId="{176E363D-0EB3-4F62-A54B-1202633C5C9F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3" creationId="{2DD51C11-48A4-4A41-B840-9EB92CFE0557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34" creationId="{6C26D01E-571B-4BFB-8CFF-6A798D8995A6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0" creationId="{8B1BECA5-2ECD-471E-856A-344A3673C3CF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1" creationId="{5E347B7E-B479-4847-982D-BFF0B7C59810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3" creationId="{CAB4EECF-C1AB-4C5C-A923-505352F291D6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4" creationId="{849058E4-2CEE-416F-8449-79B5D269CD2B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8" creationId="{BAA964BB-CEB4-4923-8A08-619C0BFCEA97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49" creationId="{790CA968-7AF1-4CEE-A40F-D269D4B293D4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0" creationId="{0CDDA9A4-0F0E-4D65-B4D4-E951C8EC6FC1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1" creationId="{0991A1D6-F1D2-4E32-B911-49FDE3D47D1C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2" creationId="{2E94A18C-948A-4EBC-AC02-ABFCE1990B7D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3" creationId="{DBCF86C3-B81A-4395-A6B3-42933ED300D8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4" creationId="{F65FCE17-7D1C-4B00-9D39-70934300F3D6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5" creationId="{2DB2BF26-2221-470B-BEF3-EADE2DEA49E3}"/>
          </ac:spMkLst>
        </pc:spChg>
        <pc:spChg chg="add mod">
          <ac:chgData name="William Grey" userId="37b73424-c081-4fc2-b1af-363f4f3fd4f3" providerId="ADAL" clId="{615A75F1-8ADB-4944-801F-734AFA48CBD7}" dt="2022-12-15T20:17:15.701" v="343" actId="164"/>
          <ac:spMkLst>
            <pc:docMk/>
            <pc:sldMk cId="3785913387" sldId="318"/>
            <ac:spMk id="56" creationId="{CE0934D0-6F06-4A18-823D-541D7883696B}"/>
          </ac:spMkLst>
        </pc:spChg>
        <pc:spChg chg="add mod">
          <ac:chgData name="William Grey" userId="37b73424-c081-4fc2-b1af-363f4f3fd4f3" providerId="ADAL" clId="{615A75F1-8ADB-4944-801F-734AFA48CBD7}" dt="2022-12-16T08:23:58.757" v="2526" actId="1035"/>
          <ac:spMkLst>
            <pc:docMk/>
            <pc:sldMk cId="3785913387" sldId="318"/>
            <ac:spMk id="57" creationId="{3CCB7E3E-4762-4FA9-8652-391894483D91}"/>
          </ac:spMkLst>
        </pc:spChg>
        <pc:spChg chg="add mod ord">
          <ac:chgData name="William Grey" userId="37b73424-c081-4fc2-b1af-363f4f3fd4f3" providerId="ADAL" clId="{615A75F1-8ADB-4944-801F-734AFA48CBD7}" dt="2022-12-15T20:33:01.284" v="654" actId="1035"/>
          <ac:spMkLst>
            <pc:docMk/>
            <pc:sldMk cId="3785913387" sldId="318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5T20:31:05.039" v="627" actId="478"/>
          <ac:spMkLst>
            <pc:docMk/>
            <pc:sldMk cId="3785913387" sldId="318"/>
            <ac:spMk id="59" creationId="{28B4566F-9EBA-4006-85D6-EBA4A1D784A9}"/>
          </ac:spMkLst>
        </pc:spChg>
        <pc:grpChg chg="add mod">
          <ac:chgData name="William Grey" userId="37b73424-c081-4fc2-b1af-363f4f3fd4f3" providerId="ADAL" clId="{615A75F1-8ADB-4944-801F-734AFA48CBD7}" dt="2022-12-15T20:25:37.620" v="544" actId="1076"/>
          <ac:grpSpMkLst>
            <pc:docMk/>
            <pc:sldMk cId="3785913387" sldId="318"/>
            <ac:grpSpMk id="6" creationId="{92A4A0C6-640C-4CCD-8917-105952D342BE}"/>
          </ac:grpSpMkLst>
        </pc:grpChg>
        <pc:graphicFrameChg chg="del mod modGraphic">
          <ac:chgData name="William Grey" userId="37b73424-c081-4fc2-b1af-363f4f3fd4f3" providerId="ADAL" clId="{615A75F1-8ADB-4944-801F-734AFA48CBD7}" dt="2022-12-15T20:30:54.384" v="624" actId="478"/>
          <ac:graphicFrameMkLst>
            <pc:docMk/>
            <pc:sldMk cId="3785913387" sldId="318"/>
            <ac:graphicFrameMk id="25" creationId="{674C84AE-3EB3-4E81-9EA3-195E5DE94BC1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5T20:32:51.981" v="649" actId="478"/>
          <ac:graphicFrameMkLst>
            <pc:docMk/>
            <pc:sldMk cId="3785913387" sldId="318"/>
            <ac:graphicFrameMk id="28" creationId="{60151A73-2526-4110-A6EA-B9A348A9B456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5T20:31:00.261" v="626"/>
          <ac:graphicFrameMkLst>
            <pc:docMk/>
            <pc:sldMk cId="3785913387" sldId="318"/>
            <ac:graphicFrameMk id="60" creationId="{05B143D5-92D5-4A1E-81BA-A10A6E70FF5A}"/>
          </ac:graphicFrameMkLst>
        </pc:graphicFrameChg>
        <pc:graphicFrameChg chg="add del">
          <ac:chgData name="William Grey" userId="37b73424-c081-4fc2-b1af-363f4f3fd4f3" providerId="ADAL" clId="{615A75F1-8ADB-4944-801F-734AFA48CBD7}" dt="2022-12-15T20:31:06.804" v="629"/>
          <ac:graphicFrameMkLst>
            <pc:docMk/>
            <pc:sldMk cId="3785913387" sldId="318"/>
            <ac:graphicFrameMk id="61" creationId="{BA493EA7-4CDB-4524-9E92-FF801D0F0521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08:24:07.890" v="2528" actId="1035"/>
          <ac:graphicFrameMkLst>
            <pc:docMk/>
            <pc:sldMk cId="3785913387" sldId="318"/>
            <ac:graphicFrameMk id="62" creationId="{39490102-A49B-429C-8DCE-023567ECDBE8}"/>
          </ac:graphicFrameMkLst>
        </pc:graphicFrameChg>
        <pc:graphicFrameChg chg="add mod">
          <ac:chgData name="William Grey" userId="37b73424-c081-4fc2-b1af-363f4f3fd4f3" providerId="ADAL" clId="{615A75F1-8ADB-4944-801F-734AFA48CBD7}" dt="2022-12-15T20:32:52.438" v="650"/>
          <ac:graphicFrameMkLst>
            <pc:docMk/>
            <pc:sldMk cId="3785913387" sldId="318"/>
            <ac:graphicFrameMk id="63" creationId="{D661C96D-D42A-4FB3-BBCB-E4C140E916E8}"/>
          </ac:graphicFrameMkLst>
        </pc:graphicFrame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2" creationId="{6F171BB0-8D65-4CC7-AB45-AB01FD5B64CA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3" creationId="{A295FC7C-87A1-4F9B-8FB6-D6AD7B0EC6A6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4" creationId="{93EBD3A1-6823-4280-A00C-DADE797A8988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5" creationId="{C2230B97-A275-4BCC-BF52-D4BF04265C86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6" creationId="{FD699896-6752-43FF-9690-500DC5C0FEAF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19" creationId="{7BB2AC0F-EBE2-4BE5-88A6-543933A6663E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22" creationId="{88DEE5A5-6926-4EA9-87E7-0A2C099B8F2F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23" creationId="{A37F68A2-D334-41C0-A486-DB7D2089CAFB}"/>
          </ac:cxnSpMkLst>
        </pc:cxnChg>
        <pc:cxnChg chg="del mod">
          <ac:chgData name="William Grey" userId="37b73424-c081-4fc2-b1af-363f4f3fd4f3" providerId="ADAL" clId="{615A75F1-8ADB-4944-801F-734AFA48CBD7}" dt="2022-12-15T20:13:35.974" v="289" actId="478"/>
          <ac:cxnSpMkLst>
            <pc:docMk/>
            <pc:sldMk cId="3785913387" sldId="318"/>
            <ac:cxnSpMk id="24" creationId="{85B72AAE-3415-4CF0-B56E-BC53BD9BEF7E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35" creationId="{A1BEA6E5-1CCB-43A7-97CD-EA247416CD38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36" creationId="{9DD6976A-A244-4BC9-A517-B6EC34D9EDEA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37" creationId="{55B89017-C619-4659-B8F3-766562C70A44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38" creationId="{3206343F-AE8A-41F8-B6E6-D723F468E250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39" creationId="{68663A81-2ABD-4C83-B20A-BF2C47D5ABA3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42" creationId="{F4ECFB2B-790F-40AE-B6FE-10A1BF7A5B79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45" creationId="{5DE4A3A6-1254-4FEE-9990-47B02F498132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46" creationId="{33BC5B3F-9169-4C5E-9E15-F6A960D2864F}"/>
          </ac:cxnSpMkLst>
        </pc:cxnChg>
        <pc:cxnChg chg="add mod">
          <ac:chgData name="William Grey" userId="37b73424-c081-4fc2-b1af-363f4f3fd4f3" providerId="ADAL" clId="{615A75F1-8ADB-4944-801F-734AFA48CBD7}" dt="2022-12-15T20:17:15.701" v="343" actId="164"/>
          <ac:cxnSpMkLst>
            <pc:docMk/>
            <pc:sldMk cId="3785913387" sldId="318"/>
            <ac:cxnSpMk id="47" creationId="{0ED62102-D5C0-4B0C-91DD-F4A40D1E5562}"/>
          </ac:cxnSpMkLst>
        </pc:cxnChg>
      </pc:sldChg>
      <pc:sldChg chg="modSp mod">
        <pc:chgData name="William Grey" userId="37b73424-c081-4fc2-b1af-363f4f3fd4f3" providerId="ADAL" clId="{615A75F1-8ADB-4944-801F-734AFA48CBD7}" dt="2022-12-15T21:39:53.748" v="2018" actId="12"/>
        <pc:sldMkLst>
          <pc:docMk/>
          <pc:sldMk cId="4074748142" sldId="319"/>
        </pc:sldMkLst>
        <pc:spChg chg="mod">
          <ac:chgData name="William Grey" userId="37b73424-c081-4fc2-b1af-363f4f3fd4f3" providerId="ADAL" clId="{615A75F1-8ADB-4944-801F-734AFA48CBD7}" dt="2022-12-15T21:39:46.919" v="2017" actId="20577"/>
          <ac:spMkLst>
            <pc:docMk/>
            <pc:sldMk cId="4074748142" sldId="319"/>
            <ac:spMk id="2" creationId="{3B5A8918-A28B-4C1E-B8B5-CAB22ED0289D}"/>
          </ac:spMkLst>
        </pc:spChg>
        <pc:spChg chg="mod">
          <ac:chgData name="William Grey" userId="37b73424-c081-4fc2-b1af-363f4f3fd4f3" providerId="ADAL" clId="{615A75F1-8ADB-4944-801F-734AFA48CBD7}" dt="2022-12-15T21:39:53.748" v="2018" actId="12"/>
          <ac:spMkLst>
            <pc:docMk/>
            <pc:sldMk cId="4074748142" sldId="319"/>
            <ac:spMk id="3" creationId="{BB16FCBE-6D54-4E8D-9B8B-7FACEDEB37FA}"/>
          </ac:spMkLst>
        </pc:spChg>
      </pc:sldChg>
      <pc:sldChg chg="modSp del mod">
        <pc:chgData name="William Grey" userId="37b73424-c081-4fc2-b1af-363f4f3fd4f3" providerId="ADAL" clId="{615A75F1-8ADB-4944-801F-734AFA48CBD7}" dt="2022-12-15T21:57:07.874" v="2420" actId="47"/>
        <pc:sldMkLst>
          <pc:docMk/>
          <pc:sldMk cId="1002494767" sldId="320"/>
        </pc:sldMkLst>
        <pc:spChg chg="mod">
          <ac:chgData name="William Grey" userId="37b73424-c081-4fc2-b1af-363f4f3fd4f3" providerId="ADAL" clId="{615A75F1-8ADB-4944-801F-734AFA48CBD7}" dt="2022-12-15T15:20:42.106" v="106" actId="27636"/>
          <ac:spMkLst>
            <pc:docMk/>
            <pc:sldMk cId="1002494767" sldId="320"/>
            <ac:spMk id="2" creationId="{DCC5DA41-94A8-4E5A-8FE7-AE0834F7E7FF}"/>
          </ac:spMkLst>
        </pc:spChg>
      </pc:sldChg>
      <pc:sldChg chg="addSp delSp modSp mod">
        <pc:chgData name="William Grey" userId="37b73424-c081-4fc2-b1af-363f4f3fd4f3" providerId="ADAL" clId="{615A75F1-8ADB-4944-801F-734AFA48CBD7}" dt="2022-12-16T13:36:36.428" v="2922" actId="20577"/>
        <pc:sldMkLst>
          <pc:docMk/>
          <pc:sldMk cId="2427830533" sldId="321"/>
        </pc:sldMkLst>
        <pc:spChg chg="mod">
          <ac:chgData name="William Grey" userId="37b73424-c081-4fc2-b1af-363f4f3fd4f3" providerId="ADAL" clId="{615A75F1-8ADB-4944-801F-734AFA48CBD7}" dt="2022-12-15T21:29:42.652" v="1702" actId="20577"/>
          <ac:spMkLst>
            <pc:docMk/>
            <pc:sldMk cId="2427830533" sldId="321"/>
            <ac:spMk id="2" creationId="{DCC5DA41-94A8-4E5A-8FE7-AE0834F7E7FF}"/>
          </ac:spMkLst>
        </pc:spChg>
        <pc:spChg chg="del">
          <ac:chgData name="William Grey" userId="37b73424-c081-4fc2-b1af-363f4f3fd4f3" providerId="ADAL" clId="{615A75F1-8ADB-4944-801F-734AFA48CBD7}" dt="2022-12-15T21:30:09.543" v="1706" actId="478"/>
          <ac:spMkLst>
            <pc:docMk/>
            <pc:sldMk cId="2427830533" sldId="321"/>
            <ac:spMk id="3" creationId="{FE5D59A2-41F7-4D57-AEB0-5921A24DEAC6}"/>
          </ac:spMkLst>
        </pc:spChg>
        <pc:spChg chg="del mod">
          <ac:chgData name="William Grey" userId="37b73424-c081-4fc2-b1af-363f4f3fd4f3" providerId="ADAL" clId="{615A75F1-8ADB-4944-801F-734AFA48CBD7}" dt="2022-12-15T21:38:07.161" v="1977"/>
          <ac:spMkLst>
            <pc:docMk/>
            <pc:sldMk cId="2427830533" sldId="321"/>
            <ac:spMk id="4" creationId="{4156F866-EDCB-4B35-A171-BA48599BB2A0}"/>
          </ac:spMkLst>
        </pc:spChg>
        <pc:spChg chg="add del mod">
          <ac:chgData name="William Grey" userId="37b73424-c081-4fc2-b1af-363f4f3fd4f3" providerId="ADAL" clId="{615A75F1-8ADB-4944-801F-734AFA48CBD7}" dt="2022-12-15T21:30:12.060" v="1707" actId="478"/>
          <ac:spMkLst>
            <pc:docMk/>
            <pc:sldMk cId="2427830533" sldId="321"/>
            <ac:spMk id="8" creationId="{311F4143-C8A4-4D22-BF6C-FC0F3616EB2A}"/>
          </ac:spMkLst>
        </pc:spChg>
        <pc:spChg chg="add mod">
          <ac:chgData name="William Grey" userId="37b73424-c081-4fc2-b1af-363f4f3fd4f3" providerId="ADAL" clId="{615A75F1-8ADB-4944-801F-734AFA48CBD7}" dt="2022-12-16T13:32:08.300" v="2819" actId="1076"/>
          <ac:spMkLst>
            <pc:docMk/>
            <pc:sldMk cId="2427830533" sldId="321"/>
            <ac:spMk id="10" creationId="{D44A47E2-623C-4A90-8125-E36DC3B30B1D}"/>
          </ac:spMkLst>
        </pc:spChg>
        <pc:spChg chg="add mod ord">
          <ac:chgData name="William Grey" userId="37b73424-c081-4fc2-b1af-363f4f3fd4f3" providerId="ADAL" clId="{615A75F1-8ADB-4944-801F-734AFA48CBD7}" dt="2022-12-16T13:33:41.924" v="2879" actId="14100"/>
          <ac:spMkLst>
            <pc:docMk/>
            <pc:sldMk cId="2427830533" sldId="321"/>
            <ac:spMk id="12" creationId="{D1821595-13C3-4941-9B32-8AD1CCE2F554}"/>
          </ac:spMkLst>
        </pc:spChg>
        <pc:graphicFrameChg chg="del">
          <ac:chgData name="William Grey" userId="37b73424-c081-4fc2-b1af-363f4f3fd4f3" providerId="ADAL" clId="{615A75F1-8ADB-4944-801F-734AFA48CBD7}" dt="2022-12-15T21:41:08.090" v="2024" actId="478"/>
          <ac:graphicFrameMkLst>
            <pc:docMk/>
            <pc:sldMk cId="2427830533" sldId="321"/>
            <ac:graphicFrameMk id="5" creationId="{BE12DB82-95E3-40C3-892C-8E8FFEE36AF7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13:36:36.428" v="2922" actId="20577"/>
          <ac:graphicFrameMkLst>
            <pc:docMk/>
            <pc:sldMk cId="2427830533" sldId="321"/>
            <ac:graphicFrameMk id="6" creationId="{AC8DE9C3-00D5-4746-9306-1897C669EE37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13:34:35.339" v="2890" actId="20577"/>
          <ac:graphicFrameMkLst>
            <pc:docMk/>
            <pc:sldMk cId="2427830533" sldId="321"/>
            <ac:graphicFrameMk id="11" creationId="{C5FEC7C7-8B7A-4198-B9A3-BD4897E375C0}"/>
          </ac:graphicFrameMkLst>
        </pc:graphicFrameChg>
      </pc:sldChg>
      <pc:sldChg chg="modSp del mod">
        <pc:chgData name="William Grey" userId="37b73424-c081-4fc2-b1af-363f4f3fd4f3" providerId="ADAL" clId="{615A75F1-8ADB-4944-801F-734AFA48CBD7}" dt="2022-12-15T21:39:36.718" v="1995" actId="47"/>
        <pc:sldMkLst>
          <pc:docMk/>
          <pc:sldMk cId="467752566" sldId="322"/>
        </pc:sldMkLst>
        <pc:spChg chg="mod">
          <ac:chgData name="William Grey" userId="37b73424-c081-4fc2-b1af-363f4f3fd4f3" providerId="ADAL" clId="{615A75F1-8ADB-4944-801F-734AFA48CBD7}" dt="2022-12-15T15:20:42.123" v="107" actId="27636"/>
          <ac:spMkLst>
            <pc:docMk/>
            <pc:sldMk cId="467752566" sldId="322"/>
            <ac:spMk id="2" creationId="{DCC5DA41-94A8-4E5A-8FE7-AE0834F7E7FF}"/>
          </ac:spMkLst>
        </pc:spChg>
      </pc:sldChg>
      <pc:sldChg chg="addSp delSp modSp add del mod delAnim modAnim">
        <pc:chgData name="William Grey" userId="37b73424-c081-4fc2-b1af-363f4f3fd4f3" providerId="ADAL" clId="{615A75F1-8ADB-4944-801F-734AFA48CBD7}" dt="2022-12-16T13:58:43.155" v="3396" actId="47"/>
        <pc:sldMkLst>
          <pc:docMk/>
          <pc:sldMk cId="436487013" sldId="337"/>
        </pc:sldMkLst>
        <pc:spChg chg="mod">
          <ac:chgData name="William Grey" userId="37b73424-c081-4fc2-b1af-363f4f3fd4f3" providerId="ADAL" clId="{615A75F1-8ADB-4944-801F-734AFA48CBD7}" dt="2022-12-15T15:17:39.131" v="81" actId="20577"/>
          <ac:spMkLst>
            <pc:docMk/>
            <pc:sldMk cId="436487013" sldId="337"/>
            <ac:spMk id="24" creationId="{C7C63483-B86C-4838-840C-5FE1DD9247D8}"/>
          </ac:spMkLst>
        </pc:spChg>
        <pc:spChg chg="add 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26" creationId="{A77867D0-1194-470A-A35A-BE860ECE368B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27" creationId="{F8F7BA97-F300-42F8-A160-4F186D01EA46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28" creationId="{FBA03AC1-A4D8-4A4D-A876-B4EB3D6A867B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30" creationId="{40DE09E5-37CC-4099-B97B-90358E15A5C9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31" creationId="{355C2A9D-F027-450D-BF23-817C7A952CB6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32" creationId="{83BE5D57-A0D5-4ECF-BBC1-6714D6328009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33" creationId="{D5FDC5F9-07A6-4B4D-9C86-F8A546DF0B3B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40" creationId="{ABFC95D1-08A5-4637-8BEC-3937362B9E9C}"/>
          </ac:spMkLst>
        </pc:spChg>
        <pc:spChg chg="del mod">
          <ac:chgData name="William Grey" userId="37b73424-c081-4fc2-b1af-363f4f3fd4f3" providerId="ADAL" clId="{615A75F1-8ADB-4944-801F-734AFA48CBD7}" dt="2022-12-15T15:19:53.322" v="96" actId="478"/>
          <ac:spMkLst>
            <pc:docMk/>
            <pc:sldMk cId="436487013" sldId="337"/>
            <ac:spMk id="42" creationId="{2B13982C-A670-4381-95CA-A7B5BD92356C}"/>
          </ac:spMkLst>
        </pc:spChg>
        <pc:spChg chg="del mod">
          <ac:chgData name="William Grey" userId="37b73424-c081-4fc2-b1af-363f4f3fd4f3" providerId="ADAL" clId="{615A75F1-8ADB-4944-801F-734AFA48CBD7}" dt="2022-12-15T15:19:58.031" v="98" actId="478"/>
          <ac:spMkLst>
            <pc:docMk/>
            <pc:sldMk cId="436487013" sldId="337"/>
            <ac:spMk id="43" creationId="{1A1761AE-B5CD-4DC3-8455-C3421C361C58}"/>
          </ac:spMkLst>
        </pc:spChg>
        <pc:spChg chg="mod">
          <ac:chgData name="William Grey" userId="37b73424-c081-4fc2-b1af-363f4f3fd4f3" providerId="ADAL" clId="{615A75F1-8ADB-4944-801F-734AFA48CBD7}" dt="2022-12-15T15:20:51.925" v="109" actId="1076"/>
          <ac:spMkLst>
            <pc:docMk/>
            <pc:sldMk cId="436487013" sldId="337"/>
            <ac:spMk id="46" creationId="{0CD89CCD-F182-4AA7-AF94-CD1FC809734B}"/>
          </ac:spMkLst>
        </pc:spChg>
        <pc:cxnChg chg="add 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29" creationId="{74418A27-622A-4706-BD6D-1CDE746BCABE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34" creationId="{85313ADD-781A-4C36-AAFD-6C128A97B2AF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35" creationId="{4DA347B5-6968-484C-81B7-BEC1A1DD6917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36" creationId="{CA190FEC-2B5E-4884-B039-EF06439E8F8F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37" creationId="{28FC83C9-640A-4334-8758-5730E3048C49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39" creationId="{6495AF81-40C9-4712-B08A-8135E6B3F9DB}"/>
          </ac:cxnSpMkLst>
        </pc:cxnChg>
        <pc:cxnChg chg="del mod">
          <ac:chgData name="William Grey" userId="37b73424-c081-4fc2-b1af-363f4f3fd4f3" providerId="ADAL" clId="{615A75F1-8ADB-4944-801F-734AFA48CBD7}" dt="2022-12-15T15:20:00.248" v="99" actId="478"/>
          <ac:cxnSpMkLst>
            <pc:docMk/>
            <pc:sldMk cId="436487013" sldId="337"/>
            <ac:cxnSpMk id="41" creationId="{F620601C-0DEF-4670-B259-6552D1C86474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44" creationId="{D121227F-7547-4D97-9CE8-ACCF52AEB4D3}"/>
          </ac:cxnSpMkLst>
        </pc:cxnChg>
        <pc:cxnChg chg="mod">
          <ac:chgData name="William Grey" userId="37b73424-c081-4fc2-b1af-363f4f3fd4f3" providerId="ADAL" clId="{615A75F1-8ADB-4944-801F-734AFA48CBD7}" dt="2022-12-15T15:20:51.925" v="109" actId="1076"/>
          <ac:cxnSpMkLst>
            <pc:docMk/>
            <pc:sldMk cId="436487013" sldId="337"/>
            <ac:cxnSpMk id="45" creationId="{69B89CFA-E966-4F4A-9D8B-696AB6051C93}"/>
          </ac:cxnSpMkLst>
        </pc:cxnChg>
        <pc:cxnChg chg="del mod">
          <ac:chgData name="William Grey" userId="37b73424-c081-4fc2-b1af-363f4f3fd4f3" providerId="ADAL" clId="{615A75F1-8ADB-4944-801F-734AFA48CBD7}" dt="2022-12-15T15:19:55.725" v="97" actId="478"/>
          <ac:cxnSpMkLst>
            <pc:docMk/>
            <pc:sldMk cId="436487013" sldId="337"/>
            <ac:cxnSpMk id="47" creationId="{0E86041F-3507-4337-AF6D-CF7AF327F652}"/>
          </ac:cxnSpMkLst>
        </pc:cxnChg>
      </pc:sldChg>
      <pc:sldChg chg="add del">
        <pc:chgData name="William Grey" userId="37b73424-c081-4fc2-b1af-363f4f3fd4f3" providerId="ADAL" clId="{615A75F1-8ADB-4944-801F-734AFA48CBD7}" dt="2022-12-15T15:17:59.112" v="83"/>
        <pc:sldMkLst>
          <pc:docMk/>
          <pc:sldMk cId="1317127690" sldId="338"/>
        </pc:sldMkLst>
      </pc:sldChg>
      <pc:sldChg chg="addSp delSp modSp add mod ord delAnim modAnim">
        <pc:chgData name="William Grey" userId="37b73424-c081-4fc2-b1af-363f4f3fd4f3" providerId="ADAL" clId="{615A75F1-8ADB-4944-801F-734AFA48CBD7}" dt="2022-12-16T13:58:38.956" v="3395" actId="478"/>
        <pc:sldMkLst>
          <pc:docMk/>
          <pc:sldMk cId="1554657418" sldId="338"/>
        </pc:sldMkLst>
        <pc:spChg chg="add del mod">
          <ac:chgData name="William Grey" userId="37b73424-c081-4fc2-b1af-363f4f3fd4f3" providerId="ADAL" clId="{615A75F1-8ADB-4944-801F-734AFA48CBD7}" dt="2022-12-16T13:58:35.841" v="3394" actId="478"/>
          <ac:spMkLst>
            <pc:docMk/>
            <pc:sldMk cId="1554657418" sldId="338"/>
            <ac:spMk id="4" creationId="{6C667D91-3C52-4370-BBD6-658DF3328096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5" creationId="{D4ABAAB4-3667-46E4-9379-E992087C3A90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6" creationId="{0EF84A84-F536-4854-B59A-26CC7ACC5977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7" creationId="{281FF1CB-0315-45D6-B8FD-0ED57491C958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8" creationId="{7A56CCD1-6998-4477-AB6F-2E969EE6439F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9" creationId="{2239665E-03B0-47CB-AFBE-DE6B57251C8F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10" creationId="{4F890689-87DD-4ECF-8DA7-6E34E3AA2EF8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16" creationId="{28C73A59-8449-42E9-868B-32E9F5AB8224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19" creationId="{A9E3B664-3E9F-474C-87A6-E9DC483F911B}"/>
          </ac:spMkLst>
        </pc:spChg>
        <pc:spChg chg="add del mod">
          <ac:chgData name="William Grey" userId="37b73424-c081-4fc2-b1af-363f4f3fd4f3" providerId="ADAL" clId="{615A75F1-8ADB-4944-801F-734AFA48CBD7}" dt="2022-12-16T13:58:38.956" v="3395" actId="478"/>
          <ac:spMkLst>
            <pc:docMk/>
            <pc:sldMk cId="1554657418" sldId="338"/>
            <ac:spMk id="20" creationId="{C4B18C2E-B4BB-4F90-AF38-D02C9CF34FA5}"/>
          </ac:spMkLst>
        </pc:spChg>
        <pc:spChg chg="mod">
          <ac:chgData name="William Grey" userId="37b73424-c081-4fc2-b1af-363f4f3fd4f3" providerId="ADAL" clId="{615A75F1-8ADB-4944-801F-734AFA48CBD7}" dt="2022-12-16T13:54:40.402" v="3269" actId="20577"/>
          <ac:spMkLst>
            <pc:docMk/>
            <pc:sldMk cId="1554657418" sldId="338"/>
            <ac:spMk id="24" creationId="{C7C63483-B86C-4838-840C-5FE1DD9247D8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26" creationId="{A77867D0-1194-470A-A35A-BE860ECE368B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27" creationId="{F8F7BA97-F300-42F8-A160-4F186D01EA46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28" creationId="{FBA03AC1-A4D8-4A4D-A876-B4EB3D6A867B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30" creationId="{40DE09E5-37CC-4099-B97B-90358E15A5C9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31" creationId="{355C2A9D-F027-450D-BF23-817C7A952CB6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32" creationId="{83BE5D57-A0D5-4ECF-BBC1-6714D6328009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33" creationId="{D5FDC5F9-07A6-4B4D-9C86-F8A546DF0B3B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40" creationId="{ABFC95D1-08A5-4637-8BEC-3937362B9E9C}"/>
          </ac:spMkLst>
        </pc:spChg>
        <pc:spChg chg="del">
          <ac:chgData name="William Grey" userId="37b73424-c081-4fc2-b1af-363f4f3fd4f3" providerId="ADAL" clId="{615A75F1-8ADB-4944-801F-734AFA48CBD7}" dt="2022-12-15T15:20:59.824" v="111" actId="478"/>
          <ac:spMkLst>
            <pc:docMk/>
            <pc:sldMk cId="1554657418" sldId="338"/>
            <ac:spMk id="46" creationId="{0CD89CCD-F182-4AA7-AF94-CD1FC809734B}"/>
          </ac:spMkLst>
        </pc:sp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1" creationId="{BD1A6335-7ABB-4872-96AB-A9C6BE5EFD2C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2" creationId="{26835093-DF6D-47AD-AA24-25FAA2B50869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3" creationId="{F88DFE84-0546-4915-84E9-66B46697C8D2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4" creationId="{5276F04E-BB7D-4FD8-B9CA-2A83582A5771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5" creationId="{6AEB58ED-8859-4558-9A61-94EEBD14CA18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7" creationId="{0D920EE8-2623-4764-8D1D-05CDF0EFE816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18" creationId="{B1B5E617-014F-40DA-A226-5C0158E0A877}"/>
          </ac:cxnSpMkLst>
        </pc:cxnChg>
        <pc:cxnChg chg="add del mod">
          <ac:chgData name="William Grey" userId="37b73424-c081-4fc2-b1af-363f4f3fd4f3" providerId="ADAL" clId="{615A75F1-8ADB-4944-801F-734AFA48CBD7}" dt="2022-12-16T13:58:38.956" v="3395" actId="478"/>
          <ac:cxnSpMkLst>
            <pc:docMk/>
            <pc:sldMk cId="1554657418" sldId="338"/>
            <ac:cxnSpMk id="21" creationId="{D807FF9D-232D-4608-B26B-256B6DD72F70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29" creationId="{74418A27-622A-4706-BD6D-1CDE746BCABE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34" creationId="{85313ADD-781A-4C36-AAFD-6C128A97B2AF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35" creationId="{4DA347B5-6968-484C-81B7-BEC1A1DD6917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36" creationId="{CA190FEC-2B5E-4884-B039-EF06439E8F8F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37" creationId="{28FC83C9-640A-4334-8758-5730E3048C49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39" creationId="{6495AF81-40C9-4712-B08A-8135E6B3F9DB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44" creationId="{D121227F-7547-4D97-9CE8-ACCF52AEB4D3}"/>
          </ac:cxnSpMkLst>
        </pc:cxnChg>
        <pc:cxnChg chg="del mod">
          <ac:chgData name="William Grey" userId="37b73424-c081-4fc2-b1af-363f4f3fd4f3" providerId="ADAL" clId="{615A75F1-8ADB-4944-801F-734AFA48CBD7}" dt="2022-12-15T15:20:59.824" v="111" actId="478"/>
          <ac:cxnSpMkLst>
            <pc:docMk/>
            <pc:sldMk cId="1554657418" sldId="338"/>
            <ac:cxnSpMk id="45" creationId="{69B89CFA-E966-4F4A-9D8B-696AB6051C93}"/>
          </ac:cxnSpMkLst>
        </pc:cxnChg>
      </pc:sldChg>
      <pc:sldChg chg="addSp delSp modSp add mod">
        <pc:chgData name="William Grey" userId="37b73424-c081-4fc2-b1af-363f4f3fd4f3" providerId="ADAL" clId="{615A75F1-8ADB-4944-801F-734AFA48CBD7}" dt="2022-12-16T08:24:53.086" v="2533"/>
        <pc:sldMkLst>
          <pc:docMk/>
          <pc:sldMk cId="1283717601" sldId="339"/>
        </pc:sldMkLst>
        <pc:spChg chg="add del mod">
          <ac:chgData name="William Grey" userId="37b73424-c081-4fc2-b1af-363f4f3fd4f3" providerId="ADAL" clId="{615A75F1-8ADB-4944-801F-734AFA48CBD7}" dt="2022-12-16T08:24:52.176" v="2532" actId="478"/>
          <ac:spMkLst>
            <pc:docMk/>
            <pc:sldMk cId="1283717601" sldId="339"/>
            <ac:spMk id="5" creationId="{AE133B17-0543-4120-AAF9-4AB7CF24FC99}"/>
          </ac:spMkLst>
        </pc:spChg>
        <pc:spChg chg="add del mod">
          <ac:chgData name="William Grey" userId="37b73424-c081-4fc2-b1af-363f4f3fd4f3" providerId="ADAL" clId="{615A75F1-8ADB-4944-801F-734AFA48CBD7}" dt="2022-12-15T20:57:27.463" v="1021" actId="478"/>
          <ac:spMkLst>
            <pc:docMk/>
            <pc:sldMk cId="1283717601" sldId="339"/>
            <ac:spMk id="5" creationId="{E6B4C78F-1152-4EAE-9C82-70176873EEC5}"/>
          </ac:spMkLst>
        </pc:spChg>
        <pc:spChg chg="del mod">
          <ac:chgData name="William Grey" userId="37b73424-c081-4fc2-b1af-363f4f3fd4f3" providerId="ADAL" clId="{615A75F1-8ADB-4944-801F-734AFA48CBD7}" dt="2022-12-15T20:57:24.840" v="1020" actId="478"/>
          <ac:spMkLst>
            <pc:docMk/>
            <pc:sldMk cId="1283717601" sldId="339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08:24:53.086" v="2533"/>
          <ac:spMkLst>
            <pc:docMk/>
            <pc:sldMk cId="1283717601" sldId="339"/>
            <ac:spMk id="57" creationId="{D881FD6D-1CB3-4080-BD55-462E5696E2D7}"/>
          </ac:spMkLst>
        </pc:spChg>
        <pc:spChg chg="mod">
          <ac:chgData name="William Grey" userId="37b73424-c081-4fc2-b1af-363f4f3fd4f3" providerId="ADAL" clId="{615A75F1-8ADB-4944-801F-734AFA48CBD7}" dt="2022-12-15T20:28:37.147" v="574" actId="1076"/>
          <ac:spMkLst>
            <pc:docMk/>
            <pc:sldMk cId="1283717601" sldId="339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4:40.157" v="2529" actId="478"/>
          <ac:spMkLst>
            <pc:docMk/>
            <pc:sldMk cId="1283717601" sldId="339"/>
            <ac:spMk id="60" creationId="{3C82AE71-295D-491A-AFBF-3A9423ABA225}"/>
          </ac:spMkLst>
        </pc:spChg>
        <pc:graphicFrameChg chg="del mod modGraphic">
          <ac:chgData name="William Grey" userId="37b73424-c081-4fc2-b1af-363f4f3fd4f3" providerId="ADAL" clId="{615A75F1-8ADB-4944-801F-734AFA48CBD7}" dt="2022-12-15T20:57:21.609" v="1019" actId="478"/>
          <ac:graphicFrameMkLst>
            <pc:docMk/>
            <pc:sldMk cId="1283717601" sldId="339"/>
            <ac:graphicFrameMk id="25" creationId="{674C84AE-3EB3-4E81-9EA3-195E5DE94BC1}"/>
          </ac:graphicFrameMkLst>
        </pc:graphicFrameChg>
        <pc:graphicFrameChg chg="del">
          <ac:chgData name="William Grey" userId="37b73424-c081-4fc2-b1af-363f4f3fd4f3" providerId="ADAL" clId="{615A75F1-8ADB-4944-801F-734AFA48CBD7}" dt="2022-12-15T20:32:45.602" v="647" actId="478"/>
          <ac:graphicFrameMkLst>
            <pc:docMk/>
            <pc:sldMk cId="1283717601" sldId="339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5T20:32:46.042" v="648"/>
          <ac:graphicFrameMkLst>
            <pc:docMk/>
            <pc:sldMk cId="1283717601" sldId="339"/>
            <ac:graphicFrameMk id="59" creationId="{B8A729C9-039F-4DA3-BC2A-E5FEA3471E82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4:48.147" v="2531" actId="478"/>
          <ac:graphicFrameMkLst>
            <pc:docMk/>
            <pc:sldMk cId="1283717601" sldId="339"/>
            <ac:graphicFrameMk id="61" creationId="{AEB72CAF-4CDB-479C-897A-6A0C4FD3E8CD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4:53.086" v="2533"/>
          <ac:graphicFrameMkLst>
            <pc:docMk/>
            <pc:sldMk cId="1283717601" sldId="339"/>
            <ac:graphicFrameMk id="62" creationId="{114D1C1D-3392-495A-AEF9-4DB3A27A4956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25:18.588" v="2541" actId="20577"/>
        <pc:sldMkLst>
          <pc:docMk/>
          <pc:sldMk cId="1131161208" sldId="340"/>
        </pc:sldMkLst>
        <pc:spChg chg="add del mod">
          <ac:chgData name="William Grey" userId="37b73424-c081-4fc2-b1af-363f4f3fd4f3" providerId="ADAL" clId="{615A75F1-8ADB-4944-801F-734AFA48CBD7}" dt="2022-12-15T20:31:28.847" v="633" actId="478"/>
          <ac:spMkLst>
            <pc:docMk/>
            <pc:sldMk cId="1131161208" sldId="340"/>
            <ac:spMk id="5" creationId="{59FF467E-C5AE-417C-A800-A05B8BDA3309}"/>
          </ac:spMkLst>
        </pc:spChg>
        <pc:spChg chg="add del mod">
          <ac:chgData name="William Grey" userId="37b73424-c081-4fc2-b1af-363f4f3fd4f3" providerId="ADAL" clId="{615A75F1-8ADB-4944-801F-734AFA48CBD7}" dt="2022-12-16T08:25:08.836" v="2536" actId="478"/>
          <ac:spMkLst>
            <pc:docMk/>
            <pc:sldMk cId="1131161208" sldId="340"/>
            <ac:spMk id="5" creationId="{5A8B77F7-ED5C-4CB8-AE3B-D2C3304B4F72}"/>
          </ac:spMkLst>
        </pc:spChg>
        <pc:spChg chg="add del mod">
          <ac:chgData name="William Grey" userId="37b73424-c081-4fc2-b1af-363f4f3fd4f3" providerId="ADAL" clId="{615A75F1-8ADB-4944-801F-734AFA48CBD7}" dt="2022-12-15T20:31:34.639" v="635" actId="478"/>
          <ac:spMkLst>
            <pc:docMk/>
            <pc:sldMk cId="1131161208" sldId="340"/>
            <ac:spMk id="8" creationId="{D315EA32-850D-415B-9B90-0BD4C705764C}"/>
          </ac:spMkLst>
        </pc:spChg>
        <pc:spChg chg="add del mod">
          <ac:chgData name="William Grey" userId="37b73424-c081-4fc2-b1af-363f4f3fd4f3" providerId="ADAL" clId="{615A75F1-8ADB-4944-801F-734AFA48CBD7}" dt="2022-12-15T20:57:47.229" v="1025" actId="478"/>
          <ac:spMkLst>
            <pc:docMk/>
            <pc:sldMk cId="1131161208" sldId="340"/>
            <ac:spMk id="10" creationId="{BF5427C6-33BB-4106-805C-A4E9F146344B}"/>
          </ac:spMkLst>
        </pc:spChg>
        <pc:spChg chg="del mod">
          <ac:chgData name="William Grey" userId="37b73424-c081-4fc2-b1af-363f4f3fd4f3" providerId="ADAL" clId="{615A75F1-8ADB-4944-801F-734AFA48CBD7}" dt="2022-12-15T20:57:40.355" v="1023" actId="478"/>
          <ac:spMkLst>
            <pc:docMk/>
            <pc:sldMk cId="1131161208" sldId="340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08:25:09.382" v="2537"/>
          <ac:spMkLst>
            <pc:docMk/>
            <pc:sldMk cId="1131161208" sldId="340"/>
            <ac:spMk id="57" creationId="{FB628079-EADB-47C4-BD4A-F9026180FD4C}"/>
          </ac:spMkLst>
        </pc:spChg>
        <pc:spChg chg="mod">
          <ac:chgData name="William Grey" userId="37b73424-c081-4fc2-b1af-363f4f3fd4f3" providerId="ADAL" clId="{615A75F1-8ADB-4944-801F-734AFA48CBD7}" dt="2022-12-15T20:33:42.600" v="658" actId="1076"/>
          <ac:spMkLst>
            <pc:docMk/>
            <pc:sldMk cId="1131161208" sldId="340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5:02.489" v="2534" actId="478"/>
          <ac:spMkLst>
            <pc:docMk/>
            <pc:sldMk cId="1131161208" sldId="340"/>
            <ac:spMk id="60" creationId="{AE6CE361-F4F9-444B-B507-DD5E568B14AE}"/>
          </ac:spMkLst>
        </pc:spChg>
        <pc:graphicFrameChg chg="del modGraphic">
          <ac:chgData name="William Grey" userId="37b73424-c081-4fc2-b1af-363f4f3fd4f3" providerId="ADAL" clId="{615A75F1-8ADB-4944-801F-734AFA48CBD7}" dt="2022-12-15T20:31:20.890" v="631" actId="478"/>
          <ac:graphicFrameMkLst>
            <pc:docMk/>
            <pc:sldMk cId="1131161208" sldId="340"/>
            <ac:graphicFrameMk id="25" creationId="{674C84AE-3EB3-4E81-9EA3-195E5DE94BC1}"/>
          </ac:graphicFrameMkLst>
        </pc:graphicFrameChg>
        <pc:graphicFrameChg chg="mod modGraphic">
          <ac:chgData name="William Grey" userId="37b73424-c081-4fc2-b1af-363f4f3fd4f3" providerId="ADAL" clId="{615A75F1-8ADB-4944-801F-734AFA48CBD7}" dt="2022-12-15T20:33:15.002" v="656" actId="14100"/>
          <ac:graphicFrameMkLst>
            <pc:docMk/>
            <pc:sldMk cId="1131161208" sldId="340"/>
            <ac:graphicFrameMk id="28" creationId="{60151A73-2526-4110-A6EA-B9A348A9B456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08:25:18.588" v="2541" actId="20577"/>
          <ac:graphicFrameMkLst>
            <pc:docMk/>
            <pc:sldMk cId="1131161208" sldId="340"/>
            <ac:graphicFrameMk id="59" creationId="{1D879520-EF9C-4620-AAA2-308621982CC9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5T20:57:43.720" v="1024" actId="478"/>
          <ac:graphicFrameMkLst>
            <pc:docMk/>
            <pc:sldMk cId="1131161208" sldId="340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5:05.749" v="2535" actId="478"/>
          <ac:graphicFrameMkLst>
            <pc:docMk/>
            <pc:sldMk cId="1131161208" sldId="340"/>
            <ac:graphicFrameMk id="61" creationId="{FD7D5D5C-988C-42AF-A605-F6AA0C75772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5T20:34:13.261" v="667" actId="47"/>
        <pc:sldMkLst>
          <pc:docMk/>
          <pc:sldMk cId="863698597" sldId="341"/>
        </pc:sldMkLst>
        <pc:spChg chg="mod">
          <ac:chgData name="William Grey" userId="37b73424-c081-4fc2-b1af-363f4f3fd4f3" providerId="ADAL" clId="{615A75F1-8ADB-4944-801F-734AFA48CBD7}" dt="2022-12-15T20:32:24.341" v="643" actId="1076"/>
          <ac:spMkLst>
            <pc:docMk/>
            <pc:sldMk cId="863698597" sldId="341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615A75F1-8ADB-4944-801F-734AFA48CBD7}" dt="2022-12-15T20:32:33.652" v="646" actId="14100"/>
          <ac:graphicFrameMkLst>
            <pc:docMk/>
            <pc:sldMk cId="863698597" sldId="341"/>
            <ac:graphicFrameMk id="28" creationId="{60151A73-2526-4110-A6EA-B9A348A9B456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25:39.264" v="2549" actId="20577"/>
        <pc:sldMkLst>
          <pc:docMk/>
          <pc:sldMk cId="2241782928" sldId="341"/>
        </pc:sldMkLst>
        <pc:spChg chg="add del mod">
          <ac:chgData name="William Grey" userId="37b73424-c081-4fc2-b1af-363f4f3fd4f3" providerId="ADAL" clId="{615A75F1-8ADB-4944-801F-734AFA48CBD7}" dt="2022-12-16T08:25:30.896" v="2544" actId="478"/>
          <ac:spMkLst>
            <pc:docMk/>
            <pc:sldMk cId="2241782928" sldId="341"/>
            <ac:spMk id="5" creationId="{DCF70384-52A3-4763-ACBC-43459D2DE19E}"/>
          </ac:spMkLst>
        </pc:spChg>
        <pc:spChg chg="add del mod">
          <ac:chgData name="William Grey" userId="37b73424-c081-4fc2-b1af-363f4f3fd4f3" providerId="ADAL" clId="{615A75F1-8ADB-4944-801F-734AFA48CBD7}" dt="2022-12-15T20:58:20.459" v="1036" actId="478"/>
          <ac:spMkLst>
            <pc:docMk/>
            <pc:sldMk cId="2241782928" sldId="341"/>
            <ac:spMk id="5" creationId="{E80DB9F6-7610-4AC1-83C6-52DBE10E79BC}"/>
          </ac:spMkLst>
        </pc:spChg>
        <pc:spChg chg="del mod">
          <ac:chgData name="William Grey" userId="37b73424-c081-4fc2-b1af-363f4f3fd4f3" providerId="ADAL" clId="{615A75F1-8ADB-4944-801F-734AFA48CBD7}" dt="2022-12-15T20:58:11.862" v="1033" actId="478"/>
          <ac:spMkLst>
            <pc:docMk/>
            <pc:sldMk cId="2241782928" sldId="341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08:25:31.646" v="2545"/>
          <ac:spMkLst>
            <pc:docMk/>
            <pc:sldMk cId="2241782928" sldId="341"/>
            <ac:spMk id="57" creationId="{DFE90FA7-B8F1-4056-B0F3-DBDB9E8E00BF}"/>
          </ac:spMkLst>
        </pc:spChg>
        <pc:spChg chg="mod">
          <ac:chgData name="William Grey" userId="37b73424-c081-4fc2-b1af-363f4f3fd4f3" providerId="ADAL" clId="{615A75F1-8ADB-4944-801F-734AFA48CBD7}" dt="2022-12-15T20:34:34.196" v="669" actId="1076"/>
          <ac:spMkLst>
            <pc:docMk/>
            <pc:sldMk cId="2241782928" sldId="341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5:23.461" v="2542" actId="478"/>
          <ac:spMkLst>
            <pc:docMk/>
            <pc:sldMk cId="2241782928" sldId="341"/>
            <ac:spMk id="60" creationId="{963D30E7-8902-47B1-9AAA-9CE875EA8DF1}"/>
          </ac:spMkLst>
        </pc:spChg>
        <pc:graphicFrameChg chg="modGraphic">
          <ac:chgData name="William Grey" userId="37b73424-c081-4fc2-b1af-363f4f3fd4f3" providerId="ADAL" clId="{615A75F1-8ADB-4944-801F-734AFA48CBD7}" dt="2022-12-15T21:19:49.280" v="1371" actId="2711"/>
          <ac:graphicFrameMkLst>
            <pc:docMk/>
            <pc:sldMk cId="2241782928" sldId="341"/>
            <ac:graphicFrameMk id="28" creationId="{60151A73-2526-4110-A6EA-B9A348A9B456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08:25:39.264" v="2549" actId="20577"/>
          <ac:graphicFrameMkLst>
            <pc:docMk/>
            <pc:sldMk cId="2241782928" sldId="341"/>
            <ac:graphicFrameMk id="59" creationId="{BF8B42A8-F9B5-407D-BC90-54F892123C3C}"/>
          </ac:graphicFrameMkLst>
        </pc:graphicFrameChg>
        <pc:graphicFrameChg chg="del">
          <ac:chgData name="William Grey" userId="37b73424-c081-4fc2-b1af-363f4f3fd4f3" providerId="ADAL" clId="{615A75F1-8ADB-4944-801F-734AFA48CBD7}" dt="2022-12-15T20:58:15.075" v="1034" actId="478"/>
          <ac:graphicFrameMkLst>
            <pc:docMk/>
            <pc:sldMk cId="2241782928" sldId="341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5:26.155" v="2543" actId="478"/>
          <ac:graphicFrameMkLst>
            <pc:docMk/>
            <pc:sldMk cId="2241782928" sldId="341"/>
            <ac:graphicFrameMk id="61" creationId="{FC179D09-B7C3-425A-B867-934BFADB10D7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25:52.097" v="2552"/>
        <pc:sldMkLst>
          <pc:docMk/>
          <pc:sldMk cId="1685003785" sldId="342"/>
        </pc:sldMkLst>
        <pc:spChg chg="add del mod">
          <ac:chgData name="William Grey" userId="37b73424-c081-4fc2-b1af-363f4f3fd4f3" providerId="ADAL" clId="{615A75F1-8ADB-4944-801F-734AFA48CBD7}" dt="2022-12-15T21:20:10.538" v="1372" actId="478"/>
          <ac:spMkLst>
            <pc:docMk/>
            <pc:sldMk cId="1685003785" sldId="342"/>
            <ac:spMk id="5" creationId="{D9D98F13-A1D6-4C5E-9BB1-B26DE0B02362}"/>
          </ac:spMkLst>
        </pc:spChg>
        <pc:spChg chg="add mod">
          <ac:chgData name="William Grey" userId="37b73424-c081-4fc2-b1af-363f4f3fd4f3" providerId="ADAL" clId="{615A75F1-8ADB-4944-801F-734AFA48CBD7}" dt="2022-12-16T08:25:52.097" v="2552"/>
          <ac:spMkLst>
            <pc:docMk/>
            <pc:sldMk cId="1685003785" sldId="342"/>
            <ac:spMk id="57" creationId="{2835405B-2161-4C7B-AC8E-FD07B3D8A00F}"/>
          </ac:spMkLst>
        </pc:spChg>
        <pc:spChg chg="del mod">
          <ac:chgData name="William Grey" userId="37b73424-c081-4fc2-b1af-363f4f3fd4f3" providerId="ADAL" clId="{615A75F1-8ADB-4944-801F-734AFA48CBD7}" dt="2022-12-15T20:58:31.384" v="1039" actId="478"/>
          <ac:spMkLst>
            <pc:docMk/>
            <pc:sldMk cId="1685003785" sldId="342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34:57.541" v="673" actId="1076"/>
          <ac:spMkLst>
            <pc:docMk/>
            <pc:sldMk cId="1685003785" sldId="342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5:51.501" v="2551" actId="478"/>
          <ac:spMkLst>
            <pc:docMk/>
            <pc:sldMk cId="1685003785" sldId="342"/>
            <ac:spMk id="60" creationId="{B360D9DA-35A3-4D26-8EF9-DE9C436F49F1}"/>
          </ac:spMkLst>
        </pc:spChg>
        <pc:graphicFrameChg chg="mod modGraphic">
          <ac:chgData name="William Grey" userId="37b73424-c081-4fc2-b1af-363f4f3fd4f3" providerId="ADAL" clId="{615A75F1-8ADB-4944-801F-734AFA48CBD7}" dt="2022-12-15T21:20:14.529" v="1375" actId="20577"/>
          <ac:graphicFrameMkLst>
            <pc:docMk/>
            <pc:sldMk cId="1685003785" sldId="342"/>
            <ac:graphicFrameMk id="28" creationId="{60151A73-2526-4110-A6EA-B9A348A9B456}"/>
          </ac:graphicFrameMkLst>
        </pc:graphicFrameChg>
        <pc:graphicFrameChg chg="del">
          <ac:chgData name="William Grey" userId="37b73424-c081-4fc2-b1af-363f4f3fd4f3" providerId="ADAL" clId="{615A75F1-8ADB-4944-801F-734AFA48CBD7}" dt="2022-12-15T20:58:28.383" v="1038" actId="478"/>
          <ac:graphicFrameMkLst>
            <pc:docMk/>
            <pc:sldMk cId="1685003785" sldId="342"/>
            <ac:graphicFrameMk id="59" creationId="{D4F236B8-F4C8-483D-8347-7091F3754AC8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5:52.097" v="2552"/>
          <ac:graphicFrameMkLst>
            <pc:docMk/>
            <pc:sldMk cId="1685003785" sldId="342"/>
            <ac:graphicFrameMk id="59" creationId="{E6B4AB19-11D3-4B5E-8D20-BC88F22FBF7E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5:49.352" v="2550" actId="478"/>
          <ac:graphicFrameMkLst>
            <pc:docMk/>
            <pc:sldMk cId="1685003785" sldId="342"/>
            <ac:graphicFrameMk id="61" creationId="{75C696E5-62EE-4A82-909B-9FA9AE00A16C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26:02.427" v="2555"/>
        <pc:sldMkLst>
          <pc:docMk/>
          <pc:sldMk cId="1968818330" sldId="343"/>
        </pc:sldMkLst>
        <pc:spChg chg="add del mod">
          <ac:chgData name="William Grey" userId="37b73424-c081-4fc2-b1af-363f4f3fd4f3" providerId="ADAL" clId="{615A75F1-8ADB-4944-801F-734AFA48CBD7}" dt="2022-12-15T20:59:24.378" v="1051" actId="478"/>
          <ac:spMkLst>
            <pc:docMk/>
            <pc:sldMk cId="1968818330" sldId="343"/>
            <ac:spMk id="5" creationId="{BA631E6C-2435-4EF1-9CC8-F5620DBD4644}"/>
          </ac:spMkLst>
        </pc:spChg>
        <pc:spChg chg="del mod">
          <ac:chgData name="William Grey" userId="37b73424-c081-4fc2-b1af-363f4f3fd4f3" providerId="ADAL" clId="{615A75F1-8ADB-4944-801F-734AFA48CBD7}" dt="2022-12-16T08:25:59.193" v="2553" actId="478"/>
          <ac:spMkLst>
            <pc:docMk/>
            <pc:sldMk cId="1968818330" sldId="343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35:37.985" v="676" actId="1076"/>
          <ac:spMkLst>
            <pc:docMk/>
            <pc:sldMk cId="1968818330" sldId="343"/>
            <ac:spMk id="58" creationId="{5370A610-27DD-478B-802B-04648EEBECED}"/>
          </ac:spMkLst>
        </pc:spChg>
        <pc:spChg chg="add mod">
          <ac:chgData name="William Grey" userId="37b73424-c081-4fc2-b1af-363f4f3fd4f3" providerId="ADAL" clId="{615A75F1-8ADB-4944-801F-734AFA48CBD7}" dt="2022-12-16T08:26:02.427" v="2555"/>
          <ac:spMkLst>
            <pc:docMk/>
            <pc:sldMk cId="1968818330" sldId="343"/>
            <ac:spMk id="59" creationId="{CAC5648D-A592-44E5-812C-B890A926362A}"/>
          </ac:spMkLst>
        </pc:spChg>
        <pc:graphicFrameChg chg="mod modGraphic">
          <ac:chgData name="William Grey" userId="37b73424-c081-4fc2-b1af-363f4f3fd4f3" providerId="ADAL" clId="{615A75F1-8ADB-4944-801F-734AFA48CBD7}" dt="2022-12-15T21:20:26.648" v="1387" actId="20577"/>
          <ac:graphicFrameMkLst>
            <pc:docMk/>
            <pc:sldMk cId="1968818330" sldId="343"/>
            <ac:graphicFrameMk id="28" creationId="{60151A73-2526-4110-A6EA-B9A348A9B456}"/>
          </ac:graphicFrameMkLst>
        </pc:graphicFrameChg>
        <pc:graphicFrameChg chg="del">
          <ac:chgData name="William Grey" userId="37b73424-c081-4fc2-b1af-363f4f3fd4f3" providerId="ADAL" clId="{615A75F1-8ADB-4944-801F-734AFA48CBD7}" dt="2022-12-15T20:59:09.179" v="1049" actId="478"/>
          <ac:graphicFrameMkLst>
            <pc:docMk/>
            <pc:sldMk cId="1968818330" sldId="343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08:26:01.897" v="2554" actId="478"/>
          <ac:graphicFrameMkLst>
            <pc:docMk/>
            <pc:sldMk cId="1968818330" sldId="343"/>
            <ac:graphicFrameMk id="60" creationId="{AFCB8AEA-C91C-42EC-9173-186262056308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6:02.427" v="2555"/>
          <ac:graphicFrameMkLst>
            <pc:docMk/>
            <pc:sldMk cId="1968818330" sldId="343"/>
            <ac:graphicFrameMk id="61" creationId="{A95F054C-8CAE-40AE-9753-0D32AD7E986F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5T20:35:13.442" v="674" actId="47"/>
        <pc:sldMkLst>
          <pc:docMk/>
          <pc:sldMk cId="3141540930" sldId="343"/>
        </pc:sldMkLst>
      </pc:sldChg>
      <pc:sldChg chg="addSp delSp modSp add mod">
        <pc:chgData name="William Grey" userId="37b73424-c081-4fc2-b1af-363f4f3fd4f3" providerId="ADAL" clId="{615A75F1-8ADB-4944-801F-734AFA48CBD7}" dt="2022-12-16T08:30:27.422" v="2618" actId="20577"/>
        <pc:sldMkLst>
          <pc:docMk/>
          <pc:sldMk cId="659567663" sldId="344"/>
        </pc:sldMkLst>
        <pc:spChg chg="add del mod">
          <ac:chgData name="William Grey" userId="37b73424-c081-4fc2-b1af-363f4f3fd4f3" providerId="ADAL" clId="{615A75F1-8ADB-4944-801F-734AFA48CBD7}" dt="2022-12-16T08:26:36.918" v="2561" actId="478"/>
          <ac:spMkLst>
            <pc:docMk/>
            <pc:sldMk cId="659567663" sldId="344"/>
            <ac:spMk id="5" creationId="{8AD6A159-C659-4F16-A628-8654C999E436}"/>
          </ac:spMkLst>
        </pc:spChg>
        <pc:spChg chg="del mod">
          <ac:chgData name="William Grey" userId="37b73424-c081-4fc2-b1af-363f4f3fd4f3" providerId="ADAL" clId="{615A75F1-8ADB-4944-801F-734AFA48CBD7}" dt="2022-12-16T08:26:29.536" v="2559" actId="478"/>
          <ac:spMkLst>
            <pc:docMk/>
            <pc:sldMk cId="659567663" sldId="344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36:06.357" v="681" actId="1035"/>
          <ac:spMkLst>
            <pc:docMk/>
            <pc:sldMk cId="659567663" sldId="344"/>
            <ac:spMk id="58" creationId="{5370A610-27DD-478B-802B-04648EEBECED}"/>
          </ac:spMkLst>
        </pc:spChg>
        <pc:spChg chg="add mod">
          <ac:chgData name="William Grey" userId="37b73424-c081-4fc2-b1af-363f4f3fd4f3" providerId="ADAL" clId="{615A75F1-8ADB-4944-801F-734AFA48CBD7}" dt="2022-12-16T08:30:27.422" v="2618" actId="20577"/>
          <ac:spMkLst>
            <pc:docMk/>
            <pc:sldMk cId="659567663" sldId="344"/>
            <ac:spMk id="60" creationId="{6759ACA0-1F55-4E91-AE90-D41B4A8DAD47}"/>
          </ac:spMkLst>
        </pc:spChg>
        <pc:graphicFrameChg chg="del mod modGraphic">
          <ac:chgData name="William Grey" userId="37b73424-c081-4fc2-b1af-363f4f3fd4f3" providerId="ADAL" clId="{615A75F1-8ADB-4944-801F-734AFA48CBD7}" dt="2022-12-16T08:26:32.007" v="2560" actId="478"/>
          <ac:graphicFrameMkLst>
            <pc:docMk/>
            <pc:sldMk cId="659567663" sldId="344"/>
            <ac:graphicFrameMk id="59" creationId="{D4F236B8-F4C8-483D-8347-7091F3754AC8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08:26:45.390" v="2564" actId="20577"/>
          <ac:graphicFrameMkLst>
            <pc:docMk/>
            <pc:sldMk cId="659567663" sldId="344"/>
            <ac:graphicFrameMk id="61" creationId="{7ADD0B23-D3B1-475B-ABC2-8D4A3326B939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0:37.561" v="2620"/>
        <pc:sldMkLst>
          <pc:docMk/>
          <pc:sldMk cId="1696099513" sldId="345"/>
        </pc:sldMkLst>
        <pc:spChg chg="add del mod">
          <ac:chgData name="William Grey" userId="37b73424-c081-4fc2-b1af-363f4f3fd4f3" providerId="ADAL" clId="{615A75F1-8ADB-4944-801F-734AFA48CBD7}" dt="2022-12-16T08:26:58.825" v="2565" actId="478"/>
          <ac:spMkLst>
            <pc:docMk/>
            <pc:sldMk cId="1696099513" sldId="345"/>
            <ac:spMk id="5" creationId="{D84120EE-ED80-4030-AED7-A98EC13F15CF}"/>
          </ac:spMkLst>
        </pc:spChg>
        <pc:spChg chg="del">
          <ac:chgData name="William Grey" userId="37b73424-c081-4fc2-b1af-363f4f3fd4f3" providerId="ADAL" clId="{615A75F1-8ADB-4944-801F-734AFA48CBD7}" dt="2022-12-15T21:03:07.046" v="1133" actId="478"/>
          <ac:spMkLst>
            <pc:docMk/>
            <pc:sldMk cId="1696099513" sldId="345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08:30:37.134" v="2619" actId="478"/>
          <ac:spMkLst>
            <pc:docMk/>
            <pc:sldMk cId="1696099513" sldId="345"/>
            <ac:spMk id="57" creationId="{E5CA7302-6F8D-4DE4-AC0C-53D23FF03E75}"/>
          </ac:spMkLst>
        </pc:spChg>
        <pc:spChg chg="mod">
          <ac:chgData name="William Grey" userId="37b73424-c081-4fc2-b1af-363f4f3fd4f3" providerId="ADAL" clId="{615A75F1-8ADB-4944-801F-734AFA48CBD7}" dt="2022-12-15T20:39:25.136" v="790" actId="1076"/>
          <ac:spMkLst>
            <pc:docMk/>
            <pc:sldMk cId="1696099513" sldId="345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7:01.468" v="2566" actId="478"/>
          <ac:spMkLst>
            <pc:docMk/>
            <pc:sldMk cId="1696099513" sldId="345"/>
            <ac:spMk id="60" creationId="{378433C0-A0BA-4B6B-B43E-F9308B0F1C34}"/>
          </ac:spMkLst>
        </pc:spChg>
        <pc:spChg chg="add mod">
          <ac:chgData name="William Grey" userId="37b73424-c081-4fc2-b1af-363f4f3fd4f3" providerId="ADAL" clId="{615A75F1-8ADB-4944-801F-734AFA48CBD7}" dt="2022-12-16T08:30:37.561" v="2620"/>
          <ac:spMkLst>
            <pc:docMk/>
            <pc:sldMk cId="1696099513" sldId="345"/>
            <ac:spMk id="62" creationId="{04DA5899-8203-4807-9B4D-BC2267413ACF}"/>
          </ac:spMkLst>
        </pc:spChg>
        <pc:graphicFrameChg chg="add mod">
          <ac:chgData name="William Grey" userId="37b73424-c081-4fc2-b1af-363f4f3fd4f3" providerId="ADAL" clId="{615A75F1-8ADB-4944-801F-734AFA48CBD7}" dt="2022-12-16T08:27:05.153" v="2568"/>
          <ac:graphicFrameMkLst>
            <pc:docMk/>
            <pc:sldMk cId="1696099513" sldId="345"/>
            <ac:graphicFrameMk id="59" creationId="{2DD09088-A7B0-4D25-9BCD-1C6DB3CDE98B}"/>
          </ac:graphicFrameMkLst>
        </pc:graphicFrameChg>
        <pc:graphicFrameChg chg="del modGraphic">
          <ac:chgData name="William Grey" userId="37b73424-c081-4fc2-b1af-363f4f3fd4f3" providerId="ADAL" clId="{615A75F1-8ADB-4944-801F-734AFA48CBD7}" dt="2022-12-15T21:03:13.034" v="1135" actId="478"/>
          <ac:graphicFrameMkLst>
            <pc:docMk/>
            <pc:sldMk cId="1696099513" sldId="345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08:27:04.365" v="2567" actId="478"/>
          <ac:graphicFrameMkLst>
            <pc:docMk/>
            <pc:sldMk cId="1696099513" sldId="345"/>
            <ac:graphicFrameMk id="61" creationId="{6555155A-6622-4581-9BD5-4B84A1C4BA50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0:41.652" v="2622"/>
        <pc:sldMkLst>
          <pc:docMk/>
          <pc:sldMk cId="2516403589" sldId="346"/>
        </pc:sldMkLst>
        <pc:spChg chg="add del mod">
          <ac:chgData name="William Grey" userId="37b73424-c081-4fc2-b1af-363f4f3fd4f3" providerId="ADAL" clId="{615A75F1-8ADB-4944-801F-734AFA48CBD7}" dt="2022-12-15T21:03:53.156" v="1154" actId="478"/>
          <ac:spMkLst>
            <pc:docMk/>
            <pc:sldMk cId="2516403589" sldId="346"/>
            <ac:spMk id="5" creationId="{A41DACEC-9A2B-4982-B078-85E70011BC84}"/>
          </ac:spMkLst>
        </pc:spChg>
        <pc:spChg chg="del">
          <ac:chgData name="William Grey" userId="37b73424-c081-4fc2-b1af-363f4f3fd4f3" providerId="ADAL" clId="{615A75F1-8ADB-4944-801F-734AFA48CBD7}" dt="2022-12-15T21:03:28.400" v="1138" actId="478"/>
          <ac:spMkLst>
            <pc:docMk/>
            <pc:sldMk cId="2516403589" sldId="346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08:30:41.278" v="2621" actId="478"/>
          <ac:spMkLst>
            <pc:docMk/>
            <pc:sldMk cId="2516403589" sldId="346"/>
            <ac:spMk id="57" creationId="{7A5763B5-B160-43F0-ABD3-8387918700A5}"/>
          </ac:spMkLst>
        </pc:spChg>
        <pc:spChg chg="mod">
          <ac:chgData name="William Grey" userId="37b73424-c081-4fc2-b1af-363f4f3fd4f3" providerId="ADAL" clId="{615A75F1-8ADB-4944-801F-734AFA48CBD7}" dt="2022-12-15T20:39:46.089" v="792" actId="1076"/>
          <ac:spMkLst>
            <pc:docMk/>
            <pc:sldMk cId="2516403589" sldId="346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7:12.743" v="2569" actId="478"/>
          <ac:spMkLst>
            <pc:docMk/>
            <pc:sldMk cId="2516403589" sldId="346"/>
            <ac:spMk id="60" creationId="{C2362E57-B1C8-4DE4-883B-D0FD03A06D3F}"/>
          </ac:spMkLst>
        </pc:spChg>
        <pc:spChg chg="add mod">
          <ac:chgData name="William Grey" userId="37b73424-c081-4fc2-b1af-363f4f3fd4f3" providerId="ADAL" clId="{615A75F1-8ADB-4944-801F-734AFA48CBD7}" dt="2022-12-16T08:30:41.652" v="2622"/>
          <ac:spMkLst>
            <pc:docMk/>
            <pc:sldMk cId="2516403589" sldId="346"/>
            <ac:spMk id="62" creationId="{68962F1A-BA15-4609-B96B-173946E147C6}"/>
          </ac:spMkLst>
        </pc:spChg>
        <pc:graphicFrameChg chg="add mod modGraphic">
          <ac:chgData name="William Grey" userId="37b73424-c081-4fc2-b1af-363f4f3fd4f3" providerId="ADAL" clId="{615A75F1-8ADB-4944-801F-734AFA48CBD7}" dt="2022-12-16T08:27:34.938" v="2577" actId="20577"/>
          <ac:graphicFrameMkLst>
            <pc:docMk/>
            <pc:sldMk cId="2516403589" sldId="346"/>
            <ac:graphicFrameMk id="59" creationId="{16BF6F9A-CE54-448E-8CEB-EDA8853BF5F1}"/>
          </ac:graphicFrameMkLst>
        </pc:graphicFrameChg>
        <pc:graphicFrameChg chg="del modGraphic">
          <ac:chgData name="William Grey" userId="37b73424-c081-4fc2-b1af-363f4f3fd4f3" providerId="ADAL" clId="{615A75F1-8ADB-4944-801F-734AFA48CBD7}" dt="2022-12-15T21:03:24.960" v="1137" actId="478"/>
          <ac:graphicFrameMkLst>
            <pc:docMk/>
            <pc:sldMk cId="2516403589" sldId="346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7:17.136" v="2570" actId="478"/>
          <ac:graphicFrameMkLst>
            <pc:docMk/>
            <pc:sldMk cId="2516403589" sldId="346"/>
            <ac:graphicFrameMk id="61" creationId="{32FD3794-C64F-4AF1-B146-F8A7674611C2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0:45.776" v="2624"/>
        <pc:sldMkLst>
          <pc:docMk/>
          <pc:sldMk cId="3671423050" sldId="347"/>
        </pc:sldMkLst>
        <pc:spChg chg="add del mod">
          <ac:chgData name="William Grey" userId="37b73424-c081-4fc2-b1af-363f4f3fd4f3" providerId="ADAL" clId="{615A75F1-8ADB-4944-801F-734AFA48CBD7}" dt="2022-12-15T21:04:25.581" v="1164" actId="478"/>
          <ac:spMkLst>
            <pc:docMk/>
            <pc:sldMk cId="3671423050" sldId="347"/>
            <ac:spMk id="5" creationId="{0F23F3C1-7A14-4846-85F6-16A3CF789089}"/>
          </ac:spMkLst>
        </pc:spChg>
        <pc:spChg chg="del">
          <ac:chgData name="William Grey" userId="37b73424-c081-4fc2-b1af-363f4f3fd4f3" providerId="ADAL" clId="{615A75F1-8ADB-4944-801F-734AFA48CBD7}" dt="2022-12-15T21:04:06.231" v="1156" actId="478"/>
          <ac:spMkLst>
            <pc:docMk/>
            <pc:sldMk cId="3671423050" sldId="347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08:30:45.419" v="2623" actId="478"/>
          <ac:spMkLst>
            <pc:docMk/>
            <pc:sldMk cId="3671423050" sldId="347"/>
            <ac:spMk id="57" creationId="{5EEECA97-7C9D-46D9-883B-88B967E2EF14}"/>
          </ac:spMkLst>
        </pc:spChg>
        <pc:spChg chg="mod">
          <ac:chgData name="William Grey" userId="37b73424-c081-4fc2-b1af-363f4f3fd4f3" providerId="ADAL" clId="{615A75F1-8ADB-4944-801F-734AFA48CBD7}" dt="2022-12-15T20:40:16.368" v="801" actId="1076"/>
          <ac:spMkLst>
            <pc:docMk/>
            <pc:sldMk cId="3671423050" sldId="347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7:43.884" v="2578" actId="478"/>
          <ac:spMkLst>
            <pc:docMk/>
            <pc:sldMk cId="3671423050" sldId="347"/>
            <ac:spMk id="60" creationId="{F6829EF1-6952-4C8A-8AF3-38DE2D6222D1}"/>
          </ac:spMkLst>
        </pc:spChg>
        <pc:spChg chg="add mod">
          <ac:chgData name="William Grey" userId="37b73424-c081-4fc2-b1af-363f4f3fd4f3" providerId="ADAL" clId="{615A75F1-8ADB-4944-801F-734AFA48CBD7}" dt="2022-12-16T08:30:45.776" v="2624"/>
          <ac:spMkLst>
            <pc:docMk/>
            <pc:sldMk cId="3671423050" sldId="347"/>
            <ac:spMk id="62" creationId="{F4C67CEB-CFA1-4069-B57B-639B9C6C9610}"/>
          </ac:spMkLst>
        </pc:spChg>
        <pc:graphicFrameChg chg="modGraphic">
          <ac:chgData name="William Grey" userId="37b73424-c081-4fc2-b1af-363f4f3fd4f3" providerId="ADAL" clId="{615A75F1-8ADB-4944-801F-734AFA48CBD7}" dt="2022-12-15T21:21:54.444" v="1413" actId="2711"/>
          <ac:graphicFrameMkLst>
            <pc:docMk/>
            <pc:sldMk cId="3671423050" sldId="347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7:47.389" v="2580"/>
          <ac:graphicFrameMkLst>
            <pc:docMk/>
            <pc:sldMk cId="3671423050" sldId="347"/>
            <ac:graphicFrameMk id="59" creationId="{00790581-4D61-4CFD-A7E4-749E5D4E5C4B}"/>
          </ac:graphicFrameMkLst>
        </pc:graphicFrameChg>
        <pc:graphicFrameChg chg="del">
          <ac:chgData name="William Grey" userId="37b73424-c081-4fc2-b1af-363f4f3fd4f3" providerId="ADAL" clId="{615A75F1-8ADB-4944-801F-734AFA48CBD7}" dt="2022-12-15T21:04:03.211" v="1155" actId="478"/>
          <ac:graphicFrameMkLst>
            <pc:docMk/>
            <pc:sldMk cId="3671423050" sldId="347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7:46.661" v="2579" actId="478"/>
          <ac:graphicFrameMkLst>
            <pc:docMk/>
            <pc:sldMk cId="3671423050" sldId="347"/>
            <ac:graphicFrameMk id="61" creationId="{39D1E832-2251-4F42-BA8E-9F9362909622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0:56.863" v="2626"/>
        <pc:sldMkLst>
          <pc:docMk/>
          <pc:sldMk cId="863540354" sldId="348"/>
        </pc:sldMkLst>
        <pc:spChg chg="add del mod">
          <ac:chgData name="William Grey" userId="37b73424-c081-4fc2-b1af-363f4f3fd4f3" providerId="ADAL" clId="{615A75F1-8ADB-4944-801F-734AFA48CBD7}" dt="2022-12-16T08:27:57.887" v="2583" actId="478"/>
          <ac:spMkLst>
            <pc:docMk/>
            <pc:sldMk cId="863540354" sldId="348"/>
            <ac:spMk id="5" creationId="{6B9FB5AE-E07A-477C-9DE6-D0CB78635136}"/>
          </ac:spMkLst>
        </pc:spChg>
        <pc:spChg chg="add del mod">
          <ac:chgData name="William Grey" userId="37b73424-c081-4fc2-b1af-363f4f3fd4f3" providerId="ADAL" clId="{615A75F1-8ADB-4944-801F-734AFA48CBD7}" dt="2022-12-15T21:04:44.360" v="1166" actId="478"/>
          <ac:spMkLst>
            <pc:docMk/>
            <pc:sldMk cId="863540354" sldId="348"/>
            <ac:spMk id="5" creationId="{7F593E6A-9434-44A8-8E26-72079108E239}"/>
          </ac:spMkLst>
        </pc:spChg>
        <pc:spChg chg="del">
          <ac:chgData name="William Grey" userId="37b73424-c081-4fc2-b1af-363f4f3fd4f3" providerId="ADAL" clId="{615A75F1-8ADB-4944-801F-734AFA48CBD7}" dt="2022-12-15T21:04:40.354" v="1165" actId="478"/>
          <ac:spMkLst>
            <pc:docMk/>
            <pc:sldMk cId="863540354" sldId="348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08:30:56.476" v="2625" actId="478"/>
          <ac:spMkLst>
            <pc:docMk/>
            <pc:sldMk cId="863540354" sldId="348"/>
            <ac:spMk id="57" creationId="{9F586B3E-8750-4D5C-A364-33D274621987}"/>
          </ac:spMkLst>
        </pc:spChg>
        <pc:spChg chg="mod">
          <ac:chgData name="William Grey" userId="37b73424-c081-4fc2-b1af-363f4f3fd4f3" providerId="ADAL" clId="{615A75F1-8ADB-4944-801F-734AFA48CBD7}" dt="2022-12-15T20:40:32.752" v="803" actId="1076"/>
          <ac:spMkLst>
            <pc:docMk/>
            <pc:sldMk cId="863540354" sldId="348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7:51.397" v="2581" actId="478"/>
          <ac:spMkLst>
            <pc:docMk/>
            <pc:sldMk cId="863540354" sldId="348"/>
            <ac:spMk id="60" creationId="{39084F1C-961A-4A38-9538-F8618F1C5276}"/>
          </ac:spMkLst>
        </pc:spChg>
        <pc:spChg chg="add mod">
          <ac:chgData name="William Grey" userId="37b73424-c081-4fc2-b1af-363f4f3fd4f3" providerId="ADAL" clId="{615A75F1-8ADB-4944-801F-734AFA48CBD7}" dt="2022-12-16T08:30:56.863" v="2626"/>
          <ac:spMkLst>
            <pc:docMk/>
            <pc:sldMk cId="863540354" sldId="348"/>
            <ac:spMk id="62" creationId="{34E0AFAD-DF68-4F3E-8FE1-629971331810}"/>
          </ac:spMkLst>
        </pc:spChg>
        <pc:graphicFrameChg chg="modGraphic">
          <ac:chgData name="William Grey" userId="37b73424-c081-4fc2-b1af-363f4f3fd4f3" providerId="ADAL" clId="{615A75F1-8ADB-4944-801F-734AFA48CBD7}" dt="2022-12-15T21:22:27.809" v="1422" actId="2711"/>
          <ac:graphicFrameMkLst>
            <pc:docMk/>
            <pc:sldMk cId="863540354" sldId="348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7:58.385" v="2584"/>
          <ac:graphicFrameMkLst>
            <pc:docMk/>
            <pc:sldMk cId="863540354" sldId="348"/>
            <ac:graphicFrameMk id="59" creationId="{8042FB0E-0AB9-46FF-8840-12B31FCBBB83}"/>
          </ac:graphicFrameMkLst>
        </pc:graphicFrameChg>
        <pc:graphicFrameChg chg="del">
          <ac:chgData name="William Grey" userId="37b73424-c081-4fc2-b1af-363f4f3fd4f3" providerId="ADAL" clId="{615A75F1-8ADB-4944-801F-734AFA48CBD7}" dt="2022-12-15T21:04:40.354" v="1165" actId="478"/>
          <ac:graphicFrameMkLst>
            <pc:docMk/>
            <pc:sldMk cId="863540354" sldId="348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7:54.165" v="2582" actId="478"/>
          <ac:graphicFrameMkLst>
            <pc:docMk/>
            <pc:sldMk cId="863540354" sldId="348"/>
            <ac:graphicFrameMk id="61" creationId="{FB49A12C-7B0F-489D-A7F1-B046F538351E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1:00.981" v="2628"/>
        <pc:sldMkLst>
          <pc:docMk/>
          <pc:sldMk cId="4293761515" sldId="349"/>
        </pc:sldMkLst>
        <pc:spChg chg="add del mod">
          <ac:chgData name="William Grey" userId="37b73424-c081-4fc2-b1af-363f4f3fd4f3" providerId="ADAL" clId="{615A75F1-8ADB-4944-801F-734AFA48CBD7}" dt="2022-12-15T21:05:19.588" v="1176" actId="478"/>
          <ac:spMkLst>
            <pc:docMk/>
            <pc:sldMk cId="4293761515" sldId="349"/>
            <ac:spMk id="5" creationId="{6EEC16CC-FEDB-4419-8315-E33CF4A1E268}"/>
          </ac:spMkLst>
        </pc:spChg>
        <pc:spChg chg="add del mod">
          <ac:chgData name="William Grey" userId="37b73424-c081-4fc2-b1af-363f4f3fd4f3" providerId="ADAL" clId="{615A75F1-8ADB-4944-801F-734AFA48CBD7}" dt="2022-12-16T08:28:18.901" v="2588" actId="478"/>
          <ac:spMkLst>
            <pc:docMk/>
            <pc:sldMk cId="4293761515" sldId="349"/>
            <ac:spMk id="5" creationId="{DC2055CA-BCDA-4F95-9EFA-7C1F56C39D37}"/>
          </ac:spMkLst>
        </pc:spChg>
        <pc:spChg chg="del">
          <ac:chgData name="William Grey" userId="37b73424-c081-4fc2-b1af-363f4f3fd4f3" providerId="ADAL" clId="{615A75F1-8ADB-4944-801F-734AFA48CBD7}" dt="2022-12-15T21:05:15.955" v="1175" actId="478"/>
          <ac:spMkLst>
            <pc:docMk/>
            <pc:sldMk cId="4293761515" sldId="349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08:31:00.526" v="2627" actId="478"/>
          <ac:spMkLst>
            <pc:docMk/>
            <pc:sldMk cId="4293761515" sldId="349"/>
            <ac:spMk id="57" creationId="{47A4E3C3-8F64-4384-8FD7-E2DE1B0427D0}"/>
          </ac:spMkLst>
        </pc:spChg>
        <pc:spChg chg="mod">
          <ac:chgData name="William Grey" userId="37b73424-c081-4fc2-b1af-363f4f3fd4f3" providerId="ADAL" clId="{615A75F1-8ADB-4944-801F-734AFA48CBD7}" dt="2022-12-15T20:40:55.837" v="805" actId="1076"/>
          <ac:spMkLst>
            <pc:docMk/>
            <pc:sldMk cId="4293761515" sldId="349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08:28:07.818" v="2585" actId="478"/>
          <ac:spMkLst>
            <pc:docMk/>
            <pc:sldMk cId="4293761515" sldId="349"/>
            <ac:spMk id="60" creationId="{7CD22556-8B6D-42AA-A169-DA6E73853663}"/>
          </ac:spMkLst>
        </pc:spChg>
        <pc:spChg chg="add mod">
          <ac:chgData name="William Grey" userId="37b73424-c081-4fc2-b1af-363f4f3fd4f3" providerId="ADAL" clId="{615A75F1-8ADB-4944-801F-734AFA48CBD7}" dt="2022-12-16T08:31:00.981" v="2628"/>
          <ac:spMkLst>
            <pc:docMk/>
            <pc:sldMk cId="4293761515" sldId="349"/>
            <ac:spMk id="62" creationId="{B0EDBBFE-76D4-46E5-BA05-72C83E1BB187}"/>
          </ac:spMkLst>
        </pc:spChg>
        <pc:graphicFrameChg chg="mod modGraphic">
          <ac:chgData name="William Grey" userId="37b73424-c081-4fc2-b1af-363f4f3fd4f3" providerId="ADAL" clId="{615A75F1-8ADB-4944-801F-734AFA48CBD7}" dt="2022-12-15T21:22:45.632" v="1438" actId="20577"/>
          <ac:graphicFrameMkLst>
            <pc:docMk/>
            <pc:sldMk cId="4293761515" sldId="349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8:11.445" v="2587"/>
          <ac:graphicFrameMkLst>
            <pc:docMk/>
            <pc:sldMk cId="4293761515" sldId="349"/>
            <ac:graphicFrameMk id="59" creationId="{430B54D6-7BF4-4733-B020-04D8143209B1}"/>
          </ac:graphicFrameMkLst>
        </pc:graphicFrameChg>
        <pc:graphicFrameChg chg="del">
          <ac:chgData name="William Grey" userId="37b73424-c081-4fc2-b1af-363f4f3fd4f3" providerId="ADAL" clId="{615A75F1-8ADB-4944-801F-734AFA48CBD7}" dt="2022-12-15T21:05:12.639" v="1174" actId="478"/>
          <ac:graphicFrameMkLst>
            <pc:docMk/>
            <pc:sldMk cId="4293761515" sldId="349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8:10.993" v="2586" actId="478"/>
          <ac:graphicFrameMkLst>
            <pc:docMk/>
            <pc:sldMk cId="4293761515" sldId="349"/>
            <ac:graphicFrameMk id="61" creationId="{8689F32F-D850-4417-A833-40CD3BF60698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31:20.933" v="2637" actId="20577"/>
        <pc:sldMkLst>
          <pc:docMk/>
          <pc:sldMk cId="3981687049" sldId="350"/>
        </pc:sldMkLst>
        <pc:spChg chg="add del mod">
          <ac:chgData name="William Grey" userId="37b73424-c081-4fc2-b1af-363f4f3fd4f3" providerId="ADAL" clId="{615A75F1-8ADB-4944-801F-734AFA48CBD7}" dt="2022-12-15T21:06:26.142" v="1200" actId="478"/>
          <ac:spMkLst>
            <pc:docMk/>
            <pc:sldMk cId="3981687049" sldId="350"/>
            <ac:spMk id="5" creationId="{45532FD3-115E-4DCC-8385-C46328B5C041}"/>
          </ac:spMkLst>
        </pc:spChg>
        <pc:spChg chg="add del mod">
          <ac:chgData name="William Grey" userId="37b73424-c081-4fc2-b1af-363f4f3fd4f3" providerId="ADAL" clId="{615A75F1-8ADB-4944-801F-734AFA48CBD7}" dt="2022-12-15T21:06:50.643" v="1203" actId="478"/>
          <ac:spMkLst>
            <pc:docMk/>
            <pc:sldMk cId="3981687049" sldId="350"/>
            <ac:spMk id="9" creationId="{02D1D1BC-71A4-4F04-8E37-337057CE5E5B}"/>
          </ac:spMkLst>
        </pc:spChg>
        <pc:spChg chg="add mod">
          <ac:chgData name="William Grey" userId="37b73424-c081-4fc2-b1af-363f4f3fd4f3" providerId="ADAL" clId="{615A75F1-8ADB-4944-801F-734AFA48CBD7}" dt="2022-12-16T08:31:20.933" v="2637" actId="20577"/>
          <ac:spMkLst>
            <pc:docMk/>
            <pc:sldMk cId="3981687049" sldId="350"/>
            <ac:spMk id="57" creationId="{2193BB68-3DDD-46A3-A2EC-9E482BF7602A}"/>
          </ac:spMkLst>
        </pc:spChg>
        <pc:spChg chg="add del mod">
          <ac:chgData name="William Grey" userId="37b73424-c081-4fc2-b1af-363f4f3fd4f3" providerId="ADAL" clId="{615A75F1-8ADB-4944-801F-734AFA48CBD7}" dt="2022-12-15T21:06:40.079" v="1201" actId="478"/>
          <ac:spMkLst>
            <pc:docMk/>
            <pc:sldMk cId="3981687049" sldId="350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41:13.432" v="807" actId="1076"/>
          <ac:spMkLst>
            <pc:docMk/>
            <pc:sldMk cId="3981687049" sldId="350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5T21:06:13.920" v="1194"/>
          <ac:spMkLst>
            <pc:docMk/>
            <pc:sldMk cId="3981687049" sldId="350"/>
            <ac:spMk id="60" creationId="{547F8C78-2EC5-417D-9AB0-F1BB55E900A4}"/>
          </ac:spMkLst>
        </pc:spChg>
        <pc:spChg chg="add del">
          <ac:chgData name="William Grey" userId="37b73424-c081-4fc2-b1af-363f4f3fd4f3" providerId="ADAL" clId="{615A75F1-8ADB-4944-801F-734AFA48CBD7}" dt="2022-12-15T21:06:25.314" v="1198" actId="22"/>
          <ac:spMkLst>
            <pc:docMk/>
            <pc:sldMk cId="3981687049" sldId="350"/>
            <ac:spMk id="62" creationId="{F4C3DEDF-8576-4FE5-A3A5-8791A3239BE7}"/>
          </ac:spMkLst>
        </pc:spChg>
        <pc:spChg chg="add del mod">
          <ac:chgData name="William Grey" userId="37b73424-c081-4fc2-b1af-363f4f3fd4f3" providerId="ADAL" clId="{615A75F1-8ADB-4944-801F-734AFA48CBD7}" dt="2022-12-16T08:28:26.709" v="2589" actId="478"/>
          <ac:spMkLst>
            <pc:docMk/>
            <pc:sldMk cId="3981687049" sldId="350"/>
            <ac:spMk id="63" creationId="{E4A0B818-19D0-4732-96D9-ED292AF1B2F7}"/>
          </ac:spMkLst>
        </pc:spChg>
        <pc:graphicFrameChg chg="add mod modGraphic">
          <ac:chgData name="William Grey" userId="37b73424-c081-4fc2-b1af-363f4f3fd4f3" providerId="ADAL" clId="{615A75F1-8ADB-4944-801F-734AFA48CBD7}" dt="2022-12-16T08:28:53.112" v="2593" actId="20577"/>
          <ac:graphicFrameMkLst>
            <pc:docMk/>
            <pc:sldMk cId="3981687049" sldId="350"/>
            <ac:graphicFrameMk id="59" creationId="{4D03EA01-17F2-4493-8BD3-EF9190EED3B8}"/>
          </ac:graphicFrameMkLst>
        </pc:graphicFrameChg>
        <pc:graphicFrameChg chg="add del modGraphic">
          <ac:chgData name="William Grey" userId="37b73424-c081-4fc2-b1af-363f4f3fd4f3" providerId="ADAL" clId="{615A75F1-8ADB-4944-801F-734AFA48CBD7}" dt="2022-12-15T21:06:40.079" v="1201" actId="478"/>
          <ac:graphicFrameMkLst>
            <pc:docMk/>
            <pc:sldMk cId="3981687049" sldId="350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5T21:06:13.920" v="1194"/>
          <ac:graphicFrameMkLst>
            <pc:docMk/>
            <pc:sldMk cId="3981687049" sldId="350"/>
            <ac:graphicFrameMk id="61" creationId="{ABC603FF-7A9A-4670-A449-7E41455686DC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08:28:29.493" v="2590" actId="478"/>
          <ac:graphicFrameMkLst>
            <pc:docMk/>
            <pc:sldMk cId="3981687049" sldId="350"/>
            <ac:graphicFrameMk id="64" creationId="{ACE3BAA9-8ADC-4C36-9D97-BB7BF10B4450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19:44.106" v="2641"/>
        <pc:sldMkLst>
          <pc:docMk/>
          <pc:sldMk cId="3266473666" sldId="351"/>
        </pc:sldMkLst>
        <pc:spChg chg="add del mod">
          <ac:chgData name="William Grey" userId="37b73424-c081-4fc2-b1af-363f4f3fd4f3" providerId="ADAL" clId="{615A75F1-8ADB-4944-801F-734AFA48CBD7}" dt="2022-12-16T13:19:43.390" v="2640" actId="478"/>
          <ac:spMkLst>
            <pc:docMk/>
            <pc:sldMk cId="3266473666" sldId="351"/>
            <ac:spMk id="5" creationId="{00C25BE7-9430-4791-975E-D714DB4E25FE}"/>
          </ac:spMkLst>
        </pc:spChg>
        <pc:spChg chg="del">
          <ac:chgData name="William Grey" userId="37b73424-c081-4fc2-b1af-363f4f3fd4f3" providerId="ADAL" clId="{615A75F1-8ADB-4944-801F-734AFA48CBD7}" dt="2022-12-15T21:07:36.592" v="1219" actId="478"/>
          <ac:spMkLst>
            <pc:docMk/>
            <pc:sldMk cId="3266473666" sldId="351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19:44.106" v="2641"/>
          <ac:spMkLst>
            <pc:docMk/>
            <pc:sldMk cId="3266473666" sldId="351"/>
            <ac:spMk id="57" creationId="{B3563A54-EEC4-435B-94D3-E7B92B6833FD}"/>
          </ac:spMkLst>
        </pc:spChg>
        <pc:spChg chg="mod">
          <ac:chgData name="William Grey" userId="37b73424-c081-4fc2-b1af-363f4f3fd4f3" providerId="ADAL" clId="{615A75F1-8ADB-4944-801F-734AFA48CBD7}" dt="2022-12-15T20:42:40.203" v="866" actId="1076"/>
          <ac:spMkLst>
            <pc:docMk/>
            <pc:sldMk cId="3266473666" sldId="351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19:37.176" v="2638" actId="478"/>
          <ac:spMkLst>
            <pc:docMk/>
            <pc:sldMk cId="3266473666" sldId="351"/>
            <ac:spMk id="60" creationId="{28F73C37-98FA-42F7-8C3E-246E065D1238}"/>
          </ac:spMkLst>
        </pc:spChg>
        <pc:graphicFrameChg chg="add mod">
          <ac:chgData name="William Grey" userId="37b73424-c081-4fc2-b1af-363f4f3fd4f3" providerId="ADAL" clId="{615A75F1-8ADB-4944-801F-734AFA48CBD7}" dt="2022-12-16T13:19:44.106" v="2641"/>
          <ac:graphicFrameMkLst>
            <pc:docMk/>
            <pc:sldMk cId="3266473666" sldId="351"/>
            <ac:graphicFrameMk id="59" creationId="{2369D7DD-6FCD-449B-9194-B181EDD1C6F4}"/>
          </ac:graphicFrameMkLst>
        </pc:graphicFrameChg>
        <pc:graphicFrameChg chg="del">
          <ac:chgData name="William Grey" userId="37b73424-c081-4fc2-b1af-363f4f3fd4f3" providerId="ADAL" clId="{615A75F1-8ADB-4944-801F-734AFA48CBD7}" dt="2022-12-15T21:07:31.818" v="1218" actId="478"/>
          <ac:graphicFrameMkLst>
            <pc:docMk/>
            <pc:sldMk cId="3266473666" sldId="351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19:40.721" v="2639" actId="478"/>
          <ac:graphicFrameMkLst>
            <pc:docMk/>
            <pc:sldMk cId="3266473666" sldId="351"/>
            <ac:graphicFrameMk id="61" creationId="{041A4C75-0733-4FEA-8771-7AA05C873FA9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0:16.015" v="2653" actId="20577"/>
        <pc:sldMkLst>
          <pc:docMk/>
          <pc:sldMk cId="3529648728" sldId="352"/>
        </pc:sldMkLst>
        <pc:spChg chg="add del mod">
          <ac:chgData name="William Grey" userId="37b73424-c081-4fc2-b1af-363f4f3fd4f3" providerId="ADAL" clId="{615A75F1-8ADB-4944-801F-734AFA48CBD7}" dt="2022-12-16T13:20:07.674" v="2644" actId="478"/>
          <ac:spMkLst>
            <pc:docMk/>
            <pc:sldMk cId="3529648728" sldId="352"/>
            <ac:spMk id="5" creationId="{4EE51C7B-22E2-49B3-9696-6B38AAD0A3E2}"/>
          </ac:spMkLst>
        </pc:spChg>
        <pc:spChg chg="del">
          <ac:chgData name="William Grey" userId="37b73424-c081-4fc2-b1af-363f4f3fd4f3" providerId="ADAL" clId="{615A75F1-8ADB-4944-801F-734AFA48CBD7}" dt="2022-12-15T21:07:42.923" v="1221" actId="478"/>
          <ac:spMkLst>
            <pc:docMk/>
            <pc:sldMk cId="3529648728" sldId="352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0:08.685" v="2645"/>
          <ac:spMkLst>
            <pc:docMk/>
            <pc:sldMk cId="3529648728" sldId="352"/>
            <ac:spMk id="57" creationId="{F7C64FDE-0630-44A1-B7F9-5718491A73BD}"/>
          </ac:spMkLst>
        </pc:spChg>
        <pc:spChg chg="mod">
          <ac:chgData name="William Grey" userId="37b73424-c081-4fc2-b1af-363f4f3fd4f3" providerId="ADAL" clId="{615A75F1-8ADB-4944-801F-734AFA48CBD7}" dt="2022-12-15T20:42:49.224" v="868" actId="1076"/>
          <ac:spMkLst>
            <pc:docMk/>
            <pc:sldMk cId="3529648728" sldId="352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0:03.248" v="2642" actId="478"/>
          <ac:spMkLst>
            <pc:docMk/>
            <pc:sldMk cId="3529648728" sldId="352"/>
            <ac:spMk id="60" creationId="{294A6CE6-AC88-45CF-B80C-5D39F8B99137}"/>
          </ac:spMkLst>
        </pc:spChg>
        <pc:graphicFrameChg chg="add mod modGraphic">
          <ac:chgData name="William Grey" userId="37b73424-c081-4fc2-b1af-363f4f3fd4f3" providerId="ADAL" clId="{615A75F1-8ADB-4944-801F-734AFA48CBD7}" dt="2022-12-16T13:20:16.015" v="2653" actId="20577"/>
          <ac:graphicFrameMkLst>
            <pc:docMk/>
            <pc:sldMk cId="3529648728" sldId="352"/>
            <ac:graphicFrameMk id="59" creationId="{577FE753-91EE-4A6F-AA1D-F9A4B5F16CB3}"/>
          </ac:graphicFrameMkLst>
        </pc:graphicFrameChg>
        <pc:graphicFrameChg chg="del modGraphic">
          <ac:chgData name="William Grey" userId="37b73424-c081-4fc2-b1af-363f4f3fd4f3" providerId="ADAL" clId="{615A75F1-8ADB-4944-801F-734AFA48CBD7}" dt="2022-12-15T21:07:46.199" v="1222" actId="478"/>
          <ac:graphicFrameMkLst>
            <pc:docMk/>
            <pc:sldMk cId="3529648728" sldId="352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0:05.374" v="2643" actId="478"/>
          <ac:graphicFrameMkLst>
            <pc:docMk/>
            <pc:sldMk cId="3529648728" sldId="352"/>
            <ac:graphicFrameMk id="61" creationId="{0D154CFA-5713-4DA6-8593-1B82F01BC687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0:32.293" v="2656"/>
        <pc:sldMkLst>
          <pc:docMk/>
          <pc:sldMk cId="814253666" sldId="353"/>
        </pc:sldMkLst>
        <pc:spChg chg="add del mod">
          <ac:chgData name="William Grey" userId="37b73424-c081-4fc2-b1af-363f4f3fd4f3" providerId="ADAL" clId="{615A75F1-8ADB-4944-801F-734AFA48CBD7}" dt="2022-12-15T21:22:56.466" v="1439" actId="478"/>
          <ac:spMkLst>
            <pc:docMk/>
            <pc:sldMk cId="814253666" sldId="353"/>
            <ac:spMk id="5" creationId="{38BF6525-1F0D-406F-B48A-0D5524C5D2F3}"/>
          </ac:spMkLst>
        </pc:spChg>
        <pc:spChg chg="del">
          <ac:chgData name="William Grey" userId="37b73424-c081-4fc2-b1af-363f4f3fd4f3" providerId="ADAL" clId="{615A75F1-8ADB-4944-801F-734AFA48CBD7}" dt="2022-12-15T21:07:55.832" v="1224" actId="478"/>
          <ac:spMkLst>
            <pc:docMk/>
            <pc:sldMk cId="814253666" sldId="353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0:32.293" v="2656"/>
          <ac:spMkLst>
            <pc:docMk/>
            <pc:sldMk cId="814253666" sldId="353"/>
            <ac:spMk id="57" creationId="{590709D0-F58B-45C4-A6BD-16F673DEEE64}"/>
          </ac:spMkLst>
        </pc:spChg>
        <pc:spChg chg="mod">
          <ac:chgData name="William Grey" userId="37b73424-c081-4fc2-b1af-363f4f3fd4f3" providerId="ADAL" clId="{615A75F1-8ADB-4944-801F-734AFA48CBD7}" dt="2022-12-15T20:43:20.100" v="878" actId="1076"/>
          <ac:spMkLst>
            <pc:docMk/>
            <pc:sldMk cId="814253666" sldId="353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0:31.795" v="2655" actId="478"/>
          <ac:spMkLst>
            <pc:docMk/>
            <pc:sldMk cId="814253666" sldId="353"/>
            <ac:spMk id="60" creationId="{974F9766-426D-4DC2-BAE8-5626EA91867A}"/>
          </ac:spMkLst>
        </pc:spChg>
        <pc:graphicFrameChg chg="mod modGraphic">
          <ac:chgData name="William Grey" userId="37b73424-c081-4fc2-b1af-363f4f3fd4f3" providerId="ADAL" clId="{615A75F1-8ADB-4944-801F-734AFA48CBD7}" dt="2022-12-15T21:23:02.733" v="1451" actId="20577"/>
          <ac:graphicFrameMkLst>
            <pc:docMk/>
            <pc:sldMk cId="814253666" sldId="353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0:32.293" v="2656"/>
          <ac:graphicFrameMkLst>
            <pc:docMk/>
            <pc:sldMk cId="814253666" sldId="353"/>
            <ac:graphicFrameMk id="59" creationId="{4180E3CC-9262-4E36-B528-486A943B42CB}"/>
          </ac:graphicFrameMkLst>
        </pc:graphicFrameChg>
        <pc:graphicFrameChg chg="del">
          <ac:chgData name="William Grey" userId="37b73424-c081-4fc2-b1af-363f4f3fd4f3" providerId="ADAL" clId="{615A75F1-8ADB-4944-801F-734AFA48CBD7}" dt="2022-12-15T21:07:55.832" v="1224" actId="478"/>
          <ac:graphicFrameMkLst>
            <pc:docMk/>
            <pc:sldMk cId="814253666" sldId="353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0:29.031" v="2654" actId="478"/>
          <ac:graphicFrameMkLst>
            <pc:docMk/>
            <pc:sldMk cId="814253666" sldId="353"/>
            <ac:graphicFrameMk id="61" creationId="{9F73DFFD-74B3-4750-9886-631817C3054A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0:43.418" v="2659"/>
        <pc:sldMkLst>
          <pc:docMk/>
          <pc:sldMk cId="2440984142" sldId="354"/>
        </pc:sldMkLst>
        <pc:spChg chg="add del mod">
          <ac:chgData name="William Grey" userId="37b73424-c081-4fc2-b1af-363f4f3fd4f3" providerId="ADAL" clId="{615A75F1-8ADB-4944-801F-734AFA48CBD7}" dt="2022-12-15T21:23:30.238" v="1452" actId="478"/>
          <ac:spMkLst>
            <pc:docMk/>
            <pc:sldMk cId="2440984142" sldId="354"/>
            <ac:spMk id="5" creationId="{3B9D602A-4DB3-4948-9755-6BF9039ACB77}"/>
          </ac:spMkLst>
        </pc:spChg>
        <pc:spChg chg="add mod">
          <ac:chgData name="William Grey" userId="37b73424-c081-4fc2-b1af-363f4f3fd4f3" providerId="ADAL" clId="{615A75F1-8ADB-4944-801F-734AFA48CBD7}" dt="2022-12-16T13:20:43.418" v="2659"/>
          <ac:spMkLst>
            <pc:docMk/>
            <pc:sldMk cId="2440984142" sldId="354"/>
            <ac:spMk id="57" creationId="{0B4FAE1D-6695-49A0-BB77-83FDAFE6A992}"/>
          </ac:spMkLst>
        </pc:spChg>
        <pc:spChg chg="del">
          <ac:chgData name="William Grey" userId="37b73424-c081-4fc2-b1af-363f4f3fd4f3" providerId="ADAL" clId="{615A75F1-8ADB-4944-801F-734AFA48CBD7}" dt="2022-12-15T21:08:49.476" v="1246" actId="478"/>
          <ac:spMkLst>
            <pc:docMk/>
            <pc:sldMk cId="2440984142" sldId="354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43:39.220" v="880" actId="1076"/>
          <ac:spMkLst>
            <pc:docMk/>
            <pc:sldMk cId="2440984142" sldId="354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0:40.013" v="2657" actId="478"/>
          <ac:spMkLst>
            <pc:docMk/>
            <pc:sldMk cId="2440984142" sldId="354"/>
            <ac:spMk id="60" creationId="{F4B66627-96EA-401B-A4C6-E53B4C7ECE52}"/>
          </ac:spMkLst>
        </pc:spChg>
        <pc:graphicFrameChg chg="mod modGraphic">
          <ac:chgData name="William Grey" userId="37b73424-c081-4fc2-b1af-363f4f3fd4f3" providerId="ADAL" clId="{615A75F1-8ADB-4944-801F-734AFA48CBD7}" dt="2022-12-15T21:23:33.744" v="1455" actId="20577"/>
          <ac:graphicFrameMkLst>
            <pc:docMk/>
            <pc:sldMk cId="2440984142" sldId="354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0:43.418" v="2659"/>
          <ac:graphicFrameMkLst>
            <pc:docMk/>
            <pc:sldMk cId="2440984142" sldId="354"/>
            <ac:graphicFrameMk id="59" creationId="{45FE3D41-425C-4E85-94CC-68DCDEC9E54A}"/>
          </ac:graphicFrameMkLst>
        </pc:graphicFrameChg>
        <pc:graphicFrameChg chg="del modGraphic">
          <ac:chgData name="William Grey" userId="37b73424-c081-4fc2-b1af-363f4f3fd4f3" providerId="ADAL" clId="{615A75F1-8ADB-4944-801F-734AFA48CBD7}" dt="2022-12-15T21:08:46.946" v="1245" actId="478"/>
          <ac:graphicFrameMkLst>
            <pc:docMk/>
            <pc:sldMk cId="2440984142" sldId="354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0:42.690" v="2658" actId="478"/>
          <ac:graphicFrameMkLst>
            <pc:docMk/>
            <pc:sldMk cId="2440984142" sldId="354"/>
            <ac:graphicFrameMk id="61" creationId="{443BB73D-11D0-4CA6-B42F-3703A4E91A56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0:52.402" v="2662"/>
        <pc:sldMkLst>
          <pc:docMk/>
          <pc:sldMk cId="414943489" sldId="355"/>
        </pc:sldMkLst>
        <pc:spChg chg="add del mod">
          <ac:chgData name="William Grey" userId="37b73424-c081-4fc2-b1af-363f4f3fd4f3" providerId="ADAL" clId="{615A75F1-8ADB-4944-801F-734AFA48CBD7}" dt="2022-12-15T21:23:44.536" v="1456" actId="478"/>
          <ac:spMkLst>
            <pc:docMk/>
            <pc:sldMk cId="414943489" sldId="355"/>
            <ac:spMk id="5" creationId="{848C7F35-005F-4525-8DDC-455DA6F92328}"/>
          </ac:spMkLst>
        </pc:spChg>
        <pc:spChg chg="del">
          <ac:chgData name="William Grey" userId="37b73424-c081-4fc2-b1af-363f4f3fd4f3" providerId="ADAL" clId="{615A75F1-8ADB-4944-801F-734AFA48CBD7}" dt="2022-12-15T21:09:10.822" v="1249" actId="478"/>
          <ac:spMkLst>
            <pc:docMk/>
            <pc:sldMk cId="414943489" sldId="355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0:52.402" v="2662"/>
          <ac:spMkLst>
            <pc:docMk/>
            <pc:sldMk cId="414943489" sldId="355"/>
            <ac:spMk id="57" creationId="{D720E8BA-0185-4D6E-A9E2-9ED7BDB16703}"/>
          </ac:spMkLst>
        </pc:spChg>
        <pc:spChg chg="mod">
          <ac:chgData name="William Grey" userId="37b73424-c081-4fc2-b1af-363f4f3fd4f3" providerId="ADAL" clId="{615A75F1-8ADB-4944-801F-734AFA48CBD7}" dt="2022-12-15T20:44:00.444" v="882" actId="1076"/>
          <ac:spMkLst>
            <pc:docMk/>
            <pc:sldMk cId="414943489" sldId="355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0:49.585" v="2660" actId="478"/>
          <ac:spMkLst>
            <pc:docMk/>
            <pc:sldMk cId="414943489" sldId="355"/>
            <ac:spMk id="60" creationId="{6F6B020F-586E-43AC-ACDA-8476936CAADB}"/>
          </ac:spMkLst>
        </pc:spChg>
        <pc:graphicFrameChg chg="mod modGraphic">
          <ac:chgData name="William Grey" userId="37b73424-c081-4fc2-b1af-363f4f3fd4f3" providerId="ADAL" clId="{615A75F1-8ADB-4944-801F-734AFA48CBD7}" dt="2022-12-15T21:23:49.969" v="1468" actId="20577"/>
          <ac:graphicFrameMkLst>
            <pc:docMk/>
            <pc:sldMk cId="414943489" sldId="355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0:52.402" v="2662"/>
          <ac:graphicFrameMkLst>
            <pc:docMk/>
            <pc:sldMk cId="414943489" sldId="355"/>
            <ac:graphicFrameMk id="59" creationId="{D15B7C30-0BEE-487A-8136-0F6DE62BF5E6}"/>
          </ac:graphicFrameMkLst>
        </pc:graphicFrameChg>
        <pc:graphicFrameChg chg="del">
          <ac:chgData name="William Grey" userId="37b73424-c081-4fc2-b1af-363f4f3fd4f3" providerId="ADAL" clId="{615A75F1-8ADB-4944-801F-734AFA48CBD7}" dt="2022-12-15T21:09:04.247" v="1248" actId="478"/>
          <ac:graphicFrameMkLst>
            <pc:docMk/>
            <pc:sldMk cId="414943489" sldId="355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0:51.947" v="2661" actId="478"/>
          <ac:graphicFrameMkLst>
            <pc:docMk/>
            <pc:sldMk cId="414943489" sldId="355"/>
            <ac:graphicFrameMk id="61" creationId="{C381FDEF-488B-4686-BEC8-A2FBB7344A4E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2:22.096" v="2678" actId="1076"/>
        <pc:sldMkLst>
          <pc:docMk/>
          <pc:sldMk cId="4280440527" sldId="356"/>
        </pc:sldMkLst>
        <pc:spChg chg="add del mod">
          <ac:chgData name="William Grey" userId="37b73424-c081-4fc2-b1af-363f4f3fd4f3" providerId="ADAL" clId="{615A75F1-8ADB-4944-801F-734AFA48CBD7}" dt="2022-12-16T13:21:44.514" v="2673" actId="478"/>
          <ac:spMkLst>
            <pc:docMk/>
            <pc:sldMk cId="4280440527" sldId="356"/>
            <ac:spMk id="5" creationId="{753E8C7C-C97D-4823-B3A9-7628031138EB}"/>
          </ac:spMkLst>
        </pc:spChg>
        <pc:spChg chg="del mod">
          <ac:chgData name="William Grey" userId="37b73424-c081-4fc2-b1af-363f4f3fd4f3" providerId="ADAL" clId="{615A75F1-8ADB-4944-801F-734AFA48CBD7}" dt="2022-12-15T21:09:30.724" v="1252" actId="478"/>
          <ac:spMkLst>
            <pc:docMk/>
            <pc:sldMk cId="4280440527" sldId="356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44:12.322" v="884" actId="1076"/>
          <ac:spMkLst>
            <pc:docMk/>
            <pc:sldMk cId="4280440527" sldId="356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5T20:46:52.028" v="908" actId="478"/>
          <ac:spMkLst>
            <pc:docMk/>
            <pc:sldMk cId="4280440527" sldId="356"/>
            <ac:spMk id="60" creationId="{CDE85235-CA69-417A-ADB0-876632653658}"/>
          </ac:spMkLst>
        </pc:spChg>
        <pc:spChg chg="add mod">
          <ac:chgData name="William Grey" userId="37b73424-c081-4fc2-b1af-363f4f3fd4f3" providerId="ADAL" clId="{615A75F1-8ADB-4944-801F-734AFA48CBD7}" dt="2022-12-16T13:21:52.832" v="2674" actId="1035"/>
          <ac:spMkLst>
            <pc:docMk/>
            <pc:sldMk cId="4280440527" sldId="356"/>
            <ac:spMk id="61" creationId="{8B863B49-17CF-43FD-9A57-57777DC77D5C}"/>
          </ac:spMkLst>
        </pc:spChg>
        <pc:graphicFrameChg chg="del modGraphic">
          <ac:chgData name="William Grey" userId="37b73424-c081-4fc2-b1af-363f4f3fd4f3" providerId="ADAL" clId="{615A75F1-8ADB-4944-801F-734AFA48CBD7}" dt="2022-12-15T21:09:27.130" v="1251" actId="478"/>
          <ac:graphicFrameMkLst>
            <pc:docMk/>
            <pc:sldMk cId="4280440527" sldId="356"/>
            <ac:graphicFrameMk id="59" creationId="{D4F236B8-F4C8-483D-8347-7091F3754AC8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13:22:22.096" v="2678" actId="1076"/>
          <ac:graphicFrameMkLst>
            <pc:docMk/>
            <pc:sldMk cId="4280440527" sldId="356"/>
            <ac:graphicFrameMk id="62" creationId="{59958709-E3C2-4E12-9D50-1147C1532619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2:39.933" v="2682"/>
        <pc:sldMkLst>
          <pc:docMk/>
          <pc:sldMk cId="4126366320" sldId="357"/>
        </pc:sldMkLst>
        <pc:spChg chg="add del mod">
          <ac:chgData name="William Grey" userId="37b73424-c081-4fc2-b1af-363f4f3fd4f3" providerId="ADAL" clId="{615A75F1-8ADB-4944-801F-734AFA48CBD7}" dt="2022-12-16T13:22:36.812" v="2680" actId="478"/>
          <ac:spMkLst>
            <pc:docMk/>
            <pc:sldMk cId="4126366320" sldId="357"/>
            <ac:spMk id="5" creationId="{0889598C-F631-46E2-A86E-3523679776D0}"/>
          </ac:spMkLst>
        </pc:spChg>
        <pc:spChg chg="del">
          <ac:chgData name="William Grey" userId="37b73424-c081-4fc2-b1af-363f4f3fd4f3" providerId="ADAL" clId="{615A75F1-8ADB-4944-801F-734AFA48CBD7}" dt="2022-12-15T21:10:36.530" v="1265" actId="478"/>
          <ac:spMkLst>
            <pc:docMk/>
            <pc:sldMk cId="4126366320" sldId="357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2:39.933" v="2682"/>
          <ac:spMkLst>
            <pc:docMk/>
            <pc:sldMk cId="4126366320" sldId="357"/>
            <ac:spMk id="57" creationId="{9CB3F1A0-DDEA-455B-A23F-A965072D217F}"/>
          </ac:spMkLst>
        </pc:spChg>
        <pc:spChg chg="mod">
          <ac:chgData name="William Grey" userId="37b73424-c081-4fc2-b1af-363f4f3fd4f3" providerId="ADAL" clId="{615A75F1-8ADB-4944-801F-734AFA48CBD7}" dt="2022-12-15T20:47:09.081" v="910" actId="1076"/>
          <ac:spMkLst>
            <pc:docMk/>
            <pc:sldMk cId="4126366320" sldId="357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2:34.577" v="2679" actId="478"/>
          <ac:spMkLst>
            <pc:docMk/>
            <pc:sldMk cId="4126366320" sldId="357"/>
            <ac:spMk id="60" creationId="{58DC307B-1E37-4187-8E45-1E3A28BF88EA}"/>
          </ac:spMkLst>
        </pc:spChg>
        <pc:graphicFrameChg chg="add mod">
          <ac:chgData name="William Grey" userId="37b73424-c081-4fc2-b1af-363f4f3fd4f3" providerId="ADAL" clId="{615A75F1-8ADB-4944-801F-734AFA48CBD7}" dt="2022-12-16T13:22:39.933" v="2682"/>
          <ac:graphicFrameMkLst>
            <pc:docMk/>
            <pc:sldMk cId="4126366320" sldId="357"/>
            <ac:graphicFrameMk id="59" creationId="{C306DDC8-A376-4CEC-B369-00955844888B}"/>
          </ac:graphicFrameMkLst>
        </pc:graphicFrameChg>
        <pc:graphicFrameChg chg="del">
          <ac:chgData name="William Grey" userId="37b73424-c081-4fc2-b1af-363f4f3fd4f3" providerId="ADAL" clId="{615A75F1-8ADB-4944-801F-734AFA48CBD7}" dt="2022-12-15T21:10:36.530" v="1265" actId="478"/>
          <ac:graphicFrameMkLst>
            <pc:docMk/>
            <pc:sldMk cId="4126366320" sldId="357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2:39.204" v="2681" actId="478"/>
          <ac:graphicFrameMkLst>
            <pc:docMk/>
            <pc:sldMk cId="4126366320" sldId="357"/>
            <ac:graphicFrameMk id="61" creationId="{DDA3DD0B-3002-4A3F-8295-B507120696CB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3:07.741" v="2697" actId="20577"/>
        <pc:sldMkLst>
          <pc:docMk/>
          <pc:sldMk cId="1783016883" sldId="358"/>
        </pc:sldMkLst>
        <pc:spChg chg="add del mod">
          <ac:chgData name="William Grey" userId="37b73424-c081-4fc2-b1af-363f4f3fd4f3" providerId="ADAL" clId="{615A75F1-8ADB-4944-801F-734AFA48CBD7}" dt="2022-12-16T13:22:53.766" v="2686" actId="478"/>
          <ac:spMkLst>
            <pc:docMk/>
            <pc:sldMk cId="1783016883" sldId="358"/>
            <ac:spMk id="5" creationId="{F47FB50A-CF7F-48B0-A6B8-D5AE61A54BF9}"/>
          </ac:spMkLst>
        </pc:spChg>
        <pc:spChg chg="del">
          <ac:chgData name="William Grey" userId="37b73424-c081-4fc2-b1af-363f4f3fd4f3" providerId="ADAL" clId="{615A75F1-8ADB-4944-801F-734AFA48CBD7}" dt="2022-12-15T21:10:46.477" v="1267" actId="478"/>
          <ac:spMkLst>
            <pc:docMk/>
            <pc:sldMk cId="1783016883" sldId="358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2:54.726" v="2687"/>
          <ac:spMkLst>
            <pc:docMk/>
            <pc:sldMk cId="1783016883" sldId="358"/>
            <ac:spMk id="57" creationId="{CDF70CF0-7CE4-4909-999F-B3E5D07B0C34}"/>
          </ac:spMkLst>
        </pc:spChg>
        <pc:spChg chg="mod">
          <ac:chgData name="William Grey" userId="37b73424-c081-4fc2-b1af-363f4f3fd4f3" providerId="ADAL" clId="{615A75F1-8ADB-4944-801F-734AFA48CBD7}" dt="2022-12-15T20:47:20.648" v="912" actId="1076"/>
          <ac:spMkLst>
            <pc:docMk/>
            <pc:sldMk cId="1783016883" sldId="358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2:44.621" v="2683" actId="478"/>
          <ac:spMkLst>
            <pc:docMk/>
            <pc:sldMk cId="1783016883" sldId="358"/>
            <ac:spMk id="60" creationId="{5FEDAA1F-17B0-4A06-B045-2D94137A4FEC}"/>
          </ac:spMkLst>
        </pc:spChg>
        <pc:spChg chg="add mod">
          <ac:chgData name="William Grey" userId="37b73424-c081-4fc2-b1af-363f4f3fd4f3" providerId="ADAL" clId="{615A75F1-8ADB-4944-801F-734AFA48CBD7}" dt="2022-12-15T21:11:12.488" v="1280" actId="571"/>
          <ac:spMkLst>
            <pc:docMk/>
            <pc:sldMk cId="1783016883" sldId="358"/>
            <ac:spMk id="62" creationId="{385224BD-14A2-4035-8557-288177417D11}"/>
          </ac:spMkLst>
        </pc:spChg>
        <pc:graphicFrameChg chg="add mod modGraphic">
          <ac:chgData name="William Grey" userId="37b73424-c081-4fc2-b1af-363f4f3fd4f3" providerId="ADAL" clId="{615A75F1-8ADB-4944-801F-734AFA48CBD7}" dt="2022-12-16T13:23:07.741" v="2697" actId="20577"/>
          <ac:graphicFrameMkLst>
            <pc:docMk/>
            <pc:sldMk cId="1783016883" sldId="358"/>
            <ac:graphicFrameMk id="59" creationId="{B59B3897-7FAE-49CE-A33A-D4777DE75B42}"/>
          </ac:graphicFrameMkLst>
        </pc:graphicFrameChg>
        <pc:graphicFrameChg chg="del mod modGraphic">
          <ac:chgData name="William Grey" userId="37b73424-c081-4fc2-b1af-363f4f3fd4f3" providerId="ADAL" clId="{615A75F1-8ADB-4944-801F-734AFA48CBD7}" dt="2022-12-15T21:10:46.477" v="1267" actId="478"/>
          <ac:graphicFrameMkLst>
            <pc:docMk/>
            <pc:sldMk cId="1783016883" sldId="358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2:49.803" v="2685" actId="478"/>
          <ac:graphicFrameMkLst>
            <pc:docMk/>
            <pc:sldMk cId="1783016883" sldId="358"/>
            <ac:graphicFrameMk id="61" creationId="{F40B8047-3A87-46B8-BF29-6DDB308632A3}"/>
          </ac:graphicFrameMkLst>
        </pc:graphicFrameChg>
        <pc:graphicFrameChg chg="add mod">
          <ac:chgData name="William Grey" userId="37b73424-c081-4fc2-b1af-363f4f3fd4f3" providerId="ADAL" clId="{615A75F1-8ADB-4944-801F-734AFA48CBD7}" dt="2022-12-15T21:11:12.488" v="1280" actId="571"/>
          <ac:graphicFrameMkLst>
            <pc:docMk/>
            <pc:sldMk cId="1783016883" sldId="358"/>
            <ac:graphicFrameMk id="63" creationId="{30BA793B-6A96-4D30-860D-0339D6997E1B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3:27.221" v="2700"/>
        <pc:sldMkLst>
          <pc:docMk/>
          <pc:sldMk cId="3606917057" sldId="359"/>
        </pc:sldMkLst>
        <pc:spChg chg="add del mod">
          <ac:chgData name="William Grey" userId="37b73424-c081-4fc2-b1af-363f4f3fd4f3" providerId="ADAL" clId="{615A75F1-8ADB-4944-801F-734AFA48CBD7}" dt="2022-12-15T21:24:23.348" v="1484" actId="478"/>
          <ac:spMkLst>
            <pc:docMk/>
            <pc:sldMk cId="3606917057" sldId="359"/>
            <ac:spMk id="5" creationId="{B6EFA0DA-9359-486D-B90C-5A4EC4FA697D}"/>
          </ac:spMkLst>
        </pc:spChg>
        <pc:spChg chg="del">
          <ac:chgData name="William Grey" userId="37b73424-c081-4fc2-b1af-363f4f3fd4f3" providerId="ADAL" clId="{615A75F1-8ADB-4944-801F-734AFA48CBD7}" dt="2022-12-15T21:11:26.275" v="1281" actId="478"/>
          <ac:spMkLst>
            <pc:docMk/>
            <pc:sldMk cId="3606917057" sldId="359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3:27.221" v="2700"/>
          <ac:spMkLst>
            <pc:docMk/>
            <pc:sldMk cId="3606917057" sldId="359"/>
            <ac:spMk id="57" creationId="{E16C12BC-02EB-4B72-A080-3E0C2A63A627}"/>
          </ac:spMkLst>
        </pc:spChg>
        <pc:spChg chg="add del mod">
          <ac:chgData name="William Grey" userId="37b73424-c081-4fc2-b1af-363f4f3fd4f3" providerId="ADAL" clId="{615A75F1-8ADB-4944-801F-734AFA48CBD7}" dt="2022-12-15T21:24:19.544" v="1483" actId="478"/>
          <ac:spMkLst>
            <pc:docMk/>
            <pc:sldMk cId="3606917057" sldId="359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3:23.541" v="2698" actId="478"/>
          <ac:spMkLst>
            <pc:docMk/>
            <pc:sldMk cId="3606917057" sldId="359"/>
            <ac:spMk id="60" creationId="{96D5306A-6DBE-449B-BFEF-6B7689E4F563}"/>
          </ac:spMkLst>
        </pc:spChg>
        <pc:graphicFrameChg chg="mod modGraphic">
          <ac:chgData name="William Grey" userId="37b73424-c081-4fc2-b1af-363f4f3fd4f3" providerId="ADAL" clId="{615A75F1-8ADB-4944-801F-734AFA48CBD7}" dt="2022-12-15T21:24:35.446" v="1499" actId="20577"/>
          <ac:graphicFrameMkLst>
            <pc:docMk/>
            <pc:sldMk cId="3606917057" sldId="359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3:27.221" v="2700"/>
          <ac:graphicFrameMkLst>
            <pc:docMk/>
            <pc:sldMk cId="3606917057" sldId="359"/>
            <ac:graphicFrameMk id="59" creationId="{D032F716-6A17-437B-8C36-B43A426E3A1C}"/>
          </ac:graphicFrameMkLst>
        </pc:graphicFrameChg>
        <pc:graphicFrameChg chg="del mod">
          <ac:chgData name="William Grey" userId="37b73424-c081-4fc2-b1af-363f4f3fd4f3" providerId="ADAL" clId="{615A75F1-8ADB-4944-801F-734AFA48CBD7}" dt="2022-12-15T21:11:29.422" v="1282" actId="478"/>
          <ac:graphicFrameMkLst>
            <pc:docMk/>
            <pc:sldMk cId="3606917057" sldId="359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3:26.562" v="2699" actId="478"/>
          <ac:graphicFrameMkLst>
            <pc:docMk/>
            <pc:sldMk cId="3606917057" sldId="359"/>
            <ac:graphicFrameMk id="61" creationId="{AB22407C-C4C7-4926-BA98-814B6C488649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3:35.225" v="2703"/>
        <pc:sldMkLst>
          <pc:docMk/>
          <pc:sldMk cId="879619497" sldId="360"/>
        </pc:sldMkLst>
        <pc:spChg chg="add del mod">
          <ac:chgData name="William Grey" userId="37b73424-c081-4fc2-b1af-363f4f3fd4f3" providerId="ADAL" clId="{615A75F1-8ADB-4944-801F-734AFA48CBD7}" dt="2022-12-15T21:24:44.164" v="1500" actId="478"/>
          <ac:spMkLst>
            <pc:docMk/>
            <pc:sldMk cId="879619497" sldId="360"/>
            <ac:spMk id="5" creationId="{8D6FF9A7-C608-49BD-9006-C4746FBB79E0}"/>
          </ac:spMkLst>
        </pc:spChg>
        <pc:spChg chg="del">
          <ac:chgData name="William Grey" userId="37b73424-c081-4fc2-b1af-363f4f3fd4f3" providerId="ADAL" clId="{615A75F1-8ADB-4944-801F-734AFA48CBD7}" dt="2022-12-15T21:11:41.235" v="1284" actId="478"/>
          <ac:spMkLst>
            <pc:docMk/>
            <pc:sldMk cId="879619497" sldId="360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3:35.225" v="2703"/>
          <ac:spMkLst>
            <pc:docMk/>
            <pc:sldMk cId="879619497" sldId="360"/>
            <ac:spMk id="57" creationId="{9F86AEE2-ACE3-496F-9C7D-AF55116EB094}"/>
          </ac:spMkLst>
        </pc:spChg>
        <pc:spChg chg="mod">
          <ac:chgData name="William Grey" userId="37b73424-c081-4fc2-b1af-363f4f3fd4f3" providerId="ADAL" clId="{615A75F1-8ADB-4944-801F-734AFA48CBD7}" dt="2022-12-15T20:47:56.640" v="920" actId="1076"/>
          <ac:spMkLst>
            <pc:docMk/>
            <pc:sldMk cId="879619497" sldId="360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3:32.058" v="2701" actId="478"/>
          <ac:spMkLst>
            <pc:docMk/>
            <pc:sldMk cId="879619497" sldId="360"/>
            <ac:spMk id="60" creationId="{9D414CC1-D028-4089-8440-59BB543AD8C1}"/>
          </ac:spMkLst>
        </pc:spChg>
        <pc:graphicFrameChg chg="mod modGraphic">
          <ac:chgData name="William Grey" userId="37b73424-c081-4fc2-b1af-363f4f3fd4f3" providerId="ADAL" clId="{615A75F1-8ADB-4944-801F-734AFA48CBD7}" dt="2022-12-15T21:24:58.807" v="1512" actId="20577"/>
          <ac:graphicFrameMkLst>
            <pc:docMk/>
            <pc:sldMk cId="879619497" sldId="360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3:35.225" v="2703"/>
          <ac:graphicFrameMkLst>
            <pc:docMk/>
            <pc:sldMk cId="879619497" sldId="360"/>
            <ac:graphicFrameMk id="59" creationId="{4C5058A7-2C3D-4BA9-B7AC-5A0F9FA93373}"/>
          </ac:graphicFrameMkLst>
        </pc:graphicFrameChg>
        <pc:graphicFrameChg chg="del mod">
          <ac:chgData name="William Grey" userId="37b73424-c081-4fc2-b1af-363f4f3fd4f3" providerId="ADAL" clId="{615A75F1-8ADB-4944-801F-734AFA48CBD7}" dt="2022-12-15T21:11:44.585" v="1285" actId="478"/>
          <ac:graphicFrameMkLst>
            <pc:docMk/>
            <pc:sldMk cId="879619497" sldId="360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3:34.483" v="2702" actId="478"/>
          <ac:graphicFrameMkLst>
            <pc:docMk/>
            <pc:sldMk cId="879619497" sldId="360"/>
            <ac:graphicFrameMk id="61" creationId="{B4B564B0-EABE-48FE-8B1D-F1691051367B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5T20:28:08.676" v="571" actId="47"/>
        <pc:sldMkLst>
          <pc:docMk/>
          <pc:sldMk cId="2069264739" sldId="361"/>
        </pc:sldMkLst>
      </pc:sldChg>
      <pc:sldChg chg="addSp delSp modSp add mod">
        <pc:chgData name="William Grey" userId="37b73424-c081-4fc2-b1af-363f4f3fd4f3" providerId="ADAL" clId="{615A75F1-8ADB-4944-801F-734AFA48CBD7}" dt="2022-12-16T13:23:42.127" v="2706"/>
        <pc:sldMkLst>
          <pc:docMk/>
          <pc:sldMk cId="3643330701" sldId="361"/>
        </pc:sldMkLst>
        <pc:spChg chg="add del mod">
          <ac:chgData name="William Grey" userId="37b73424-c081-4fc2-b1af-363f4f3fd4f3" providerId="ADAL" clId="{615A75F1-8ADB-4944-801F-734AFA48CBD7}" dt="2022-12-15T21:25:14.682" v="1514" actId="478"/>
          <ac:spMkLst>
            <pc:docMk/>
            <pc:sldMk cId="3643330701" sldId="361"/>
            <ac:spMk id="5" creationId="{77A91527-5026-4309-AB77-97C190E7F007}"/>
          </ac:spMkLst>
        </pc:spChg>
        <pc:spChg chg="del">
          <ac:chgData name="William Grey" userId="37b73424-c081-4fc2-b1af-363f4f3fd4f3" providerId="ADAL" clId="{615A75F1-8ADB-4944-801F-734AFA48CBD7}" dt="2022-12-15T21:11:50.525" v="1287" actId="478"/>
          <ac:spMkLst>
            <pc:docMk/>
            <pc:sldMk cId="3643330701" sldId="361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3:42.127" v="2706"/>
          <ac:spMkLst>
            <pc:docMk/>
            <pc:sldMk cId="3643330701" sldId="361"/>
            <ac:spMk id="57" creationId="{EEDE36B7-DDB4-4328-A277-BA2EB3905C9A}"/>
          </ac:spMkLst>
        </pc:spChg>
        <pc:spChg chg="mod">
          <ac:chgData name="William Grey" userId="37b73424-c081-4fc2-b1af-363f4f3fd4f3" providerId="ADAL" clId="{615A75F1-8ADB-4944-801F-734AFA48CBD7}" dt="2022-12-15T20:48:05.440" v="922" actId="1076"/>
          <ac:spMkLst>
            <pc:docMk/>
            <pc:sldMk cId="3643330701" sldId="361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3:39.261" v="2704" actId="478"/>
          <ac:spMkLst>
            <pc:docMk/>
            <pc:sldMk cId="3643330701" sldId="361"/>
            <ac:spMk id="60" creationId="{1A5DD6E7-477D-462A-B58F-627069FCEAAA}"/>
          </ac:spMkLst>
        </pc:spChg>
        <pc:graphicFrameChg chg="mod modGraphic">
          <ac:chgData name="William Grey" userId="37b73424-c081-4fc2-b1af-363f4f3fd4f3" providerId="ADAL" clId="{615A75F1-8ADB-4944-801F-734AFA48CBD7}" dt="2022-12-15T21:25:17.779" v="1517" actId="20577"/>
          <ac:graphicFrameMkLst>
            <pc:docMk/>
            <pc:sldMk cId="3643330701" sldId="361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3:42.127" v="2706"/>
          <ac:graphicFrameMkLst>
            <pc:docMk/>
            <pc:sldMk cId="3643330701" sldId="361"/>
            <ac:graphicFrameMk id="59" creationId="{1A615293-A188-40D7-9758-1247BB2748B5}"/>
          </ac:graphicFrameMkLst>
        </pc:graphicFrameChg>
        <pc:graphicFrameChg chg="del mod">
          <ac:chgData name="William Grey" userId="37b73424-c081-4fc2-b1af-363f4f3fd4f3" providerId="ADAL" clId="{615A75F1-8ADB-4944-801F-734AFA48CBD7}" dt="2022-12-15T21:11:53.626" v="1288" actId="478"/>
          <ac:graphicFrameMkLst>
            <pc:docMk/>
            <pc:sldMk cId="3643330701" sldId="361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3:41.612" v="2705" actId="478"/>
          <ac:graphicFrameMkLst>
            <pc:docMk/>
            <pc:sldMk cId="3643330701" sldId="361"/>
            <ac:graphicFrameMk id="61" creationId="{D1613325-FE62-43FB-B8CA-D4DA4D7A85FB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5T20:28:14.688" v="572" actId="47"/>
        <pc:sldMkLst>
          <pc:docMk/>
          <pc:sldMk cId="936654026" sldId="362"/>
        </pc:sldMkLst>
      </pc:sldChg>
      <pc:sldChg chg="addSp delSp modSp add mod">
        <pc:chgData name="William Grey" userId="37b73424-c081-4fc2-b1af-363f4f3fd4f3" providerId="ADAL" clId="{615A75F1-8ADB-4944-801F-734AFA48CBD7}" dt="2022-12-16T13:23:55.236" v="2710"/>
        <pc:sldMkLst>
          <pc:docMk/>
          <pc:sldMk cId="3561287499" sldId="362"/>
        </pc:sldMkLst>
        <pc:spChg chg="add del mod">
          <ac:chgData name="William Grey" userId="37b73424-c081-4fc2-b1af-363f4f3fd4f3" providerId="ADAL" clId="{615A75F1-8ADB-4944-801F-734AFA48CBD7}" dt="2022-12-15T21:25:05.027" v="1513" actId="478"/>
          <ac:spMkLst>
            <pc:docMk/>
            <pc:sldMk cId="3561287499" sldId="362"/>
            <ac:spMk id="5" creationId="{75AA7FC8-C40E-4734-A142-0D2722BC91AE}"/>
          </ac:spMkLst>
        </pc:spChg>
        <pc:spChg chg="add mod">
          <ac:chgData name="William Grey" userId="37b73424-c081-4fc2-b1af-363f4f3fd4f3" providerId="ADAL" clId="{615A75F1-8ADB-4944-801F-734AFA48CBD7}" dt="2022-12-16T13:23:55.236" v="2710"/>
          <ac:spMkLst>
            <pc:docMk/>
            <pc:sldMk cId="3561287499" sldId="362"/>
            <ac:spMk id="57" creationId="{1BBB978D-5BCD-42A7-B4D6-C7C0101BDAD1}"/>
          </ac:spMkLst>
        </pc:spChg>
        <pc:spChg chg="del">
          <ac:chgData name="William Grey" userId="37b73424-c081-4fc2-b1af-363f4f3fd4f3" providerId="ADAL" clId="{615A75F1-8ADB-4944-801F-734AFA48CBD7}" dt="2022-12-15T21:12:04.233" v="1290" actId="478"/>
          <ac:spMkLst>
            <pc:docMk/>
            <pc:sldMk cId="3561287499" sldId="362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48:16.666" v="924" actId="1076"/>
          <ac:spMkLst>
            <pc:docMk/>
            <pc:sldMk cId="3561287499" sldId="362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3:51.408" v="2707" actId="478"/>
          <ac:spMkLst>
            <pc:docMk/>
            <pc:sldMk cId="3561287499" sldId="362"/>
            <ac:spMk id="60" creationId="{17AE5D50-05A2-4B19-A68C-D2976F970BA4}"/>
          </ac:spMkLst>
        </pc:spChg>
        <pc:graphicFrameChg chg="mod modGraphic">
          <ac:chgData name="William Grey" userId="37b73424-c081-4fc2-b1af-363f4f3fd4f3" providerId="ADAL" clId="{615A75F1-8ADB-4944-801F-734AFA48CBD7}" dt="2022-12-15T21:25:25.870" v="1529" actId="20577"/>
          <ac:graphicFrameMkLst>
            <pc:docMk/>
            <pc:sldMk cId="3561287499" sldId="362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3:55.236" v="2710"/>
          <ac:graphicFrameMkLst>
            <pc:docMk/>
            <pc:sldMk cId="3561287499" sldId="362"/>
            <ac:graphicFrameMk id="59" creationId="{48503FED-22C7-4A29-9414-F19CA7F4E677}"/>
          </ac:graphicFrameMkLst>
        </pc:graphicFrameChg>
        <pc:graphicFrameChg chg="del mod">
          <ac:chgData name="William Grey" userId="37b73424-c081-4fc2-b1af-363f4f3fd4f3" providerId="ADAL" clId="{615A75F1-8ADB-4944-801F-734AFA48CBD7}" dt="2022-12-15T21:12:08.370" v="1291" actId="478"/>
          <ac:graphicFrameMkLst>
            <pc:docMk/>
            <pc:sldMk cId="3561287499" sldId="362"/>
            <ac:graphicFrameMk id="59" creationId="{D4F236B8-F4C8-483D-8347-7091F3754AC8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3:54.693" v="2709" actId="478"/>
          <ac:graphicFrameMkLst>
            <pc:docMk/>
            <pc:sldMk cId="3561287499" sldId="362"/>
            <ac:graphicFrameMk id="61" creationId="{502D4B37-9B10-4BD9-804A-606A6A3973DD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4:42.689" v="2735" actId="20577"/>
        <pc:sldMkLst>
          <pc:docMk/>
          <pc:sldMk cId="4277199778" sldId="363"/>
        </pc:sldMkLst>
        <pc:spChg chg="add del mod">
          <ac:chgData name="William Grey" userId="37b73424-c081-4fc2-b1af-363f4f3fd4f3" providerId="ADAL" clId="{615A75F1-8ADB-4944-801F-734AFA48CBD7}" dt="2022-12-16T13:24:30.862" v="2730" actId="478"/>
          <ac:spMkLst>
            <pc:docMk/>
            <pc:sldMk cId="4277199778" sldId="363"/>
            <ac:spMk id="5" creationId="{2A2F7B60-5A70-4F10-912B-A6F9E2C52E69}"/>
          </ac:spMkLst>
        </pc:spChg>
        <pc:spChg chg="del mod">
          <ac:chgData name="William Grey" userId="37b73424-c081-4fc2-b1af-363f4f3fd4f3" providerId="ADAL" clId="{615A75F1-8ADB-4944-801F-734AFA48CBD7}" dt="2022-12-15T21:12:18.740" v="1293" actId="478"/>
          <ac:spMkLst>
            <pc:docMk/>
            <pc:sldMk cId="4277199778" sldId="363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0:48:42.391" v="929" actId="1036"/>
          <ac:spMkLst>
            <pc:docMk/>
            <pc:sldMk cId="4277199778" sldId="363"/>
            <ac:spMk id="58" creationId="{5370A610-27DD-478B-802B-04648EEBECED}"/>
          </ac:spMkLst>
        </pc:spChg>
        <pc:spChg chg="add mod">
          <ac:chgData name="William Grey" userId="37b73424-c081-4fc2-b1af-363f4f3fd4f3" providerId="ADAL" clId="{615A75F1-8ADB-4944-801F-734AFA48CBD7}" dt="2022-12-16T13:24:33.646" v="2731" actId="1035"/>
          <ac:spMkLst>
            <pc:docMk/>
            <pc:sldMk cId="4277199778" sldId="363"/>
            <ac:spMk id="60" creationId="{FCD756D7-50CE-445E-9465-502F404A393B}"/>
          </ac:spMkLst>
        </pc:spChg>
        <pc:graphicFrameChg chg="del mod modGraphic">
          <ac:chgData name="William Grey" userId="37b73424-c081-4fc2-b1af-363f4f3fd4f3" providerId="ADAL" clId="{615A75F1-8ADB-4944-801F-734AFA48CBD7}" dt="2022-12-15T21:12:21.717" v="1294" actId="478"/>
          <ac:graphicFrameMkLst>
            <pc:docMk/>
            <pc:sldMk cId="4277199778" sldId="363"/>
            <ac:graphicFrameMk id="59" creationId="{D4F236B8-F4C8-483D-8347-7091F3754AC8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13:24:42.689" v="2735" actId="20577"/>
          <ac:graphicFrameMkLst>
            <pc:docMk/>
            <pc:sldMk cId="4277199778" sldId="363"/>
            <ac:graphicFrameMk id="61" creationId="{27C18D92-D9D0-4660-B61F-BA2DB7427F3A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5:02.458" v="2739"/>
        <pc:sldMkLst>
          <pc:docMk/>
          <pc:sldMk cId="307455960" sldId="364"/>
        </pc:sldMkLst>
        <pc:spChg chg="add del mod">
          <ac:chgData name="William Grey" userId="37b73424-c081-4fc2-b1af-363f4f3fd4f3" providerId="ADAL" clId="{615A75F1-8ADB-4944-801F-734AFA48CBD7}" dt="2022-12-16T13:24:57.849" v="2737" actId="478"/>
          <ac:spMkLst>
            <pc:docMk/>
            <pc:sldMk cId="307455960" sldId="364"/>
            <ac:spMk id="5" creationId="{3D6F738A-A313-422F-AA6B-0F076FEB5344}"/>
          </ac:spMkLst>
        </pc:spChg>
        <pc:spChg chg="del">
          <ac:chgData name="William Grey" userId="37b73424-c081-4fc2-b1af-363f4f3fd4f3" providerId="ADAL" clId="{615A75F1-8ADB-4944-801F-734AFA48CBD7}" dt="2022-12-15T21:13:11.997" v="1310" actId="478"/>
          <ac:spMkLst>
            <pc:docMk/>
            <pc:sldMk cId="307455960" sldId="364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5:02.458" v="2739"/>
          <ac:spMkLst>
            <pc:docMk/>
            <pc:sldMk cId="307455960" sldId="364"/>
            <ac:spMk id="57" creationId="{55EBAB70-076D-43DF-AD2E-45000910C064}"/>
          </ac:spMkLst>
        </pc:spChg>
        <pc:spChg chg="mod">
          <ac:chgData name="William Grey" userId="37b73424-c081-4fc2-b1af-363f4f3fd4f3" providerId="ADAL" clId="{615A75F1-8ADB-4944-801F-734AFA48CBD7}" dt="2022-12-15T20:51:13.030" v="951" actId="1076"/>
          <ac:spMkLst>
            <pc:docMk/>
            <pc:sldMk cId="307455960" sldId="364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4:54.415" v="2736" actId="478"/>
          <ac:spMkLst>
            <pc:docMk/>
            <pc:sldMk cId="307455960" sldId="364"/>
            <ac:spMk id="60" creationId="{5867F59E-4AA6-4A5E-9570-B42282C55D1B}"/>
          </ac:spMkLst>
        </pc:spChg>
        <pc:graphicFrameChg chg="add mod">
          <ac:chgData name="William Grey" userId="37b73424-c081-4fc2-b1af-363f4f3fd4f3" providerId="ADAL" clId="{615A75F1-8ADB-4944-801F-734AFA48CBD7}" dt="2022-12-16T13:25:02.458" v="2739"/>
          <ac:graphicFrameMkLst>
            <pc:docMk/>
            <pc:sldMk cId="307455960" sldId="364"/>
            <ac:graphicFrameMk id="59" creationId="{53104EA6-AF5A-4017-9B80-531D81344328}"/>
          </ac:graphicFrameMkLst>
        </pc:graphicFrameChg>
        <pc:graphicFrameChg chg="del">
          <ac:chgData name="William Grey" userId="37b73424-c081-4fc2-b1af-363f4f3fd4f3" providerId="ADAL" clId="{615A75F1-8ADB-4944-801F-734AFA48CBD7}" dt="2022-12-15T21:13:15.677" v="1311" actId="478"/>
          <ac:graphicFrameMkLst>
            <pc:docMk/>
            <pc:sldMk cId="307455960" sldId="364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5:01.680" v="2738" actId="478"/>
          <ac:graphicFrameMkLst>
            <pc:docMk/>
            <pc:sldMk cId="307455960" sldId="364"/>
            <ac:graphicFrameMk id="61" creationId="{9CE91080-9F3C-41EE-A8D9-AD0CF72CC80B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6:10.414" v="2752" actId="20577"/>
        <pc:sldMkLst>
          <pc:docMk/>
          <pc:sldMk cId="2934030754" sldId="365"/>
        </pc:sldMkLst>
        <pc:spChg chg="add del mod">
          <ac:chgData name="William Grey" userId="37b73424-c081-4fc2-b1af-363f4f3fd4f3" providerId="ADAL" clId="{615A75F1-8ADB-4944-801F-734AFA48CBD7}" dt="2022-12-16T13:25:12.207" v="2741" actId="478"/>
          <ac:spMkLst>
            <pc:docMk/>
            <pc:sldMk cId="2934030754" sldId="365"/>
            <ac:spMk id="5" creationId="{42D32B20-8600-40A4-8120-9AD985395876}"/>
          </ac:spMkLst>
        </pc:spChg>
        <pc:spChg chg="del">
          <ac:chgData name="William Grey" userId="37b73424-c081-4fc2-b1af-363f4f3fd4f3" providerId="ADAL" clId="{615A75F1-8ADB-4944-801F-734AFA48CBD7}" dt="2022-12-15T21:13:28.542" v="1314" actId="478"/>
          <ac:spMkLst>
            <pc:docMk/>
            <pc:sldMk cId="2934030754" sldId="365"/>
            <ac:spMk id="57" creationId="{3CCB7E3E-4762-4FA9-8652-391894483D91}"/>
          </ac:spMkLst>
        </pc:spChg>
        <pc:spChg chg="add mod">
          <ac:chgData name="William Grey" userId="37b73424-c081-4fc2-b1af-363f4f3fd4f3" providerId="ADAL" clId="{615A75F1-8ADB-4944-801F-734AFA48CBD7}" dt="2022-12-16T13:25:15.741" v="2743"/>
          <ac:spMkLst>
            <pc:docMk/>
            <pc:sldMk cId="2934030754" sldId="365"/>
            <ac:spMk id="57" creationId="{9D01214D-2D5E-48B8-917D-BF4E8CCB70C1}"/>
          </ac:spMkLst>
        </pc:spChg>
        <pc:spChg chg="mod">
          <ac:chgData name="William Grey" userId="37b73424-c081-4fc2-b1af-363f4f3fd4f3" providerId="ADAL" clId="{615A75F1-8ADB-4944-801F-734AFA48CBD7}" dt="2022-12-15T20:51:23.990" v="953" actId="1076"/>
          <ac:spMkLst>
            <pc:docMk/>
            <pc:sldMk cId="2934030754" sldId="365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5:10.271" v="2740" actId="478"/>
          <ac:spMkLst>
            <pc:docMk/>
            <pc:sldMk cId="2934030754" sldId="365"/>
            <ac:spMk id="60" creationId="{913FF32E-5891-4070-9BEF-B85BB45D2366}"/>
          </ac:spMkLst>
        </pc:spChg>
        <pc:graphicFrameChg chg="del modGraphic">
          <ac:chgData name="William Grey" userId="37b73424-c081-4fc2-b1af-363f4f3fd4f3" providerId="ADAL" clId="{615A75F1-8ADB-4944-801F-734AFA48CBD7}" dt="2022-12-15T21:13:26.139" v="1313" actId="478"/>
          <ac:graphicFrameMkLst>
            <pc:docMk/>
            <pc:sldMk cId="2934030754" sldId="365"/>
            <ac:graphicFrameMk id="59" creationId="{D4F236B8-F4C8-483D-8347-7091F3754AC8}"/>
          </ac:graphicFrameMkLst>
        </pc:graphicFrameChg>
        <pc:graphicFrameChg chg="add mod modGraphic">
          <ac:chgData name="William Grey" userId="37b73424-c081-4fc2-b1af-363f4f3fd4f3" providerId="ADAL" clId="{615A75F1-8ADB-4944-801F-734AFA48CBD7}" dt="2022-12-16T13:26:10.414" v="2752" actId="20577"/>
          <ac:graphicFrameMkLst>
            <pc:docMk/>
            <pc:sldMk cId="2934030754" sldId="365"/>
            <ac:graphicFrameMk id="59" creationId="{DE360140-1F70-44F9-ADF9-3318C0661340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5:15.187" v="2742" actId="478"/>
          <ac:graphicFrameMkLst>
            <pc:docMk/>
            <pc:sldMk cId="2934030754" sldId="365"/>
            <ac:graphicFrameMk id="61" creationId="{C559AE31-60A8-4C95-9E5A-B8D0DB7F6D76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6:25.181" v="2755"/>
        <pc:sldMkLst>
          <pc:docMk/>
          <pc:sldMk cId="954963371" sldId="366"/>
        </pc:sldMkLst>
        <pc:spChg chg="add del mod">
          <ac:chgData name="William Grey" userId="37b73424-c081-4fc2-b1af-363f4f3fd4f3" providerId="ADAL" clId="{615A75F1-8ADB-4944-801F-734AFA48CBD7}" dt="2022-12-15T21:14:15.892" v="1323" actId="478"/>
          <ac:spMkLst>
            <pc:docMk/>
            <pc:sldMk cId="954963371" sldId="366"/>
            <ac:spMk id="5" creationId="{DF239CE7-3918-4E0D-A479-29ECBF65C1C8}"/>
          </ac:spMkLst>
        </pc:spChg>
        <pc:spChg chg="del">
          <ac:chgData name="William Grey" userId="37b73424-c081-4fc2-b1af-363f4f3fd4f3" providerId="ADAL" clId="{615A75F1-8ADB-4944-801F-734AFA48CBD7}" dt="2022-12-15T21:14:07.661" v="1321" actId="478"/>
          <ac:spMkLst>
            <pc:docMk/>
            <pc:sldMk cId="954963371" sldId="366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13:26:21.244" v="2753" actId="478"/>
          <ac:spMkLst>
            <pc:docMk/>
            <pc:sldMk cId="954963371" sldId="366"/>
            <ac:spMk id="57" creationId="{80562932-8E01-426B-A4AB-4FB1827705EE}"/>
          </ac:spMkLst>
        </pc:spChg>
        <pc:spChg chg="mod">
          <ac:chgData name="William Grey" userId="37b73424-c081-4fc2-b1af-363f4f3fd4f3" providerId="ADAL" clId="{615A75F1-8ADB-4944-801F-734AFA48CBD7}" dt="2022-12-15T20:52:08.747" v="971" actId="1076"/>
          <ac:spMkLst>
            <pc:docMk/>
            <pc:sldMk cId="954963371" sldId="366"/>
            <ac:spMk id="58" creationId="{5370A610-27DD-478B-802B-04648EEBECED}"/>
          </ac:spMkLst>
        </pc:spChg>
        <pc:spChg chg="add del mod">
          <ac:chgData name="William Grey" userId="37b73424-c081-4fc2-b1af-363f4f3fd4f3" providerId="ADAL" clId="{615A75F1-8ADB-4944-801F-734AFA48CBD7}" dt="2022-12-16T13:25:24.258" v="2744" actId="478"/>
          <ac:spMkLst>
            <pc:docMk/>
            <pc:sldMk cId="954963371" sldId="366"/>
            <ac:spMk id="60" creationId="{3A145149-F77A-4160-9E69-581DBCC3BBF8}"/>
          </ac:spMkLst>
        </pc:spChg>
        <pc:spChg chg="add mod">
          <ac:chgData name="William Grey" userId="37b73424-c081-4fc2-b1af-363f4f3fd4f3" providerId="ADAL" clId="{615A75F1-8ADB-4944-801F-734AFA48CBD7}" dt="2022-12-16T13:26:25.181" v="2755"/>
          <ac:spMkLst>
            <pc:docMk/>
            <pc:sldMk cId="954963371" sldId="366"/>
            <ac:spMk id="62" creationId="{69D36627-B135-4DF4-9577-33F52057F4FD}"/>
          </ac:spMkLst>
        </pc:spChg>
        <pc:graphicFrameChg chg="mod modGraphic">
          <ac:chgData name="William Grey" userId="37b73424-c081-4fc2-b1af-363f4f3fd4f3" providerId="ADAL" clId="{615A75F1-8ADB-4944-801F-734AFA48CBD7}" dt="2022-12-15T21:25:43.020" v="1532" actId="20577"/>
          <ac:graphicFrameMkLst>
            <pc:docMk/>
            <pc:sldMk cId="954963371" sldId="366"/>
            <ac:graphicFrameMk id="28" creationId="{60151A73-2526-4110-A6EA-B9A348A9B456}"/>
          </ac:graphicFrameMkLst>
        </pc:graphicFrameChg>
        <pc:graphicFrameChg chg="del">
          <ac:chgData name="William Grey" userId="37b73424-c081-4fc2-b1af-363f4f3fd4f3" providerId="ADAL" clId="{615A75F1-8ADB-4944-801F-734AFA48CBD7}" dt="2022-12-15T21:14:04.777" v="1320" actId="478"/>
          <ac:graphicFrameMkLst>
            <pc:docMk/>
            <pc:sldMk cId="954963371" sldId="366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6:24.528" v="2754" actId="478"/>
          <ac:graphicFrameMkLst>
            <pc:docMk/>
            <pc:sldMk cId="954963371" sldId="366"/>
            <ac:graphicFrameMk id="59" creationId="{F99B3099-3F9B-4B55-BEBD-735AC6936F97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5:26.885" v="2745" actId="478"/>
          <ac:graphicFrameMkLst>
            <pc:docMk/>
            <pc:sldMk cId="954963371" sldId="366"/>
            <ac:graphicFrameMk id="61" creationId="{67C919C4-755F-4CCC-B1E7-ECD8976FAD00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6:25.181" v="2755"/>
          <ac:graphicFrameMkLst>
            <pc:docMk/>
            <pc:sldMk cId="954963371" sldId="366"/>
            <ac:graphicFrameMk id="63" creationId="{E9B5A435-2B45-429B-9040-F35C9CC02B8C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5T21:19:21.749" v="1361" actId="47"/>
        <pc:sldMkLst>
          <pc:docMk/>
          <pc:sldMk cId="2612975838" sldId="367"/>
        </pc:sldMkLst>
        <pc:spChg chg="mod">
          <ac:chgData name="William Grey" userId="37b73424-c081-4fc2-b1af-363f4f3fd4f3" providerId="ADAL" clId="{615A75F1-8ADB-4944-801F-734AFA48CBD7}" dt="2022-12-15T20:52:18.006" v="973" actId="1076"/>
          <ac:spMkLst>
            <pc:docMk/>
            <pc:sldMk cId="2612975838" sldId="367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615A75F1-8ADB-4944-801F-734AFA48CBD7}" dt="2022-12-15T21:18:49.853" v="1358" actId="21"/>
          <ac:graphicFrameMkLst>
            <pc:docMk/>
            <pc:sldMk cId="2612975838" sldId="367"/>
            <ac:graphicFrameMk id="59" creationId="{D4F236B8-F4C8-483D-8347-7091F3754AC8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8:23.433" v="2774"/>
        <pc:sldMkLst>
          <pc:docMk/>
          <pc:sldMk cId="1508265688" sldId="368"/>
        </pc:sldMkLst>
        <pc:spChg chg="add del mod">
          <ac:chgData name="William Grey" userId="37b73424-c081-4fc2-b1af-363f4f3fd4f3" providerId="ADAL" clId="{615A75F1-8ADB-4944-801F-734AFA48CBD7}" dt="2022-12-15T21:25:48.008" v="1533" actId="478"/>
          <ac:spMkLst>
            <pc:docMk/>
            <pc:sldMk cId="1508265688" sldId="368"/>
            <ac:spMk id="5" creationId="{00751331-284D-4BA9-BC3B-3AC0588F3C0C}"/>
          </ac:spMkLst>
        </pc:spChg>
        <pc:spChg chg="del">
          <ac:chgData name="William Grey" userId="37b73424-c081-4fc2-b1af-363f4f3fd4f3" providerId="ADAL" clId="{615A75F1-8ADB-4944-801F-734AFA48CBD7}" dt="2022-12-15T21:14:23.313" v="1324" actId="478"/>
          <ac:spMkLst>
            <pc:docMk/>
            <pc:sldMk cId="1508265688" sldId="368"/>
            <ac:spMk id="57" creationId="{3CCB7E3E-4762-4FA9-8652-391894483D91}"/>
          </ac:spMkLst>
        </pc:spChg>
        <pc:spChg chg="add del mod">
          <ac:chgData name="William Grey" userId="37b73424-c081-4fc2-b1af-363f4f3fd4f3" providerId="ADAL" clId="{615A75F1-8ADB-4944-801F-734AFA48CBD7}" dt="2022-12-16T13:28:23.433" v="2774"/>
          <ac:spMkLst>
            <pc:docMk/>
            <pc:sldMk cId="1508265688" sldId="368"/>
            <ac:spMk id="57" creationId="{94F7BA71-158B-4EA9-9608-D60293B262BC}"/>
          </ac:spMkLst>
        </pc:spChg>
        <pc:spChg chg="add del mod">
          <ac:chgData name="William Grey" userId="37b73424-c081-4fc2-b1af-363f4f3fd4f3" providerId="ADAL" clId="{615A75F1-8ADB-4944-801F-734AFA48CBD7}" dt="2022-12-16T13:26:30.484" v="2756" actId="478"/>
          <ac:spMkLst>
            <pc:docMk/>
            <pc:sldMk cId="1508265688" sldId="368"/>
            <ac:spMk id="60" creationId="{9B31535D-E7F9-4BDF-B1FC-B986E980D8F0}"/>
          </ac:spMkLst>
        </pc:spChg>
        <pc:graphicFrameChg chg="add del mod">
          <ac:chgData name="William Grey" userId="37b73424-c081-4fc2-b1af-363f4f3fd4f3" providerId="ADAL" clId="{615A75F1-8ADB-4944-801F-734AFA48CBD7}" dt="2022-12-16T13:28:23.433" v="2774"/>
          <ac:graphicFrameMkLst>
            <pc:docMk/>
            <pc:sldMk cId="1508265688" sldId="368"/>
            <ac:graphicFrameMk id="59" creationId="{6A9CA2CD-1D86-45B5-8B26-4BD106CE7769}"/>
          </ac:graphicFrameMkLst>
        </pc:graphicFrameChg>
        <pc:graphicFrameChg chg="del modGraphic">
          <ac:chgData name="William Grey" userId="37b73424-c081-4fc2-b1af-363f4f3fd4f3" providerId="ADAL" clId="{615A75F1-8ADB-4944-801F-734AFA48CBD7}" dt="2022-12-15T21:14:23.313" v="1324" actId="478"/>
          <ac:graphicFrameMkLst>
            <pc:docMk/>
            <pc:sldMk cId="1508265688" sldId="368"/>
            <ac:graphicFrameMk id="59" creationId="{D4F236B8-F4C8-483D-8347-7091F3754AC8}"/>
          </ac:graphicFrameMkLst>
        </pc:graphicFrameChg>
        <pc:graphicFrameChg chg="add del mod">
          <ac:chgData name="William Grey" userId="37b73424-c081-4fc2-b1af-363f4f3fd4f3" providerId="ADAL" clId="{615A75F1-8ADB-4944-801F-734AFA48CBD7}" dt="2022-12-16T13:28:22.588" v="2773" actId="478"/>
          <ac:graphicFrameMkLst>
            <pc:docMk/>
            <pc:sldMk cId="1508265688" sldId="368"/>
            <ac:graphicFrameMk id="61" creationId="{A29F6FD4-76A2-4635-9D13-8941AA2CB274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8:34.389" v="2777" actId="20577"/>
        <pc:sldMkLst>
          <pc:docMk/>
          <pc:sldMk cId="147697978" sldId="369"/>
        </pc:sldMkLst>
        <pc:spChg chg="del">
          <ac:chgData name="William Grey" userId="37b73424-c081-4fc2-b1af-363f4f3fd4f3" providerId="ADAL" clId="{615A75F1-8ADB-4944-801F-734AFA48CBD7}" dt="2022-12-15T21:15:13.808" v="1327" actId="478"/>
          <ac:spMkLst>
            <pc:docMk/>
            <pc:sldMk cId="147697978" sldId="369"/>
            <ac:spMk id="5" creationId="{00751331-284D-4BA9-BC3B-3AC0588F3C0C}"/>
          </ac:spMkLst>
        </pc:spChg>
        <pc:spChg chg="mod">
          <ac:chgData name="William Grey" userId="37b73424-c081-4fc2-b1af-363f4f3fd4f3" providerId="ADAL" clId="{615A75F1-8ADB-4944-801F-734AFA48CBD7}" dt="2022-12-15T21:15:58.351" v="1334" actId="1035"/>
          <ac:spMkLst>
            <pc:docMk/>
            <pc:sldMk cId="147697978" sldId="369"/>
            <ac:spMk id="58" creationId="{5370A610-27DD-478B-802B-04648EEBECED}"/>
          </ac:spMkLst>
        </pc:spChg>
        <pc:spChg chg="mod">
          <ac:chgData name="William Grey" userId="37b73424-c081-4fc2-b1af-363f4f3fd4f3" providerId="ADAL" clId="{615A75F1-8ADB-4944-801F-734AFA48CBD7}" dt="2022-12-15T21:15:31.565" v="1329" actId="20577"/>
          <ac:spMkLst>
            <pc:docMk/>
            <pc:sldMk cId="147697978" sldId="369"/>
            <ac:spMk id="60" creationId="{9B31535D-E7F9-4BDF-B1FC-B986E980D8F0}"/>
          </ac:spMkLst>
        </pc:spChg>
        <pc:graphicFrameChg chg="add del mod">
          <ac:chgData name="William Grey" userId="37b73424-c081-4fc2-b1af-363f4f3fd4f3" providerId="ADAL" clId="{615A75F1-8ADB-4944-801F-734AFA48CBD7}" dt="2022-12-16T13:28:13.053" v="2769"/>
          <ac:graphicFrameMkLst>
            <pc:docMk/>
            <pc:sldMk cId="147697978" sldId="369"/>
            <ac:graphicFrameMk id="57" creationId="{85F7FA92-3462-4D72-B47E-3079B91BAD85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8:34.389" v="2777" actId="20577"/>
          <ac:graphicFrameMkLst>
            <pc:docMk/>
            <pc:sldMk cId="147697978" sldId="369"/>
            <ac:graphicFrameMk id="61" creationId="{A29F6FD4-76A2-4635-9D13-8941AA2CB274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8:45.661" v="2780" actId="20577"/>
        <pc:sldMkLst>
          <pc:docMk/>
          <pc:sldMk cId="1257796221" sldId="370"/>
        </pc:sldMkLst>
        <pc:spChg chg="mod">
          <ac:chgData name="William Grey" userId="37b73424-c081-4fc2-b1af-363f4f3fd4f3" providerId="ADAL" clId="{615A75F1-8ADB-4944-801F-734AFA48CBD7}" dt="2022-12-15T21:16:33.747" v="1336" actId="1076"/>
          <ac:spMkLst>
            <pc:docMk/>
            <pc:sldMk cId="1257796221" sldId="370"/>
            <ac:spMk id="58" creationId="{5370A610-27DD-478B-802B-04648EEBECED}"/>
          </ac:spMkLst>
        </pc:spChg>
        <pc:spChg chg="mod">
          <ac:chgData name="William Grey" userId="37b73424-c081-4fc2-b1af-363f4f3fd4f3" providerId="ADAL" clId="{615A75F1-8ADB-4944-801F-734AFA48CBD7}" dt="2022-12-15T21:16:38.188" v="1337" actId="20577"/>
          <ac:spMkLst>
            <pc:docMk/>
            <pc:sldMk cId="1257796221" sldId="370"/>
            <ac:spMk id="60" creationId="{9B31535D-E7F9-4BDF-B1FC-B986E980D8F0}"/>
          </ac:spMkLst>
        </pc:spChg>
        <pc:graphicFrameChg chg="add del mod">
          <ac:chgData name="William Grey" userId="37b73424-c081-4fc2-b1af-363f4f3fd4f3" providerId="ADAL" clId="{615A75F1-8ADB-4944-801F-734AFA48CBD7}" dt="2022-12-16T13:28:02.370" v="2765"/>
          <ac:graphicFrameMkLst>
            <pc:docMk/>
            <pc:sldMk cId="1257796221" sldId="370"/>
            <ac:graphicFrameMk id="57" creationId="{D5676978-7F64-4FC6-808F-72064ABAF365}"/>
          </ac:graphicFrameMkLst>
        </pc:graphicFrameChg>
        <pc:graphicFrameChg chg="add del mod modGraphic">
          <ac:chgData name="William Grey" userId="37b73424-c081-4fc2-b1af-363f4f3fd4f3" providerId="ADAL" clId="{615A75F1-8ADB-4944-801F-734AFA48CBD7}" dt="2022-12-16T13:28:45.661" v="2780" actId="20577"/>
          <ac:graphicFrameMkLst>
            <pc:docMk/>
            <pc:sldMk cId="1257796221" sldId="370"/>
            <ac:graphicFrameMk id="61" creationId="{A29F6FD4-76A2-4635-9D13-8941AA2CB274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28:56.179" v="2783" actId="20577"/>
        <pc:sldMkLst>
          <pc:docMk/>
          <pc:sldMk cId="1336583829" sldId="371"/>
        </pc:sldMkLst>
        <pc:spChg chg="mod">
          <ac:chgData name="William Grey" userId="37b73424-c081-4fc2-b1af-363f4f3fd4f3" providerId="ADAL" clId="{615A75F1-8ADB-4944-801F-734AFA48CBD7}" dt="2022-12-15T21:17:09.879" v="1342" actId="1076"/>
          <ac:spMkLst>
            <pc:docMk/>
            <pc:sldMk cId="1336583829" sldId="371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615A75F1-8ADB-4944-801F-734AFA48CBD7}" dt="2022-12-15T21:26:01.307" v="1545" actId="20577"/>
          <ac:graphicFrameMkLst>
            <pc:docMk/>
            <pc:sldMk cId="1336583829" sldId="371"/>
            <ac:graphicFrameMk id="28" creationId="{60151A73-2526-4110-A6EA-B9A348A9B456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28:56.179" v="2783" actId="20577"/>
          <ac:graphicFrameMkLst>
            <pc:docMk/>
            <pc:sldMk cId="1336583829" sldId="371"/>
            <ac:graphicFrameMk id="61" creationId="{A29F6FD4-76A2-4635-9D13-8941AA2CB274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29:14.281" v="2787" actId="1076"/>
        <pc:sldMkLst>
          <pc:docMk/>
          <pc:sldMk cId="2326992244" sldId="372"/>
        </pc:sldMkLst>
        <pc:spChg chg="mod">
          <ac:chgData name="William Grey" userId="37b73424-c081-4fc2-b1af-363f4f3fd4f3" providerId="ADAL" clId="{615A75F1-8ADB-4944-801F-734AFA48CBD7}" dt="2022-12-15T21:17:30.297" v="1344" actId="1076"/>
          <ac:spMkLst>
            <pc:docMk/>
            <pc:sldMk cId="2326992244" sldId="372"/>
            <ac:spMk id="58" creationId="{5370A610-27DD-478B-802B-04648EEBECED}"/>
          </ac:spMkLst>
        </pc:spChg>
        <pc:spChg chg="mod">
          <ac:chgData name="William Grey" userId="37b73424-c081-4fc2-b1af-363f4f3fd4f3" providerId="ADAL" clId="{615A75F1-8ADB-4944-801F-734AFA48CBD7}" dt="2022-12-15T21:17:38.239" v="1347" actId="20577"/>
          <ac:spMkLst>
            <pc:docMk/>
            <pc:sldMk cId="2326992244" sldId="372"/>
            <ac:spMk id="60" creationId="{9B31535D-E7F9-4BDF-B1FC-B986E980D8F0}"/>
          </ac:spMkLst>
        </pc:spChg>
        <pc:graphicFrameChg chg="mod modGraphic">
          <ac:chgData name="William Grey" userId="37b73424-c081-4fc2-b1af-363f4f3fd4f3" providerId="ADAL" clId="{615A75F1-8ADB-4944-801F-734AFA48CBD7}" dt="2022-12-16T13:29:14.281" v="2787" actId="1076"/>
          <ac:graphicFrameMkLst>
            <pc:docMk/>
            <pc:sldMk cId="2326992244" sldId="372"/>
            <ac:graphicFrameMk id="61" creationId="{A29F6FD4-76A2-4635-9D13-8941AA2CB274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29:46.245" v="2791"/>
        <pc:sldMkLst>
          <pc:docMk/>
          <pc:sldMk cId="3198973638" sldId="373"/>
        </pc:sldMkLst>
        <pc:spChg chg="add del">
          <ac:chgData name="William Grey" userId="37b73424-c081-4fc2-b1af-363f4f3fd4f3" providerId="ADAL" clId="{615A75F1-8ADB-4944-801F-734AFA48CBD7}" dt="2022-12-16T13:29:34.151" v="2790" actId="22"/>
          <ac:spMkLst>
            <pc:docMk/>
            <pc:sldMk cId="3198973638" sldId="373"/>
            <ac:spMk id="57" creationId="{754FC097-2844-4314-B195-03CB17D204C2}"/>
          </ac:spMkLst>
        </pc:spChg>
        <pc:spChg chg="mod">
          <ac:chgData name="William Grey" userId="37b73424-c081-4fc2-b1af-363f4f3fd4f3" providerId="ADAL" clId="{615A75F1-8ADB-4944-801F-734AFA48CBD7}" dt="2022-12-15T21:17:51.352" v="1349" actId="1076"/>
          <ac:spMkLst>
            <pc:docMk/>
            <pc:sldMk cId="3198973638" sldId="373"/>
            <ac:spMk id="58" creationId="{5370A610-27DD-478B-802B-04648EEBECED}"/>
          </ac:spMkLst>
        </pc:spChg>
        <pc:graphicFrameChg chg="mod modGraphic">
          <ac:chgData name="William Grey" userId="37b73424-c081-4fc2-b1af-363f4f3fd4f3" providerId="ADAL" clId="{615A75F1-8ADB-4944-801F-734AFA48CBD7}" dt="2022-12-15T21:26:14.975" v="1561" actId="20577"/>
          <ac:graphicFrameMkLst>
            <pc:docMk/>
            <pc:sldMk cId="3198973638" sldId="373"/>
            <ac:graphicFrameMk id="28" creationId="{60151A73-2526-4110-A6EA-B9A348A9B456}"/>
          </ac:graphicFrameMkLst>
        </pc:graphicFrameChg>
        <pc:graphicFrameChg chg="add mod">
          <ac:chgData name="William Grey" userId="37b73424-c081-4fc2-b1af-363f4f3fd4f3" providerId="ADAL" clId="{615A75F1-8ADB-4944-801F-734AFA48CBD7}" dt="2022-12-16T13:29:46.245" v="2791"/>
          <ac:graphicFrameMkLst>
            <pc:docMk/>
            <pc:sldMk cId="3198973638" sldId="373"/>
            <ac:graphicFrameMk id="59" creationId="{9486C98E-DFFB-48FF-8C05-1357065FF97B}"/>
          </ac:graphicFrameMkLst>
        </pc:graphicFrameChg>
        <pc:graphicFrameChg chg="del">
          <ac:chgData name="William Grey" userId="37b73424-c081-4fc2-b1af-363f4f3fd4f3" providerId="ADAL" clId="{615A75F1-8ADB-4944-801F-734AFA48CBD7}" dt="2022-12-16T13:29:27.286" v="2788" actId="478"/>
          <ac:graphicFrameMkLst>
            <pc:docMk/>
            <pc:sldMk cId="3198973638" sldId="373"/>
            <ac:graphicFrameMk id="61" creationId="{A29F6FD4-76A2-4635-9D13-8941AA2CB274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0:15.944" v="2799" actId="1036"/>
        <pc:sldMkLst>
          <pc:docMk/>
          <pc:sldMk cId="383196636" sldId="374"/>
        </pc:sldMkLst>
        <pc:spChg chg="mod">
          <ac:chgData name="William Grey" userId="37b73424-c081-4fc2-b1af-363f4f3fd4f3" providerId="ADAL" clId="{615A75F1-8ADB-4944-801F-734AFA48CBD7}" dt="2022-12-15T21:18:06.608" v="1351" actId="1076"/>
          <ac:spMkLst>
            <pc:docMk/>
            <pc:sldMk cId="383196636" sldId="374"/>
            <ac:spMk id="58" creationId="{5370A610-27DD-478B-802B-04648EEBECED}"/>
          </ac:spMkLst>
        </pc:spChg>
        <pc:spChg chg="mod">
          <ac:chgData name="William Grey" userId="37b73424-c081-4fc2-b1af-363f4f3fd4f3" providerId="ADAL" clId="{615A75F1-8ADB-4944-801F-734AFA48CBD7}" dt="2022-12-15T21:18:11.094" v="1352" actId="20577"/>
          <ac:spMkLst>
            <pc:docMk/>
            <pc:sldMk cId="383196636" sldId="374"/>
            <ac:spMk id="60" creationId="{9B31535D-E7F9-4BDF-B1FC-B986E980D8F0}"/>
          </ac:spMkLst>
        </pc:spChg>
        <pc:grpChg chg="mod">
          <ac:chgData name="William Grey" userId="37b73424-c081-4fc2-b1af-363f4f3fd4f3" providerId="ADAL" clId="{615A75F1-8ADB-4944-801F-734AFA48CBD7}" dt="2022-12-16T13:30:09.853" v="2796" actId="14100"/>
          <ac:grpSpMkLst>
            <pc:docMk/>
            <pc:sldMk cId="383196636" sldId="374"/>
            <ac:grpSpMk id="6" creationId="{92A4A0C6-640C-4CCD-8917-105952D342BE}"/>
          </ac:grpSpMkLst>
        </pc:grpChg>
        <pc:graphicFrameChg chg="mod modGraphic">
          <ac:chgData name="William Grey" userId="37b73424-c081-4fc2-b1af-363f4f3fd4f3" providerId="ADAL" clId="{615A75F1-8ADB-4944-801F-734AFA48CBD7}" dt="2022-12-16T13:30:15.944" v="2799" actId="1036"/>
          <ac:graphicFrameMkLst>
            <pc:docMk/>
            <pc:sldMk cId="383196636" sldId="374"/>
            <ac:graphicFrameMk id="61" creationId="{A29F6FD4-76A2-4635-9D13-8941AA2CB274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1:04.024" v="2815" actId="20577"/>
        <pc:sldMkLst>
          <pc:docMk/>
          <pc:sldMk cId="1332730484" sldId="375"/>
        </pc:sldMkLst>
        <pc:spChg chg="mod">
          <ac:chgData name="William Grey" userId="37b73424-c081-4fc2-b1af-363f4f3fd4f3" providerId="ADAL" clId="{615A75F1-8ADB-4944-801F-734AFA48CBD7}" dt="2022-12-16T13:31:04.024" v="2815" actId="20577"/>
          <ac:spMkLst>
            <pc:docMk/>
            <pc:sldMk cId="1332730484" sldId="375"/>
            <ac:spMk id="60" creationId="{9B31535D-E7F9-4BDF-B1FC-B986E980D8F0}"/>
          </ac:spMkLst>
        </pc:spChg>
        <pc:grpChg chg="mod">
          <ac:chgData name="William Grey" userId="37b73424-c081-4fc2-b1af-363f4f3fd4f3" providerId="ADAL" clId="{615A75F1-8ADB-4944-801F-734AFA48CBD7}" dt="2022-12-16T13:30:45.178" v="2804" actId="14100"/>
          <ac:grpSpMkLst>
            <pc:docMk/>
            <pc:sldMk cId="1332730484" sldId="375"/>
            <ac:grpSpMk id="6" creationId="{92A4A0C6-640C-4CCD-8917-105952D342BE}"/>
          </ac:grpSpMkLst>
        </pc:grpChg>
        <pc:graphicFrameChg chg="mod modGraphic">
          <ac:chgData name="William Grey" userId="37b73424-c081-4fc2-b1af-363f4f3fd4f3" providerId="ADAL" clId="{615A75F1-8ADB-4944-801F-734AFA48CBD7}" dt="2022-12-16T13:30:49.765" v="2809" actId="1036"/>
          <ac:graphicFrameMkLst>
            <pc:docMk/>
            <pc:sldMk cId="1332730484" sldId="375"/>
            <ac:graphicFrameMk id="61" creationId="{A29F6FD4-76A2-4635-9D13-8941AA2CB274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08:26:11.389" v="2558"/>
        <pc:sldMkLst>
          <pc:docMk/>
          <pc:sldMk cId="1884984845" sldId="376"/>
        </pc:sldMkLst>
        <pc:spChg chg="del">
          <ac:chgData name="William Grey" userId="37b73424-c081-4fc2-b1af-363f4f3fd4f3" providerId="ADAL" clId="{615A75F1-8ADB-4944-801F-734AFA48CBD7}" dt="2022-12-16T08:26:08.982" v="2556" actId="478"/>
          <ac:spMkLst>
            <pc:docMk/>
            <pc:sldMk cId="1884984845" sldId="376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5T21:20:59.352" v="1390" actId="1076"/>
          <ac:spMkLst>
            <pc:docMk/>
            <pc:sldMk cId="1884984845" sldId="376"/>
            <ac:spMk id="58" creationId="{5370A610-27DD-478B-802B-04648EEBECED}"/>
          </ac:spMkLst>
        </pc:spChg>
        <pc:spChg chg="add mod">
          <ac:chgData name="William Grey" userId="37b73424-c081-4fc2-b1af-363f4f3fd4f3" providerId="ADAL" clId="{615A75F1-8ADB-4944-801F-734AFA48CBD7}" dt="2022-12-16T08:26:11.389" v="2558"/>
          <ac:spMkLst>
            <pc:docMk/>
            <pc:sldMk cId="1884984845" sldId="376"/>
            <ac:spMk id="59" creationId="{319145E5-00E8-4385-BB2C-791A6C26E984}"/>
          </ac:spMkLst>
        </pc:spChg>
        <pc:graphicFrameChg chg="modGraphic">
          <ac:chgData name="William Grey" userId="37b73424-c081-4fc2-b1af-363f4f3fd4f3" providerId="ADAL" clId="{615A75F1-8ADB-4944-801F-734AFA48CBD7}" dt="2022-12-15T21:21:25.770" v="1405" actId="2711"/>
          <ac:graphicFrameMkLst>
            <pc:docMk/>
            <pc:sldMk cId="1884984845" sldId="376"/>
            <ac:graphicFrameMk id="28" creationId="{60151A73-2526-4110-A6EA-B9A348A9B456}"/>
          </ac:graphicFrameMkLst>
        </pc:graphicFrameChg>
        <pc:graphicFrameChg chg="del">
          <ac:chgData name="William Grey" userId="37b73424-c081-4fc2-b1af-363f4f3fd4f3" providerId="ADAL" clId="{615A75F1-8ADB-4944-801F-734AFA48CBD7}" dt="2022-12-16T08:26:10.945" v="2557" actId="478"/>
          <ac:graphicFrameMkLst>
            <pc:docMk/>
            <pc:sldMk cId="1884984845" sldId="376"/>
            <ac:graphicFrameMk id="60" creationId="{AFCB8AEA-C91C-42EC-9173-186262056308}"/>
          </ac:graphicFrameMkLst>
        </pc:graphicFrameChg>
        <pc:graphicFrameChg chg="add mod">
          <ac:chgData name="William Grey" userId="37b73424-c081-4fc2-b1af-363f4f3fd4f3" providerId="ADAL" clId="{615A75F1-8ADB-4944-801F-734AFA48CBD7}" dt="2022-12-16T08:26:11.389" v="2558"/>
          <ac:graphicFrameMkLst>
            <pc:docMk/>
            <pc:sldMk cId="1884984845" sldId="376"/>
            <ac:graphicFrameMk id="61" creationId="{A2042196-F295-497F-A648-0C96F29FC172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5T21:21:06.152" v="1398"/>
        <pc:sldMkLst>
          <pc:docMk/>
          <pc:sldMk cId="105891571" sldId="377"/>
        </pc:sldMkLst>
      </pc:sldChg>
      <pc:sldChg chg="add del">
        <pc:chgData name="William Grey" userId="37b73424-c081-4fc2-b1af-363f4f3fd4f3" providerId="ADAL" clId="{615A75F1-8ADB-4944-801F-734AFA48CBD7}" dt="2022-12-15T21:22:08.323" v="1416"/>
        <pc:sldMkLst>
          <pc:docMk/>
          <pc:sldMk cId="1967673646" sldId="377"/>
        </pc:sldMkLst>
      </pc:sldChg>
      <pc:sldChg chg="addSp delSp modSp new mod modAnim">
        <pc:chgData name="William Grey" userId="37b73424-c081-4fc2-b1af-363f4f3fd4f3" providerId="ADAL" clId="{615A75F1-8ADB-4944-801F-734AFA48CBD7}" dt="2022-12-15T21:28:39.648" v="1693" actId="255"/>
        <pc:sldMkLst>
          <pc:docMk/>
          <pc:sldMk cId="4199958957" sldId="377"/>
        </pc:sldMkLst>
        <pc:spChg chg="mod">
          <ac:chgData name="William Grey" userId="37b73424-c081-4fc2-b1af-363f4f3fd4f3" providerId="ADAL" clId="{615A75F1-8ADB-4944-801F-734AFA48CBD7}" dt="2022-12-15T21:27:46.402" v="1574" actId="20577"/>
          <ac:spMkLst>
            <pc:docMk/>
            <pc:sldMk cId="4199958957" sldId="377"/>
            <ac:spMk id="2" creationId="{B3F9F480-F9B1-4EB8-97CC-4A7F0E53646F}"/>
          </ac:spMkLst>
        </pc:spChg>
        <pc:spChg chg="del">
          <ac:chgData name="William Grey" userId="37b73424-c081-4fc2-b1af-363f4f3fd4f3" providerId="ADAL" clId="{615A75F1-8ADB-4944-801F-734AFA48CBD7}" dt="2022-12-15T21:27:34.110" v="1563" actId="478"/>
          <ac:spMkLst>
            <pc:docMk/>
            <pc:sldMk cId="4199958957" sldId="377"/>
            <ac:spMk id="3" creationId="{BEAF2D62-C9DA-4508-A2A1-EACA8D5E83F1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4" creationId="{089CFC74-BC23-4606-81AF-0F91637644A5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5" creationId="{548EA393-45FA-4DAA-B1B4-E5F401E59B60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6" creationId="{E9E097A3-6692-4EC3-B162-6EA5376E83BE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7" creationId="{55E2C5E0-1C79-4969-9F56-14907372C442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8" creationId="{D1661B68-7C0E-4B47-BAFB-D1D0D22CCB9D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9" creationId="{FF86698B-B696-4BCD-9304-1B169195FF5A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15" creationId="{10C12A2B-FD3F-433A-AC2A-A69E62683CF5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18" creationId="{491E727F-6B53-4790-9C69-17981E9BD727}"/>
          </ac:spMkLst>
        </pc:spChg>
        <pc:spChg chg="add mod">
          <ac:chgData name="William Grey" userId="37b73424-c081-4fc2-b1af-363f4f3fd4f3" providerId="ADAL" clId="{615A75F1-8ADB-4944-801F-734AFA48CBD7}" dt="2022-12-15T21:27:42.523" v="1566" actId="1076"/>
          <ac:spMkLst>
            <pc:docMk/>
            <pc:sldMk cId="4199958957" sldId="377"/>
            <ac:spMk id="19" creationId="{F29B2905-B9ED-473D-A72A-61B7FE3595EB}"/>
          </ac:spMkLst>
        </pc:spChg>
        <pc:spChg chg="add mod">
          <ac:chgData name="William Grey" userId="37b73424-c081-4fc2-b1af-363f4f3fd4f3" providerId="ADAL" clId="{615A75F1-8ADB-4944-801F-734AFA48CBD7}" dt="2022-12-15T21:28:39.648" v="1693" actId="255"/>
          <ac:spMkLst>
            <pc:docMk/>
            <pc:sldMk cId="4199958957" sldId="377"/>
            <ac:spMk id="21" creationId="{DD80A680-F4B3-43A7-AF54-FFFF6610483E}"/>
          </ac:spMkLst>
        </pc:sp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0" creationId="{B03A3616-4565-4063-AB79-188E328B131C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1" creationId="{ED177BDC-510F-4179-96CE-9B51DCA5552C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2" creationId="{8A6277A3-CBF8-4EA2-B101-20FE43E25444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3" creationId="{9E47B4D4-F0A9-4534-ADE9-FA1206C153DC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4" creationId="{E148412F-27B9-43D6-91C7-D7B49D1C31F6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6" creationId="{5B8969F0-721A-4DF6-B005-310A2AAB4AA2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17" creationId="{10DD722C-D88D-4D8E-AEC6-CDB2964E3B9F}"/>
          </ac:cxnSpMkLst>
        </pc:cxnChg>
        <pc:cxnChg chg="add mod">
          <ac:chgData name="William Grey" userId="37b73424-c081-4fc2-b1af-363f4f3fd4f3" providerId="ADAL" clId="{615A75F1-8ADB-4944-801F-734AFA48CBD7}" dt="2022-12-15T21:27:42.523" v="1566" actId="1076"/>
          <ac:cxnSpMkLst>
            <pc:docMk/>
            <pc:sldMk cId="4199958957" sldId="377"/>
            <ac:cxnSpMk id="20" creationId="{DC27098D-8F86-45BF-867B-8B6AE3A791FE}"/>
          </ac:cxnSpMkLst>
        </pc:cxnChg>
      </pc:sldChg>
      <pc:sldChg chg="delSp modSp add del mod">
        <pc:chgData name="William Grey" userId="37b73424-c081-4fc2-b1af-363f4f3fd4f3" providerId="ADAL" clId="{615A75F1-8ADB-4944-801F-734AFA48CBD7}" dt="2022-12-15T21:57:06.949" v="2419" actId="47"/>
        <pc:sldMkLst>
          <pc:docMk/>
          <pc:sldMk cId="1026681367" sldId="378"/>
        </pc:sldMkLst>
        <pc:spChg chg="mod">
          <ac:chgData name="William Grey" userId="37b73424-c081-4fc2-b1af-363f4f3fd4f3" providerId="ADAL" clId="{615A75F1-8ADB-4944-801F-734AFA48CBD7}" dt="2022-12-15T21:39:12.103" v="1990" actId="20577"/>
          <ac:spMkLst>
            <pc:docMk/>
            <pc:sldMk cId="1026681367" sldId="378"/>
            <ac:spMk id="2" creationId="{DCC5DA41-94A8-4E5A-8FE7-AE0834F7E7FF}"/>
          </ac:spMkLst>
        </pc:spChg>
        <pc:graphicFrameChg chg="del modGraphic">
          <ac:chgData name="William Grey" userId="37b73424-c081-4fc2-b1af-363f4f3fd4f3" providerId="ADAL" clId="{615A75F1-8ADB-4944-801F-734AFA48CBD7}" dt="2022-12-15T21:39:20.896" v="1992" actId="478"/>
          <ac:graphicFrameMkLst>
            <pc:docMk/>
            <pc:sldMk cId="1026681367" sldId="378"/>
            <ac:graphicFrameMk id="5" creationId="{BE12DB82-95E3-40C3-892C-8E8FFEE36AF7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5T21:39:24.447" v="1994"/>
        <pc:sldMkLst>
          <pc:docMk/>
          <pc:sldMk cId="1556186152" sldId="379"/>
        </pc:sldMkLst>
      </pc:sldChg>
      <pc:sldChg chg="modSp add del mod">
        <pc:chgData name="William Grey" userId="37b73424-c081-4fc2-b1af-363f4f3fd4f3" providerId="ADAL" clId="{615A75F1-8ADB-4944-801F-734AFA48CBD7}" dt="2022-12-16T13:34:45.478" v="2891" actId="47"/>
        <pc:sldMkLst>
          <pc:docMk/>
          <pc:sldMk cId="1879093035" sldId="379"/>
        </pc:sldMkLst>
        <pc:spChg chg="mod">
          <ac:chgData name="William Grey" userId="37b73424-c081-4fc2-b1af-363f4f3fd4f3" providerId="ADAL" clId="{615A75F1-8ADB-4944-801F-734AFA48CBD7}" dt="2022-12-15T21:46:24.423" v="2041" actId="1076"/>
          <ac:spMkLst>
            <pc:docMk/>
            <pc:sldMk cId="1879093035" sldId="379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48:40.173" v="2081" actId="20577"/>
          <ac:graphicFrameMkLst>
            <pc:docMk/>
            <pc:sldMk cId="1879093035" sldId="379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5T21:59:59.036" v="2440" actId="2165"/>
          <ac:graphicFrameMkLst>
            <pc:docMk/>
            <pc:sldMk cId="1879093035" sldId="379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6.025" v="2892" actId="47"/>
        <pc:sldMkLst>
          <pc:docMk/>
          <pc:sldMk cId="2040343374" sldId="380"/>
        </pc:sldMkLst>
        <pc:spChg chg="mod">
          <ac:chgData name="William Grey" userId="37b73424-c081-4fc2-b1af-363f4f3fd4f3" providerId="ADAL" clId="{615A75F1-8ADB-4944-801F-734AFA48CBD7}" dt="2022-12-15T21:46:36.475" v="2043" actId="1076"/>
          <ac:spMkLst>
            <pc:docMk/>
            <pc:sldMk cId="2040343374" sldId="380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48:43.355" v="2083" actId="20577"/>
          <ac:graphicFrameMkLst>
            <pc:docMk/>
            <pc:sldMk cId="2040343374" sldId="380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5T21:59:49.295" v="2439" actId="2165"/>
          <ac:graphicFrameMkLst>
            <pc:docMk/>
            <pc:sldMk cId="2040343374" sldId="380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6.682" v="2893" actId="47"/>
        <pc:sldMkLst>
          <pc:docMk/>
          <pc:sldMk cId="3608355340" sldId="381"/>
        </pc:sldMkLst>
        <pc:spChg chg="mod">
          <ac:chgData name="William Grey" userId="37b73424-c081-4fc2-b1af-363f4f3fd4f3" providerId="ADAL" clId="{615A75F1-8ADB-4944-801F-734AFA48CBD7}" dt="2022-12-15T21:47:24.180" v="2065" actId="1076"/>
          <ac:spMkLst>
            <pc:docMk/>
            <pc:sldMk cId="3608355340" sldId="381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48:50.193" v="2087" actId="20577"/>
          <ac:graphicFrameMkLst>
            <pc:docMk/>
            <pc:sldMk cId="3608355340" sldId="381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5T21:59:41.873" v="2438" actId="2165"/>
          <ac:graphicFrameMkLst>
            <pc:docMk/>
            <pc:sldMk cId="3608355340" sldId="381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6.916" v="2894" actId="47"/>
        <pc:sldMkLst>
          <pc:docMk/>
          <pc:sldMk cId="54683631" sldId="382"/>
        </pc:sldMkLst>
        <pc:spChg chg="mod">
          <ac:chgData name="William Grey" userId="37b73424-c081-4fc2-b1af-363f4f3fd4f3" providerId="ADAL" clId="{615A75F1-8ADB-4944-801F-734AFA48CBD7}" dt="2022-12-15T21:47:33.434" v="2067" actId="1076"/>
          <ac:spMkLst>
            <pc:docMk/>
            <pc:sldMk cId="54683631" sldId="382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49:02.293" v="2095" actId="20577"/>
          <ac:graphicFrameMkLst>
            <pc:docMk/>
            <pc:sldMk cId="54683631" sldId="382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5T21:59:29.391" v="2437" actId="2165"/>
          <ac:graphicFrameMkLst>
            <pc:docMk/>
            <pc:sldMk cId="54683631" sldId="382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7.142" v="2895" actId="47"/>
        <pc:sldMkLst>
          <pc:docMk/>
          <pc:sldMk cId="4083961879" sldId="383"/>
        </pc:sldMkLst>
        <pc:spChg chg="mod">
          <ac:chgData name="William Grey" userId="37b73424-c081-4fc2-b1af-363f4f3fd4f3" providerId="ADAL" clId="{615A75F1-8ADB-4944-801F-734AFA48CBD7}" dt="2022-12-15T21:47:49.453" v="2072" actId="1035"/>
          <ac:spMkLst>
            <pc:docMk/>
            <pc:sldMk cId="4083961879" sldId="383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49:08.289" v="2099" actId="20577"/>
          <ac:graphicFrameMkLst>
            <pc:docMk/>
            <pc:sldMk cId="4083961879" sldId="383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5T21:59:18.470" v="2436" actId="2165"/>
          <ac:graphicFrameMkLst>
            <pc:docMk/>
            <pc:sldMk cId="4083961879" sldId="383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7.345" v="2896" actId="47"/>
        <pc:sldMkLst>
          <pc:docMk/>
          <pc:sldMk cId="3685280971" sldId="384"/>
        </pc:sldMkLst>
        <pc:spChg chg="mod">
          <ac:chgData name="William Grey" userId="37b73424-c081-4fc2-b1af-363f4f3fd4f3" providerId="ADAL" clId="{615A75F1-8ADB-4944-801F-734AFA48CBD7}" dt="2022-12-15T21:49:28.019" v="2103" actId="1076"/>
          <ac:spMkLst>
            <pc:docMk/>
            <pc:sldMk cId="3685280971" sldId="384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9:11.847" v="2435" actId="2165"/>
          <ac:graphicFrameMkLst>
            <pc:docMk/>
            <pc:sldMk cId="3685280971" sldId="384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7.577" v="2897" actId="47"/>
        <pc:sldMkLst>
          <pc:docMk/>
          <pc:sldMk cId="3832361788" sldId="385"/>
        </pc:sldMkLst>
        <pc:spChg chg="mod">
          <ac:chgData name="William Grey" userId="37b73424-c081-4fc2-b1af-363f4f3fd4f3" providerId="ADAL" clId="{615A75F1-8ADB-4944-801F-734AFA48CBD7}" dt="2022-12-15T21:49:47.049" v="2108" actId="1076"/>
          <ac:spMkLst>
            <pc:docMk/>
            <pc:sldMk cId="3832361788" sldId="385"/>
            <ac:spMk id="12" creationId="{D1821595-13C3-4941-9B32-8AD1CCE2F554}"/>
          </ac:spMkLst>
        </pc:spChg>
        <pc:graphicFrameChg chg="mod modGraphic">
          <ac:chgData name="William Grey" userId="37b73424-c081-4fc2-b1af-363f4f3fd4f3" providerId="ADAL" clId="{615A75F1-8ADB-4944-801F-734AFA48CBD7}" dt="2022-12-15T21:59:04.373" v="2434" actId="2165"/>
          <ac:graphicFrameMkLst>
            <pc:docMk/>
            <pc:sldMk cId="3832361788" sldId="385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7.818" v="2898" actId="47"/>
        <pc:sldMkLst>
          <pc:docMk/>
          <pc:sldMk cId="2882767335" sldId="386"/>
        </pc:sldMkLst>
        <pc:spChg chg="mod">
          <ac:chgData name="William Grey" userId="37b73424-c081-4fc2-b1af-363f4f3fd4f3" providerId="ADAL" clId="{615A75F1-8ADB-4944-801F-734AFA48CBD7}" dt="2022-12-15T21:49:54.263" v="2110" actId="1076"/>
          <ac:spMkLst>
            <pc:docMk/>
            <pc:sldMk cId="2882767335" sldId="386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8:54.998" v="2433" actId="2165"/>
          <ac:graphicFrameMkLst>
            <pc:docMk/>
            <pc:sldMk cId="2882767335" sldId="386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8.265" v="2899" actId="47"/>
        <pc:sldMkLst>
          <pc:docMk/>
          <pc:sldMk cId="3175783458" sldId="387"/>
        </pc:sldMkLst>
        <pc:spChg chg="mod">
          <ac:chgData name="William Grey" userId="37b73424-c081-4fc2-b1af-363f4f3fd4f3" providerId="ADAL" clId="{615A75F1-8ADB-4944-801F-734AFA48CBD7}" dt="2022-12-15T21:50:01.572" v="2112" actId="1076"/>
          <ac:spMkLst>
            <pc:docMk/>
            <pc:sldMk cId="3175783458" sldId="387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8:36.136" v="2430" actId="2165"/>
          <ac:graphicFrameMkLst>
            <pc:docMk/>
            <pc:sldMk cId="3175783458" sldId="387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8.672" v="2900" actId="47"/>
        <pc:sldMkLst>
          <pc:docMk/>
          <pc:sldMk cId="1949392724" sldId="388"/>
        </pc:sldMkLst>
        <pc:spChg chg="mod">
          <ac:chgData name="William Grey" userId="37b73424-c081-4fc2-b1af-363f4f3fd4f3" providerId="ADAL" clId="{615A75F1-8ADB-4944-801F-734AFA48CBD7}" dt="2022-12-15T21:50:10.593" v="2114" actId="1076"/>
          <ac:spMkLst>
            <pc:docMk/>
            <pc:sldMk cId="1949392724" sldId="388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8:26.936" v="2429" actId="2165"/>
          <ac:graphicFrameMkLst>
            <pc:docMk/>
            <pc:sldMk cId="1949392724" sldId="388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9.104" v="2901" actId="47"/>
        <pc:sldMkLst>
          <pc:docMk/>
          <pc:sldMk cId="732293256" sldId="389"/>
        </pc:sldMkLst>
        <pc:spChg chg="mod">
          <ac:chgData name="William Grey" userId="37b73424-c081-4fc2-b1af-363f4f3fd4f3" providerId="ADAL" clId="{615A75F1-8ADB-4944-801F-734AFA48CBD7}" dt="2022-12-15T21:50:45.261" v="2117" actId="1076"/>
          <ac:spMkLst>
            <pc:docMk/>
            <pc:sldMk cId="732293256" sldId="389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8:16.532" v="2426" actId="2165"/>
          <ac:graphicFrameMkLst>
            <pc:docMk/>
            <pc:sldMk cId="732293256" sldId="389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49.459" v="2902" actId="47"/>
        <pc:sldMkLst>
          <pc:docMk/>
          <pc:sldMk cId="4038858990" sldId="390"/>
        </pc:sldMkLst>
        <pc:spChg chg="mod">
          <ac:chgData name="William Grey" userId="37b73424-c081-4fc2-b1af-363f4f3fd4f3" providerId="ADAL" clId="{615A75F1-8ADB-4944-801F-734AFA48CBD7}" dt="2022-12-15T21:50:55.466" v="2119" actId="1076"/>
          <ac:spMkLst>
            <pc:docMk/>
            <pc:sldMk cId="4038858990" sldId="390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8:06.242" v="2425" actId="2165"/>
          <ac:graphicFrameMkLst>
            <pc:docMk/>
            <pc:sldMk cId="4038858990" sldId="390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50.018" v="2903" actId="47"/>
        <pc:sldMkLst>
          <pc:docMk/>
          <pc:sldMk cId="2467575694" sldId="391"/>
        </pc:sldMkLst>
        <pc:spChg chg="mod">
          <ac:chgData name="William Grey" userId="37b73424-c081-4fc2-b1af-363f4f3fd4f3" providerId="ADAL" clId="{615A75F1-8ADB-4944-801F-734AFA48CBD7}" dt="2022-12-15T21:51:22.160" v="2137" actId="1076"/>
          <ac:spMkLst>
            <pc:docMk/>
            <pc:sldMk cId="2467575694" sldId="391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7:59.327" v="2424" actId="2165"/>
          <ac:graphicFrameMkLst>
            <pc:docMk/>
            <pc:sldMk cId="2467575694" sldId="391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50.597" v="2904" actId="47"/>
        <pc:sldMkLst>
          <pc:docMk/>
          <pc:sldMk cId="3593832487" sldId="392"/>
        </pc:sldMkLst>
        <pc:spChg chg="mod">
          <ac:chgData name="William Grey" userId="37b73424-c081-4fc2-b1af-363f4f3fd4f3" providerId="ADAL" clId="{615A75F1-8ADB-4944-801F-734AFA48CBD7}" dt="2022-12-15T21:51:28.539" v="2139" actId="1076"/>
          <ac:spMkLst>
            <pc:docMk/>
            <pc:sldMk cId="3593832487" sldId="392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7:52.523" v="2423" actId="2165"/>
          <ac:graphicFrameMkLst>
            <pc:docMk/>
            <pc:sldMk cId="3593832487" sldId="392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51.062" v="2905" actId="47"/>
        <pc:sldMkLst>
          <pc:docMk/>
          <pc:sldMk cId="748169374" sldId="393"/>
        </pc:sldMkLst>
        <pc:spChg chg="mod">
          <ac:chgData name="William Grey" userId="37b73424-c081-4fc2-b1af-363f4f3fd4f3" providerId="ADAL" clId="{615A75F1-8ADB-4944-801F-734AFA48CBD7}" dt="2022-12-15T21:51:38.200" v="2141" actId="1076"/>
          <ac:spMkLst>
            <pc:docMk/>
            <pc:sldMk cId="748169374" sldId="393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7:45.386" v="2422" actId="2165"/>
          <ac:graphicFrameMkLst>
            <pc:docMk/>
            <pc:sldMk cId="748169374" sldId="393"/>
            <ac:graphicFrameMk id="11" creationId="{C5FEC7C7-8B7A-4198-B9A3-BD4897E375C0}"/>
          </ac:graphicFrameMkLst>
        </pc:graphicFrameChg>
      </pc:sldChg>
      <pc:sldChg chg="modSp add del mod">
        <pc:chgData name="William Grey" userId="37b73424-c081-4fc2-b1af-363f4f3fd4f3" providerId="ADAL" clId="{615A75F1-8ADB-4944-801F-734AFA48CBD7}" dt="2022-12-16T13:34:51.508" v="2906" actId="47"/>
        <pc:sldMkLst>
          <pc:docMk/>
          <pc:sldMk cId="1284551011" sldId="394"/>
        </pc:sldMkLst>
        <pc:spChg chg="mod">
          <ac:chgData name="William Grey" userId="37b73424-c081-4fc2-b1af-363f4f3fd4f3" providerId="ADAL" clId="{615A75F1-8ADB-4944-801F-734AFA48CBD7}" dt="2022-12-15T21:52:10.698" v="2146" actId="1076"/>
          <ac:spMkLst>
            <pc:docMk/>
            <pc:sldMk cId="1284551011" sldId="394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5T21:57:39.077" v="2421" actId="2165"/>
          <ac:graphicFrameMkLst>
            <pc:docMk/>
            <pc:sldMk cId="1284551011" sldId="394"/>
            <ac:graphicFrameMk id="11" creationId="{C5FEC7C7-8B7A-4198-B9A3-BD4897E375C0}"/>
          </ac:graphicFrameMkLst>
        </pc:graphicFrameChg>
      </pc:sldChg>
      <pc:sldChg chg="addSp modSp add del mod">
        <pc:chgData name="William Grey" userId="37b73424-c081-4fc2-b1af-363f4f3fd4f3" providerId="ADAL" clId="{615A75F1-8ADB-4944-801F-734AFA48CBD7}" dt="2022-12-16T13:34:51.999" v="2907" actId="47"/>
        <pc:sldMkLst>
          <pc:docMk/>
          <pc:sldMk cId="119397535" sldId="395"/>
        </pc:sldMkLst>
        <pc:spChg chg="add mod">
          <ac:chgData name="William Grey" userId="37b73424-c081-4fc2-b1af-363f4f3fd4f3" providerId="ADAL" clId="{615A75F1-8ADB-4944-801F-734AFA48CBD7}" dt="2022-12-15T21:53:11.237" v="2207" actId="20577"/>
          <ac:spMkLst>
            <pc:docMk/>
            <pc:sldMk cId="119397535" sldId="395"/>
            <ac:spMk id="3" creationId="{A9774070-DB66-451B-B41A-7E3BA4CCAC70}"/>
          </ac:spMkLst>
        </pc:spChg>
        <pc:spChg chg="mod">
          <ac:chgData name="William Grey" userId="37b73424-c081-4fc2-b1af-363f4f3fd4f3" providerId="ADAL" clId="{615A75F1-8ADB-4944-801F-734AFA48CBD7}" dt="2022-12-15T21:52:18.594" v="2148" actId="1076"/>
          <ac:spMkLst>
            <pc:docMk/>
            <pc:sldMk cId="119397535" sldId="395"/>
            <ac:spMk id="12" creationId="{D1821595-13C3-4941-9B32-8AD1CCE2F554}"/>
          </ac:spMkLst>
        </pc:spChg>
        <pc:graphicFrameChg chg="mod modGraphic">
          <ac:chgData name="William Grey" userId="37b73424-c081-4fc2-b1af-363f4f3fd4f3" providerId="ADAL" clId="{615A75F1-8ADB-4944-801F-734AFA48CBD7}" dt="2022-12-15T21:52:42.063" v="2157" actId="2165"/>
          <ac:graphicFrameMkLst>
            <pc:docMk/>
            <pc:sldMk cId="119397535" sldId="395"/>
            <ac:graphicFrameMk id="11" creationId="{C5FEC7C7-8B7A-4198-B9A3-BD4897E375C0}"/>
          </ac:graphicFrameMkLst>
        </pc:graphicFrameChg>
      </pc:sldChg>
      <pc:sldChg chg="modSp add mod modAnim">
        <pc:chgData name="William Grey" userId="37b73424-c081-4fc2-b1af-363f4f3fd4f3" providerId="ADAL" clId="{615A75F1-8ADB-4944-801F-734AFA48CBD7}" dt="2022-12-16T14:03:31.978" v="3426" actId="20577"/>
        <pc:sldMkLst>
          <pc:docMk/>
          <pc:sldMk cId="3282736984" sldId="396"/>
        </pc:sldMkLst>
        <pc:spChg chg="mod">
          <ac:chgData name="William Grey" userId="37b73424-c081-4fc2-b1af-363f4f3fd4f3" providerId="ADAL" clId="{615A75F1-8ADB-4944-801F-734AFA48CBD7}" dt="2022-12-16T14:03:31.978" v="3426" actId="20577"/>
          <ac:spMkLst>
            <pc:docMk/>
            <pc:sldMk cId="3282736984" sldId="396"/>
            <ac:spMk id="2" creationId="{4D2FD370-E60D-4089-858F-979F2495B5F3}"/>
          </ac:spMkLst>
        </pc:spChg>
        <pc:spChg chg="mod">
          <ac:chgData name="William Grey" userId="37b73424-c081-4fc2-b1af-363f4f3fd4f3" providerId="ADAL" clId="{615A75F1-8ADB-4944-801F-734AFA48CBD7}" dt="2022-12-15T21:56:44.265" v="2418" actId="20577"/>
          <ac:spMkLst>
            <pc:docMk/>
            <pc:sldMk cId="3282736984" sldId="396"/>
            <ac:spMk id="106" creationId="{CAA2D199-895D-4E4D-95EE-6902319D4204}"/>
          </ac:spMkLst>
        </pc:spChg>
      </pc:sldChg>
      <pc:sldChg chg="modSp add mod">
        <pc:chgData name="William Grey" userId="37b73424-c081-4fc2-b1af-363f4f3fd4f3" providerId="ADAL" clId="{615A75F1-8ADB-4944-801F-734AFA48CBD7}" dt="2022-12-16T08:29:15.778" v="2598" actId="20577"/>
        <pc:sldMkLst>
          <pc:docMk/>
          <pc:sldMk cId="1264365028" sldId="397"/>
        </pc:sldMkLst>
        <pc:spChg chg="mod">
          <ac:chgData name="William Grey" userId="37b73424-c081-4fc2-b1af-363f4f3fd4f3" providerId="ADAL" clId="{615A75F1-8ADB-4944-801F-734AFA48CBD7}" dt="2022-12-16T08:29:15.778" v="2598" actId="20577"/>
          <ac:spMkLst>
            <pc:docMk/>
            <pc:sldMk cId="1264365028" sldId="397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6T08:21:57.848" v="2448" actId="1035"/>
          <ac:spMkLst>
            <pc:docMk/>
            <pc:sldMk cId="1264365028" sldId="397"/>
            <ac:spMk id="58" creationId="{5370A610-27DD-478B-802B-04648EEBECED}"/>
          </ac:spMkLst>
        </pc:spChg>
        <pc:grpChg chg="mod">
          <ac:chgData name="William Grey" userId="37b73424-c081-4fc2-b1af-363f4f3fd4f3" providerId="ADAL" clId="{615A75F1-8ADB-4944-801F-734AFA48CBD7}" dt="2022-12-16T08:22:07.736" v="2452" actId="1076"/>
          <ac:grpSpMkLst>
            <pc:docMk/>
            <pc:sldMk cId="1264365028" sldId="397"/>
            <ac:grpSpMk id="6" creationId="{92A4A0C6-640C-4CCD-8917-105952D342BE}"/>
          </ac:grpSpMkLst>
        </pc:grpChg>
        <pc:graphicFrameChg chg="mod modGraphic">
          <ac:chgData name="William Grey" userId="37b73424-c081-4fc2-b1af-363f4f3fd4f3" providerId="ADAL" clId="{615A75F1-8ADB-4944-801F-734AFA48CBD7}" dt="2022-12-16T08:22:20.524" v="2454" actId="1076"/>
          <ac:graphicFrameMkLst>
            <pc:docMk/>
            <pc:sldMk cId="1264365028" sldId="397"/>
            <ac:graphicFrameMk id="62" creationId="{39490102-A49B-429C-8DCE-023567ECDBE8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08:29:21.124" v="2603" actId="20577"/>
        <pc:sldMkLst>
          <pc:docMk/>
          <pc:sldMk cId="1710608906" sldId="398"/>
        </pc:sldMkLst>
        <pc:spChg chg="mod">
          <ac:chgData name="William Grey" userId="37b73424-c081-4fc2-b1af-363f4f3fd4f3" providerId="ADAL" clId="{615A75F1-8ADB-4944-801F-734AFA48CBD7}" dt="2022-12-16T08:29:21.124" v="2603" actId="20577"/>
          <ac:spMkLst>
            <pc:docMk/>
            <pc:sldMk cId="1710608906" sldId="398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6T08:22:55.137" v="2464" actId="1035"/>
          <ac:spMkLst>
            <pc:docMk/>
            <pc:sldMk cId="1710608906" sldId="398"/>
            <ac:spMk id="58" creationId="{5370A610-27DD-478B-802B-04648EEBECED}"/>
          </ac:spMkLst>
        </pc:spChg>
      </pc:sldChg>
      <pc:sldChg chg="modSp add mod">
        <pc:chgData name="William Grey" userId="37b73424-c081-4fc2-b1af-363f4f3fd4f3" providerId="ADAL" clId="{615A75F1-8ADB-4944-801F-734AFA48CBD7}" dt="2022-12-16T08:29:27.316" v="2608" actId="20577"/>
        <pc:sldMkLst>
          <pc:docMk/>
          <pc:sldMk cId="2031719952" sldId="399"/>
        </pc:sldMkLst>
        <pc:spChg chg="mod">
          <ac:chgData name="William Grey" userId="37b73424-c081-4fc2-b1af-363f4f3fd4f3" providerId="ADAL" clId="{615A75F1-8ADB-4944-801F-734AFA48CBD7}" dt="2022-12-16T08:29:27.316" v="2608" actId="20577"/>
          <ac:spMkLst>
            <pc:docMk/>
            <pc:sldMk cId="2031719952" sldId="399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6T08:23:05.517" v="2482" actId="1036"/>
          <ac:spMkLst>
            <pc:docMk/>
            <pc:sldMk cId="2031719952" sldId="399"/>
            <ac:spMk id="58" creationId="{5370A610-27DD-478B-802B-04648EEBECED}"/>
          </ac:spMkLst>
        </pc:spChg>
      </pc:sldChg>
      <pc:sldChg chg="modSp add mod">
        <pc:chgData name="William Grey" userId="37b73424-c081-4fc2-b1af-363f4f3fd4f3" providerId="ADAL" clId="{615A75F1-8ADB-4944-801F-734AFA48CBD7}" dt="2022-12-16T08:29:38.443" v="2613" actId="20577"/>
        <pc:sldMkLst>
          <pc:docMk/>
          <pc:sldMk cId="1512935778" sldId="400"/>
        </pc:sldMkLst>
        <pc:spChg chg="mod">
          <ac:chgData name="William Grey" userId="37b73424-c081-4fc2-b1af-363f4f3fd4f3" providerId="ADAL" clId="{615A75F1-8ADB-4944-801F-734AFA48CBD7}" dt="2022-12-16T08:29:38.443" v="2613" actId="20577"/>
          <ac:spMkLst>
            <pc:docMk/>
            <pc:sldMk cId="1512935778" sldId="400"/>
            <ac:spMk id="57" creationId="{3CCB7E3E-4762-4FA9-8652-391894483D91}"/>
          </ac:spMkLst>
        </pc:spChg>
        <pc:spChg chg="mod">
          <ac:chgData name="William Grey" userId="37b73424-c081-4fc2-b1af-363f4f3fd4f3" providerId="ADAL" clId="{615A75F1-8ADB-4944-801F-734AFA48CBD7}" dt="2022-12-16T08:23:16.402" v="2502" actId="1036"/>
          <ac:spMkLst>
            <pc:docMk/>
            <pc:sldMk cId="1512935778" sldId="400"/>
            <ac:spMk id="58" creationId="{5370A610-27DD-478B-802B-04648EEBECED}"/>
          </ac:spMkLst>
        </pc:spChg>
      </pc:sldChg>
      <pc:sldChg chg="modSp add mod">
        <pc:chgData name="William Grey" userId="37b73424-c081-4fc2-b1af-363f4f3fd4f3" providerId="ADAL" clId="{615A75F1-8ADB-4944-801F-734AFA48CBD7}" dt="2022-12-16T13:36:40.184" v="2924" actId="20577"/>
        <pc:sldMkLst>
          <pc:docMk/>
          <pc:sldMk cId="13208574" sldId="401"/>
        </pc:sldMkLst>
        <pc:spChg chg="mod">
          <ac:chgData name="William Grey" userId="37b73424-c081-4fc2-b1af-363f4f3fd4f3" providerId="ADAL" clId="{615A75F1-8ADB-4944-801F-734AFA48CBD7}" dt="2022-12-16T13:35:01.763" v="2909" actId="1076"/>
          <ac:spMkLst>
            <pc:docMk/>
            <pc:sldMk cId="13208574" sldId="401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6:40.184" v="2924" actId="20577"/>
          <ac:graphicFrameMkLst>
            <pc:docMk/>
            <pc:sldMk cId="13208574" sldId="401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6:43.491" v="2926" actId="20577"/>
        <pc:sldMkLst>
          <pc:docMk/>
          <pc:sldMk cId="2833542135" sldId="402"/>
        </pc:sldMkLst>
        <pc:spChg chg="mod">
          <ac:chgData name="William Grey" userId="37b73424-c081-4fc2-b1af-363f4f3fd4f3" providerId="ADAL" clId="{615A75F1-8ADB-4944-801F-734AFA48CBD7}" dt="2022-12-16T13:35:09.912" v="2911" actId="1076"/>
          <ac:spMkLst>
            <pc:docMk/>
            <pc:sldMk cId="2833542135" sldId="402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6:43.491" v="2926" actId="20577"/>
          <ac:graphicFrameMkLst>
            <pc:docMk/>
            <pc:sldMk cId="2833542135" sldId="402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6:50.006" v="2930" actId="20577"/>
        <pc:sldMkLst>
          <pc:docMk/>
          <pc:sldMk cId="2224390416" sldId="403"/>
        </pc:sldMkLst>
        <pc:spChg chg="mod">
          <ac:chgData name="William Grey" userId="37b73424-c081-4fc2-b1af-363f4f3fd4f3" providerId="ADAL" clId="{615A75F1-8ADB-4944-801F-734AFA48CBD7}" dt="2022-12-16T13:35:20.495" v="2913" actId="1076"/>
          <ac:spMkLst>
            <pc:docMk/>
            <pc:sldMk cId="2224390416" sldId="403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6:46.885" v="2928" actId="20577"/>
          <ac:graphicFrameMkLst>
            <pc:docMk/>
            <pc:sldMk cId="2224390416" sldId="403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36:50.006" v="2930" actId="20577"/>
          <ac:graphicFrameMkLst>
            <pc:docMk/>
            <pc:sldMk cId="2224390416" sldId="403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7:08.654" v="2938" actId="20577"/>
        <pc:sldMkLst>
          <pc:docMk/>
          <pc:sldMk cId="3528513963" sldId="404"/>
        </pc:sldMkLst>
        <pc:spChg chg="mod">
          <ac:chgData name="William Grey" userId="37b73424-c081-4fc2-b1af-363f4f3fd4f3" providerId="ADAL" clId="{615A75F1-8ADB-4944-801F-734AFA48CBD7}" dt="2022-12-16T13:35:35.832" v="2918" actId="1035"/>
          <ac:spMkLst>
            <pc:docMk/>
            <pc:sldMk cId="3528513963" sldId="404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6:56.402" v="2932" actId="20577"/>
          <ac:graphicFrameMkLst>
            <pc:docMk/>
            <pc:sldMk cId="3528513963" sldId="404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37:08.654" v="2938" actId="20577"/>
          <ac:graphicFrameMkLst>
            <pc:docMk/>
            <pc:sldMk cId="3528513963" sldId="404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7:04.765" v="2936" actId="20577"/>
        <pc:sldMkLst>
          <pc:docMk/>
          <pc:sldMk cId="3617637092" sldId="405"/>
        </pc:sldMkLst>
        <pc:spChg chg="mod">
          <ac:chgData name="William Grey" userId="37b73424-c081-4fc2-b1af-363f4f3fd4f3" providerId="ADAL" clId="{615A75F1-8ADB-4944-801F-734AFA48CBD7}" dt="2022-12-16T13:35:47.227" v="2920" actId="1076"/>
          <ac:spMkLst>
            <pc:docMk/>
            <pc:sldMk cId="3617637092" sldId="405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7:01.681" v="2934" actId="20577"/>
          <ac:graphicFrameMkLst>
            <pc:docMk/>
            <pc:sldMk cId="3617637092" sldId="405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37:04.765" v="2936" actId="20577"/>
          <ac:graphicFrameMkLst>
            <pc:docMk/>
            <pc:sldMk cId="3617637092" sldId="405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7:26.161" v="2941" actId="20577"/>
        <pc:sldMkLst>
          <pc:docMk/>
          <pc:sldMk cId="4212934573" sldId="406"/>
        </pc:sldMkLst>
        <pc:spChg chg="mod">
          <ac:chgData name="William Grey" userId="37b73424-c081-4fc2-b1af-363f4f3fd4f3" providerId="ADAL" clId="{615A75F1-8ADB-4944-801F-734AFA48CBD7}" dt="2022-12-16T13:37:23.850" v="2940" actId="1076"/>
          <ac:spMkLst>
            <pc:docMk/>
            <pc:sldMk cId="4212934573" sldId="406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7:26.161" v="2941" actId="20577"/>
          <ac:graphicFrameMkLst>
            <pc:docMk/>
            <pc:sldMk cId="4212934573" sldId="406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7:38.277" v="2945" actId="20577"/>
        <pc:sldMkLst>
          <pc:docMk/>
          <pc:sldMk cId="2779992148" sldId="407"/>
        </pc:sldMkLst>
        <pc:spChg chg="mod">
          <ac:chgData name="William Grey" userId="37b73424-c081-4fc2-b1af-363f4f3fd4f3" providerId="ADAL" clId="{615A75F1-8ADB-4944-801F-734AFA48CBD7}" dt="2022-12-16T13:37:36.157" v="2943" actId="1076"/>
          <ac:spMkLst>
            <pc:docMk/>
            <pc:sldMk cId="2779992148" sldId="407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7:38.277" v="2945" actId="20577"/>
          <ac:graphicFrameMkLst>
            <pc:docMk/>
            <pc:sldMk cId="2779992148" sldId="407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8:02.774" v="2954" actId="2711"/>
        <pc:sldMkLst>
          <pc:docMk/>
          <pc:sldMk cId="843155367" sldId="408"/>
        </pc:sldMkLst>
        <pc:spChg chg="mod">
          <ac:chgData name="William Grey" userId="37b73424-c081-4fc2-b1af-363f4f3fd4f3" providerId="ADAL" clId="{615A75F1-8ADB-4944-801F-734AFA48CBD7}" dt="2022-12-16T13:37:48.235" v="2947" actId="1076"/>
          <ac:spMkLst>
            <pc:docMk/>
            <pc:sldMk cId="843155367" sldId="408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8:02.774" v="2954" actId="2711"/>
          <ac:graphicFrameMkLst>
            <pc:docMk/>
            <pc:sldMk cId="843155367" sldId="408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9:34.214" v="2989" actId="20577"/>
        <pc:sldMkLst>
          <pc:docMk/>
          <pc:sldMk cId="2690279385" sldId="409"/>
        </pc:sldMkLst>
        <pc:spChg chg="mod">
          <ac:chgData name="William Grey" userId="37b73424-c081-4fc2-b1af-363f4f3fd4f3" providerId="ADAL" clId="{615A75F1-8ADB-4944-801F-734AFA48CBD7}" dt="2022-12-16T13:38:16.690" v="2956" actId="1076"/>
          <ac:spMkLst>
            <pc:docMk/>
            <pc:sldMk cId="2690279385" sldId="409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9:34.214" v="2989" actId="20577"/>
          <ac:graphicFrameMkLst>
            <pc:docMk/>
            <pc:sldMk cId="2690279385" sldId="409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38:20.990" v="2960" actId="20577"/>
          <ac:graphicFrameMkLst>
            <pc:docMk/>
            <pc:sldMk cId="2690279385" sldId="409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9:30.093" v="2984" actId="20577"/>
        <pc:sldMkLst>
          <pc:docMk/>
          <pc:sldMk cId="116648549" sldId="410"/>
        </pc:sldMkLst>
        <pc:spChg chg="mod">
          <ac:chgData name="William Grey" userId="37b73424-c081-4fc2-b1af-363f4f3fd4f3" providerId="ADAL" clId="{615A75F1-8ADB-4944-801F-734AFA48CBD7}" dt="2022-12-16T13:38:52.518" v="2966" actId="1036"/>
          <ac:spMkLst>
            <pc:docMk/>
            <pc:sldMk cId="116648549" sldId="410"/>
            <ac:spMk id="12" creationId="{D1821595-13C3-4941-9B32-8AD1CCE2F554}"/>
          </ac:spMkLst>
        </pc:spChg>
        <pc:graphicFrameChg chg="mod modGraphic">
          <ac:chgData name="William Grey" userId="37b73424-c081-4fc2-b1af-363f4f3fd4f3" providerId="ADAL" clId="{615A75F1-8ADB-4944-801F-734AFA48CBD7}" dt="2022-12-16T13:39:30.093" v="2984" actId="20577"/>
          <ac:graphicFrameMkLst>
            <pc:docMk/>
            <pc:sldMk cId="116648549" sldId="410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39:49.306" v="2991" actId="20577"/>
        <pc:sldMkLst>
          <pc:docMk/>
          <pc:sldMk cId="2081309095" sldId="411"/>
        </pc:sldMkLst>
        <pc:spChg chg="mod">
          <ac:chgData name="William Grey" userId="37b73424-c081-4fc2-b1af-363f4f3fd4f3" providerId="ADAL" clId="{615A75F1-8ADB-4944-801F-734AFA48CBD7}" dt="2022-12-16T13:39:15.366" v="2968" actId="1076"/>
          <ac:spMkLst>
            <pc:docMk/>
            <pc:sldMk cId="2081309095" sldId="411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39:25.286" v="2979" actId="20577"/>
          <ac:graphicFrameMkLst>
            <pc:docMk/>
            <pc:sldMk cId="2081309095" sldId="411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39:49.306" v="2991" actId="20577"/>
          <ac:graphicFrameMkLst>
            <pc:docMk/>
            <pc:sldMk cId="2081309095" sldId="411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2:00.837" v="3026" actId="2711"/>
        <pc:sldMkLst>
          <pc:docMk/>
          <pc:sldMk cId="3675032089" sldId="412"/>
        </pc:sldMkLst>
        <pc:spChg chg="mod">
          <ac:chgData name="William Grey" userId="37b73424-c081-4fc2-b1af-363f4f3fd4f3" providerId="ADAL" clId="{615A75F1-8ADB-4944-801F-734AFA48CBD7}" dt="2022-12-16T13:40:26.353" v="2993" actId="1076"/>
          <ac:spMkLst>
            <pc:docMk/>
            <pc:sldMk cId="3675032089" sldId="412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2:00.837" v="3026" actId="2711"/>
          <ac:graphicFrameMkLst>
            <pc:docMk/>
            <pc:sldMk cId="3675032089" sldId="412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2:06.321" v="3031" actId="20577"/>
        <pc:sldMkLst>
          <pc:docMk/>
          <pc:sldMk cId="4134876937" sldId="413"/>
        </pc:sldMkLst>
        <pc:spChg chg="mod">
          <ac:chgData name="William Grey" userId="37b73424-c081-4fc2-b1af-363f4f3fd4f3" providerId="ADAL" clId="{615A75F1-8ADB-4944-801F-734AFA48CBD7}" dt="2022-12-16T13:40:59.038" v="3010" actId="1076"/>
          <ac:spMkLst>
            <pc:docMk/>
            <pc:sldMk cId="4134876937" sldId="413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2:06.321" v="3031" actId="20577"/>
          <ac:graphicFrameMkLst>
            <pc:docMk/>
            <pc:sldMk cId="4134876937" sldId="413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41:02.729" v="3016" actId="20577"/>
          <ac:graphicFrameMkLst>
            <pc:docMk/>
            <pc:sldMk cId="4134876937" sldId="413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1:46.700" v="3025" actId="20577"/>
        <pc:sldMkLst>
          <pc:docMk/>
          <pc:sldMk cId="4193104997" sldId="414"/>
        </pc:sldMkLst>
        <pc:graphicFrameChg chg="modGraphic">
          <ac:chgData name="William Grey" userId="37b73424-c081-4fc2-b1af-363f4f3fd4f3" providerId="ADAL" clId="{615A75F1-8ADB-4944-801F-734AFA48CBD7}" dt="2022-12-16T13:41:46.700" v="3025" actId="20577"/>
          <ac:graphicFrameMkLst>
            <pc:docMk/>
            <pc:sldMk cId="4193104997" sldId="414"/>
            <ac:graphicFrameMk id="6" creationId="{AC8DE9C3-00D5-4746-9306-1897C669EE37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43:07.646" v="3042" actId="22"/>
        <pc:sldMkLst>
          <pc:docMk/>
          <pc:sldMk cId="2536773918" sldId="415"/>
        </pc:sldMkLst>
        <pc:spChg chg="add del">
          <ac:chgData name="William Grey" userId="37b73424-c081-4fc2-b1af-363f4f3fd4f3" providerId="ADAL" clId="{615A75F1-8ADB-4944-801F-734AFA48CBD7}" dt="2022-12-16T13:43:07.646" v="3042" actId="22"/>
          <ac:spMkLst>
            <pc:docMk/>
            <pc:sldMk cId="2536773918" sldId="415"/>
            <ac:spMk id="8" creationId="{DB77E9A9-478E-414B-A5AE-F1666042A547}"/>
          </ac:spMkLst>
        </pc:spChg>
        <pc:spChg chg="mod">
          <ac:chgData name="William Grey" userId="37b73424-c081-4fc2-b1af-363f4f3fd4f3" providerId="ADAL" clId="{615A75F1-8ADB-4944-801F-734AFA48CBD7}" dt="2022-12-16T13:42:29.456" v="3033" actId="1076"/>
          <ac:spMkLst>
            <pc:docMk/>
            <pc:sldMk cId="2536773918" sldId="415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2:59.331" v="3040" actId="2711"/>
          <ac:graphicFrameMkLst>
            <pc:docMk/>
            <pc:sldMk cId="2536773918" sldId="415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4:14.419" v="3065" actId="20577"/>
        <pc:sldMkLst>
          <pc:docMk/>
          <pc:sldMk cId="2977489920" sldId="416"/>
        </pc:sldMkLst>
        <pc:spChg chg="mod">
          <ac:chgData name="William Grey" userId="37b73424-c081-4fc2-b1af-363f4f3fd4f3" providerId="ADAL" clId="{615A75F1-8ADB-4944-801F-734AFA48CBD7}" dt="2022-12-16T13:43:16.845" v="3044" actId="1076"/>
          <ac:spMkLst>
            <pc:docMk/>
            <pc:sldMk cId="2977489920" sldId="416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4:14.419" v="3065" actId="20577"/>
          <ac:graphicFrameMkLst>
            <pc:docMk/>
            <pc:sldMk cId="2977489920" sldId="416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4:10.491" v="3059" actId="20577"/>
        <pc:sldMkLst>
          <pc:docMk/>
          <pc:sldMk cId="4034935013" sldId="417"/>
        </pc:sldMkLst>
        <pc:spChg chg="mod">
          <ac:chgData name="William Grey" userId="37b73424-c081-4fc2-b1af-363f4f3fd4f3" providerId="ADAL" clId="{615A75F1-8ADB-4944-801F-734AFA48CBD7}" dt="2022-12-16T13:43:23.732" v="3046" actId="1076"/>
          <ac:spMkLst>
            <pc:docMk/>
            <pc:sldMk cId="4034935013" sldId="417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4:10.491" v="3059" actId="20577"/>
          <ac:graphicFrameMkLst>
            <pc:docMk/>
            <pc:sldMk cId="4034935013" sldId="417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43:39.465" v="3047" actId="20577"/>
          <ac:graphicFrameMkLst>
            <pc:docMk/>
            <pc:sldMk cId="4034935013" sldId="417"/>
            <ac:graphicFrameMk id="11" creationId="{C5FEC7C7-8B7A-4198-B9A3-BD4897E375C0}"/>
          </ac:graphicFrameMkLst>
        </pc:graphicFrameChg>
      </pc:sldChg>
      <pc:sldChg chg="addSp delSp modSp add mod">
        <pc:chgData name="William Grey" userId="37b73424-c081-4fc2-b1af-363f4f3fd4f3" providerId="ADAL" clId="{615A75F1-8ADB-4944-801F-734AFA48CBD7}" dt="2022-12-16T13:44:36.345" v="3073" actId="22"/>
        <pc:sldMkLst>
          <pc:docMk/>
          <pc:sldMk cId="1255975936" sldId="418"/>
        </pc:sldMkLst>
        <pc:spChg chg="add del">
          <ac:chgData name="William Grey" userId="37b73424-c081-4fc2-b1af-363f4f3fd4f3" providerId="ADAL" clId="{615A75F1-8ADB-4944-801F-734AFA48CBD7}" dt="2022-12-16T13:44:36.345" v="3073" actId="22"/>
          <ac:spMkLst>
            <pc:docMk/>
            <pc:sldMk cId="1255975936" sldId="418"/>
            <ac:spMk id="8" creationId="{7D8763D1-642A-4A02-BCD6-52E30AF60391}"/>
          </ac:spMkLst>
        </pc:spChg>
        <pc:spChg chg="mod">
          <ac:chgData name="William Grey" userId="37b73424-c081-4fc2-b1af-363f4f3fd4f3" providerId="ADAL" clId="{615A75F1-8ADB-4944-801F-734AFA48CBD7}" dt="2022-12-16T13:43:55.149" v="3049" actId="1076"/>
          <ac:spMkLst>
            <pc:docMk/>
            <pc:sldMk cId="1255975936" sldId="418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4:30.092" v="3071" actId="2711"/>
          <ac:graphicFrameMkLst>
            <pc:docMk/>
            <pc:sldMk cId="1255975936" sldId="418"/>
            <ac:graphicFrameMk id="6" creationId="{AC8DE9C3-00D5-4746-9306-1897C669EE37}"/>
          </ac:graphicFrameMkLst>
        </pc:graphicFrameChg>
      </pc:sldChg>
      <pc:sldChg chg="add del">
        <pc:chgData name="William Grey" userId="37b73424-c081-4fc2-b1af-363f4f3fd4f3" providerId="ADAL" clId="{615A75F1-8ADB-4944-801F-734AFA48CBD7}" dt="2022-12-16T13:44:03.307" v="3053"/>
        <pc:sldMkLst>
          <pc:docMk/>
          <pc:sldMk cId="1281917633" sldId="419"/>
        </pc:sldMkLst>
      </pc:sldChg>
      <pc:sldChg chg="modSp add mod">
        <pc:chgData name="William Grey" userId="37b73424-c081-4fc2-b1af-363f4f3fd4f3" providerId="ADAL" clId="{615A75F1-8ADB-4944-801F-734AFA48CBD7}" dt="2022-12-16T13:45:09.931" v="3091" actId="20577"/>
        <pc:sldMkLst>
          <pc:docMk/>
          <pc:sldMk cId="3809019484" sldId="419"/>
        </pc:sldMkLst>
        <pc:spChg chg="mod">
          <ac:chgData name="William Grey" userId="37b73424-c081-4fc2-b1af-363f4f3fd4f3" providerId="ADAL" clId="{615A75F1-8ADB-4944-801F-734AFA48CBD7}" dt="2022-12-16T13:44:45.036" v="3075" actId="1076"/>
          <ac:spMkLst>
            <pc:docMk/>
            <pc:sldMk cId="3809019484" sldId="419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4:50.516" v="3083" actId="20577"/>
          <ac:graphicFrameMkLst>
            <pc:docMk/>
            <pc:sldMk cId="3809019484" sldId="419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45:09.931" v="3091" actId="20577"/>
          <ac:graphicFrameMkLst>
            <pc:docMk/>
            <pc:sldMk cId="3809019484" sldId="419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5:56.853" v="3109" actId="2711"/>
        <pc:sldMkLst>
          <pc:docMk/>
          <pc:sldMk cId="3209268789" sldId="420"/>
        </pc:sldMkLst>
        <pc:spChg chg="mod">
          <ac:chgData name="William Grey" userId="37b73424-c081-4fc2-b1af-363f4f3fd4f3" providerId="ADAL" clId="{615A75F1-8ADB-4944-801F-734AFA48CBD7}" dt="2022-12-16T13:45:22.999" v="3093" actId="1076"/>
          <ac:spMkLst>
            <pc:docMk/>
            <pc:sldMk cId="3209268789" sldId="420"/>
            <ac:spMk id="12" creationId="{D1821595-13C3-4941-9B32-8AD1CCE2F554}"/>
          </ac:spMkLst>
        </pc:spChg>
        <pc:graphicFrameChg chg="mod modGraphic">
          <ac:chgData name="William Grey" userId="37b73424-c081-4fc2-b1af-363f4f3fd4f3" providerId="ADAL" clId="{615A75F1-8ADB-4944-801F-734AFA48CBD7}" dt="2022-12-16T13:45:56.853" v="3109" actId="2711"/>
          <ac:graphicFrameMkLst>
            <pc:docMk/>
            <pc:sldMk cId="3209268789" sldId="420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8:42.604" v="3144" actId="20577"/>
        <pc:sldMkLst>
          <pc:docMk/>
          <pc:sldMk cId="2861372637" sldId="421"/>
        </pc:sldMkLst>
        <pc:spChg chg="mod">
          <ac:chgData name="William Grey" userId="37b73424-c081-4fc2-b1af-363f4f3fd4f3" providerId="ADAL" clId="{615A75F1-8ADB-4944-801F-734AFA48CBD7}" dt="2022-12-16T13:46:10.751" v="3111" actId="1076"/>
          <ac:spMkLst>
            <pc:docMk/>
            <pc:sldMk cId="2861372637" sldId="421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8:42.604" v="3144" actId="20577"/>
          <ac:graphicFrameMkLst>
            <pc:docMk/>
            <pc:sldMk cId="2861372637" sldId="421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8:38.399" v="3138" actId="20577"/>
        <pc:sldMkLst>
          <pc:docMk/>
          <pc:sldMk cId="3485062353" sldId="422"/>
        </pc:sldMkLst>
        <pc:spChg chg="mod">
          <ac:chgData name="William Grey" userId="37b73424-c081-4fc2-b1af-363f4f3fd4f3" providerId="ADAL" clId="{615A75F1-8ADB-4944-801F-734AFA48CBD7}" dt="2022-12-16T13:46:34.962" v="3113" actId="1076"/>
          <ac:spMkLst>
            <pc:docMk/>
            <pc:sldMk cId="3485062353" sldId="422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8:38.399" v="3138" actId="20577"/>
          <ac:graphicFrameMkLst>
            <pc:docMk/>
            <pc:sldMk cId="3485062353" sldId="422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47:56.526" v="3114" actId="20577"/>
          <ac:graphicFrameMkLst>
            <pc:docMk/>
            <pc:sldMk cId="3485062353" sldId="422"/>
            <ac:graphicFrameMk id="11" creationId="{C5FEC7C7-8B7A-4198-B9A3-BD4897E375C0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3:48:33.312" v="3132" actId="2711"/>
        <pc:sldMkLst>
          <pc:docMk/>
          <pc:sldMk cId="3595194638" sldId="423"/>
        </pc:sldMkLst>
        <pc:spChg chg="mod">
          <ac:chgData name="William Grey" userId="37b73424-c081-4fc2-b1af-363f4f3fd4f3" providerId="ADAL" clId="{615A75F1-8ADB-4944-801F-734AFA48CBD7}" dt="2022-12-16T13:48:15.289" v="3116" actId="1076"/>
          <ac:spMkLst>
            <pc:docMk/>
            <pc:sldMk cId="3595194638" sldId="423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3:48:33.312" v="3132" actId="2711"/>
          <ac:graphicFrameMkLst>
            <pc:docMk/>
            <pc:sldMk cId="3595194638" sldId="423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4:08:44.144" v="3444" actId="20577"/>
        <pc:sldMkLst>
          <pc:docMk/>
          <pc:sldMk cId="2605858506" sldId="424"/>
        </pc:sldMkLst>
        <pc:spChg chg="mod">
          <ac:chgData name="William Grey" userId="37b73424-c081-4fc2-b1af-363f4f3fd4f3" providerId="ADAL" clId="{615A75F1-8ADB-4944-801F-734AFA48CBD7}" dt="2022-12-16T13:48:58.826" v="3146" actId="1076"/>
          <ac:spMkLst>
            <pc:docMk/>
            <pc:sldMk cId="2605858506" sldId="424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4:08:44.144" v="3444" actId="20577"/>
          <ac:graphicFrameMkLst>
            <pc:docMk/>
            <pc:sldMk cId="2605858506" sldId="424"/>
            <ac:graphicFrameMk id="6" creationId="{AC8DE9C3-00D5-4746-9306-1897C669EE37}"/>
          </ac:graphicFrameMkLst>
        </pc:graphicFrameChg>
      </pc:sldChg>
      <pc:sldChg chg="modSp add mod">
        <pc:chgData name="William Grey" userId="37b73424-c081-4fc2-b1af-363f4f3fd4f3" providerId="ADAL" clId="{615A75F1-8ADB-4944-801F-734AFA48CBD7}" dt="2022-12-16T14:08:41.124" v="3438" actId="20577"/>
        <pc:sldMkLst>
          <pc:docMk/>
          <pc:sldMk cId="2248017402" sldId="425"/>
        </pc:sldMkLst>
        <pc:spChg chg="mod">
          <ac:chgData name="William Grey" userId="37b73424-c081-4fc2-b1af-363f4f3fd4f3" providerId="ADAL" clId="{615A75F1-8ADB-4944-801F-734AFA48CBD7}" dt="2022-12-16T13:49:09.323" v="3148" actId="1076"/>
          <ac:spMkLst>
            <pc:docMk/>
            <pc:sldMk cId="2248017402" sldId="425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4:08:41.124" v="3438" actId="20577"/>
          <ac:graphicFrameMkLst>
            <pc:docMk/>
            <pc:sldMk cId="2248017402" sldId="425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51:18.647" v="3198" actId="20577"/>
          <ac:graphicFrameMkLst>
            <pc:docMk/>
            <pc:sldMk cId="2248017402" sldId="425"/>
            <ac:graphicFrameMk id="11" creationId="{C5FEC7C7-8B7A-4198-B9A3-BD4897E375C0}"/>
          </ac:graphicFrameMkLst>
        </pc:graphicFrameChg>
      </pc:sldChg>
      <pc:sldChg chg="addSp modSp add mod">
        <pc:chgData name="William Grey" userId="37b73424-c081-4fc2-b1af-363f4f3fd4f3" providerId="ADAL" clId="{615A75F1-8ADB-4944-801F-734AFA48CBD7}" dt="2022-12-16T14:08:37.138" v="3432" actId="20577"/>
        <pc:sldMkLst>
          <pc:docMk/>
          <pc:sldMk cId="418128745" sldId="426"/>
        </pc:sldMkLst>
        <pc:spChg chg="add mod">
          <ac:chgData name="William Grey" userId="37b73424-c081-4fc2-b1af-363f4f3fd4f3" providerId="ADAL" clId="{615A75F1-8ADB-4944-801F-734AFA48CBD7}" dt="2022-12-16T13:51:37.926" v="3205" actId="20577"/>
          <ac:spMkLst>
            <pc:docMk/>
            <pc:sldMk cId="418128745" sldId="426"/>
            <ac:spMk id="3" creationId="{C993074B-491B-4046-8C1C-A1435A43A21D}"/>
          </ac:spMkLst>
        </pc:spChg>
        <pc:spChg chg="mod">
          <ac:chgData name="William Grey" userId="37b73424-c081-4fc2-b1af-363f4f3fd4f3" providerId="ADAL" clId="{615A75F1-8ADB-4944-801F-734AFA48CBD7}" dt="2022-12-16T13:49:34.677" v="3163" actId="1076"/>
          <ac:spMkLst>
            <pc:docMk/>
            <pc:sldMk cId="418128745" sldId="426"/>
            <ac:spMk id="12" creationId="{D1821595-13C3-4941-9B32-8AD1CCE2F554}"/>
          </ac:spMkLst>
        </pc:spChg>
        <pc:graphicFrameChg chg="modGraphic">
          <ac:chgData name="William Grey" userId="37b73424-c081-4fc2-b1af-363f4f3fd4f3" providerId="ADAL" clId="{615A75F1-8ADB-4944-801F-734AFA48CBD7}" dt="2022-12-16T14:08:37.138" v="3432" actId="20577"/>
          <ac:graphicFrameMkLst>
            <pc:docMk/>
            <pc:sldMk cId="418128745" sldId="426"/>
            <ac:graphicFrameMk id="6" creationId="{AC8DE9C3-00D5-4746-9306-1897C669EE37}"/>
          </ac:graphicFrameMkLst>
        </pc:graphicFrameChg>
        <pc:graphicFrameChg chg="modGraphic">
          <ac:chgData name="William Grey" userId="37b73424-c081-4fc2-b1af-363f4f3fd4f3" providerId="ADAL" clId="{615A75F1-8ADB-4944-801F-734AFA48CBD7}" dt="2022-12-16T13:51:24.658" v="3200" actId="20577"/>
          <ac:graphicFrameMkLst>
            <pc:docMk/>
            <pc:sldMk cId="418128745" sldId="426"/>
            <ac:graphicFrameMk id="11" creationId="{C5FEC7C7-8B7A-4198-B9A3-BD4897E375C0}"/>
          </ac:graphicFrameMkLst>
        </pc:graphicFrameChg>
      </pc:sldChg>
      <pc:sldChg chg="modSp new del mod">
        <pc:chgData name="William Grey" userId="37b73424-c081-4fc2-b1af-363f4f3fd4f3" providerId="ADAL" clId="{615A75F1-8ADB-4944-801F-734AFA48CBD7}" dt="2022-12-16T13:59:02.004" v="3397" actId="47"/>
        <pc:sldMkLst>
          <pc:docMk/>
          <pc:sldMk cId="1822197014" sldId="427"/>
        </pc:sldMkLst>
        <pc:spChg chg="mod">
          <ac:chgData name="William Grey" userId="37b73424-c081-4fc2-b1af-363f4f3fd4f3" providerId="ADAL" clId="{615A75F1-8ADB-4944-801F-734AFA48CBD7}" dt="2022-12-16T13:55:14.442" v="3273" actId="27636"/>
          <ac:spMkLst>
            <pc:docMk/>
            <pc:sldMk cId="1822197014" sldId="427"/>
            <ac:spMk id="2" creationId="{A37A8F3E-2BFD-42CB-8DD2-FE1FB512A24F}"/>
          </ac:spMkLst>
        </pc:spChg>
      </pc:sldChg>
      <pc:sldChg chg="add">
        <pc:chgData name="William Grey" userId="37b73424-c081-4fc2-b1af-363f4f3fd4f3" providerId="ADAL" clId="{615A75F1-8ADB-4944-801F-734AFA48CBD7}" dt="2022-12-16T13:58:29.397" v="3393"/>
        <pc:sldMkLst>
          <pc:docMk/>
          <pc:sldMk cId="3505636028" sldId="428"/>
        </pc:sldMkLst>
      </pc:sldChg>
    </pc:docChg>
  </pc:docChgLst>
  <pc:docChgLst>
    <pc:chgData name="William Grey" userId="37b73424-c081-4fc2-b1af-363f4f3fd4f3" providerId="ADAL" clId="{9AC09955-DFF2-4226-8204-08E4601B5B34}"/>
    <pc:docChg chg="undo custSel addSld modSld">
      <pc:chgData name="William Grey" userId="37b73424-c081-4fc2-b1af-363f4f3fd4f3" providerId="ADAL" clId="{9AC09955-DFF2-4226-8204-08E4601B5B34}" dt="2022-02-28T13:31:58.740" v="710" actId="1076"/>
      <pc:docMkLst>
        <pc:docMk/>
      </pc:docMkLst>
      <pc:sldChg chg="modSp mod">
        <pc:chgData name="William Grey" userId="37b73424-c081-4fc2-b1af-363f4f3fd4f3" providerId="ADAL" clId="{9AC09955-DFF2-4226-8204-08E4601B5B34}" dt="2022-02-08T10:21:45.048" v="394" actId="20577"/>
        <pc:sldMkLst>
          <pc:docMk/>
          <pc:sldMk cId="2495909876" sldId="312"/>
        </pc:sldMkLst>
        <pc:spChg chg="mod">
          <ac:chgData name="William Grey" userId="37b73424-c081-4fc2-b1af-363f4f3fd4f3" providerId="ADAL" clId="{9AC09955-DFF2-4226-8204-08E4601B5B34}" dt="2022-02-08T10:21:45.048" v="394" actId="20577"/>
          <ac:spMkLst>
            <pc:docMk/>
            <pc:sldMk cId="2495909876" sldId="312"/>
            <ac:spMk id="3" creationId="{00000000-0000-0000-0000-000000000000}"/>
          </ac:spMkLst>
        </pc:spChg>
      </pc:sldChg>
      <pc:sldChg chg="addSp modSp mod">
        <pc:chgData name="William Grey" userId="37b73424-c081-4fc2-b1af-363f4f3fd4f3" providerId="ADAL" clId="{9AC09955-DFF2-4226-8204-08E4601B5B34}" dt="2022-02-28T13:24:03.564" v="672" actId="20577"/>
        <pc:sldMkLst>
          <pc:docMk/>
          <pc:sldMk cId="1002494767" sldId="320"/>
        </pc:sldMkLst>
        <pc:spChg chg="mod">
          <ac:chgData name="William Grey" userId="37b73424-c081-4fc2-b1af-363f4f3fd4f3" providerId="ADAL" clId="{9AC09955-DFF2-4226-8204-08E4601B5B34}" dt="2022-02-28T13:24:03.564" v="672" actId="20577"/>
          <ac:spMkLst>
            <pc:docMk/>
            <pc:sldMk cId="1002494767" sldId="320"/>
            <ac:spMk id="3" creationId="{FE5D59A2-41F7-4D57-AEB0-5921A24DEAC6}"/>
          </ac:spMkLst>
        </pc:spChg>
        <pc:spChg chg="add mod">
          <ac:chgData name="William Grey" userId="37b73424-c081-4fc2-b1af-363f4f3fd4f3" providerId="ADAL" clId="{9AC09955-DFF2-4226-8204-08E4601B5B34}" dt="2022-02-08T10:04:56.064" v="300" actId="20577"/>
          <ac:spMkLst>
            <pc:docMk/>
            <pc:sldMk cId="1002494767" sldId="320"/>
            <ac:spMk id="4" creationId="{4156F866-EDCB-4B35-A171-BA48599BB2A0}"/>
          </ac:spMkLst>
        </pc:spChg>
        <pc:graphicFrameChg chg="add mod modGraphic">
          <ac:chgData name="William Grey" userId="37b73424-c081-4fc2-b1af-363f4f3fd4f3" providerId="ADAL" clId="{9AC09955-DFF2-4226-8204-08E4601B5B34}" dt="2022-02-28T13:17:35.073" v="669" actId="20577"/>
          <ac:graphicFrameMkLst>
            <pc:docMk/>
            <pc:sldMk cId="1002494767" sldId="320"/>
            <ac:graphicFrameMk id="5" creationId="{BE12DB82-95E3-40C3-892C-8E8FFEE36AF7}"/>
          </ac:graphicFrameMkLst>
        </pc:graphicFrameChg>
      </pc:sldChg>
      <pc:sldChg chg="modSp add mod">
        <pc:chgData name="William Grey" userId="37b73424-c081-4fc2-b1af-363f4f3fd4f3" providerId="ADAL" clId="{9AC09955-DFF2-4226-8204-08E4601B5B34}" dt="2022-02-22T12:25:42.739" v="666" actId="20577"/>
        <pc:sldMkLst>
          <pc:docMk/>
          <pc:sldMk cId="2427830533" sldId="321"/>
        </pc:sldMkLst>
        <pc:spChg chg="mod">
          <ac:chgData name="William Grey" userId="37b73424-c081-4fc2-b1af-363f4f3fd4f3" providerId="ADAL" clId="{9AC09955-DFF2-4226-8204-08E4601B5B34}" dt="2022-02-22T12:25:42.739" v="666" actId="20577"/>
          <ac:spMkLst>
            <pc:docMk/>
            <pc:sldMk cId="2427830533" sldId="321"/>
            <ac:spMk id="3" creationId="{FE5D59A2-41F7-4D57-AEB0-5921A24DEAC6}"/>
          </ac:spMkLst>
        </pc:spChg>
      </pc:sldChg>
      <pc:sldChg chg="modSp add mod">
        <pc:chgData name="William Grey" userId="37b73424-c081-4fc2-b1af-363f4f3fd4f3" providerId="ADAL" clId="{9AC09955-DFF2-4226-8204-08E4601B5B34}" dt="2022-02-28T13:31:58.740" v="710" actId="1076"/>
        <pc:sldMkLst>
          <pc:docMk/>
          <pc:sldMk cId="467752566" sldId="322"/>
        </pc:sldMkLst>
        <pc:graphicFrameChg chg="mod modGraphic">
          <ac:chgData name="William Grey" userId="37b73424-c081-4fc2-b1af-363f4f3fd4f3" providerId="ADAL" clId="{9AC09955-DFF2-4226-8204-08E4601B5B34}" dt="2022-02-28T13:31:58.740" v="710" actId="1076"/>
          <ac:graphicFrameMkLst>
            <pc:docMk/>
            <pc:sldMk cId="467752566" sldId="322"/>
            <ac:graphicFrameMk id="5" creationId="{BE12DB82-95E3-40C3-892C-8E8FFEE36AF7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617FE-4379-475E-8F92-F8C1ACAA0689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C4619-A8E4-4B0C-83D2-1399706FF1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886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0566FB-2785-46D2-A492-1EB0ED5584A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808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0566FB-2785-46D2-A492-1EB0ED5584A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662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829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05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00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029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245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824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842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72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595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771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60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C991A6E6-66FD-7CAD-1A64-745BD8C86ACF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656430-06E5-E592-D609-0D8BA437AB23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4B080E-A82B-19AD-B2BB-E0746175140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9B0C9A-94D7-0C5C-DDD8-B053D5E871E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01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.py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.py" TargetMode="Externa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hyperlink" Target="binaryTreeSearchIteration.py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C7C63483-B86C-4838-840C-5FE1DD924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1832979"/>
            <a:ext cx="10515600" cy="57150"/>
          </a:xfrm>
        </p:spPr>
        <p:txBody>
          <a:bodyPr>
            <a:noAutofit/>
          </a:bodyPr>
          <a:lstStyle/>
          <a:p>
            <a:r>
              <a:rPr lang="en-GB" sz="2400" dirty="0">
                <a:latin typeface="+mn-lt"/>
              </a:rPr>
              <a:t>Starter: </a:t>
            </a:r>
            <a:br>
              <a:rPr lang="en-GB" sz="2400" dirty="0">
                <a:latin typeface="+mn-lt"/>
              </a:rPr>
            </a:br>
            <a:r>
              <a:rPr lang="en-GB" sz="2400" dirty="0">
                <a:latin typeface="+mn-lt"/>
              </a:rPr>
              <a:t>Create the binary tree for the following sequence of numbers: </a:t>
            </a:r>
            <a:br>
              <a:rPr lang="en-GB" sz="2400" dirty="0">
                <a:latin typeface="+mn-lt"/>
              </a:rPr>
            </a:br>
            <a:r>
              <a:rPr lang="en-GB" sz="2400" dirty="0">
                <a:latin typeface="+mn-lt"/>
                <a:cs typeface="Courier New" panose="02070309020205020404" pitchFamily="49" charset="0"/>
              </a:rPr>
              <a:t>13 5 17 7 20 1 9 3 15</a:t>
            </a:r>
            <a:br>
              <a:rPr lang="en-GB" sz="2400" dirty="0">
                <a:latin typeface="+mn-lt"/>
                <a:cs typeface="Courier New" panose="02070309020205020404" pitchFamily="49" charset="0"/>
              </a:rPr>
            </a:br>
            <a:br>
              <a:rPr lang="en-GB" sz="2400" dirty="0">
                <a:latin typeface="+mn-lt"/>
                <a:cs typeface="Courier New" panose="02070309020205020404" pitchFamily="49" charset="0"/>
              </a:rPr>
            </a:br>
            <a:r>
              <a:rPr lang="en-GB" sz="2400" dirty="0">
                <a:latin typeface="+mn-lt"/>
                <a:cs typeface="Courier New" panose="02070309020205020404" pitchFamily="49" charset="0"/>
              </a:rPr>
              <a:t>How would you represent this as three lists?</a:t>
            </a:r>
            <a:b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657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701" y="5087622"/>
            <a:ext cx="7229653" cy="2627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802259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3CCB7E3E-4762-4FA9-8652-391894483D91}"/>
              </a:ext>
            </a:extLst>
          </p:cNvPr>
          <p:cNvSpPr txBox="1"/>
          <p:nvPr/>
        </p:nvSpPr>
        <p:spPr>
          <a:xfrm>
            <a:off x="7154588" y="35942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graphicFrame>
        <p:nvGraphicFramePr>
          <p:cNvPr id="62" name="Content Placeholder 24">
            <a:extLst>
              <a:ext uri="{FF2B5EF4-FFF2-40B4-BE49-F238E27FC236}">
                <a16:creationId xmlns:a16="http://schemas.microsoft.com/office/drawing/2014/main" id="{39490102-A49B-429C-8DCE-023567ECDBE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539187" y="4709860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63" name="Table 30">
            <a:extLst>
              <a:ext uri="{FF2B5EF4-FFF2-40B4-BE49-F238E27FC236}">
                <a16:creationId xmlns:a16="http://schemas.microsoft.com/office/drawing/2014/main" id="{D661C96D-D42A-4FB3-BBCB-E4C140E916E8}"/>
              </a:ext>
            </a:extLst>
          </p:cNvPr>
          <p:cNvGraphicFramePr>
            <a:graphicFrameLocks noGrp="1"/>
          </p:cNvGraphicFramePr>
          <p:nvPr/>
        </p:nvGraphicFramePr>
        <p:xfrm>
          <a:off x="80645" y="816432"/>
          <a:ext cx="686287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912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3965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719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45568" y="5302113"/>
            <a:ext cx="7229653" cy="2627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802259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3CCB7E3E-4762-4FA9-8652-391894483D91}"/>
              </a:ext>
            </a:extLst>
          </p:cNvPr>
          <p:cNvSpPr txBox="1"/>
          <p:nvPr/>
        </p:nvSpPr>
        <p:spPr>
          <a:xfrm>
            <a:off x="7154588" y="35942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graphicFrame>
        <p:nvGraphicFramePr>
          <p:cNvPr id="62" name="Content Placeholder 24">
            <a:extLst>
              <a:ext uri="{FF2B5EF4-FFF2-40B4-BE49-F238E27FC236}">
                <a16:creationId xmlns:a16="http://schemas.microsoft.com/office/drawing/2014/main" id="{39490102-A49B-429C-8DCE-023567ECDBE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539187" y="4709860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63" name="Table 30">
            <a:extLst>
              <a:ext uri="{FF2B5EF4-FFF2-40B4-BE49-F238E27FC236}">
                <a16:creationId xmlns:a16="http://schemas.microsoft.com/office/drawing/2014/main" id="{D661C96D-D42A-4FB3-BBCB-E4C140E916E8}"/>
              </a:ext>
            </a:extLst>
          </p:cNvPr>
          <p:cNvGraphicFramePr>
            <a:graphicFrameLocks noGrp="1"/>
          </p:cNvGraphicFramePr>
          <p:nvPr/>
        </p:nvGraphicFramePr>
        <p:xfrm>
          <a:off x="80645" y="816432"/>
          <a:ext cx="686287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912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3965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935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6967" y="5554981"/>
            <a:ext cx="7229653" cy="2627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3CCB7E3E-4762-4FA9-8652-391894483D91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2" name="Content Placeholder 24">
            <a:extLst>
              <a:ext uri="{FF2B5EF4-FFF2-40B4-BE49-F238E27FC236}">
                <a16:creationId xmlns:a16="http://schemas.microsoft.com/office/drawing/2014/main" id="{39490102-A49B-429C-8DCE-023567ECDB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0027664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  <p:graphicFrame>
        <p:nvGraphicFramePr>
          <p:cNvPr id="63" name="Table 30">
            <a:extLst>
              <a:ext uri="{FF2B5EF4-FFF2-40B4-BE49-F238E27FC236}">
                <a16:creationId xmlns:a16="http://schemas.microsoft.com/office/drawing/2014/main" id="{D661C96D-D42A-4FB3-BBCB-E4C140E916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568477"/>
              </p:ext>
            </p:extLst>
          </p:nvPr>
        </p:nvGraphicFramePr>
        <p:xfrm>
          <a:off x="80645" y="816432"/>
          <a:ext cx="686287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912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3965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913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821065"/>
            <a:ext cx="7229653" cy="2627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graphicFrame>
        <p:nvGraphicFramePr>
          <p:cNvPr id="59" name="Table 30">
            <a:extLst>
              <a:ext uri="{FF2B5EF4-FFF2-40B4-BE49-F238E27FC236}">
                <a16:creationId xmlns:a16="http://schemas.microsoft.com/office/drawing/2014/main" id="{B8A729C9-039F-4DA3-BC2A-E5FEA3471E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568477"/>
              </p:ext>
            </p:extLst>
          </p:nvPr>
        </p:nvGraphicFramePr>
        <p:xfrm>
          <a:off x="80645" y="816432"/>
          <a:ext cx="686287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912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3965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D881FD6D-1CB3-4080-BD55-462E5696E2D7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2" name="Content Placeholder 24">
            <a:extLst>
              <a:ext uri="{FF2B5EF4-FFF2-40B4-BE49-F238E27FC236}">
                <a16:creationId xmlns:a16="http://schemas.microsoft.com/office/drawing/2014/main" id="{114D1C1D-3392-495A-AEF9-4DB3A27A49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9532533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717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1267736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261155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FB628079-EADB-47C4-BD4A-F9026180FD4C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1D879520-EF9C-4620-AAA2-308621982C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1241200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161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32362" y="1715407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56031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 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FE90FA7-B8F1-4056-B0F3-DBDB9E8E00BF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BF8B42A8-F9B5-407D-BC90-54F892123C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4042295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1782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2323603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109914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835405B-2161-4C7B-AC8E-FD07B3D8A00F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E6B4AB19-11D3-4B5E-8D20-BC88F22FBF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99574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5003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34507" y="3429000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287367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CAC5648D-A592-44E5-812C-B890A926362A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1" name="Content Placeholder 24">
            <a:extLst>
              <a:ext uri="{FF2B5EF4-FFF2-40B4-BE49-F238E27FC236}">
                <a16:creationId xmlns:a16="http://schemas.microsoft.com/office/drawing/2014/main" id="{A95F054C-8CAE-40AE-9753-0D32AD7E98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99574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8818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3655602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665759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319145E5-00E8-4385-BB2C-791A6C26E984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1" name="Content Placeholder 24">
            <a:extLst>
              <a:ext uri="{FF2B5EF4-FFF2-40B4-BE49-F238E27FC236}">
                <a16:creationId xmlns:a16="http://schemas.microsoft.com/office/drawing/2014/main" id="{A2042196-F295-497F-A648-0C96F29FC1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99574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4984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28397" y="4091940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6759ACA0-1F55-4E91-AE90-D41B4A8DAD47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1" name="Content Placeholder 24">
            <a:extLst>
              <a:ext uri="{FF2B5EF4-FFF2-40B4-BE49-F238E27FC236}">
                <a16:creationId xmlns:a16="http://schemas.microsoft.com/office/drawing/2014/main" id="{7ADD0B23-D3B1-475B-ABC2-8D4A3326B9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5084480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567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C7C63483-B86C-4838-840C-5FE1DD924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1832979"/>
            <a:ext cx="10515600" cy="57150"/>
          </a:xfrm>
        </p:spPr>
        <p:txBody>
          <a:bodyPr>
            <a:noAutofit/>
          </a:bodyPr>
          <a:lstStyle/>
          <a:p>
            <a:r>
              <a:rPr lang="en-GB" sz="2400" dirty="0">
                <a:latin typeface="+mn-lt"/>
              </a:rPr>
              <a:t>Starter: </a:t>
            </a:r>
            <a:br>
              <a:rPr lang="en-GB" sz="2400" dirty="0">
                <a:latin typeface="+mn-lt"/>
              </a:rPr>
            </a:br>
            <a:r>
              <a:rPr lang="en-GB" sz="2400" dirty="0">
                <a:latin typeface="+mn-lt"/>
              </a:rPr>
              <a:t>Create the binary tree for the following sequence of numbers: </a:t>
            </a:r>
            <a:br>
              <a:rPr lang="en-GB" sz="2400" dirty="0">
                <a:latin typeface="+mn-lt"/>
              </a:rPr>
            </a:br>
            <a:r>
              <a:rPr lang="en-GB" sz="2400" dirty="0">
                <a:latin typeface="+mn-lt"/>
                <a:cs typeface="Courier New" panose="02070309020205020404" pitchFamily="49" charset="0"/>
              </a:rPr>
              <a:t>13 5 17 7 20 1 9 3 15</a:t>
            </a:r>
            <a:br>
              <a:rPr lang="en-GB" sz="2400" dirty="0">
                <a:latin typeface="+mn-lt"/>
                <a:cs typeface="Courier New" panose="02070309020205020404" pitchFamily="49" charset="0"/>
              </a:rPr>
            </a:br>
            <a:br>
              <a:rPr lang="en-GB" sz="2400" dirty="0">
                <a:latin typeface="+mn-lt"/>
                <a:cs typeface="Courier New" panose="02070309020205020404" pitchFamily="49" charset="0"/>
              </a:rPr>
            </a:br>
            <a:r>
              <a:rPr lang="en-GB" sz="2400" dirty="0">
                <a:latin typeface="+mn-lt"/>
                <a:cs typeface="Courier New" panose="02070309020205020404" pitchFamily="49" charset="0"/>
              </a:rPr>
              <a:t>How would you represent this as three lists?</a:t>
            </a:r>
            <a:b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667D91-3C52-4370-BBD6-658DF3328096}"/>
              </a:ext>
            </a:extLst>
          </p:cNvPr>
          <p:cNvSpPr txBox="1"/>
          <p:nvPr/>
        </p:nvSpPr>
        <p:spPr>
          <a:xfrm>
            <a:off x="830179" y="2486751"/>
            <a:ext cx="82115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node [0,1,2,3,4,5,6,7,8]</a:t>
            </a:r>
            <a:endParaRPr lang="en-GB" sz="1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values    = [13,5,17,1,7,15,20,3,9]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tree_left</a:t>
            </a:r>
            <a:r>
              <a:rPr lang="en-GB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= [1,3,5,7,-1,-1,-1,-1,-1]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tree_right</a:t>
            </a:r>
            <a:r>
              <a:rPr lang="en-GB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= [2,4,6.-1,8,-1,-1,-1,-1]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4ABAAB4-3667-46E4-9379-E992087C3A90}"/>
              </a:ext>
            </a:extLst>
          </p:cNvPr>
          <p:cNvSpPr/>
          <p:nvPr/>
        </p:nvSpPr>
        <p:spPr>
          <a:xfrm>
            <a:off x="4712406" y="3806741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EF84A84-F536-4854-B59A-26CC7ACC5977}"/>
              </a:ext>
            </a:extLst>
          </p:cNvPr>
          <p:cNvSpPr/>
          <p:nvPr/>
        </p:nvSpPr>
        <p:spPr>
          <a:xfrm>
            <a:off x="3470921" y="4401162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5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81FF1CB-0315-45D6-B8FD-0ED57491C958}"/>
              </a:ext>
            </a:extLst>
          </p:cNvPr>
          <p:cNvSpPr/>
          <p:nvPr/>
        </p:nvSpPr>
        <p:spPr>
          <a:xfrm>
            <a:off x="6617968" y="4598726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17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A56CCD1-6998-4477-AB6F-2E969EE6439F}"/>
              </a:ext>
            </a:extLst>
          </p:cNvPr>
          <p:cNvSpPr/>
          <p:nvPr/>
        </p:nvSpPr>
        <p:spPr>
          <a:xfrm>
            <a:off x="4159567" y="5076137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7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239665E-03B0-47CB-AFBE-DE6B57251C8F}"/>
              </a:ext>
            </a:extLst>
          </p:cNvPr>
          <p:cNvSpPr/>
          <p:nvPr/>
        </p:nvSpPr>
        <p:spPr>
          <a:xfrm>
            <a:off x="4520949" y="5986770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9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F890689-87DD-4ECF-8DA7-6E34E3AA2EF8}"/>
              </a:ext>
            </a:extLst>
          </p:cNvPr>
          <p:cNvSpPr/>
          <p:nvPr/>
        </p:nvSpPr>
        <p:spPr>
          <a:xfrm>
            <a:off x="7810893" y="5466815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20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1A6335-7ABB-4872-96AB-A9C6BE5EFD2C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>
          <a:xfrm flipH="1">
            <a:off x="3933138" y="4283703"/>
            <a:ext cx="858572" cy="199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6835093-DF6D-47AD-AA24-25FAA2B50869}"/>
              </a:ext>
            </a:extLst>
          </p:cNvPr>
          <p:cNvCxnSpPr>
            <a:cxnSpLocks/>
            <a:stCxn id="6" idx="5"/>
            <a:endCxn id="8" idx="0"/>
          </p:cNvCxnSpPr>
          <p:nvPr/>
        </p:nvCxnSpPr>
        <p:spPr>
          <a:xfrm>
            <a:off x="3933138" y="4878124"/>
            <a:ext cx="497190" cy="198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8DFE84-0546-4915-84E9-66B46697C8D2}"/>
              </a:ext>
            </a:extLst>
          </p:cNvPr>
          <p:cNvCxnSpPr>
            <a:cxnSpLocks/>
            <a:stCxn id="8" idx="5"/>
            <a:endCxn id="9" idx="0"/>
          </p:cNvCxnSpPr>
          <p:nvPr/>
        </p:nvCxnSpPr>
        <p:spPr>
          <a:xfrm>
            <a:off x="4621784" y="5553099"/>
            <a:ext cx="169926" cy="433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76F04E-BB7D-4FD8-B9CA-2A83582A5771}"/>
              </a:ext>
            </a:extLst>
          </p:cNvPr>
          <p:cNvCxnSpPr>
            <a:stCxn id="5" idx="5"/>
            <a:endCxn id="7" idx="1"/>
          </p:cNvCxnSpPr>
          <p:nvPr/>
        </p:nvCxnSpPr>
        <p:spPr>
          <a:xfrm>
            <a:off x="5174623" y="4283703"/>
            <a:ext cx="1522649" cy="3968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AEB58ED-8859-4558-9A61-94EEBD14CA18}"/>
              </a:ext>
            </a:extLst>
          </p:cNvPr>
          <p:cNvCxnSpPr>
            <a:cxnSpLocks/>
            <a:stCxn id="7" idx="5"/>
            <a:endCxn id="10" idx="0"/>
          </p:cNvCxnSpPr>
          <p:nvPr/>
        </p:nvCxnSpPr>
        <p:spPr>
          <a:xfrm>
            <a:off x="7080185" y="5075688"/>
            <a:ext cx="1001469" cy="391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28C73A59-8449-42E9-868B-32E9F5AB8224}"/>
              </a:ext>
            </a:extLst>
          </p:cNvPr>
          <p:cNvSpPr/>
          <p:nvPr/>
        </p:nvSpPr>
        <p:spPr>
          <a:xfrm>
            <a:off x="2569690" y="5011875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D920EE8-2623-4764-8D1D-05CDF0EFE816}"/>
              </a:ext>
            </a:extLst>
          </p:cNvPr>
          <p:cNvCxnSpPr>
            <a:cxnSpLocks/>
            <a:endCxn id="19" idx="0"/>
          </p:cNvCxnSpPr>
          <p:nvPr/>
        </p:nvCxnSpPr>
        <p:spPr>
          <a:xfrm flipH="1">
            <a:off x="5928989" y="5085925"/>
            <a:ext cx="768283" cy="236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1B5E617-014F-40DA-A226-5C0158E0A877}"/>
              </a:ext>
            </a:extLst>
          </p:cNvPr>
          <p:cNvCxnSpPr>
            <a:cxnSpLocks/>
            <a:stCxn id="6" idx="3"/>
            <a:endCxn id="16" idx="7"/>
          </p:cNvCxnSpPr>
          <p:nvPr/>
        </p:nvCxnSpPr>
        <p:spPr>
          <a:xfrm flipH="1">
            <a:off x="3031907" y="4878124"/>
            <a:ext cx="518318" cy="21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A9E3B664-3E9F-474C-87A6-E9DC483F911B}"/>
              </a:ext>
            </a:extLst>
          </p:cNvPr>
          <p:cNvSpPr/>
          <p:nvPr/>
        </p:nvSpPr>
        <p:spPr>
          <a:xfrm>
            <a:off x="5658228" y="5322032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15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4B18C2E-B4BB-4F90-AF38-D02C9CF34FA5}"/>
              </a:ext>
            </a:extLst>
          </p:cNvPr>
          <p:cNvSpPr/>
          <p:nvPr/>
        </p:nvSpPr>
        <p:spPr>
          <a:xfrm>
            <a:off x="2181571" y="5986770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3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807FF9D-232D-4608-B26B-256B6DD72F70}"/>
              </a:ext>
            </a:extLst>
          </p:cNvPr>
          <p:cNvCxnSpPr>
            <a:cxnSpLocks/>
            <a:stCxn id="16" idx="3"/>
            <a:endCxn id="20" idx="0"/>
          </p:cNvCxnSpPr>
          <p:nvPr/>
        </p:nvCxnSpPr>
        <p:spPr>
          <a:xfrm flipH="1">
            <a:off x="2452332" y="5488837"/>
            <a:ext cx="196662" cy="497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63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6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867846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2DD09088-A7B0-4D25-9BCD-1C6DB3CDE9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24833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  <p:sp>
        <p:nvSpPr>
          <p:cNvPr id="62" name="TextBox 61">
            <a:extLst>
              <a:ext uri="{FF2B5EF4-FFF2-40B4-BE49-F238E27FC236}">
                <a16:creationId xmlns:a16="http://schemas.microsoft.com/office/drawing/2014/main" id="{04DA5899-8203-4807-9B4D-BC2267413ACF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6960995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-2947" y="1301887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16BF6F9A-CE54-448E-8CEB-EDA8853BF5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5774945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  <p:sp>
        <p:nvSpPr>
          <p:cNvPr id="62" name="TextBox 61">
            <a:extLst>
              <a:ext uri="{FF2B5EF4-FFF2-40B4-BE49-F238E27FC236}">
                <a16:creationId xmlns:a16="http://schemas.microsoft.com/office/drawing/2014/main" id="{68962F1A-BA15-4609-B96B-173946E147C6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516403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0" y="1674966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485043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00790581-4D61-4CFD-A7E4-749E5D4E5C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8771585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  <p:sp>
        <p:nvSpPr>
          <p:cNvPr id="62" name="TextBox 61">
            <a:extLst>
              <a:ext uri="{FF2B5EF4-FFF2-40B4-BE49-F238E27FC236}">
                <a16:creationId xmlns:a16="http://schemas.microsoft.com/office/drawing/2014/main" id="{F4C67CEB-CFA1-4069-B57B-639B9C6C9610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671423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23077" y="2323603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775091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8042FB0E-0AB9-46FF-8840-12B31FCBBB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8771585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  <p:sp>
        <p:nvSpPr>
          <p:cNvPr id="62" name="TextBox 61">
            <a:extLst>
              <a:ext uri="{FF2B5EF4-FFF2-40B4-BE49-F238E27FC236}">
                <a16:creationId xmlns:a16="http://schemas.microsoft.com/office/drawing/2014/main" id="{34E0AFAD-DF68-4F3E-8FE1-629971331810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8635403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2550958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712987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430B54D6-7BF4-4733-B020-04D8143209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8771585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  <p:sp>
        <p:nvSpPr>
          <p:cNvPr id="62" name="TextBox 61">
            <a:extLst>
              <a:ext uri="{FF2B5EF4-FFF2-40B4-BE49-F238E27FC236}">
                <a16:creationId xmlns:a16="http://schemas.microsoft.com/office/drawing/2014/main" id="{B0EDBBFE-76D4-46E5-BA05-72C83E1BB187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42937615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2981475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2193BB68-3DDD-46A3-A2EC-9E482BF7602A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4D03EA01-17F2-4493-8BD3-EF9190EED3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528470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6870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867846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B3563A54-EEC4-435B-94D3-E7B92B6833FD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2369D7DD-6FCD-449B-9194-B181EDD1C6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653170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64736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-2947" y="1302600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F7C64FDE-0630-44A1-B7F9-5718491A73BD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577FE753-91EE-4A6F-AA1D-F9A4B5F16C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3892508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96487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9221" y="1703775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982806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590709D0-F58B-45C4-A6BD-16F673DEEE64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4180E3CC-9262-4E36-B528-486A943B42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86777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2536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2300644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919766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0B4FAE1D-6695-49A0-BB77-83FDAFE6A992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45FE3D41-425C-4E85-94CC-68DCDEC9E5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86777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984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Binary tree search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0" y="2550958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833145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720E8BA-0185-4D6E-A9E2-9ED7BDB16703}"/>
              </a:ext>
            </a:extLst>
          </p:cNvPr>
          <p:cNvSpPr txBox="1"/>
          <p:nvPr/>
        </p:nvSpPr>
        <p:spPr>
          <a:xfrm>
            <a:off x="7167952" y="32301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D15B7C30-0BEE-487A-8136-0F6DE62BF5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86777"/>
              </p:ext>
            </p:extLst>
          </p:nvPr>
        </p:nvGraphicFramePr>
        <p:xfrm>
          <a:off x="7530236" y="4702297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969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434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2981475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8B863B49-17CF-43FD-9A57-57777DC77D5C}"/>
              </a:ext>
            </a:extLst>
          </p:cNvPr>
          <p:cNvSpPr txBox="1"/>
          <p:nvPr/>
        </p:nvSpPr>
        <p:spPr>
          <a:xfrm>
            <a:off x="7153170" y="17895"/>
            <a:ext cx="1560757" cy="464742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2" name="Content Placeholder 24">
            <a:extLst>
              <a:ext uri="{FF2B5EF4-FFF2-40B4-BE49-F238E27FC236}">
                <a16:creationId xmlns:a16="http://schemas.microsoft.com/office/drawing/2014/main" id="{59958709-E3C2-4E12-9D50-1147C15326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8460102"/>
              </p:ext>
            </p:extLst>
          </p:nvPr>
        </p:nvGraphicFramePr>
        <p:xfrm>
          <a:off x="7530236" y="4706505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342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04405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890827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9CB3F1A0-DDEA-455B-A23F-A965072D217F}"/>
              </a:ext>
            </a:extLst>
          </p:cNvPr>
          <p:cNvSpPr txBox="1"/>
          <p:nvPr/>
        </p:nvSpPr>
        <p:spPr>
          <a:xfrm>
            <a:off x="7153170" y="17895"/>
            <a:ext cx="1560757" cy="464742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C306DDC8-A376-4CEC-B369-0095584488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7316690"/>
              </p:ext>
            </p:extLst>
          </p:nvPr>
        </p:nvGraphicFramePr>
        <p:xfrm>
          <a:off x="7530236" y="4706505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342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3663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1260230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DF70CF0-7CE4-4909-999F-B3E5D07B0C34}"/>
              </a:ext>
            </a:extLst>
          </p:cNvPr>
          <p:cNvSpPr txBox="1"/>
          <p:nvPr/>
        </p:nvSpPr>
        <p:spPr>
          <a:xfrm>
            <a:off x="7153170" y="17895"/>
            <a:ext cx="1560757" cy="464742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B59B3897-7FAE-49CE-A33A-D4777DE75B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2325416"/>
              </p:ext>
            </p:extLst>
          </p:nvPr>
        </p:nvGraphicFramePr>
        <p:xfrm>
          <a:off x="7530236" y="4706505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342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0168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34507" y="1719555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645675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E16C12BC-02EB-4B72-A080-3E0C2A63A627}"/>
              </a:ext>
            </a:extLst>
          </p:cNvPr>
          <p:cNvSpPr txBox="1"/>
          <p:nvPr/>
        </p:nvSpPr>
        <p:spPr>
          <a:xfrm>
            <a:off x="7153170" y="17895"/>
            <a:ext cx="1560757" cy="464742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D032F716-6A17-437B-8C36-B43A426E3A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7316690"/>
              </p:ext>
            </p:extLst>
          </p:nvPr>
        </p:nvGraphicFramePr>
        <p:xfrm>
          <a:off x="7530236" y="4706505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342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9170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36716" y="2374915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310931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9F86AEE2-ACE3-496F-9C7D-AF55116EB094}"/>
              </a:ext>
            </a:extLst>
          </p:cNvPr>
          <p:cNvSpPr txBox="1"/>
          <p:nvPr/>
        </p:nvSpPr>
        <p:spPr>
          <a:xfrm>
            <a:off x="7153170" y="17895"/>
            <a:ext cx="1560757" cy="464742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4C5058A7-2C3D-4BA9-B7AC-5A0F9FA933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7316690"/>
              </p:ext>
            </p:extLst>
          </p:nvPr>
        </p:nvGraphicFramePr>
        <p:xfrm>
          <a:off x="7530236" y="4706505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342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6194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21628" y="3428811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770364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EEDE36B7-DDB4-4328-A277-BA2EB3905C9A}"/>
              </a:ext>
            </a:extLst>
          </p:cNvPr>
          <p:cNvSpPr txBox="1"/>
          <p:nvPr/>
        </p:nvSpPr>
        <p:spPr>
          <a:xfrm>
            <a:off x="7153170" y="17895"/>
            <a:ext cx="1560757" cy="464742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1A615293-A188-40D7-9758-1247BB2748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7316690"/>
              </p:ext>
            </p:extLst>
          </p:nvPr>
        </p:nvGraphicFramePr>
        <p:xfrm>
          <a:off x="7530236" y="4706505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342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33307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430" y="3623034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031777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1BBB978D-5BCD-42A7-B4D6-C7C0101BDAD1}"/>
              </a:ext>
            </a:extLst>
          </p:cNvPr>
          <p:cNvSpPr txBox="1"/>
          <p:nvPr/>
        </p:nvSpPr>
        <p:spPr>
          <a:xfrm>
            <a:off x="7153170" y="17895"/>
            <a:ext cx="1560757" cy="464742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48503FED-22C7-4A29-9414-F19CA7F4E6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7316690"/>
              </p:ext>
            </p:extLst>
          </p:nvPr>
        </p:nvGraphicFramePr>
        <p:xfrm>
          <a:off x="7530236" y="4706505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342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2874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647" y="4048632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FCD756D7-50CE-445E-9465-502F404A393B}"/>
              </a:ext>
            </a:extLst>
          </p:cNvPr>
          <p:cNvSpPr txBox="1"/>
          <p:nvPr/>
        </p:nvSpPr>
        <p:spPr>
          <a:xfrm>
            <a:off x="7165399" y="9840"/>
            <a:ext cx="1560757" cy="4678204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7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1" name="Content Placeholder 24">
            <a:extLst>
              <a:ext uri="{FF2B5EF4-FFF2-40B4-BE49-F238E27FC236}">
                <a16:creationId xmlns:a16="http://schemas.microsoft.com/office/drawing/2014/main" id="{27C18D92-D9D0-4660-B61F-BA2DB7427F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2595073"/>
              </p:ext>
            </p:extLst>
          </p:nvPr>
        </p:nvGraphicFramePr>
        <p:xfrm>
          <a:off x="7456346" y="4728508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935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1997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0" y="890827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55EBAB70-076D-43DF-AD2E-45000910C064}"/>
              </a:ext>
            </a:extLst>
          </p:cNvPr>
          <p:cNvSpPr txBox="1"/>
          <p:nvPr/>
        </p:nvSpPr>
        <p:spPr>
          <a:xfrm>
            <a:off x="7165399" y="9840"/>
            <a:ext cx="1560757" cy="4678204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7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53104EA6-AF5A-4017-9B80-531D813443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1571459"/>
              </p:ext>
            </p:extLst>
          </p:nvPr>
        </p:nvGraphicFramePr>
        <p:xfrm>
          <a:off x="7456346" y="4728508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935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455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how the binary tree search algorithm works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Perform dry run of binary tree search testing using the trace table</a:t>
            </a:r>
          </a:p>
        </p:txBody>
      </p:sp>
    </p:spTree>
    <p:extLst>
      <p:ext uri="{BB962C8B-B14F-4D97-AF65-F5344CB8AC3E}">
        <p14:creationId xmlns:p14="http://schemas.microsoft.com/office/powerpoint/2010/main" val="34678556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647" y="1293907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9D01214D-2D5E-48B8-917D-BF4E8CCB70C1}"/>
              </a:ext>
            </a:extLst>
          </p:cNvPr>
          <p:cNvSpPr txBox="1"/>
          <p:nvPr/>
        </p:nvSpPr>
        <p:spPr>
          <a:xfrm>
            <a:off x="7165399" y="9840"/>
            <a:ext cx="1560757" cy="4678204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7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DE360140-1F70-44F9-ADF9-3318C06613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7354993"/>
              </p:ext>
            </p:extLst>
          </p:nvPr>
        </p:nvGraphicFramePr>
        <p:xfrm>
          <a:off x="7456346" y="4728508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[10,1,4,8,5]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935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40307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0" y="1690746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589369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69D36627-B135-4DF4-9577-33F52057F4FD}"/>
              </a:ext>
            </a:extLst>
          </p:cNvPr>
          <p:cNvSpPr txBox="1"/>
          <p:nvPr/>
        </p:nvSpPr>
        <p:spPr>
          <a:xfrm>
            <a:off x="7165399" y="9840"/>
            <a:ext cx="1560757" cy="4678204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7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3" name="Content Placeholder 24">
            <a:extLst>
              <a:ext uri="{FF2B5EF4-FFF2-40B4-BE49-F238E27FC236}">
                <a16:creationId xmlns:a16="http://schemas.microsoft.com/office/drawing/2014/main" id="{E9B5A435-2B45-429B-9040-F35C9CC02B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2167635"/>
              </p:ext>
            </p:extLst>
          </p:nvPr>
        </p:nvGraphicFramePr>
        <p:xfrm>
          <a:off x="7456346" y="4728508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[10,1,4,8,5]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935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9633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9221" y="1928995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94F7BA71-158B-4EA9-9608-D60293B262BC}"/>
              </a:ext>
            </a:extLst>
          </p:cNvPr>
          <p:cNvSpPr txBox="1"/>
          <p:nvPr/>
        </p:nvSpPr>
        <p:spPr>
          <a:xfrm>
            <a:off x="7165399" y="9840"/>
            <a:ext cx="1560757" cy="4678204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7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6A9CA2CD-1D86-45B5-8B26-4BD106CE77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2167635"/>
              </p:ext>
            </p:extLst>
          </p:nvPr>
        </p:nvGraphicFramePr>
        <p:xfrm>
          <a:off x="7456346" y="4728508"/>
          <a:ext cx="455948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[10,1,4,8,5]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935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82656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32298" y="4094510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9B31535D-E7F9-4BDF-B1FC-B986E980D8F0}"/>
              </a:ext>
            </a:extLst>
          </p:cNvPr>
          <p:cNvSpPr txBox="1"/>
          <p:nvPr/>
        </p:nvSpPr>
        <p:spPr>
          <a:xfrm>
            <a:off x="7165399" y="124535"/>
            <a:ext cx="1560757" cy="3816429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5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1" name="Content Placeholder 24">
            <a:extLst>
              <a:ext uri="{FF2B5EF4-FFF2-40B4-BE49-F238E27FC236}">
                <a16:creationId xmlns:a16="http://schemas.microsoft.com/office/drawing/2014/main" id="{A29F6FD4-76A2-4635-9D13-8941AA2CB2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969690"/>
              </p:ext>
            </p:extLst>
          </p:nvPr>
        </p:nvGraphicFramePr>
        <p:xfrm>
          <a:off x="7376414" y="4120628"/>
          <a:ext cx="4559484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03792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[10,1,4,8,5]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5682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6979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43945" y="3017605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9B31535D-E7F9-4BDF-B1FC-B986E980D8F0}"/>
              </a:ext>
            </a:extLst>
          </p:cNvPr>
          <p:cNvSpPr txBox="1"/>
          <p:nvPr/>
        </p:nvSpPr>
        <p:spPr>
          <a:xfrm>
            <a:off x="7165399" y="124535"/>
            <a:ext cx="1560757" cy="2954655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1" name="Content Placeholder 24">
            <a:extLst>
              <a:ext uri="{FF2B5EF4-FFF2-40B4-BE49-F238E27FC236}">
                <a16:creationId xmlns:a16="http://schemas.microsoft.com/office/drawing/2014/main" id="{A29F6FD4-76A2-4635-9D13-8941AA2CB2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6368905"/>
              </p:ext>
            </p:extLst>
          </p:nvPr>
        </p:nvGraphicFramePr>
        <p:xfrm>
          <a:off x="7343095" y="3885875"/>
          <a:ext cx="455948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857905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[10,1,4,8,5]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568237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348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7962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7427" y="3390444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875360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9B31535D-E7F9-4BDF-B1FC-B986E980D8F0}"/>
              </a:ext>
            </a:extLst>
          </p:cNvPr>
          <p:cNvSpPr txBox="1"/>
          <p:nvPr/>
        </p:nvSpPr>
        <p:spPr>
          <a:xfrm>
            <a:off x="7165399" y="124535"/>
            <a:ext cx="1560757" cy="2954655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r>
              <a:rPr lang="en-GB" sz="1400" dirty="0"/>
              <a:t>line: 8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3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1" name="Content Placeholder 24">
            <a:extLst>
              <a:ext uri="{FF2B5EF4-FFF2-40B4-BE49-F238E27FC236}">
                <a16:creationId xmlns:a16="http://schemas.microsoft.com/office/drawing/2014/main" id="{A29F6FD4-76A2-4635-9D13-8941AA2CB2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7255074"/>
              </p:ext>
            </p:extLst>
          </p:nvPr>
        </p:nvGraphicFramePr>
        <p:xfrm>
          <a:off x="7343095" y="3885875"/>
          <a:ext cx="455948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44819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[10,1,4,8,5]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568237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348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65838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29074" y="2984653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9B31535D-E7F9-4BDF-B1FC-B986E980D8F0}"/>
              </a:ext>
            </a:extLst>
          </p:cNvPr>
          <p:cNvSpPr txBox="1"/>
          <p:nvPr/>
        </p:nvSpPr>
        <p:spPr>
          <a:xfrm>
            <a:off x="7165399" y="124535"/>
            <a:ext cx="1560757" cy="2092881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1" name="Content Placeholder 24">
            <a:extLst>
              <a:ext uri="{FF2B5EF4-FFF2-40B4-BE49-F238E27FC236}">
                <a16:creationId xmlns:a16="http://schemas.microsoft.com/office/drawing/2014/main" id="{A29F6FD4-76A2-4635-9D13-8941AA2CB2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8895432"/>
              </p:ext>
            </p:extLst>
          </p:nvPr>
        </p:nvGraphicFramePr>
        <p:xfrm>
          <a:off x="7343095" y="3695087"/>
          <a:ext cx="4559484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2713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[10,1,4,8,5]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568237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34836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146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9922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6431" y="3427398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545137"/>
              </p:ext>
            </p:extLst>
          </p:nvPr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9B31535D-E7F9-4BDF-B1FC-B986E980D8F0}"/>
              </a:ext>
            </a:extLst>
          </p:cNvPr>
          <p:cNvSpPr txBox="1"/>
          <p:nvPr/>
        </p:nvSpPr>
        <p:spPr>
          <a:xfrm>
            <a:off x="7165399" y="124535"/>
            <a:ext cx="1560757" cy="2092881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r>
              <a:rPr lang="en-GB" sz="1400" dirty="0"/>
              <a:t>line: 12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1</a:t>
            </a:r>
          </a:p>
          <a:p>
            <a:r>
              <a:rPr lang="en-GB" sz="1400" dirty="0"/>
              <a:t>call: 2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59" name="Content Placeholder 24">
            <a:extLst>
              <a:ext uri="{FF2B5EF4-FFF2-40B4-BE49-F238E27FC236}">
                <a16:creationId xmlns:a16="http://schemas.microsoft.com/office/drawing/2014/main" id="{9486C98E-DFFB-48FF-8C05-1357065FF9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5956175"/>
              </p:ext>
            </p:extLst>
          </p:nvPr>
        </p:nvGraphicFramePr>
        <p:xfrm>
          <a:off x="7343095" y="3695087"/>
          <a:ext cx="4559484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19593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814597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2713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[10,1,4,8,5]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568237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34836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146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89736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40822" y="4056048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93308" y="124535"/>
            <a:ext cx="3222699" cy="3297507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9B31535D-E7F9-4BDF-B1FC-B986E980D8F0}"/>
              </a:ext>
            </a:extLst>
          </p:cNvPr>
          <p:cNvSpPr txBox="1"/>
          <p:nvPr/>
        </p:nvSpPr>
        <p:spPr>
          <a:xfrm>
            <a:off x="7165399" y="124535"/>
            <a:ext cx="1560757" cy="123110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r>
              <a:rPr lang="en-GB" sz="1400" dirty="0"/>
              <a:t>line: 17</a:t>
            </a:r>
          </a:p>
          <a:p>
            <a:r>
              <a:rPr lang="en-GB" sz="1400" dirty="0" err="1"/>
              <a:t>search_item</a:t>
            </a:r>
            <a:r>
              <a:rPr lang="en-GB" sz="1400" dirty="0"/>
              <a:t>: 5</a:t>
            </a:r>
          </a:p>
          <a:p>
            <a:r>
              <a:rPr lang="en-GB" sz="1400" dirty="0"/>
              <a:t>node: 0</a:t>
            </a:r>
          </a:p>
          <a:p>
            <a:r>
              <a:rPr lang="en-GB" sz="1400" dirty="0"/>
              <a:t>call: 1</a:t>
            </a:r>
          </a:p>
        </p:txBody>
      </p:sp>
      <p:graphicFrame>
        <p:nvGraphicFramePr>
          <p:cNvPr id="61" name="Content Placeholder 24">
            <a:extLst>
              <a:ext uri="{FF2B5EF4-FFF2-40B4-BE49-F238E27FC236}">
                <a16:creationId xmlns:a16="http://schemas.microsoft.com/office/drawing/2014/main" id="{A29F6FD4-76A2-4635-9D13-8941AA2CB2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1800950"/>
              </p:ext>
            </p:extLst>
          </p:nvPr>
        </p:nvGraphicFramePr>
        <p:xfrm>
          <a:off x="7343095" y="3472054"/>
          <a:ext cx="4559484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10154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1032649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944742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[10,1,4,8,5]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568237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34836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14651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114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966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40822" y="4056048"/>
            <a:ext cx="7086817" cy="2762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aphicFrame>
        <p:nvGraphicFramePr>
          <p:cNvPr id="28" name="Table 30">
            <a:extLst>
              <a:ext uri="{FF2B5EF4-FFF2-40B4-BE49-F238E27FC236}">
                <a16:creationId xmlns:a16="http://schemas.microsoft.com/office/drawing/2014/main" id="{60151A73-2526-4110-A6EA-B9A348A9B456}"/>
              </a:ext>
            </a:extLst>
          </p:cNvPr>
          <p:cNvGraphicFramePr>
            <a:graphicFrameLocks noGrp="1"/>
          </p:cNvGraphicFramePr>
          <p:nvPr/>
        </p:nvGraphicFramePr>
        <p:xfrm>
          <a:off x="51257" y="853326"/>
          <a:ext cx="686092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77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2157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726156" y="124535"/>
            <a:ext cx="3363564" cy="2726949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9B31535D-E7F9-4BDF-B1FC-B986E980D8F0}"/>
              </a:ext>
            </a:extLst>
          </p:cNvPr>
          <p:cNvSpPr txBox="1"/>
          <p:nvPr/>
        </p:nvSpPr>
        <p:spPr>
          <a:xfrm>
            <a:off x="7165399" y="124535"/>
            <a:ext cx="1560757" cy="1754326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</p:txBody>
      </p:sp>
      <p:graphicFrame>
        <p:nvGraphicFramePr>
          <p:cNvPr id="61" name="Content Placeholder 24">
            <a:extLst>
              <a:ext uri="{FF2B5EF4-FFF2-40B4-BE49-F238E27FC236}">
                <a16:creationId xmlns:a16="http://schemas.microsoft.com/office/drawing/2014/main" id="{A29F6FD4-76A2-4635-9D13-8941AA2CB2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440619"/>
              </p:ext>
            </p:extLst>
          </p:nvPr>
        </p:nvGraphicFramePr>
        <p:xfrm>
          <a:off x="7354697" y="2823638"/>
          <a:ext cx="4559484" cy="3992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435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655989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10154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1032649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5447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[10,1,4,8,5]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568237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34836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14651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Value in Tree. Path: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[10,1,4,8,5]</a:t>
                      </a:r>
                    </a:p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114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2730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Tree 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0314"/>
            <a:ext cx="10515600" cy="407493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Binary tree search can be coded using a recursive algorithm or iterative algorithm.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time complexity of the binary tree search algorithm is the same as that for the binary search algorithm: O(log N).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It can be applied to any values: number or letters that are ordered in the binary tree numerically or alphabetically.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Binary tree search identifies the path of visited nodes to get to the search item. 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9098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9F480-F9B1-4EB8-97CC-4A7F0E536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89CFC74-BC23-4606-81AF-0F91637644A5}"/>
              </a:ext>
            </a:extLst>
          </p:cNvPr>
          <p:cNvSpPr/>
          <p:nvPr/>
        </p:nvSpPr>
        <p:spPr>
          <a:xfrm>
            <a:off x="7170457" y="1538789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13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48EA393-45FA-4DAA-B1B4-E5F401E59B60}"/>
              </a:ext>
            </a:extLst>
          </p:cNvPr>
          <p:cNvSpPr/>
          <p:nvPr/>
        </p:nvSpPr>
        <p:spPr>
          <a:xfrm>
            <a:off x="5928972" y="2133210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5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E097A3-6692-4EC3-B162-6EA5376E83BE}"/>
              </a:ext>
            </a:extLst>
          </p:cNvPr>
          <p:cNvSpPr/>
          <p:nvPr/>
        </p:nvSpPr>
        <p:spPr>
          <a:xfrm>
            <a:off x="9076019" y="2330774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17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5E2C5E0-1C79-4969-9F56-14907372C442}"/>
              </a:ext>
            </a:extLst>
          </p:cNvPr>
          <p:cNvSpPr/>
          <p:nvPr/>
        </p:nvSpPr>
        <p:spPr>
          <a:xfrm>
            <a:off x="6617618" y="2808185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7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1661B68-7C0E-4B47-BAFB-D1D0D22CCB9D}"/>
              </a:ext>
            </a:extLst>
          </p:cNvPr>
          <p:cNvSpPr/>
          <p:nvPr/>
        </p:nvSpPr>
        <p:spPr>
          <a:xfrm>
            <a:off x="6979000" y="3718818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9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F86698B-B696-4BCD-9304-1B169195FF5A}"/>
              </a:ext>
            </a:extLst>
          </p:cNvPr>
          <p:cNvSpPr/>
          <p:nvPr/>
        </p:nvSpPr>
        <p:spPr>
          <a:xfrm>
            <a:off x="10268944" y="3198863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20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03A3616-4565-4063-AB79-188E328B131C}"/>
              </a:ext>
            </a:extLst>
          </p:cNvPr>
          <p:cNvCxnSpPr>
            <a:cxnSpLocks/>
            <a:stCxn id="4" idx="3"/>
            <a:endCxn id="5" idx="7"/>
          </p:cNvCxnSpPr>
          <p:nvPr/>
        </p:nvCxnSpPr>
        <p:spPr>
          <a:xfrm flipH="1">
            <a:off x="6391189" y="2015751"/>
            <a:ext cx="858572" cy="199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D177BDC-510F-4179-96CE-9B51DCA5552C}"/>
              </a:ext>
            </a:extLst>
          </p:cNvPr>
          <p:cNvCxnSpPr>
            <a:cxnSpLocks/>
            <a:stCxn id="5" idx="5"/>
            <a:endCxn id="7" idx="0"/>
          </p:cNvCxnSpPr>
          <p:nvPr/>
        </p:nvCxnSpPr>
        <p:spPr>
          <a:xfrm>
            <a:off x="6391189" y="2610172"/>
            <a:ext cx="497190" cy="198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6277A3-CBF8-4EA2-B101-20FE43E25444}"/>
              </a:ext>
            </a:extLst>
          </p:cNvPr>
          <p:cNvCxnSpPr>
            <a:cxnSpLocks/>
            <a:stCxn id="7" idx="5"/>
            <a:endCxn id="8" idx="0"/>
          </p:cNvCxnSpPr>
          <p:nvPr/>
        </p:nvCxnSpPr>
        <p:spPr>
          <a:xfrm>
            <a:off x="7079835" y="3285147"/>
            <a:ext cx="169926" cy="433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E47B4D4-F0A9-4534-ADE9-FA1206C153DC}"/>
              </a:ext>
            </a:extLst>
          </p:cNvPr>
          <p:cNvCxnSpPr>
            <a:stCxn id="4" idx="5"/>
            <a:endCxn id="6" idx="1"/>
          </p:cNvCxnSpPr>
          <p:nvPr/>
        </p:nvCxnSpPr>
        <p:spPr>
          <a:xfrm>
            <a:off x="7632674" y="2015751"/>
            <a:ext cx="1522649" cy="3968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148412F-27B9-43D6-91C7-D7B49D1C31F6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>
          <a:xfrm>
            <a:off x="9538236" y="2807736"/>
            <a:ext cx="1001469" cy="391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10C12A2B-FD3F-433A-AC2A-A69E62683CF5}"/>
              </a:ext>
            </a:extLst>
          </p:cNvPr>
          <p:cNvSpPr/>
          <p:nvPr/>
        </p:nvSpPr>
        <p:spPr>
          <a:xfrm>
            <a:off x="5027741" y="2743923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B8969F0-721A-4DF6-B005-310A2AAB4AA2}"/>
              </a:ext>
            </a:extLst>
          </p:cNvPr>
          <p:cNvCxnSpPr>
            <a:cxnSpLocks/>
            <a:endCxn id="18" idx="0"/>
          </p:cNvCxnSpPr>
          <p:nvPr/>
        </p:nvCxnSpPr>
        <p:spPr>
          <a:xfrm flipH="1">
            <a:off x="8387040" y="2817973"/>
            <a:ext cx="768283" cy="236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0DD722C-D88D-4D8E-AEC6-CDB2964E3B9F}"/>
              </a:ext>
            </a:extLst>
          </p:cNvPr>
          <p:cNvCxnSpPr>
            <a:cxnSpLocks/>
            <a:stCxn id="5" idx="3"/>
            <a:endCxn id="15" idx="7"/>
          </p:cNvCxnSpPr>
          <p:nvPr/>
        </p:nvCxnSpPr>
        <p:spPr>
          <a:xfrm flipH="1">
            <a:off x="5489958" y="2610172"/>
            <a:ext cx="518318" cy="21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491E727F-6B53-4790-9C69-17981E9BD727}"/>
              </a:ext>
            </a:extLst>
          </p:cNvPr>
          <p:cNvSpPr/>
          <p:nvPr/>
        </p:nvSpPr>
        <p:spPr>
          <a:xfrm>
            <a:off x="8116279" y="3054080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15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29B2905-B9ED-473D-A72A-61B7FE3595EB}"/>
              </a:ext>
            </a:extLst>
          </p:cNvPr>
          <p:cNvSpPr/>
          <p:nvPr/>
        </p:nvSpPr>
        <p:spPr>
          <a:xfrm>
            <a:off x="4639622" y="3718818"/>
            <a:ext cx="541521" cy="5587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3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27098D-8F86-45BF-867B-8B6AE3A791FE}"/>
              </a:ext>
            </a:extLst>
          </p:cNvPr>
          <p:cNvCxnSpPr>
            <a:cxnSpLocks/>
            <a:stCxn id="15" idx="3"/>
            <a:endCxn id="19" idx="0"/>
          </p:cNvCxnSpPr>
          <p:nvPr/>
        </p:nvCxnSpPr>
        <p:spPr>
          <a:xfrm flipH="1">
            <a:off x="4910383" y="3220885"/>
            <a:ext cx="196662" cy="497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D80A680-F4B3-43A7-AF54-FFFF6610483E}"/>
              </a:ext>
            </a:extLst>
          </p:cNvPr>
          <p:cNvSpPr txBox="1"/>
          <p:nvPr/>
        </p:nvSpPr>
        <p:spPr>
          <a:xfrm>
            <a:off x="838200" y="1257300"/>
            <a:ext cx="27602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Now trace the same code but applying it to the binary tree on the right to find the number 7</a:t>
            </a:r>
          </a:p>
        </p:txBody>
      </p:sp>
    </p:spTree>
    <p:extLst>
      <p:ext uri="{BB962C8B-B14F-4D97-AF65-F5344CB8AC3E}">
        <p14:creationId xmlns:p14="http://schemas.microsoft.com/office/powerpoint/2010/main" val="419995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  <p:bldP spid="18" grpId="0" animBg="1"/>
      <p:bldP spid="1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240772" y="4391526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577935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0549947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78305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303" y="4584032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925387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0857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303" y="4800600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729132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35421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303" y="4993105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938194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2481336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43904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303" y="5471359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769835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3014800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851396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227588" y="959517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22172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9312356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76370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204677" y="1143000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/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6112149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29345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1407695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/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4473878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999214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1600200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402263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155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FD370-E60D-4089-858F-979F2495B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232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dirty="0"/>
              <a:t>Binary Tree Search</a:t>
            </a:r>
          </a:p>
        </p:txBody>
      </p:sp>
      <p:graphicFrame>
        <p:nvGraphicFramePr>
          <p:cNvPr id="4" name="Table 30">
            <a:extLst>
              <a:ext uri="{FF2B5EF4-FFF2-40B4-BE49-F238E27FC236}">
                <a16:creationId xmlns:a16="http://schemas.microsoft.com/office/drawing/2014/main" id="{D03D5A7B-AC86-4DB3-94AD-9F2128FA16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593625"/>
              </p:ext>
            </p:extLst>
          </p:nvPr>
        </p:nvGraphicFramePr>
        <p:xfrm>
          <a:off x="156084" y="861694"/>
          <a:ext cx="8130666" cy="528376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91078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53958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52837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5" name="TextBox 104">
            <a:extLst>
              <a:ext uri="{FF2B5EF4-FFF2-40B4-BE49-F238E27FC236}">
                <a16:creationId xmlns:a16="http://schemas.microsoft.com/office/drawing/2014/main" id="{D6B10260-A09F-47B4-8227-8BC3214D502F}"/>
              </a:ext>
            </a:extLst>
          </p:cNvPr>
          <p:cNvSpPr txBox="1"/>
          <p:nvPr/>
        </p:nvSpPr>
        <p:spPr>
          <a:xfrm>
            <a:off x="3177540" y="6217920"/>
            <a:ext cx="44919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binaryTreeSearch.py</a:t>
            </a:r>
            <a:endParaRPr lang="en-GB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A2D199-895D-4E4D-95EE-6902319D4204}"/>
              </a:ext>
            </a:extLst>
          </p:cNvPr>
          <p:cNvSpPr txBox="1"/>
          <p:nvPr/>
        </p:nvSpPr>
        <p:spPr>
          <a:xfrm>
            <a:off x="8594062" y="1481702"/>
            <a:ext cx="30877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Identify the base and general case of this recursive algorithm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Draw the binary tree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What happens if the </a:t>
            </a:r>
            <a:r>
              <a:rPr lang="en-GB" dirty="0" err="1"/>
              <a:t>search_item</a:t>
            </a:r>
            <a:r>
              <a:rPr lang="en-GB" dirty="0"/>
              <a:t> is not in the tree?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What do the -1s represent in the list?</a:t>
            </a:r>
          </a:p>
        </p:txBody>
      </p:sp>
    </p:spTree>
    <p:extLst>
      <p:ext uri="{BB962C8B-B14F-4D97-AF65-F5344CB8AC3E}">
        <p14:creationId xmlns:p14="http://schemas.microsoft.com/office/powerpoint/2010/main" val="145530312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1835435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139406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0117756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027938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2001490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843984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4854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2218058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421355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1013048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30909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79422" y="1604448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868709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03208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1835435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671667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22952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87693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1835435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500236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310499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58966" y="2055012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989073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77391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2440022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441729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48992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2658213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526423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0260254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93501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1623497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69554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#True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975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FD370-E60D-4089-858F-979F2495B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Tree Search</a:t>
            </a:r>
          </a:p>
        </p:txBody>
      </p:sp>
      <p:graphicFrame>
        <p:nvGraphicFramePr>
          <p:cNvPr id="4" name="Table 30">
            <a:extLst>
              <a:ext uri="{FF2B5EF4-FFF2-40B4-BE49-F238E27FC236}">
                <a16:creationId xmlns:a16="http://schemas.microsoft.com/office/drawing/2014/main" id="{D03D5A7B-AC86-4DB3-94AD-9F2128FA16E1}"/>
              </a:ext>
            </a:extLst>
          </p:cNvPr>
          <p:cNvGraphicFramePr>
            <a:graphicFrameLocks noGrp="1"/>
          </p:cNvGraphicFramePr>
          <p:nvPr/>
        </p:nvGraphicFramePr>
        <p:xfrm>
          <a:off x="156084" y="861694"/>
          <a:ext cx="8130666" cy="528376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91078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53958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52837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grpSp>
        <p:nvGrpSpPr>
          <p:cNvPr id="74" name="Group 73">
            <a:extLst>
              <a:ext uri="{FF2B5EF4-FFF2-40B4-BE49-F238E27FC236}">
                <a16:creationId xmlns:a16="http://schemas.microsoft.com/office/drawing/2014/main" id="{6B4A2DAF-0810-4CEC-AC91-CF5379327EC4}"/>
              </a:ext>
            </a:extLst>
          </p:cNvPr>
          <p:cNvGrpSpPr/>
          <p:nvPr/>
        </p:nvGrpSpPr>
        <p:grpSpPr>
          <a:xfrm>
            <a:off x="8544489" y="214312"/>
            <a:ext cx="3296412" cy="3669175"/>
            <a:chOff x="175993" y="2777924"/>
            <a:chExt cx="3296412" cy="3669175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0A3B8C37-7465-476E-94B9-9E4462E90543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E8BEE392-4CA0-4439-8B93-326F620909C3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A15B1D6-D10A-4B3C-A53B-791E88692254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7CB97DC-5B0B-4EAA-AE4A-D46585F93EB7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8F955072-1420-4E68-9FE1-30730583C747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B32BC814-38C3-4464-BAB4-DC681458D2C8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8536146E-D8BD-4046-B692-CA31947AF569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6257D0E-D997-404B-831D-ACC7CCF69C89}"/>
                </a:ext>
              </a:extLst>
            </p:cNvPr>
            <p:cNvCxnSpPr>
              <a:cxnSpLocks/>
              <a:stCxn id="76" idx="3"/>
              <a:endCxn id="77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833C75A-F76D-46E4-A77E-48552C5A90AB}"/>
                </a:ext>
              </a:extLst>
            </p:cNvPr>
            <p:cNvCxnSpPr>
              <a:cxnSpLocks/>
              <a:stCxn id="77" idx="4"/>
              <a:endCxn id="79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577BDBEF-4BF1-47DD-9F9D-4C4012EFDFD7}"/>
                </a:ext>
              </a:extLst>
            </p:cNvPr>
            <p:cNvCxnSpPr>
              <a:cxnSpLocks/>
              <a:stCxn id="79" idx="4"/>
              <a:endCxn id="80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78B23EAD-9582-438A-A4AC-D95648FBAAF8}"/>
                </a:ext>
              </a:extLst>
            </p:cNvPr>
            <p:cNvCxnSpPr>
              <a:stCxn id="76" idx="5"/>
              <a:endCxn id="78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93400BA2-06FB-4325-92CB-2C114C7006F4}"/>
                </a:ext>
              </a:extLst>
            </p:cNvPr>
            <p:cNvCxnSpPr>
              <a:cxnSpLocks/>
              <a:stCxn id="78" idx="4"/>
              <a:endCxn id="81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0FDC8922-9D72-4AA3-86F3-493283299735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9171C272-5FB9-4F83-B21C-2413EEA1C337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B30D004-A8B9-4A5E-859F-30EBF7863E3B}"/>
                </a:ext>
              </a:extLst>
            </p:cNvPr>
            <p:cNvCxnSpPr>
              <a:cxnSpLocks/>
              <a:stCxn id="88" idx="0"/>
              <a:endCxn id="80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072D7936-AEBA-4019-A1A9-2BBFB4229D4B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DA1ACD6A-7E23-42EB-9961-60C28CF8E91D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797E3743-56C0-459E-9C7F-BFA3AB7FA7A9}"/>
                </a:ext>
              </a:extLst>
            </p:cNvPr>
            <p:cNvCxnSpPr>
              <a:cxnSpLocks/>
              <a:stCxn id="81" idx="4"/>
              <a:endCxn id="87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FCD5CDF1-371A-4513-BD03-2F1092714305}"/>
                </a:ext>
              </a:extLst>
            </p:cNvPr>
            <p:cNvCxnSpPr>
              <a:cxnSpLocks/>
              <a:stCxn id="87" idx="4"/>
              <a:endCxn id="91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DD5F8A03-7A81-4556-86B4-237BA03AC24B}"/>
                </a:ext>
              </a:extLst>
            </p:cNvPr>
            <p:cNvCxnSpPr>
              <a:cxnSpLocks/>
              <a:stCxn id="87" idx="4"/>
              <a:endCxn id="90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C6377EC-CAF8-4E08-A1A9-2B1CF5DC6DB2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101A67A-82AB-4BB4-A6D3-1CF8A26A82A0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92476548-9B88-48ED-A0BF-FE8BEA26D995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501501BE-8995-4E6A-B43E-979137878662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C47F526-7B3E-4BD4-8FC3-AAEDF6929D7D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98BE6085-5CB9-451F-AFD0-6C5744BFC1DB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DA58A790-4CD2-4548-A7FD-12C7603E742D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70F2B05-217C-4CC9-97CA-A352F1387B0D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8A8D959-9D45-44B3-89A2-EF23E9A5D93F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1D681A0F-BF0A-4FAA-B635-3E6CC142A2EF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D6B10260-A09F-47B4-8227-8BC3214D502F}"/>
              </a:ext>
            </a:extLst>
          </p:cNvPr>
          <p:cNvSpPr txBox="1"/>
          <p:nvPr/>
        </p:nvSpPr>
        <p:spPr>
          <a:xfrm>
            <a:off x="3177540" y="6217920"/>
            <a:ext cx="44919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binaryTreeSearch.py</a:t>
            </a:r>
            <a:endParaRPr lang="en-GB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AA2D199-895D-4E4D-95EE-6902319D4204}"/>
              </a:ext>
            </a:extLst>
          </p:cNvPr>
          <p:cNvSpPr txBox="1"/>
          <p:nvPr/>
        </p:nvSpPr>
        <p:spPr>
          <a:xfrm>
            <a:off x="8741979" y="3982855"/>
            <a:ext cx="3087790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Identify the base and general case of this recursive algorithm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Draw the binary tree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What happens if the </a:t>
            </a:r>
            <a:r>
              <a:rPr lang="en-GB" dirty="0" err="1"/>
              <a:t>search_item</a:t>
            </a:r>
            <a:r>
              <a:rPr lang="en-GB" dirty="0"/>
              <a:t> is not in the tree? Returns “Value not in tree”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What do the -1s represent in the list? Leaf nodes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0EABBFC-CAF3-4B7F-ABA9-3B9FF504942E}"/>
              </a:ext>
            </a:extLst>
          </p:cNvPr>
          <p:cNvSpPr txBox="1"/>
          <p:nvPr/>
        </p:nvSpPr>
        <p:spPr>
          <a:xfrm>
            <a:off x="7128186" y="3837865"/>
            <a:ext cx="100245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General case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9EE75A7-D89F-439B-AF9F-D4B28B7DA215}"/>
              </a:ext>
            </a:extLst>
          </p:cNvPr>
          <p:cNvSpPr txBox="1"/>
          <p:nvPr/>
        </p:nvSpPr>
        <p:spPr>
          <a:xfrm>
            <a:off x="7177256" y="2767264"/>
            <a:ext cx="100245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General case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4B7A16B-6A8D-4B19-A175-A090AEDE5419}"/>
              </a:ext>
            </a:extLst>
          </p:cNvPr>
          <p:cNvSpPr txBox="1"/>
          <p:nvPr/>
        </p:nvSpPr>
        <p:spPr>
          <a:xfrm>
            <a:off x="6789059" y="1918883"/>
            <a:ext cx="126572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Base case</a:t>
            </a:r>
          </a:p>
        </p:txBody>
      </p:sp>
    </p:spTree>
    <p:extLst>
      <p:ext uri="{BB962C8B-B14F-4D97-AF65-F5344CB8AC3E}">
        <p14:creationId xmlns:p14="http://schemas.microsoft.com/office/powerpoint/2010/main" val="328273698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1835435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748862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9525249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901948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2055012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183968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26878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2440023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996589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37263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58966" y="2707223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028719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2308706"/>
              </p:ext>
            </p:extLst>
          </p:nvPr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06235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264" y="1600318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036721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  <a:r>
                        <a:rPr lang="en-GB" sz="1400" b="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#False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19463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303" y="3102743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02412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</a:t>
                      </a:r>
                      <a:r>
                        <a:rPr lang="en-GB" sz="1400" b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/>
        </p:nvGraphicFramePr>
        <p:xfrm>
          <a:off x="8510346" y="1293012"/>
          <a:ext cx="347697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585850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303" y="3322320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164736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67052"/>
              </p:ext>
            </p:extLst>
          </p:nvPr>
        </p:nvGraphicFramePr>
        <p:xfrm>
          <a:off x="8510346" y="1293012"/>
          <a:ext cx="3476977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6355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801740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821595-13C3-4941-9B32-8AD1CCE2F554}"/>
              </a:ext>
            </a:extLst>
          </p:cNvPr>
          <p:cNvSpPr/>
          <p:nvPr/>
        </p:nvSpPr>
        <p:spPr>
          <a:xfrm>
            <a:off x="119303" y="3526856"/>
            <a:ext cx="8157270" cy="2195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5DA41-94A8-4E5A-8FE7-AE0834F7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Binary Search Tree – Iteration</a:t>
            </a:r>
          </a:p>
        </p:txBody>
      </p:sp>
      <p:graphicFrame>
        <p:nvGraphicFramePr>
          <p:cNvPr id="6" name="Table 30">
            <a:extLst>
              <a:ext uri="{FF2B5EF4-FFF2-40B4-BE49-F238E27FC236}">
                <a16:creationId xmlns:a16="http://schemas.microsoft.com/office/drawing/2014/main" id="{AC8DE9C3-00D5-4746-9306-1897C669E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295528"/>
              </p:ext>
            </p:extLst>
          </p:nvPr>
        </p:nvGraphicFramePr>
        <p:xfrm>
          <a:off x="353154" y="929640"/>
          <a:ext cx="7689568" cy="4785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59010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7130558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39852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node=0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path = []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values[node] !=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and node!=-1: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 </a:t>
                      </a:r>
                      <a:endParaRPr lang="en-GB" sz="1400" b="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node=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node!=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vistied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nodes",path</a:t>
                      </a: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else: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not found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=  [10,1,17,4,11,8,14,5,12,16]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[1,-1,4,-1,-1,7,8,-1,-1,-1]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=[2,3,-1,5,6,-1,9,-1,-1,-1]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=8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binaryTreeSearch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values,tree_right,tree_left,search_item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4A47E2-623C-4A90-8125-E36DC3B30B1D}"/>
              </a:ext>
            </a:extLst>
          </p:cNvPr>
          <p:cNvSpPr txBox="1"/>
          <p:nvPr/>
        </p:nvSpPr>
        <p:spPr>
          <a:xfrm>
            <a:off x="1146128" y="612354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Download code: </a:t>
            </a:r>
            <a:r>
              <a:rPr lang="en-GB" dirty="0">
                <a:hlinkClick r:id="rId2"/>
              </a:rPr>
              <a:t>binaryTreeSearchIteration.py</a:t>
            </a:r>
            <a:endParaRPr lang="en-GB" dirty="0"/>
          </a:p>
        </p:txBody>
      </p:sp>
      <p:graphicFrame>
        <p:nvGraphicFramePr>
          <p:cNvPr id="11" name="Content Placeholder 24">
            <a:extLst>
              <a:ext uri="{FF2B5EF4-FFF2-40B4-BE49-F238E27FC236}">
                <a16:creationId xmlns:a16="http://schemas.microsoft.com/office/drawing/2014/main" id="{C5FEC7C7-8B7A-4198-B9A3-BD4897E375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8780070"/>
              </p:ext>
            </p:extLst>
          </p:nvPr>
        </p:nvGraphicFramePr>
        <p:xfrm>
          <a:off x="8510346" y="1293012"/>
          <a:ext cx="3476977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254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311190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[10,1,4,8]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635568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993074B-491B-4046-8C1C-A1435A43A21D}"/>
              </a:ext>
            </a:extLst>
          </p:cNvPr>
          <p:cNvSpPr txBox="1"/>
          <p:nvPr/>
        </p:nvSpPr>
        <p:spPr>
          <a:xfrm>
            <a:off x="8819147" y="3746433"/>
            <a:ext cx="3168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Output:</a:t>
            </a:r>
          </a:p>
          <a:p>
            <a:r>
              <a:rPr lang="en-GB" dirty="0"/>
              <a:t>visited nodes [10,1,4,5,8]</a:t>
            </a:r>
          </a:p>
        </p:txBody>
      </p:sp>
    </p:spTree>
    <p:extLst>
      <p:ext uri="{BB962C8B-B14F-4D97-AF65-F5344CB8AC3E}">
        <p14:creationId xmlns:p14="http://schemas.microsoft.com/office/powerpoint/2010/main" val="41812874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A8918-A28B-4C1E-B8B5-CAB22ED02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 Past Paper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6FCBE-6D54-4E8D-9B8B-7FACEDEB3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 level June 2017 Paper 1 Q4</a:t>
            </a:r>
          </a:p>
        </p:txBody>
      </p:sp>
    </p:spTree>
    <p:extLst>
      <p:ext uri="{BB962C8B-B14F-4D97-AF65-F5344CB8AC3E}">
        <p14:creationId xmlns:p14="http://schemas.microsoft.com/office/powerpoint/2010/main" val="4074748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0" y="4468578"/>
            <a:ext cx="7229653" cy="2627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802259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3CCB7E3E-4762-4FA9-8652-391894483D91}"/>
              </a:ext>
            </a:extLst>
          </p:cNvPr>
          <p:cNvSpPr txBox="1"/>
          <p:nvPr/>
        </p:nvSpPr>
        <p:spPr>
          <a:xfrm>
            <a:off x="7154588" y="35942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graphicFrame>
        <p:nvGraphicFramePr>
          <p:cNvPr id="62" name="Content Placeholder 24">
            <a:extLst>
              <a:ext uri="{FF2B5EF4-FFF2-40B4-BE49-F238E27FC236}">
                <a16:creationId xmlns:a16="http://schemas.microsoft.com/office/drawing/2014/main" id="{39490102-A49B-429C-8DCE-023567ECDB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1758382"/>
              </p:ext>
            </p:extLst>
          </p:nvPr>
        </p:nvGraphicFramePr>
        <p:xfrm>
          <a:off x="7539187" y="4709860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63" name="Table 30">
            <a:extLst>
              <a:ext uri="{FF2B5EF4-FFF2-40B4-BE49-F238E27FC236}">
                <a16:creationId xmlns:a16="http://schemas.microsoft.com/office/drawing/2014/main" id="{D661C96D-D42A-4FB3-BBCB-E4C140E916E8}"/>
              </a:ext>
            </a:extLst>
          </p:cNvPr>
          <p:cNvGraphicFramePr>
            <a:graphicFrameLocks noGrp="1"/>
          </p:cNvGraphicFramePr>
          <p:nvPr/>
        </p:nvGraphicFramePr>
        <p:xfrm>
          <a:off x="80645" y="816432"/>
          <a:ext cx="686287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912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3965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365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370A610-27DD-478B-802B-04648EEBECED}"/>
              </a:ext>
            </a:extLst>
          </p:cNvPr>
          <p:cNvSpPr/>
          <p:nvPr/>
        </p:nvSpPr>
        <p:spPr>
          <a:xfrm>
            <a:off x="11701" y="4895709"/>
            <a:ext cx="7229653" cy="2627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01B795-7331-436A-B881-D37A4DD0A636}"/>
              </a:ext>
            </a:extLst>
          </p:cNvPr>
          <p:cNvSpPr txBox="1"/>
          <p:nvPr/>
        </p:nvSpPr>
        <p:spPr>
          <a:xfrm>
            <a:off x="175993" y="158825"/>
            <a:ext cx="6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Trace the code to find the path to 5 in the binary tree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A4A0C6-640C-4CCD-8917-105952D342BE}"/>
              </a:ext>
            </a:extLst>
          </p:cNvPr>
          <p:cNvGrpSpPr/>
          <p:nvPr/>
        </p:nvGrpSpPr>
        <p:grpSpPr>
          <a:xfrm>
            <a:off x="8802259" y="124535"/>
            <a:ext cx="3296412" cy="3669175"/>
            <a:chOff x="175993" y="2777924"/>
            <a:chExt cx="3296412" cy="36691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D2D2F9A-AE5F-4256-8DB4-ABBC9752213F}"/>
                </a:ext>
              </a:extLst>
            </p:cNvPr>
            <p:cNvSpPr/>
            <p:nvPr/>
          </p:nvSpPr>
          <p:spPr>
            <a:xfrm>
              <a:off x="175993" y="2777924"/>
              <a:ext cx="3296412" cy="366917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0C05131-2985-4073-B306-E72738FE7D62}"/>
                </a:ext>
              </a:extLst>
            </p:cNvPr>
            <p:cNvSpPr/>
            <p:nvPr/>
          </p:nvSpPr>
          <p:spPr>
            <a:xfrm>
              <a:off x="1280571" y="2880176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03CD378-DC51-4970-9C13-95B3EA4F89CA}"/>
                </a:ext>
              </a:extLst>
            </p:cNvPr>
            <p:cNvSpPr/>
            <p:nvPr/>
          </p:nvSpPr>
          <p:spPr>
            <a:xfrm>
              <a:off x="384615" y="3469821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8FF2BE-3A1F-48A5-A942-3FB23CFE3E85}"/>
                </a:ext>
              </a:extLst>
            </p:cNvPr>
            <p:cNvSpPr/>
            <p:nvPr/>
          </p:nvSpPr>
          <p:spPr>
            <a:xfrm>
              <a:off x="2287154" y="348114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17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6E363D-0EB3-4F62-A54B-1202633C5C9F}"/>
                </a:ext>
              </a:extLst>
            </p:cNvPr>
            <p:cNvSpPr/>
            <p:nvPr/>
          </p:nvSpPr>
          <p:spPr>
            <a:xfrm>
              <a:off x="698324" y="4234808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4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DD51C11-48A4-4A41-B840-9EB92CFE0557}"/>
                </a:ext>
              </a:extLst>
            </p:cNvPr>
            <p:cNvSpPr/>
            <p:nvPr/>
          </p:nvSpPr>
          <p:spPr>
            <a:xfrm>
              <a:off x="1009437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8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C26D01E-571B-4BFB-8CFF-6A798D8995A6}"/>
                </a:ext>
              </a:extLst>
            </p:cNvPr>
            <p:cNvSpPr/>
            <p:nvPr/>
          </p:nvSpPr>
          <p:spPr>
            <a:xfrm>
              <a:off x="1952900" y="4232204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11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1BEA6E5-1CCB-43A7-97CD-EA247416CD38}"/>
                </a:ext>
              </a:extLst>
            </p:cNvPr>
            <p:cNvCxnSpPr>
              <a:cxnSpLocks/>
              <a:stCxn id="29" idx="3"/>
              <a:endCxn id="30" idx="7"/>
            </p:cNvCxnSpPr>
            <p:nvPr/>
          </p:nvCxnSpPr>
          <p:spPr>
            <a:xfrm flipH="1">
              <a:off x="836816" y="3313783"/>
              <a:ext cx="521340" cy="2304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D6976A-A244-4BC9-A517-B6EC34D9EDEA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>
              <a:off x="649508" y="3977823"/>
              <a:ext cx="313709" cy="25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B89017-C619-4659-B8F3-766562C70A44}"/>
                </a:ext>
              </a:extLst>
            </p:cNvPr>
            <p:cNvCxnSpPr>
              <a:cxnSpLocks/>
              <a:stCxn id="32" idx="4"/>
              <a:endCxn id="33" idx="0"/>
            </p:cNvCxnSpPr>
            <p:nvPr/>
          </p:nvCxnSpPr>
          <p:spPr>
            <a:xfrm>
              <a:off x="963217" y="4742810"/>
              <a:ext cx="311113" cy="234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06343F-AE8A-41F8-B6E6-D723F468E250}"/>
                </a:ext>
              </a:extLst>
            </p:cNvPr>
            <p:cNvCxnSpPr>
              <a:stCxn id="29" idx="5"/>
              <a:endCxn id="31" idx="1"/>
            </p:cNvCxnSpPr>
            <p:nvPr/>
          </p:nvCxnSpPr>
          <p:spPr>
            <a:xfrm>
              <a:off x="1732772" y="3313783"/>
              <a:ext cx="631967" cy="2417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8663A81-2ABD-4C83-B20A-BF2C47D5ABA3}"/>
                </a:ext>
              </a:extLst>
            </p:cNvPr>
            <p:cNvCxnSpPr>
              <a:cxnSpLocks/>
              <a:stCxn id="31" idx="4"/>
              <a:endCxn id="34" idx="0"/>
            </p:cNvCxnSpPr>
            <p:nvPr/>
          </p:nvCxnSpPr>
          <p:spPr>
            <a:xfrm flipH="1">
              <a:off x="2217793" y="3989150"/>
              <a:ext cx="334254" cy="243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B1BECA5-2ECD-471E-856A-344A3673C3CF}"/>
                </a:ext>
              </a:extLst>
            </p:cNvPr>
            <p:cNvSpPr/>
            <p:nvPr/>
          </p:nvSpPr>
          <p:spPr>
            <a:xfrm>
              <a:off x="2217793" y="497699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14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E347B7E-B479-4847-982D-BFF0B7C59810}"/>
                </a:ext>
              </a:extLst>
            </p:cNvPr>
            <p:cNvSpPr/>
            <p:nvPr/>
          </p:nvSpPr>
          <p:spPr>
            <a:xfrm>
              <a:off x="668386" y="5743855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4ECFB2B-790F-40AE-B6FE-10A1BF7A5B79}"/>
                </a:ext>
              </a:extLst>
            </p:cNvPr>
            <p:cNvCxnSpPr>
              <a:cxnSpLocks/>
              <a:stCxn id="41" idx="0"/>
              <a:endCxn id="33" idx="4"/>
            </p:cNvCxnSpPr>
            <p:nvPr/>
          </p:nvCxnSpPr>
          <p:spPr>
            <a:xfrm flipV="1">
              <a:off x="933279" y="5484994"/>
              <a:ext cx="341051" cy="2588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AB4EECF-C1AB-4C5C-A923-505352F291D6}"/>
                </a:ext>
              </a:extLst>
            </p:cNvPr>
            <p:cNvSpPr/>
            <p:nvPr/>
          </p:nvSpPr>
          <p:spPr>
            <a:xfrm>
              <a:off x="2713697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49058E4-2CEE-416F-8449-79B5D269CD2B}"/>
                </a:ext>
              </a:extLst>
            </p:cNvPr>
            <p:cNvSpPr/>
            <p:nvPr/>
          </p:nvSpPr>
          <p:spPr>
            <a:xfrm>
              <a:off x="1699685" y="5772972"/>
              <a:ext cx="529786" cy="508002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12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DE4A3A6-1254-4FEE-9990-47B02F498132}"/>
                </a:ext>
              </a:extLst>
            </p:cNvPr>
            <p:cNvCxnSpPr>
              <a:cxnSpLocks/>
              <a:stCxn id="34" idx="4"/>
              <a:endCxn id="40" idx="0"/>
            </p:cNvCxnSpPr>
            <p:nvPr/>
          </p:nvCxnSpPr>
          <p:spPr>
            <a:xfrm>
              <a:off x="2217793" y="4740206"/>
              <a:ext cx="264893" cy="236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3BC5B3F-9169-4C5E-9E15-F6A960D2864F}"/>
                </a:ext>
              </a:extLst>
            </p:cNvPr>
            <p:cNvCxnSpPr>
              <a:cxnSpLocks/>
              <a:stCxn id="40" idx="4"/>
              <a:endCxn id="44" idx="0"/>
            </p:cNvCxnSpPr>
            <p:nvPr/>
          </p:nvCxnSpPr>
          <p:spPr>
            <a:xfrm flipH="1">
              <a:off x="1964578" y="5484994"/>
              <a:ext cx="518108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D62102-D5C0-4B0C-91DD-F4A40D1E5562}"/>
                </a:ext>
              </a:extLst>
            </p:cNvPr>
            <p:cNvCxnSpPr>
              <a:cxnSpLocks/>
              <a:stCxn id="40" idx="4"/>
              <a:endCxn id="43" idx="0"/>
            </p:cNvCxnSpPr>
            <p:nvPr/>
          </p:nvCxnSpPr>
          <p:spPr>
            <a:xfrm>
              <a:off x="2482686" y="5484994"/>
              <a:ext cx="495904" cy="2879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E4F9321-9464-447F-89BF-00BBCE25AA28}"/>
                </a:ext>
              </a:extLst>
            </p:cNvPr>
            <p:cNvSpPr txBox="1"/>
            <p:nvPr/>
          </p:nvSpPr>
          <p:spPr>
            <a:xfrm>
              <a:off x="1810357" y="2880176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AA964BB-CEB4-4923-8A08-619C0BFCEA97}"/>
                </a:ext>
              </a:extLst>
            </p:cNvPr>
            <p:cNvSpPr txBox="1"/>
            <p:nvPr/>
          </p:nvSpPr>
          <p:spPr>
            <a:xfrm>
              <a:off x="874767" y="3593481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0CA968-7AF1-4CEE-A40F-D269D4B293D4}"/>
                </a:ext>
              </a:extLst>
            </p:cNvPr>
            <p:cNvSpPr txBox="1"/>
            <p:nvPr/>
          </p:nvSpPr>
          <p:spPr>
            <a:xfrm>
              <a:off x="2025643" y="3605842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CDDA9A4-0F0E-4D65-B4D4-E951C8EC6FC1}"/>
                </a:ext>
              </a:extLst>
            </p:cNvPr>
            <p:cNvSpPr txBox="1"/>
            <p:nvPr/>
          </p:nvSpPr>
          <p:spPr>
            <a:xfrm>
              <a:off x="412405" y="4357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91A1D6-F1D2-4E32-B911-49FDE3D47D1C}"/>
                </a:ext>
              </a:extLst>
            </p:cNvPr>
            <p:cNvSpPr txBox="1"/>
            <p:nvPr/>
          </p:nvSpPr>
          <p:spPr>
            <a:xfrm>
              <a:off x="1655867" y="4328355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E94A18C-948A-4EBC-AC02-ABFCE1990B7D}"/>
                </a:ext>
              </a:extLst>
            </p:cNvPr>
            <p:cNvSpPr txBox="1"/>
            <p:nvPr/>
          </p:nvSpPr>
          <p:spPr>
            <a:xfrm>
              <a:off x="706060" y="5076360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BCF86C3-B81A-4395-A6B3-42933ED300D8}"/>
                </a:ext>
              </a:extLst>
            </p:cNvPr>
            <p:cNvSpPr txBox="1"/>
            <p:nvPr/>
          </p:nvSpPr>
          <p:spPr>
            <a:xfrm>
              <a:off x="1986782" y="5050459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5FCE17-7D1C-4B00-9D39-70934300F3D6}"/>
                </a:ext>
              </a:extLst>
            </p:cNvPr>
            <p:cNvSpPr txBox="1"/>
            <p:nvPr/>
          </p:nvSpPr>
          <p:spPr>
            <a:xfrm>
              <a:off x="436813" y="585218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DB2BF26-2221-470B-BEF3-EADE2DEA49E3}"/>
                </a:ext>
              </a:extLst>
            </p:cNvPr>
            <p:cNvSpPr txBox="1"/>
            <p:nvPr/>
          </p:nvSpPr>
          <p:spPr>
            <a:xfrm>
              <a:off x="1459691" y="5866027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E0934D0-6F06-4A18-823D-541D7883696B}"/>
                </a:ext>
              </a:extLst>
            </p:cNvPr>
            <p:cNvSpPr txBox="1"/>
            <p:nvPr/>
          </p:nvSpPr>
          <p:spPr>
            <a:xfrm>
              <a:off x="2445477" y="5874164"/>
              <a:ext cx="2615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9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3CCB7E3E-4762-4FA9-8652-391894483D91}"/>
              </a:ext>
            </a:extLst>
          </p:cNvPr>
          <p:cNvSpPr txBox="1"/>
          <p:nvPr/>
        </p:nvSpPr>
        <p:spPr>
          <a:xfrm>
            <a:off x="7154588" y="35942"/>
            <a:ext cx="1560757" cy="4616648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graphicFrame>
        <p:nvGraphicFramePr>
          <p:cNvPr id="62" name="Content Placeholder 24">
            <a:extLst>
              <a:ext uri="{FF2B5EF4-FFF2-40B4-BE49-F238E27FC236}">
                <a16:creationId xmlns:a16="http://schemas.microsoft.com/office/drawing/2014/main" id="{39490102-A49B-429C-8DCE-023567ECDBE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539187" y="4709860"/>
          <a:ext cx="433056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4">
                  <a:extLst>
                    <a:ext uri="{9D8B030D-6E8A-4147-A177-3AD203B41FA5}">
                      <a16:colId xmlns:a16="http://schemas.microsoft.com/office/drawing/2014/main" val="3242816110"/>
                    </a:ext>
                  </a:extLst>
                </a:gridCol>
                <a:gridCol w="770167">
                  <a:extLst>
                    <a:ext uri="{9D8B030D-6E8A-4147-A177-3AD203B41FA5}">
                      <a16:colId xmlns:a16="http://schemas.microsoft.com/office/drawing/2014/main" val="474193300"/>
                    </a:ext>
                  </a:extLst>
                </a:gridCol>
                <a:gridCol w="1242809">
                  <a:extLst>
                    <a:ext uri="{9D8B030D-6E8A-4147-A177-3AD203B41FA5}">
                      <a16:colId xmlns:a16="http://schemas.microsoft.com/office/drawing/2014/main" val="3407142390"/>
                    </a:ext>
                  </a:extLst>
                </a:gridCol>
                <a:gridCol w="906031">
                  <a:extLst>
                    <a:ext uri="{9D8B030D-6E8A-4147-A177-3AD203B41FA5}">
                      <a16:colId xmlns:a16="http://schemas.microsoft.com/office/drawing/2014/main" val="39204951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728297077"/>
                    </a:ext>
                  </a:extLst>
                </a:gridCol>
              </a:tblGrid>
              <a:tr h="266510">
                <a:tc>
                  <a:txBody>
                    <a:bodyPr/>
                    <a:lstStyle/>
                    <a:p>
                      <a:r>
                        <a:rPr lang="en-GB" sz="1400" b="1" dirty="0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err="1"/>
                        <a:t>search_item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path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59746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350189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506803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707364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73908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67330"/>
                  </a:ext>
                </a:extLst>
              </a:tr>
              <a:tr h="275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561442"/>
                  </a:ext>
                </a:extLst>
              </a:tr>
            </a:tbl>
          </a:graphicData>
        </a:graphic>
      </p:graphicFrame>
      <p:graphicFrame>
        <p:nvGraphicFramePr>
          <p:cNvPr id="63" name="Table 30">
            <a:extLst>
              <a:ext uri="{FF2B5EF4-FFF2-40B4-BE49-F238E27FC236}">
                <a16:creationId xmlns:a16="http://schemas.microsoft.com/office/drawing/2014/main" id="{D661C96D-D42A-4FB3-BBCB-E4C140E916E8}"/>
              </a:ext>
            </a:extLst>
          </p:cNvPr>
          <p:cNvGraphicFramePr>
            <a:graphicFrameLocks noGrp="1"/>
          </p:cNvGraphicFramePr>
          <p:nvPr/>
        </p:nvGraphicFramePr>
        <p:xfrm>
          <a:off x="80645" y="816432"/>
          <a:ext cx="6862877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8912">
                  <a:extLst>
                    <a:ext uri="{9D8B030D-6E8A-4147-A177-3AD203B41FA5}">
                      <a16:colId xmlns:a16="http://schemas.microsoft.com/office/drawing/2014/main" val="3124403993"/>
                    </a:ext>
                  </a:extLst>
                </a:gridCol>
                <a:gridCol w="6363965">
                  <a:extLst>
                    <a:ext uri="{9D8B030D-6E8A-4147-A177-3AD203B41FA5}">
                      <a16:colId xmlns:a16="http://schemas.microsoft.com/office/drawing/2014/main" val="3280357863"/>
                    </a:ext>
                  </a:extLst>
                </a:gridCol>
              </a:tblGrid>
              <a:tr h="49360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8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9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10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11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13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400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15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16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dirty="0"/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(values[node])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if values[node] ==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"Value in Tree. Path: "+str(path)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&lt;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values[node] &gt;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 == -1: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"Value not in Tree"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return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[node],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search_item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path = [ 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      node[ 0,  1,  2,  3,  4,  5,  6,  7,  8,  9]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values    = [10,  1, 17,  4, 11,  8, 14,  5, 12, 16]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tree_left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[ 1, -1,  4, -1, -1,  7,  8,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tree_right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 [ 2,  3, -1,  5,  6, -1,  9, -1, -1, -1]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binary_tree_search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 5))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96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060890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7828</TotalTime>
  <Words>22967</Words>
  <Application>Microsoft Office PowerPoint</Application>
  <PresentationFormat>Widescreen</PresentationFormat>
  <Paragraphs>5861</Paragraphs>
  <Slides>78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7" baseType="lpstr">
      <vt:lpstr>Arial</vt:lpstr>
      <vt:lpstr>Calibri</vt:lpstr>
      <vt:lpstr>Calibri Light</vt:lpstr>
      <vt:lpstr>Consolas</vt:lpstr>
      <vt:lpstr>Courier New</vt:lpstr>
      <vt:lpstr>gg sans</vt:lpstr>
      <vt:lpstr>Times New Roman</vt:lpstr>
      <vt:lpstr>Wingdings</vt:lpstr>
      <vt:lpstr>1_Office Theme</vt:lpstr>
      <vt:lpstr>Starter:  Create the binary tree for the following sequence of numbers:  13 5 17 7 20 1 9 3 15  How would you represent this as three lists?  </vt:lpstr>
      <vt:lpstr>Starter:  Create the binary tree for the following sequence of numbers:  13 5 17 7 20 1 9 3 15  How would you represent this as three lists?  </vt:lpstr>
      <vt:lpstr>Binary tree search</vt:lpstr>
      <vt:lpstr>Learning objectives</vt:lpstr>
      <vt:lpstr>Binary Tree search</vt:lpstr>
      <vt:lpstr>Binary Tree Search</vt:lpstr>
      <vt:lpstr>Binary Tree Search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Exercise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Binary Search Tree – Iteration</vt:lpstr>
      <vt:lpstr>Homework Past Paper Question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224</cp:revision>
  <cp:lastPrinted>2017-04-19T13:17:23Z</cp:lastPrinted>
  <dcterms:created xsi:type="dcterms:W3CDTF">2016-09-09T07:37:57Z</dcterms:created>
  <dcterms:modified xsi:type="dcterms:W3CDTF">2025-03-26T09:47:46Z</dcterms:modified>
</cp:coreProperties>
</file>