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handoutMasterIdLst>
    <p:handoutMasterId r:id="rId22"/>
  </p:handout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1" r:id="rId12"/>
    <p:sldId id="266" r:id="rId13"/>
    <p:sldId id="267" r:id="rId14"/>
    <p:sldId id="285" r:id="rId15"/>
    <p:sldId id="286" r:id="rId16"/>
    <p:sldId id="287" r:id="rId17"/>
    <p:sldId id="288" r:id="rId18"/>
    <p:sldId id="289" r:id="rId19"/>
    <p:sldId id="290" r:id="rId20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CEA611-1500-4196-BD07-170ACAAE13C4}" v="18" dt="2025-02-15T15:37:13.4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77" autoAdjust="0"/>
    <p:restoredTop sz="94660"/>
  </p:normalViewPr>
  <p:slideViewPr>
    <p:cSldViewPr snapToGrid="0">
      <p:cViewPr varScale="1">
        <p:scale>
          <a:sx n="86" d="100"/>
          <a:sy n="86" d="100"/>
        </p:scale>
        <p:origin x="7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20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Wassell" userId="609912a88ec840f0" providerId="LiveId" clId="{97CEA611-1500-4196-BD07-170ACAAE13C4}"/>
    <pc:docChg chg="undo custSel delSld modSld delMainMaster">
      <pc:chgData name="Paul Wassell" userId="609912a88ec840f0" providerId="LiveId" clId="{97CEA611-1500-4196-BD07-170ACAAE13C4}" dt="2025-02-15T15:39:59.410" v="3977" actId="1076"/>
      <pc:docMkLst>
        <pc:docMk/>
      </pc:docMkLst>
      <pc:sldChg chg="modSp mod">
        <pc:chgData name="Paul Wassell" userId="609912a88ec840f0" providerId="LiveId" clId="{97CEA611-1500-4196-BD07-170ACAAE13C4}" dt="2025-02-15T15:03:49.078" v="150" actId="12"/>
        <pc:sldMkLst>
          <pc:docMk/>
          <pc:sldMk cId="536024685" sldId="256"/>
        </pc:sldMkLst>
        <pc:spChg chg="mod">
          <ac:chgData name="Paul Wassell" userId="609912a88ec840f0" providerId="LiveId" clId="{97CEA611-1500-4196-BD07-170ACAAE13C4}" dt="2025-02-15T15:03:49.078" v="150" actId="12"/>
          <ac:spMkLst>
            <pc:docMk/>
            <pc:sldMk cId="536024685" sldId="256"/>
            <ac:spMk id="17" creationId="{75BA949A-6761-4639-3C79-E09472E1C068}"/>
          </ac:spMkLst>
        </pc:spChg>
        <pc:spChg chg="mod">
          <ac:chgData name="Paul Wassell" userId="609912a88ec840f0" providerId="LiveId" clId="{97CEA611-1500-4196-BD07-170ACAAE13C4}" dt="2025-02-15T15:03:12.841" v="141" actId="20577"/>
          <ac:spMkLst>
            <pc:docMk/>
            <pc:sldMk cId="536024685" sldId="256"/>
            <ac:spMk id="19" creationId="{0F7B3F12-9362-7B84-72A9-A3EA416218C2}"/>
          </ac:spMkLst>
        </pc:spChg>
      </pc:sldChg>
      <pc:sldChg chg="addSp delSp modSp mod">
        <pc:chgData name="Paul Wassell" userId="609912a88ec840f0" providerId="LiveId" clId="{97CEA611-1500-4196-BD07-170ACAAE13C4}" dt="2025-02-15T15:06:12.759" v="314" actId="1076"/>
        <pc:sldMkLst>
          <pc:docMk/>
          <pc:sldMk cId="309891998" sldId="259"/>
        </pc:sldMkLst>
        <pc:spChg chg="mod">
          <ac:chgData name="Paul Wassell" userId="609912a88ec840f0" providerId="LiveId" clId="{97CEA611-1500-4196-BD07-170ACAAE13C4}" dt="2025-02-15T15:04:03.340" v="151"/>
          <ac:spMkLst>
            <pc:docMk/>
            <pc:sldMk cId="309891998" sldId="259"/>
            <ac:spMk id="4" creationId="{B4D692BF-CA4A-F3BE-FD0F-2F24E50B4EDF}"/>
          </ac:spMkLst>
        </pc:spChg>
        <pc:spChg chg="mod">
          <ac:chgData name="Paul Wassell" userId="609912a88ec840f0" providerId="LiveId" clId="{97CEA611-1500-4196-BD07-170ACAAE13C4}" dt="2025-02-15T15:05:07.202" v="177" actId="1076"/>
          <ac:spMkLst>
            <pc:docMk/>
            <pc:sldMk cId="309891998" sldId="259"/>
            <ac:spMk id="5" creationId="{09374E7F-5684-C317-A6C7-DE37D1F81EE3}"/>
          </ac:spMkLst>
        </pc:spChg>
        <pc:spChg chg="mod">
          <ac:chgData name="Paul Wassell" userId="609912a88ec840f0" providerId="LiveId" clId="{97CEA611-1500-4196-BD07-170ACAAE13C4}" dt="2025-02-15T15:05:04.492" v="176" actId="1076"/>
          <ac:spMkLst>
            <pc:docMk/>
            <pc:sldMk cId="309891998" sldId="259"/>
            <ac:spMk id="6" creationId="{3210C93A-33CA-64CD-9E61-F293D03B65FE}"/>
          </ac:spMkLst>
        </pc:spChg>
        <pc:graphicFrameChg chg="modGraphic">
          <ac:chgData name="Paul Wassell" userId="609912a88ec840f0" providerId="LiveId" clId="{97CEA611-1500-4196-BD07-170ACAAE13C4}" dt="2025-02-15T15:06:05.836" v="311" actId="20577"/>
          <ac:graphicFrameMkLst>
            <pc:docMk/>
            <pc:sldMk cId="309891998" sldId="259"/>
            <ac:graphicFrameMk id="8" creationId="{54DAF11E-4639-D0CB-57F4-5798D921C6F0}"/>
          </ac:graphicFrameMkLst>
        </pc:graphicFrameChg>
        <pc:picChg chg="add mod">
          <ac:chgData name="Paul Wassell" userId="609912a88ec840f0" providerId="LiveId" clId="{97CEA611-1500-4196-BD07-170ACAAE13C4}" dt="2025-02-15T15:04:22.287" v="158" actId="1076"/>
          <ac:picMkLst>
            <pc:docMk/>
            <pc:sldMk cId="309891998" sldId="259"/>
            <ac:picMk id="2" creationId="{CD6DA5F5-9367-DCE0-E993-6AB17F83B602}"/>
          </ac:picMkLst>
        </pc:picChg>
        <pc:picChg chg="del">
          <ac:chgData name="Paul Wassell" userId="609912a88ec840f0" providerId="LiveId" clId="{97CEA611-1500-4196-BD07-170ACAAE13C4}" dt="2025-02-15T15:04:12.187" v="155" actId="478"/>
          <ac:picMkLst>
            <pc:docMk/>
            <pc:sldMk cId="309891998" sldId="259"/>
            <ac:picMk id="7" creationId="{9BD6577F-FAAE-E258-E7AE-EB71F1D80B85}"/>
          </ac:picMkLst>
        </pc:picChg>
        <pc:picChg chg="mod">
          <ac:chgData name="Paul Wassell" userId="609912a88ec840f0" providerId="LiveId" clId="{97CEA611-1500-4196-BD07-170ACAAE13C4}" dt="2025-02-15T15:05:58.549" v="288" actId="1076"/>
          <ac:picMkLst>
            <pc:docMk/>
            <pc:sldMk cId="309891998" sldId="259"/>
            <ac:picMk id="9" creationId="{6EB6BAD0-8D8A-4CF1-6B0B-57BB522CC575}"/>
          </ac:picMkLst>
        </pc:picChg>
        <pc:picChg chg="mod">
          <ac:chgData name="Paul Wassell" userId="609912a88ec840f0" providerId="LiveId" clId="{97CEA611-1500-4196-BD07-170ACAAE13C4}" dt="2025-02-15T15:06:12.759" v="314" actId="1076"/>
          <ac:picMkLst>
            <pc:docMk/>
            <pc:sldMk cId="309891998" sldId="259"/>
            <ac:picMk id="10" creationId="{A8C37980-C853-6E31-13DD-D039D8E77F22}"/>
          </ac:picMkLst>
        </pc:picChg>
        <pc:picChg chg="mod">
          <ac:chgData name="Paul Wassell" userId="609912a88ec840f0" providerId="LiveId" clId="{97CEA611-1500-4196-BD07-170ACAAE13C4}" dt="2025-02-15T15:06:10.832" v="313" actId="1076"/>
          <ac:picMkLst>
            <pc:docMk/>
            <pc:sldMk cId="309891998" sldId="259"/>
            <ac:picMk id="11" creationId="{32A0A772-CC22-A74D-C91B-69BBCD85883C}"/>
          </ac:picMkLst>
        </pc:picChg>
      </pc:sldChg>
      <pc:sldChg chg="modSp mod">
        <pc:chgData name="Paul Wassell" userId="609912a88ec840f0" providerId="LiveId" clId="{97CEA611-1500-4196-BD07-170ACAAE13C4}" dt="2025-02-15T15:08:34.671" v="562" actId="113"/>
        <pc:sldMkLst>
          <pc:docMk/>
          <pc:sldMk cId="3748667243" sldId="260"/>
        </pc:sldMkLst>
        <pc:spChg chg="mod">
          <ac:chgData name="Paul Wassell" userId="609912a88ec840f0" providerId="LiveId" clId="{97CEA611-1500-4196-BD07-170ACAAE13C4}" dt="2025-02-15T15:06:21.522" v="322" actId="20577"/>
          <ac:spMkLst>
            <pc:docMk/>
            <pc:sldMk cId="3748667243" sldId="260"/>
            <ac:spMk id="2" creationId="{4267E9B3-C386-1847-D477-7EF8EC033575}"/>
          </ac:spMkLst>
        </pc:spChg>
        <pc:spChg chg="mod">
          <ac:chgData name="Paul Wassell" userId="609912a88ec840f0" providerId="LiveId" clId="{97CEA611-1500-4196-BD07-170ACAAE13C4}" dt="2025-02-15T15:06:29.610" v="324"/>
          <ac:spMkLst>
            <pc:docMk/>
            <pc:sldMk cId="3748667243" sldId="260"/>
            <ac:spMk id="4" creationId="{597C06B4-8D64-4873-9F4D-12FEC703E7FF}"/>
          </ac:spMkLst>
        </pc:spChg>
        <pc:spChg chg="mod">
          <ac:chgData name="Paul Wassell" userId="609912a88ec840f0" providerId="LiveId" clId="{97CEA611-1500-4196-BD07-170ACAAE13C4}" dt="2025-02-15T15:07:13.680" v="330" actId="20577"/>
          <ac:spMkLst>
            <pc:docMk/>
            <pc:sldMk cId="3748667243" sldId="260"/>
            <ac:spMk id="5" creationId="{74CD4DDC-A56D-8873-3AC1-CFE2730475A1}"/>
          </ac:spMkLst>
        </pc:spChg>
        <pc:spChg chg="mod">
          <ac:chgData name="Paul Wassell" userId="609912a88ec840f0" providerId="LiveId" clId="{97CEA611-1500-4196-BD07-170ACAAE13C4}" dt="2025-02-15T15:07:52.580" v="412" actId="20577"/>
          <ac:spMkLst>
            <pc:docMk/>
            <pc:sldMk cId="3748667243" sldId="260"/>
            <ac:spMk id="7" creationId="{5A12323B-6B96-6E70-2A92-C172CE3A4331}"/>
          </ac:spMkLst>
        </pc:spChg>
        <pc:spChg chg="mod">
          <ac:chgData name="Paul Wassell" userId="609912a88ec840f0" providerId="LiveId" clId="{97CEA611-1500-4196-BD07-170ACAAE13C4}" dt="2025-02-15T15:08:34.671" v="562" actId="113"/>
          <ac:spMkLst>
            <pc:docMk/>
            <pc:sldMk cId="3748667243" sldId="260"/>
            <ac:spMk id="8" creationId="{BA38FB7B-B911-3777-5FDF-3A114480A0AE}"/>
          </ac:spMkLst>
        </pc:spChg>
      </pc:sldChg>
      <pc:sldChg chg="addSp delSp modSp mod">
        <pc:chgData name="Paul Wassell" userId="609912a88ec840f0" providerId="LiveId" clId="{97CEA611-1500-4196-BD07-170ACAAE13C4}" dt="2025-02-15T15:17:47.063" v="1620" actId="1076"/>
        <pc:sldMkLst>
          <pc:docMk/>
          <pc:sldMk cId="875827935" sldId="261"/>
        </pc:sldMkLst>
        <pc:spChg chg="mod">
          <ac:chgData name="Paul Wassell" userId="609912a88ec840f0" providerId="LiveId" clId="{97CEA611-1500-4196-BD07-170ACAAE13C4}" dt="2025-02-15T15:16:12.602" v="1494" actId="20577"/>
          <ac:spMkLst>
            <pc:docMk/>
            <pc:sldMk cId="875827935" sldId="261"/>
            <ac:spMk id="5" creationId="{C23F2B7A-AE38-1CAE-194D-307BEFC224E8}"/>
          </ac:spMkLst>
        </pc:spChg>
        <pc:spChg chg="mod">
          <ac:chgData name="Paul Wassell" userId="609912a88ec840f0" providerId="LiveId" clId="{97CEA611-1500-4196-BD07-170ACAAE13C4}" dt="2025-02-15T15:16:38.313" v="1603" actId="13926"/>
          <ac:spMkLst>
            <pc:docMk/>
            <pc:sldMk cId="875827935" sldId="261"/>
            <ac:spMk id="6" creationId="{DEECD36B-30C2-7EAF-7E04-E64FB48FFC09}"/>
          </ac:spMkLst>
        </pc:spChg>
        <pc:graphicFrameChg chg="add mod">
          <ac:chgData name="Paul Wassell" userId="609912a88ec840f0" providerId="LiveId" clId="{97CEA611-1500-4196-BD07-170ACAAE13C4}" dt="2025-02-15T15:17:33.789" v="1612" actId="1076"/>
          <ac:graphicFrameMkLst>
            <pc:docMk/>
            <pc:sldMk cId="875827935" sldId="261"/>
            <ac:graphicFrameMk id="3" creationId="{2840C7CE-3FF1-6C63-F2F6-313F60622D38}"/>
          </ac:graphicFrameMkLst>
        </pc:graphicFrameChg>
        <pc:picChg chg="add mod">
          <ac:chgData name="Paul Wassell" userId="609912a88ec840f0" providerId="LiveId" clId="{97CEA611-1500-4196-BD07-170ACAAE13C4}" dt="2025-02-15T15:17:25.956" v="1611" actId="1076"/>
          <ac:picMkLst>
            <pc:docMk/>
            <pc:sldMk cId="875827935" sldId="261"/>
            <ac:picMk id="2" creationId="{C17FAA57-66F5-301D-41EA-AE74CB6BFEFD}"/>
          </ac:picMkLst>
        </pc:picChg>
        <pc:picChg chg="add del mod">
          <ac:chgData name="Paul Wassell" userId="609912a88ec840f0" providerId="LiveId" clId="{97CEA611-1500-4196-BD07-170ACAAE13C4}" dt="2025-02-15T15:17:35.570" v="1613" actId="478"/>
          <ac:picMkLst>
            <pc:docMk/>
            <pc:sldMk cId="875827935" sldId="261"/>
            <ac:picMk id="4" creationId="{D7D925EE-CE14-33B3-FC68-6D19E9292BE7}"/>
          </ac:picMkLst>
        </pc:picChg>
        <pc:picChg chg="add mod">
          <ac:chgData name="Paul Wassell" userId="609912a88ec840f0" providerId="LiveId" clId="{97CEA611-1500-4196-BD07-170ACAAE13C4}" dt="2025-02-15T15:17:33.789" v="1612" actId="1076"/>
          <ac:picMkLst>
            <pc:docMk/>
            <pc:sldMk cId="875827935" sldId="261"/>
            <ac:picMk id="7" creationId="{19BFDADC-3F46-E004-B976-DF49E1E2D78F}"/>
          </ac:picMkLst>
        </pc:picChg>
        <pc:picChg chg="add del mod">
          <ac:chgData name="Paul Wassell" userId="609912a88ec840f0" providerId="LiveId" clId="{97CEA611-1500-4196-BD07-170ACAAE13C4}" dt="2025-02-15T15:17:37.199" v="1614" actId="478"/>
          <ac:picMkLst>
            <pc:docMk/>
            <pc:sldMk cId="875827935" sldId="261"/>
            <ac:picMk id="8" creationId="{7BADFE76-7A04-CB31-7F68-F842B941CDEE}"/>
          </ac:picMkLst>
        </pc:picChg>
        <pc:picChg chg="add mod">
          <ac:chgData name="Paul Wassell" userId="609912a88ec840f0" providerId="LiveId" clId="{97CEA611-1500-4196-BD07-170ACAAE13C4}" dt="2025-02-15T15:17:43.458" v="1618" actId="1076"/>
          <ac:picMkLst>
            <pc:docMk/>
            <pc:sldMk cId="875827935" sldId="261"/>
            <ac:picMk id="9" creationId="{CAD64095-0C07-E096-C4C4-BC2EF92595D6}"/>
          </ac:picMkLst>
        </pc:picChg>
        <pc:picChg chg="add mod">
          <ac:chgData name="Paul Wassell" userId="609912a88ec840f0" providerId="LiveId" clId="{97CEA611-1500-4196-BD07-170ACAAE13C4}" dt="2025-02-15T15:17:47.063" v="1620" actId="1076"/>
          <ac:picMkLst>
            <pc:docMk/>
            <pc:sldMk cId="875827935" sldId="261"/>
            <ac:picMk id="10" creationId="{430EF880-A627-84B0-64C4-812B0EBC4544}"/>
          </ac:picMkLst>
        </pc:picChg>
        <pc:picChg chg="del mod">
          <ac:chgData name="Paul Wassell" userId="609912a88ec840f0" providerId="LiveId" clId="{97CEA611-1500-4196-BD07-170ACAAE13C4}" dt="2025-02-15T15:16:47.090" v="1605" actId="478"/>
          <ac:picMkLst>
            <pc:docMk/>
            <pc:sldMk cId="875827935" sldId="261"/>
            <ac:picMk id="19" creationId="{71860F1F-F788-A6F7-FE1B-D24365433990}"/>
          </ac:picMkLst>
        </pc:picChg>
      </pc:sldChg>
      <pc:sldChg chg="addSp delSp modSp mod">
        <pc:chgData name="Paul Wassell" userId="609912a88ec840f0" providerId="LiveId" clId="{97CEA611-1500-4196-BD07-170ACAAE13C4}" dt="2025-02-15T15:21:32.162" v="2028" actId="404"/>
        <pc:sldMkLst>
          <pc:docMk/>
          <pc:sldMk cId="3784346451" sldId="262"/>
        </pc:sldMkLst>
        <pc:spChg chg="mod">
          <ac:chgData name="Paul Wassell" userId="609912a88ec840f0" providerId="LiveId" clId="{97CEA611-1500-4196-BD07-170ACAAE13C4}" dt="2025-02-15T15:20:50.518" v="1792" actId="13926"/>
          <ac:spMkLst>
            <pc:docMk/>
            <pc:sldMk cId="3784346451" sldId="262"/>
            <ac:spMk id="5" creationId="{A44F67EF-C3D3-3E90-781F-84948723227C}"/>
          </ac:spMkLst>
        </pc:spChg>
        <pc:spChg chg="mod">
          <ac:chgData name="Paul Wassell" userId="609912a88ec840f0" providerId="LiveId" clId="{97CEA611-1500-4196-BD07-170ACAAE13C4}" dt="2025-02-15T15:20:28.016" v="1790" actId="20577"/>
          <ac:spMkLst>
            <pc:docMk/>
            <pc:sldMk cId="3784346451" sldId="262"/>
            <ac:spMk id="6" creationId="{A25C6B88-5ECD-60F5-9BF4-2E7549B65558}"/>
          </ac:spMkLst>
        </pc:spChg>
        <pc:spChg chg="mod">
          <ac:chgData name="Paul Wassell" userId="609912a88ec840f0" providerId="LiveId" clId="{97CEA611-1500-4196-BD07-170ACAAE13C4}" dt="2025-02-15T15:21:32.162" v="2028" actId="404"/>
          <ac:spMkLst>
            <pc:docMk/>
            <pc:sldMk cId="3784346451" sldId="262"/>
            <ac:spMk id="7" creationId="{600D7098-DF2B-D8EE-5B7E-583D5ED4F33C}"/>
          </ac:spMkLst>
        </pc:spChg>
        <pc:picChg chg="add mod">
          <ac:chgData name="Paul Wassell" userId="609912a88ec840f0" providerId="LiveId" clId="{97CEA611-1500-4196-BD07-170ACAAE13C4}" dt="2025-02-15T15:19:23.352" v="1625" actId="1076"/>
          <ac:picMkLst>
            <pc:docMk/>
            <pc:sldMk cId="3784346451" sldId="262"/>
            <ac:picMk id="2" creationId="{076F8C45-1977-C674-AF9A-32F6442CBB23}"/>
          </ac:picMkLst>
        </pc:picChg>
        <pc:picChg chg="add mod">
          <ac:chgData name="Paul Wassell" userId="609912a88ec840f0" providerId="LiveId" clId="{97CEA611-1500-4196-BD07-170ACAAE13C4}" dt="2025-02-15T15:19:44.658" v="1627" actId="1076"/>
          <ac:picMkLst>
            <pc:docMk/>
            <pc:sldMk cId="3784346451" sldId="262"/>
            <ac:picMk id="3" creationId="{613810E5-C93B-A5F7-8F49-30B3C748F6F6}"/>
          </ac:picMkLst>
        </pc:picChg>
        <pc:picChg chg="del mod modCrop">
          <ac:chgData name="Paul Wassell" userId="609912a88ec840f0" providerId="LiveId" clId="{97CEA611-1500-4196-BD07-170ACAAE13C4}" dt="2025-02-15T15:19:20.341" v="1623" actId="21"/>
          <ac:picMkLst>
            <pc:docMk/>
            <pc:sldMk cId="3784346451" sldId="262"/>
            <ac:picMk id="4" creationId="{164EAAF9-91C3-E012-3042-48EEB5D06AED}"/>
          </ac:picMkLst>
        </pc:picChg>
      </pc:sldChg>
      <pc:sldChg chg="addSp delSp modSp mod">
        <pc:chgData name="Paul Wassell" userId="609912a88ec840f0" providerId="LiveId" clId="{97CEA611-1500-4196-BD07-170ACAAE13C4}" dt="2025-02-15T15:22:21.980" v="2037" actId="14100"/>
        <pc:sldMkLst>
          <pc:docMk/>
          <pc:sldMk cId="3245179925" sldId="263"/>
        </pc:sldMkLst>
        <pc:spChg chg="mod">
          <ac:chgData name="Paul Wassell" userId="609912a88ec840f0" providerId="LiveId" clId="{97CEA611-1500-4196-BD07-170ACAAE13C4}" dt="2025-02-15T15:21:59.168" v="2031" actId="404"/>
          <ac:spMkLst>
            <pc:docMk/>
            <pc:sldMk cId="3245179925" sldId="263"/>
            <ac:spMk id="5" creationId="{E9D36718-3B91-44CE-C4E7-43610459BF3E}"/>
          </ac:spMkLst>
        </pc:spChg>
        <pc:spChg chg="del">
          <ac:chgData name="Paul Wassell" userId="609912a88ec840f0" providerId="LiveId" clId="{97CEA611-1500-4196-BD07-170ACAAE13C4}" dt="2025-02-15T15:22:02.874" v="2032" actId="478"/>
          <ac:spMkLst>
            <pc:docMk/>
            <pc:sldMk cId="3245179925" sldId="263"/>
            <ac:spMk id="11" creationId="{4A16666E-E78C-D8AE-F79D-2E793F90CC01}"/>
          </ac:spMkLst>
        </pc:spChg>
        <pc:spChg chg="mod">
          <ac:chgData name="Paul Wassell" userId="609912a88ec840f0" providerId="LiveId" clId="{97CEA611-1500-4196-BD07-170ACAAE13C4}" dt="2025-02-15T15:22:05.110" v="2033" actId="1076"/>
          <ac:spMkLst>
            <pc:docMk/>
            <pc:sldMk cId="3245179925" sldId="263"/>
            <ac:spMk id="12" creationId="{8D536A9C-2B4A-0805-B3C4-69FB304B1108}"/>
          </ac:spMkLst>
        </pc:spChg>
        <pc:graphicFrameChg chg="add mod modGraphic">
          <ac:chgData name="Paul Wassell" userId="609912a88ec840f0" providerId="LiveId" clId="{97CEA611-1500-4196-BD07-170ACAAE13C4}" dt="2025-02-15T15:22:21.980" v="2037" actId="14100"/>
          <ac:graphicFrameMkLst>
            <pc:docMk/>
            <pc:sldMk cId="3245179925" sldId="263"/>
            <ac:graphicFrameMk id="3" creationId="{D1F3AE87-A2BD-A23F-0E71-B09028FE0C94}"/>
          </ac:graphicFrameMkLst>
        </pc:graphicFrameChg>
        <pc:graphicFrameChg chg="del">
          <ac:chgData name="Paul Wassell" userId="609912a88ec840f0" providerId="LiveId" clId="{97CEA611-1500-4196-BD07-170ACAAE13C4}" dt="2025-02-15T15:22:07.156" v="2034" actId="478"/>
          <ac:graphicFrameMkLst>
            <pc:docMk/>
            <pc:sldMk cId="3245179925" sldId="263"/>
            <ac:graphicFrameMk id="6" creationId="{9F974B46-F4BC-C2F2-3B1D-327598445D19}"/>
          </ac:graphicFrameMkLst>
        </pc:graphicFrameChg>
      </pc:sldChg>
      <pc:sldChg chg="modSp mod">
        <pc:chgData name="Paul Wassell" userId="609912a88ec840f0" providerId="LiveId" clId="{97CEA611-1500-4196-BD07-170ACAAE13C4}" dt="2025-02-15T15:27:55.010" v="2760" actId="27636"/>
        <pc:sldMkLst>
          <pc:docMk/>
          <pc:sldMk cId="3076209830" sldId="264"/>
        </pc:sldMkLst>
        <pc:spChg chg="mod">
          <ac:chgData name="Paul Wassell" userId="609912a88ec840f0" providerId="LiveId" clId="{97CEA611-1500-4196-BD07-170ACAAE13C4}" dt="2025-02-15T15:22:40.441" v="2051" actId="20577"/>
          <ac:spMkLst>
            <pc:docMk/>
            <pc:sldMk cId="3076209830" sldId="264"/>
            <ac:spMk id="2" creationId="{B419923E-1E67-D005-171F-E8F6D8C46713}"/>
          </ac:spMkLst>
        </pc:spChg>
        <pc:spChg chg="mod">
          <ac:chgData name="Paul Wassell" userId="609912a88ec840f0" providerId="LiveId" clId="{97CEA611-1500-4196-BD07-170ACAAE13C4}" dt="2025-02-15T15:27:55.010" v="2760" actId="27636"/>
          <ac:spMkLst>
            <pc:docMk/>
            <pc:sldMk cId="3076209830" sldId="264"/>
            <ac:spMk id="3" creationId="{0A47CA96-8F04-6529-E971-8B7B19D9E769}"/>
          </ac:spMkLst>
        </pc:spChg>
        <pc:spChg chg="mod">
          <ac:chgData name="Paul Wassell" userId="609912a88ec840f0" providerId="LiveId" clId="{97CEA611-1500-4196-BD07-170ACAAE13C4}" dt="2025-02-15T15:26:50.990" v="2747" actId="20577"/>
          <ac:spMkLst>
            <pc:docMk/>
            <pc:sldMk cId="3076209830" sldId="264"/>
            <ac:spMk id="4" creationId="{56860DE6-62C1-AF6D-248D-B415220469F1}"/>
          </ac:spMkLst>
        </pc:spChg>
      </pc:sldChg>
      <pc:sldChg chg="modSp mod">
        <pc:chgData name="Paul Wassell" userId="609912a88ec840f0" providerId="LiveId" clId="{97CEA611-1500-4196-BD07-170ACAAE13C4}" dt="2025-02-15T15:30:45.810" v="2818" actId="20577"/>
        <pc:sldMkLst>
          <pc:docMk/>
          <pc:sldMk cId="1880613192" sldId="265"/>
        </pc:sldMkLst>
        <pc:spChg chg="mod">
          <ac:chgData name="Paul Wassell" userId="609912a88ec840f0" providerId="LiveId" clId="{97CEA611-1500-4196-BD07-170ACAAE13C4}" dt="2025-02-15T15:30:45.810" v="2818" actId="20577"/>
          <ac:spMkLst>
            <pc:docMk/>
            <pc:sldMk cId="1880613192" sldId="265"/>
            <ac:spMk id="2" creationId="{3A209C0D-A7F9-DECB-6641-5672FAE6CFC5}"/>
          </ac:spMkLst>
        </pc:spChg>
        <pc:spChg chg="mod">
          <ac:chgData name="Paul Wassell" userId="609912a88ec840f0" providerId="LiveId" clId="{97CEA611-1500-4196-BD07-170ACAAE13C4}" dt="2025-02-15T15:30:33.949" v="2772" actId="13926"/>
          <ac:spMkLst>
            <pc:docMk/>
            <pc:sldMk cId="1880613192" sldId="265"/>
            <ac:spMk id="4" creationId="{2482BFEF-4437-3869-696F-D417E0EBFEA8}"/>
          </ac:spMkLst>
        </pc:spChg>
        <pc:spChg chg="mod">
          <ac:chgData name="Paul Wassell" userId="609912a88ec840f0" providerId="LiveId" clId="{97CEA611-1500-4196-BD07-170ACAAE13C4}" dt="2025-02-15T15:30:28.376" v="2771" actId="13926"/>
          <ac:spMkLst>
            <pc:docMk/>
            <pc:sldMk cId="1880613192" sldId="265"/>
            <ac:spMk id="5" creationId="{00AF1459-566F-A795-A14A-AA2590108562}"/>
          </ac:spMkLst>
        </pc:spChg>
      </pc:sldChg>
      <pc:sldChg chg="addSp delSp modSp mod">
        <pc:chgData name="Paul Wassell" userId="609912a88ec840f0" providerId="LiveId" clId="{97CEA611-1500-4196-BD07-170ACAAE13C4}" dt="2025-02-15T15:32:43.500" v="3213" actId="20577"/>
        <pc:sldMkLst>
          <pc:docMk/>
          <pc:sldMk cId="1637340904" sldId="266"/>
        </pc:sldMkLst>
        <pc:spChg chg="mod">
          <ac:chgData name="Paul Wassell" userId="609912a88ec840f0" providerId="LiveId" clId="{97CEA611-1500-4196-BD07-170ACAAE13C4}" dt="2025-02-15T15:31:46.541" v="2973" actId="20577"/>
          <ac:spMkLst>
            <pc:docMk/>
            <pc:sldMk cId="1637340904" sldId="266"/>
            <ac:spMk id="2" creationId="{26985B23-AD7E-DDAF-1AE8-1E9F9BD0AD67}"/>
          </ac:spMkLst>
        </pc:spChg>
        <pc:spChg chg="mod">
          <ac:chgData name="Paul Wassell" userId="609912a88ec840f0" providerId="LiveId" clId="{97CEA611-1500-4196-BD07-170ACAAE13C4}" dt="2025-02-15T15:32:43.500" v="3213" actId="20577"/>
          <ac:spMkLst>
            <pc:docMk/>
            <pc:sldMk cId="1637340904" sldId="266"/>
            <ac:spMk id="5" creationId="{7525FFE8-4C77-BC4F-2D8F-9D5778A8A43C}"/>
          </ac:spMkLst>
        </pc:spChg>
        <pc:picChg chg="add mod">
          <ac:chgData name="Paul Wassell" userId="609912a88ec840f0" providerId="LiveId" clId="{97CEA611-1500-4196-BD07-170ACAAE13C4}" dt="2025-02-15T15:31:59.602" v="2977" actId="14100"/>
          <ac:picMkLst>
            <pc:docMk/>
            <pc:sldMk cId="1637340904" sldId="266"/>
            <ac:picMk id="3" creationId="{84554885-C9EF-2729-C70A-DF0B3D674B14}"/>
          </ac:picMkLst>
        </pc:picChg>
        <pc:picChg chg="del">
          <ac:chgData name="Paul Wassell" userId="609912a88ec840f0" providerId="LiveId" clId="{97CEA611-1500-4196-BD07-170ACAAE13C4}" dt="2025-02-15T15:31:48.580" v="2974" actId="478"/>
          <ac:picMkLst>
            <pc:docMk/>
            <pc:sldMk cId="1637340904" sldId="266"/>
            <ac:picMk id="4" creationId="{1D29C07B-31B0-2D51-BEF8-50D9F06CF63A}"/>
          </ac:picMkLst>
        </pc:picChg>
      </pc:sldChg>
      <pc:sldChg chg="modSp mod">
        <pc:chgData name="Paul Wassell" userId="609912a88ec840f0" providerId="LiveId" clId="{97CEA611-1500-4196-BD07-170ACAAE13C4}" dt="2025-02-15T15:33:26.862" v="3254" actId="2165"/>
        <pc:sldMkLst>
          <pc:docMk/>
          <pc:sldMk cId="386137016" sldId="267"/>
        </pc:sldMkLst>
        <pc:graphicFrameChg chg="mod modGraphic">
          <ac:chgData name="Paul Wassell" userId="609912a88ec840f0" providerId="LiveId" clId="{97CEA611-1500-4196-BD07-170ACAAE13C4}" dt="2025-02-15T15:33:26.862" v="3254" actId="2165"/>
          <ac:graphicFrameMkLst>
            <pc:docMk/>
            <pc:sldMk cId="386137016" sldId="267"/>
            <ac:graphicFrameMk id="4" creationId="{11D3C578-0ADD-7BD9-3D67-F69450EF903B}"/>
          </ac:graphicFrameMkLst>
        </pc:graphicFrameChg>
      </pc:sldChg>
      <pc:sldChg chg="addSp delSp modSp mod">
        <pc:chgData name="Paul Wassell" userId="609912a88ec840f0" providerId="LiveId" clId="{97CEA611-1500-4196-BD07-170ACAAE13C4}" dt="2025-02-15T15:34:08.043" v="3262" actId="1076"/>
        <pc:sldMkLst>
          <pc:docMk/>
          <pc:sldMk cId="485748622" sldId="285"/>
        </pc:sldMkLst>
        <pc:graphicFrameChg chg="mod modGraphic">
          <ac:chgData name="Paul Wassell" userId="609912a88ec840f0" providerId="LiveId" clId="{97CEA611-1500-4196-BD07-170ACAAE13C4}" dt="2025-02-15T15:34:08.043" v="3262" actId="1076"/>
          <ac:graphicFrameMkLst>
            <pc:docMk/>
            <pc:sldMk cId="485748622" sldId="285"/>
            <ac:graphicFrameMk id="10" creationId="{F5728E7C-713E-8492-0826-A2727BD1BF59}"/>
          </ac:graphicFrameMkLst>
        </pc:graphicFrameChg>
        <pc:picChg chg="del">
          <ac:chgData name="Paul Wassell" userId="609912a88ec840f0" providerId="LiveId" clId="{97CEA611-1500-4196-BD07-170ACAAE13C4}" dt="2025-02-15T15:33:57.847" v="3258" actId="478"/>
          <ac:picMkLst>
            <pc:docMk/>
            <pc:sldMk cId="485748622" sldId="285"/>
            <ac:picMk id="4" creationId="{7CA646D4-F12C-FDF3-AF77-4E74261E9FAF}"/>
          </ac:picMkLst>
        </pc:picChg>
        <pc:picChg chg="del">
          <ac:chgData name="Paul Wassell" userId="609912a88ec840f0" providerId="LiveId" clId="{97CEA611-1500-4196-BD07-170ACAAE13C4}" dt="2025-02-15T15:33:57.847" v="3258" actId="478"/>
          <ac:picMkLst>
            <pc:docMk/>
            <pc:sldMk cId="485748622" sldId="285"/>
            <ac:picMk id="5" creationId="{B49CF5B6-D58D-2C38-D5D3-3B28EB76901B}"/>
          </ac:picMkLst>
        </pc:picChg>
        <pc:picChg chg="del">
          <ac:chgData name="Paul Wassell" userId="609912a88ec840f0" providerId="LiveId" clId="{97CEA611-1500-4196-BD07-170ACAAE13C4}" dt="2025-02-15T15:33:57.847" v="3258" actId="478"/>
          <ac:picMkLst>
            <pc:docMk/>
            <pc:sldMk cId="485748622" sldId="285"/>
            <ac:picMk id="6" creationId="{97DE7508-20D0-D5ED-F41F-4198E21319B4}"/>
          </ac:picMkLst>
        </pc:picChg>
        <pc:picChg chg="del">
          <ac:chgData name="Paul Wassell" userId="609912a88ec840f0" providerId="LiveId" clId="{97CEA611-1500-4196-BD07-170ACAAE13C4}" dt="2025-02-15T15:33:57.847" v="3258" actId="478"/>
          <ac:picMkLst>
            <pc:docMk/>
            <pc:sldMk cId="485748622" sldId="285"/>
            <ac:picMk id="7" creationId="{4138CE4D-CB48-FA09-F73B-A7DAC134FEF0}"/>
          </ac:picMkLst>
        </pc:picChg>
        <pc:picChg chg="del">
          <ac:chgData name="Paul Wassell" userId="609912a88ec840f0" providerId="LiveId" clId="{97CEA611-1500-4196-BD07-170ACAAE13C4}" dt="2025-02-15T15:33:57.847" v="3258" actId="478"/>
          <ac:picMkLst>
            <pc:docMk/>
            <pc:sldMk cId="485748622" sldId="285"/>
            <ac:picMk id="8" creationId="{986A4EB4-2887-0A30-FA13-D44D94C9E762}"/>
          </ac:picMkLst>
        </pc:picChg>
        <pc:picChg chg="add mod">
          <ac:chgData name="Paul Wassell" userId="609912a88ec840f0" providerId="LiveId" clId="{97CEA611-1500-4196-BD07-170ACAAE13C4}" dt="2025-02-15T15:34:05.620" v="3261" actId="1076"/>
          <ac:picMkLst>
            <pc:docMk/>
            <pc:sldMk cId="485748622" sldId="285"/>
            <ac:picMk id="9" creationId="{AF80C68C-FA06-23F8-7F54-1B40AAF1D907}"/>
          </ac:picMkLst>
        </pc:picChg>
      </pc:sldChg>
      <pc:sldChg chg="addSp delSp modSp mod">
        <pc:chgData name="Paul Wassell" userId="609912a88ec840f0" providerId="LiveId" clId="{97CEA611-1500-4196-BD07-170ACAAE13C4}" dt="2025-02-15T15:34:32.314" v="3268" actId="14734"/>
        <pc:sldMkLst>
          <pc:docMk/>
          <pc:sldMk cId="624369164" sldId="286"/>
        </pc:sldMkLst>
        <pc:graphicFrameChg chg="add mod modGraphic">
          <ac:chgData name="Paul Wassell" userId="609912a88ec840f0" providerId="LiveId" clId="{97CEA611-1500-4196-BD07-170ACAAE13C4}" dt="2025-02-15T15:34:32.314" v="3268" actId="14734"/>
          <ac:graphicFrameMkLst>
            <pc:docMk/>
            <pc:sldMk cId="624369164" sldId="286"/>
            <ac:graphicFrameMk id="2" creationId="{CA42A0EE-CAC3-2272-5C53-9D90099CD8B9}"/>
          </ac:graphicFrameMkLst>
        </pc:graphicFrameChg>
        <pc:graphicFrameChg chg="del">
          <ac:chgData name="Paul Wassell" userId="609912a88ec840f0" providerId="LiveId" clId="{97CEA611-1500-4196-BD07-170ACAAE13C4}" dt="2025-02-15T15:34:12.246" v="3263" actId="478"/>
          <ac:graphicFrameMkLst>
            <pc:docMk/>
            <pc:sldMk cId="624369164" sldId="286"/>
            <ac:graphicFrameMk id="4" creationId="{5BF7B062-CE33-9D4E-F80D-E46B8521F4B9}"/>
          </ac:graphicFrameMkLst>
        </pc:graphicFrameChg>
      </pc:sldChg>
      <pc:sldChg chg="modSp mod">
        <pc:chgData name="Paul Wassell" userId="609912a88ec840f0" providerId="LiveId" clId="{97CEA611-1500-4196-BD07-170ACAAE13C4}" dt="2025-02-15T15:34:52.715" v="3270" actId="20577"/>
        <pc:sldMkLst>
          <pc:docMk/>
          <pc:sldMk cId="2876958895" sldId="287"/>
        </pc:sldMkLst>
        <pc:spChg chg="mod">
          <ac:chgData name="Paul Wassell" userId="609912a88ec840f0" providerId="LiveId" clId="{97CEA611-1500-4196-BD07-170ACAAE13C4}" dt="2025-02-15T15:34:52.715" v="3270" actId="20577"/>
          <ac:spMkLst>
            <pc:docMk/>
            <pc:sldMk cId="2876958895" sldId="287"/>
            <ac:spMk id="2" creationId="{DE23F3B7-537A-358A-62F6-3098E077ED31}"/>
          </ac:spMkLst>
        </pc:spChg>
      </pc:sldChg>
      <pc:sldChg chg="modSp mod">
        <pc:chgData name="Paul Wassell" userId="609912a88ec840f0" providerId="LiveId" clId="{97CEA611-1500-4196-BD07-170ACAAE13C4}" dt="2025-02-15T15:36:55.322" v="3487" actId="20577"/>
        <pc:sldMkLst>
          <pc:docMk/>
          <pc:sldMk cId="3399764008" sldId="288"/>
        </pc:sldMkLst>
        <pc:spChg chg="mod">
          <ac:chgData name="Paul Wassell" userId="609912a88ec840f0" providerId="LiveId" clId="{97CEA611-1500-4196-BD07-170ACAAE13C4}" dt="2025-02-15T15:36:55.322" v="3487" actId="20577"/>
          <ac:spMkLst>
            <pc:docMk/>
            <pc:sldMk cId="3399764008" sldId="288"/>
            <ac:spMk id="3" creationId="{C0A0997F-222F-3C87-D2FA-6892C789F9DC}"/>
          </ac:spMkLst>
        </pc:spChg>
      </pc:sldChg>
      <pc:sldChg chg="addSp delSp modSp mod">
        <pc:chgData name="Paul Wassell" userId="609912a88ec840f0" providerId="LiveId" clId="{97CEA611-1500-4196-BD07-170ACAAE13C4}" dt="2025-02-15T15:39:31.679" v="3973" actId="113"/>
        <pc:sldMkLst>
          <pc:docMk/>
          <pc:sldMk cId="2008414333" sldId="289"/>
        </pc:sldMkLst>
        <pc:spChg chg="mod">
          <ac:chgData name="Paul Wassell" userId="609912a88ec840f0" providerId="LiveId" clId="{97CEA611-1500-4196-BD07-170ACAAE13C4}" dt="2025-02-15T15:39:31.679" v="3973" actId="113"/>
          <ac:spMkLst>
            <pc:docMk/>
            <pc:sldMk cId="2008414333" sldId="289"/>
            <ac:spMk id="3" creationId="{43EF248A-E186-4D6B-488F-436E2375F419}"/>
          </ac:spMkLst>
        </pc:spChg>
        <pc:picChg chg="add mod">
          <ac:chgData name="Paul Wassell" userId="609912a88ec840f0" providerId="LiveId" clId="{97CEA611-1500-4196-BD07-170ACAAE13C4}" dt="2025-02-15T15:37:17.972" v="3492" actId="1076"/>
          <ac:picMkLst>
            <pc:docMk/>
            <pc:sldMk cId="2008414333" sldId="289"/>
            <ac:picMk id="4" creationId="{26E26DF4-8EE9-75D7-F6A8-EC17614A310F}"/>
          </ac:picMkLst>
        </pc:picChg>
        <pc:picChg chg="del">
          <ac:chgData name="Paul Wassell" userId="609912a88ec840f0" providerId="LiveId" clId="{97CEA611-1500-4196-BD07-170ACAAE13C4}" dt="2025-02-15T15:37:03.716" v="3488" actId="478"/>
          <ac:picMkLst>
            <pc:docMk/>
            <pc:sldMk cId="2008414333" sldId="289"/>
            <ac:picMk id="7" creationId="{AADA0964-81B1-2CA6-3C0E-D9C8B5DF3C20}"/>
          </ac:picMkLst>
        </pc:picChg>
        <pc:picChg chg="del">
          <ac:chgData name="Paul Wassell" userId="609912a88ec840f0" providerId="LiveId" clId="{97CEA611-1500-4196-BD07-170ACAAE13C4}" dt="2025-02-15T15:37:03.716" v="3488" actId="478"/>
          <ac:picMkLst>
            <pc:docMk/>
            <pc:sldMk cId="2008414333" sldId="289"/>
            <ac:picMk id="8" creationId="{4C2E3134-4FAC-8E35-9319-1C163A12538C}"/>
          </ac:picMkLst>
        </pc:picChg>
        <pc:picChg chg="del">
          <ac:chgData name="Paul Wassell" userId="609912a88ec840f0" providerId="LiveId" clId="{97CEA611-1500-4196-BD07-170ACAAE13C4}" dt="2025-02-15T15:37:03.716" v="3488" actId="478"/>
          <ac:picMkLst>
            <pc:docMk/>
            <pc:sldMk cId="2008414333" sldId="289"/>
            <ac:picMk id="9" creationId="{1FA4BD73-A5AD-6B11-920F-090C182DEDFA}"/>
          </ac:picMkLst>
        </pc:picChg>
        <pc:picChg chg="del">
          <ac:chgData name="Paul Wassell" userId="609912a88ec840f0" providerId="LiveId" clId="{97CEA611-1500-4196-BD07-170ACAAE13C4}" dt="2025-02-15T15:37:03.716" v="3488" actId="478"/>
          <ac:picMkLst>
            <pc:docMk/>
            <pc:sldMk cId="2008414333" sldId="289"/>
            <ac:picMk id="10" creationId="{6929F27D-28D7-A1A6-206D-928182D89E13}"/>
          </ac:picMkLst>
        </pc:picChg>
        <pc:picChg chg="del">
          <ac:chgData name="Paul Wassell" userId="609912a88ec840f0" providerId="LiveId" clId="{97CEA611-1500-4196-BD07-170ACAAE13C4}" dt="2025-02-15T15:37:03.716" v="3488" actId="478"/>
          <ac:picMkLst>
            <pc:docMk/>
            <pc:sldMk cId="2008414333" sldId="289"/>
            <ac:picMk id="11" creationId="{19C23ED6-7E05-50F0-58C2-0ACD7A433174}"/>
          </ac:picMkLst>
        </pc:picChg>
      </pc:sldChg>
      <pc:sldChg chg="modSp mod">
        <pc:chgData name="Paul Wassell" userId="609912a88ec840f0" providerId="LiveId" clId="{97CEA611-1500-4196-BD07-170ACAAE13C4}" dt="2025-02-15T15:39:59.410" v="3977" actId="1076"/>
        <pc:sldMkLst>
          <pc:docMk/>
          <pc:sldMk cId="1619054315" sldId="290"/>
        </pc:sldMkLst>
        <pc:spChg chg="mod">
          <ac:chgData name="Paul Wassell" userId="609912a88ec840f0" providerId="LiveId" clId="{97CEA611-1500-4196-BD07-170ACAAE13C4}" dt="2025-02-15T15:39:49.644" v="3974"/>
          <ac:spMkLst>
            <pc:docMk/>
            <pc:sldMk cId="1619054315" sldId="290"/>
            <ac:spMk id="7" creationId="{3490E10A-FFB0-493E-8838-1BF6472BA000}"/>
          </ac:spMkLst>
        </pc:spChg>
        <pc:picChg chg="mod">
          <ac:chgData name="Paul Wassell" userId="609912a88ec840f0" providerId="LiveId" clId="{97CEA611-1500-4196-BD07-170ACAAE13C4}" dt="2025-02-15T15:39:59.410" v="3977" actId="1076"/>
          <ac:picMkLst>
            <pc:docMk/>
            <pc:sldMk cId="1619054315" sldId="290"/>
            <ac:picMk id="6" creationId="{EF4A09C5-2511-4783-BFED-0ED3D1D7E2CF}"/>
          </ac:picMkLst>
        </pc:picChg>
      </pc:sldChg>
      <pc:sldChg chg="modSp mod">
        <pc:chgData name="Paul Wassell" userId="609912a88ec840f0" providerId="LiveId" clId="{97CEA611-1500-4196-BD07-170ACAAE13C4}" dt="2025-02-15T15:31:26.395" v="2917" actId="692"/>
        <pc:sldMkLst>
          <pc:docMk/>
          <pc:sldMk cId="4268001415" sldId="291"/>
        </pc:sldMkLst>
        <pc:spChg chg="mod">
          <ac:chgData name="Paul Wassell" userId="609912a88ec840f0" providerId="LiveId" clId="{97CEA611-1500-4196-BD07-170ACAAE13C4}" dt="2025-02-15T15:30:54.440" v="2819" actId="13926"/>
          <ac:spMkLst>
            <pc:docMk/>
            <pc:sldMk cId="4268001415" sldId="291"/>
            <ac:spMk id="4" creationId="{A2BA026F-6DBB-4C2C-9D44-615DEFB80947}"/>
          </ac:spMkLst>
        </pc:spChg>
        <pc:spChg chg="mod">
          <ac:chgData name="Paul Wassell" userId="609912a88ec840f0" providerId="LiveId" clId="{97CEA611-1500-4196-BD07-170ACAAE13C4}" dt="2025-02-15T15:31:26.395" v="2917" actId="692"/>
          <ac:spMkLst>
            <pc:docMk/>
            <pc:sldMk cId="4268001415" sldId="291"/>
            <ac:spMk id="6" creationId="{5A61937F-A15B-DA3D-94DC-9ADB1DE87D3D}"/>
          </ac:spMkLst>
        </pc:spChg>
      </pc:sldChg>
      <pc:sldChg chg="del">
        <pc:chgData name="Paul Wassell" userId="609912a88ec840f0" providerId="LiveId" clId="{97CEA611-1500-4196-BD07-170ACAAE13C4}" dt="2025-02-15T15:29:52.210" v="2761" actId="47"/>
        <pc:sldMkLst>
          <pc:docMk/>
          <pc:sldMk cId="2949414559" sldId="312"/>
        </pc:sldMkLst>
      </pc:sldChg>
      <pc:sldMasterChg chg="del delSldLayout">
        <pc:chgData name="Paul Wassell" userId="609912a88ec840f0" providerId="LiveId" clId="{97CEA611-1500-4196-BD07-170ACAAE13C4}" dt="2025-02-15T15:29:52.210" v="2761" actId="47"/>
        <pc:sldMasterMkLst>
          <pc:docMk/>
          <pc:sldMasterMk cId="2520312069" sldId="2147483672"/>
        </pc:sldMasterMkLst>
        <pc:sldLayoutChg chg="del">
          <pc:chgData name="Paul Wassell" userId="609912a88ec840f0" providerId="LiveId" clId="{97CEA611-1500-4196-BD07-170ACAAE13C4}" dt="2025-02-15T15:29:52.210" v="2761" actId="47"/>
          <pc:sldLayoutMkLst>
            <pc:docMk/>
            <pc:sldMasterMk cId="2520312069" sldId="2147483672"/>
            <pc:sldLayoutMk cId="1275223783" sldId="2147483673"/>
          </pc:sldLayoutMkLst>
        </pc:sldLayoutChg>
        <pc:sldLayoutChg chg="del">
          <pc:chgData name="Paul Wassell" userId="609912a88ec840f0" providerId="LiveId" clId="{97CEA611-1500-4196-BD07-170ACAAE13C4}" dt="2025-02-15T15:29:52.210" v="2761" actId="47"/>
          <pc:sldLayoutMkLst>
            <pc:docMk/>
            <pc:sldMasterMk cId="2520312069" sldId="2147483672"/>
            <pc:sldLayoutMk cId="4159072760" sldId="2147483674"/>
          </pc:sldLayoutMkLst>
        </pc:sldLayoutChg>
        <pc:sldLayoutChg chg="del">
          <pc:chgData name="Paul Wassell" userId="609912a88ec840f0" providerId="LiveId" clId="{97CEA611-1500-4196-BD07-170ACAAE13C4}" dt="2025-02-15T15:29:52.210" v="2761" actId="47"/>
          <pc:sldLayoutMkLst>
            <pc:docMk/>
            <pc:sldMasterMk cId="2520312069" sldId="2147483672"/>
            <pc:sldLayoutMk cId="355315423" sldId="2147483675"/>
          </pc:sldLayoutMkLst>
        </pc:sldLayoutChg>
        <pc:sldLayoutChg chg="del">
          <pc:chgData name="Paul Wassell" userId="609912a88ec840f0" providerId="LiveId" clId="{97CEA611-1500-4196-BD07-170ACAAE13C4}" dt="2025-02-15T15:29:52.210" v="2761" actId="47"/>
          <pc:sldLayoutMkLst>
            <pc:docMk/>
            <pc:sldMasterMk cId="2520312069" sldId="2147483672"/>
            <pc:sldLayoutMk cId="3289701511" sldId="2147483676"/>
          </pc:sldLayoutMkLst>
        </pc:sldLayoutChg>
        <pc:sldLayoutChg chg="del">
          <pc:chgData name="Paul Wassell" userId="609912a88ec840f0" providerId="LiveId" clId="{97CEA611-1500-4196-BD07-170ACAAE13C4}" dt="2025-02-15T15:29:52.210" v="2761" actId="47"/>
          <pc:sldLayoutMkLst>
            <pc:docMk/>
            <pc:sldMasterMk cId="2520312069" sldId="2147483672"/>
            <pc:sldLayoutMk cId="237090624" sldId="2147483677"/>
          </pc:sldLayoutMkLst>
        </pc:sldLayoutChg>
        <pc:sldLayoutChg chg="del">
          <pc:chgData name="Paul Wassell" userId="609912a88ec840f0" providerId="LiveId" clId="{97CEA611-1500-4196-BD07-170ACAAE13C4}" dt="2025-02-15T15:29:52.210" v="2761" actId="47"/>
          <pc:sldLayoutMkLst>
            <pc:docMk/>
            <pc:sldMasterMk cId="2520312069" sldId="2147483672"/>
            <pc:sldLayoutMk cId="250814167" sldId="2147483678"/>
          </pc:sldLayoutMkLst>
        </pc:sldLayoutChg>
        <pc:sldLayoutChg chg="del">
          <pc:chgData name="Paul Wassell" userId="609912a88ec840f0" providerId="LiveId" clId="{97CEA611-1500-4196-BD07-170ACAAE13C4}" dt="2025-02-15T15:29:52.210" v="2761" actId="47"/>
          <pc:sldLayoutMkLst>
            <pc:docMk/>
            <pc:sldMasterMk cId="2520312069" sldId="2147483672"/>
            <pc:sldLayoutMk cId="3845413111" sldId="2147483679"/>
          </pc:sldLayoutMkLst>
        </pc:sldLayoutChg>
        <pc:sldLayoutChg chg="del">
          <pc:chgData name="Paul Wassell" userId="609912a88ec840f0" providerId="LiveId" clId="{97CEA611-1500-4196-BD07-170ACAAE13C4}" dt="2025-02-15T15:29:52.210" v="2761" actId="47"/>
          <pc:sldLayoutMkLst>
            <pc:docMk/>
            <pc:sldMasterMk cId="2520312069" sldId="2147483672"/>
            <pc:sldLayoutMk cId="1709775168" sldId="2147483680"/>
          </pc:sldLayoutMkLst>
        </pc:sldLayoutChg>
        <pc:sldLayoutChg chg="del">
          <pc:chgData name="Paul Wassell" userId="609912a88ec840f0" providerId="LiveId" clId="{97CEA611-1500-4196-BD07-170ACAAE13C4}" dt="2025-02-15T15:29:52.210" v="2761" actId="47"/>
          <pc:sldLayoutMkLst>
            <pc:docMk/>
            <pc:sldMasterMk cId="2520312069" sldId="2147483672"/>
            <pc:sldLayoutMk cId="920483211" sldId="2147483681"/>
          </pc:sldLayoutMkLst>
        </pc:sldLayoutChg>
        <pc:sldLayoutChg chg="del">
          <pc:chgData name="Paul Wassell" userId="609912a88ec840f0" providerId="LiveId" clId="{97CEA611-1500-4196-BD07-170ACAAE13C4}" dt="2025-02-15T15:29:52.210" v="2761" actId="47"/>
          <pc:sldLayoutMkLst>
            <pc:docMk/>
            <pc:sldMasterMk cId="2520312069" sldId="2147483672"/>
            <pc:sldLayoutMk cId="2744310930" sldId="2147483682"/>
          </pc:sldLayoutMkLst>
        </pc:sldLayoutChg>
        <pc:sldLayoutChg chg="del">
          <pc:chgData name="Paul Wassell" userId="609912a88ec840f0" providerId="LiveId" clId="{97CEA611-1500-4196-BD07-170ACAAE13C4}" dt="2025-02-15T15:29:52.210" v="2761" actId="47"/>
          <pc:sldLayoutMkLst>
            <pc:docMk/>
            <pc:sldMasterMk cId="2520312069" sldId="2147483672"/>
            <pc:sldLayoutMk cId="875369751" sldId="214748368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B32882-50DB-5752-7A01-17B9F4079B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D28815-09E1-0913-09DC-3F1A3CD330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95EB3-ABE4-429D-A969-C8828ED0FADA}" type="datetimeFigureOut">
              <a:rPr lang="en-PH" smtClean="0"/>
              <a:t>12/08/2025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AE86CA-EC68-20F4-DBE6-B02818992E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9FF79-4E38-BE9A-2DFF-9179056B69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8FA5A-315D-45F7-8C2E-C47521247CD5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05718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27E4D-E3A3-4B5C-B2CE-04F97777382C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3AD7D-D927-4033-BE52-3D87555A3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196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print out for students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DB7F87-CB66-4D81-A3B9-3DF83737A2D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50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68F6-B2B4-45AF-A307-512E73F34035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1E34-B574-4FE0-A87C-7382801617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636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68F6-B2B4-45AF-A307-512E73F34035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1E34-B574-4FE0-A87C-7382801617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398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68F6-B2B4-45AF-A307-512E73F34035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1E34-B574-4FE0-A87C-7382801617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884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EA90-6B05-431A-998A-A60A1A306C60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D2864-DA73-458A-9E48-CB7AD0075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377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EA90-6B05-431A-998A-A60A1A306C60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D2864-DA73-458A-9E48-CB7AD0075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050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EA90-6B05-431A-998A-A60A1A306C60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D2864-DA73-458A-9E48-CB7AD0075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847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EA90-6B05-431A-998A-A60A1A306C60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D2864-DA73-458A-9E48-CB7AD0075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461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EA90-6B05-431A-998A-A60A1A306C60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D2864-DA73-458A-9E48-CB7AD0075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717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EA90-6B05-431A-998A-A60A1A306C60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D2864-DA73-458A-9E48-CB7AD0075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938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EA90-6B05-431A-998A-A60A1A306C60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D2864-DA73-458A-9E48-CB7AD0075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963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EA90-6B05-431A-998A-A60A1A306C60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D2864-DA73-458A-9E48-CB7AD0075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622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68F6-B2B4-45AF-A307-512E73F34035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1E34-B574-4FE0-A87C-7382801617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709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EA90-6B05-431A-998A-A60A1A306C60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D2864-DA73-458A-9E48-CB7AD0075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687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EA90-6B05-431A-998A-A60A1A306C60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D2864-DA73-458A-9E48-CB7AD0075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790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EA90-6B05-431A-998A-A60A1A306C60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D2864-DA73-458A-9E48-CB7AD0075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257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68F6-B2B4-45AF-A307-512E73F34035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1E34-B574-4FE0-A87C-7382801617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970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68F6-B2B4-45AF-A307-512E73F34035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1E34-B574-4FE0-A87C-7382801617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933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68F6-B2B4-45AF-A307-512E73F34035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1E34-B574-4FE0-A87C-7382801617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977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68F6-B2B4-45AF-A307-512E73F34035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1E34-B574-4FE0-A87C-7382801617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394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68F6-B2B4-45AF-A307-512E73F34035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1E34-B574-4FE0-A87C-7382801617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986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68F6-B2B4-45AF-A307-512E73F34035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1E34-B574-4FE0-A87C-7382801617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05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68F6-B2B4-45AF-A307-512E73F34035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1E34-B574-4FE0-A87C-7382801617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712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5268F6-B2B4-45AF-A307-512E73F34035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D01E34-B574-4FE0-A87C-73828016178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AC64093D-A4FB-9D37-ECEF-C058DA5BC86F}"/>
              </a:ext>
            </a:extLst>
          </p:cNvPr>
          <p:cNvSpPr txBox="1">
            <a:spLocks/>
          </p:cNvSpPr>
          <p:nvPr userDrawn="1"/>
        </p:nvSpPr>
        <p:spPr>
          <a:xfrm>
            <a:off x="0" y="659529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0A28E8-8F88-ADA6-BC92-971727FF7B56}"/>
              </a:ext>
            </a:extLst>
          </p:cNvPr>
          <p:cNvSpPr txBox="1"/>
          <p:nvPr userDrawn="1"/>
        </p:nvSpPr>
        <p:spPr>
          <a:xfrm>
            <a:off x="6115050" y="6627168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EB1596-1C5F-2B6D-4453-1F16CA149BB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1" y="2154235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DC57E1-EAB2-0CDF-464B-26E73BA6850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44" y="136524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47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7EA90-6B05-431A-998A-A60A1A306C60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D2864-DA73-458A-9E48-CB7AD007509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1B575A7D-04EA-1215-443F-72541A595162}"/>
              </a:ext>
            </a:extLst>
          </p:cNvPr>
          <p:cNvSpPr txBox="1">
            <a:spLocks/>
          </p:cNvSpPr>
          <p:nvPr userDrawn="1"/>
        </p:nvSpPr>
        <p:spPr>
          <a:xfrm>
            <a:off x="0" y="659529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5E5298-4F4C-29E8-AEC1-7934D56848C7}"/>
              </a:ext>
            </a:extLst>
          </p:cNvPr>
          <p:cNvSpPr txBox="1"/>
          <p:nvPr userDrawn="1"/>
        </p:nvSpPr>
        <p:spPr>
          <a:xfrm>
            <a:off x="6115050" y="6627168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A782BD-6EA5-DB02-BD0E-83C8DBECD51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1" y="2154235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56BC3C-E90D-8EB4-D297-595B82276F8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44" y="136524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90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E3D3DEB-447F-5A81-B5E3-4BC2A855ED92}"/>
              </a:ext>
            </a:extLst>
          </p:cNvPr>
          <p:cNvSpPr/>
          <p:nvPr/>
        </p:nvSpPr>
        <p:spPr>
          <a:xfrm>
            <a:off x="2285608" y="1229324"/>
            <a:ext cx="1226053" cy="1231549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E7A06CA-3A2D-DEEB-1275-23A9AF9B2E99}"/>
              </a:ext>
            </a:extLst>
          </p:cNvPr>
          <p:cNvSpPr/>
          <p:nvPr/>
        </p:nvSpPr>
        <p:spPr>
          <a:xfrm>
            <a:off x="532436" y="1226917"/>
            <a:ext cx="1226053" cy="1231549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3E3945D-15BC-51F1-98D5-441797706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8362" y="1418421"/>
            <a:ext cx="694403" cy="682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0767E9-9712-9E70-CC43-DFE201F22104}"/>
              </a:ext>
            </a:extLst>
          </p:cNvPr>
          <p:cNvSpPr txBox="1"/>
          <p:nvPr/>
        </p:nvSpPr>
        <p:spPr>
          <a:xfrm>
            <a:off x="671861" y="2119135"/>
            <a:ext cx="1015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Identifying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E119DD-46D4-801F-DB45-CFE3D7589603}"/>
              </a:ext>
            </a:extLst>
          </p:cNvPr>
          <p:cNvSpPr txBox="1"/>
          <p:nvPr/>
        </p:nvSpPr>
        <p:spPr>
          <a:xfrm>
            <a:off x="2236936" y="1927653"/>
            <a:ext cx="1331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Choosing evidence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A32EF82-6179-3986-368B-2A0C0C2263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64549" y="1313635"/>
            <a:ext cx="1068172" cy="79784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4C29811-6152-2219-BEF5-8CE20F496AC0}"/>
              </a:ext>
            </a:extLst>
          </p:cNvPr>
          <p:cNvSpPr/>
          <p:nvPr/>
        </p:nvSpPr>
        <p:spPr>
          <a:xfrm>
            <a:off x="529047" y="2991535"/>
            <a:ext cx="1226053" cy="1231549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D21CBF-27C8-8DFC-9791-308CBB18E18C}"/>
              </a:ext>
            </a:extLst>
          </p:cNvPr>
          <p:cNvSpPr txBox="1"/>
          <p:nvPr/>
        </p:nvSpPr>
        <p:spPr>
          <a:xfrm>
            <a:off x="547136" y="3887750"/>
            <a:ext cx="1189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Summarising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7CCFCF4-98C2-F0BF-B244-7882494DB23B}"/>
              </a:ext>
            </a:extLst>
          </p:cNvPr>
          <p:cNvSpPr/>
          <p:nvPr/>
        </p:nvSpPr>
        <p:spPr>
          <a:xfrm>
            <a:off x="2302266" y="2991535"/>
            <a:ext cx="1226053" cy="1231549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D3E41D-F3B4-F5B0-D80B-18EF039A6C68}"/>
              </a:ext>
            </a:extLst>
          </p:cNvPr>
          <p:cNvSpPr txBox="1"/>
          <p:nvPr/>
        </p:nvSpPr>
        <p:spPr>
          <a:xfrm>
            <a:off x="2236937" y="3887750"/>
            <a:ext cx="1331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Aptos" panose="02110004020202020204"/>
              </a:rPr>
              <a:t>Inferencing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D88712D-94AF-F7E3-1A75-D4CB967A6C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02267" y="3221731"/>
            <a:ext cx="1214305" cy="719904"/>
          </a:xfrm>
          <a:prstGeom prst="rect">
            <a:avLst/>
          </a:prstGeom>
        </p:spPr>
      </p:pic>
      <p:pic>
        <p:nvPicPr>
          <p:cNvPr id="14" name="Picture 13" descr="A cartoon of a hand squeezing a piece of food&#10;&#10;AI-generated content may be incorrect.">
            <a:extLst>
              <a:ext uri="{FF2B5EF4-FFF2-40B4-BE49-F238E27FC236}">
                <a16:creationId xmlns:a16="http://schemas.microsoft.com/office/drawing/2014/main" id="{C569BC12-113C-8FBC-CE69-C0FEE3B9A6D0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52" y="3123012"/>
            <a:ext cx="1013012" cy="74472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66D314-5C3D-9085-BFDD-825093B7C0A5}"/>
              </a:ext>
            </a:extLst>
          </p:cNvPr>
          <p:cNvSpPr txBox="1"/>
          <p:nvPr/>
        </p:nvSpPr>
        <p:spPr>
          <a:xfrm>
            <a:off x="628650" y="4745620"/>
            <a:ext cx="4927198" cy="175432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Read the student answer to Q2 above.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What skills did they use in their answer?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How could they improve this answer?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r>
              <a:rPr lang="en-GB" dirty="0">
                <a:solidFill>
                  <a:srgbClr val="00B050"/>
                </a:solidFill>
              </a:rPr>
              <a:t>Why does this answer not address AO2 effectively? Provide examples.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BA949A-6761-4639-3C79-E09472E1C068}"/>
              </a:ext>
            </a:extLst>
          </p:cNvPr>
          <p:cNvSpPr txBox="1"/>
          <p:nvPr/>
        </p:nvSpPr>
        <p:spPr>
          <a:xfrm>
            <a:off x="5717894" y="4672213"/>
            <a:ext cx="2797456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400" b="1" dirty="0"/>
              <a:t>AO1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Identify and interpret explicit and implicit information and ideas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Select and </a:t>
            </a:r>
            <a:r>
              <a:rPr lang="en-US" sz="1400" b="1" dirty="0" err="1"/>
              <a:t>synthesise</a:t>
            </a:r>
            <a:r>
              <a:rPr lang="en-US" sz="1400" b="1" dirty="0"/>
              <a:t> evidence from different texts</a:t>
            </a:r>
            <a:endParaRPr lang="en-GB" sz="14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95D60DC-79DD-3D4F-E65C-0C7B6C4D21C5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530759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/>
              <a:t>English Language Paper 2 – Q2: Improving Summaries</a:t>
            </a:r>
            <a:endParaRPr lang="en-GB" sz="2800" u="sng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7B3F12-9362-7B84-72A9-A3EA416218C2}"/>
              </a:ext>
            </a:extLst>
          </p:cNvPr>
          <p:cNvSpPr txBox="1"/>
          <p:nvPr/>
        </p:nvSpPr>
        <p:spPr>
          <a:xfrm>
            <a:off x="4479403" y="1226917"/>
            <a:ext cx="4035947" cy="2677656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One train has five carriages. The other train has benches for people to sit on. One train crashes and the other one doesn’t.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36024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63517F-70E4-3B1A-EB30-3F139E73B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E2FF2-3AAC-060F-D3D5-4533E00B3FB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dirty="0"/>
              <a:t>We should also include connectives to help structure our summaries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2BA026F-6DBB-4C2C-9D44-615DEFB80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619259" cy="3417707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>
                <a:highlight>
                  <a:srgbClr val="00FFFF"/>
                </a:highlight>
              </a:rPr>
              <a:t>In contrast, </a:t>
            </a:r>
            <a:r>
              <a:rPr lang="en-US" sz="2800" dirty="0"/>
              <a:t>in Source B the train is a rudimentary machine that holds only 16 people, and the facilities are limited to benches to sit on, with journeys lasting less than a day.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B9918B-6A55-71B0-442A-A3A90068BAF9}"/>
              </a:ext>
            </a:extLst>
          </p:cNvPr>
          <p:cNvSpPr txBox="1">
            <a:spLocks/>
          </p:cNvSpPr>
          <p:nvPr/>
        </p:nvSpPr>
        <p:spPr>
          <a:xfrm>
            <a:off x="4896091" y="1825625"/>
            <a:ext cx="3619259" cy="341770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 Source B the train is a rudimentary machine that holds only 16 people, and the facilities are limited to benches to sit on, with journeys lasting less than a day.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61937F-A15B-DA3D-94DC-9ADB1DE87D3D}"/>
              </a:ext>
            </a:extLst>
          </p:cNvPr>
          <p:cNvSpPr txBox="1"/>
          <p:nvPr/>
        </p:nvSpPr>
        <p:spPr>
          <a:xfrm>
            <a:off x="628650" y="5474825"/>
            <a:ext cx="78867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It is a small addition, but using some connectives can help improve our summaries.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62378C2-1664-9092-6A6A-2AE030E2304B}"/>
              </a:ext>
            </a:extLst>
          </p:cNvPr>
          <p:cNvSpPr/>
          <p:nvPr/>
        </p:nvSpPr>
        <p:spPr>
          <a:xfrm>
            <a:off x="2824223" y="4872942"/>
            <a:ext cx="1423686" cy="3703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Student 1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DED1692-1831-192D-6872-1ABFFD91F26F}"/>
              </a:ext>
            </a:extLst>
          </p:cNvPr>
          <p:cNvSpPr/>
          <p:nvPr/>
        </p:nvSpPr>
        <p:spPr>
          <a:xfrm>
            <a:off x="7091664" y="4879694"/>
            <a:ext cx="1423686" cy="3703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Student 2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8001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85B23-AD7E-DDAF-1AE8-1E9F9BD0AD6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000" dirty="0"/>
              <a:t>You must </a:t>
            </a:r>
            <a:r>
              <a:rPr lang="en-US" sz="4000" b="1" dirty="0"/>
              <a:t>include inferences </a:t>
            </a:r>
            <a:r>
              <a:rPr lang="en-US" sz="4000" dirty="0"/>
              <a:t>in your summary (Q2)</a:t>
            </a:r>
            <a:endParaRPr lang="en-GB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25FFE8-4C77-BC4F-2D8F-9D5778A8A43C}"/>
              </a:ext>
            </a:extLst>
          </p:cNvPr>
          <p:cNvSpPr txBox="1"/>
          <p:nvPr/>
        </p:nvSpPr>
        <p:spPr>
          <a:xfrm>
            <a:off x="6215605" y="1990846"/>
            <a:ext cx="2299745" cy="3970318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Remember that it is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crucial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that you include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inferences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in your summary, or you will not be able to achieve a high mark or meet the AO1 requirements for Q2.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solidFill>
                <a:prstClr val="black"/>
              </a:solidFill>
              <a:latin typeface="Aptos" panose="02110004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Always think about what the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writer is suggesting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and picture an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iceberg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in your head for Q2.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554885-C9EF-2729-C70A-DF0B3D674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337" y="1990846"/>
            <a:ext cx="3641582" cy="364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40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525C5-91CD-65C5-1205-F5A050D26C2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200" dirty="0"/>
              <a:t>Last lesson we wrote our own Q2 answers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F6B19-FF10-ADC0-4476-6AB51F14E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441061" cy="4351338"/>
          </a:xfr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dirty="0"/>
              <a:t>Drafting and redrafting is an important activity in English because it helps you to become a more effective English analyst.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GB" sz="3600" dirty="0">
                <a:solidFill>
                  <a:srgbClr val="7030A0"/>
                </a:solidFill>
              </a:rPr>
              <a:t>Using your learning from today and the success criteria, rewrite your answer.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1D3C578-0ADD-7BD9-3D67-F69450EF90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089421"/>
              </p:ext>
            </p:extLst>
          </p:nvPr>
        </p:nvGraphicFramePr>
        <p:xfrm>
          <a:off x="5370652" y="1825625"/>
          <a:ext cx="3144698" cy="42418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72349">
                  <a:extLst>
                    <a:ext uri="{9D8B030D-6E8A-4147-A177-3AD203B41FA5}">
                      <a16:colId xmlns:a16="http://schemas.microsoft.com/office/drawing/2014/main" val="1687930855"/>
                    </a:ext>
                  </a:extLst>
                </a:gridCol>
                <a:gridCol w="1572349">
                  <a:extLst>
                    <a:ext uri="{9D8B030D-6E8A-4147-A177-3AD203B41FA5}">
                      <a16:colId xmlns:a16="http://schemas.microsoft.com/office/drawing/2014/main" val="247876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Your answer for Q2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916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Made inferences from both texts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868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Included quotes or examples to support inferences and summary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80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Showed </a:t>
                      </a:r>
                      <a:r>
                        <a:rPr lang="en-US" sz="1400" b="1" dirty="0"/>
                        <a:t>perceptive </a:t>
                      </a:r>
                      <a:r>
                        <a:rPr lang="en-US" sz="1400" dirty="0"/>
                        <a:t>differences between texts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554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Bonus criteria: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184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Included connectives in your summary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406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137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75A94-9EBE-A293-47B8-6C0ED3DDFE5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200" dirty="0"/>
              <a:t>We will now peer assess our new answers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D4445-4E12-ABE3-014D-C836C2BB3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Swap your answers with another student.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5728E7C-713E-8492-0826-A2727BD1BF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061497"/>
              </p:ext>
            </p:extLst>
          </p:nvPr>
        </p:nvGraphicFramePr>
        <p:xfrm>
          <a:off x="2592729" y="2349261"/>
          <a:ext cx="6186741" cy="377850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62247">
                  <a:extLst>
                    <a:ext uri="{9D8B030D-6E8A-4147-A177-3AD203B41FA5}">
                      <a16:colId xmlns:a16="http://schemas.microsoft.com/office/drawing/2014/main" val="1687930855"/>
                    </a:ext>
                  </a:extLst>
                </a:gridCol>
                <a:gridCol w="808275">
                  <a:extLst>
                    <a:ext uri="{9D8B030D-6E8A-4147-A177-3AD203B41FA5}">
                      <a16:colId xmlns:a16="http://schemas.microsoft.com/office/drawing/2014/main" val="247876497"/>
                    </a:ext>
                  </a:extLst>
                </a:gridCol>
                <a:gridCol w="3316219">
                  <a:extLst>
                    <a:ext uri="{9D8B030D-6E8A-4147-A177-3AD203B41FA5}">
                      <a16:colId xmlns:a16="http://schemas.microsoft.com/office/drawing/2014/main" val="3646840743"/>
                    </a:ext>
                  </a:extLst>
                </a:gridCol>
              </a:tblGrid>
              <a:tr h="552639">
                <a:tc>
                  <a:txBody>
                    <a:bodyPr/>
                    <a:lstStyle/>
                    <a:p>
                      <a:r>
                        <a:rPr lang="en-US" sz="1400" dirty="0"/>
                        <a:t>Your answer for Q2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What could they add or change to improve their answer?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916935"/>
                  </a:ext>
                </a:extLst>
              </a:tr>
              <a:tr h="552639">
                <a:tc>
                  <a:txBody>
                    <a:bodyPr/>
                    <a:lstStyle/>
                    <a:p>
                      <a:r>
                        <a:rPr lang="en-US" sz="1400" dirty="0"/>
                        <a:t>Made inferences from both texts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868601"/>
                  </a:ext>
                </a:extLst>
              </a:tr>
              <a:tr h="552639">
                <a:tc>
                  <a:txBody>
                    <a:bodyPr/>
                    <a:lstStyle/>
                    <a:p>
                      <a:r>
                        <a:rPr lang="en-US" sz="1400" dirty="0"/>
                        <a:t>Included quotes or examples to support inferences and summary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80796"/>
                  </a:ext>
                </a:extLst>
              </a:tr>
              <a:tr h="780196">
                <a:tc>
                  <a:txBody>
                    <a:bodyPr/>
                    <a:lstStyle/>
                    <a:p>
                      <a:r>
                        <a:rPr lang="en-US" sz="1400" dirty="0"/>
                        <a:t>Showed </a:t>
                      </a:r>
                      <a:r>
                        <a:rPr lang="en-US" sz="1400" b="1" dirty="0"/>
                        <a:t>perceptive </a:t>
                      </a:r>
                      <a:r>
                        <a:rPr lang="en-US" sz="1400" dirty="0"/>
                        <a:t>differences between texts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554039"/>
                  </a:ext>
                </a:extLst>
              </a:tr>
              <a:tr h="39551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Bonus criteria: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184329"/>
                  </a:ext>
                </a:extLst>
              </a:tr>
              <a:tr h="552639">
                <a:tc>
                  <a:txBody>
                    <a:bodyPr/>
                    <a:lstStyle/>
                    <a:p>
                      <a:r>
                        <a:rPr lang="en-US" sz="1400" dirty="0"/>
                        <a:t>Included connectives in your summary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404808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AF80C68C-FA06-23F8-7F54-1B40AAF1D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94" y="2335192"/>
            <a:ext cx="2187615" cy="218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48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A42A0EE-CAC3-2272-5C53-9D90099CD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59069"/>
              </p:ext>
            </p:extLst>
          </p:nvPr>
        </p:nvGraphicFramePr>
        <p:xfrm>
          <a:off x="289367" y="381965"/>
          <a:ext cx="8490103" cy="611143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863524">
                  <a:extLst>
                    <a:ext uri="{9D8B030D-6E8A-4147-A177-3AD203B41FA5}">
                      <a16:colId xmlns:a16="http://schemas.microsoft.com/office/drawing/2014/main" val="1687930855"/>
                    </a:ext>
                  </a:extLst>
                </a:gridCol>
                <a:gridCol w="925975">
                  <a:extLst>
                    <a:ext uri="{9D8B030D-6E8A-4147-A177-3AD203B41FA5}">
                      <a16:colId xmlns:a16="http://schemas.microsoft.com/office/drawing/2014/main" val="247876497"/>
                    </a:ext>
                  </a:extLst>
                </a:gridCol>
                <a:gridCol w="5700604">
                  <a:extLst>
                    <a:ext uri="{9D8B030D-6E8A-4147-A177-3AD203B41FA5}">
                      <a16:colId xmlns:a16="http://schemas.microsoft.com/office/drawing/2014/main" val="3646840743"/>
                    </a:ext>
                  </a:extLst>
                </a:gridCol>
              </a:tblGrid>
              <a:tr h="893849">
                <a:tc>
                  <a:txBody>
                    <a:bodyPr/>
                    <a:lstStyle/>
                    <a:p>
                      <a:r>
                        <a:rPr lang="en-US" sz="1400" dirty="0"/>
                        <a:t>Your answer for Q2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What could they add or change to improve their answer?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916935"/>
                  </a:ext>
                </a:extLst>
              </a:tr>
              <a:tr h="893849">
                <a:tc>
                  <a:txBody>
                    <a:bodyPr/>
                    <a:lstStyle/>
                    <a:p>
                      <a:r>
                        <a:rPr lang="en-US" sz="1400" dirty="0"/>
                        <a:t>Made inferences from both texts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868601"/>
                  </a:ext>
                </a:extLst>
              </a:tr>
              <a:tr h="1528267">
                <a:tc>
                  <a:txBody>
                    <a:bodyPr/>
                    <a:lstStyle/>
                    <a:p>
                      <a:r>
                        <a:rPr lang="en-US" sz="1400" dirty="0"/>
                        <a:t>Included quotes or examples to support inferences and summary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80796"/>
                  </a:ext>
                </a:extLst>
              </a:tr>
              <a:tr h="1261903">
                <a:tc>
                  <a:txBody>
                    <a:bodyPr/>
                    <a:lstStyle/>
                    <a:p>
                      <a:r>
                        <a:rPr lang="en-US" sz="1400" dirty="0"/>
                        <a:t>Showed </a:t>
                      </a:r>
                      <a:r>
                        <a:rPr lang="en-US" sz="1400" b="1" dirty="0"/>
                        <a:t>perceptive </a:t>
                      </a:r>
                      <a:r>
                        <a:rPr lang="en-US" sz="1400" dirty="0"/>
                        <a:t>differences between texts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554039"/>
                  </a:ext>
                </a:extLst>
              </a:tr>
              <a:tr h="63971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Bonus criteria: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184329"/>
                  </a:ext>
                </a:extLst>
              </a:tr>
              <a:tr h="893849">
                <a:tc>
                  <a:txBody>
                    <a:bodyPr/>
                    <a:lstStyle/>
                    <a:p>
                      <a:r>
                        <a:rPr lang="en-US" sz="1400" dirty="0"/>
                        <a:t>Included connectives in your summary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404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4369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F3B7-537A-358A-62F6-3098E077ED3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/>
              <a:t>Let’s recap Paper 2 Section A so far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B161B-53CF-0D47-236A-E7AB5B418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343681"/>
          </a:xfr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Close your exercise books and cover up your notes.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>
                <a:solidFill>
                  <a:srgbClr val="7030A0"/>
                </a:solidFill>
              </a:rPr>
              <a:t>What skills do you need to show for Q1? (4 marks)</a:t>
            </a:r>
          </a:p>
          <a:p>
            <a:pPr marL="0" indent="0">
              <a:buNone/>
            </a:pPr>
            <a:endParaRPr lang="en-US" sz="32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7030A0"/>
                </a:solidFill>
              </a:rPr>
              <a:t>What skills do you need to show for Q2? (8 marks)</a:t>
            </a:r>
            <a:endParaRPr lang="en-GB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958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E1840-F14F-15AB-AA22-A344E2925C0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Q1 Recap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0997F-222F-3C87-D2FA-6892C789F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533659" cy="4351338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n-US" dirty="0"/>
              <a:t>Q1: You are given a short extract from the text.</a:t>
            </a:r>
          </a:p>
          <a:p>
            <a:pPr marL="0" indent="0">
              <a:buNone/>
            </a:pPr>
            <a:r>
              <a:rPr lang="en-US" dirty="0"/>
              <a:t>You are given eight statements. Four of them are true, four are false.</a:t>
            </a:r>
          </a:p>
          <a:p>
            <a:pPr marL="0" indent="0">
              <a:buNone/>
            </a:pPr>
            <a:r>
              <a:rPr lang="en-US" dirty="0"/>
              <a:t>Shade in the circles next for the four true statements.</a:t>
            </a:r>
          </a:p>
          <a:p>
            <a:pPr marL="0" indent="0">
              <a:buNone/>
            </a:pPr>
            <a:r>
              <a:rPr lang="en-US" dirty="0"/>
              <a:t>Do not shade in more than four circles.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D972C47-8B12-BD8C-A28F-810A2F808928}"/>
              </a:ext>
            </a:extLst>
          </p:cNvPr>
          <p:cNvSpPr/>
          <p:nvPr/>
        </p:nvSpPr>
        <p:spPr>
          <a:xfrm>
            <a:off x="6628677" y="1877992"/>
            <a:ext cx="1886673" cy="1551008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83135C6-402C-A480-D301-26F14F9A0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34748" y="2072129"/>
            <a:ext cx="874529" cy="8591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0DED02-6191-DFF2-7019-316A4A348DC0}"/>
              </a:ext>
            </a:extLst>
          </p:cNvPr>
          <p:cNvSpPr txBox="1"/>
          <p:nvPr/>
        </p:nvSpPr>
        <p:spPr>
          <a:xfrm>
            <a:off x="6790722" y="3058610"/>
            <a:ext cx="1562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Identifying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764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774E62-B278-1511-454C-15C8F10E4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76E03-3B0C-CE17-EC17-C52C17D94BE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Q2 Recap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F248A-E186-4D6B-488F-436E2375F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533659" cy="4351338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Q2: You are asked to write a summary about a key focus. In this example, it is the differences between the two trains.</a:t>
            </a:r>
          </a:p>
          <a:p>
            <a:pPr marL="0" indent="0">
              <a:buNone/>
            </a:pPr>
            <a:r>
              <a:rPr lang="en-US" dirty="0"/>
              <a:t>You must include </a:t>
            </a:r>
            <a:r>
              <a:rPr lang="en-US" b="1" dirty="0"/>
              <a:t>examples or quotes</a:t>
            </a:r>
            <a:r>
              <a:rPr lang="en-US" dirty="0"/>
              <a:t> from both texts.</a:t>
            </a:r>
          </a:p>
          <a:p>
            <a:pPr marL="0" indent="0">
              <a:buNone/>
            </a:pPr>
            <a:r>
              <a:rPr lang="en-US" dirty="0"/>
              <a:t>You must include </a:t>
            </a:r>
            <a:r>
              <a:rPr lang="en-US" b="1" dirty="0"/>
              <a:t>inferences </a:t>
            </a:r>
            <a:r>
              <a:rPr lang="en-US" dirty="0"/>
              <a:t>(this suggests…) about both texts.</a:t>
            </a:r>
          </a:p>
          <a:p>
            <a:pPr marL="0" indent="0">
              <a:buNone/>
            </a:pPr>
            <a:r>
              <a:rPr lang="en-US" dirty="0"/>
              <a:t>You must only </a:t>
            </a:r>
            <a:r>
              <a:rPr lang="en-US" b="1" dirty="0"/>
              <a:t>write about the information relevant to the focus </a:t>
            </a:r>
            <a:r>
              <a:rPr lang="en-US" dirty="0"/>
              <a:t>given to you in Q2.</a:t>
            </a:r>
          </a:p>
          <a:p>
            <a:pPr marL="0" indent="0">
              <a:buNone/>
            </a:pPr>
            <a:r>
              <a:rPr lang="en-US" dirty="0"/>
              <a:t>You could include </a:t>
            </a:r>
            <a:r>
              <a:rPr lang="en-US" b="1" dirty="0"/>
              <a:t>connectives.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E26DF4-8EE9-75D7-F6A8-EC17614A3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999" y="2088883"/>
            <a:ext cx="3142874" cy="314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14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34044D-F596-43E3-A7E4-CB628D1A47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6" r="19697" b="8235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4A09C5-2511-4783-BFED-0ED3D1D7E2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953" y="4680694"/>
            <a:ext cx="1864432" cy="18746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446EB7-38AF-465F-A400-DFB26410F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58" y="640263"/>
            <a:ext cx="8500484" cy="639897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 sz="3500" dirty="0"/>
              <a:t>Plenary: Smileys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0A34D-C90A-4E12-AC13-FB25231A7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758" y="1555779"/>
            <a:ext cx="4050442" cy="1159393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100" dirty="0"/>
              <a:t>Describe what you have learnt today using smileys.</a:t>
            </a:r>
          </a:p>
          <a:p>
            <a:pPr marL="0" indent="0">
              <a:buNone/>
            </a:pPr>
            <a:r>
              <a:rPr lang="en-GB" sz="2100" dirty="0"/>
              <a:t>Be prepared to share your ideas.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90E10A-FFB0-493E-8838-1BF6472BA000}"/>
              </a:ext>
            </a:extLst>
          </p:cNvPr>
          <p:cNvSpPr/>
          <p:nvPr/>
        </p:nvSpPr>
        <p:spPr>
          <a:xfrm>
            <a:off x="6360968" y="3429000"/>
            <a:ext cx="2461274" cy="286232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describe </a:t>
            </a:r>
            <a:r>
              <a:rPr lang="en-GB" sz="1800" dirty="0">
                <a:solidFill>
                  <a:srgbClr val="FF0000"/>
                </a:solidFill>
                <a:latin typeface="Calibri"/>
              </a:rPr>
              <a:t>ways of improving our Q2 answers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explain how student answers can better meet the requirements of the mark scheme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evaluate the effectiveness of our improved Q2 answers</a:t>
            </a:r>
          </a:p>
        </p:txBody>
      </p:sp>
    </p:spTree>
    <p:extLst>
      <p:ext uri="{BB962C8B-B14F-4D97-AF65-F5344CB8AC3E}">
        <p14:creationId xmlns:p14="http://schemas.microsoft.com/office/powerpoint/2010/main" val="1619054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57413-D28D-F540-6551-AB02AA8673E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Learning outcomes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B62FD-A13B-E11A-FB5D-55E6AE520EE1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describe </a:t>
            </a:r>
            <a:r>
              <a:rPr lang="en-GB" sz="4400" dirty="0">
                <a:solidFill>
                  <a:srgbClr val="FF0000"/>
                </a:solidFill>
                <a:latin typeface="Calibri"/>
              </a:rPr>
              <a:t>ways of improving our Q2 answers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explain how student answers can better meet the requirements of the mark scheme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evaluate the effectiveness of our improved Q2 answers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6322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D692BF-CA4A-F3BE-FD0F-2F24E50B4EDF}"/>
              </a:ext>
            </a:extLst>
          </p:cNvPr>
          <p:cNvSpPr txBox="1"/>
          <p:nvPr/>
        </p:nvSpPr>
        <p:spPr>
          <a:xfrm>
            <a:off x="628650" y="516901"/>
            <a:ext cx="788670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b="1" dirty="0"/>
              <a:t>AO1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Identify and interpret explicit and implicit information and ideas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Select and </a:t>
            </a:r>
            <a:r>
              <a:rPr lang="en-US" sz="2000" b="1" dirty="0" err="1"/>
              <a:t>synthesise</a:t>
            </a:r>
            <a:r>
              <a:rPr lang="en-US" sz="2000" b="1" dirty="0"/>
              <a:t> evidence from different texts</a:t>
            </a:r>
            <a:endParaRPr lang="en-GB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374E7F-5684-C317-A6C7-DE37D1F81EE3}"/>
              </a:ext>
            </a:extLst>
          </p:cNvPr>
          <p:cNvSpPr txBox="1"/>
          <p:nvPr/>
        </p:nvSpPr>
        <p:spPr>
          <a:xfrm>
            <a:off x="628650" y="2199925"/>
            <a:ext cx="7886700" cy="1477328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Shows perceptive or detailed synthesis and interpretation of both texts: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• makes perceptive inferences from both texts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• selects judicious references/use of textual detail relevant to the focus of the question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• statements show perceptive differences between texts.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10C93A-33CA-64CD-9E61-F293D03B65FE}"/>
              </a:ext>
            </a:extLst>
          </p:cNvPr>
          <p:cNvSpPr txBox="1"/>
          <p:nvPr/>
        </p:nvSpPr>
        <p:spPr>
          <a:xfrm>
            <a:off x="544797" y="1719971"/>
            <a:ext cx="788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This is the mark scheme that examiners use to mark Q</a:t>
            </a:r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4DAF11E-4639-D0CB-57F4-5798D921C6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862041"/>
              </p:ext>
            </p:extLst>
          </p:nvPr>
        </p:nvGraphicFramePr>
        <p:xfrm>
          <a:off x="4903807" y="3839621"/>
          <a:ext cx="3611544" cy="25654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805772">
                  <a:extLst>
                    <a:ext uri="{9D8B030D-6E8A-4147-A177-3AD203B41FA5}">
                      <a16:colId xmlns:a16="http://schemas.microsoft.com/office/drawing/2014/main" val="1687930855"/>
                    </a:ext>
                  </a:extLst>
                </a:gridCol>
                <a:gridCol w="1805772">
                  <a:extLst>
                    <a:ext uri="{9D8B030D-6E8A-4147-A177-3AD203B41FA5}">
                      <a16:colId xmlns:a16="http://schemas.microsoft.com/office/drawing/2014/main" val="247876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Student’s answer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6916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Made inferences from both texts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868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Included quotes or examples to support inferences and summary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80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Showed </a:t>
                      </a:r>
                      <a:r>
                        <a:rPr lang="en-US" sz="1400" b="1" dirty="0"/>
                        <a:t>perceptive </a:t>
                      </a:r>
                      <a:r>
                        <a:rPr lang="en-US" sz="1400" dirty="0"/>
                        <a:t>differences between texts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554039"/>
                  </a:ext>
                </a:extLst>
              </a:tr>
            </a:tbl>
          </a:graphicData>
        </a:graphic>
      </p:graphicFrame>
      <p:pic>
        <p:nvPicPr>
          <p:cNvPr id="9" name="Picture 8" descr="A red x on a black background&#10;&#10;Description automatically generated">
            <a:extLst>
              <a:ext uri="{FF2B5EF4-FFF2-40B4-BE49-F238E27FC236}">
                <a16:creationId xmlns:a16="http://schemas.microsoft.com/office/drawing/2014/main" id="{6EB6BAD0-8D8A-4CF1-6B0B-57BB522CC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404" y="4271372"/>
            <a:ext cx="486257" cy="486257"/>
          </a:xfrm>
          <a:prstGeom prst="rect">
            <a:avLst/>
          </a:prstGeom>
        </p:spPr>
      </p:pic>
      <p:pic>
        <p:nvPicPr>
          <p:cNvPr id="10" name="Picture 9" descr="A green check mark on a black background&#10;&#10;Description automatically generated">
            <a:extLst>
              <a:ext uri="{FF2B5EF4-FFF2-40B4-BE49-F238E27FC236}">
                <a16:creationId xmlns:a16="http://schemas.microsoft.com/office/drawing/2014/main" id="{A8C37980-C853-6E31-13DD-D039D8E77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404" y="4873757"/>
            <a:ext cx="551847" cy="631246"/>
          </a:xfrm>
          <a:prstGeom prst="rect">
            <a:avLst/>
          </a:prstGeom>
        </p:spPr>
      </p:pic>
      <p:pic>
        <p:nvPicPr>
          <p:cNvPr id="11" name="Picture 10" descr="A red x on a black background&#10;&#10;Description automatically generated">
            <a:extLst>
              <a:ext uri="{FF2B5EF4-FFF2-40B4-BE49-F238E27FC236}">
                <a16:creationId xmlns:a16="http://schemas.microsoft.com/office/drawing/2014/main" id="{32A0A772-CC22-A74D-C91B-69BBCD858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339" y="5772916"/>
            <a:ext cx="531322" cy="5313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DA5F5-9367-DCE0-E993-6AB17F83B6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889" y="3950805"/>
            <a:ext cx="2373512" cy="237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1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E9B3-C386-1847-D477-7EF8EC03357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000" dirty="0"/>
              <a:t>The student did include examples, but…</a:t>
            </a:r>
            <a:endParaRPr lang="en-GB" sz="4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97C06B4-8D64-4873-9F4D-12FEC703E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57120"/>
            <a:ext cx="4475785" cy="2491731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One train has five carriages. The other train has benches for people to sit on. One train crashes and the other one doesn’t. 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CD4DDC-A56D-8873-3AC1-CFE2730475A1}"/>
              </a:ext>
            </a:extLst>
          </p:cNvPr>
          <p:cNvSpPr txBox="1"/>
          <p:nvPr/>
        </p:nvSpPr>
        <p:spPr>
          <a:xfrm>
            <a:off x="5567423" y="2057120"/>
            <a:ext cx="2947927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• makes perceptive inferences from both texts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12323B-6B96-6E70-2A92-C172CE3A4331}"/>
              </a:ext>
            </a:extLst>
          </p:cNvPr>
          <p:cNvSpPr txBox="1"/>
          <p:nvPr/>
        </p:nvSpPr>
        <p:spPr>
          <a:xfrm>
            <a:off x="5567423" y="2979819"/>
            <a:ext cx="2947927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Perceptive</a:t>
            </a:r>
            <a:r>
              <a:rPr lang="en-GB" sz="24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GB" sz="2400" dirty="0">
                <a:solidFill>
                  <a:prstClr val="black"/>
                </a:solidFill>
                <a:latin typeface="Aptos" panose="02110004020202020204"/>
              </a:rPr>
              <a:t>means to notice details or things that others may not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38FB7B-B911-3777-5FDF-3A114480A0AE}"/>
              </a:ext>
            </a:extLst>
          </p:cNvPr>
          <p:cNvSpPr txBox="1"/>
          <p:nvPr/>
        </p:nvSpPr>
        <p:spPr>
          <a:xfrm>
            <a:off x="628650" y="4780344"/>
            <a:ext cx="7886700" cy="120032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… They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didn’t make inferences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just listed facts about the two trains. The differences they found were obvious rather than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perceptive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667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3F2B7A-AE38-1CAE-194D-307BEFC224E8}"/>
              </a:ext>
            </a:extLst>
          </p:cNvPr>
          <p:cNvSpPr txBox="1"/>
          <p:nvPr/>
        </p:nvSpPr>
        <p:spPr>
          <a:xfrm>
            <a:off x="491924" y="409652"/>
            <a:ext cx="4572000" cy="3397148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Th</a:t>
            </a:r>
            <a:r>
              <a:rPr lang="en-US" sz="1800" dirty="0"/>
              <a:t>e </a:t>
            </a:r>
            <a:r>
              <a:rPr lang="en-US" sz="1800" dirty="0">
                <a:highlight>
                  <a:srgbClr val="00FF00"/>
                </a:highlight>
              </a:rPr>
              <a:t>train in Source A has its windows shut for the majority of its journey owning to dust</a:t>
            </a:r>
            <a:r>
              <a:rPr lang="en-US" sz="1800" dirty="0"/>
              <a:t>: </a:t>
            </a:r>
            <a:r>
              <a:rPr lang="en-US" sz="1800" dirty="0">
                <a:highlight>
                  <a:srgbClr val="FFFF00"/>
                </a:highlight>
              </a:rPr>
              <a:t>“Her windows we might not open on account of the dust</a:t>
            </a:r>
            <a:r>
              <a:rPr lang="en-US" sz="1800" dirty="0"/>
              <a:t>”, </a:t>
            </a:r>
            <a:r>
              <a:rPr lang="en-US" sz="1800" dirty="0">
                <a:highlight>
                  <a:srgbClr val="00FF00"/>
                </a:highlight>
              </a:rPr>
              <a:t>which suggests the journey would be unpleasant if the windows </a:t>
            </a:r>
            <a:r>
              <a:rPr lang="en-US" dirty="0">
                <a:highlight>
                  <a:srgbClr val="00FF00"/>
                </a:highlight>
              </a:rPr>
              <a:t>were opened.</a:t>
            </a:r>
            <a:r>
              <a:rPr lang="en-US" dirty="0"/>
              <a:t> </a:t>
            </a:r>
            <a:r>
              <a:rPr lang="en-US" sz="1800" dirty="0"/>
              <a:t>In </a:t>
            </a:r>
            <a:r>
              <a:rPr lang="en-US" sz="1800" dirty="0">
                <a:highlight>
                  <a:srgbClr val="00FF00"/>
                </a:highlight>
              </a:rPr>
              <a:t>Source B, the train is entirely open air </a:t>
            </a:r>
            <a:r>
              <a:rPr lang="en-US" sz="1800" dirty="0"/>
              <a:t>and “</a:t>
            </a:r>
            <a:r>
              <a:rPr lang="en-US" sz="1800" dirty="0">
                <a:highlight>
                  <a:srgbClr val="FFFF00"/>
                </a:highlight>
              </a:rPr>
              <a:t>and with my bonnet off, drank the air before me.” </a:t>
            </a:r>
            <a:r>
              <a:rPr lang="en-US" sz="1800" dirty="0">
                <a:highlight>
                  <a:srgbClr val="00FF00"/>
                </a:highlight>
              </a:rPr>
              <a:t>This implies that it was a pleasant experience for the writer. </a:t>
            </a:r>
            <a:endParaRPr lang="en-GB" sz="1800" dirty="0">
              <a:highlight>
                <a:srgbClr val="00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ECD36B-30C2-7EAF-7E04-E64FB48FFC09}"/>
              </a:ext>
            </a:extLst>
          </p:cNvPr>
          <p:cNvSpPr txBox="1"/>
          <p:nvPr/>
        </p:nvSpPr>
        <p:spPr>
          <a:xfrm>
            <a:off x="5301205" y="409652"/>
            <a:ext cx="3541853" cy="48013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This student’s answer uses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similar examples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but they have also made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inferences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The writer doesn’t tell us that the windows were shut for most of the journey, but we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infer</a:t>
            </a:r>
            <a:r>
              <a:rPr lang="en-US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that because he tells us the windows would not be opened because of the dust.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Similarly, </a:t>
            </a:r>
            <a:r>
              <a:rPr lang="en-US" dirty="0">
                <a:solidFill>
                  <a:prstClr val="black"/>
                </a:solidFill>
                <a:highlight>
                  <a:srgbClr val="00FF00"/>
                </a:highlight>
                <a:latin typeface="Aptos" panose="02110004020202020204"/>
              </a:rPr>
              <a:t>this student explains that the writer’s description of the windows and the dust suggests the journey would have been unpleasant if opened</a:t>
            </a:r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, </a:t>
            </a:r>
            <a:r>
              <a:rPr lang="en-US" dirty="0">
                <a:solidFill>
                  <a:prstClr val="black"/>
                </a:solidFill>
                <a:highlight>
                  <a:srgbClr val="00FF00"/>
                </a:highlight>
                <a:latin typeface="Aptos" panose="02110004020202020204"/>
              </a:rPr>
              <a:t>whilst in Source B the writer implies that the open air journey was pleasant for them.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00"/>
              </a:highligh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7FAA57-66F5-301D-41EA-AE74CB6BF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735" y="4962402"/>
            <a:ext cx="1673323" cy="1673323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840C7CE-3FF1-6C63-F2F6-313F60622D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648982"/>
              </p:ext>
            </p:extLst>
          </p:nvPr>
        </p:nvGraphicFramePr>
        <p:xfrm>
          <a:off x="491924" y="3928266"/>
          <a:ext cx="3611544" cy="25654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805772">
                  <a:extLst>
                    <a:ext uri="{9D8B030D-6E8A-4147-A177-3AD203B41FA5}">
                      <a16:colId xmlns:a16="http://schemas.microsoft.com/office/drawing/2014/main" val="1687930855"/>
                    </a:ext>
                  </a:extLst>
                </a:gridCol>
                <a:gridCol w="1805772">
                  <a:extLst>
                    <a:ext uri="{9D8B030D-6E8A-4147-A177-3AD203B41FA5}">
                      <a16:colId xmlns:a16="http://schemas.microsoft.com/office/drawing/2014/main" val="247876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Student’s answer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6916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Made inferences from both texts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868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Included quotes or examples to support inferences and summary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80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Showed </a:t>
                      </a:r>
                      <a:r>
                        <a:rPr lang="en-US" sz="1400" b="1" dirty="0"/>
                        <a:t>perceptive </a:t>
                      </a:r>
                      <a:r>
                        <a:rPr lang="en-US" sz="1400" dirty="0"/>
                        <a:t>differences between texts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554039"/>
                  </a:ext>
                </a:extLst>
              </a:tr>
            </a:tbl>
          </a:graphicData>
        </a:graphic>
      </p:graphicFrame>
      <p:pic>
        <p:nvPicPr>
          <p:cNvPr id="7" name="Picture 6" descr="A green check mark on a black background&#10;&#10;Description automatically generated">
            <a:extLst>
              <a:ext uri="{FF2B5EF4-FFF2-40B4-BE49-F238E27FC236}">
                <a16:creationId xmlns:a16="http://schemas.microsoft.com/office/drawing/2014/main" id="{19BFDADC-3F46-E004-B976-DF49E1E2D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521" y="4962402"/>
            <a:ext cx="551847" cy="631246"/>
          </a:xfrm>
          <a:prstGeom prst="rect">
            <a:avLst/>
          </a:prstGeom>
        </p:spPr>
      </p:pic>
      <p:pic>
        <p:nvPicPr>
          <p:cNvPr id="9" name="Picture 8" descr="A green check mark on a black background&#10;&#10;Description automatically generated">
            <a:extLst>
              <a:ext uri="{FF2B5EF4-FFF2-40B4-BE49-F238E27FC236}">
                <a16:creationId xmlns:a16="http://schemas.microsoft.com/office/drawing/2014/main" id="{CAD64095-0C07-E096-C4C4-BC2EF92595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185" y="4209690"/>
            <a:ext cx="551847" cy="631246"/>
          </a:xfrm>
          <a:prstGeom prst="rect">
            <a:avLst/>
          </a:prstGeom>
        </p:spPr>
      </p:pic>
      <p:pic>
        <p:nvPicPr>
          <p:cNvPr id="10" name="Picture 9" descr="A green check mark on a black background&#10;&#10;Description automatically generated">
            <a:extLst>
              <a:ext uri="{FF2B5EF4-FFF2-40B4-BE49-F238E27FC236}">
                <a16:creationId xmlns:a16="http://schemas.microsoft.com/office/drawing/2014/main" id="{430EF880-A627-84B0-64C4-812B0EBC4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635" y="5750125"/>
            <a:ext cx="551847" cy="63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27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4F67EF-C3D3-3E90-781F-84948723227C}"/>
              </a:ext>
            </a:extLst>
          </p:cNvPr>
          <p:cNvSpPr txBox="1"/>
          <p:nvPr/>
        </p:nvSpPr>
        <p:spPr>
          <a:xfrm>
            <a:off x="3148313" y="4491505"/>
            <a:ext cx="2650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</a:t>
            </a:r>
            <a:r>
              <a:rPr lang="en-US" sz="1800" dirty="0"/>
              <a:t>and with my bonnet off, drank the air before me.”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5C6B88-5ECD-60F5-9BF4-2E7549B65558}"/>
              </a:ext>
            </a:extLst>
          </p:cNvPr>
          <p:cNvSpPr txBox="1"/>
          <p:nvPr/>
        </p:nvSpPr>
        <p:spPr>
          <a:xfrm>
            <a:off x="620210" y="4260673"/>
            <a:ext cx="2000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Aptos" panose="02110004020202020204"/>
              </a:rPr>
              <a:t>Source B: </a:t>
            </a:r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I want to convey how much I enjoyed the journey.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0D7098-DF2B-D8EE-5B7E-583D5ED4F33C}"/>
              </a:ext>
            </a:extLst>
          </p:cNvPr>
          <p:cNvSpPr txBox="1"/>
          <p:nvPr/>
        </p:nvSpPr>
        <p:spPr>
          <a:xfrm>
            <a:off x="6060312" y="4260673"/>
            <a:ext cx="26506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Although the writer doesn’t directly say they enjoyed the journey, they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suggest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it was pleasant because they took their bonnet off and “drank” the air, which implies that they couldn’t get enough of it.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6F8C45-1977-C674-AF9A-32F6442CB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04" y="2059354"/>
            <a:ext cx="7388992" cy="20911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3810E5-C93B-A5F7-8F49-30B3C748F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658" y="535404"/>
            <a:ext cx="1383912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346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C7FEF-58DB-3811-6522-ED3A14450D1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Let’s help this student to improve part of their answer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D36718-3B91-44CE-C4E7-43610459BF3E}"/>
              </a:ext>
            </a:extLst>
          </p:cNvPr>
          <p:cNvSpPr txBox="1"/>
          <p:nvPr/>
        </p:nvSpPr>
        <p:spPr>
          <a:xfrm>
            <a:off x="628649" y="1951259"/>
            <a:ext cx="7886699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dirty="0"/>
              <a:t>One train has five carriages. The other train has benches for people to sit on. One train crashes and the other one doesn’t. </a:t>
            </a:r>
            <a:endParaRPr lang="en-GB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536A9C-2B4A-0805-B3C4-69FB304B1108}"/>
              </a:ext>
            </a:extLst>
          </p:cNvPr>
          <p:cNvSpPr txBox="1"/>
          <p:nvPr/>
        </p:nvSpPr>
        <p:spPr>
          <a:xfrm>
            <a:off x="628649" y="3165936"/>
            <a:ext cx="4572000" cy="181588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Using your understanding of the Q2 mark scheme, transform this into a more effective answer.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1F3AE87-A2BD-A23F-0E71-B09028FE0C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493234"/>
              </p:ext>
            </p:extLst>
          </p:nvPr>
        </p:nvGraphicFramePr>
        <p:xfrm>
          <a:off x="5532456" y="3165936"/>
          <a:ext cx="2982892" cy="31394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91446">
                  <a:extLst>
                    <a:ext uri="{9D8B030D-6E8A-4147-A177-3AD203B41FA5}">
                      <a16:colId xmlns:a16="http://schemas.microsoft.com/office/drawing/2014/main" val="1687930855"/>
                    </a:ext>
                  </a:extLst>
                </a:gridCol>
                <a:gridCol w="1491446">
                  <a:extLst>
                    <a:ext uri="{9D8B030D-6E8A-4147-A177-3AD203B41FA5}">
                      <a16:colId xmlns:a16="http://schemas.microsoft.com/office/drawing/2014/main" val="247876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Student’s answer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6916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Made inferences from both texts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868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Included quotes or examples to support inferences and summary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80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Showed </a:t>
                      </a:r>
                      <a:r>
                        <a:rPr lang="en-US" sz="1400" b="1" dirty="0"/>
                        <a:t>perceptive </a:t>
                      </a:r>
                      <a:r>
                        <a:rPr lang="en-US" sz="1400" dirty="0"/>
                        <a:t>differences between texts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554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5179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9923E-1E67-D005-171F-E8F6D8C4671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/>
              <a:t>Let’s look at an upgraded answer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CA96-8F04-6529-E971-8B7B19D9E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961922" cy="4351338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>
                <a:highlight>
                  <a:srgbClr val="00FF00"/>
                </a:highlight>
              </a:rPr>
              <a:t>In Source A the train is designed for transporting many people, </a:t>
            </a:r>
            <a:r>
              <a:rPr lang="en-US" sz="2400" dirty="0">
                <a:highlight>
                  <a:srgbClr val="FFFF00"/>
                </a:highlight>
              </a:rPr>
              <a:t>given the need for multiple sleeping carriages</a:t>
            </a:r>
            <a:r>
              <a:rPr lang="en-US" sz="2400" dirty="0"/>
              <a:t>, </a:t>
            </a:r>
            <a:r>
              <a:rPr lang="en-US" sz="2400" dirty="0">
                <a:highlight>
                  <a:srgbClr val="00FF00"/>
                </a:highlight>
              </a:rPr>
              <a:t>as well as for long distances as passengers need rooms for sleep.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>
                <a:highlight>
                  <a:srgbClr val="00FF00"/>
                </a:highlight>
              </a:rPr>
              <a:t>In contrast, in Source B the train is a rudimentary machine </a:t>
            </a:r>
            <a:r>
              <a:rPr lang="en-US" sz="2400" dirty="0">
                <a:highlight>
                  <a:srgbClr val="FFFF00"/>
                </a:highlight>
              </a:rPr>
              <a:t>that holds only 16 people</a:t>
            </a:r>
            <a:r>
              <a:rPr lang="en-US" sz="2400" dirty="0"/>
              <a:t>, </a:t>
            </a:r>
            <a:r>
              <a:rPr lang="en-US" sz="2400" dirty="0">
                <a:highlight>
                  <a:srgbClr val="00FF00"/>
                </a:highlight>
              </a:rPr>
              <a:t>and the facilities are limited to </a:t>
            </a:r>
            <a:r>
              <a:rPr lang="en-US" sz="2400" dirty="0">
                <a:highlight>
                  <a:srgbClr val="FFFF00"/>
                </a:highlight>
              </a:rPr>
              <a:t>benches to sit on</a:t>
            </a:r>
            <a:r>
              <a:rPr lang="en-US" sz="2400" dirty="0"/>
              <a:t>, </a:t>
            </a:r>
            <a:r>
              <a:rPr lang="en-US" sz="2400" dirty="0">
                <a:highlight>
                  <a:srgbClr val="00FF00"/>
                </a:highlight>
              </a:rPr>
              <a:t>with journeys lasting</a:t>
            </a:r>
            <a:r>
              <a:rPr lang="en-US" sz="2400" dirty="0"/>
              <a:t> </a:t>
            </a:r>
            <a:r>
              <a:rPr lang="en-US" sz="2400" dirty="0">
                <a:highlight>
                  <a:srgbClr val="FFFF00"/>
                </a:highlight>
              </a:rPr>
              <a:t>less than a day</a:t>
            </a:r>
            <a:r>
              <a:rPr lang="en-US" sz="2400" dirty="0"/>
              <a:t>. 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860DE6-62C1-AF6D-248D-B415220469F1}"/>
              </a:ext>
            </a:extLst>
          </p:cNvPr>
          <p:cNvSpPr txBox="1"/>
          <p:nvPr/>
        </p:nvSpPr>
        <p:spPr>
          <a:xfrm>
            <a:off x="5822066" y="1825625"/>
            <a:ext cx="2693284" cy="36933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This student’s answer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includes examples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from the text that all help to support their inferences:  that the Source A train carries many people and provides rooms for people to sleep, suggesting they are long journeys, whilst in Source B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th</a:t>
            </a:r>
            <a:r>
              <a:rPr lang="en-US" dirty="0">
                <a:solidFill>
                  <a:prstClr val="black"/>
                </a:solidFill>
                <a:highlight>
                  <a:srgbClr val="00FF00"/>
                </a:highlight>
                <a:latin typeface="Aptos" panose="02110004020202020204"/>
              </a:rPr>
              <a:t>ere are only benches to sit on and the journeys last for a short period.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209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09C0D-A7F9-DECB-6641-5672FAE6CFC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dirty="0"/>
              <a:t>We should also include connectives to help structure our summaries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482BFEF-4437-3869-696F-D417E0EBF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619259" cy="3417707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/>
              <a:t>In contrast, in Source B the train is a rudimentary machine that holds only 16 people, and the facilities are limited to benches to sit on, with journeys lasting less than a day.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0AF1459-566F-A795-A14A-AA2590108562}"/>
              </a:ext>
            </a:extLst>
          </p:cNvPr>
          <p:cNvSpPr txBox="1">
            <a:spLocks/>
          </p:cNvSpPr>
          <p:nvPr/>
        </p:nvSpPr>
        <p:spPr>
          <a:xfrm>
            <a:off x="4896091" y="1825625"/>
            <a:ext cx="3619259" cy="341770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dirty="0"/>
              <a:t>In Source B the train is a rudimentary machine that holds only 16 people, and the facilities are limited to benches to sit on, with journeys lasting less than a day.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6D0B88-3FEA-B4B5-AEC7-6E6007F5BD45}"/>
              </a:ext>
            </a:extLst>
          </p:cNvPr>
          <p:cNvSpPr txBox="1"/>
          <p:nvPr/>
        </p:nvSpPr>
        <p:spPr>
          <a:xfrm>
            <a:off x="628650" y="5474825"/>
            <a:ext cx="78867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Discuss: What has the Student 1 included that Student 2 has not?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9148249-524C-13B5-8DFA-7BC4CDC12800}"/>
              </a:ext>
            </a:extLst>
          </p:cNvPr>
          <p:cNvSpPr/>
          <p:nvPr/>
        </p:nvSpPr>
        <p:spPr>
          <a:xfrm>
            <a:off x="2824223" y="4872942"/>
            <a:ext cx="1423686" cy="3703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Student 1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EF2CD72-F88A-DCDD-FDAA-E8A5B8ED7AD9}"/>
              </a:ext>
            </a:extLst>
          </p:cNvPr>
          <p:cNvSpPr/>
          <p:nvPr/>
        </p:nvSpPr>
        <p:spPr>
          <a:xfrm>
            <a:off x="7091664" y="4879694"/>
            <a:ext cx="1423686" cy="3703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Student 2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613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1421</Words>
  <Application>Microsoft Office PowerPoint</Application>
  <PresentationFormat>On-screen Show (4:3)</PresentationFormat>
  <Paragraphs>125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Calibri Light</vt:lpstr>
      <vt:lpstr>gg sans</vt:lpstr>
      <vt:lpstr>Times New Roman</vt:lpstr>
      <vt:lpstr>Office Theme</vt:lpstr>
      <vt:lpstr>2_Office Theme</vt:lpstr>
      <vt:lpstr>PowerPoint Presentation</vt:lpstr>
      <vt:lpstr>Learning outcomes</vt:lpstr>
      <vt:lpstr>PowerPoint Presentation</vt:lpstr>
      <vt:lpstr>The student did include examples, but…</vt:lpstr>
      <vt:lpstr>PowerPoint Presentation</vt:lpstr>
      <vt:lpstr>PowerPoint Presentation</vt:lpstr>
      <vt:lpstr>Let’s help this student to improve part of their answer</vt:lpstr>
      <vt:lpstr>Let’s look at an upgraded answer</vt:lpstr>
      <vt:lpstr>We should also include connectives to help structure our summaries</vt:lpstr>
      <vt:lpstr>We should also include connectives to help structure our summaries</vt:lpstr>
      <vt:lpstr>You must include inferences in your summary (Q2)</vt:lpstr>
      <vt:lpstr>Last lesson we wrote our own Q2 answers</vt:lpstr>
      <vt:lpstr>We will now peer assess our new answers</vt:lpstr>
      <vt:lpstr>PowerPoint Presentation</vt:lpstr>
      <vt:lpstr>Let’s recap Paper 2 Section A so far</vt:lpstr>
      <vt:lpstr>Q1 Recap</vt:lpstr>
      <vt:lpstr>Q2 Recap</vt:lpstr>
      <vt:lpstr>Plenary: Smileys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 Wassell</dc:creator>
  <cp:lastModifiedBy>Chezka Mae Madrona</cp:lastModifiedBy>
  <cp:revision>2</cp:revision>
  <dcterms:created xsi:type="dcterms:W3CDTF">2025-02-15T14:56:06Z</dcterms:created>
  <dcterms:modified xsi:type="dcterms:W3CDTF">2025-08-12T10:58:40Z</dcterms:modified>
</cp:coreProperties>
</file>