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7" r:id="rId2"/>
    <p:sldId id="356" r:id="rId3"/>
    <p:sldId id="284" r:id="rId4"/>
    <p:sldId id="288" r:id="rId5"/>
    <p:sldId id="339" r:id="rId6"/>
    <p:sldId id="322" r:id="rId7"/>
    <p:sldId id="321" r:id="rId8"/>
    <p:sldId id="357" r:id="rId9"/>
    <p:sldId id="307" r:id="rId10"/>
    <p:sldId id="312" r:id="rId11"/>
    <p:sldId id="308" r:id="rId12"/>
    <p:sldId id="309" r:id="rId13"/>
    <p:sldId id="310" r:id="rId14"/>
    <p:sldId id="311" r:id="rId15"/>
    <p:sldId id="313" r:id="rId16"/>
    <p:sldId id="305" r:id="rId17"/>
    <p:sldId id="315" r:id="rId18"/>
    <p:sldId id="316" r:id="rId19"/>
    <p:sldId id="317" r:id="rId20"/>
    <p:sldId id="359" r:id="rId21"/>
    <p:sldId id="358" r:id="rId22"/>
    <p:sldId id="30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788" autoAdjust="0"/>
    <p:restoredTop sz="94660"/>
  </p:normalViewPr>
  <p:slideViewPr>
    <p:cSldViewPr snapToGrid="0">
      <p:cViewPr varScale="1">
        <p:scale>
          <a:sx n="59" d="100"/>
          <a:sy n="59" d="100"/>
        </p:scale>
        <p:origin x="84" y="27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F5113D3A-4600-4FA9-B5AB-5FE41962F808}"/>
    <pc:docChg chg="addSld modSld">
      <pc:chgData name="William Grey" userId="37b73424-c081-4fc2-b1af-363f4f3fd4f3" providerId="ADAL" clId="{F5113D3A-4600-4FA9-B5AB-5FE41962F808}" dt="2019-12-10T11:36:21.255" v="0"/>
      <pc:docMkLst>
        <pc:docMk/>
      </pc:docMkLst>
      <pc:sldChg chg="add">
        <pc:chgData name="William Grey" userId="37b73424-c081-4fc2-b1af-363f4f3fd4f3" providerId="ADAL" clId="{F5113D3A-4600-4FA9-B5AB-5FE41962F808}" dt="2019-12-10T11:36:21.255" v="0"/>
        <pc:sldMkLst>
          <pc:docMk/>
          <pc:sldMk cId="2222943170" sldId="258"/>
        </pc:sldMkLst>
      </pc:sldChg>
    </pc:docChg>
  </pc:docChgLst>
  <pc:docChgLst>
    <pc:chgData name="William Grey" userId="37b73424-c081-4fc2-b1af-363f4f3fd4f3" providerId="ADAL" clId="{335AFE49-8D23-4CFA-A0D7-1FFAA8A602D0}"/>
    <pc:docChg chg="custSel addSld delSld modSld sldOrd">
      <pc:chgData name="William Grey" userId="37b73424-c081-4fc2-b1af-363f4f3fd4f3" providerId="ADAL" clId="{335AFE49-8D23-4CFA-A0D7-1FFAA8A602D0}" dt="2023-01-11T14:52:40.207" v="978"/>
      <pc:docMkLst>
        <pc:docMk/>
      </pc:docMkLst>
      <pc:sldChg chg="del">
        <pc:chgData name="William Grey" userId="37b73424-c081-4fc2-b1af-363f4f3fd4f3" providerId="ADAL" clId="{335AFE49-8D23-4CFA-A0D7-1FFAA8A602D0}" dt="2023-01-11T14:21:44.426" v="234" actId="47"/>
        <pc:sldMkLst>
          <pc:docMk/>
          <pc:sldMk cId="2222943170" sldId="258"/>
        </pc:sldMkLst>
      </pc:sldChg>
      <pc:sldChg chg="del">
        <pc:chgData name="William Grey" userId="37b73424-c081-4fc2-b1af-363f4f3fd4f3" providerId="ADAL" clId="{335AFE49-8D23-4CFA-A0D7-1FFAA8A602D0}" dt="2023-01-11T14:20:04.152" v="61" actId="47"/>
        <pc:sldMkLst>
          <pc:docMk/>
          <pc:sldMk cId="222047521" sldId="280"/>
        </pc:sldMkLst>
      </pc:sldChg>
      <pc:sldChg chg="addSp delSp modSp mod">
        <pc:chgData name="William Grey" userId="37b73424-c081-4fc2-b1af-363f4f3fd4f3" providerId="ADAL" clId="{335AFE49-8D23-4CFA-A0D7-1FFAA8A602D0}" dt="2023-01-11T14:26:57.609" v="327" actId="20577"/>
        <pc:sldMkLst>
          <pc:docMk/>
          <pc:sldMk cId="2407195837" sldId="284"/>
        </pc:sldMkLst>
        <pc:spChg chg="del">
          <ac:chgData name="William Grey" userId="37b73424-c081-4fc2-b1af-363f4f3fd4f3" providerId="ADAL" clId="{335AFE49-8D23-4CFA-A0D7-1FFAA8A602D0}" dt="2023-01-11T14:24:39.429" v="289" actId="478"/>
          <ac:spMkLst>
            <pc:docMk/>
            <pc:sldMk cId="2407195837" sldId="284"/>
            <ac:spMk id="2" creationId="{00000000-0000-0000-0000-000000000000}"/>
          </ac:spMkLst>
        </pc:spChg>
        <pc:spChg chg="del">
          <ac:chgData name="William Grey" userId="37b73424-c081-4fc2-b1af-363f4f3fd4f3" providerId="ADAL" clId="{335AFE49-8D23-4CFA-A0D7-1FFAA8A602D0}" dt="2023-01-11T14:24:06.047" v="277" actId="478"/>
          <ac:spMkLst>
            <pc:docMk/>
            <pc:sldMk cId="2407195837" sldId="284"/>
            <ac:spMk id="3" creationId="{00000000-0000-0000-0000-000000000000}"/>
          </ac:spMkLst>
        </pc:spChg>
        <pc:spChg chg="add del mod">
          <ac:chgData name="William Grey" userId="37b73424-c081-4fc2-b1af-363f4f3fd4f3" providerId="ADAL" clId="{335AFE49-8D23-4CFA-A0D7-1FFAA8A602D0}" dt="2023-01-11T14:24:09.356" v="278" actId="478"/>
          <ac:spMkLst>
            <pc:docMk/>
            <pc:sldMk cId="2407195837" sldId="284"/>
            <ac:spMk id="5" creationId="{AEC2BAEC-59F0-4EA4-87B7-0FE2EF472B52}"/>
          </ac:spMkLst>
        </pc:spChg>
        <pc:spChg chg="add mod">
          <ac:chgData name="William Grey" userId="37b73424-c081-4fc2-b1af-363f4f3fd4f3" providerId="ADAL" clId="{335AFE49-8D23-4CFA-A0D7-1FFAA8A602D0}" dt="2023-01-11T14:26:30.544" v="325" actId="20577"/>
          <ac:spMkLst>
            <pc:docMk/>
            <pc:sldMk cId="2407195837" sldId="284"/>
            <ac:spMk id="7" creationId="{2729F024-2BEC-442C-9DE9-CA5989772F7C}"/>
          </ac:spMkLst>
        </pc:spChg>
        <pc:graphicFrameChg chg="add mod modGraphic">
          <ac:chgData name="William Grey" userId="37b73424-c081-4fc2-b1af-363f4f3fd4f3" providerId="ADAL" clId="{335AFE49-8D23-4CFA-A0D7-1FFAA8A602D0}" dt="2023-01-11T14:26:57.609" v="327" actId="20577"/>
          <ac:graphicFrameMkLst>
            <pc:docMk/>
            <pc:sldMk cId="2407195837" sldId="284"/>
            <ac:graphicFrameMk id="9" creationId="{5244F8CC-8FC0-4599-8E71-9E1C4E67895C}"/>
          </ac:graphicFrameMkLst>
        </pc:graphicFrameChg>
        <pc:graphicFrameChg chg="mod">
          <ac:chgData name="William Grey" userId="37b73424-c081-4fc2-b1af-363f4f3fd4f3" providerId="ADAL" clId="{335AFE49-8D23-4CFA-A0D7-1FFAA8A602D0}" dt="2023-01-11T14:26:25.672" v="311" actId="1076"/>
          <ac:graphicFrameMkLst>
            <pc:docMk/>
            <pc:sldMk cId="2407195837" sldId="284"/>
            <ac:graphicFrameMk id="12" creationId="{00000000-0000-0000-0000-000000000000}"/>
          </ac:graphicFrameMkLst>
        </pc:graphicFrameChg>
      </pc:sldChg>
      <pc:sldChg chg="del">
        <pc:chgData name="William Grey" userId="37b73424-c081-4fc2-b1af-363f4f3fd4f3" providerId="ADAL" clId="{335AFE49-8D23-4CFA-A0D7-1FFAA8A602D0}" dt="2023-01-11T14:21:45.698" v="237" actId="47"/>
        <pc:sldMkLst>
          <pc:docMk/>
          <pc:sldMk cId="3444540217" sldId="285"/>
        </pc:sldMkLst>
      </pc:sldChg>
      <pc:sldChg chg="modSp mod">
        <pc:chgData name="William Grey" userId="37b73424-c081-4fc2-b1af-363f4f3fd4f3" providerId="ADAL" clId="{335AFE49-8D23-4CFA-A0D7-1FFAA8A602D0}" dt="2023-01-11T14:49:30.665" v="882" actId="2710"/>
        <pc:sldMkLst>
          <pc:docMk/>
          <pc:sldMk cId="4099995807" sldId="288"/>
        </pc:sldMkLst>
        <pc:spChg chg="mod">
          <ac:chgData name="William Grey" userId="37b73424-c081-4fc2-b1af-363f4f3fd4f3" providerId="ADAL" clId="{335AFE49-8D23-4CFA-A0D7-1FFAA8A602D0}" dt="2023-01-11T14:29:59.483" v="392" actId="20577"/>
          <ac:spMkLst>
            <pc:docMk/>
            <pc:sldMk cId="4099995807" sldId="288"/>
            <ac:spMk id="2" creationId="{00000000-0000-0000-0000-000000000000}"/>
          </ac:spMkLst>
        </pc:spChg>
        <pc:spChg chg="mod">
          <ac:chgData name="William Grey" userId="37b73424-c081-4fc2-b1af-363f4f3fd4f3" providerId="ADAL" clId="{335AFE49-8D23-4CFA-A0D7-1FFAA8A602D0}" dt="2023-01-11T14:49:30.665" v="882" actId="2710"/>
          <ac:spMkLst>
            <pc:docMk/>
            <pc:sldMk cId="4099995807" sldId="288"/>
            <ac:spMk id="3" creationId="{00000000-0000-0000-0000-000000000000}"/>
          </ac:spMkLst>
        </pc:spChg>
      </pc:sldChg>
      <pc:sldChg chg="modSp mod">
        <pc:chgData name="William Grey" userId="37b73424-c081-4fc2-b1af-363f4f3fd4f3" providerId="ADAL" clId="{335AFE49-8D23-4CFA-A0D7-1FFAA8A602D0}" dt="2023-01-11T14:49:13.225" v="880" actId="2710"/>
        <pc:sldMkLst>
          <pc:docMk/>
          <pc:sldMk cId="1205020130" sldId="305"/>
        </pc:sldMkLst>
        <pc:spChg chg="mod">
          <ac:chgData name="William Grey" userId="37b73424-c081-4fc2-b1af-363f4f3fd4f3" providerId="ADAL" clId="{335AFE49-8D23-4CFA-A0D7-1FFAA8A602D0}" dt="2023-01-11T14:49:13.225" v="880" actId="2710"/>
          <ac:spMkLst>
            <pc:docMk/>
            <pc:sldMk cId="1205020130" sldId="305"/>
            <ac:spMk id="3" creationId="{00000000-0000-0000-0000-000000000000}"/>
          </ac:spMkLst>
        </pc:spChg>
        <pc:graphicFrameChg chg="modGraphic">
          <ac:chgData name="William Grey" userId="37b73424-c081-4fc2-b1af-363f4f3fd4f3" providerId="ADAL" clId="{335AFE49-8D23-4CFA-A0D7-1FFAA8A602D0}" dt="2023-01-11T14:49:06.105" v="878" actId="255"/>
          <ac:graphicFrameMkLst>
            <pc:docMk/>
            <pc:sldMk cId="1205020130" sldId="305"/>
            <ac:graphicFrameMk id="4" creationId="{00000000-0000-0000-0000-000000000000}"/>
          </ac:graphicFrameMkLst>
        </pc:graphicFrameChg>
      </pc:sldChg>
      <pc:sldChg chg="modSp mod">
        <pc:chgData name="William Grey" userId="37b73424-c081-4fc2-b1af-363f4f3fd4f3" providerId="ADAL" clId="{335AFE49-8D23-4CFA-A0D7-1FFAA8A602D0}" dt="2023-01-11T14:42:56.644" v="833" actId="20577"/>
        <pc:sldMkLst>
          <pc:docMk/>
          <pc:sldMk cId="1768397626" sldId="306"/>
        </pc:sldMkLst>
        <pc:spChg chg="mod">
          <ac:chgData name="William Grey" userId="37b73424-c081-4fc2-b1af-363f4f3fd4f3" providerId="ADAL" clId="{335AFE49-8D23-4CFA-A0D7-1FFAA8A602D0}" dt="2023-01-11T14:29:00.562" v="369" actId="20577"/>
          <ac:spMkLst>
            <pc:docMk/>
            <pc:sldMk cId="1768397626" sldId="306"/>
            <ac:spMk id="2" creationId="{00000000-0000-0000-0000-000000000000}"/>
          </ac:spMkLst>
        </pc:spChg>
        <pc:spChg chg="mod">
          <ac:chgData name="William Grey" userId="37b73424-c081-4fc2-b1af-363f4f3fd4f3" providerId="ADAL" clId="{335AFE49-8D23-4CFA-A0D7-1FFAA8A602D0}" dt="2023-01-11T14:42:56.644" v="833" actId="20577"/>
          <ac:spMkLst>
            <pc:docMk/>
            <pc:sldMk cId="1768397626" sldId="306"/>
            <ac:spMk id="3" creationId="{00000000-0000-0000-0000-000000000000}"/>
          </ac:spMkLst>
        </pc:spChg>
      </pc:sldChg>
      <pc:sldChg chg="modSp mod">
        <pc:chgData name="William Grey" userId="37b73424-c081-4fc2-b1af-363f4f3fd4f3" providerId="ADAL" clId="{335AFE49-8D23-4CFA-A0D7-1FFAA8A602D0}" dt="2023-01-11T14:49:59.979" v="889" actId="2710"/>
        <pc:sldMkLst>
          <pc:docMk/>
          <pc:sldMk cId="2452645962" sldId="307"/>
        </pc:sldMkLst>
        <pc:spChg chg="mod">
          <ac:chgData name="William Grey" userId="37b73424-c081-4fc2-b1af-363f4f3fd4f3" providerId="ADAL" clId="{335AFE49-8D23-4CFA-A0D7-1FFAA8A602D0}" dt="2023-01-11T14:49:59.979" v="889" actId="2710"/>
          <ac:spMkLst>
            <pc:docMk/>
            <pc:sldMk cId="2452645962" sldId="307"/>
            <ac:spMk id="3" creationId="{00000000-0000-0000-0000-000000000000}"/>
          </ac:spMkLst>
        </pc:spChg>
      </pc:sldChg>
      <pc:sldChg chg="modSp mod">
        <pc:chgData name="William Grey" userId="37b73424-c081-4fc2-b1af-363f4f3fd4f3" providerId="ADAL" clId="{335AFE49-8D23-4CFA-A0D7-1FFAA8A602D0}" dt="2023-01-11T14:50:15.031" v="894" actId="1076"/>
        <pc:sldMkLst>
          <pc:docMk/>
          <pc:sldMk cId="144951519" sldId="308"/>
        </pc:sldMkLst>
        <pc:spChg chg="mod">
          <ac:chgData name="William Grey" userId="37b73424-c081-4fc2-b1af-363f4f3fd4f3" providerId="ADAL" clId="{335AFE49-8D23-4CFA-A0D7-1FFAA8A602D0}" dt="2023-01-11T14:50:15.031" v="894" actId="1076"/>
          <ac:spMkLst>
            <pc:docMk/>
            <pc:sldMk cId="144951519" sldId="308"/>
            <ac:spMk id="3" creationId="{00000000-0000-0000-0000-000000000000}"/>
          </ac:spMkLst>
        </pc:spChg>
      </pc:sldChg>
      <pc:sldChg chg="modSp mod">
        <pc:chgData name="William Grey" userId="37b73424-c081-4fc2-b1af-363f4f3fd4f3" providerId="ADAL" clId="{335AFE49-8D23-4CFA-A0D7-1FFAA8A602D0}" dt="2023-01-11T14:50:21.193" v="895" actId="2710"/>
        <pc:sldMkLst>
          <pc:docMk/>
          <pc:sldMk cId="3816271338" sldId="309"/>
        </pc:sldMkLst>
        <pc:spChg chg="mod">
          <ac:chgData name="William Grey" userId="37b73424-c081-4fc2-b1af-363f4f3fd4f3" providerId="ADAL" clId="{335AFE49-8D23-4CFA-A0D7-1FFAA8A602D0}" dt="2023-01-11T14:50:21.193" v="895" actId="2710"/>
          <ac:spMkLst>
            <pc:docMk/>
            <pc:sldMk cId="3816271338" sldId="309"/>
            <ac:spMk id="3" creationId="{00000000-0000-0000-0000-000000000000}"/>
          </ac:spMkLst>
        </pc:spChg>
      </pc:sldChg>
      <pc:sldChg chg="modSp mod">
        <pc:chgData name="William Grey" userId="37b73424-c081-4fc2-b1af-363f4f3fd4f3" providerId="ADAL" clId="{335AFE49-8D23-4CFA-A0D7-1FFAA8A602D0}" dt="2023-01-11T14:50:26.874" v="896" actId="2710"/>
        <pc:sldMkLst>
          <pc:docMk/>
          <pc:sldMk cId="2912325683" sldId="310"/>
        </pc:sldMkLst>
        <pc:spChg chg="mod">
          <ac:chgData name="William Grey" userId="37b73424-c081-4fc2-b1af-363f4f3fd4f3" providerId="ADAL" clId="{335AFE49-8D23-4CFA-A0D7-1FFAA8A602D0}" dt="2023-01-11T14:50:26.874" v="896" actId="2710"/>
          <ac:spMkLst>
            <pc:docMk/>
            <pc:sldMk cId="2912325683" sldId="310"/>
            <ac:spMk id="3" creationId="{00000000-0000-0000-0000-000000000000}"/>
          </ac:spMkLst>
        </pc:spChg>
      </pc:sldChg>
      <pc:sldChg chg="modSp mod">
        <pc:chgData name="William Grey" userId="37b73424-c081-4fc2-b1af-363f4f3fd4f3" providerId="ADAL" clId="{335AFE49-8D23-4CFA-A0D7-1FFAA8A602D0}" dt="2023-01-11T14:23:07.155" v="276" actId="20577"/>
        <pc:sldMkLst>
          <pc:docMk/>
          <pc:sldMk cId="1753467903" sldId="311"/>
        </pc:sldMkLst>
        <pc:spChg chg="mod">
          <ac:chgData name="William Grey" userId="37b73424-c081-4fc2-b1af-363f4f3fd4f3" providerId="ADAL" clId="{335AFE49-8D23-4CFA-A0D7-1FFAA8A602D0}" dt="2023-01-11T14:23:07.155" v="276" actId="20577"/>
          <ac:spMkLst>
            <pc:docMk/>
            <pc:sldMk cId="1753467903" sldId="311"/>
            <ac:spMk id="3" creationId="{00000000-0000-0000-0000-000000000000}"/>
          </ac:spMkLst>
        </pc:spChg>
      </pc:sldChg>
      <pc:sldChg chg="modSp mod">
        <pc:chgData name="William Grey" userId="37b73424-c081-4fc2-b1af-363f4f3fd4f3" providerId="ADAL" clId="{335AFE49-8D23-4CFA-A0D7-1FFAA8A602D0}" dt="2023-01-11T14:50:06.027" v="891" actId="27636"/>
        <pc:sldMkLst>
          <pc:docMk/>
          <pc:sldMk cId="2806204412" sldId="312"/>
        </pc:sldMkLst>
        <pc:spChg chg="mod">
          <ac:chgData name="William Grey" userId="37b73424-c081-4fc2-b1af-363f4f3fd4f3" providerId="ADAL" clId="{335AFE49-8D23-4CFA-A0D7-1FFAA8A602D0}" dt="2023-01-11T14:50:06.027" v="891" actId="27636"/>
          <ac:spMkLst>
            <pc:docMk/>
            <pc:sldMk cId="2806204412" sldId="312"/>
            <ac:spMk id="3" creationId="{00000000-0000-0000-0000-000000000000}"/>
          </ac:spMkLst>
        </pc:spChg>
      </pc:sldChg>
      <pc:sldChg chg="modSp mod">
        <pc:chgData name="William Grey" userId="37b73424-c081-4fc2-b1af-363f4f3fd4f3" providerId="ADAL" clId="{335AFE49-8D23-4CFA-A0D7-1FFAA8A602D0}" dt="2023-01-11T14:40:31.473" v="767" actId="113"/>
        <pc:sldMkLst>
          <pc:docMk/>
          <pc:sldMk cId="4180723248" sldId="313"/>
        </pc:sldMkLst>
        <pc:spChg chg="mod">
          <ac:chgData name="William Grey" userId="37b73424-c081-4fc2-b1af-363f4f3fd4f3" providerId="ADAL" clId="{335AFE49-8D23-4CFA-A0D7-1FFAA8A602D0}" dt="2023-01-11T14:39:27.600" v="763" actId="27636"/>
          <ac:spMkLst>
            <pc:docMk/>
            <pc:sldMk cId="4180723248" sldId="313"/>
            <ac:spMk id="2" creationId="{00000000-0000-0000-0000-000000000000}"/>
          </ac:spMkLst>
        </pc:spChg>
        <pc:graphicFrameChg chg="modGraphic">
          <ac:chgData name="William Grey" userId="37b73424-c081-4fc2-b1af-363f4f3fd4f3" providerId="ADAL" clId="{335AFE49-8D23-4CFA-A0D7-1FFAA8A602D0}" dt="2023-01-11T14:40:31.473" v="767" actId="113"/>
          <ac:graphicFrameMkLst>
            <pc:docMk/>
            <pc:sldMk cId="4180723248" sldId="313"/>
            <ac:graphicFrameMk id="4" creationId="{00000000-0000-0000-0000-000000000000}"/>
          </ac:graphicFrameMkLst>
        </pc:graphicFrameChg>
      </pc:sldChg>
      <pc:sldChg chg="modSp mod">
        <pc:chgData name="William Grey" userId="37b73424-c081-4fc2-b1af-363f4f3fd4f3" providerId="ADAL" clId="{335AFE49-8D23-4CFA-A0D7-1FFAA8A602D0}" dt="2023-01-11T14:40:51.922" v="776" actId="20577"/>
        <pc:sldMkLst>
          <pc:docMk/>
          <pc:sldMk cId="148779876" sldId="315"/>
        </pc:sldMkLst>
        <pc:spChg chg="mod">
          <ac:chgData name="William Grey" userId="37b73424-c081-4fc2-b1af-363f4f3fd4f3" providerId="ADAL" clId="{335AFE49-8D23-4CFA-A0D7-1FFAA8A602D0}" dt="2023-01-11T14:40:51.922" v="776" actId="20577"/>
          <ac:spMkLst>
            <pc:docMk/>
            <pc:sldMk cId="148779876" sldId="315"/>
            <ac:spMk id="2" creationId="{00000000-0000-0000-0000-000000000000}"/>
          </ac:spMkLst>
        </pc:spChg>
      </pc:sldChg>
      <pc:sldChg chg="modSp mod">
        <pc:chgData name="William Grey" userId="37b73424-c081-4fc2-b1af-363f4f3fd4f3" providerId="ADAL" clId="{335AFE49-8D23-4CFA-A0D7-1FFAA8A602D0}" dt="2023-01-11T14:52:40.207" v="978"/>
        <pc:sldMkLst>
          <pc:docMk/>
          <pc:sldMk cId="1502920455" sldId="316"/>
        </pc:sldMkLst>
        <pc:graphicFrameChg chg="mod modGraphic">
          <ac:chgData name="William Grey" userId="37b73424-c081-4fc2-b1af-363f4f3fd4f3" providerId="ADAL" clId="{335AFE49-8D23-4CFA-A0D7-1FFAA8A602D0}" dt="2023-01-11T14:52:40.207" v="978"/>
          <ac:graphicFrameMkLst>
            <pc:docMk/>
            <pc:sldMk cId="1502920455" sldId="316"/>
            <ac:graphicFrameMk id="4" creationId="{00000000-0000-0000-0000-000000000000}"/>
          </ac:graphicFrameMkLst>
        </pc:graphicFrameChg>
      </pc:sldChg>
      <pc:sldChg chg="modSp mod">
        <pc:chgData name="William Grey" userId="37b73424-c081-4fc2-b1af-363f4f3fd4f3" providerId="ADAL" clId="{335AFE49-8D23-4CFA-A0D7-1FFAA8A602D0}" dt="2023-01-11T14:48:31.615" v="873" actId="1076"/>
        <pc:sldMkLst>
          <pc:docMk/>
          <pc:sldMk cId="3177428106" sldId="317"/>
        </pc:sldMkLst>
        <pc:graphicFrameChg chg="mod modGraphic">
          <ac:chgData name="William Grey" userId="37b73424-c081-4fc2-b1af-363f4f3fd4f3" providerId="ADAL" clId="{335AFE49-8D23-4CFA-A0D7-1FFAA8A602D0}" dt="2023-01-11T14:48:31.615" v="873" actId="1076"/>
          <ac:graphicFrameMkLst>
            <pc:docMk/>
            <pc:sldMk cId="3177428106" sldId="317"/>
            <ac:graphicFrameMk id="4" creationId="{00000000-0000-0000-0000-000000000000}"/>
          </ac:graphicFrameMkLst>
        </pc:graphicFrameChg>
      </pc:sldChg>
      <pc:sldChg chg="del">
        <pc:chgData name="William Grey" userId="37b73424-c081-4fc2-b1af-363f4f3fd4f3" providerId="ADAL" clId="{335AFE49-8D23-4CFA-A0D7-1FFAA8A602D0}" dt="2023-01-11T14:21:43.605" v="232" actId="47"/>
        <pc:sldMkLst>
          <pc:docMk/>
          <pc:sldMk cId="1980335204" sldId="318"/>
        </pc:sldMkLst>
      </pc:sldChg>
      <pc:sldChg chg="del">
        <pc:chgData name="William Grey" userId="37b73424-c081-4fc2-b1af-363f4f3fd4f3" providerId="ADAL" clId="{335AFE49-8D23-4CFA-A0D7-1FFAA8A602D0}" dt="2023-01-11T14:28:39.274" v="367" actId="47"/>
        <pc:sldMkLst>
          <pc:docMk/>
          <pc:sldMk cId="1607279221" sldId="319"/>
        </pc:sldMkLst>
      </pc:sldChg>
      <pc:sldChg chg="del">
        <pc:chgData name="William Grey" userId="37b73424-c081-4fc2-b1af-363f4f3fd4f3" providerId="ADAL" clId="{335AFE49-8D23-4CFA-A0D7-1FFAA8A602D0}" dt="2023-01-11T14:28:36.358" v="366" actId="47"/>
        <pc:sldMkLst>
          <pc:docMk/>
          <pc:sldMk cId="3188672362" sldId="320"/>
        </pc:sldMkLst>
      </pc:sldChg>
      <pc:sldChg chg="modSp mod">
        <pc:chgData name="William Grey" userId="37b73424-c081-4fc2-b1af-363f4f3fd4f3" providerId="ADAL" clId="{335AFE49-8D23-4CFA-A0D7-1FFAA8A602D0}" dt="2023-01-11T14:49:52.769" v="888" actId="2710"/>
        <pc:sldMkLst>
          <pc:docMk/>
          <pc:sldMk cId="2760498812" sldId="321"/>
        </pc:sldMkLst>
        <pc:spChg chg="mod">
          <ac:chgData name="William Grey" userId="37b73424-c081-4fc2-b1af-363f4f3fd4f3" providerId="ADAL" clId="{335AFE49-8D23-4CFA-A0D7-1FFAA8A602D0}" dt="2023-01-11T14:49:52.769" v="888" actId="2710"/>
          <ac:spMkLst>
            <pc:docMk/>
            <pc:sldMk cId="2760498812" sldId="321"/>
            <ac:spMk id="3" creationId="{04AB5C15-6CB8-432F-A982-99BBD9952C63}"/>
          </ac:spMkLst>
        </pc:spChg>
      </pc:sldChg>
      <pc:sldChg chg="modSp mod ord">
        <pc:chgData name="William Grey" userId="37b73424-c081-4fc2-b1af-363f4f3fd4f3" providerId="ADAL" clId="{335AFE49-8D23-4CFA-A0D7-1FFAA8A602D0}" dt="2023-01-11T14:49:46.970" v="887" actId="27636"/>
        <pc:sldMkLst>
          <pc:docMk/>
          <pc:sldMk cId="913406301" sldId="322"/>
        </pc:sldMkLst>
        <pc:spChg chg="mod">
          <ac:chgData name="William Grey" userId="37b73424-c081-4fc2-b1af-363f4f3fd4f3" providerId="ADAL" clId="{335AFE49-8D23-4CFA-A0D7-1FFAA8A602D0}" dt="2023-01-11T14:38:19.058" v="743" actId="20577"/>
          <ac:spMkLst>
            <pc:docMk/>
            <pc:sldMk cId="913406301" sldId="322"/>
            <ac:spMk id="2" creationId="{EF722F48-6C82-4BF1-85B7-38E99C0A74E1}"/>
          </ac:spMkLst>
        </pc:spChg>
        <pc:spChg chg="mod">
          <ac:chgData name="William Grey" userId="37b73424-c081-4fc2-b1af-363f4f3fd4f3" providerId="ADAL" clId="{335AFE49-8D23-4CFA-A0D7-1FFAA8A602D0}" dt="2023-01-11T14:49:46.970" v="887" actId="27636"/>
          <ac:spMkLst>
            <pc:docMk/>
            <pc:sldMk cId="913406301" sldId="322"/>
            <ac:spMk id="3" creationId="{E0DEF63D-0789-4BF4-B6E8-3F0004D05CE1}"/>
          </ac:spMkLst>
        </pc:spChg>
      </pc:sldChg>
      <pc:sldChg chg="del">
        <pc:chgData name="William Grey" userId="37b73424-c081-4fc2-b1af-363f4f3fd4f3" providerId="ADAL" clId="{335AFE49-8D23-4CFA-A0D7-1FFAA8A602D0}" dt="2023-01-11T14:28:35.136" v="365" actId="47"/>
        <pc:sldMkLst>
          <pc:docMk/>
          <pc:sldMk cId="1156946417" sldId="323"/>
        </pc:sldMkLst>
      </pc:sldChg>
      <pc:sldChg chg="del">
        <pc:chgData name="William Grey" userId="37b73424-c081-4fc2-b1af-363f4f3fd4f3" providerId="ADAL" clId="{335AFE49-8D23-4CFA-A0D7-1FFAA8A602D0}" dt="2023-01-11T14:28:30.271" v="356" actId="47"/>
        <pc:sldMkLst>
          <pc:docMk/>
          <pc:sldMk cId="2817770745" sldId="324"/>
        </pc:sldMkLst>
      </pc:sldChg>
      <pc:sldChg chg="del">
        <pc:chgData name="William Grey" userId="37b73424-c081-4fc2-b1af-363f4f3fd4f3" providerId="ADAL" clId="{335AFE49-8D23-4CFA-A0D7-1FFAA8A602D0}" dt="2023-01-11T14:28:29.941" v="355" actId="47"/>
        <pc:sldMkLst>
          <pc:docMk/>
          <pc:sldMk cId="3552287505" sldId="325"/>
        </pc:sldMkLst>
      </pc:sldChg>
      <pc:sldChg chg="del">
        <pc:chgData name="William Grey" userId="37b73424-c081-4fc2-b1af-363f4f3fd4f3" providerId="ADAL" clId="{335AFE49-8D23-4CFA-A0D7-1FFAA8A602D0}" dt="2023-01-11T14:19:57.409" v="49" actId="47"/>
        <pc:sldMkLst>
          <pc:docMk/>
          <pc:sldMk cId="3546332305" sldId="326"/>
        </pc:sldMkLst>
      </pc:sldChg>
      <pc:sldChg chg="modSp mod">
        <pc:chgData name="William Grey" userId="37b73424-c081-4fc2-b1af-363f4f3fd4f3" providerId="ADAL" clId="{335AFE49-8D23-4CFA-A0D7-1FFAA8A602D0}" dt="2023-01-11T14:19:52.178" v="47" actId="20577"/>
        <pc:sldMkLst>
          <pc:docMk/>
          <pc:sldMk cId="2152698372" sldId="327"/>
        </pc:sldMkLst>
        <pc:spChg chg="mod">
          <ac:chgData name="William Grey" userId="37b73424-c081-4fc2-b1af-363f4f3fd4f3" providerId="ADAL" clId="{335AFE49-8D23-4CFA-A0D7-1FFAA8A602D0}" dt="2023-01-11T14:19:52.178" v="47" actId="20577"/>
          <ac:spMkLst>
            <pc:docMk/>
            <pc:sldMk cId="2152698372" sldId="327"/>
            <ac:spMk id="2" creationId="{00000000-0000-0000-0000-000000000000}"/>
          </ac:spMkLst>
        </pc:spChg>
      </pc:sldChg>
      <pc:sldChg chg="del">
        <pc:chgData name="William Grey" userId="37b73424-c081-4fc2-b1af-363f4f3fd4f3" providerId="ADAL" clId="{335AFE49-8D23-4CFA-A0D7-1FFAA8A602D0}" dt="2023-01-11T14:19:56.917" v="48" actId="47"/>
        <pc:sldMkLst>
          <pc:docMk/>
          <pc:sldMk cId="2429840685" sldId="328"/>
        </pc:sldMkLst>
      </pc:sldChg>
      <pc:sldChg chg="del">
        <pc:chgData name="William Grey" userId="37b73424-c081-4fc2-b1af-363f4f3fd4f3" providerId="ADAL" clId="{335AFE49-8D23-4CFA-A0D7-1FFAA8A602D0}" dt="2023-01-11T14:19:57.753" v="50" actId="47"/>
        <pc:sldMkLst>
          <pc:docMk/>
          <pc:sldMk cId="3776304989" sldId="329"/>
        </pc:sldMkLst>
      </pc:sldChg>
      <pc:sldChg chg="del">
        <pc:chgData name="William Grey" userId="37b73424-c081-4fc2-b1af-363f4f3fd4f3" providerId="ADAL" clId="{335AFE49-8D23-4CFA-A0D7-1FFAA8A602D0}" dt="2023-01-11T14:19:58.024" v="51" actId="47"/>
        <pc:sldMkLst>
          <pc:docMk/>
          <pc:sldMk cId="1853175378" sldId="330"/>
        </pc:sldMkLst>
      </pc:sldChg>
      <pc:sldChg chg="del">
        <pc:chgData name="William Grey" userId="37b73424-c081-4fc2-b1af-363f4f3fd4f3" providerId="ADAL" clId="{335AFE49-8D23-4CFA-A0D7-1FFAA8A602D0}" dt="2023-01-11T14:19:58.284" v="52" actId="47"/>
        <pc:sldMkLst>
          <pc:docMk/>
          <pc:sldMk cId="1783573622" sldId="331"/>
        </pc:sldMkLst>
      </pc:sldChg>
      <pc:sldChg chg="del">
        <pc:chgData name="William Grey" userId="37b73424-c081-4fc2-b1af-363f4f3fd4f3" providerId="ADAL" clId="{335AFE49-8D23-4CFA-A0D7-1FFAA8A602D0}" dt="2023-01-11T14:19:58.536" v="53" actId="47"/>
        <pc:sldMkLst>
          <pc:docMk/>
          <pc:sldMk cId="2587086512" sldId="332"/>
        </pc:sldMkLst>
      </pc:sldChg>
      <pc:sldChg chg="del">
        <pc:chgData name="William Grey" userId="37b73424-c081-4fc2-b1af-363f4f3fd4f3" providerId="ADAL" clId="{335AFE49-8D23-4CFA-A0D7-1FFAA8A602D0}" dt="2023-01-11T14:19:58.829" v="54" actId="47"/>
        <pc:sldMkLst>
          <pc:docMk/>
          <pc:sldMk cId="2736830403" sldId="333"/>
        </pc:sldMkLst>
      </pc:sldChg>
      <pc:sldChg chg="del">
        <pc:chgData name="William Grey" userId="37b73424-c081-4fc2-b1af-363f4f3fd4f3" providerId="ADAL" clId="{335AFE49-8D23-4CFA-A0D7-1FFAA8A602D0}" dt="2023-01-11T14:19:59.118" v="55" actId="47"/>
        <pc:sldMkLst>
          <pc:docMk/>
          <pc:sldMk cId="1827908560" sldId="334"/>
        </pc:sldMkLst>
      </pc:sldChg>
      <pc:sldChg chg="del">
        <pc:chgData name="William Grey" userId="37b73424-c081-4fc2-b1af-363f4f3fd4f3" providerId="ADAL" clId="{335AFE49-8D23-4CFA-A0D7-1FFAA8A602D0}" dt="2023-01-11T14:19:59.407" v="56" actId="47"/>
        <pc:sldMkLst>
          <pc:docMk/>
          <pc:sldMk cId="712762456" sldId="335"/>
        </pc:sldMkLst>
      </pc:sldChg>
      <pc:sldChg chg="modSp del mod">
        <pc:chgData name="William Grey" userId="37b73424-c081-4fc2-b1af-363f4f3fd4f3" providerId="ADAL" clId="{335AFE49-8D23-4CFA-A0D7-1FFAA8A602D0}" dt="2023-01-11T14:29:49.724" v="374" actId="47"/>
        <pc:sldMkLst>
          <pc:docMk/>
          <pc:sldMk cId="125976083" sldId="336"/>
        </pc:sldMkLst>
        <pc:graphicFrameChg chg="modGraphic">
          <ac:chgData name="William Grey" userId="37b73424-c081-4fc2-b1af-363f4f3fd4f3" providerId="ADAL" clId="{335AFE49-8D23-4CFA-A0D7-1FFAA8A602D0}" dt="2023-01-11T14:26:09.768" v="307" actId="14734"/>
          <ac:graphicFrameMkLst>
            <pc:docMk/>
            <pc:sldMk cId="125976083" sldId="336"/>
            <ac:graphicFrameMk id="4" creationId="{50F51BF2-ED68-4392-BBCF-2C80DDE777D3}"/>
          </ac:graphicFrameMkLst>
        </pc:graphicFrameChg>
      </pc:sldChg>
      <pc:sldChg chg="del">
        <pc:chgData name="William Grey" userId="37b73424-c081-4fc2-b1af-363f4f3fd4f3" providerId="ADAL" clId="{335AFE49-8D23-4CFA-A0D7-1FFAA8A602D0}" dt="2023-01-11T14:21:45.295" v="236" actId="47"/>
        <pc:sldMkLst>
          <pc:docMk/>
          <pc:sldMk cId="1297381686" sldId="337"/>
        </pc:sldMkLst>
      </pc:sldChg>
      <pc:sldChg chg="del">
        <pc:chgData name="William Grey" userId="37b73424-c081-4fc2-b1af-363f4f3fd4f3" providerId="ADAL" clId="{335AFE49-8D23-4CFA-A0D7-1FFAA8A602D0}" dt="2023-01-11T14:21:44.857" v="235" actId="47"/>
        <pc:sldMkLst>
          <pc:docMk/>
          <pc:sldMk cId="643388296" sldId="338"/>
        </pc:sldMkLst>
      </pc:sldChg>
      <pc:sldChg chg="modSp mod">
        <pc:chgData name="William Grey" userId="37b73424-c081-4fc2-b1af-363f4f3fd4f3" providerId="ADAL" clId="{335AFE49-8D23-4CFA-A0D7-1FFAA8A602D0}" dt="2023-01-11T14:49:37.264" v="884" actId="27636"/>
        <pc:sldMkLst>
          <pc:docMk/>
          <pc:sldMk cId="1256353131" sldId="339"/>
        </pc:sldMkLst>
        <pc:spChg chg="mod">
          <ac:chgData name="William Grey" userId="37b73424-c081-4fc2-b1af-363f4f3fd4f3" providerId="ADAL" clId="{335AFE49-8D23-4CFA-A0D7-1FFAA8A602D0}" dt="2023-01-11T14:49:37.264" v="884" actId="27636"/>
          <ac:spMkLst>
            <pc:docMk/>
            <pc:sldMk cId="1256353131" sldId="339"/>
            <ac:spMk id="3" creationId="{FA04A545-8132-4066-9B1D-19EF5FB39865}"/>
          </ac:spMkLst>
        </pc:spChg>
      </pc:sldChg>
      <pc:sldChg chg="del">
        <pc:chgData name="William Grey" userId="37b73424-c081-4fc2-b1af-363f4f3fd4f3" providerId="ADAL" clId="{335AFE49-8D23-4CFA-A0D7-1FFAA8A602D0}" dt="2023-01-11T14:21:46.177" v="238" actId="47"/>
        <pc:sldMkLst>
          <pc:docMk/>
          <pc:sldMk cId="133830883" sldId="340"/>
        </pc:sldMkLst>
      </pc:sldChg>
      <pc:sldChg chg="del">
        <pc:chgData name="William Grey" userId="37b73424-c081-4fc2-b1af-363f4f3fd4f3" providerId="ADAL" clId="{335AFE49-8D23-4CFA-A0D7-1FFAA8A602D0}" dt="2023-01-11T14:19:59.626" v="57" actId="47"/>
        <pc:sldMkLst>
          <pc:docMk/>
          <pc:sldMk cId="2270356231" sldId="341"/>
        </pc:sldMkLst>
      </pc:sldChg>
      <pc:sldChg chg="del">
        <pc:chgData name="William Grey" userId="37b73424-c081-4fc2-b1af-363f4f3fd4f3" providerId="ADAL" clId="{335AFE49-8D23-4CFA-A0D7-1FFAA8A602D0}" dt="2023-01-11T14:19:59.927" v="58" actId="47"/>
        <pc:sldMkLst>
          <pc:docMk/>
          <pc:sldMk cId="1358151964" sldId="342"/>
        </pc:sldMkLst>
      </pc:sldChg>
      <pc:sldChg chg="del">
        <pc:chgData name="William Grey" userId="37b73424-c081-4fc2-b1af-363f4f3fd4f3" providerId="ADAL" clId="{335AFE49-8D23-4CFA-A0D7-1FFAA8A602D0}" dt="2023-01-11T14:20:03.536" v="60" actId="47"/>
        <pc:sldMkLst>
          <pc:docMk/>
          <pc:sldMk cId="3718335352" sldId="343"/>
        </pc:sldMkLst>
      </pc:sldChg>
      <pc:sldChg chg="del">
        <pc:chgData name="William Grey" userId="37b73424-c081-4fc2-b1af-363f4f3fd4f3" providerId="ADAL" clId="{335AFE49-8D23-4CFA-A0D7-1FFAA8A602D0}" dt="2023-01-11T14:20:01.433" v="59" actId="47"/>
        <pc:sldMkLst>
          <pc:docMk/>
          <pc:sldMk cId="1157759932" sldId="344"/>
        </pc:sldMkLst>
      </pc:sldChg>
      <pc:sldChg chg="del">
        <pc:chgData name="William Grey" userId="37b73424-c081-4fc2-b1af-363f4f3fd4f3" providerId="ADAL" clId="{335AFE49-8D23-4CFA-A0D7-1FFAA8A602D0}" dt="2023-01-11T14:21:44.009" v="233" actId="47"/>
        <pc:sldMkLst>
          <pc:docMk/>
          <pc:sldMk cId="2042490123" sldId="345"/>
        </pc:sldMkLst>
      </pc:sldChg>
      <pc:sldChg chg="del ord">
        <pc:chgData name="William Grey" userId="37b73424-c081-4fc2-b1af-363f4f3fd4f3" providerId="ADAL" clId="{335AFE49-8D23-4CFA-A0D7-1FFAA8A602D0}" dt="2023-01-11T14:38:33.907" v="746" actId="47"/>
        <pc:sldMkLst>
          <pc:docMk/>
          <pc:sldMk cId="3323975252" sldId="346"/>
        </pc:sldMkLst>
      </pc:sldChg>
      <pc:sldChg chg="del">
        <pc:chgData name="William Grey" userId="37b73424-c081-4fc2-b1af-363f4f3fd4f3" providerId="ADAL" clId="{335AFE49-8D23-4CFA-A0D7-1FFAA8A602D0}" dt="2023-01-11T14:21:42.993" v="231" actId="47"/>
        <pc:sldMkLst>
          <pc:docMk/>
          <pc:sldMk cId="810608866" sldId="347"/>
        </pc:sldMkLst>
      </pc:sldChg>
      <pc:sldChg chg="del">
        <pc:chgData name="William Grey" userId="37b73424-c081-4fc2-b1af-363f4f3fd4f3" providerId="ADAL" clId="{335AFE49-8D23-4CFA-A0D7-1FFAA8A602D0}" dt="2023-01-11T14:28:33.262" v="364" actId="47"/>
        <pc:sldMkLst>
          <pc:docMk/>
          <pc:sldMk cId="3566270240" sldId="348"/>
        </pc:sldMkLst>
      </pc:sldChg>
      <pc:sldChg chg="del">
        <pc:chgData name="William Grey" userId="37b73424-c081-4fc2-b1af-363f4f3fd4f3" providerId="ADAL" clId="{335AFE49-8D23-4CFA-A0D7-1FFAA8A602D0}" dt="2023-01-11T14:28:32.811" v="363" actId="47"/>
        <pc:sldMkLst>
          <pc:docMk/>
          <pc:sldMk cId="3555997661" sldId="349"/>
        </pc:sldMkLst>
      </pc:sldChg>
      <pc:sldChg chg="del">
        <pc:chgData name="William Grey" userId="37b73424-c081-4fc2-b1af-363f4f3fd4f3" providerId="ADAL" clId="{335AFE49-8D23-4CFA-A0D7-1FFAA8A602D0}" dt="2023-01-11T14:28:32.487" v="362" actId="47"/>
        <pc:sldMkLst>
          <pc:docMk/>
          <pc:sldMk cId="756834220" sldId="350"/>
        </pc:sldMkLst>
      </pc:sldChg>
      <pc:sldChg chg="del">
        <pc:chgData name="William Grey" userId="37b73424-c081-4fc2-b1af-363f4f3fd4f3" providerId="ADAL" clId="{335AFE49-8D23-4CFA-A0D7-1FFAA8A602D0}" dt="2023-01-11T14:28:32.167" v="361" actId="47"/>
        <pc:sldMkLst>
          <pc:docMk/>
          <pc:sldMk cId="3952348696" sldId="351"/>
        </pc:sldMkLst>
      </pc:sldChg>
      <pc:sldChg chg="del">
        <pc:chgData name="William Grey" userId="37b73424-c081-4fc2-b1af-363f4f3fd4f3" providerId="ADAL" clId="{335AFE49-8D23-4CFA-A0D7-1FFAA8A602D0}" dt="2023-01-11T14:28:31.840" v="360" actId="47"/>
        <pc:sldMkLst>
          <pc:docMk/>
          <pc:sldMk cId="2733884463" sldId="352"/>
        </pc:sldMkLst>
      </pc:sldChg>
      <pc:sldChg chg="del">
        <pc:chgData name="William Grey" userId="37b73424-c081-4fc2-b1af-363f4f3fd4f3" providerId="ADAL" clId="{335AFE49-8D23-4CFA-A0D7-1FFAA8A602D0}" dt="2023-01-11T14:28:31.500" v="359" actId="47"/>
        <pc:sldMkLst>
          <pc:docMk/>
          <pc:sldMk cId="1103020029" sldId="353"/>
        </pc:sldMkLst>
      </pc:sldChg>
      <pc:sldChg chg="del">
        <pc:chgData name="William Grey" userId="37b73424-c081-4fc2-b1af-363f4f3fd4f3" providerId="ADAL" clId="{335AFE49-8D23-4CFA-A0D7-1FFAA8A602D0}" dt="2023-01-11T14:28:31.182" v="358" actId="47"/>
        <pc:sldMkLst>
          <pc:docMk/>
          <pc:sldMk cId="1896605812" sldId="354"/>
        </pc:sldMkLst>
      </pc:sldChg>
      <pc:sldChg chg="del">
        <pc:chgData name="William Grey" userId="37b73424-c081-4fc2-b1af-363f4f3fd4f3" providerId="ADAL" clId="{335AFE49-8D23-4CFA-A0D7-1FFAA8A602D0}" dt="2023-01-11T14:28:30.631" v="357" actId="47"/>
        <pc:sldMkLst>
          <pc:docMk/>
          <pc:sldMk cId="1352163317" sldId="355"/>
        </pc:sldMkLst>
      </pc:sldChg>
      <pc:sldChg chg="modSp new mod">
        <pc:chgData name="William Grey" userId="37b73424-c081-4fc2-b1af-363f4f3fd4f3" providerId="ADAL" clId="{335AFE49-8D23-4CFA-A0D7-1FFAA8A602D0}" dt="2023-01-11T14:49:21.511" v="881" actId="2710"/>
        <pc:sldMkLst>
          <pc:docMk/>
          <pc:sldMk cId="3520187633" sldId="356"/>
        </pc:sldMkLst>
        <pc:spChg chg="mod">
          <ac:chgData name="William Grey" userId="37b73424-c081-4fc2-b1af-363f4f3fd4f3" providerId="ADAL" clId="{335AFE49-8D23-4CFA-A0D7-1FFAA8A602D0}" dt="2023-01-11T14:20:21.344" v="82" actId="20577"/>
          <ac:spMkLst>
            <pc:docMk/>
            <pc:sldMk cId="3520187633" sldId="356"/>
            <ac:spMk id="2" creationId="{1A65662C-178C-4BBF-9395-566B3FF6CC1E}"/>
          </ac:spMkLst>
        </pc:spChg>
        <pc:spChg chg="mod">
          <ac:chgData name="William Grey" userId="37b73424-c081-4fc2-b1af-363f4f3fd4f3" providerId="ADAL" clId="{335AFE49-8D23-4CFA-A0D7-1FFAA8A602D0}" dt="2023-01-11T14:49:21.511" v="881" actId="2710"/>
          <ac:spMkLst>
            <pc:docMk/>
            <pc:sldMk cId="3520187633" sldId="356"/>
            <ac:spMk id="3" creationId="{D632EAB3-BE70-4117-8497-50DB8B6F84A2}"/>
          </ac:spMkLst>
        </pc:spChg>
      </pc:sldChg>
      <pc:sldChg chg="add">
        <pc:chgData name="William Grey" userId="37b73424-c081-4fc2-b1af-363f4f3fd4f3" providerId="ADAL" clId="{335AFE49-8D23-4CFA-A0D7-1FFAA8A602D0}" dt="2023-01-11T14:29:32.387" v="373"/>
        <pc:sldMkLst>
          <pc:docMk/>
          <pc:sldMk cId="818518030" sldId="357"/>
        </pc:sldMkLst>
      </pc:sldChg>
      <pc:sldChg chg="addSp modSp add del mod">
        <pc:chgData name="William Grey" userId="37b73424-c081-4fc2-b1af-363f4f3fd4f3" providerId="ADAL" clId="{335AFE49-8D23-4CFA-A0D7-1FFAA8A602D0}" dt="2023-01-11T14:29:22.640" v="372" actId="2696"/>
        <pc:sldMkLst>
          <pc:docMk/>
          <pc:sldMk cId="1141587369" sldId="357"/>
        </pc:sldMkLst>
        <pc:spChg chg="mod">
          <ac:chgData name="William Grey" userId="37b73424-c081-4fc2-b1af-363f4f3fd4f3" providerId="ADAL" clId="{335AFE49-8D23-4CFA-A0D7-1FFAA8A602D0}" dt="2023-01-11T14:27:12.178" v="335" actId="20577"/>
          <ac:spMkLst>
            <pc:docMk/>
            <pc:sldMk cId="1141587369" sldId="357"/>
            <ac:spMk id="7" creationId="{2729F024-2BEC-442C-9DE9-CA5989772F7C}"/>
          </ac:spMkLst>
        </pc:spChg>
        <pc:graphicFrameChg chg="add mod modGraphic">
          <ac:chgData name="William Grey" userId="37b73424-c081-4fc2-b1af-363f4f3fd4f3" providerId="ADAL" clId="{335AFE49-8D23-4CFA-A0D7-1FFAA8A602D0}" dt="2023-01-11T14:27:30.304" v="339" actId="2084"/>
          <ac:graphicFrameMkLst>
            <pc:docMk/>
            <pc:sldMk cId="1141587369" sldId="357"/>
            <ac:graphicFrameMk id="4" creationId="{8854E64C-A0A1-4458-958E-1F691CDE7740}"/>
          </ac:graphicFrameMkLst>
        </pc:graphicFrameChg>
        <pc:graphicFrameChg chg="mod">
          <ac:chgData name="William Grey" userId="37b73424-c081-4fc2-b1af-363f4f3fd4f3" providerId="ADAL" clId="{335AFE49-8D23-4CFA-A0D7-1FFAA8A602D0}" dt="2023-01-11T14:27:20.035" v="337" actId="1076"/>
          <ac:graphicFrameMkLst>
            <pc:docMk/>
            <pc:sldMk cId="1141587369" sldId="357"/>
            <ac:graphicFrameMk id="12" creationId="{00000000-0000-0000-0000-000000000000}"/>
          </ac:graphicFrameMkLst>
        </pc:graphicFrameChg>
      </pc:sldChg>
      <pc:sldChg chg="addSp modSp add del mod">
        <pc:chgData name="William Grey" userId="37b73424-c081-4fc2-b1af-363f4f3fd4f3" providerId="ADAL" clId="{335AFE49-8D23-4CFA-A0D7-1FFAA8A602D0}" dt="2023-01-11T14:29:07.239" v="370" actId="2696"/>
        <pc:sldMkLst>
          <pc:docMk/>
          <pc:sldMk cId="2634920606" sldId="358"/>
        </pc:sldMkLst>
        <pc:spChg chg="mod">
          <ac:chgData name="William Grey" userId="37b73424-c081-4fc2-b1af-363f4f3fd4f3" providerId="ADAL" clId="{335AFE49-8D23-4CFA-A0D7-1FFAA8A602D0}" dt="2023-01-11T14:27:41.825" v="350" actId="20577"/>
          <ac:spMkLst>
            <pc:docMk/>
            <pc:sldMk cId="2634920606" sldId="358"/>
            <ac:spMk id="7" creationId="{2729F024-2BEC-442C-9DE9-CA5989772F7C}"/>
          </ac:spMkLst>
        </pc:spChg>
        <pc:graphicFrameChg chg="add mod modGraphic">
          <ac:chgData name="William Grey" userId="37b73424-c081-4fc2-b1af-363f4f3fd4f3" providerId="ADAL" clId="{335AFE49-8D23-4CFA-A0D7-1FFAA8A602D0}" dt="2023-01-11T14:28:21.064" v="354" actId="2084"/>
          <ac:graphicFrameMkLst>
            <pc:docMk/>
            <pc:sldMk cId="2634920606" sldId="358"/>
            <ac:graphicFrameMk id="4" creationId="{F9FB66AE-2669-4FDD-86FC-48B1429D2144}"/>
          </ac:graphicFrameMkLst>
        </pc:graphicFrameChg>
        <pc:graphicFrameChg chg="mod">
          <ac:chgData name="William Grey" userId="37b73424-c081-4fc2-b1af-363f4f3fd4f3" providerId="ADAL" clId="{335AFE49-8D23-4CFA-A0D7-1FFAA8A602D0}" dt="2023-01-11T14:27:37.927" v="340" actId="1076"/>
          <ac:graphicFrameMkLst>
            <pc:docMk/>
            <pc:sldMk cId="2634920606" sldId="358"/>
            <ac:graphicFrameMk id="12" creationId="{00000000-0000-0000-0000-000000000000}"/>
          </ac:graphicFrameMkLst>
        </pc:graphicFrameChg>
      </pc:sldChg>
      <pc:sldChg chg="add">
        <pc:chgData name="William Grey" userId="37b73424-c081-4fc2-b1af-363f4f3fd4f3" providerId="ADAL" clId="{335AFE49-8D23-4CFA-A0D7-1FFAA8A602D0}" dt="2023-01-11T14:29:10.557" v="371"/>
        <pc:sldMkLst>
          <pc:docMk/>
          <pc:sldMk cId="3984364403" sldId="358"/>
        </pc:sldMkLst>
      </pc:sldChg>
      <pc:sldChg chg="modSp new mod">
        <pc:chgData name="William Grey" userId="37b73424-c081-4fc2-b1af-363f4f3fd4f3" providerId="ADAL" clId="{335AFE49-8D23-4CFA-A0D7-1FFAA8A602D0}" dt="2023-01-11T14:48:17.867" v="872" actId="20577"/>
        <pc:sldMkLst>
          <pc:docMk/>
          <pc:sldMk cId="4060224273" sldId="359"/>
        </pc:sldMkLst>
        <pc:spChg chg="mod">
          <ac:chgData name="William Grey" userId="37b73424-c081-4fc2-b1af-363f4f3fd4f3" providerId="ADAL" clId="{335AFE49-8D23-4CFA-A0D7-1FFAA8A602D0}" dt="2023-01-11T14:43:52.494" v="842" actId="20577"/>
          <ac:spMkLst>
            <pc:docMk/>
            <pc:sldMk cId="4060224273" sldId="359"/>
            <ac:spMk id="2" creationId="{80D63A59-DF75-4FED-A7A4-459CA6ADFDDE}"/>
          </ac:spMkLst>
        </pc:spChg>
        <pc:spChg chg="mod">
          <ac:chgData name="William Grey" userId="37b73424-c081-4fc2-b1af-363f4f3fd4f3" providerId="ADAL" clId="{335AFE49-8D23-4CFA-A0D7-1FFAA8A602D0}" dt="2023-01-11T14:48:17.867" v="872" actId="20577"/>
          <ac:spMkLst>
            <pc:docMk/>
            <pc:sldMk cId="4060224273" sldId="359"/>
            <ac:spMk id="3" creationId="{E4D0D310-AA3B-43EA-A4B9-6A6E785A62D0}"/>
          </ac:spMkLst>
        </pc:spChg>
      </pc:sldChg>
    </pc:docChg>
  </pc:docChgLst>
  <pc:docChgLst>
    <pc:chgData name="William Grey" userId="37b73424-c081-4fc2-b1af-363f4f3fd4f3" providerId="ADAL" clId="{CF0CF669-EA1B-474F-A185-B610804C0415}"/>
    <pc:docChg chg="custSel addSld modSld sldOrd">
      <pc:chgData name="William Grey" userId="37b73424-c081-4fc2-b1af-363f4f3fd4f3" providerId="ADAL" clId="{CF0CF669-EA1B-474F-A185-B610804C0415}" dt="2023-01-11T12:28:06.547" v="4641" actId="680"/>
      <pc:docMkLst>
        <pc:docMk/>
      </pc:docMkLst>
      <pc:sldChg chg="modSp mod">
        <pc:chgData name="William Grey" userId="37b73424-c081-4fc2-b1af-363f4f3fd4f3" providerId="ADAL" clId="{CF0CF669-EA1B-474F-A185-B610804C0415}" dt="2022-12-31T14:04:36.157" v="3" actId="27636"/>
        <pc:sldMkLst>
          <pc:docMk/>
          <pc:sldMk cId="2222943170" sldId="258"/>
        </pc:sldMkLst>
        <pc:spChg chg="mod">
          <ac:chgData name="William Grey" userId="37b73424-c081-4fc2-b1af-363f4f3fd4f3" providerId="ADAL" clId="{CF0CF669-EA1B-474F-A185-B610804C0415}" dt="2022-12-31T14:04:36.157" v="3" actId="27636"/>
          <ac:spMkLst>
            <pc:docMk/>
            <pc:sldMk cId="2222943170" sldId="258"/>
            <ac:spMk id="2" creationId="{00000000-0000-0000-0000-000000000000}"/>
          </ac:spMkLst>
        </pc:spChg>
        <pc:spChg chg="mod">
          <ac:chgData name="William Grey" userId="37b73424-c081-4fc2-b1af-363f4f3fd4f3" providerId="ADAL" clId="{CF0CF669-EA1B-474F-A185-B610804C0415}" dt="2022-12-31T14:04:36.088" v="0"/>
          <ac:spMkLst>
            <pc:docMk/>
            <pc:sldMk cId="2222943170" sldId="258"/>
            <ac:spMk id="3" creationId="{00000000-0000-0000-0000-000000000000}"/>
          </ac:spMkLst>
        </pc:spChg>
      </pc:sldChg>
      <pc:sldChg chg="modSp">
        <pc:chgData name="William Grey" userId="37b73424-c081-4fc2-b1af-363f4f3fd4f3" providerId="ADAL" clId="{CF0CF669-EA1B-474F-A185-B610804C0415}" dt="2022-12-31T14:04:36.088" v="0"/>
        <pc:sldMkLst>
          <pc:docMk/>
          <pc:sldMk cId="222047521" sldId="280"/>
        </pc:sldMkLst>
        <pc:spChg chg="mod">
          <ac:chgData name="William Grey" userId="37b73424-c081-4fc2-b1af-363f4f3fd4f3" providerId="ADAL" clId="{CF0CF669-EA1B-474F-A185-B610804C0415}" dt="2022-12-31T14:04:36.088" v="0"/>
          <ac:spMkLst>
            <pc:docMk/>
            <pc:sldMk cId="222047521" sldId="280"/>
            <ac:spMk id="2" creationId="{00000000-0000-0000-0000-000000000000}"/>
          </ac:spMkLst>
        </pc:spChg>
        <pc:spChg chg="mod">
          <ac:chgData name="William Grey" userId="37b73424-c081-4fc2-b1af-363f4f3fd4f3" providerId="ADAL" clId="{CF0CF669-EA1B-474F-A185-B610804C0415}" dt="2022-12-31T14:04:36.088" v="0"/>
          <ac:spMkLst>
            <pc:docMk/>
            <pc:sldMk cId="222047521" sldId="280"/>
            <ac:spMk id="5" creationId="{00000000-0000-0000-0000-000000000000}"/>
          </ac:spMkLst>
        </pc:spChg>
      </pc:sldChg>
      <pc:sldChg chg="modSp mod">
        <pc:chgData name="William Grey" userId="37b73424-c081-4fc2-b1af-363f4f3fd4f3" providerId="ADAL" clId="{CF0CF669-EA1B-474F-A185-B610804C0415}" dt="2023-01-11T10:28:01.787" v="2021" actId="20577"/>
        <pc:sldMkLst>
          <pc:docMk/>
          <pc:sldMk cId="2407195837" sldId="284"/>
        </pc:sldMkLst>
        <pc:spChg chg="mod">
          <ac:chgData name="William Grey" userId="37b73424-c081-4fc2-b1af-363f4f3fd4f3" providerId="ADAL" clId="{CF0CF669-EA1B-474F-A185-B610804C0415}" dt="2022-12-31T14:04:36.147" v="1" actId="27636"/>
          <ac:spMkLst>
            <pc:docMk/>
            <pc:sldMk cId="2407195837" sldId="284"/>
            <ac:spMk id="2" creationId="{00000000-0000-0000-0000-000000000000}"/>
          </ac:spMkLst>
        </pc:spChg>
        <pc:spChg chg="mod">
          <ac:chgData name="William Grey" userId="37b73424-c081-4fc2-b1af-363f4f3fd4f3" providerId="ADAL" clId="{CF0CF669-EA1B-474F-A185-B610804C0415}" dt="2023-01-11T10:28:01.787" v="2021" actId="20577"/>
          <ac:spMkLst>
            <pc:docMk/>
            <pc:sldMk cId="2407195837" sldId="284"/>
            <ac:spMk id="3" creationId="{00000000-0000-0000-0000-000000000000}"/>
          </ac:spMkLst>
        </pc:spChg>
        <pc:graphicFrameChg chg="mod">
          <ac:chgData name="William Grey" userId="37b73424-c081-4fc2-b1af-363f4f3fd4f3" providerId="ADAL" clId="{CF0CF669-EA1B-474F-A185-B610804C0415}" dt="2023-01-11T10:25:49.055" v="1948" actId="1076"/>
          <ac:graphicFrameMkLst>
            <pc:docMk/>
            <pc:sldMk cId="2407195837" sldId="284"/>
            <ac:graphicFrameMk id="12" creationId="{00000000-0000-0000-0000-000000000000}"/>
          </ac:graphicFrameMkLst>
        </pc:graphicFrameChg>
      </pc:sldChg>
      <pc:sldChg chg="modSp mod">
        <pc:chgData name="William Grey" userId="37b73424-c081-4fc2-b1af-363f4f3fd4f3" providerId="ADAL" clId="{CF0CF669-EA1B-474F-A185-B610804C0415}" dt="2023-01-11T10:58:40.130" v="3021" actId="20577"/>
        <pc:sldMkLst>
          <pc:docMk/>
          <pc:sldMk cId="3444540217" sldId="285"/>
        </pc:sldMkLst>
        <pc:spChg chg="mod">
          <ac:chgData name="William Grey" userId="37b73424-c081-4fc2-b1af-363f4f3fd4f3" providerId="ADAL" clId="{CF0CF669-EA1B-474F-A185-B610804C0415}" dt="2022-12-31T14:04:36.165" v="4" actId="27636"/>
          <ac:spMkLst>
            <pc:docMk/>
            <pc:sldMk cId="3444540217" sldId="285"/>
            <ac:spMk id="2" creationId="{00000000-0000-0000-0000-000000000000}"/>
          </ac:spMkLst>
        </pc:spChg>
        <pc:spChg chg="mod">
          <ac:chgData name="William Grey" userId="37b73424-c081-4fc2-b1af-363f4f3fd4f3" providerId="ADAL" clId="{CF0CF669-EA1B-474F-A185-B610804C0415}" dt="2023-01-11T10:58:40.130" v="3021" actId="20577"/>
          <ac:spMkLst>
            <pc:docMk/>
            <pc:sldMk cId="3444540217" sldId="285"/>
            <ac:spMk id="3" creationId="{00000000-0000-0000-0000-000000000000}"/>
          </ac:spMkLst>
        </pc:spChg>
      </pc:sldChg>
      <pc:sldChg chg="modSp mod">
        <pc:chgData name="William Grey" userId="37b73424-c081-4fc2-b1af-363f4f3fd4f3" providerId="ADAL" clId="{CF0CF669-EA1B-474F-A185-B610804C0415}" dt="2022-12-31T14:04:36.170" v="5" actId="27636"/>
        <pc:sldMkLst>
          <pc:docMk/>
          <pc:sldMk cId="4099995807" sldId="288"/>
        </pc:sldMkLst>
        <pc:spChg chg="mod">
          <ac:chgData name="William Grey" userId="37b73424-c081-4fc2-b1af-363f4f3fd4f3" providerId="ADAL" clId="{CF0CF669-EA1B-474F-A185-B610804C0415}" dt="2022-12-31T14:04:36.170" v="5" actId="27636"/>
          <ac:spMkLst>
            <pc:docMk/>
            <pc:sldMk cId="4099995807" sldId="288"/>
            <ac:spMk id="2" creationId="{00000000-0000-0000-0000-000000000000}"/>
          </ac:spMkLst>
        </pc:spChg>
        <pc:spChg chg="mod">
          <ac:chgData name="William Grey" userId="37b73424-c081-4fc2-b1af-363f4f3fd4f3" providerId="ADAL" clId="{CF0CF669-EA1B-474F-A185-B610804C0415}" dt="2022-12-31T14:04:36.088" v="0"/>
          <ac:spMkLst>
            <pc:docMk/>
            <pc:sldMk cId="4099995807" sldId="288"/>
            <ac:spMk id="3" creationId="{00000000-0000-0000-0000-000000000000}"/>
          </ac:spMkLst>
        </pc:spChg>
      </pc:sldChg>
      <pc:sldChg chg="modSp mod">
        <pc:chgData name="William Grey" userId="37b73424-c081-4fc2-b1af-363f4f3fd4f3" providerId="ADAL" clId="{CF0CF669-EA1B-474F-A185-B610804C0415}" dt="2022-12-31T14:04:36.209" v="15" actId="27636"/>
        <pc:sldMkLst>
          <pc:docMk/>
          <pc:sldMk cId="1205020130" sldId="305"/>
        </pc:sldMkLst>
        <pc:spChg chg="mod">
          <ac:chgData name="William Grey" userId="37b73424-c081-4fc2-b1af-363f4f3fd4f3" providerId="ADAL" clId="{CF0CF669-EA1B-474F-A185-B610804C0415}" dt="2022-12-31T14:04:36.209" v="15" actId="27636"/>
          <ac:spMkLst>
            <pc:docMk/>
            <pc:sldMk cId="1205020130" sldId="305"/>
            <ac:spMk id="2" creationId="{00000000-0000-0000-0000-000000000000}"/>
          </ac:spMkLst>
        </pc:spChg>
        <pc:spChg chg="mod">
          <ac:chgData name="William Grey" userId="37b73424-c081-4fc2-b1af-363f4f3fd4f3" providerId="ADAL" clId="{CF0CF669-EA1B-474F-A185-B610804C0415}" dt="2022-12-31T14:04:36.088" v="0"/>
          <ac:spMkLst>
            <pc:docMk/>
            <pc:sldMk cId="1205020130" sldId="305"/>
            <ac:spMk id="3" creationId="{00000000-0000-0000-0000-000000000000}"/>
          </ac:spMkLst>
        </pc:spChg>
      </pc:sldChg>
      <pc:sldChg chg="modSp mod">
        <pc:chgData name="William Grey" userId="37b73424-c081-4fc2-b1af-363f4f3fd4f3" providerId="ADAL" clId="{CF0CF669-EA1B-474F-A185-B610804C0415}" dt="2022-12-31T14:04:36.219" v="17" actId="27636"/>
        <pc:sldMkLst>
          <pc:docMk/>
          <pc:sldMk cId="1768397626" sldId="306"/>
        </pc:sldMkLst>
        <pc:spChg chg="mod">
          <ac:chgData name="William Grey" userId="37b73424-c081-4fc2-b1af-363f4f3fd4f3" providerId="ADAL" clId="{CF0CF669-EA1B-474F-A185-B610804C0415}" dt="2022-12-31T14:04:36.219" v="17" actId="27636"/>
          <ac:spMkLst>
            <pc:docMk/>
            <pc:sldMk cId="1768397626" sldId="306"/>
            <ac:spMk id="2" creationId="{00000000-0000-0000-0000-000000000000}"/>
          </ac:spMkLst>
        </pc:spChg>
        <pc:spChg chg="mod">
          <ac:chgData name="William Grey" userId="37b73424-c081-4fc2-b1af-363f4f3fd4f3" providerId="ADAL" clId="{CF0CF669-EA1B-474F-A185-B610804C0415}" dt="2022-12-31T14:04:36.088" v="0"/>
          <ac:spMkLst>
            <pc:docMk/>
            <pc:sldMk cId="1768397626" sldId="306"/>
            <ac:spMk id="3" creationId="{00000000-0000-0000-0000-000000000000}"/>
          </ac:spMkLst>
        </pc:spChg>
      </pc:sldChg>
      <pc:sldChg chg="modSp mod">
        <pc:chgData name="William Grey" userId="37b73424-c081-4fc2-b1af-363f4f3fd4f3" providerId="ADAL" clId="{CF0CF669-EA1B-474F-A185-B610804C0415}" dt="2022-12-31T14:04:36.180" v="8" actId="27636"/>
        <pc:sldMkLst>
          <pc:docMk/>
          <pc:sldMk cId="2452645962" sldId="307"/>
        </pc:sldMkLst>
        <pc:spChg chg="mod">
          <ac:chgData name="William Grey" userId="37b73424-c081-4fc2-b1af-363f4f3fd4f3" providerId="ADAL" clId="{CF0CF669-EA1B-474F-A185-B610804C0415}" dt="2022-12-31T14:04:36.180" v="8" actId="27636"/>
          <ac:spMkLst>
            <pc:docMk/>
            <pc:sldMk cId="2452645962" sldId="307"/>
            <ac:spMk id="2" creationId="{00000000-0000-0000-0000-000000000000}"/>
          </ac:spMkLst>
        </pc:spChg>
        <pc:spChg chg="mod">
          <ac:chgData name="William Grey" userId="37b73424-c081-4fc2-b1af-363f4f3fd4f3" providerId="ADAL" clId="{CF0CF669-EA1B-474F-A185-B610804C0415}" dt="2022-12-31T14:04:36.088" v="0"/>
          <ac:spMkLst>
            <pc:docMk/>
            <pc:sldMk cId="2452645962" sldId="307"/>
            <ac:spMk id="3" creationId="{00000000-0000-0000-0000-000000000000}"/>
          </ac:spMkLst>
        </pc:spChg>
      </pc:sldChg>
      <pc:sldChg chg="modSp mod">
        <pc:chgData name="William Grey" userId="37b73424-c081-4fc2-b1af-363f4f3fd4f3" providerId="ADAL" clId="{CF0CF669-EA1B-474F-A185-B610804C0415}" dt="2022-12-31T14:04:36.190" v="10" actId="27636"/>
        <pc:sldMkLst>
          <pc:docMk/>
          <pc:sldMk cId="144951519" sldId="308"/>
        </pc:sldMkLst>
        <pc:spChg chg="mod">
          <ac:chgData name="William Grey" userId="37b73424-c081-4fc2-b1af-363f4f3fd4f3" providerId="ADAL" clId="{CF0CF669-EA1B-474F-A185-B610804C0415}" dt="2022-12-31T14:04:36.190" v="10" actId="27636"/>
          <ac:spMkLst>
            <pc:docMk/>
            <pc:sldMk cId="144951519" sldId="308"/>
            <ac:spMk id="2" creationId="{00000000-0000-0000-0000-000000000000}"/>
          </ac:spMkLst>
        </pc:spChg>
        <pc:spChg chg="mod">
          <ac:chgData name="William Grey" userId="37b73424-c081-4fc2-b1af-363f4f3fd4f3" providerId="ADAL" clId="{CF0CF669-EA1B-474F-A185-B610804C0415}" dt="2022-12-31T14:04:36.088" v="0"/>
          <ac:spMkLst>
            <pc:docMk/>
            <pc:sldMk cId="144951519" sldId="308"/>
            <ac:spMk id="3" creationId="{00000000-0000-0000-0000-000000000000}"/>
          </ac:spMkLst>
        </pc:spChg>
      </pc:sldChg>
      <pc:sldChg chg="modSp mod">
        <pc:chgData name="William Grey" userId="37b73424-c081-4fc2-b1af-363f4f3fd4f3" providerId="ADAL" clId="{CF0CF669-EA1B-474F-A185-B610804C0415}" dt="2022-12-31T14:04:36.195" v="11" actId="27636"/>
        <pc:sldMkLst>
          <pc:docMk/>
          <pc:sldMk cId="3816271338" sldId="309"/>
        </pc:sldMkLst>
        <pc:spChg chg="mod">
          <ac:chgData name="William Grey" userId="37b73424-c081-4fc2-b1af-363f4f3fd4f3" providerId="ADAL" clId="{CF0CF669-EA1B-474F-A185-B610804C0415}" dt="2022-12-31T14:04:36.195" v="11" actId="27636"/>
          <ac:spMkLst>
            <pc:docMk/>
            <pc:sldMk cId="3816271338" sldId="309"/>
            <ac:spMk id="2" creationId="{00000000-0000-0000-0000-000000000000}"/>
          </ac:spMkLst>
        </pc:spChg>
        <pc:spChg chg="mod">
          <ac:chgData name="William Grey" userId="37b73424-c081-4fc2-b1af-363f4f3fd4f3" providerId="ADAL" clId="{CF0CF669-EA1B-474F-A185-B610804C0415}" dt="2022-12-31T14:04:36.088" v="0"/>
          <ac:spMkLst>
            <pc:docMk/>
            <pc:sldMk cId="3816271338" sldId="309"/>
            <ac:spMk id="3" creationId="{00000000-0000-0000-0000-000000000000}"/>
          </ac:spMkLst>
        </pc:spChg>
      </pc:sldChg>
      <pc:sldChg chg="modSp mod">
        <pc:chgData name="William Grey" userId="37b73424-c081-4fc2-b1af-363f4f3fd4f3" providerId="ADAL" clId="{CF0CF669-EA1B-474F-A185-B610804C0415}" dt="2022-12-31T14:04:36.200" v="12" actId="27636"/>
        <pc:sldMkLst>
          <pc:docMk/>
          <pc:sldMk cId="2912325683" sldId="310"/>
        </pc:sldMkLst>
        <pc:spChg chg="mod">
          <ac:chgData name="William Grey" userId="37b73424-c081-4fc2-b1af-363f4f3fd4f3" providerId="ADAL" clId="{CF0CF669-EA1B-474F-A185-B610804C0415}" dt="2022-12-31T14:04:36.200" v="12" actId="27636"/>
          <ac:spMkLst>
            <pc:docMk/>
            <pc:sldMk cId="2912325683" sldId="310"/>
            <ac:spMk id="2" creationId="{00000000-0000-0000-0000-000000000000}"/>
          </ac:spMkLst>
        </pc:spChg>
        <pc:spChg chg="mod">
          <ac:chgData name="William Grey" userId="37b73424-c081-4fc2-b1af-363f4f3fd4f3" providerId="ADAL" clId="{CF0CF669-EA1B-474F-A185-B610804C0415}" dt="2022-12-31T14:04:36.088" v="0"/>
          <ac:spMkLst>
            <pc:docMk/>
            <pc:sldMk cId="2912325683" sldId="310"/>
            <ac:spMk id="3" creationId="{00000000-0000-0000-0000-000000000000}"/>
          </ac:spMkLst>
        </pc:spChg>
      </pc:sldChg>
      <pc:sldChg chg="modSp mod">
        <pc:chgData name="William Grey" userId="37b73424-c081-4fc2-b1af-363f4f3fd4f3" providerId="ADAL" clId="{CF0CF669-EA1B-474F-A185-B610804C0415}" dt="2022-12-31T14:04:36.203" v="13" actId="27636"/>
        <pc:sldMkLst>
          <pc:docMk/>
          <pc:sldMk cId="1753467903" sldId="311"/>
        </pc:sldMkLst>
        <pc:spChg chg="mod">
          <ac:chgData name="William Grey" userId="37b73424-c081-4fc2-b1af-363f4f3fd4f3" providerId="ADAL" clId="{CF0CF669-EA1B-474F-A185-B610804C0415}" dt="2022-12-31T14:04:36.203" v="13" actId="27636"/>
          <ac:spMkLst>
            <pc:docMk/>
            <pc:sldMk cId="1753467903" sldId="311"/>
            <ac:spMk id="2" creationId="{00000000-0000-0000-0000-000000000000}"/>
          </ac:spMkLst>
        </pc:spChg>
        <pc:spChg chg="mod">
          <ac:chgData name="William Grey" userId="37b73424-c081-4fc2-b1af-363f4f3fd4f3" providerId="ADAL" clId="{CF0CF669-EA1B-474F-A185-B610804C0415}" dt="2022-12-31T14:04:36.088" v="0"/>
          <ac:spMkLst>
            <pc:docMk/>
            <pc:sldMk cId="1753467903" sldId="311"/>
            <ac:spMk id="3" creationId="{00000000-0000-0000-0000-000000000000}"/>
          </ac:spMkLst>
        </pc:spChg>
      </pc:sldChg>
      <pc:sldChg chg="modSp mod">
        <pc:chgData name="William Grey" userId="37b73424-c081-4fc2-b1af-363f4f3fd4f3" providerId="ADAL" clId="{CF0CF669-EA1B-474F-A185-B610804C0415}" dt="2022-12-31T14:04:36.184" v="9" actId="27636"/>
        <pc:sldMkLst>
          <pc:docMk/>
          <pc:sldMk cId="2806204412" sldId="312"/>
        </pc:sldMkLst>
        <pc:spChg chg="mod">
          <ac:chgData name="William Grey" userId="37b73424-c081-4fc2-b1af-363f4f3fd4f3" providerId="ADAL" clId="{CF0CF669-EA1B-474F-A185-B610804C0415}" dt="2022-12-31T14:04:36.184" v="9" actId="27636"/>
          <ac:spMkLst>
            <pc:docMk/>
            <pc:sldMk cId="2806204412" sldId="312"/>
            <ac:spMk id="2" creationId="{00000000-0000-0000-0000-000000000000}"/>
          </ac:spMkLst>
        </pc:spChg>
        <pc:spChg chg="mod">
          <ac:chgData name="William Grey" userId="37b73424-c081-4fc2-b1af-363f4f3fd4f3" providerId="ADAL" clId="{CF0CF669-EA1B-474F-A185-B610804C0415}" dt="2022-12-31T14:04:36.088" v="0"/>
          <ac:spMkLst>
            <pc:docMk/>
            <pc:sldMk cId="2806204412" sldId="312"/>
            <ac:spMk id="3" creationId="{00000000-0000-0000-0000-000000000000}"/>
          </ac:spMkLst>
        </pc:spChg>
      </pc:sldChg>
      <pc:sldChg chg="modSp mod">
        <pc:chgData name="William Grey" userId="37b73424-c081-4fc2-b1af-363f4f3fd4f3" providerId="ADAL" clId="{CF0CF669-EA1B-474F-A185-B610804C0415}" dt="2022-12-31T14:04:36.206" v="14" actId="27636"/>
        <pc:sldMkLst>
          <pc:docMk/>
          <pc:sldMk cId="4180723248" sldId="313"/>
        </pc:sldMkLst>
        <pc:spChg chg="mod">
          <ac:chgData name="William Grey" userId="37b73424-c081-4fc2-b1af-363f4f3fd4f3" providerId="ADAL" clId="{CF0CF669-EA1B-474F-A185-B610804C0415}" dt="2022-12-31T14:04:36.206" v="14" actId="27636"/>
          <ac:spMkLst>
            <pc:docMk/>
            <pc:sldMk cId="4180723248" sldId="313"/>
            <ac:spMk id="2" creationId="{00000000-0000-0000-0000-000000000000}"/>
          </ac:spMkLst>
        </pc:spChg>
      </pc:sldChg>
      <pc:sldChg chg="modSp mod">
        <pc:chgData name="William Grey" userId="37b73424-c081-4fc2-b1af-363f4f3fd4f3" providerId="ADAL" clId="{CF0CF669-EA1B-474F-A185-B610804C0415}" dt="2022-12-31T14:04:36.216" v="16" actId="27636"/>
        <pc:sldMkLst>
          <pc:docMk/>
          <pc:sldMk cId="148779876" sldId="315"/>
        </pc:sldMkLst>
        <pc:spChg chg="mod">
          <ac:chgData name="William Grey" userId="37b73424-c081-4fc2-b1af-363f4f3fd4f3" providerId="ADAL" clId="{CF0CF669-EA1B-474F-A185-B610804C0415}" dt="2022-12-31T14:04:36.216" v="16" actId="27636"/>
          <ac:spMkLst>
            <pc:docMk/>
            <pc:sldMk cId="148779876" sldId="315"/>
            <ac:spMk id="2" creationId="{00000000-0000-0000-0000-000000000000}"/>
          </ac:spMkLst>
        </pc:spChg>
        <pc:spChg chg="mod">
          <ac:chgData name="William Grey" userId="37b73424-c081-4fc2-b1af-363f4f3fd4f3" providerId="ADAL" clId="{CF0CF669-EA1B-474F-A185-B610804C0415}" dt="2022-12-31T14:04:36.088" v="0"/>
          <ac:spMkLst>
            <pc:docMk/>
            <pc:sldMk cId="148779876" sldId="315"/>
            <ac:spMk id="3" creationId="{00000000-0000-0000-0000-000000000000}"/>
          </ac:spMkLst>
        </pc:spChg>
      </pc:sldChg>
      <pc:sldChg chg="modSp mod">
        <pc:chgData name="William Grey" userId="37b73424-c081-4fc2-b1af-363f4f3fd4f3" providerId="ADAL" clId="{CF0CF669-EA1B-474F-A185-B610804C0415}" dt="2023-01-11T10:42:32.649" v="2862" actId="20577"/>
        <pc:sldMkLst>
          <pc:docMk/>
          <pc:sldMk cId="1980335204" sldId="318"/>
        </pc:sldMkLst>
        <pc:spChg chg="mod">
          <ac:chgData name="William Grey" userId="37b73424-c081-4fc2-b1af-363f4f3fd4f3" providerId="ADAL" clId="{CF0CF669-EA1B-474F-A185-B610804C0415}" dt="2022-12-31T14:04:36.153" v="2" actId="27636"/>
          <ac:spMkLst>
            <pc:docMk/>
            <pc:sldMk cId="1980335204" sldId="318"/>
            <ac:spMk id="2" creationId="{5E698CF0-456B-4C84-B7CC-32F27160D81B}"/>
          </ac:spMkLst>
        </pc:spChg>
        <pc:spChg chg="mod">
          <ac:chgData name="William Grey" userId="37b73424-c081-4fc2-b1af-363f4f3fd4f3" providerId="ADAL" clId="{CF0CF669-EA1B-474F-A185-B610804C0415}" dt="2023-01-11T10:42:32.649" v="2862" actId="20577"/>
          <ac:spMkLst>
            <pc:docMk/>
            <pc:sldMk cId="1980335204" sldId="318"/>
            <ac:spMk id="3" creationId="{0AA8617C-4CB6-4864-86C5-35E8B0F19739}"/>
          </ac:spMkLst>
        </pc:spChg>
      </pc:sldChg>
      <pc:sldChg chg="modSp mod">
        <pc:chgData name="William Grey" userId="37b73424-c081-4fc2-b1af-363f4f3fd4f3" providerId="ADAL" clId="{CF0CF669-EA1B-474F-A185-B610804C0415}" dt="2022-12-31T14:04:36.223" v="18" actId="27636"/>
        <pc:sldMkLst>
          <pc:docMk/>
          <pc:sldMk cId="1607279221" sldId="319"/>
        </pc:sldMkLst>
        <pc:spChg chg="mod">
          <ac:chgData name="William Grey" userId="37b73424-c081-4fc2-b1af-363f4f3fd4f3" providerId="ADAL" clId="{CF0CF669-EA1B-474F-A185-B610804C0415}" dt="2022-12-31T14:04:36.223" v="18" actId="27636"/>
          <ac:spMkLst>
            <pc:docMk/>
            <pc:sldMk cId="1607279221" sldId="319"/>
            <ac:spMk id="2" creationId="{00000000-0000-0000-0000-000000000000}"/>
          </ac:spMkLst>
        </pc:spChg>
      </pc:sldChg>
      <pc:sldChg chg="modSp mod">
        <pc:chgData name="William Grey" userId="37b73424-c081-4fc2-b1af-363f4f3fd4f3" providerId="ADAL" clId="{CF0CF669-EA1B-474F-A185-B610804C0415}" dt="2022-12-31T14:04:36.227" v="19" actId="27636"/>
        <pc:sldMkLst>
          <pc:docMk/>
          <pc:sldMk cId="3188672362" sldId="320"/>
        </pc:sldMkLst>
        <pc:spChg chg="mod">
          <ac:chgData name="William Grey" userId="37b73424-c081-4fc2-b1af-363f4f3fd4f3" providerId="ADAL" clId="{CF0CF669-EA1B-474F-A185-B610804C0415}" dt="2022-12-31T14:04:36.227" v="19" actId="27636"/>
          <ac:spMkLst>
            <pc:docMk/>
            <pc:sldMk cId="3188672362" sldId="320"/>
            <ac:spMk id="2" creationId="{7F5C27BF-CC50-4ADD-8602-8C6C21BFFF43}"/>
          </ac:spMkLst>
        </pc:spChg>
      </pc:sldChg>
      <pc:sldChg chg="modSp mod">
        <pc:chgData name="William Grey" userId="37b73424-c081-4fc2-b1af-363f4f3fd4f3" providerId="ADAL" clId="{CF0CF669-EA1B-474F-A185-B610804C0415}" dt="2022-12-31T14:04:36.172" v="6" actId="27636"/>
        <pc:sldMkLst>
          <pc:docMk/>
          <pc:sldMk cId="2760498812" sldId="321"/>
        </pc:sldMkLst>
        <pc:spChg chg="mod">
          <ac:chgData name="William Grey" userId="37b73424-c081-4fc2-b1af-363f4f3fd4f3" providerId="ADAL" clId="{CF0CF669-EA1B-474F-A185-B610804C0415}" dt="2022-12-31T14:04:36.172" v="6" actId="27636"/>
          <ac:spMkLst>
            <pc:docMk/>
            <pc:sldMk cId="2760498812" sldId="321"/>
            <ac:spMk id="2" creationId="{F3FFD189-85A7-442C-B7F0-450F29AAA63D}"/>
          </ac:spMkLst>
        </pc:spChg>
        <pc:spChg chg="mod">
          <ac:chgData name="William Grey" userId="37b73424-c081-4fc2-b1af-363f4f3fd4f3" providerId="ADAL" clId="{CF0CF669-EA1B-474F-A185-B610804C0415}" dt="2022-12-31T14:04:36.088" v="0"/>
          <ac:spMkLst>
            <pc:docMk/>
            <pc:sldMk cId="2760498812" sldId="321"/>
            <ac:spMk id="3" creationId="{04AB5C15-6CB8-432F-A982-99BBD9952C63}"/>
          </ac:spMkLst>
        </pc:spChg>
      </pc:sldChg>
      <pc:sldChg chg="modSp mod">
        <pc:chgData name="William Grey" userId="37b73424-c081-4fc2-b1af-363f4f3fd4f3" providerId="ADAL" clId="{CF0CF669-EA1B-474F-A185-B610804C0415}" dt="2022-12-31T14:04:36.175" v="7" actId="27636"/>
        <pc:sldMkLst>
          <pc:docMk/>
          <pc:sldMk cId="913406301" sldId="322"/>
        </pc:sldMkLst>
        <pc:spChg chg="mod">
          <ac:chgData name="William Grey" userId="37b73424-c081-4fc2-b1af-363f4f3fd4f3" providerId="ADAL" clId="{CF0CF669-EA1B-474F-A185-B610804C0415}" dt="2022-12-31T14:04:36.175" v="7" actId="27636"/>
          <ac:spMkLst>
            <pc:docMk/>
            <pc:sldMk cId="913406301" sldId="322"/>
            <ac:spMk id="2" creationId="{EF722F48-6C82-4BF1-85B7-38E99C0A74E1}"/>
          </ac:spMkLst>
        </pc:spChg>
        <pc:spChg chg="mod">
          <ac:chgData name="William Grey" userId="37b73424-c081-4fc2-b1af-363f4f3fd4f3" providerId="ADAL" clId="{CF0CF669-EA1B-474F-A185-B610804C0415}" dt="2022-12-31T14:04:36.088" v="0"/>
          <ac:spMkLst>
            <pc:docMk/>
            <pc:sldMk cId="913406301" sldId="322"/>
            <ac:spMk id="3" creationId="{E0DEF63D-0789-4BF4-B6E8-3F0004D05CE1}"/>
          </ac:spMkLst>
        </pc:spChg>
      </pc:sldChg>
      <pc:sldChg chg="modSp mod">
        <pc:chgData name="William Grey" userId="37b73424-c081-4fc2-b1af-363f4f3fd4f3" providerId="ADAL" clId="{CF0CF669-EA1B-474F-A185-B610804C0415}" dt="2022-12-31T14:04:36.230" v="20" actId="27636"/>
        <pc:sldMkLst>
          <pc:docMk/>
          <pc:sldMk cId="1156946417" sldId="323"/>
        </pc:sldMkLst>
        <pc:spChg chg="mod">
          <ac:chgData name="William Grey" userId="37b73424-c081-4fc2-b1af-363f4f3fd4f3" providerId="ADAL" clId="{CF0CF669-EA1B-474F-A185-B610804C0415}" dt="2022-12-31T14:04:36.230" v="20" actId="27636"/>
          <ac:spMkLst>
            <pc:docMk/>
            <pc:sldMk cId="1156946417" sldId="323"/>
            <ac:spMk id="2" creationId="{1916E609-F9D6-47A4-8C6B-B8D8800BA8A8}"/>
          </ac:spMkLst>
        </pc:spChg>
        <pc:spChg chg="mod">
          <ac:chgData name="William Grey" userId="37b73424-c081-4fc2-b1af-363f4f3fd4f3" providerId="ADAL" clId="{CF0CF669-EA1B-474F-A185-B610804C0415}" dt="2022-12-31T14:04:36.088" v="0"/>
          <ac:spMkLst>
            <pc:docMk/>
            <pc:sldMk cId="1156946417" sldId="323"/>
            <ac:spMk id="3" creationId="{2B296A35-D862-4663-B078-2F6BBB9DA356}"/>
          </ac:spMkLst>
        </pc:spChg>
      </pc:sldChg>
      <pc:sldChg chg="modSp mod">
        <pc:chgData name="William Grey" userId="37b73424-c081-4fc2-b1af-363f4f3fd4f3" providerId="ADAL" clId="{CF0CF669-EA1B-474F-A185-B610804C0415}" dt="2022-12-31T14:04:36.249" v="21" actId="27636"/>
        <pc:sldMkLst>
          <pc:docMk/>
          <pc:sldMk cId="2817770745" sldId="324"/>
        </pc:sldMkLst>
        <pc:spChg chg="mod">
          <ac:chgData name="William Grey" userId="37b73424-c081-4fc2-b1af-363f4f3fd4f3" providerId="ADAL" clId="{CF0CF669-EA1B-474F-A185-B610804C0415}" dt="2022-12-31T14:04:36.249" v="21" actId="27636"/>
          <ac:spMkLst>
            <pc:docMk/>
            <pc:sldMk cId="2817770745" sldId="324"/>
            <ac:spMk id="2" creationId="{6A67F26D-B974-40EF-AEC4-DDC82870FE58}"/>
          </ac:spMkLst>
        </pc:spChg>
      </pc:sldChg>
      <pc:sldChg chg="modSp mod">
        <pc:chgData name="William Grey" userId="37b73424-c081-4fc2-b1af-363f4f3fd4f3" providerId="ADAL" clId="{CF0CF669-EA1B-474F-A185-B610804C0415}" dt="2022-12-31T14:04:36.270" v="22" actId="27636"/>
        <pc:sldMkLst>
          <pc:docMk/>
          <pc:sldMk cId="3552287505" sldId="325"/>
        </pc:sldMkLst>
        <pc:spChg chg="mod">
          <ac:chgData name="William Grey" userId="37b73424-c081-4fc2-b1af-363f4f3fd4f3" providerId="ADAL" clId="{CF0CF669-EA1B-474F-A185-B610804C0415}" dt="2022-12-31T14:04:36.270" v="22" actId="27636"/>
          <ac:spMkLst>
            <pc:docMk/>
            <pc:sldMk cId="3552287505" sldId="325"/>
            <ac:spMk id="2" creationId="{6A67F26D-B974-40EF-AEC4-DDC82870FE58}"/>
          </ac:spMkLst>
        </pc:spChg>
      </pc:sldChg>
      <pc:sldChg chg="modSp new mod">
        <pc:chgData name="William Grey" userId="37b73424-c081-4fc2-b1af-363f4f3fd4f3" providerId="ADAL" clId="{CF0CF669-EA1B-474F-A185-B610804C0415}" dt="2022-12-31T14:22:06.134" v="1894" actId="20577"/>
        <pc:sldMkLst>
          <pc:docMk/>
          <pc:sldMk cId="3546332305" sldId="326"/>
        </pc:sldMkLst>
        <pc:spChg chg="mod">
          <ac:chgData name="William Grey" userId="37b73424-c081-4fc2-b1af-363f4f3fd4f3" providerId="ADAL" clId="{CF0CF669-EA1B-474F-A185-B610804C0415}" dt="2022-12-31T14:08:07.981" v="288" actId="20577"/>
          <ac:spMkLst>
            <pc:docMk/>
            <pc:sldMk cId="3546332305" sldId="326"/>
            <ac:spMk id="2" creationId="{5DC513D3-6005-40AD-92BC-FDD7345037B9}"/>
          </ac:spMkLst>
        </pc:spChg>
        <pc:spChg chg="mod">
          <ac:chgData name="William Grey" userId="37b73424-c081-4fc2-b1af-363f4f3fd4f3" providerId="ADAL" clId="{CF0CF669-EA1B-474F-A185-B610804C0415}" dt="2022-12-31T14:22:06.134" v="1894" actId="20577"/>
          <ac:spMkLst>
            <pc:docMk/>
            <pc:sldMk cId="3546332305" sldId="326"/>
            <ac:spMk id="3" creationId="{C5989070-768C-43C1-86DA-3C635B6B0732}"/>
          </ac:spMkLst>
        </pc:spChg>
      </pc:sldChg>
      <pc:sldChg chg="modSp add mod">
        <pc:chgData name="William Grey" userId="37b73424-c081-4fc2-b1af-363f4f3fd4f3" providerId="ADAL" clId="{CF0CF669-EA1B-474F-A185-B610804C0415}" dt="2022-12-31T14:07:55.291" v="267" actId="20577"/>
        <pc:sldMkLst>
          <pc:docMk/>
          <pc:sldMk cId="2152698372" sldId="327"/>
        </pc:sldMkLst>
        <pc:spChg chg="mod">
          <ac:chgData name="William Grey" userId="37b73424-c081-4fc2-b1af-363f4f3fd4f3" providerId="ADAL" clId="{CF0CF669-EA1B-474F-A185-B610804C0415}" dt="2022-12-31T14:07:49.603" v="266" actId="20577"/>
          <ac:spMkLst>
            <pc:docMk/>
            <pc:sldMk cId="2152698372" sldId="327"/>
            <ac:spMk id="2" creationId="{00000000-0000-0000-0000-000000000000}"/>
          </ac:spMkLst>
        </pc:spChg>
        <pc:spChg chg="mod">
          <ac:chgData name="William Grey" userId="37b73424-c081-4fc2-b1af-363f4f3fd4f3" providerId="ADAL" clId="{CF0CF669-EA1B-474F-A185-B610804C0415}" dt="2022-12-31T14:07:55.291" v="267" actId="20577"/>
          <ac:spMkLst>
            <pc:docMk/>
            <pc:sldMk cId="2152698372" sldId="327"/>
            <ac:spMk id="5" creationId="{00000000-0000-0000-0000-000000000000}"/>
          </ac:spMkLst>
        </pc:spChg>
      </pc:sldChg>
      <pc:sldChg chg="modSp new mod">
        <pc:chgData name="William Grey" userId="37b73424-c081-4fc2-b1af-363f4f3fd4f3" providerId="ADAL" clId="{CF0CF669-EA1B-474F-A185-B610804C0415}" dt="2022-12-31T14:10:00.871" v="659" actId="20577"/>
        <pc:sldMkLst>
          <pc:docMk/>
          <pc:sldMk cId="2429840685" sldId="328"/>
        </pc:sldMkLst>
        <pc:spChg chg="mod">
          <ac:chgData name="William Grey" userId="37b73424-c081-4fc2-b1af-363f4f3fd4f3" providerId="ADAL" clId="{CF0CF669-EA1B-474F-A185-B610804C0415}" dt="2022-12-31T14:09:37.671" v="577" actId="20577"/>
          <ac:spMkLst>
            <pc:docMk/>
            <pc:sldMk cId="2429840685" sldId="328"/>
            <ac:spMk id="2" creationId="{7F96834E-9BAB-4FFC-8EF2-3C510AEE54C0}"/>
          </ac:spMkLst>
        </pc:spChg>
        <pc:spChg chg="mod">
          <ac:chgData name="William Grey" userId="37b73424-c081-4fc2-b1af-363f4f3fd4f3" providerId="ADAL" clId="{CF0CF669-EA1B-474F-A185-B610804C0415}" dt="2022-12-31T14:10:00.871" v="659" actId="20577"/>
          <ac:spMkLst>
            <pc:docMk/>
            <pc:sldMk cId="2429840685" sldId="328"/>
            <ac:spMk id="3" creationId="{3B5AD67D-CBC0-4F3F-952B-DA948FFF4211}"/>
          </ac:spMkLst>
        </pc:spChg>
      </pc:sldChg>
      <pc:sldChg chg="modSp new mod">
        <pc:chgData name="William Grey" userId="37b73424-c081-4fc2-b1af-363f4f3fd4f3" providerId="ADAL" clId="{CF0CF669-EA1B-474F-A185-B610804C0415}" dt="2022-12-31T14:12:36.603" v="978" actId="20577"/>
        <pc:sldMkLst>
          <pc:docMk/>
          <pc:sldMk cId="3776304989" sldId="329"/>
        </pc:sldMkLst>
        <pc:spChg chg="mod">
          <ac:chgData name="William Grey" userId="37b73424-c081-4fc2-b1af-363f4f3fd4f3" providerId="ADAL" clId="{CF0CF669-EA1B-474F-A185-B610804C0415}" dt="2022-12-31T14:10:20.541" v="690" actId="20577"/>
          <ac:spMkLst>
            <pc:docMk/>
            <pc:sldMk cId="3776304989" sldId="329"/>
            <ac:spMk id="2" creationId="{5EECF6DB-6B9B-4683-A080-7CE16A387932}"/>
          </ac:spMkLst>
        </pc:spChg>
        <pc:spChg chg="mod">
          <ac:chgData name="William Grey" userId="37b73424-c081-4fc2-b1af-363f4f3fd4f3" providerId="ADAL" clId="{CF0CF669-EA1B-474F-A185-B610804C0415}" dt="2022-12-31T14:12:36.603" v="978" actId="20577"/>
          <ac:spMkLst>
            <pc:docMk/>
            <pc:sldMk cId="3776304989" sldId="329"/>
            <ac:spMk id="3" creationId="{B948A678-6A83-4591-ABF2-28E865AA3368}"/>
          </ac:spMkLst>
        </pc:spChg>
      </pc:sldChg>
      <pc:sldChg chg="modSp new mod">
        <pc:chgData name="William Grey" userId="37b73424-c081-4fc2-b1af-363f4f3fd4f3" providerId="ADAL" clId="{CF0CF669-EA1B-474F-A185-B610804C0415}" dt="2022-12-31T14:12:01.866" v="927" actId="20577"/>
        <pc:sldMkLst>
          <pc:docMk/>
          <pc:sldMk cId="1853175378" sldId="330"/>
        </pc:sldMkLst>
        <pc:spChg chg="mod">
          <ac:chgData name="William Grey" userId="37b73424-c081-4fc2-b1af-363f4f3fd4f3" providerId="ADAL" clId="{CF0CF669-EA1B-474F-A185-B610804C0415}" dt="2022-12-31T14:11:06.130" v="774" actId="20577"/>
          <ac:spMkLst>
            <pc:docMk/>
            <pc:sldMk cId="1853175378" sldId="330"/>
            <ac:spMk id="2" creationId="{1D601755-95BC-4F39-AAFA-E98DA8880626}"/>
          </ac:spMkLst>
        </pc:spChg>
        <pc:spChg chg="mod">
          <ac:chgData name="William Grey" userId="37b73424-c081-4fc2-b1af-363f4f3fd4f3" providerId="ADAL" clId="{CF0CF669-EA1B-474F-A185-B610804C0415}" dt="2022-12-31T14:12:01.866" v="927" actId="20577"/>
          <ac:spMkLst>
            <pc:docMk/>
            <pc:sldMk cId="1853175378" sldId="330"/>
            <ac:spMk id="3" creationId="{02F13178-6EC8-4321-8D4B-2E942AAF4092}"/>
          </ac:spMkLst>
        </pc:spChg>
      </pc:sldChg>
      <pc:sldChg chg="modSp new mod">
        <pc:chgData name="William Grey" userId="37b73424-c081-4fc2-b1af-363f4f3fd4f3" providerId="ADAL" clId="{CF0CF669-EA1B-474F-A185-B610804C0415}" dt="2022-12-31T14:14:19.987" v="1323" actId="20577"/>
        <pc:sldMkLst>
          <pc:docMk/>
          <pc:sldMk cId="1783573622" sldId="331"/>
        </pc:sldMkLst>
        <pc:spChg chg="mod">
          <ac:chgData name="William Grey" userId="37b73424-c081-4fc2-b1af-363f4f3fd4f3" providerId="ADAL" clId="{CF0CF669-EA1B-474F-A185-B610804C0415}" dt="2022-12-31T14:12:52.479" v="988" actId="20577"/>
          <ac:spMkLst>
            <pc:docMk/>
            <pc:sldMk cId="1783573622" sldId="331"/>
            <ac:spMk id="2" creationId="{ECF630AD-46A2-43A9-B136-38D94AE499A2}"/>
          </ac:spMkLst>
        </pc:spChg>
        <pc:spChg chg="mod">
          <ac:chgData name="William Grey" userId="37b73424-c081-4fc2-b1af-363f4f3fd4f3" providerId="ADAL" clId="{CF0CF669-EA1B-474F-A185-B610804C0415}" dt="2022-12-31T14:14:19.987" v="1323" actId="20577"/>
          <ac:spMkLst>
            <pc:docMk/>
            <pc:sldMk cId="1783573622" sldId="331"/>
            <ac:spMk id="3" creationId="{620825AD-AF26-48C0-8AF9-078E0905BB66}"/>
          </ac:spMkLst>
        </pc:spChg>
      </pc:sldChg>
      <pc:sldChg chg="modSp new mod">
        <pc:chgData name="William Grey" userId="37b73424-c081-4fc2-b1af-363f4f3fd4f3" providerId="ADAL" clId="{CF0CF669-EA1B-474F-A185-B610804C0415}" dt="2022-12-31T14:15:19.043" v="1349" actId="20577"/>
        <pc:sldMkLst>
          <pc:docMk/>
          <pc:sldMk cId="2587086512" sldId="332"/>
        </pc:sldMkLst>
        <pc:spChg chg="mod">
          <ac:chgData name="William Grey" userId="37b73424-c081-4fc2-b1af-363f4f3fd4f3" providerId="ADAL" clId="{CF0CF669-EA1B-474F-A185-B610804C0415}" dt="2022-12-31T14:15:04.085" v="1337" actId="20577"/>
          <ac:spMkLst>
            <pc:docMk/>
            <pc:sldMk cId="2587086512" sldId="332"/>
            <ac:spMk id="2" creationId="{791B36B3-603B-4A2C-9C83-2024B9D08A3A}"/>
          </ac:spMkLst>
        </pc:spChg>
        <pc:spChg chg="mod">
          <ac:chgData name="William Grey" userId="37b73424-c081-4fc2-b1af-363f4f3fd4f3" providerId="ADAL" clId="{CF0CF669-EA1B-474F-A185-B610804C0415}" dt="2022-12-31T14:15:19.043" v="1349" actId="20577"/>
          <ac:spMkLst>
            <pc:docMk/>
            <pc:sldMk cId="2587086512" sldId="332"/>
            <ac:spMk id="3" creationId="{2F660F65-CA77-4C88-9FD4-BED1CC3A6D2D}"/>
          </ac:spMkLst>
        </pc:spChg>
      </pc:sldChg>
      <pc:sldChg chg="modSp new mod">
        <pc:chgData name="William Grey" userId="37b73424-c081-4fc2-b1af-363f4f3fd4f3" providerId="ADAL" clId="{CF0CF669-EA1B-474F-A185-B610804C0415}" dt="2022-12-31T14:17:24.131" v="1609" actId="20577"/>
        <pc:sldMkLst>
          <pc:docMk/>
          <pc:sldMk cId="2736830403" sldId="333"/>
        </pc:sldMkLst>
        <pc:spChg chg="mod">
          <ac:chgData name="William Grey" userId="37b73424-c081-4fc2-b1af-363f4f3fd4f3" providerId="ADAL" clId="{CF0CF669-EA1B-474F-A185-B610804C0415}" dt="2022-12-31T14:16:04.762" v="1365" actId="20577"/>
          <ac:spMkLst>
            <pc:docMk/>
            <pc:sldMk cId="2736830403" sldId="333"/>
            <ac:spMk id="2" creationId="{A77B43A9-9D0F-4C85-AF08-6CBF9E74DDFE}"/>
          </ac:spMkLst>
        </pc:spChg>
        <pc:spChg chg="mod">
          <ac:chgData name="William Grey" userId="37b73424-c081-4fc2-b1af-363f4f3fd4f3" providerId="ADAL" clId="{CF0CF669-EA1B-474F-A185-B610804C0415}" dt="2022-12-31T14:17:24.131" v="1609" actId="20577"/>
          <ac:spMkLst>
            <pc:docMk/>
            <pc:sldMk cId="2736830403" sldId="333"/>
            <ac:spMk id="3" creationId="{4F9A8BC9-6788-4EF7-8A1C-59AC500B6D4C}"/>
          </ac:spMkLst>
        </pc:spChg>
      </pc:sldChg>
      <pc:sldChg chg="modSp new mod">
        <pc:chgData name="William Grey" userId="37b73424-c081-4fc2-b1af-363f4f3fd4f3" providerId="ADAL" clId="{CF0CF669-EA1B-474F-A185-B610804C0415}" dt="2022-12-31T14:18:20.915" v="1733" actId="20577"/>
        <pc:sldMkLst>
          <pc:docMk/>
          <pc:sldMk cId="1827908560" sldId="334"/>
        </pc:sldMkLst>
        <pc:spChg chg="mod">
          <ac:chgData name="William Grey" userId="37b73424-c081-4fc2-b1af-363f4f3fd4f3" providerId="ADAL" clId="{CF0CF669-EA1B-474F-A185-B610804C0415}" dt="2022-12-31T14:17:40.987" v="1634" actId="20577"/>
          <ac:spMkLst>
            <pc:docMk/>
            <pc:sldMk cId="1827908560" sldId="334"/>
            <ac:spMk id="2" creationId="{332563E7-0D8F-45B7-8540-ADBADC53D5A2}"/>
          </ac:spMkLst>
        </pc:spChg>
        <pc:spChg chg="mod">
          <ac:chgData name="William Grey" userId="37b73424-c081-4fc2-b1af-363f4f3fd4f3" providerId="ADAL" clId="{CF0CF669-EA1B-474F-A185-B610804C0415}" dt="2022-12-31T14:18:20.915" v="1733" actId="20577"/>
          <ac:spMkLst>
            <pc:docMk/>
            <pc:sldMk cId="1827908560" sldId="334"/>
            <ac:spMk id="3" creationId="{46C9205A-DE32-4DAE-B354-56B95AE7211A}"/>
          </ac:spMkLst>
        </pc:spChg>
      </pc:sldChg>
      <pc:sldChg chg="modSp new mod">
        <pc:chgData name="William Grey" userId="37b73424-c081-4fc2-b1af-363f4f3fd4f3" providerId="ADAL" clId="{CF0CF669-EA1B-474F-A185-B610804C0415}" dt="2022-12-31T14:19:14.228" v="1825" actId="20577"/>
        <pc:sldMkLst>
          <pc:docMk/>
          <pc:sldMk cId="712762456" sldId="335"/>
        </pc:sldMkLst>
        <pc:spChg chg="mod">
          <ac:chgData name="William Grey" userId="37b73424-c081-4fc2-b1af-363f4f3fd4f3" providerId="ADAL" clId="{CF0CF669-EA1B-474F-A185-B610804C0415}" dt="2022-12-31T14:18:58.216" v="1752" actId="20577"/>
          <ac:spMkLst>
            <pc:docMk/>
            <pc:sldMk cId="712762456" sldId="335"/>
            <ac:spMk id="2" creationId="{803EED6A-4ABA-433C-BB89-647872F48BF8}"/>
          </ac:spMkLst>
        </pc:spChg>
        <pc:spChg chg="mod">
          <ac:chgData name="William Grey" userId="37b73424-c081-4fc2-b1af-363f4f3fd4f3" providerId="ADAL" clId="{CF0CF669-EA1B-474F-A185-B610804C0415}" dt="2022-12-31T14:19:14.228" v="1825" actId="20577"/>
          <ac:spMkLst>
            <pc:docMk/>
            <pc:sldMk cId="712762456" sldId="335"/>
            <ac:spMk id="3" creationId="{686BB3B2-F1A0-4E18-85CA-558ECE7153E8}"/>
          </ac:spMkLst>
        </pc:spChg>
      </pc:sldChg>
      <pc:sldChg chg="addSp modSp new mod">
        <pc:chgData name="William Grey" userId="37b73424-c081-4fc2-b1af-363f4f3fd4f3" providerId="ADAL" clId="{CF0CF669-EA1B-474F-A185-B610804C0415}" dt="2023-01-11T10:34:56.086" v="2467" actId="1076"/>
        <pc:sldMkLst>
          <pc:docMk/>
          <pc:sldMk cId="125976083" sldId="336"/>
        </pc:sldMkLst>
        <pc:spChg chg="mod">
          <ac:chgData name="William Grey" userId="37b73424-c081-4fc2-b1af-363f4f3fd4f3" providerId="ADAL" clId="{CF0CF669-EA1B-474F-A185-B610804C0415}" dt="2023-01-11T10:32:10.474" v="2292" actId="20577"/>
          <ac:spMkLst>
            <pc:docMk/>
            <pc:sldMk cId="125976083" sldId="336"/>
            <ac:spMk id="2" creationId="{872E73F2-691D-4122-AFF9-CAFC06E5639C}"/>
          </ac:spMkLst>
        </pc:spChg>
        <pc:spChg chg="mod">
          <ac:chgData name="William Grey" userId="37b73424-c081-4fc2-b1af-363f4f3fd4f3" providerId="ADAL" clId="{CF0CF669-EA1B-474F-A185-B610804C0415}" dt="2023-01-11T10:32:39.125" v="2351" actId="20577"/>
          <ac:spMkLst>
            <pc:docMk/>
            <pc:sldMk cId="125976083" sldId="336"/>
            <ac:spMk id="3" creationId="{49D17C77-C502-4794-9282-5AAE22293CF7}"/>
          </ac:spMkLst>
        </pc:spChg>
        <pc:graphicFrameChg chg="add mod modGraphic">
          <ac:chgData name="William Grey" userId="37b73424-c081-4fc2-b1af-363f4f3fd4f3" providerId="ADAL" clId="{CF0CF669-EA1B-474F-A185-B610804C0415}" dt="2023-01-11T10:34:56.086" v="2467" actId="1076"/>
          <ac:graphicFrameMkLst>
            <pc:docMk/>
            <pc:sldMk cId="125976083" sldId="336"/>
            <ac:graphicFrameMk id="4" creationId="{50F51BF2-ED68-4392-BBCF-2C80DDE777D3}"/>
          </ac:graphicFrameMkLst>
        </pc:graphicFrameChg>
      </pc:sldChg>
      <pc:sldChg chg="addSp modSp new mod ord">
        <pc:chgData name="William Grey" userId="37b73424-c081-4fc2-b1af-363f4f3fd4f3" providerId="ADAL" clId="{CF0CF669-EA1B-474F-A185-B610804C0415}" dt="2023-01-11T10:37:43.640" v="2672"/>
        <pc:sldMkLst>
          <pc:docMk/>
          <pc:sldMk cId="1297381686" sldId="337"/>
        </pc:sldMkLst>
        <pc:spChg chg="mod">
          <ac:chgData name="William Grey" userId="37b73424-c081-4fc2-b1af-363f4f3fd4f3" providerId="ADAL" clId="{CF0CF669-EA1B-474F-A185-B610804C0415}" dt="2023-01-11T10:36:37.275" v="2535" actId="20577"/>
          <ac:spMkLst>
            <pc:docMk/>
            <pc:sldMk cId="1297381686" sldId="337"/>
            <ac:spMk id="2" creationId="{E609A140-2C4E-404D-B497-876718FF76EF}"/>
          </ac:spMkLst>
        </pc:spChg>
        <pc:spChg chg="mod">
          <ac:chgData name="William Grey" userId="37b73424-c081-4fc2-b1af-363f4f3fd4f3" providerId="ADAL" clId="{CF0CF669-EA1B-474F-A185-B610804C0415}" dt="2023-01-11T10:37:38.151" v="2670" actId="20577"/>
          <ac:spMkLst>
            <pc:docMk/>
            <pc:sldMk cId="1297381686" sldId="337"/>
            <ac:spMk id="3" creationId="{4E37F5D3-C388-4BC3-99D0-9D1D7C3053A7}"/>
          </ac:spMkLst>
        </pc:spChg>
        <pc:spChg chg="add mod">
          <ac:chgData name="William Grey" userId="37b73424-c081-4fc2-b1af-363f4f3fd4f3" providerId="ADAL" clId="{CF0CF669-EA1B-474F-A185-B610804C0415}" dt="2023-01-11T10:37:26.725" v="2660"/>
          <ac:spMkLst>
            <pc:docMk/>
            <pc:sldMk cId="1297381686" sldId="337"/>
            <ac:spMk id="5" creationId="{AC41B9A1-E50F-4D2A-A297-8ED4D9AA6196}"/>
          </ac:spMkLst>
        </pc:spChg>
        <pc:spChg chg="add mod">
          <ac:chgData name="William Grey" userId="37b73424-c081-4fc2-b1af-363f4f3fd4f3" providerId="ADAL" clId="{CF0CF669-EA1B-474F-A185-B610804C0415}" dt="2023-01-11T10:37:26.725" v="2660"/>
          <ac:spMkLst>
            <pc:docMk/>
            <pc:sldMk cId="1297381686" sldId="337"/>
            <ac:spMk id="6" creationId="{A76FA98F-D4FB-4627-98FD-C7F81CC093EF}"/>
          </ac:spMkLst>
        </pc:spChg>
        <pc:grpChg chg="add mod">
          <ac:chgData name="William Grey" userId="37b73424-c081-4fc2-b1af-363f4f3fd4f3" providerId="ADAL" clId="{CF0CF669-EA1B-474F-A185-B610804C0415}" dt="2023-01-11T10:37:26.725" v="2660"/>
          <ac:grpSpMkLst>
            <pc:docMk/>
            <pc:sldMk cId="1297381686" sldId="337"/>
            <ac:grpSpMk id="4" creationId="{DA4D0395-5E35-4D09-B9C4-061D8E152C2C}"/>
          </ac:grpSpMkLst>
        </pc:grpChg>
      </pc:sldChg>
      <pc:sldChg chg="modSp new mod">
        <pc:chgData name="William Grey" userId="37b73424-c081-4fc2-b1af-363f4f3fd4f3" providerId="ADAL" clId="{CF0CF669-EA1B-474F-A185-B610804C0415}" dt="2023-01-11T11:52:07.830" v="4418" actId="27636"/>
        <pc:sldMkLst>
          <pc:docMk/>
          <pc:sldMk cId="643388296" sldId="338"/>
        </pc:sldMkLst>
        <pc:spChg chg="mod">
          <ac:chgData name="William Grey" userId="37b73424-c081-4fc2-b1af-363f4f3fd4f3" providerId="ADAL" clId="{CF0CF669-EA1B-474F-A185-B610804C0415}" dt="2023-01-11T11:52:07.830" v="4418" actId="27636"/>
          <ac:spMkLst>
            <pc:docMk/>
            <pc:sldMk cId="643388296" sldId="338"/>
            <ac:spMk id="2" creationId="{F3ADF17A-8F0C-4E7F-AA0E-31AF0CAD1FA6}"/>
          </ac:spMkLst>
        </pc:spChg>
        <pc:spChg chg="mod">
          <ac:chgData name="William Grey" userId="37b73424-c081-4fc2-b1af-363f4f3fd4f3" providerId="ADAL" clId="{CF0CF669-EA1B-474F-A185-B610804C0415}" dt="2023-01-11T10:41:11.348" v="2838" actId="20577"/>
          <ac:spMkLst>
            <pc:docMk/>
            <pc:sldMk cId="643388296" sldId="338"/>
            <ac:spMk id="3" creationId="{18781C1B-84C9-44BF-9EE4-396B3FF10CF7}"/>
          </ac:spMkLst>
        </pc:spChg>
      </pc:sldChg>
      <pc:sldChg chg="modSp new mod">
        <pc:chgData name="William Grey" userId="37b73424-c081-4fc2-b1af-363f4f3fd4f3" providerId="ADAL" clId="{CF0CF669-EA1B-474F-A185-B610804C0415}" dt="2023-01-11T11:03:50.122" v="3601" actId="20577"/>
        <pc:sldMkLst>
          <pc:docMk/>
          <pc:sldMk cId="1256353131" sldId="339"/>
        </pc:sldMkLst>
        <pc:spChg chg="mod">
          <ac:chgData name="William Grey" userId="37b73424-c081-4fc2-b1af-363f4f3fd4f3" providerId="ADAL" clId="{CF0CF669-EA1B-474F-A185-B610804C0415}" dt="2023-01-11T10:59:37.099" v="3049" actId="20577"/>
          <ac:spMkLst>
            <pc:docMk/>
            <pc:sldMk cId="1256353131" sldId="339"/>
            <ac:spMk id="2" creationId="{E3BFDB53-E16B-4232-AAC5-9FF68E76E4BF}"/>
          </ac:spMkLst>
        </pc:spChg>
        <pc:spChg chg="mod">
          <ac:chgData name="William Grey" userId="37b73424-c081-4fc2-b1af-363f4f3fd4f3" providerId="ADAL" clId="{CF0CF669-EA1B-474F-A185-B610804C0415}" dt="2023-01-11T11:03:50.122" v="3601" actId="20577"/>
          <ac:spMkLst>
            <pc:docMk/>
            <pc:sldMk cId="1256353131" sldId="339"/>
            <ac:spMk id="3" creationId="{FA04A545-8132-4066-9B1D-19EF5FB39865}"/>
          </ac:spMkLst>
        </pc:spChg>
      </pc:sldChg>
      <pc:sldChg chg="modSp new mod">
        <pc:chgData name="William Grey" userId="37b73424-c081-4fc2-b1af-363f4f3fd4f3" providerId="ADAL" clId="{CF0CF669-EA1B-474F-A185-B610804C0415}" dt="2023-01-11T11:07:54.335" v="3623" actId="20577"/>
        <pc:sldMkLst>
          <pc:docMk/>
          <pc:sldMk cId="133830883" sldId="340"/>
        </pc:sldMkLst>
        <pc:spChg chg="mod">
          <ac:chgData name="William Grey" userId="37b73424-c081-4fc2-b1af-363f4f3fd4f3" providerId="ADAL" clId="{CF0CF669-EA1B-474F-A185-B610804C0415}" dt="2023-01-11T11:07:51.027" v="3617" actId="20577"/>
          <ac:spMkLst>
            <pc:docMk/>
            <pc:sldMk cId="133830883" sldId="340"/>
            <ac:spMk id="2" creationId="{D8EFD017-A042-4FF6-A9CA-DBC45161CB3B}"/>
          </ac:spMkLst>
        </pc:spChg>
        <pc:spChg chg="mod">
          <ac:chgData name="William Grey" userId="37b73424-c081-4fc2-b1af-363f4f3fd4f3" providerId="ADAL" clId="{CF0CF669-EA1B-474F-A185-B610804C0415}" dt="2023-01-11T11:07:54.335" v="3623" actId="20577"/>
          <ac:spMkLst>
            <pc:docMk/>
            <pc:sldMk cId="133830883" sldId="340"/>
            <ac:spMk id="3" creationId="{620C807E-C897-4BA3-A09B-F2B6F32B93A5}"/>
          </ac:spMkLst>
        </pc:spChg>
      </pc:sldChg>
      <pc:sldChg chg="modSp new mod">
        <pc:chgData name="William Grey" userId="37b73424-c081-4fc2-b1af-363f4f3fd4f3" providerId="ADAL" clId="{CF0CF669-EA1B-474F-A185-B610804C0415}" dt="2023-01-11T11:38:03.926" v="3653" actId="20577"/>
        <pc:sldMkLst>
          <pc:docMk/>
          <pc:sldMk cId="2270356231" sldId="341"/>
        </pc:sldMkLst>
        <pc:spChg chg="mod">
          <ac:chgData name="William Grey" userId="37b73424-c081-4fc2-b1af-363f4f3fd4f3" providerId="ADAL" clId="{CF0CF669-EA1B-474F-A185-B610804C0415}" dt="2023-01-11T11:38:03.926" v="3653" actId="20577"/>
          <ac:spMkLst>
            <pc:docMk/>
            <pc:sldMk cId="2270356231" sldId="341"/>
            <ac:spMk id="2" creationId="{6EA6702C-FC36-4F75-9F76-9F93565EC7C8}"/>
          </ac:spMkLst>
        </pc:spChg>
      </pc:sldChg>
      <pc:sldChg chg="modSp new mod">
        <pc:chgData name="William Grey" userId="37b73424-c081-4fc2-b1af-363f4f3fd4f3" providerId="ADAL" clId="{CF0CF669-EA1B-474F-A185-B610804C0415}" dt="2023-01-11T11:38:38.356" v="3749" actId="20577"/>
        <pc:sldMkLst>
          <pc:docMk/>
          <pc:sldMk cId="1358151964" sldId="342"/>
        </pc:sldMkLst>
        <pc:spChg chg="mod">
          <ac:chgData name="William Grey" userId="37b73424-c081-4fc2-b1af-363f4f3fd4f3" providerId="ADAL" clId="{CF0CF669-EA1B-474F-A185-B610804C0415}" dt="2023-01-11T11:38:38.356" v="3749" actId="20577"/>
          <ac:spMkLst>
            <pc:docMk/>
            <pc:sldMk cId="1358151964" sldId="342"/>
            <ac:spMk id="2" creationId="{1EAD508B-CAA6-499E-A4D1-0E6A9CBADADB}"/>
          </ac:spMkLst>
        </pc:spChg>
      </pc:sldChg>
      <pc:sldChg chg="modSp new mod">
        <pc:chgData name="William Grey" userId="37b73424-c081-4fc2-b1af-363f4f3fd4f3" providerId="ADAL" clId="{CF0CF669-EA1B-474F-A185-B610804C0415}" dt="2023-01-11T11:40:18.664" v="4010" actId="20577"/>
        <pc:sldMkLst>
          <pc:docMk/>
          <pc:sldMk cId="3718335352" sldId="343"/>
        </pc:sldMkLst>
        <pc:spChg chg="mod">
          <ac:chgData name="William Grey" userId="37b73424-c081-4fc2-b1af-363f4f3fd4f3" providerId="ADAL" clId="{CF0CF669-EA1B-474F-A185-B610804C0415}" dt="2023-01-11T11:38:58.938" v="3759" actId="20577"/>
          <ac:spMkLst>
            <pc:docMk/>
            <pc:sldMk cId="3718335352" sldId="343"/>
            <ac:spMk id="2" creationId="{06888463-4FDC-4C1D-9174-4EF73D82A486}"/>
          </ac:spMkLst>
        </pc:spChg>
        <pc:spChg chg="mod">
          <ac:chgData name="William Grey" userId="37b73424-c081-4fc2-b1af-363f4f3fd4f3" providerId="ADAL" clId="{CF0CF669-EA1B-474F-A185-B610804C0415}" dt="2023-01-11T11:40:18.664" v="4010" actId="20577"/>
          <ac:spMkLst>
            <pc:docMk/>
            <pc:sldMk cId="3718335352" sldId="343"/>
            <ac:spMk id="3" creationId="{E3F4EEB3-87D0-4D48-A4B3-4DBF20D2037E}"/>
          </ac:spMkLst>
        </pc:spChg>
      </pc:sldChg>
      <pc:sldChg chg="modSp new mod">
        <pc:chgData name="William Grey" userId="37b73424-c081-4fc2-b1af-363f4f3fd4f3" providerId="ADAL" clId="{CF0CF669-EA1B-474F-A185-B610804C0415}" dt="2023-01-11T11:39:31.065" v="3862" actId="20577"/>
        <pc:sldMkLst>
          <pc:docMk/>
          <pc:sldMk cId="1157759932" sldId="344"/>
        </pc:sldMkLst>
        <pc:spChg chg="mod">
          <ac:chgData name="William Grey" userId="37b73424-c081-4fc2-b1af-363f4f3fd4f3" providerId="ADAL" clId="{CF0CF669-EA1B-474F-A185-B610804C0415}" dt="2023-01-11T11:39:31.065" v="3862" actId="20577"/>
          <ac:spMkLst>
            <pc:docMk/>
            <pc:sldMk cId="1157759932" sldId="344"/>
            <ac:spMk id="2" creationId="{53F04C5E-ECCC-42D2-94F3-9B4DE7C0BCBC}"/>
          </ac:spMkLst>
        </pc:spChg>
      </pc:sldChg>
      <pc:sldChg chg="modSp new mod">
        <pc:chgData name="William Grey" userId="37b73424-c081-4fc2-b1af-363f4f3fd4f3" providerId="ADAL" clId="{CF0CF669-EA1B-474F-A185-B610804C0415}" dt="2023-01-11T11:46:30.684" v="4416" actId="20577"/>
        <pc:sldMkLst>
          <pc:docMk/>
          <pc:sldMk cId="2042490123" sldId="345"/>
        </pc:sldMkLst>
        <pc:spChg chg="mod">
          <ac:chgData name="William Grey" userId="37b73424-c081-4fc2-b1af-363f4f3fd4f3" providerId="ADAL" clId="{CF0CF669-EA1B-474F-A185-B610804C0415}" dt="2023-01-11T11:41:27.824" v="4041" actId="20577"/>
          <ac:spMkLst>
            <pc:docMk/>
            <pc:sldMk cId="2042490123" sldId="345"/>
            <ac:spMk id="2" creationId="{E5B50C6E-3A81-4DCA-89C9-96829DE34234}"/>
          </ac:spMkLst>
        </pc:spChg>
        <pc:spChg chg="mod">
          <ac:chgData name="William Grey" userId="37b73424-c081-4fc2-b1af-363f4f3fd4f3" providerId="ADAL" clId="{CF0CF669-EA1B-474F-A185-B610804C0415}" dt="2023-01-11T11:46:30.684" v="4416" actId="20577"/>
          <ac:spMkLst>
            <pc:docMk/>
            <pc:sldMk cId="2042490123" sldId="345"/>
            <ac:spMk id="3" creationId="{4B0A4E38-601B-4E50-AE1E-D4D15ED10F8A}"/>
          </ac:spMkLst>
        </pc:spChg>
      </pc:sldChg>
      <pc:sldChg chg="add">
        <pc:chgData name="William Grey" userId="37b73424-c081-4fc2-b1af-363f4f3fd4f3" providerId="ADAL" clId="{CF0CF669-EA1B-474F-A185-B610804C0415}" dt="2023-01-11T11:52:07.741" v="4417"/>
        <pc:sldMkLst>
          <pc:docMk/>
          <pc:sldMk cId="3323975252" sldId="346"/>
        </pc:sldMkLst>
      </pc:sldChg>
      <pc:sldChg chg="modSp new mod">
        <pc:chgData name="William Grey" userId="37b73424-c081-4fc2-b1af-363f4f3fd4f3" providerId="ADAL" clId="{CF0CF669-EA1B-474F-A185-B610804C0415}" dt="2023-01-11T12:04:56.053" v="4614" actId="20577"/>
        <pc:sldMkLst>
          <pc:docMk/>
          <pc:sldMk cId="810608866" sldId="347"/>
        </pc:sldMkLst>
        <pc:spChg chg="mod">
          <ac:chgData name="William Grey" userId="37b73424-c081-4fc2-b1af-363f4f3fd4f3" providerId="ADAL" clId="{CF0CF669-EA1B-474F-A185-B610804C0415}" dt="2023-01-11T11:57:41.151" v="4448" actId="20577"/>
          <ac:spMkLst>
            <pc:docMk/>
            <pc:sldMk cId="810608866" sldId="347"/>
            <ac:spMk id="2" creationId="{64892D26-F56C-4E6D-96D9-197C25740CA7}"/>
          </ac:spMkLst>
        </pc:spChg>
        <pc:spChg chg="mod">
          <ac:chgData name="William Grey" userId="37b73424-c081-4fc2-b1af-363f4f3fd4f3" providerId="ADAL" clId="{CF0CF669-EA1B-474F-A185-B610804C0415}" dt="2023-01-11T12:04:56.053" v="4614" actId="20577"/>
          <ac:spMkLst>
            <pc:docMk/>
            <pc:sldMk cId="810608866" sldId="347"/>
            <ac:spMk id="3" creationId="{0F83ADF2-2B7D-49CD-BE81-15117DFF3971}"/>
          </ac:spMkLst>
        </pc:spChg>
      </pc:sldChg>
      <pc:sldChg chg="addSp modSp new mod">
        <pc:chgData name="William Grey" userId="37b73424-c081-4fc2-b1af-363f4f3fd4f3" providerId="ADAL" clId="{CF0CF669-EA1B-474F-A185-B610804C0415}" dt="2023-01-11T12:18:14.613" v="4622" actId="14100"/>
        <pc:sldMkLst>
          <pc:docMk/>
          <pc:sldMk cId="3566270240" sldId="348"/>
        </pc:sldMkLst>
        <pc:spChg chg="mod">
          <ac:chgData name="William Grey" userId="37b73424-c081-4fc2-b1af-363f4f3fd4f3" providerId="ADAL" clId="{CF0CF669-EA1B-474F-A185-B610804C0415}" dt="2023-01-11T12:17:33.920" v="4619" actId="20577"/>
          <ac:spMkLst>
            <pc:docMk/>
            <pc:sldMk cId="3566270240" sldId="348"/>
            <ac:spMk id="2" creationId="{DCC008EF-5E19-40F2-A371-6666C4F21FC7}"/>
          </ac:spMkLst>
        </pc:spChg>
        <pc:picChg chg="add mod">
          <ac:chgData name="William Grey" userId="37b73424-c081-4fc2-b1af-363f4f3fd4f3" providerId="ADAL" clId="{CF0CF669-EA1B-474F-A185-B610804C0415}" dt="2023-01-11T12:18:14.613" v="4622" actId="14100"/>
          <ac:picMkLst>
            <pc:docMk/>
            <pc:sldMk cId="3566270240" sldId="348"/>
            <ac:picMk id="5" creationId="{94ED98AF-D3C9-4566-A8B4-9F31535B2BB2}"/>
          </ac:picMkLst>
        </pc:picChg>
      </pc:sldChg>
      <pc:sldChg chg="addSp modSp new mod">
        <pc:chgData name="William Grey" userId="37b73424-c081-4fc2-b1af-363f4f3fd4f3" providerId="ADAL" clId="{CF0CF669-EA1B-474F-A185-B610804C0415}" dt="2023-01-11T12:19:28.898" v="4626" actId="14100"/>
        <pc:sldMkLst>
          <pc:docMk/>
          <pc:sldMk cId="3555997661" sldId="349"/>
        </pc:sldMkLst>
        <pc:picChg chg="add mod">
          <ac:chgData name="William Grey" userId="37b73424-c081-4fc2-b1af-363f4f3fd4f3" providerId="ADAL" clId="{CF0CF669-EA1B-474F-A185-B610804C0415}" dt="2023-01-11T12:19:28.898" v="4626" actId="14100"/>
          <ac:picMkLst>
            <pc:docMk/>
            <pc:sldMk cId="3555997661" sldId="349"/>
            <ac:picMk id="5" creationId="{8F89C904-489F-4C30-9A66-4995B5A2BA65}"/>
          </ac:picMkLst>
        </pc:picChg>
      </pc:sldChg>
      <pc:sldChg chg="addSp modSp new mod">
        <pc:chgData name="William Grey" userId="37b73424-c081-4fc2-b1af-363f4f3fd4f3" providerId="ADAL" clId="{CF0CF669-EA1B-474F-A185-B610804C0415}" dt="2023-01-11T12:21:48.751" v="4630" actId="14100"/>
        <pc:sldMkLst>
          <pc:docMk/>
          <pc:sldMk cId="756834220" sldId="350"/>
        </pc:sldMkLst>
        <pc:picChg chg="add mod">
          <ac:chgData name="William Grey" userId="37b73424-c081-4fc2-b1af-363f4f3fd4f3" providerId="ADAL" clId="{CF0CF669-EA1B-474F-A185-B610804C0415}" dt="2023-01-11T12:21:48.751" v="4630" actId="14100"/>
          <ac:picMkLst>
            <pc:docMk/>
            <pc:sldMk cId="756834220" sldId="350"/>
            <ac:picMk id="5" creationId="{4D833260-2E0A-4F05-8BC4-469916E9B15A}"/>
          </ac:picMkLst>
        </pc:picChg>
      </pc:sldChg>
      <pc:sldChg chg="addSp new mod">
        <pc:chgData name="William Grey" userId="37b73424-c081-4fc2-b1af-363f4f3fd4f3" providerId="ADAL" clId="{CF0CF669-EA1B-474F-A185-B610804C0415}" dt="2023-01-11T12:24:25.213" v="4632" actId="22"/>
        <pc:sldMkLst>
          <pc:docMk/>
          <pc:sldMk cId="3952348696" sldId="351"/>
        </pc:sldMkLst>
        <pc:picChg chg="add">
          <ac:chgData name="William Grey" userId="37b73424-c081-4fc2-b1af-363f4f3fd4f3" providerId="ADAL" clId="{CF0CF669-EA1B-474F-A185-B610804C0415}" dt="2023-01-11T12:24:25.213" v="4632" actId="22"/>
          <ac:picMkLst>
            <pc:docMk/>
            <pc:sldMk cId="3952348696" sldId="351"/>
            <ac:picMk id="5" creationId="{499AEBA3-C258-487C-8CCE-54D986E32A0A}"/>
          </ac:picMkLst>
        </pc:picChg>
      </pc:sldChg>
      <pc:sldChg chg="addSp modSp new mod">
        <pc:chgData name="William Grey" userId="37b73424-c081-4fc2-b1af-363f4f3fd4f3" providerId="ADAL" clId="{CF0CF669-EA1B-474F-A185-B610804C0415}" dt="2023-01-11T12:26:27.297" v="4636" actId="14100"/>
        <pc:sldMkLst>
          <pc:docMk/>
          <pc:sldMk cId="2733884463" sldId="352"/>
        </pc:sldMkLst>
        <pc:picChg chg="add mod">
          <ac:chgData name="William Grey" userId="37b73424-c081-4fc2-b1af-363f4f3fd4f3" providerId="ADAL" clId="{CF0CF669-EA1B-474F-A185-B610804C0415}" dt="2023-01-11T12:26:27.297" v="4636" actId="14100"/>
          <ac:picMkLst>
            <pc:docMk/>
            <pc:sldMk cId="2733884463" sldId="352"/>
            <ac:picMk id="5" creationId="{395645F1-45C5-4317-8B29-7918F8E35DCA}"/>
          </ac:picMkLst>
        </pc:picChg>
      </pc:sldChg>
      <pc:sldChg chg="addSp new mod">
        <pc:chgData name="William Grey" userId="37b73424-c081-4fc2-b1af-363f4f3fd4f3" providerId="ADAL" clId="{CF0CF669-EA1B-474F-A185-B610804C0415}" dt="2023-01-11T12:27:21.521" v="4638" actId="22"/>
        <pc:sldMkLst>
          <pc:docMk/>
          <pc:sldMk cId="1103020029" sldId="353"/>
        </pc:sldMkLst>
        <pc:picChg chg="add">
          <ac:chgData name="William Grey" userId="37b73424-c081-4fc2-b1af-363f4f3fd4f3" providerId="ADAL" clId="{CF0CF669-EA1B-474F-A185-B610804C0415}" dt="2023-01-11T12:27:21.521" v="4638" actId="22"/>
          <ac:picMkLst>
            <pc:docMk/>
            <pc:sldMk cId="1103020029" sldId="353"/>
            <ac:picMk id="5" creationId="{2E1F4A72-2DEF-4303-A378-65B726658165}"/>
          </ac:picMkLst>
        </pc:picChg>
      </pc:sldChg>
      <pc:sldChg chg="addSp new mod">
        <pc:chgData name="William Grey" userId="37b73424-c081-4fc2-b1af-363f4f3fd4f3" providerId="ADAL" clId="{CF0CF669-EA1B-474F-A185-B610804C0415}" dt="2023-01-11T12:27:54.368" v="4640" actId="22"/>
        <pc:sldMkLst>
          <pc:docMk/>
          <pc:sldMk cId="1896605812" sldId="354"/>
        </pc:sldMkLst>
        <pc:picChg chg="add">
          <ac:chgData name="William Grey" userId="37b73424-c081-4fc2-b1af-363f4f3fd4f3" providerId="ADAL" clId="{CF0CF669-EA1B-474F-A185-B610804C0415}" dt="2023-01-11T12:27:54.368" v="4640" actId="22"/>
          <ac:picMkLst>
            <pc:docMk/>
            <pc:sldMk cId="1896605812" sldId="354"/>
            <ac:picMk id="5" creationId="{07C19D28-D946-47F1-B8AF-FDCA2E20E3E3}"/>
          </ac:picMkLst>
        </pc:picChg>
      </pc:sldChg>
      <pc:sldChg chg="new">
        <pc:chgData name="William Grey" userId="37b73424-c081-4fc2-b1af-363f4f3fd4f3" providerId="ADAL" clId="{CF0CF669-EA1B-474F-A185-B610804C0415}" dt="2023-01-11T12:28:06.547" v="4641" actId="680"/>
        <pc:sldMkLst>
          <pc:docMk/>
          <pc:sldMk cId="1352163317" sldId="355"/>
        </pc:sldMkLst>
      </pc:sldChg>
    </pc:docChg>
  </pc:docChgLst>
  <pc:docChgLst>
    <pc:chgData name="William Grey" userId="37b73424-c081-4fc2-b1af-363f4f3fd4f3" providerId="ADAL" clId="{D1832B26-C1C6-49FD-B02A-A2B783756176}"/>
    <pc:docChg chg="custSel addSld modSld">
      <pc:chgData name="William Grey" userId="37b73424-c081-4fc2-b1af-363f4f3fd4f3" providerId="ADAL" clId="{D1832B26-C1C6-49FD-B02A-A2B783756176}" dt="2019-04-24T19:51:12.343" v="957" actId="20577"/>
      <pc:docMkLst>
        <pc:docMk/>
      </pc:docMkLst>
      <pc:sldChg chg="modSp add">
        <pc:chgData name="William Grey" userId="37b73424-c081-4fc2-b1af-363f4f3fd4f3" providerId="ADAL" clId="{D1832B26-C1C6-49FD-B02A-A2B783756176}" dt="2019-04-24T11:04:10.855" v="907" actId="20577"/>
        <pc:sldMkLst>
          <pc:docMk/>
          <pc:sldMk cId="2817770745" sldId="324"/>
        </pc:sldMkLst>
        <pc:spChg chg="mod">
          <ac:chgData name="William Grey" userId="37b73424-c081-4fc2-b1af-363f4f3fd4f3" providerId="ADAL" clId="{D1832B26-C1C6-49FD-B02A-A2B783756176}" dt="2019-04-24T08:58:13.925" v="560" actId="20577"/>
          <ac:spMkLst>
            <pc:docMk/>
            <pc:sldMk cId="2817770745" sldId="324"/>
            <ac:spMk id="2" creationId="{6A67F26D-B974-40EF-AEC4-DDC82870FE58}"/>
          </ac:spMkLst>
        </pc:spChg>
        <pc:spChg chg="mod">
          <ac:chgData name="William Grey" userId="37b73424-c081-4fc2-b1af-363f4f3fd4f3" providerId="ADAL" clId="{D1832B26-C1C6-49FD-B02A-A2B783756176}" dt="2019-04-24T11:04:10.855" v="907" actId="20577"/>
          <ac:spMkLst>
            <pc:docMk/>
            <pc:sldMk cId="2817770745" sldId="324"/>
            <ac:spMk id="3" creationId="{97EA8328-6FCF-486F-8BBC-B185BBCD6427}"/>
          </ac:spMkLst>
        </pc:spChg>
      </pc:sldChg>
      <pc:sldChg chg="modSp add">
        <pc:chgData name="William Grey" userId="37b73424-c081-4fc2-b1af-363f4f3fd4f3" providerId="ADAL" clId="{D1832B26-C1C6-49FD-B02A-A2B783756176}" dt="2019-04-24T19:51:12.343" v="957" actId="20577"/>
        <pc:sldMkLst>
          <pc:docMk/>
          <pc:sldMk cId="3552287505" sldId="325"/>
        </pc:sldMkLst>
        <pc:spChg chg="mod">
          <ac:chgData name="William Grey" userId="37b73424-c081-4fc2-b1af-363f4f3fd4f3" providerId="ADAL" clId="{D1832B26-C1C6-49FD-B02A-A2B783756176}" dt="2019-04-24T19:51:12.343" v="957" actId="20577"/>
          <ac:spMkLst>
            <pc:docMk/>
            <pc:sldMk cId="3552287505" sldId="325"/>
            <ac:spMk id="2" creationId="{6A67F26D-B974-40EF-AEC4-DDC82870FE58}"/>
          </ac:spMkLst>
        </pc:spChg>
        <pc:spChg chg="mod">
          <ac:chgData name="William Grey" userId="37b73424-c081-4fc2-b1af-363f4f3fd4f3" providerId="ADAL" clId="{D1832B26-C1C6-49FD-B02A-A2B783756176}" dt="2019-04-24T11:05:57.086" v="939" actId="20577"/>
          <ac:spMkLst>
            <pc:docMk/>
            <pc:sldMk cId="3552287505" sldId="325"/>
            <ac:spMk id="3" creationId="{97EA8328-6FCF-486F-8BBC-B185BBCD6427}"/>
          </ac:spMkLst>
        </pc:spChg>
      </pc:sldChg>
    </pc:docChg>
  </pc:docChgLst>
  <pc:docChgLst>
    <pc:chgData name="William Grey" userId="37b73424-c081-4fc2-b1af-363f4f3fd4f3" providerId="ADAL" clId="{0BA991DB-6DD9-4BDA-840B-835C29300F65}"/>
    <pc:docChg chg="modSld">
      <pc:chgData name="William Grey" userId="37b73424-c081-4fc2-b1af-363f4f3fd4f3" providerId="ADAL" clId="{0BA991DB-6DD9-4BDA-840B-835C29300F65}" dt="2023-03-13T09:36:52.640" v="61" actId="20577"/>
      <pc:docMkLst>
        <pc:docMk/>
      </pc:docMkLst>
      <pc:sldChg chg="modSp mod">
        <pc:chgData name="William Grey" userId="37b73424-c081-4fc2-b1af-363f4f3fd4f3" providerId="ADAL" clId="{0BA991DB-6DD9-4BDA-840B-835C29300F65}" dt="2023-03-13T09:36:52.640" v="61" actId="20577"/>
        <pc:sldMkLst>
          <pc:docMk/>
          <pc:sldMk cId="1502920455" sldId="316"/>
        </pc:sldMkLst>
        <pc:graphicFrameChg chg="modGraphic">
          <ac:chgData name="William Grey" userId="37b73424-c081-4fc2-b1af-363f4f3fd4f3" providerId="ADAL" clId="{0BA991DB-6DD9-4BDA-840B-835C29300F65}" dt="2023-03-13T09:36:52.640" v="61" actId="20577"/>
          <ac:graphicFrameMkLst>
            <pc:docMk/>
            <pc:sldMk cId="1502920455" sldId="316"/>
            <ac:graphicFrameMk id="4" creationId="{00000000-0000-0000-0000-000000000000}"/>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A3DAA7-D1E5-452D-8E9F-97C326F6D49E}" type="doc">
      <dgm:prSet loTypeId="urn:microsoft.com/office/officeart/2005/8/layout/cycle5" loCatId="cycle" qsTypeId="urn:microsoft.com/office/officeart/2005/8/quickstyle/simple1" qsCatId="simple" csTypeId="urn:microsoft.com/office/officeart/2005/8/colors/accent3_2" csCatId="accent3" phldr="1"/>
      <dgm:spPr/>
      <dgm:t>
        <a:bodyPr/>
        <a:lstStyle/>
        <a:p>
          <a:endParaRPr lang="en-US"/>
        </a:p>
      </dgm:t>
    </dgm:pt>
    <dgm:pt modelId="{7C1A2C46-1B29-4C4A-BBCE-C04DB80111BC}">
      <dgm:prSet phldrT="[Text]" custT="1"/>
      <dgm:spPr/>
      <dgm:t>
        <a:bodyPr/>
        <a:lstStyle/>
        <a:p>
          <a:r>
            <a:rPr lang="en-GB" sz="1800" dirty="0"/>
            <a:t>Design</a:t>
          </a:r>
          <a:endParaRPr lang="en-US" sz="1800" dirty="0"/>
        </a:p>
      </dgm:t>
    </dgm:pt>
    <dgm:pt modelId="{3EFF0BDD-4F00-42AE-96A1-430EA9803BF0}" type="parTrans" cxnId="{FCA68CA3-B965-449D-AC32-EC1839030BA6}">
      <dgm:prSet/>
      <dgm:spPr/>
      <dgm:t>
        <a:bodyPr/>
        <a:lstStyle/>
        <a:p>
          <a:endParaRPr lang="en-US"/>
        </a:p>
      </dgm:t>
    </dgm:pt>
    <dgm:pt modelId="{9F12ACB4-E1F0-464F-9B1C-D455A0B937C5}" type="sibTrans" cxnId="{FCA68CA3-B965-449D-AC32-EC1839030BA6}">
      <dgm:prSet/>
      <dgm:spPr/>
      <dgm:t>
        <a:bodyPr/>
        <a:lstStyle/>
        <a:p>
          <a:endParaRPr lang="en-US"/>
        </a:p>
      </dgm:t>
    </dgm:pt>
    <dgm:pt modelId="{291FDD6D-8D22-405D-9FA5-9A01CDB19487}">
      <dgm:prSet phldrT="[Text]" custT="1"/>
      <dgm:spPr>
        <a:solidFill>
          <a:srgbClr val="FFC000"/>
        </a:solidFill>
      </dgm:spPr>
      <dgm:t>
        <a:bodyPr/>
        <a:lstStyle/>
        <a:p>
          <a:r>
            <a:rPr lang="en-GB" sz="1800" dirty="0"/>
            <a:t>Implementation</a:t>
          </a:r>
          <a:endParaRPr lang="en-US" sz="1800" dirty="0"/>
        </a:p>
      </dgm:t>
    </dgm:pt>
    <dgm:pt modelId="{9BB5F686-434E-4C76-845F-B273861053C0}" type="parTrans" cxnId="{F734DAC6-F7A8-496B-AB34-E0EF9516E4EB}">
      <dgm:prSet/>
      <dgm:spPr/>
      <dgm:t>
        <a:bodyPr/>
        <a:lstStyle/>
        <a:p>
          <a:endParaRPr lang="en-US"/>
        </a:p>
      </dgm:t>
    </dgm:pt>
    <dgm:pt modelId="{1D4B2D93-087F-423A-A5A8-4D94353FFF79}" type="sibTrans" cxnId="{F734DAC6-F7A8-496B-AB34-E0EF9516E4EB}">
      <dgm:prSet/>
      <dgm:spPr/>
      <dgm:t>
        <a:bodyPr/>
        <a:lstStyle/>
        <a:p>
          <a:endParaRPr lang="en-US"/>
        </a:p>
      </dgm:t>
    </dgm:pt>
    <dgm:pt modelId="{7081805A-6E3E-44F8-AB65-8541378A01AA}">
      <dgm:prSet phldrT="[Text]" custT="1"/>
      <dgm:spPr/>
      <dgm:t>
        <a:bodyPr/>
        <a:lstStyle/>
        <a:p>
          <a:r>
            <a:rPr lang="en-GB" sz="1800" dirty="0"/>
            <a:t>Test</a:t>
          </a:r>
          <a:endParaRPr lang="en-US" sz="1800" dirty="0"/>
        </a:p>
      </dgm:t>
    </dgm:pt>
    <dgm:pt modelId="{54DE2388-94C2-43A7-A3F1-BDEB4E61C318}" type="parTrans" cxnId="{8AE75B9C-46FE-46DD-AE40-987D041F1B9B}">
      <dgm:prSet/>
      <dgm:spPr/>
      <dgm:t>
        <a:bodyPr/>
        <a:lstStyle/>
        <a:p>
          <a:endParaRPr lang="en-US"/>
        </a:p>
      </dgm:t>
    </dgm:pt>
    <dgm:pt modelId="{54B90C9F-85C5-4E58-A5F9-DCD6A956F3F5}" type="sibTrans" cxnId="{8AE75B9C-46FE-46DD-AE40-987D041F1B9B}">
      <dgm:prSet/>
      <dgm:spPr/>
      <dgm:t>
        <a:bodyPr/>
        <a:lstStyle/>
        <a:p>
          <a:endParaRPr lang="en-US"/>
        </a:p>
      </dgm:t>
    </dgm:pt>
    <dgm:pt modelId="{4589ED9B-7290-4045-9869-44FAA9DCF11C}">
      <dgm:prSet phldrT="[Text]" custT="1"/>
      <dgm:spPr/>
      <dgm:t>
        <a:bodyPr/>
        <a:lstStyle/>
        <a:p>
          <a:r>
            <a:rPr lang="en-GB" sz="1800" dirty="0"/>
            <a:t>Evaluate</a:t>
          </a:r>
          <a:endParaRPr lang="en-US" sz="1800" dirty="0"/>
        </a:p>
      </dgm:t>
    </dgm:pt>
    <dgm:pt modelId="{0BD83662-D962-4BF8-9187-F365E2F9F112}" type="parTrans" cxnId="{4B92D2A6-4D83-4559-8622-B8B180F137B2}">
      <dgm:prSet/>
      <dgm:spPr/>
      <dgm:t>
        <a:bodyPr/>
        <a:lstStyle/>
        <a:p>
          <a:endParaRPr lang="en-US"/>
        </a:p>
      </dgm:t>
    </dgm:pt>
    <dgm:pt modelId="{8B61930B-B601-42CA-BC8C-1831288D84CB}" type="sibTrans" cxnId="{4B92D2A6-4D83-4559-8622-B8B180F137B2}">
      <dgm:prSet/>
      <dgm:spPr/>
      <dgm:t>
        <a:bodyPr/>
        <a:lstStyle/>
        <a:p>
          <a:endParaRPr lang="en-US"/>
        </a:p>
      </dgm:t>
    </dgm:pt>
    <dgm:pt modelId="{55DB62AC-BC40-492F-9B5D-76B0B43A5543}">
      <dgm:prSet phldrT="[Text]" custT="1"/>
      <dgm:spPr/>
      <dgm:t>
        <a:bodyPr/>
        <a:lstStyle/>
        <a:p>
          <a:r>
            <a:rPr lang="en-US" sz="1800" dirty="0"/>
            <a:t>Analysis</a:t>
          </a:r>
        </a:p>
      </dgm:t>
    </dgm:pt>
    <dgm:pt modelId="{7E228C45-DECE-4A0A-98C4-5D0ABCD5277D}" type="parTrans" cxnId="{3CDC249A-914B-485D-8905-6E4DE6AC011D}">
      <dgm:prSet/>
      <dgm:spPr/>
      <dgm:t>
        <a:bodyPr/>
        <a:lstStyle/>
        <a:p>
          <a:endParaRPr lang="en-GB"/>
        </a:p>
      </dgm:t>
    </dgm:pt>
    <dgm:pt modelId="{13C603E8-021A-480A-BD54-188267493096}" type="sibTrans" cxnId="{3CDC249A-914B-485D-8905-6E4DE6AC011D}">
      <dgm:prSet/>
      <dgm:spPr/>
      <dgm:t>
        <a:bodyPr/>
        <a:lstStyle/>
        <a:p>
          <a:endParaRPr lang="en-GB"/>
        </a:p>
      </dgm:t>
    </dgm:pt>
    <dgm:pt modelId="{70B1548A-7F87-45AA-920D-7388D2D21946}" type="pres">
      <dgm:prSet presAssocID="{FBA3DAA7-D1E5-452D-8E9F-97C326F6D49E}" presName="cycle" presStyleCnt="0">
        <dgm:presLayoutVars>
          <dgm:dir/>
          <dgm:resizeHandles val="exact"/>
        </dgm:presLayoutVars>
      </dgm:prSet>
      <dgm:spPr/>
    </dgm:pt>
    <dgm:pt modelId="{EBA1D6BA-8B74-44C6-BC03-511DAA7ADE78}" type="pres">
      <dgm:prSet presAssocID="{55DB62AC-BC40-492F-9B5D-76B0B43A5543}" presName="node" presStyleLbl="node1" presStyleIdx="0" presStyleCnt="5">
        <dgm:presLayoutVars>
          <dgm:bulletEnabled val="1"/>
        </dgm:presLayoutVars>
      </dgm:prSet>
      <dgm:spPr/>
    </dgm:pt>
    <dgm:pt modelId="{1532F125-B015-44BF-ABA4-C3672319FAB7}" type="pres">
      <dgm:prSet presAssocID="{55DB62AC-BC40-492F-9B5D-76B0B43A5543}" presName="spNode" presStyleCnt="0"/>
      <dgm:spPr/>
    </dgm:pt>
    <dgm:pt modelId="{46807B65-8CE3-4C17-9B23-0DDBEF9A8552}" type="pres">
      <dgm:prSet presAssocID="{13C603E8-021A-480A-BD54-188267493096}" presName="sibTrans" presStyleLbl="sibTrans1D1" presStyleIdx="0" presStyleCnt="5"/>
      <dgm:spPr/>
    </dgm:pt>
    <dgm:pt modelId="{339E011A-32F8-4A9F-AC02-CB61A33782FB}" type="pres">
      <dgm:prSet presAssocID="{7C1A2C46-1B29-4C4A-BBCE-C04DB80111BC}" presName="node" presStyleLbl="node1" presStyleIdx="1" presStyleCnt="5" custRadScaleRad="100833" custRadScaleInc="-4570">
        <dgm:presLayoutVars>
          <dgm:bulletEnabled val="1"/>
        </dgm:presLayoutVars>
      </dgm:prSet>
      <dgm:spPr/>
    </dgm:pt>
    <dgm:pt modelId="{AD2EFD84-549B-43EF-8D4E-561DFEEBC998}" type="pres">
      <dgm:prSet presAssocID="{7C1A2C46-1B29-4C4A-BBCE-C04DB80111BC}" presName="spNode" presStyleCnt="0"/>
      <dgm:spPr/>
    </dgm:pt>
    <dgm:pt modelId="{F4FB56C6-F26E-4978-ADAF-8AF824A1389E}" type="pres">
      <dgm:prSet presAssocID="{9F12ACB4-E1F0-464F-9B1C-D455A0B937C5}" presName="sibTrans" presStyleLbl="sibTrans1D1" presStyleIdx="1" presStyleCnt="5"/>
      <dgm:spPr/>
    </dgm:pt>
    <dgm:pt modelId="{651AD4AC-5BF5-46E1-BBBD-DA554B85DA7A}" type="pres">
      <dgm:prSet presAssocID="{291FDD6D-8D22-405D-9FA5-9A01CDB19487}" presName="node" presStyleLbl="node1" presStyleIdx="2" presStyleCnt="5" custScaleX="159638" custRadScaleRad="119843" custRadScaleInc="-90073">
        <dgm:presLayoutVars>
          <dgm:bulletEnabled val="1"/>
        </dgm:presLayoutVars>
      </dgm:prSet>
      <dgm:spPr/>
    </dgm:pt>
    <dgm:pt modelId="{2EF627F5-28F1-4D8E-A989-2436666B8986}" type="pres">
      <dgm:prSet presAssocID="{291FDD6D-8D22-405D-9FA5-9A01CDB19487}" presName="spNode" presStyleCnt="0"/>
      <dgm:spPr/>
    </dgm:pt>
    <dgm:pt modelId="{E3E62C73-666A-4331-BE0F-EC74246D0E16}" type="pres">
      <dgm:prSet presAssocID="{1D4B2D93-087F-423A-A5A8-4D94353FFF79}" presName="sibTrans" presStyleLbl="sibTrans1D1" presStyleIdx="2" presStyleCnt="5"/>
      <dgm:spPr/>
    </dgm:pt>
    <dgm:pt modelId="{90ED937E-BFC6-466B-85C1-6B039D43ECC8}" type="pres">
      <dgm:prSet presAssocID="{7081805A-6E3E-44F8-AB65-8541378A01AA}" presName="node" presStyleLbl="node1" presStyleIdx="3" presStyleCnt="5" custScaleX="120596">
        <dgm:presLayoutVars>
          <dgm:bulletEnabled val="1"/>
        </dgm:presLayoutVars>
      </dgm:prSet>
      <dgm:spPr/>
    </dgm:pt>
    <dgm:pt modelId="{119DCF7D-8724-4296-91D2-229D18D29658}" type="pres">
      <dgm:prSet presAssocID="{7081805A-6E3E-44F8-AB65-8541378A01AA}" presName="spNode" presStyleCnt="0"/>
      <dgm:spPr/>
    </dgm:pt>
    <dgm:pt modelId="{00046212-D2A1-4A64-A4E1-42CF601CDCB2}" type="pres">
      <dgm:prSet presAssocID="{54B90C9F-85C5-4E58-A5F9-DCD6A956F3F5}" presName="sibTrans" presStyleLbl="sibTrans1D1" presStyleIdx="3" presStyleCnt="5"/>
      <dgm:spPr/>
    </dgm:pt>
    <dgm:pt modelId="{7132FD5A-8787-41BF-A5F4-E74A709A5566}" type="pres">
      <dgm:prSet presAssocID="{4589ED9B-7290-4045-9869-44FAA9DCF11C}" presName="node" presStyleLbl="node1" presStyleIdx="4" presStyleCnt="5" custScaleX="123152">
        <dgm:presLayoutVars>
          <dgm:bulletEnabled val="1"/>
        </dgm:presLayoutVars>
      </dgm:prSet>
      <dgm:spPr/>
    </dgm:pt>
    <dgm:pt modelId="{81A3B2E8-870D-4CA8-BBF1-9C7781704EC7}" type="pres">
      <dgm:prSet presAssocID="{4589ED9B-7290-4045-9869-44FAA9DCF11C}" presName="spNode" presStyleCnt="0"/>
      <dgm:spPr/>
    </dgm:pt>
    <dgm:pt modelId="{5A714156-74D2-425D-A744-C4419C0614BB}" type="pres">
      <dgm:prSet presAssocID="{8B61930B-B601-42CA-BC8C-1831288D84CB}" presName="sibTrans" presStyleLbl="sibTrans1D1" presStyleIdx="4" presStyleCnt="5"/>
      <dgm:spPr/>
    </dgm:pt>
  </dgm:ptLst>
  <dgm:cxnLst>
    <dgm:cxn modelId="{27766213-2396-4AD8-A8C5-3F4993DCDC33}" type="presOf" srcId="{54B90C9F-85C5-4E58-A5F9-DCD6A956F3F5}" destId="{00046212-D2A1-4A64-A4E1-42CF601CDCB2}" srcOrd="0" destOrd="0" presId="urn:microsoft.com/office/officeart/2005/8/layout/cycle5"/>
    <dgm:cxn modelId="{7B597826-CA9F-40EF-89FF-0C7CC2B6C8D8}" type="presOf" srcId="{8B61930B-B601-42CA-BC8C-1831288D84CB}" destId="{5A714156-74D2-425D-A744-C4419C0614BB}" srcOrd="0" destOrd="0" presId="urn:microsoft.com/office/officeart/2005/8/layout/cycle5"/>
    <dgm:cxn modelId="{611A4228-BC6B-469C-AD93-41E23953FF14}" type="presOf" srcId="{7081805A-6E3E-44F8-AB65-8541378A01AA}" destId="{90ED937E-BFC6-466B-85C1-6B039D43ECC8}" srcOrd="0" destOrd="0" presId="urn:microsoft.com/office/officeart/2005/8/layout/cycle5"/>
    <dgm:cxn modelId="{82069D69-A55A-4531-B862-BC3410A57AD1}" type="presOf" srcId="{291FDD6D-8D22-405D-9FA5-9A01CDB19487}" destId="{651AD4AC-5BF5-46E1-BBBD-DA554B85DA7A}" srcOrd="0" destOrd="0" presId="urn:microsoft.com/office/officeart/2005/8/layout/cycle5"/>
    <dgm:cxn modelId="{CBC6617F-05B3-4D69-828B-681DD2E8F5B7}" type="presOf" srcId="{13C603E8-021A-480A-BD54-188267493096}" destId="{46807B65-8CE3-4C17-9B23-0DDBEF9A8552}" srcOrd="0" destOrd="0" presId="urn:microsoft.com/office/officeart/2005/8/layout/cycle5"/>
    <dgm:cxn modelId="{3CDC249A-914B-485D-8905-6E4DE6AC011D}" srcId="{FBA3DAA7-D1E5-452D-8E9F-97C326F6D49E}" destId="{55DB62AC-BC40-492F-9B5D-76B0B43A5543}" srcOrd="0" destOrd="0" parTransId="{7E228C45-DECE-4A0A-98C4-5D0ABCD5277D}" sibTransId="{13C603E8-021A-480A-BD54-188267493096}"/>
    <dgm:cxn modelId="{8AE75B9C-46FE-46DD-AE40-987D041F1B9B}" srcId="{FBA3DAA7-D1E5-452D-8E9F-97C326F6D49E}" destId="{7081805A-6E3E-44F8-AB65-8541378A01AA}" srcOrd="3" destOrd="0" parTransId="{54DE2388-94C2-43A7-A3F1-BDEB4E61C318}" sibTransId="{54B90C9F-85C5-4E58-A5F9-DCD6A956F3F5}"/>
    <dgm:cxn modelId="{FCA68CA3-B965-449D-AC32-EC1839030BA6}" srcId="{FBA3DAA7-D1E5-452D-8E9F-97C326F6D49E}" destId="{7C1A2C46-1B29-4C4A-BBCE-C04DB80111BC}" srcOrd="1" destOrd="0" parTransId="{3EFF0BDD-4F00-42AE-96A1-430EA9803BF0}" sibTransId="{9F12ACB4-E1F0-464F-9B1C-D455A0B937C5}"/>
    <dgm:cxn modelId="{4B92D2A6-4D83-4559-8622-B8B180F137B2}" srcId="{FBA3DAA7-D1E5-452D-8E9F-97C326F6D49E}" destId="{4589ED9B-7290-4045-9869-44FAA9DCF11C}" srcOrd="4" destOrd="0" parTransId="{0BD83662-D962-4BF8-9187-F365E2F9F112}" sibTransId="{8B61930B-B601-42CA-BC8C-1831288D84CB}"/>
    <dgm:cxn modelId="{09730BC1-3AA0-4815-90BB-6D5A29F8695D}" type="presOf" srcId="{9F12ACB4-E1F0-464F-9B1C-D455A0B937C5}" destId="{F4FB56C6-F26E-4978-ADAF-8AF824A1389E}" srcOrd="0" destOrd="0" presId="urn:microsoft.com/office/officeart/2005/8/layout/cycle5"/>
    <dgm:cxn modelId="{F734DAC6-F7A8-496B-AB34-E0EF9516E4EB}" srcId="{FBA3DAA7-D1E5-452D-8E9F-97C326F6D49E}" destId="{291FDD6D-8D22-405D-9FA5-9A01CDB19487}" srcOrd="2" destOrd="0" parTransId="{9BB5F686-434E-4C76-845F-B273861053C0}" sibTransId="{1D4B2D93-087F-423A-A5A8-4D94353FFF79}"/>
    <dgm:cxn modelId="{34A3B0C7-D40C-4D1C-8801-FD20812F7F63}" type="presOf" srcId="{7C1A2C46-1B29-4C4A-BBCE-C04DB80111BC}" destId="{339E011A-32F8-4A9F-AC02-CB61A33782FB}" srcOrd="0" destOrd="0" presId="urn:microsoft.com/office/officeart/2005/8/layout/cycle5"/>
    <dgm:cxn modelId="{4BD8A5DE-3304-48AB-91CD-7D0F2FDB5844}" type="presOf" srcId="{4589ED9B-7290-4045-9869-44FAA9DCF11C}" destId="{7132FD5A-8787-41BF-A5F4-E74A709A5566}" srcOrd="0" destOrd="0" presId="urn:microsoft.com/office/officeart/2005/8/layout/cycle5"/>
    <dgm:cxn modelId="{109ABBEF-524E-4831-BD01-D20FE7BE387A}" type="presOf" srcId="{55DB62AC-BC40-492F-9B5D-76B0B43A5543}" destId="{EBA1D6BA-8B74-44C6-BC03-511DAA7ADE78}" srcOrd="0" destOrd="0" presId="urn:microsoft.com/office/officeart/2005/8/layout/cycle5"/>
    <dgm:cxn modelId="{3612D8F4-97D9-45DE-97C1-7F627E42AE06}" type="presOf" srcId="{1D4B2D93-087F-423A-A5A8-4D94353FFF79}" destId="{E3E62C73-666A-4331-BE0F-EC74246D0E16}" srcOrd="0" destOrd="0" presId="urn:microsoft.com/office/officeart/2005/8/layout/cycle5"/>
    <dgm:cxn modelId="{828808FF-D281-48C5-8F66-B1DCE7CB929A}" type="presOf" srcId="{FBA3DAA7-D1E5-452D-8E9F-97C326F6D49E}" destId="{70B1548A-7F87-45AA-920D-7388D2D21946}" srcOrd="0" destOrd="0" presId="urn:microsoft.com/office/officeart/2005/8/layout/cycle5"/>
    <dgm:cxn modelId="{AE099C5B-DB39-4C51-B6A6-BFFD54C5316F}" type="presParOf" srcId="{70B1548A-7F87-45AA-920D-7388D2D21946}" destId="{EBA1D6BA-8B74-44C6-BC03-511DAA7ADE78}" srcOrd="0" destOrd="0" presId="urn:microsoft.com/office/officeart/2005/8/layout/cycle5"/>
    <dgm:cxn modelId="{E0399690-6E93-49E0-826A-CF36A9198E02}" type="presParOf" srcId="{70B1548A-7F87-45AA-920D-7388D2D21946}" destId="{1532F125-B015-44BF-ABA4-C3672319FAB7}" srcOrd="1" destOrd="0" presId="urn:microsoft.com/office/officeart/2005/8/layout/cycle5"/>
    <dgm:cxn modelId="{E25C4BA5-A39D-4851-B989-B4A428EAF0B5}" type="presParOf" srcId="{70B1548A-7F87-45AA-920D-7388D2D21946}" destId="{46807B65-8CE3-4C17-9B23-0DDBEF9A8552}" srcOrd="2" destOrd="0" presId="urn:microsoft.com/office/officeart/2005/8/layout/cycle5"/>
    <dgm:cxn modelId="{C0B44529-9D71-48E0-81FE-17E452BE50BD}" type="presParOf" srcId="{70B1548A-7F87-45AA-920D-7388D2D21946}" destId="{339E011A-32F8-4A9F-AC02-CB61A33782FB}" srcOrd="3" destOrd="0" presId="urn:microsoft.com/office/officeart/2005/8/layout/cycle5"/>
    <dgm:cxn modelId="{21CAFEA4-8549-42B6-B1B6-C01133470334}" type="presParOf" srcId="{70B1548A-7F87-45AA-920D-7388D2D21946}" destId="{AD2EFD84-549B-43EF-8D4E-561DFEEBC998}" srcOrd="4" destOrd="0" presId="urn:microsoft.com/office/officeart/2005/8/layout/cycle5"/>
    <dgm:cxn modelId="{D41BFBA4-A4A9-4494-B01E-168476601E2C}" type="presParOf" srcId="{70B1548A-7F87-45AA-920D-7388D2D21946}" destId="{F4FB56C6-F26E-4978-ADAF-8AF824A1389E}" srcOrd="5" destOrd="0" presId="urn:microsoft.com/office/officeart/2005/8/layout/cycle5"/>
    <dgm:cxn modelId="{DB157C6F-0321-4E49-8335-FE34E1AA4B5E}" type="presParOf" srcId="{70B1548A-7F87-45AA-920D-7388D2D21946}" destId="{651AD4AC-5BF5-46E1-BBBD-DA554B85DA7A}" srcOrd="6" destOrd="0" presId="urn:microsoft.com/office/officeart/2005/8/layout/cycle5"/>
    <dgm:cxn modelId="{4AE6AE9F-8B7D-4F62-A678-8C66B3E5D079}" type="presParOf" srcId="{70B1548A-7F87-45AA-920D-7388D2D21946}" destId="{2EF627F5-28F1-4D8E-A989-2436666B8986}" srcOrd="7" destOrd="0" presId="urn:microsoft.com/office/officeart/2005/8/layout/cycle5"/>
    <dgm:cxn modelId="{9795F21C-E6FD-4519-821F-5994B42B5F06}" type="presParOf" srcId="{70B1548A-7F87-45AA-920D-7388D2D21946}" destId="{E3E62C73-666A-4331-BE0F-EC74246D0E16}" srcOrd="8" destOrd="0" presId="urn:microsoft.com/office/officeart/2005/8/layout/cycle5"/>
    <dgm:cxn modelId="{D8619590-351C-4215-B7DE-E150F1E957BD}" type="presParOf" srcId="{70B1548A-7F87-45AA-920D-7388D2D21946}" destId="{90ED937E-BFC6-466B-85C1-6B039D43ECC8}" srcOrd="9" destOrd="0" presId="urn:microsoft.com/office/officeart/2005/8/layout/cycle5"/>
    <dgm:cxn modelId="{A61B55F6-47AA-4436-9321-F73D9BC50DD5}" type="presParOf" srcId="{70B1548A-7F87-45AA-920D-7388D2D21946}" destId="{119DCF7D-8724-4296-91D2-229D18D29658}" srcOrd="10" destOrd="0" presId="urn:microsoft.com/office/officeart/2005/8/layout/cycle5"/>
    <dgm:cxn modelId="{2F87355F-FB03-4EE8-8903-56BA09DF7FF1}" type="presParOf" srcId="{70B1548A-7F87-45AA-920D-7388D2D21946}" destId="{00046212-D2A1-4A64-A4E1-42CF601CDCB2}" srcOrd="11" destOrd="0" presId="urn:microsoft.com/office/officeart/2005/8/layout/cycle5"/>
    <dgm:cxn modelId="{7427BA45-B609-49E8-A6FC-677A6AEAD5EF}" type="presParOf" srcId="{70B1548A-7F87-45AA-920D-7388D2D21946}" destId="{7132FD5A-8787-41BF-A5F4-E74A709A5566}" srcOrd="12" destOrd="0" presId="urn:microsoft.com/office/officeart/2005/8/layout/cycle5"/>
    <dgm:cxn modelId="{ADDA8C7D-4D2B-4891-BE0E-52E51EA0FC9D}" type="presParOf" srcId="{70B1548A-7F87-45AA-920D-7388D2D21946}" destId="{81A3B2E8-870D-4CA8-BBF1-9C7781704EC7}" srcOrd="13" destOrd="0" presId="urn:microsoft.com/office/officeart/2005/8/layout/cycle5"/>
    <dgm:cxn modelId="{579EEA66-E7C3-4AB9-AC5F-C2B3BC6F5CCC}" type="presParOf" srcId="{70B1548A-7F87-45AA-920D-7388D2D21946}" destId="{5A714156-74D2-425D-A744-C4419C0614BB}"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FBA3DAA7-D1E5-452D-8E9F-97C326F6D49E}" type="doc">
      <dgm:prSet loTypeId="urn:microsoft.com/office/officeart/2005/8/layout/cycle5" loCatId="cycle" qsTypeId="urn:microsoft.com/office/officeart/2005/8/quickstyle/simple1" qsCatId="simple" csTypeId="urn:microsoft.com/office/officeart/2005/8/colors/accent3_2" csCatId="accent3" phldr="1"/>
      <dgm:spPr/>
      <dgm:t>
        <a:bodyPr/>
        <a:lstStyle/>
        <a:p>
          <a:endParaRPr lang="en-US"/>
        </a:p>
      </dgm:t>
    </dgm:pt>
    <dgm:pt modelId="{7C1A2C46-1B29-4C4A-BBCE-C04DB80111BC}">
      <dgm:prSet phldrT="[Text]" custT="1"/>
      <dgm:spPr/>
      <dgm:t>
        <a:bodyPr/>
        <a:lstStyle/>
        <a:p>
          <a:r>
            <a:rPr lang="en-GB" sz="1800" dirty="0"/>
            <a:t>Design</a:t>
          </a:r>
          <a:endParaRPr lang="en-US" sz="1800" dirty="0"/>
        </a:p>
      </dgm:t>
    </dgm:pt>
    <dgm:pt modelId="{3EFF0BDD-4F00-42AE-96A1-430EA9803BF0}" type="parTrans" cxnId="{FCA68CA3-B965-449D-AC32-EC1839030BA6}">
      <dgm:prSet/>
      <dgm:spPr/>
      <dgm:t>
        <a:bodyPr/>
        <a:lstStyle/>
        <a:p>
          <a:endParaRPr lang="en-US"/>
        </a:p>
      </dgm:t>
    </dgm:pt>
    <dgm:pt modelId="{9F12ACB4-E1F0-464F-9B1C-D455A0B937C5}" type="sibTrans" cxnId="{FCA68CA3-B965-449D-AC32-EC1839030BA6}">
      <dgm:prSet/>
      <dgm:spPr/>
      <dgm:t>
        <a:bodyPr/>
        <a:lstStyle/>
        <a:p>
          <a:endParaRPr lang="en-US"/>
        </a:p>
      </dgm:t>
    </dgm:pt>
    <dgm:pt modelId="{291FDD6D-8D22-405D-9FA5-9A01CDB19487}">
      <dgm:prSet phldrT="[Text]" custT="1"/>
      <dgm:spPr>
        <a:solidFill>
          <a:schemeClr val="bg1">
            <a:lumMod val="65000"/>
          </a:schemeClr>
        </a:solidFill>
      </dgm:spPr>
      <dgm:t>
        <a:bodyPr/>
        <a:lstStyle/>
        <a:p>
          <a:r>
            <a:rPr lang="en-GB" sz="1800" dirty="0"/>
            <a:t>Implementation</a:t>
          </a:r>
          <a:endParaRPr lang="en-US" sz="1800" dirty="0"/>
        </a:p>
      </dgm:t>
    </dgm:pt>
    <dgm:pt modelId="{9BB5F686-434E-4C76-845F-B273861053C0}" type="parTrans" cxnId="{F734DAC6-F7A8-496B-AB34-E0EF9516E4EB}">
      <dgm:prSet/>
      <dgm:spPr/>
      <dgm:t>
        <a:bodyPr/>
        <a:lstStyle/>
        <a:p>
          <a:endParaRPr lang="en-US"/>
        </a:p>
      </dgm:t>
    </dgm:pt>
    <dgm:pt modelId="{1D4B2D93-087F-423A-A5A8-4D94353FFF79}" type="sibTrans" cxnId="{F734DAC6-F7A8-496B-AB34-E0EF9516E4EB}">
      <dgm:prSet/>
      <dgm:spPr/>
      <dgm:t>
        <a:bodyPr/>
        <a:lstStyle/>
        <a:p>
          <a:endParaRPr lang="en-US"/>
        </a:p>
      </dgm:t>
    </dgm:pt>
    <dgm:pt modelId="{7081805A-6E3E-44F8-AB65-8541378A01AA}">
      <dgm:prSet phldrT="[Text]" custT="1"/>
      <dgm:spPr>
        <a:solidFill>
          <a:srgbClr val="FFC000"/>
        </a:solidFill>
      </dgm:spPr>
      <dgm:t>
        <a:bodyPr/>
        <a:lstStyle/>
        <a:p>
          <a:r>
            <a:rPr lang="en-GB" sz="1800" dirty="0"/>
            <a:t>Test</a:t>
          </a:r>
          <a:endParaRPr lang="en-US" sz="1800" dirty="0"/>
        </a:p>
      </dgm:t>
    </dgm:pt>
    <dgm:pt modelId="{54DE2388-94C2-43A7-A3F1-BDEB4E61C318}" type="parTrans" cxnId="{8AE75B9C-46FE-46DD-AE40-987D041F1B9B}">
      <dgm:prSet/>
      <dgm:spPr/>
      <dgm:t>
        <a:bodyPr/>
        <a:lstStyle/>
        <a:p>
          <a:endParaRPr lang="en-US"/>
        </a:p>
      </dgm:t>
    </dgm:pt>
    <dgm:pt modelId="{54B90C9F-85C5-4E58-A5F9-DCD6A956F3F5}" type="sibTrans" cxnId="{8AE75B9C-46FE-46DD-AE40-987D041F1B9B}">
      <dgm:prSet/>
      <dgm:spPr/>
      <dgm:t>
        <a:bodyPr/>
        <a:lstStyle/>
        <a:p>
          <a:endParaRPr lang="en-US"/>
        </a:p>
      </dgm:t>
    </dgm:pt>
    <dgm:pt modelId="{4589ED9B-7290-4045-9869-44FAA9DCF11C}">
      <dgm:prSet phldrT="[Text]" custT="1"/>
      <dgm:spPr/>
      <dgm:t>
        <a:bodyPr/>
        <a:lstStyle/>
        <a:p>
          <a:r>
            <a:rPr lang="en-GB" sz="1800" dirty="0"/>
            <a:t>Evaluate</a:t>
          </a:r>
          <a:endParaRPr lang="en-US" sz="1800" dirty="0"/>
        </a:p>
      </dgm:t>
    </dgm:pt>
    <dgm:pt modelId="{0BD83662-D962-4BF8-9187-F365E2F9F112}" type="parTrans" cxnId="{4B92D2A6-4D83-4559-8622-B8B180F137B2}">
      <dgm:prSet/>
      <dgm:spPr/>
      <dgm:t>
        <a:bodyPr/>
        <a:lstStyle/>
        <a:p>
          <a:endParaRPr lang="en-US"/>
        </a:p>
      </dgm:t>
    </dgm:pt>
    <dgm:pt modelId="{8B61930B-B601-42CA-BC8C-1831288D84CB}" type="sibTrans" cxnId="{4B92D2A6-4D83-4559-8622-B8B180F137B2}">
      <dgm:prSet/>
      <dgm:spPr/>
      <dgm:t>
        <a:bodyPr/>
        <a:lstStyle/>
        <a:p>
          <a:endParaRPr lang="en-US"/>
        </a:p>
      </dgm:t>
    </dgm:pt>
    <dgm:pt modelId="{55DB62AC-BC40-492F-9B5D-76B0B43A5543}">
      <dgm:prSet phldrT="[Text]" custT="1"/>
      <dgm:spPr/>
      <dgm:t>
        <a:bodyPr/>
        <a:lstStyle/>
        <a:p>
          <a:r>
            <a:rPr lang="en-US" sz="1800" dirty="0"/>
            <a:t>Analysis</a:t>
          </a:r>
        </a:p>
      </dgm:t>
    </dgm:pt>
    <dgm:pt modelId="{7E228C45-DECE-4A0A-98C4-5D0ABCD5277D}" type="parTrans" cxnId="{3CDC249A-914B-485D-8905-6E4DE6AC011D}">
      <dgm:prSet/>
      <dgm:spPr/>
      <dgm:t>
        <a:bodyPr/>
        <a:lstStyle/>
        <a:p>
          <a:endParaRPr lang="en-GB"/>
        </a:p>
      </dgm:t>
    </dgm:pt>
    <dgm:pt modelId="{13C603E8-021A-480A-BD54-188267493096}" type="sibTrans" cxnId="{3CDC249A-914B-485D-8905-6E4DE6AC011D}">
      <dgm:prSet/>
      <dgm:spPr/>
      <dgm:t>
        <a:bodyPr/>
        <a:lstStyle/>
        <a:p>
          <a:endParaRPr lang="en-GB"/>
        </a:p>
      </dgm:t>
    </dgm:pt>
    <dgm:pt modelId="{70B1548A-7F87-45AA-920D-7388D2D21946}" type="pres">
      <dgm:prSet presAssocID="{FBA3DAA7-D1E5-452D-8E9F-97C326F6D49E}" presName="cycle" presStyleCnt="0">
        <dgm:presLayoutVars>
          <dgm:dir/>
          <dgm:resizeHandles val="exact"/>
        </dgm:presLayoutVars>
      </dgm:prSet>
      <dgm:spPr/>
    </dgm:pt>
    <dgm:pt modelId="{EBA1D6BA-8B74-44C6-BC03-511DAA7ADE78}" type="pres">
      <dgm:prSet presAssocID="{55DB62AC-BC40-492F-9B5D-76B0B43A5543}" presName="node" presStyleLbl="node1" presStyleIdx="0" presStyleCnt="5">
        <dgm:presLayoutVars>
          <dgm:bulletEnabled val="1"/>
        </dgm:presLayoutVars>
      </dgm:prSet>
      <dgm:spPr/>
    </dgm:pt>
    <dgm:pt modelId="{1532F125-B015-44BF-ABA4-C3672319FAB7}" type="pres">
      <dgm:prSet presAssocID="{55DB62AC-BC40-492F-9B5D-76B0B43A5543}" presName="spNode" presStyleCnt="0"/>
      <dgm:spPr/>
    </dgm:pt>
    <dgm:pt modelId="{46807B65-8CE3-4C17-9B23-0DDBEF9A8552}" type="pres">
      <dgm:prSet presAssocID="{13C603E8-021A-480A-BD54-188267493096}" presName="sibTrans" presStyleLbl="sibTrans1D1" presStyleIdx="0" presStyleCnt="5"/>
      <dgm:spPr/>
    </dgm:pt>
    <dgm:pt modelId="{339E011A-32F8-4A9F-AC02-CB61A33782FB}" type="pres">
      <dgm:prSet presAssocID="{7C1A2C46-1B29-4C4A-BBCE-C04DB80111BC}" presName="node" presStyleLbl="node1" presStyleIdx="1" presStyleCnt="5" custRadScaleRad="100833" custRadScaleInc="-4570">
        <dgm:presLayoutVars>
          <dgm:bulletEnabled val="1"/>
        </dgm:presLayoutVars>
      </dgm:prSet>
      <dgm:spPr/>
    </dgm:pt>
    <dgm:pt modelId="{AD2EFD84-549B-43EF-8D4E-561DFEEBC998}" type="pres">
      <dgm:prSet presAssocID="{7C1A2C46-1B29-4C4A-BBCE-C04DB80111BC}" presName="spNode" presStyleCnt="0"/>
      <dgm:spPr/>
    </dgm:pt>
    <dgm:pt modelId="{F4FB56C6-F26E-4978-ADAF-8AF824A1389E}" type="pres">
      <dgm:prSet presAssocID="{9F12ACB4-E1F0-464F-9B1C-D455A0B937C5}" presName="sibTrans" presStyleLbl="sibTrans1D1" presStyleIdx="1" presStyleCnt="5"/>
      <dgm:spPr/>
    </dgm:pt>
    <dgm:pt modelId="{651AD4AC-5BF5-46E1-BBBD-DA554B85DA7A}" type="pres">
      <dgm:prSet presAssocID="{291FDD6D-8D22-405D-9FA5-9A01CDB19487}" presName="node" presStyleLbl="node1" presStyleIdx="2" presStyleCnt="5" custScaleX="159638" custRadScaleRad="119843" custRadScaleInc="-90073">
        <dgm:presLayoutVars>
          <dgm:bulletEnabled val="1"/>
        </dgm:presLayoutVars>
      </dgm:prSet>
      <dgm:spPr/>
    </dgm:pt>
    <dgm:pt modelId="{2EF627F5-28F1-4D8E-A989-2436666B8986}" type="pres">
      <dgm:prSet presAssocID="{291FDD6D-8D22-405D-9FA5-9A01CDB19487}" presName="spNode" presStyleCnt="0"/>
      <dgm:spPr/>
    </dgm:pt>
    <dgm:pt modelId="{E3E62C73-666A-4331-BE0F-EC74246D0E16}" type="pres">
      <dgm:prSet presAssocID="{1D4B2D93-087F-423A-A5A8-4D94353FFF79}" presName="sibTrans" presStyleLbl="sibTrans1D1" presStyleIdx="2" presStyleCnt="5"/>
      <dgm:spPr/>
    </dgm:pt>
    <dgm:pt modelId="{90ED937E-BFC6-466B-85C1-6B039D43ECC8}" type="pres">
      <dgm:prSet presAssocID="{7081805A-6E3E-44F8-AB65-8541378A01AA}" presName="node" presStyleLbl="node1" presStyleIdx="3" presStyleCnt="5" custScaleX="120596">
        <dgm:presLayoutVars>
          <dgm:bulletEnabled val="1"/>
        </dgm:presLayoutVars>
      </dgm:prSet>
      <dgm:spPr/>
    </dgm:pt>
    <dgm:pt modelId="{119DCF7D-8724-4296-91D2-229D18D29658}" type="pres">
      <dgm:prSet presAssocID="{7081805A-6E3E-44F8-AB65-8541378A01AA}" presName="spNode" presStyleCnt="0"/>
      <dgm:spPr/>
    </dgm:pt>
    <dgm:pt modelId="{00046212-D2A1-4A64-A4E1-42CF601CDCB2}" type="pres">
      <dgm:prSet presAssocID="{54B90C9F-85C5-4E58-A5F9-DCD6A956F3F5}" presName="sibTrans" presStyleLbl="sibTrans1D1" presStyleIdx="3" presStyleCnt="5"/>
      <dgm:spPr/>
    </dgm:pt>
    <dgm:pt modelId="{7132FD5A-8787-41BF-A5F4-E74A709A5566}" type="pres">
      <dgm:prSet presAssocID="{4589ED9B-7290-4045-9869-44FAA9DCF11C}" presName="node" presStyleLbl="node1" presStyleIdx="4" presStyleCnt="5" custScaleX="123152">
        <dgm:presLayoutVars>
          <dgm:bulletEnabled val="1"/>
        </dgm:presLayoutVars>
      </dgm:prSet>
      <dgm:spPr/>
    </dgm:pt>
    <dgm:pt modelId="{81A3B2E8-870D-4CA8-BBF1-9C7781704EC7}" type="pres">
      <dgm:prSet presAssocID="{4589ED9B-7290-4045-9869-44FAA9DCF11C}" presName="spNode" presStyleCnt="0"/>
      <dgm:spPr/>
    </dgm:pt>
    <dgm:pt modelId="{5A714156-74D2-425D-A744-C4419C0614BB}" type="pres">
      <dgm:prSet presAssocID="{8B61930B-B601-42CA-BC8C-1831288D84CB}" presName="sibTrans" presStyleLbl="sibTrans1D1" presStyleIdx="4" presStyleCnt="5"/>
      <dgm:spPr/>
    </dgm:pt>
  </dgm:ptLst>
  <dgm:cxnLst>
    <dgm:cxn modelId="{27766213-2396-4AD8-A8C5-3F4993DCDC33}" type="presOf" srcId="{54B90C9F-85C5-4E58-A5F9-DCD6A956F3F5}" destId="{00046212-D2A1-4A64-A4E1-42CF601CDCB2}" srcOrd="0" destOrd="0" presId="urn:microsoft.com/office/officeart/2005/8/layout/cycle5"/>
    <dgm:cxn modelId="{7B597826-CA9F-40EF-89FF-0C7CC2B6C8D8}" type="presOf" srcId="{8B61930B-B601-42CA-BC8C-1831288D84CB}" destId="{5A714156-74D2-425D-A744-C4419C0614BB}" srcOrd="0" destOrd="0" presId="urn:microsoft.com/office/officeart/2005/8/layout/cycle5"/>
    <dgm:cxn modelId="{611A4228-BC6B-469C-AD93-41E23953FF14}" type="presOf" srcId="{7081805A-6E3E-44F8-AB65-8541378A01AA}" destId="{90ED937E-BFC6-466B-85C1-6B039D43ECC8}" srcOrd="0" destOrd="0" presId="urn:microsoft.com/office/officeart/2005/8/layout/cycle5"/>
    <dgm:cxn modelId="{82069D69-A55A-4531-B862-BC3410A57AD1}" type="presOf" srcId="{291FDD6D-8D22-405D-9FA5-9A01CDB19487}" destId="{651AD4AC-5BF5-46E1-BBBD-DA554B85DA7A}" srcOrd="0" destOrd="0" presId="urn:microsoft.com/office/officeart/2005/8/layout/cycle5"/>
    <dgm:cxn modelId="{CBC6617F-05B3-4D69-828B-681DD2E8F5B7}" type="presOf" srcId="{13C603E8-021A-480A-BD54-188267493096}" destId="{46807B65-8CE3-4C17-9B23-0DDBEF9A8552}" srcOrd="0" destOrd="0" presId="urn:microsoft.com/office/officeart/2005/8/layout/cycle5"/>
    <dgm:cxn modelId="{3CDC249A-914B-485D-8905-6E4DE6AC011D}" srcId="{FBA3DAA7-D1E5-452D-8E9F-97C326F6D49E}" destId="{55DB62AC-BC40-492F-9B5D-76B0B43A5543}" srcOrd="0" destOrd="0" parTransId="{7E228C45-DECE-4A0A-98C4-5D0ABCD5277D}" sibTransId="{13C603E8-021A-480A-BD54-188267493096}"/>
    <dgm:cxn modelId="{8AE75B9C-46FE-46DD-AE40-987D041F1B9B}" srcId="{FBA3DAA7-D1E5-452D-8E9F-97C326F6D49E}" destId="{7081805A-6E3E-44F8-AB65-8541378A01AA}" srcOrd="3" destOrd="0" parTransId="{54DE2388-94C2-43A7-A3F1-BDEB4E61C318}" sibTransId="{54B90C9F-85C5-4E58-A5F9-DCD6A956F3F5}"/>
    <dgm:cxn modelId="{FCA68CA3-B965-449D-AC32-EC1839030BA6}" srcId="{FBA3DAA7-D1E5-452D-8E9F-97C326F6D49E}" destId="{7C1A2C46-1B29-4C4A-BBCE-C04DB80111BC}" srcOrd="1" destOrd="0" parTransId="{3EFF0BDD-4F00-42AE-96A1-430EA9803BF0}" sibTransId="{9F12ACB4-E1F0-464F-9B1C-D455A0B937C5}"/>
    <dgm:cxn modelId="{4B92D2A6-4D83-4559-8622-B8B180F137B2}" srcId="{FBA3DAA7-D1E5-452D-8E9F-97C326F6D49E}" destId="{4589ED9B-7290-4045-9869-44FAA9DCF11C}" srcOrd="4" destOrd="0" parTransId="{0BD83662-D962-4BF8-9187-F365E2F9F112}" sibTransId="{8B61930B-B601-42CA-BC8C-1831288D84CB}"/>
    <dgm:cxn modelId="{09730BC1-3AA0-4815-90BB-6D5A29F8695D}" type="presOf" srcId="{9F12ACB4-E1F0-464F-9B1C-D455A0B937C5}" destId="{F4FB56C6-F26E-4978-ADAF-8AF824A1389E}" srcOrd="0" destOrd="0" presId="urn:microsoft.com/office/officeart/2005/8/layout/cycle5"/>
    <dgm:cxn modelId="{F734DAC6-F7A8-496B-AB34-E0EF9516E4EB}" srcId="{FBA3DAA7-D1E5-452D-8E9F-97C326F6D49E}" destId="{291FDD6D-8D22-405D-9FA5-9A01CDB19487}" srcOrd="2" destOrd="0" parTransId="{9BB5F686-434E-4C76-845F-B273861053C0}" sibTransId="{1D4B2D93-087F-423A-A5A8-4D94353FFF79}"/>
    <dgm:cxn modelId="{34A3B0C7-D40C-4D1C-8801-FD20812F7F63}" type="presOf" srcId="{7C1A2C46-1B29-4C4A-BBCE-C04DB80111BC}" destId="{339E011A-32F8-4A9F-AC02-CB61A33782FB}" srcOrd="0" destOrd="0" presId="urn:microsoft.com/office/officeart/2005/8/layout/cycle5"/>
    <dgm:cxn modelId="{4BD8A5DE-3304-48AB-91CD-7D0F2FDB5844}" type="presOf" srcId="{4589ED9B-7290-4045-9869-44FAA9DCF11C}" destId="{7132FD5A-8787-41BF-A5F4-E74A709A5566}" srcOrd="0" destOrd="0" presId="urn:microsoft.com/office/officeart/2005/8/layout/cycle5"/>
    <dgm:cxn modelId="{109ABBEF-524E-4831-BD01-D20FE7BE387A}" type="presOf" srcId="{55DB62AC-BC40-492F-9B5D-76B0B43A5543}" destId="{EBA1D6BA-8B74-44C6-BC03-511DAA7ADE78}" srcOrd="0" destOrd="0" presId="urn:microsoft.com/office/officeart/2005/8/layout/cycle5"/>
    <dgm:cxn modelId="{3612D8F4-97D9-45DE-97C1-7F627E42AE06}" type="presOf" srcId="{1D4B2D93-087F-423A-A5A8-4D94353FFF79}" destId="{E3E62C73-666A-4331-BE0F-EC74246D0E16}" srcOrd="0" destOrd="0" presId="urn:microsoft.com/office/officeart/2005/8/layout/cycle5"/>
    <dgm:cxn modelId="{828808FF-D281-48C5-8F66-B1DCE7CB929A}" type="presOf" srcId="{FBA3DAA7-D1E5-452D-8E9F-97C326F6D49E}" destId="{70B1548A-7F87-45AA-920D-7388D2D21946}" srcOrd="0" destOrd="0" presId="urn:microsoft.com/office/officeart/2005/8/layout/cycle5"/>
    <dgm:cxn modelId="{AE099C5B-DB39-4C51-B6A6-BFFD54C5316F}" type="presParOf" srcId="{70B1548A-7F87-45AA-920D-7388D2D21946}" destId="{EBA1D6BA-8B74-44C6-BC03-511DAA7ADE78}" srcOrd="0" destOrd="0" presId="urn:microsoft.com/office/officeart/2005/8/layout/cycle5"/>
    <dgm:cxn modelId="{E0399690-6E93-49E0-826A-CF36A9198E02}" type="presParOf" srcId="{70B1548A-7F87-45AA-920D-7388D2D21946}" destId="{1532F125-B015-44BF-ABA4-C3672319FAB7}" srcOrd="1" destOrd="0" presId="urn:microsoft.com/office/officeart/2005/8/layout/cycle5"/>
    <dgm:cxn modelId="{E25C4BA5-A39D-4851-B989-B4A428EAF0B5}" type="presParOf" srcId="{70B1548A-7F87-45AA-920D-7388D2D21946}" destId="{46807B65-8CE3-4C17-9B23-0DDBEF9A8552}" srcOrd="2" destOrd="0" presId="urn:microsoft.com/office/officeart/2005/8/layout/cycle5"/>
    <dgm:cxn modelId="{C0B44529-9D71-48E0-81FE-17E452BE50BD}" type="presParOf" srcId="{70B1548A-7F87-45AA-920D-7388D2D21946}" destId="{339E011A-32F8-4A9F-AC02-CB61A33782FB}" srcOrd="3" destOrd="0" presId="urn:microsoft.com/office/officeart/2005/8/layout/cycle5"/>
    <dgm:cxn modelId="{21CAFEA4-8549-42B6-B1B6-C01133470334}" type="presParOf" srcId="{70B1548A-7F87-45AA-920D-7388D2D21946}" destId="{AD2EFD84-549B-43EF-8D4E-561DFEEBC998}" srcOrd="4" destOrd="0" presId="urn:microsoft.com/office/officeart/2005/8/layout/cycle5"/>
    <dgm:cxn modelId="{D41BFBA4-A4A9-4494-B01E-168476601E2C}" type="presParOf" srcId="{70B1548A-7F87-45AA-920D-7388D2D21946}" destId="{F4FB56C6-F26E-4978-ADAF-8AF824A1389E}" srcOrd="5" destOrd="0" presId="urn:microsoft.com/office/officeart/2005/8/layout/cycle5"/>
    <dgm:cxn modelId="{DB157C6F-0321-4E49-8335-FE34E1AA4B5E}" type="presParOf" srcId="{70B1548A-7F87-45AA-920D-7388D2D21946}" destId="{651AD4AC-5BF5-46E1-BBBD-DA554B85DA7A}" srcOrd="6" destOrd="0" presId="urn:microsoft.com/office/officeart/2005/8/layout/cycle5"/>
    <dgm:cxn modelId="{4AE6AE9F-8B7D-4F62-A678-8C66B3E5D079}" type="presParOf" srcId="{70B1548A-7F87-45AA-920D-7388D2D21946}" destId="{2EF627F5-28F1-4D8E-A989-2436666B8986}" srcOrd="7" destOrd="0" presId="urn:microsoft.com/office/officeart/2005/8/layout/cycle5"/>
    <dgm:cxn modelId="{9795F21C-E6FD-4519-821F-5994B42B5F06}" type="presParOf" srcId="{70B1548A-7F87-45AA-920D-7388D2D21946}" destId="{E3E62C73-666A-4331-BE0F-EC74246D0E16}" srcOrd="8" destOrd="0" presId="urn:microsoft.com/office/officeart/2005/8/layout/cycle5"/>
    <dgm:cxn modelId="{D8619590-351C-4215-B7DE-E150F1E957BD}" type="presParOf" srcId="{70B1548A-7F87-45AA-920D-7388D2D21946}" destId="{90ED937E-BFC6-466B-85C1-6B039D43ECC8}" srcOrd="9" destOrd="0" presId="urn:microsoft.com/office/officeart/2005/8/layout/cycle5"/>
    <dgm:cxn modelId="{A61B55F6-47AA-4436-9321-F73D9BC50DD5}" type="presParOf" srcId="{70B1548A-7F87-45AA-920D-7388D2D21946}" destId="{119DCF7D-8724-4296-91D2-229D18D29658}" srcOrd="10" destOrd="0" presId="urn:microsoft.com/office/officeart/2005/8/layout/cycle5"/>
    <dgm:cxn modelId="{2F87355F-FB03-4EE8-8903-56BA09DF7FF1}" type="presParOf" srcId="{70B1548A-7F87-45AA-920D-7388D2D21946}" destId="{00046212-D2A1-4A64-A4E1-42CF601CDCB2}" srcOrd="11" destOrd="0" presId="urn:microsoft.com/office/officeart/2005/8/layout/cycle5"/>
    <dgm:cxn modelId="{7427BA45-B609-49E8-A6FC-677A6AEAD5EF}" type="presParOf" srcId="{70B1548A-7F87-45AA-920D-7388D2D21946}" destId="{7132FD5A-8787-41BF-A5F4-E74A709A5566}" srcOrd="12" destOrd="0" presId="urn:microsoft.com/office/officeart/2005/8/layout/cycle5"/>
    <dgm:cxn modelId="{ADDA8C7D-4D2B-4891-BE0E-52E51EA0FC9D}" type="presParOf" srcId="{70B1548A-7F87-45AA-920D-7388D2D21946}" destId="{81A3B2E8-870D-4CA8-BBF1-9C7781704EC7}" srcOrd="13" destOrd="0" presId="urn:microsoft.com/office/officeart/2005/8/layout/cycle5"/>
    <dgm:cxn modelId="{579EEA66-E7C3-4AB9-AC5F-C2B3BC6F5CCC}" type="presParOf" srcId="{70B1548A-7F87-45AA-920D-7388D2D21946}" destId="{5A714156-74D2-425D-A744-C4419C0614BB}"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FBA3DAA7-D1E5-452D-8E9F-97C326F6D49E}" type="doc">
      <dgm:prSet loTypeId="urn:microsoft.com/office/officeart/2005/8/layout/cycle5" loCatId="cycle" qsTypeId="urn:microsoft.com/office/officeart/2005/8/quickstyle/simple1" qsCatId="simple" csTypeId="urn:microsoft.com/office/officeart/2005/8/colors/accent3_2" csCatId="accent3" phldr="1"/>
      <dgm:spPr/>
      <dgm:t>
        <a:bodyPr/>
        <a:lstStyle/>
        <a:p>
          <a:endParaRPr lang="en-US"/>
        </a:p>
      </dgm:t>
    </dgm:pt>
    <dgm:pt modelId="{7C1A2C46-1B29-4C4A-BBCE-C04DB80111BC}">
      <dgm:prSet phldrT="[Text]" custT="1"/>
      <dgm:spPr/>
      <dgm:t>
        <a:bodyPr/>
        <a:lstStyle/>
        <a:p>
          <a:r>
            <a:rPr lang="en-GB" sz="1800" dirty="0"/>
            <a:t>Design</a:t>
          </a:r>
          <a:endParaRPr lang="en-US" sz="1800" dirty="0"/>
        </a:p>
      </dgm:t>
    </dgm:pt>
    <dgm:pt modelId="{3EFF0BDD-4F00-42AE-96A1-430EA9803BF0}" type="parTrans" cxnId="{FCA68CA3-B965-449D-AC32-EC1839030BA6}">
      <dgm:prSet/>
      <dgm:spPr/>
      <dgm:t>
        <a:bodyPr/>
        <a:lstStyle/>
        <a:p>
          <a:endParaRPr lang="en-US"/>
        </a:p>
      </dgm:t>
    </dgm:pt>
    <dgm:pt modelId="{9F12ACB4-E1F0-464F-9B1C-D455A0B937C5}" type="sibTrans" cxnId="{FCA68CA3-B965-449D-AC32-EC1839030BA6}">
      <dgm:prSet/>
      <dgm:spPr/>
      <dgm:t>
        <a:bodyPr/>
        <a:lstStyle/>
        <a:p>
          <a:endParaRPr lang="en-US"/>
        </a:p>
      </dgm:t>
    </dgm:pt>
    <dgm:pt modelId="{291FDD6D-8D22-405D-9FA5-9A01CDB19487}">
      <dgm:prSet phldrT="[Text]" custT="1"/>
      <dgm:spPr>
        <a:solidFill>
          <a:schemeClr val="bg1">
            <a:lumMod val="65000"/>
          </a:schemeClr>
        </a:solidFill>
      </dgm:spPr>
      <dgm:t>
        <a:bodyPr/>
        <a:lstStyle/>
        <a:p>
          <a:r>
            <a:rPr lang="en-GB" sz="1800" dirty="0"/>
            <a:t>Implementation</a:t>
          </a:r>
          <a:endParaRPr lang="en-US" sz="1800" dirty="0"/>
        </a:p>
      </dgm:t>
    </dgm:pt>
    <dgm:pt modelId="{9BB5F686-434E-4C76-845F-B273861053C0}" type="parTrans" cxnId="{F734DAC6-F7A8-496B-AB34-E0EF9516E4EB}">
      <dgm:prSet/>
      <dgm:spPr/>
      <dgm:t>
        <a:bodyPr/>
        <a:lstStyle/>
        <a:p>
          <a:endParaRPr lang="en-US"/>
        </a:p>
      </dgm:t>
    </dgm:pt>
    <dgm:pt modelId="{1D4B2D93-087F-423A-A5A8-4D94353FFF79}" type="sibTrans" cxnId="{F734DAC6-F7A8-496B-AB34-E0EF9516E4EB}">
      <dgm:prSet/>
      <dgm:spPr/>
      <dgm:t>
        <a:bodyPr/>
        <a:lstStyle/>
        <a:p>
          <a:endParaRPr lang="en-US"/>
        </a:p>
      </dgm:t>
    </dgm:pt>
    <dgm:pt modelId="{7081805A-6E3E-44F8-AB65-8541378A01AA}">
      <dgm:prSet phldrT="[Text]" custT="1"/>
      <dgm:spPr>
        <a:solidFill>
          <a:schemeClr val="bg1">
            <a:lumMod val="65000"/>
          </a:schemeClr>
        </a:solidFill>
      </dgm:spPr>
      <dgm:t>
        <a:bodyPr/>
        <a:lstStyle/>
        <a:p>
          <a:r>
            <a:rPr lang="en-GB" sz="1800" dirty="0"/>
            <a:t>Test</a:t>
          </a:r>
          <a:endParaRPr lang="en-US" sz="1800" dirty="0"/>
        </a:p>
      </dgm:t>
    </dgm:pt>
    <dgm:pt modelId="{54DE2388-94C2-43A7-A3F1-BDEB4E61C318}" type="parTrans" cxnId="{8AE75B9C-46FE-46DD-AE40-987D041F1B9B}">
      <dgm:prSet/>
      <dgm:spPr/>
      <dgm:t>
        <a:bodyPr/>
        <a:lstStyle/>
        <a:p>
          <a:endParaRPr lang="en-US"/>
        </a:p>
      </dgm:t>
    </dgm:pt>
    <dgm:pt modelId="{54B90C9F-85C5-4E58-A5F9-DCD6A956F3F5}" type="sibTrans" cxnId="{8AE75B9C-46FE-46DD-AE40-987D041F1B9B}">
      <dgm:prSet/>
      <dgm:spPr/>
      <dgm:t>
        <a:bodyPr/>
        <a:lstStyle/>
        <a:p>
          <a:endParaRPr lang="en-US"/>
        </a:p>
      </dgm:t>
    </dgm:pt>
    <dgm:pt modelId="{4589ED9B-7290-4045-9869-44FAA9DCF11C}">
      <dgm:prSet phldrT="[Text]" custT="1"/>
      <dgm:spPr>
        <a:solidFill>
          <a:srgbClr val="FFC000"/>
        </a:solidFill>
      </dgm:spPr>
      <dgm:t>
        <a:bodyPr/>
        <a:lstStyle/>
        <a:p>
          <a:r>
            <a:rPr lang="en-GB" sz="1800" dirty="0"/>
            <a:t>Evaluate</a:t>
          </a:r>
          <a:endParaRPr lang="en-US" sz="1800" dirty="0"/>
        </a:p>
      </dgm:t>
    </dgm:pt>
    <dgm:pt modelId="{0BD83662-D962-4BF8-9187-F365E2F9F112}" type="parTrans" cxnId="{4B92D2A6-4D83-4559-8622-B8B180F137B2}">
      <dgm:prSet/>
      <dgm:spPr/>
      <dgm:t>
        <a:bodyPr/>
        <a:lstStyle/>
        <a:p>
          <a:endParaRPr lang="en-US"/>
        </a:p>
      </dgm:t>
    </dgm:pt>
    <dgm:pt modelId="{8B61930B-B601-42CA-BC8C-1831288D84CB}" type="sibTrans" cxnId="{4B92D2A6-4D83-4559-8622-B8B180F137B2}">
      <dgm:prSet/>
      <dgm:spPr/>
      <dgm:t>
        <a:bodyPr/>
        <a:lstStyle/>
        <a:p>
          <a:endParaRPr lang="en-US"/>
        </a:p>
      </dgm:t>
    </dgm:pt>
    <dgm:pt modelId="{55DB62AC-BC40-492F-9B5D-76B0B43A5543}">
      <dgm:prSet phldrT="[Text]" custT="1"/>
      <dgm:spPr/>
      <dgm:t>
        <a:bodyPr/>
        <a:lstStyle/>
        <a:p>
          <a:r>
            <a:rPr lang="en-US" sz="1800" dirty="0"/>
            <a:t>Analysis</a:t>
          </a:r>
        </a:p>
      </dgm:t>
    </dgm:pt>
    <dgm:pt modelId="{7E228C45-DECE-4A0A-98C4-5D0ABCD5277D}" type="parTrans" cxnId="{3CDC249A-914B-485D-8905-6E4DE6AC011D}">
      <dgm:prSet/>
      <dgm:spPr/>
      <dgm:t>
        <a:bodyPr/>
        <a:lstStyle/>
        <a:p>
          <a:endParaRPr lang="en-GB"/>
        </a:p>
      </dgm:t>
    </dgm:pt>
    <dgm:pt modelId="{13C603E8-021A-480A-BD54-188267493096}" type="sibTrans" cxnId="{3CDC249A-914B-485D-8905-6E4DE6AC011D}">
      <dgm:prSet/>
      <dgm:spPr/>
      <dgm:t>
        <a:bodyPr/>
        <a:lstStyle/>
        <a:p>
          <a:endParaRPr lang="en-GB"/>
        </a:p>
      </dgm:t>
    </dgm:pt>
    <dgm:pt modelId="{70B1548A-7F87-45AA-920D-7388D2D21946}" type="pres">
      <dgm:prSet presAssocID="{FBA3DAA7-D1E5-452D-8E9F-97C326F6D49E}" presName="cycle" presStyleCnt="0">
        <dgm:presLayoutVars>
          <dgm:dir/>
          <dgm:resizeHandles val="exact"/>
        </dgm:presLayoutVars>
      </dgm:prSet>
      <dgm:spPr/>
    </dgm:pt>
    <dgm:pt modelId="{EBA1D6BA-8B74-44C6-BC03-511DAA7ADE78}" type="pres">
      <dgm:prSet presAssocID="{55DB62AC-BC40-492F-9B5D-76B0B43A5543}" presName="node" presStyleLbl="node1" presStyleIdx="0" presStyleCnt="5">
        <dgm:presLayoutVars>
          <dgm:bulletEnabled val="1"/>
        </dgm:presLayoutVars>
      </dgm:prSet>
      <dgm:spPr/>
    </dgm:pt>
    <dgm:pt modelId="{1532F125-B015-44BF-ABA4-C3672319FAB7}" type="pres">
      <dgm:prSet presAssocID="{55DB62AC-BC40-492F-9B5D-76B0B43A5543}" presName="spNode" presStyleCnt="0"/>
      <dgm:spPr/>
    </dgm:pt>
    <dgm:pt modelId="{46807B65-8CE3-4C17-9B23-0DDBEF9A8552}" type="pres">
      <dgm:prSet presAssocID="{13C603E8-021A-480A-BD54-188267493096}" presName="sibTrans" presStyleLbl="sibTrans1D1" presStyleIdx="0" presStyleCnt="5"/>
      <dgm:spPr/>
    </dgm:pt>
    <dgm:pt modelId="{339E011A-32F8-4A9F-AC02-CB61A33782FB}" type="pres">
      <dgm:prSet presAssocID="{7C1A2C46-1B29-4C4A-BBCE-C04DB80111BC}" presName="node" presStyleLbl="node1" presStyleIdx="1" presStyleCnt="5" custRadScaleRad="100833" custRadScaleInc="-4570">
        <dgm:presLayoutVars>
          <dgm:bulletEnabled val="1"/>
        </dgm:presLayoutVars>
      </dgm:prSet>
      <dgm:spPr/>
    </dgm:pt>
    <dgm:pt modelId="{AD2EFD84-549B-43EF-8D4E-561DFEEBC998}" type="pres">
      <dgm:prSet presAssocID="{7C1A2C46-1B29-4C4A-BBCE-C04DB80111BC}" presName="spNode" presStyleCnt="0"/>
      <dgm:spPr/>
    </dgm:pt>
    <dgm:pt modelId="{F4FB56C6-F26E-4978-ADAF-8AF824A1389E}" type="pres">
      <dgm:prSet presAssocID="{9F12ACB4-E1F0-464F-9B1C-D455A0B937C5}" presName="sibTrans" presStyleLbl="sibTrans1D1" presStyleIdx="1" presStyleCnt="5"/>
      <dgm:spPr/>
    </dgm:pt>
    <dgm:pt modelId="{651AD4AC-5BF5-46E1-BBBD-DA554B85DA7A}" type="pres">
      <dgm:prSet presAssocID="{291FDD6D-8D22-405D-9FA5-9A01CDB19487}" presName="node" presStyleLbl="node1" presStyleIdx="2" presStyleCnt="5" custScaleX="159638" custRadScaleRad="119843" custRadScaleInc="-90073">
        <dgm:presLayoutVars>
          <dgm:bulletEnabled val="1"/>
        </dgm:presLayoutVars>
      </dgm:prSet>
      <dgm:spPr/>
    </dgm:pt>
    <dgm:pt modelId="{2EF627F5-28F1-4D8E-A989-2436666B8986}" type="pres">
      <dgm:prSet presAssocID="{291FDD6D-8D22-405D-9FA5-9A01CDB19487}" presName="spNode" presStyleCnt="0"/>
      <dgm:spPr/>
    </dgm:pt>
    <dgm:pt modelId="{E3E62C73-666A-4331-BE0F-EC74246D0E16}" type="pres">
      <dgm:prSet presAssocID="{1D4B2D93-087F-423A-A5A8-4D94353FFF79}" presName="sibTrans" presStyleLbl="sibTrans1D1" presStyleIdx="2" presStyleCnt="5"/>
      <dgm:spPr/>
    </dgm:pt>
    <dgm:pt modelId="{90ED937E-BFC6-466B-85C1-6B039D43ECC8}" type="pres">
      <dgm:prSet presAssocID="{7081805A-6E3E-44F8-AB65-8541378A01AA}" presName="node" presStyleLbl="node1" presStyleIdx="3" presStyleCnt="5" custScaleX="120596">
        <dgm:presLayoutVars>
          <dgm:bulletEnabled val="1"/>
        </dgm:presLayoutVars>
      </dgm:prSet>
      <dgm:spPr/>
    </dgm:pt>
    <dgm:pt modelId="{119DCF7D-8724-4296-91D2-229D18D29658}" type="pres">
      <dgm:prSet presAssocID="{7081805A-6E3E-44F8-AB65-8541378A01AA}" presName="spNode" presStyleCnt="0"/>
      <dgm:spPr/>
    </dgm:pt>
    <dgm:pt modelId="{00046212-D2A1-4A64-A4E1-42CF601CDCB2}" type="pres">
      <dgm:prSet presAssocID="{54B90C9F-85C5-4E58-A5F9-DCD6A956F3F5}" presName="sibTrans" presStyleLbl="sibTrans1D1" presStyleIdx="3" presStyleCnt="5"/>
      <dgm:spPr/>
    </dgm:pt>
    <dgm:pt modelId="{7132FD5A-8787-41BF-A5F4-E74A709A5566}" type="pres">
      <dgm:prSet presAssocID="{4589ED9B-7290-4045-9869-44FAA9DCF11C}" presName="node" presStyleLbl="node1" presStyleIdx="4" presStyleCnt="5" custScaleX="123152">
        <dgm:presLayoutVars>
          <dgm:bulletEnabled val="1"/>
        </dgm:presLayoutVars>
      </dgm:prSet>
      <dgm:spPr/>
    </dgm:pt>
    <dgm:pt modelId="{81A3B2E8-870D-4CA8-BBF1-9C7781704EC7}" type="pres">
      <dgm:prSet presAssocID="{4589ED9B-7290-4045-9869-44FAA9DCF11C}" presName="spNode" presStyleCnt="0"/>
      <dgm:spPr/>
    </dgm:pt>
    <dgm:pt modelId="{5A714156-74D2-425D-A744-C4419C0614BB}" type="pres">
      <dgm:prSet presAssocID="{8B61930B-B601-42CA-BC8C-1831288D84CB}" presName="sibTrans" presStyleLbl="sibTrans1D1" presStyleIdx="4" presStyleCnt="5"/>
      <dgm:spPr/>
    </dgm:pt>
  </dgm:ptLst>
  <dgm:cxnLst>
    <dgm:cxn modelId="{27766213-2396-4AD8-A8C5-3F4993DCDC33}" type="presOf" srcId="{54B90C9F-85C5-4E58-A5F9-DCD6A956F3F5}" destId="{00046212-D2A1-4A64-A4E1-42CF601CDCB2}" srcOrd="0" destOrd="0" presId="urn:microsoft.com/office/officeart/2005/8/layout/cycle5"/>
    <dgm:cxn modelId="{7B597826-CA9F-40EF-89FF-0C7CC2B6C8D8}" type="presOf" srcId="{8B61930B-B601-42CA-BC8C-1831288D84CB}" destId="{5A714156-74D2-425D-A744-C4419C0614BB}" srcOrd="0" destOrd="0" presId="urn:microsoft.com/office/officeart/2005/8/layout/cycle5"/>
    <dgm:cxn modelId="{611A4228-BC6B-469C-AD93-41E23953FF14}" type="presOf" srcId="{7081805A-6E3E-44F8-AB65-8541378A01AA}" destId="{90ED937E-BFC6-466B-85C1-6B039D43ECC8}" srcOrd="0" destOrd="0" presId="urn:microsoft.com/office/officeart/2005/8/layout/cycle5"/>
    <dgm:cxn modelId="{82069D69-A55A-4531-B862-BC3410A57AD1}" type="presOf" srcId="{291FDD6D-8D22-405D-9FA5-9A01CDB19487}" destId="{651AD4AC-5BF5-46E1-BBBD-DA554B85DA7A}" srcOrd="0" destOrd="0" presId="urn:microsoft.com/office/officeart/2005/8/layout/cycle5"/>
    <dgm:cxn modelId="{CBC6617F-05B3-4D69-828B-681DD2E8F5B7}" type="presOf" srcId="{13C603E8-021A-480A-BD54-188267493096}" destId="{46807B65-8CE3-4C17-9B23-0DDBEF9A8552}" srcOrd="0" destOrd="0" presId="urn:microsoft.com/office/officeart/2005/8/layout/cycle5"/>
    <dgm:cxn modelId="{3CDC249A-914B-485D-8905-6E4DE6AC011D}" srcId="{FBA3DAA7-D1E5-452D-8E9F-97C326F6D49E}" destId="{55DB62AC-BC40-492F-9B5D-76B0B43A5543}" srcOrd="0" destOrd="0" parTransId="{7E228C45-DECE-4A0A-98C4-5D0ABCD5277D}" sibTransId="{13C603E8-021A-480A-BD54-188267493096}"/>
    <dgm:cxn modelId="{8AE75B9C-46FE-46DD-AE40-987D041F1B9B}" srcId="{FBA3DAA7-D1E5-452D-8E9F-97C326F6D49E}" destId="{7081805A-6E3E-44F8-AB65-8541378A01AA}" srcOrd="3" destOrd="0" parTransId="{54DE2388-94C2-43A7-A3F1-BDEB4E61C318}" sibTransId="{54B90C9F-85C5-4E58-A5F9-DCD6A956F3F5}"/>
    <dgm:cxn modelId="{FCA68CA3-B965-449D-AC32-EC1839030BA6}" srcId="{FBA3DAA7-D1E5-452D-8E9F-97C326F6D49E}" destId="{7C1A2C46-1B29-4C4A-BBCE-C04DB80111BC}" srcOrd="1" destOrd="0" parTransId="{3EFF0BDD-4F00-42AE-96A1-430EA9803BF0}" sibTransId="{9F12ACB4-E1F0-464F-9B1C-D455A0B937C5}"/>
    <dgm:cxn modelId="{4B92D2A6-4D83-4559-8622-B8B180F137B2}" srcId="{FBA3DAA7-D1E5-452D-8E9F-97C326F6D49E}" destId="{4589ED9B-7290-4045-9869-44FAA9DCF11C}" srcOrd="4" destOrd="0" parTransId="{0BD83662-D962-4BF8-9187-F365E2F9F112}" sibTransId="{8B61930B-B601-42CA-BC8C-1831288D84CB}"/>
    <dgm:cxn modelId="{09730BC1-3AA0-4815-90BB-6D5A29F8695D}" type="presOf" srcId="{9F12ACB4-E1F0-464F-9B1C-D455A0B937C5}" destId="{F4FB56C6-F26E-4978-ADAF-8AF824A1389E}" srcOrd="0" destOrd="0" presId="urn:microsoft.com/office/officeart/2005/8/layout/cycle5"/>
    <dgm:cxn modelId="{F734DAC6-F7A8-496B-AB34-E0EF9516E4EB}" srcId="{FBA3DAA7-D1E5-452D-8E9F-97C326F6D49E}" destId="{291FDD6D-8D22-405D-9FA5-9A01CDB19487}" srcOrd="2" destOrd="0" parTransId="{9BB5F686-434E-4C76-845F-B273861053C0}" sibTransId="{1D4B2D93-087F-423A-A5A8-4D94353FFF79}"/>
    <dgm:cxn modelId="{34A3B0C7-D40C-4D1C-8801-FD20812F7F63}" type="presOf" srcId="{7C1A2C46-1B29-4C4A-BBCE-C04DB80111BC}" destId="{339E011A-32F8-4A9F-AC02-CB61A33782FB}" srcOrd="0" destOrd="0" presId="urn:microsoft.com/office/officeart/2005/8/layout/cycle5"/>
    <dgm:cxn modelId="{4BD8A5DE-3304-48AB-91CD-7D0F2FDB5844}" type="presOf" srcId="{4589ED9B-7290-4045-9869-44FAA9DCF11C}" destId="{7132FD5A-8787-41BF-A5F4-E74A709A5566}" srcOrd="0" destOrd="0" presId="urn:microsoft.com/office/officeart/2005/8/layout/cycle5"/>
    <dgm:cxn modelId="{109ABBEF-524E-4831-BD01-D20FE7BE387A}" type="presOf" srcId="{55DB62AC-BC40-492F-9B5D-76B0B43A5543}" destId="{EBA1D6BA-8B74-44C6-BC03-511DAA7ADE78}" srcOrd="0" destOrd="0" presId="urn:microsoft.com/office/officeart/2005/8/layout/cycle5"/>
    <dgm:cxn modelId="{3612D8F4-97D9-45DE-97C1-7F627E42AE06}" type="presOf" srcId="{1D4B2D93-087F-423A-A5A8-4D94353FFF79}" destId="{E3E62C73-666A-4331-BE0F-EC74246D0E16}" srcOrd="0" destOrd="0" presId="urn:microsoft.com/office/officeart/2005/8/layout/cycle5"/>
    <dgm:cxn modelId="{828808FF-D281-48C5-8F66-B1DCE7CB929A}" type="presOf" srcId="{FBA3DAA7-D1E5-452D-8E9F-97C326F6D49E}" destId="{70B1548A-7F87-45AA-920D-7388D2D21946}" srcOrd="0" destOrd="0" presId="urn:microsoft.com/office/officeart/2005/8/layout/cycle5"/>
    <dgm:cxn modelId="{AE099C5B-DB39-4C51-B6A6-BFFD54C5316F}" type="presParOf" srcId="{70B1548A-7F87-45AA-920D-7388D2D21946}" destId="{EBA1D6BA-8B74-44C6-BC03-511DAA7ADE78}" srcOrd="0" destOrd="0" presId="urn:microsoft.com/office/officeart/2005/8/layout/cycle5"/>
    <dgm:cxn modelId="{E0399690-6E93-49E0-826A-CF36A9198E02}" type="presParOf" srcId="{70B1548A-7F87-45AA-920D-7388D2D21946}" destId="{1532F125-B015-44BF-ABA4-C3672319FAB7}" srcOrd="1" destOrd="0" presId="urn:microsoft.com/office/officeart/2005/8/layout/cycle5"/>
    <dgm:cxn modelId="{E25C4BA5-A39D-4851-B989-B4A428EAF0B5}" type="presParOf" srcId="{70B1548A-7F87-45AA-920D-7388D2D21946}" destId="{46807B65-8CE3-4C17-9B23-0DDBEF9A8552}" srcOrd="2" destOrd="0" presId="urn:microsoft.com/office/officeart/2005/8/layout/cycle5"/>
    <dgm:cxn modelId="{C0B44529-9D71-48E0-81FE-17E452BE50BD}" type="presParOf" srcId="{70B1548A-7F87-45AA-920D-7388D2D21946}" destId="{339E011A-32F8-4A9F-AC02-CB61A33782FB}" srcOrd="3" destOrd="0" presId="urn:microsoft.com/office/officeart/2005/8/layout/cycle5"/>
    <dgm:cxn modelId="{21CAFEA4-8549-42B6-B1B6-C01133470334}" type="presParOf" srcId="{70B1548A-7F87-45AA-920D-7388D2D21946}" destId="{AD2EFD84-549B-43EF-8D4E-561DFEEBC998}" srcOrd="4" destOrd="0" presId="urn:microsoft.com/office/officeart/2005/8/layout/cycle5"/>
    <dgm:cxn modelId="{D41BFBA4-A4A9-4494-B01E-168476601E2C}" type="presParOf" srcId="{70B1548A-7F87-45AA-920D-7388D2D21946}" destId="{F4FB56C6-F26E-4978-ADAF-8AF824A1389E}" srcOrd="5" destOrd="0" presId="urn:microsoft.com/office/officeart/2005/8/layout/cycle5"/>
    <dgm:cxn modelId="{DB157C6F-0321-4E49-8335-FE34E1AA4B5E}" type="presParOf" srcId="{70B1548A-7F87-45AA-920D-7388D2D21946}" destId="{651AD4AC-5BF5-46E1-BBBD-DA554B85DA7A}" srcOrd="6" destOrd="0" presId="urn:microsoft.com/office/officeart/2005/8/layout/cycle5"/>
    <dgm:cxn modelId="{4AE6AE9F-8B7D-4F62-A678-8C66B3E5D079}" type="presParOf" srcId="{70B1548A-7F87-45AA-920D-7388D2D21946}" destId="{2EF627F5-28F1-4D8E-A989-2436666B8986}" srcOrd="7" destOrd="0" presId="urn:microsoft.com/office/officeart/2005/8/layout/cycle5"/>
    <dgm:cxn modelId="{9795F21C-E6FD-4519-821F-5994B42B5F06}" type="presParOf" srcId="{70B1548A-7F87-45AA-920D-7388D2D21946}" destId="{E3E62C73-666A-4331-BE0F-EC74246D0E16}" srcOrd="8" destOrd="0" presId="urn:microsoft.com/office/officeart/2005/8/layout/cycle5"/>
    <dgm:cxn modelId="{D8619590-351C-4215-B7DE-E150F1E957BD}" type="presParOf" srcId="{70B1548A-7F87-45AA-920D-7388D2D21946}" destId="{90ED937E-BFC6-466B-85C1-6B039D43ECC8}" srcOrd="9" destOrd="0" presId="urn:microsoft.com/office/officeart/2005/8/layout/cycle5"/>
    <dgm:cxn modelId="{A61B55F6-47AA-4436-9321-F73D9BC50DD5}" type="presParOf" srcId="{70B1548A-7F87-45AA-920D-7388D2D21946}" destId="{119DCF7D-8724-4296-91D2-229D18D29658}" srcOrd="10" destOrd="0" presId="urn:microsoft.com/office/officeart/2005/8/layout/cycle5"/>
    <dgm:cxn modelId="{2F87355F-FB03-4EE8-8903-56BA09DF7FF1}" type="presParOf" srcId="{70B1548A-7F87-45AA-920D-7388D2D21946}" destId="{00046212-D2A1-4A64-A4E1-42CF601CDCB2}" srcOrd="11" destOrd="0" presId="urn:microsoft.com/office/officeart/2005/8/layout/cycle5"/>
    <dgm:cxn modelId="{7427BA45-B609-49E8-A6FC-677A6AEAD5EF}" type="presParOf" srcId="{70B1548A-7F87-45AA-920D-7388D2D21946}" destId="{7132FD5A-8787-41BF-A5F4-E74A709A5566}" srcOrd="12" destOrd="0" presId="urn:microsoft.com/office/officeart/2005/8/layout/cycle5"/>
    <dgm:cxn modelId="{ADDA8C7D-4D2B-4891-BE0E-52E51EA0FC9D}" type="presParOf" srcId="{70B1548A-7F87-45AA-920D-7388D2D21946}" destId="{81A3B2E8-870D-4CA8-BBF1-9C7781704EC7}" srcOrd="13" destOrd="0" presId="urn:microsoft.com/office/officeart/2005/8/layout/cycle5"/>
    <dgm:cxn modelId="{579EEA66-E7C3-4AB9-AC5F-C2B3BC6F5CCC}" type="presParOf" srcId="{70B1548A-7F87-45AA-920D-7388D2D21946}" destId="{5A714156-74D2-425D-A744-C4419C0614BB}"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A1D6BA-8B74-44C6-BC03-511DAA7ADE78}">
      <dsp:nvSpPr>
        <dsp:cNvPr id="0" name=""/>
        <dsp:cNvSpPr/>
      </dsp:nvSpPr>
      <dsp:spPr>
        <a:xfrm>
          <a:off x="4350345" y="1783"/>
          <a:ext cx="1623365" cy="10551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Analysis</a:t>
          </a:r>
        </a:p>
      </dsp:txBody>
      <dsp:txXfrm>
        <a:off x="4401855" y="53293"/>
        <a:ext cx="1520345" cy="952167"/>
      </dsp:txXfrm>
    </dsp:sp>
    <dsp:sp modelId="{46807B65-8CE3-4C17-9B23-0DDBEF9A8552}">
      <dsp:nvSpPr>
        <dsp:cNvPr id="0" name=""/>
        <dsp:cNvSpPr/>
      </dsp:nvSpPr>
      <dsp:spPr>
        <a:xfrm>
          <a:off x="3085962" y="541804"/>
          <a:ext cx="4212984" cy="4212984"/>
        </a:xfrm>
        <a:custGeom>
          <a:avLst/>
          <a:gdLst/>
          <a:ahLst/>
          <a:cxnLst/>
          <a:rect l="0" t="0" r="0" b="0"/>
          <a:pathLst>
            <a:path>
              <a:moveTo>
                <a:pt x="3100366" y="249202"/>
              </a:moveTo>
              <a:arcTo wR="2106492" hR="2106492" stAng="17889129" swAng="1174454"/>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339E011A-32F8-4A9F-AC02-CB61A33782FB}">
      <dsp:nvSpPr>
        <dsp:cNvPr id="0" name=""/>
        <dsp:cNvSpPr/>
      </dsp:nvSpPr>
      <dsp:spPr>
        <a:xfrm>
          <a:off x="6357493" y="1413364"/>
          <a:ext cx="1623365" cy="10551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Design</a:t>
          </a:r>
          <a:endParaRPr lang="en-US" sz="1800" kern="1200" dirty="0"/>
        </a:p>
      </dsp:txBody>
      <dsp:txXfrm>
        <a:off x="6409003" y="1464874"/>
        <a:ext cx="1520345" cy="952167"/>
      </dsp:txXfrm>
    </dsp:sp>
    <dsp:sp modelId="{F4FB56C6-F26E-4978-ADAF-8AF824A1389E}">
      <dsp:nvSpPr>
        <dsp:cNvPr id="0" name=""/>
        <dsp:cNvSpPr/>
      </dsp:nvSpPr>
      <dsp:spPr>
        <a:xfrm>
          <a:off x="3335457" y="1392029"/>
          <a:ext cx="4212984" cy="4212984"/>
        </a:xfrm>
        <a:custGeom>
          <a:avLst/>
          <a:gdLst/>
          <a:ahLst/>
          <a:cxnLst/>
          <a:rect l="0" t="0" r="0" b="0"/>
          <a:pathLst>
            <a:path>
              <a:moveTo>
                <a:pt x="4035592" y="1260394"/>
              </a:moveTo>
              <a:arcTo wR="2106492" hR="2106492" stAng="20179073" swAng="1023193"/>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1AD4AC-5BF5-46E1-BBBD-DA554B85DA7A}">
      <dsp:nvSpPr>
        <dsp:cNvPr id="0" name=""/>
        <dsp:cNvSpPr/>
      </dsp:nvSpPr>
      <dsp:spPr>
        <a:xfrm>
          <a:off x="5998179" y="3460310"/>
          <a:ext cx="2591508" cy="1055187"/>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Implementation</a:t>
          </a:r>
          <a:endParaRPr lang="en-US" sz="1800" kern="1200" dirty="0"/>
        </a:p>
      </dsp:txBody>
      <dsp:txXfrm>
        <a:off x="6049689" y="3511820"/>
        <a:ext cx="2488488" cy="952167"/>
      </dsp:txXfrm>
    </dsp:sp>
    <dsp:sp modelId="{E3E62C73-666A-4331-BE0F-EC74246D0E16}">
      <dsp:nvSpPr>
        <dsp:cNvPr id="0" name=""/>
        <dsp:cNvSpPr/>
      </dsp:nvSpPr>
      <dsp:spPr>
        <a:xfrm>
          <a:off x="3567382" y="659585"/>
          <a:ext cx="4212984" cy="4212984"/>
        </a:xfrm>
        <a:custGeom>
          <a:avLst/>
          <a:gdLst/>
          <a:ahLst/>
          <a:cxnLst/>
          <a:rect l="0" t="0" r="0" b="0"/>
          <a:pathLst>
            <a:path>
              <a:moveTo>
                <a:pt x="2936692" y="4042487"/>
              </a:moveTo>
              <a:arcTo wR="2106492" hR="2106492" stAng="4007353" swAng="2042698"/>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ED937E-BFC6-466B-85C1-6B039D43ECC8}">
      <dsp:nvSpPr>
        <dsp:cNvPr id="0" name=""/>
        <dsp:cNvSpPr/>
      </dsp:nvSpPr>
      <dsp:spPr>
        <a:xfrm>
          <a:off x="2945006" y="3812464"/>
          <a:ext cx="1957713" cy="10551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Test</a:t>
          </a:r>
          <a:endParaRPr lang="en-US" sz="1800" kern="1200" dirty="0"/>
        </a:p>
      </dsp:txBody>
      <dsp:txXfrm>
        <a:off x="2996516" y="3863974"/>
        <a:ext cx="1854693" cy="952167"/>
      </dsp:txXfrm>
    </dsp:sp>
    <dsp:sp modelId="{00046212-D2A1-4A64-A4E1-42CF601CDCB2}">
      <dsp:nvSpPr>
        <dsp:cNvPr id="0" name=""/>
        <dsp:cNvSpPr/>
      </dsp:nvSpPr>
      <dsp:spPr>
        <a:xfrm>
          <a:off x="3055536" y="529377"/>
          <a:ext cx="4212984" cy="4212984"/>
        </a:xfrm>
        <a:custGeom>
          <a:avLst/>
          <a:gdLst/>
          <a:ahLst/>
          <a:cxnLst/>
          <a:rect l="0" t="0" r="0" b="0"/>
          <a:pathLst>
            <a:path>
              <a:moveTo>
                <a:pt x="223368" y="3050501"/>
              </a:moveTo>
              <a:arcTo wR="2106492" hR="2106492" stAng="9202525" swAng="1359007"/>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7132FD5A-8787-41BF-A5F4-E74A709A5566}">
      <dsp:nvSpPr>
        <dsp:cNvPr id="0" name=""/>
        <dsp:cNvSpPr/>
      </dsp:nvSpPr>
      <dsp:spPr>
        <a:xfrm>
          <a:off x="2159031" y="1457334"/>
          <a:ext cx="1999207" cy="10551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Evaluate</a:t>
          </a:r>
          <a:endParaRPr lang="en-US" sz="1800" kern="1200" dirty="0"/>
        </a:p>
      </dsp:txBody>
      <dsp:txXfrm>
        <a:off x="2210541" y="1508844"/>
        <a:ext cx="1896187" cy="952167"/>
      </dsp:txXfrm>
    </dsp:sp>
    <dsp:sp modelId="{5A714156-74D2-425D-A744-C4419C0614BB}">
      <dsp:nvSpPr>
        <dsp:cNvPr id="0" name=""/>
        <dsp:cNvSpPr/>
      </dsp:nvSpPr>
      <dsp:spPr>
        <a:xfrm>
          <a:off x="3055536" y="529377"/>
          <a:ext cx="4212984" cy="4212984"/>
        </a:xfrm>
        <a:custGeom>
          <a:avLst/>
          <a:gdLst/>
          <a:ahLst/>
          <a:cxnLst/>
          <a:rect l="0" t="0" r="0" b="0"/>
          <a:pathLst>
            <a:path>
              <a:moveTo>
                <a:pt x="506841" y="735934"/>
              </a:moveTo>
              <a:arcTo wR="2106492" hR="2106492" stAng="13235370" swAng="1210609"/>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A1D6BA-8B74-44C6-BC03-511DAA7ADE78}">
      <dsp:nvSpPr>
        <dsp:cNvPr id="0" name=""/>
        <dsp:cNvSpPr/>
      </dsp:nvSpPr>
      <dsp:spPr>
        <a:xfrm>
          <a:off x="4350345" y="1783"/>
          <a:ext cx="1623365" cy="10551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Analysis</a:t>
          </a:r>
        </a:p>
      </dsp:txBody>
      <dsp:txXfrm>
        <a:off x="4401855" y="53293"/>
        <a:ext cx="1520345" cy="952167"/>
      </dsp:txXfrm>
    </dsp:sp>
    <dsp:sp modelId="{46807B65-8CE3-4C17-9B23-0DDBEF9A8552}">
      <dsp:nvSpPr>
        <dsp:cNvPr id="0" name=""/>
        <dsp:cNvSpPr/>
      </dsp:nvSpPr>
      <dsp:spPr>
        <a:xfrm>
          <a:off x="3085962" y="541804"/>
          <a:ext cx="4212984" cy="4212984"/>
        </a:xfrm>
        <a:custGeom>
          <a:avLst/>
          <a:gdLst/>
          <a:ahLst/>
          <a:cxnLst/>
          <a:rect l="0" t="0" r="0" b="0"/>
          <a:pathLst>
            <a:path>
              <a:moveTo>
                <a:pt x="3100366" y="249202"/>
              </a:moveTo>
              <a:arcTo wR="2106492" hR="2106492" stAng="17889129" swAng="1174454"/>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339E011A-32F8-4A9F-AC02-CB61A33782FB}">
      <dsp:nvSpPr>
        <dsp:cNvPr id="0" name=""/>
        <dsp:cNvSpPr/>
      </dsp:nvSpPr>
      <dsp:spPr>
        <a:xfrm>
          <a:off x="6357493" y="1413364"/>
          <a:ext cx="1623365" cy="10551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Design</a:t>
          </a:r>
          <a:endParaRPr lang="en-US" sz="1800" kern="1200" dirty="0"/>
        </a:p>
      </dsp:txBody>
      <dsp:txXfrm>
        <a:off x="6409003" y="1464874"/>
        <a:ext cx="1520345" cy="952167"/>
      </dsp:txXfrm>
    </dsp:sp>
    <dsp:sp modelId="{F4FB56C6-F26E-4978-ADAF-8AF824A1389E}">
      <dsp:nvSpPr>
        <dsp:cNvPr id="0" name=""/>
        <dsp:cNvSpPr/>
      </dsp:nvSpPr>
      <dsp:spPr>
        <a:xfrm>
          <a:off x="3335457" y="1392029"/>
          <a:ext cx="4212984" cy="4212984"/>
        </a:xfrm>
        <a:custGeom>
          <a:avLst/>
          <a:gdLst/>
          <a:ahLst/>
          <a:cxnLst/>
          <a:rect l="0" t="0" r="0" b="0"/>
          <a:pathLst>
            <a:path>
              <a:moveTo>
                <a:pt x="4035592" y="1260394"/>
              </a:moveTo>
              <a:arcTo wR="2106492" hR="2106492" stAng="20179073" swAng="1023193"/>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1AD4AC-5BF5-46E1-BBBD-DA554B85DA7A}">
      <dsp:nvSpPr>
        <dsp:cNvPr id="0" name=""/>
        <dsp:cNvSpPr/>
      </dsp:nvSpPr>
      <dsp:spPr>
        <a:xfrm>
          <a:off x="5998179" y="3460310"/>
          <a:ext cx="2591508" cy="1055187"/>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Implementation</a:t>
          </a:r>
          <a:endParaRPr lang="en-US" sz="1800" kern="1200" dirty="0"/>
        </a:p>
      </dsp:txBody>
      <dsp:txXfrm>
        <a:off x="6049689" y="3511820"/>
        <a:ext cx="2488488" cy="952167"/>
      </dsp:txXfrm>
    </dsp:sp>
    <dsp:sp modelId="{E3E62C73-666A-4331-BE0F-EC74246D0E16}">
      <dsp:nvSpPr>
        <dsp:cNvPr id="0" name=""/>
        <dsp:cNvSpPr/>
      </dsp:nvSpPr>
      <dsp:spPr>
        <a:xfrm>
          <a:off x="3567382" y="659585"/>
          <a:ext cx="4212984" cy="4212984"/>
        </a:xfrm>
        <a:custGeom>
          <a:avLst/>
          <a:gdLst/>
          <a:ahLst/>
          <a:cxnLst/>
          <a:rect l="0" t="0" r="0" b="0"/>
          <a:pathLst>
            <a:path>
              <a:moveTo>
                <a:pt x="2936692" y="4042487"/>
              </a:moveTo>
              <a:arcTo wR="2106492" hR="2106492" stAng="4007353" swAng="2042698"/>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ED937E-BFC6-466B-85C1-6B039D43ECC8}">
      <dsp:nvSpPr>
        <dsp:cNvPr id="0" name=""/>
        <dsp:cNvSpPr/>
      </dsp:nvSpPr>
      <dsp:spPr>
        <a:xfrm>
          <a:off x="2945006" y="3812464"/>
          <a:ext cx="1957713" cy="1055187"/>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Test</a:t>
          </a:r>
          <a:endParaRPr lang="en-US" sz="1800" kern="1200" dirty="0"/>
        </a:p>
      </dsp:txBody>
      <dsp:txXfrm>
        <a:off x="2996516" y="3863974"/>
        <a:ext cx="1854693" cy="952167"/>
      </dsp:txXfrm>
    </dsp:sp>
    <dsp:sp modelId="{00046212-D2A1-4A64-A4E1-42CF601CDCB2}">
      <dsp:nvSpPr>
        <dsp:cNvPr id="0" name=""/>
        <dsp:cNvSpPr/>
      </dsp:nvSpPr>
      <dsp:spPr>
        <a:xfrm>
          <a:off x="3055536" y="529377"/>
          <a:ext cx="4212984" cy="4212984"/>
        </a:xfrm>
        <a:custGeom>
          <a:avLst/>
          <a:gdLst/>
          <a:ahLst/>
          <a:cxnLst/>
          <a:rect l="0" t="0" r="0" b="0"/>
          <a:pathLst>
            <a:path>
              <a:moveTo>
                <a:pt x="223368" y="3050501"/>
              </a:moveTo>
              <a:arcTo wR="2106492" hR="2106492" stAng="9202525" swAng="1359007"/>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7132FD5A-8787-41BF-A5F4-E74A709A5566}">
      <dsp:nvSpPr>
        <dsp:cNvPr id="0" name=""/>
        <dsp:cNvSpPr/>
      </dsp:nvSpPr>
      <dsp:spPr>
        <a:xfrm>
          <a:off x="2159031" y="1457334"/>
          <a:ext cx="1999207" cy="10551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Evaluate</a:t>
          </a:r>
          <a:endParaRPr lang="en-US" sz="1800" kern="1200" dirty="0"/>
        </a:p>
      </dsp:txBody>
      <dsp:txXfrm>
        <a:off x="2210541" y="1508844"/>
        <a:ext cx="1896187" cy="952167"/>
      </dsp:txXfrm>
    </dsp:sp>
    <dsp:sp modelId="{5A714156-74D2-425D-A744-C4419C0614BB}">
      <dsp:nvSpPr>
        <dsp:cNvPr id="0" name=""/>
        <dsp:cNvSpPr/>
      </dsp:nvSpPr>
      <dsp:spPr>
        <a:xfrm>
          <a:off x="3055536" y="529377"/>
          <a:ext cx="4212984" cy="4212984"/>
        </a:xfrm>
        <a:custGeom>
          <a:avLst/>
          <a:gdLst/>
          <a:ahLst/>
          <a:cxnLst/>
          <a:rect l="0" t="0" r="0" b="0"/>
          <a:pathLst>
            <a:path>
              <a:moveTo>
                <a:pt x="506841" y="735934"/>
              </a:moveTo>
              <a:arcTo wR="2106492" hR="2106492" stAng="13235370" swAng="1210609"/>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A1D6BA-8B74-44C6-BC03-511DAA7ADE78}">
      <dsp:nvSpPr>
        <dsp:cNvPr id="0" name=""/>
        <dsp:cNvSpPr/>
      </dsp:nvSpPr>
      <dsp:spPr>
        <a:xfrm>
          <a:off x="4350345" y="1783"/>
          <a:ext cx="1623365" cy="10551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Analysis</a:t>
          </a:r>
        </a:p>
      </dsp:txBody>
      <dsp:txXfrm>
        <a:off x="4401855" y="53293"/>
        <a:ext cx="1520345" cy="952167"/>
      </dsp:txXfrm>
    </dsp:sp>
    <dsp:sp modelId="{46807B65-8CE3-4C17-9B23-0DDBEF9A8552}">
      <dsp:nvSpPr>
        <dsp:cNvPr id="0" name=""/>
        <dsp:cNvSpPr/>
      </dsp:nvSpPr>
      <dsp:spPr>
        <a:xfrm>
          <a:off x="3085962" y="541804"/>
          <a:ext cx="4212984" cy="4212984"/>
        </a:xfrm>
        <a:custGeom>
          <a:avLst/>
          <a:gdLst/>
          <a:ahLst/>
          <a:cxnLst/>
          <a:rect l="0" t="0" r="0" b="0"/>
          <a:pathLst>
            <a:path>
              <a:moveTo>
                <a:pt x="3100366" y="249202"/>
              </a:moveTo>
              <a:arcTo wR="2106492" hR="2106492" stAng="17889129" swAng="1174454"/>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339E011A-32F8-4A9F-AC02-CB61A33782FB}">
      <dsp:nvSpPr>
        <dsp:cNvPr id="0" name=""/>
        <dsp:cNvSpPr/>
      </dsp:nvSpPr>
      <dsp:spPr>
        <a:xfrm>
          <a:off x="6357493" y="1413364"/>
          <a:ext cx="1623365" cy="10551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Design</a:t>
          </a:r>
          <a:endParaRPr lang="en-US" sz="1800" kern="1200" dirty="0"/>
        </a:p>
      </dsp:txBody>
      <dsp:txXfrm>
        <a:off x="6409003" y="1464874"/>
        <a:ext cx="1520345" cy="952167"/>
      </dsp:txXfrm>
    </dsp:sp>
    <dsp:sp modelId="{F4FB56C6-F26E-4978-ADAF-8AF824A1389E}">
      <dsp:nvSpPr>
        <dsp:cNvPr id="0" name=""/>
        <dsp:cNvSpPr/>
      </dsp:nvSpPr>
      <dsp:spPr>
        <a:xfrm>
          <a:off x="3335457" y="1392029"/>
          <a:ext cx="4212984" cy="4212984"/>
        </a:xfrm>
        <a:custGeom>
          <a:avLst/>
          <a:gdLst/>
          <a:ahLst/>
          <a:cxnLst/>
          <a:rect l="0" t="0" r="0" b="0"/>
          <a:pathLst>
            <a:path>
              <a:moveTo>
                <a:pt x="4035592" y="1260394"/>
              </a:moveTo>
              <a:arcTo wR="2106492" hR="2106492" stAng="20179073" swAng="1023193"/>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651AD4AC-5BF5-46E1-BBBD-DA554B85DA7A}">
      <dsp:nvSpPr>
        <dsp:cNvPr id="0" name=""/>
        <dsp:cNvSpPr/>
      </dsp:nvSpPr>
      <dsp:spPr>
        <a:xfrm>
          <a:off x="5998179" y="3460310"/>
          <a:ext cx="2591508" cy="1055187"/>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Implementation</a:t>
          </a:r>
          <a:endParaRPr lang="en-US" sz="1800" kern="1200" dirty="0"/>
        </a:p>
      </dsp:txBody>
      <dsp:txXfrm>
        <a:off x="6049689" y="3511820"/>
        <a:ext cx="2488488" cy="952167"/>
      </dsp:txXfrm>
    </dsp:sp>
    <dsp:sp modelId="{E3E62C73-666A-4331-BE0F-EC74246D0E16}">
      <dsp:nvSpPr>
        <dsp:cNvPr id="0" name=""/>
        <dsp:cNvSpPr/>
      </dsp:nvSpPr>
      <dsp:spPr>
        <a:xfrm>
          <a:off x="3567382" y="659585"/>
          <a:ext cx="4212984" cy="4212984"/>
        </a:xfrm>
        <a:custGeom>
          <a:avLst/>
          <a:gdLst/>
          <a:ahLst/>
          <a:cxnLst/>
          <a:rect l="0" t="0" r="0" b="0"/>
          <a:pathLst>
            <a:path>
              <a:moveTo>
                <a:pt x="2936692" y="4042487"/>
              </a:moveTo>
              <a:arcTo wR="2106492" hR="2106492" stAng="4007353" swAng="2042698"/>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90ED937E-BFC6-466B-85C1-6B039D43ECC8}">
      <dsp:nvSpPr>
        <dsp:cNvPr id="0" name=""/>
        <dsp:cNvSpPr/>
      </dsp:nvSpPr>
      <dsp:spPr>
        <a:xfrm>
          <a:off x="2945006" y="3812464"/>
          <a:ext cx="1957713" cy="1055187"/>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Test</a:t>
          </a:r>
          <a:endParaRPr lang="en-US" sz="1800" kern="1200" dirty="0"/>
        </a:p>
      </dsp:txBody>
      <dsp:txXfrm>
        <a:off x="2996516" y="3863974"/>
        <a:ext cx="1854693" cy="952167"/>
      </dsp:txXfrm>
    </dsp:sp>
    <dsp:sp modelId="{00046212-D2A1-4A64-A4E1-42CF601CDCB2}">
      <dsp:nvSpPr>
        <dsp:cNvPr id="0" name=""/>
        <dsp:cNvSpPr/>
      </dsp:nvSpPr>
      <dsp:spPr>
        <a:xfrm>
          <a:off x="3055536" y="529377"/>
          <a:ext cx="4212984" cy="4212984"/>
        </a:xfrm>
        <a:custGeom>
          <a:avLst/>
          <a:gdLst/>
          <a:ahLst/>
          <a:cxnLst/>
          <a:rect l="0" t="0" r="0" b="0"/>
          <a:pathLst>
            <a:path>
              <a:moveTo>
                <a:pt x="223368" y="3050501"/>
              </a:moveTo>
              <a:arcTo wR="2106492" hR="2106492" stAng="9202525" swAng="1359007"/>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7132FD5A-8787-41BF-A5F4-E74A709A5566}">
      <dsp:nvSpPr>
        <dsp:cNvPr id="0" name=""/>
        <dsp:cNvSpPr/>
      </dsp:nvSpPr>
      <dsp:spPr>
        <a:xfrm>
          <a:off x="2159031" y="1457334"/>
          <a:ext cx="1999207" cy="1055187"/>
        </a:xfrm>
        <a:prstGeom prst="round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Evaluate</a:t>
          </a:r>
          <a:endParaRPr lang="en-US" sz="1800" kern="1200" dirty="0"/>
        </a:p>
      </dsp:txBody>
      <dsp:txXfrm>
        <a:off x="2210541" y="1508844"/>
        <a:ext cx="1896187" cy="952167"/>
      </dsp:txXfrm>
    </dsp:sp>
    <dsp:sp modelId="{5A714156-74D2-425D-A744-C4419C0614BB}">
      <dsp:nvSpPr>
        <dsp:cNvPr id="0" name=""/>
        <dsp:cNvSpPr/>
      </dsp:nvSpPr>
      <dsp:spPr>
        <a:xfrm>
          <a:off x="3055536" y="529377"/>
          <a:ext cx="4212984" cy="4212984"/>
        </a:xfrm>
        <a:custGeom>
          <a:avLst/>
          <a:gdLst/>
          <a:ahLst/>
          <a:cxnLst/>
          <a:rect l="0" t="0" r="0" b="0"/>
          <a:pathLst>
            <a:path>
              <a:moveTo>
                <a:pt x="506841" y="735934"/>
              </a:moveTo>
              <a:arcTo wR="2106492" hR="2106492" stAng="13235370" swAng="1210609"/>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5063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8833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05472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1144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875011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74428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27/03/2025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543274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27/03/2025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79485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27/03/2025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37649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59920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188711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27/03/2025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ooter Placeholder 2">
            <a:extLst>
              <a:ext uri="{FF2B5EF4-FFF2-40B4-BE49-F238E27FC236}">
                <a16:creationId xmlns:a16="http://schemas.microsoft.com/office/drawing/2014/main" id="{B817F371-DD98-2914-4514-1C727C26EC5A}"/>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F9A849C7-121D-BE40-1509-1FB978DAF5CB}"/>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11" name="Picture 10">
            <a:extLst>
              <a:ext uri="{FF2B5EF4-FFF2-40B4-BE49-F238E27FC236}">
                <a16:creationId xmlns:a16="http://schemas.microsoft.com/office/drawing/2014/main" id="{E6348563-B1E0-6C8D-BCAE-DC0B13B80F44}"/>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3" name="Picture 12">
            <a:extLst>
              <a:ext uri="{FF2B5EF4-FFF2-40B4-BE49-F238E27FC236}">
                <a16:creationId xmlns:a16="http://schemas.microsoft.com/office/drawing/2014/main" id="{2F0EB1A0-3927-4B4D-339E-27010FB82D1D}"/>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3900087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solidFill>
                  <a:schemeClr val="tx1"/>
                </a:solidFill>
              </a:rPr>
              <a:t>Computing project: Implementation, Testing and Evaluation</a:t>
            </a:r>
          </a:p>
        </p:txBody>
      </p:sp>
      <p:sp>
        <p:nvSpPr>
          <p:cNvPr id="5" name="Subtitle 4"/>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152698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Error types</a:t>
            </a:r>
          </a:p>
        </p:txBody>
      </p:sp>
      <p:sp>
        <p:nvSpPr>
          <p:cNvPr id="3" name="Content Placeholder 2"/>
          <p:cNvSpPr>
            <a:spLocks noGrp="1"/>
          </p:cNvSpPr>
          <p:nvPr>
            <p:ph idx="1"/>
          </p:nvPr>
        </p:nvSpPr>
        <p:spPr>
          <a:xfrm>
            <a:off x="716902" y="1253331"/>
            <a:ext cx="10515600" cy="4351338"/>
          </a:xfrm>
        </p:spPr>
        <p:txBody>
          <a:bodyPr>
            <a:normAutofit fontScale="85000" lnSpcReduction="10000"/>
          </a:bodyPr>
          <a:lstStyle/>
          <a:p>
            <a:pPr marL="0" indent="0">
              <a:buNone/>
            </a:pPr>
            <a:endParaRPr lang="en-US" dirty="0"/>
          </a:p>
          <a:p>
            <a:pPr>
              <a:lnSpc>
                <a:spcPct val="110000"/>
              </a:lnSpc>
              <a:buFont typeface="Wingdings" panose="05000000000000000000" pitchFamily="2" charset="2"/>
              <a:buChar char="ü"/>
            </a:pPr>
            <a:r>
              <a:rPr lang="en-US" dirty="0"/>
              <a:t>Syntax errors – Errors in the code that mean the program will not even run at all.  Normally this is things like missing brackets, spelling mistakes and other typos.</a:t>
            </a:r>
          </a:p>
          <a:p>
            <a:pPr>
              <a:lnSpc>
                <a:spcPct val="110000"/>
              </a:lnSpc>
              <a:buFont typeface="Wingdings" panose="05000000000000000000" pitchFamily="2" charset="2"/>
              <a:buChar char="ü"/>
            </a:pPr>
            <a:endParaRPr lang="en-US" dirty="0"/>
          </a:p>
          <a:p>
            <a:pPr>
              <a:lnSpc>
                <a:spcPct val="110000"/>
              </a:lnSpc>
              <a:buFont typeface="Wingdings" panose="05000000000000000000" pitchFamily="2" charset="2"/>
              <a:buChar char="ü"/>
            </a:pPr>
            <a:r>
              <a:rPr lang="en-US" dirty="0"/>
              <a:t>Runtime errors – Errors during the running of the program.  This might be because the program is writing to a memory location that does not exist for instance.  </a:t>
            </a:r>
            <a:r>
              <a:rPr lang="en-US" dirty="0" err="1"/>
              <a:t>eg</a:t>
            </a:r>
            <a:r>
              <a:rPr lang="en-US" dirty="0"/>
              <a:t>. An array index value that does not exist.</a:t>
            </a:r>
          </a:p>
          <a:p>
            <a:pPr>
              <a:lnSpc>
                <a:spcPct val="110000"/>
              </a:lnSpc>
              <a:buFont typeface="Wingdings" panose="05000000000000000000" pitchFamily="2" charset="2"/>
              <a:buChar char="ü"/>
            </a:pPr>
            <a:endParaRPr lang="en-US" dirty="0"/>
          </a:p>
          <a:p>
            <a:pPr>
              <a:lnSpc>
                <a:spcPct val="110000"/>
              </a:lnSpc>
              <a:buFont typeface="Wingdings" panose="05000000000000000000" pitchFamily="2" charset="2"/>
              <a:buChar char="ü"/>
            </a:pPr>
            <a:r>
              <a:rPr lang="en-US" dirty="0"/>
              <a:t>Logical errors - The program runs fine but the output is not what is expected.  Often these are arithmetic errors.</a:t>
            </a:r>
          </a:p>
        </p:txBody>
      </p:sp>
    </p:spTree>
    <p:extLst>
      <p:ext uri="{BB962C8B-B14F-4D97-AF65-F5344CB8AC3E}">
        <p14:creationId xmlns:p14="http://schemas.microsoft.com/office/powerpoint/2010/main" val="2806204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Testing data</a:t>
            </a:r>
          </a:p>
        </p:txBody>
      </p:sp>
      <p:sp>
        <p:nvSpPr>
          <p:cNvPr id="3" name="Content Placeholder 2"/>
          <p:cNvSpPr>
            <a:spLocks noGrp="1"/>
          </p:cNvSpPr>
          <p:nvPr>
            <p:ph idx="1"/>
          </p:nvPr>
        </p:nvSpPr>
        <p:spPr>
          <a:xfrm>
            <a:off x="642257" y="1253331"/>
            <a:ext cx="10515600" cy="4351338"/>
          </a:xfrm>
        </p:spPr>
        <p:txBody>
          <a:bodyPr>
            <a:normAutofit fontScale="70000" lnSpcReduction="20000"/>
          </a:bodyPr>
          <a:lstStyle/>
          <a:p>
            <a:pPr marL="0" indent="0">
              <a:lnSpc>
                <a:spcPct val="120000"/>
              </a:lnSpc>
              <a:buNone/>
            </a:pPr>
            <a:r>
              <a:rPr lang="en-US" dirty="0"/>
              <a:t>We need to test our code with a range of different input data to ensure that it works as expected under all situations. </a:t>
            </a:r>
          </a:p>
          <a:p>
            <a:pPr marL="0" indent="0">
              <a:lnSpc>
                <a:spcPct val="120000"/>
              </a:lnSpc>
              <a:buNone/>
            </a:pPr>
            <a:endParaRPr lang="en-US" dirty="0"/>
          </a:p>
          <a:p>
            <a:pPr marL="0" indent="0">
              <a:lnSpc>
                <a:spcPct val="120000"/>
              </a:lnSpc>
              <a:buNone/>
            </a:pPr>
            <a:r>
              <a:rPr lang="en-US" dirty="0"/>
              <a:t>Data entered need to be checked to ensure that the input values are</a:t>
            </a:r>
          </a:p>
          <a:p>
            <a:pPr>
              <a:lnSpc>
                <a:spcPct val="120000"/>
              </a:lnSpc>
              <a:buFont typeface="Wingdings" panose="05000000000000000000" pitchFamily="2" charset="2"/>
              <a:buChar char="ü"/>
            </a:pPr>
            <a:r>
              <a:rPr lang="en-GB" dirty="0"/>
              <a:t>within a certain range</a:t>
            </a:r>
          </a:p>
          <a:p>
            <a:pPr>
              <a:lnSpc>
                <a:spcPct val="120000"/>
              </a:lnSpc>
              <a:buFont typeface="Wingdings" panose="05000000000000000000" pitchFamily="2" charset="2"/>
              <a:buChar char="ü"/>
            </a:pPr>
            <a:r>
              <a:rPr lang="en-GB" dirty="0"/>
              <a:t> in correct format </a:t>
            </a:r>
          </a:p>
          <a:p>
            <a:pPr>
              <a:lnSpc>
                <a:spcPct val="120000"/>
              </a:lnSpc>
              <a:buFont typeface="Wingdings" panose="05000000000000000000" pitchFamily="2" charset="2"/>
              <a:buChar char="ü"/>
            </a:pPr>
            <a:r>
              <a:rPr lang="en-GB" dirty="0"/>
              <a:t>the correct length </a:t>
            </a:r>
          </a:p>
          <a:p>
            <a:pPr>
              <a:lnSpc>
                <a:spcPct val="120000"/>
              </a:lnSpc>
              <a:buFont typeface="Wingdings" panose="05000000000000000000" pitchFamily="2" charset="2"/>
              <a:buChar char="ü"/>
            </a:pPr>
            <a:r>
              <a:rPr lang="en-GB" dirty="0"/>
              <a:t>The correct data type (</a:t>
            </a:r>
            <a:r>
              <a:rPr lang="en-GB" dirty="0" err="1"/>
              <a:t>eg</a:t>
            </a:r>
            <a:r>
              <a:rPr lang="en-GB" dirty="0"/>
              <a:t> float, integer, string)</a:t>
            </a:r>
          </a:p>
          <a:p>
            <a:pPr>
              <a:lnSpc>
                <a:spcPct val="120000"/>
              </a:lnSpc>
            </a:pPr>
            <a:endParaRPr lang="en-GB" dirty="0"/>
          </a:p>
          <a:p>
            <a:pPr marL="0" indent="0">
              <a:lnSpc>
                <a:spcPct val="120000"/>
              </a:lnSpc>
              <a:buNone/>
            </a:pPr>
            <a:r>
              <a:rPr lang="en-US" dirty="0"/>
              <a:t>During testing we will test the program using normal, erroneous or boundary data.</a:t>
            </a:r>
          </a:p>
          <a:p>
            <a:pPr marL="0" indent="0">
              <a:buNone/>
            </a:pPr>
            <a:endParaRPr lang="en-US" dirty="0"/>
          </a:p>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44951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Normal data</a:t>
            </a:r>
          </a:p>
        </p:txBody>
      </p:sp>
      <p:sp>
        <p:nvSpPr>
          <p:cNvPr id="3" name="Content Placeholder 2"/>
          <p:cNvSpPr>
            <a:spLocks noGrp="1"/>
          </p:cNvSpPr>
          <p:nvPr>
            <p:ph idx="1"/>
          </p:nvPr>
        </p:nvSpPr>
        <p:spPr/>
        <p:txBody>
          <a:bodyPr>
            <a:normAutofit/>
          </a:bodyPr>
          <a:lstStyle/>
          <a:p>
            <a:pPr marL="0" indent="0">
              <a:lnSpc>
                <a:spcPct val="100000"/>
              </a:lnSpc>
              <a:buNone/>
            </a:pPr>
            <a:r>
              <a:rPr lang="en-US" dirty="0"/>
              <a:t>Data that we would normally expect to be entered.  For example for the age of secondary school pupils we would expect integer values ranging from 11 to 19.</a:t>
            </a:r>
          </a:p>
        </p:txBody>
      </p:sp>
    </p:spTree>
    <p:extLst>
      <p:ext uri="{BB962C8B-B14F-4D97-AF65-F5344CB8AC3E}">
        <p14:creationId xmlns:p14="http://schemas.microsoft.com/office/powerpoint/2010/main" val="3816271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Erroneous data</a:t>
            </a:r>
          </a:p>
        </p:txBody>
      </p:sp>
      <p:sp>
        <p:nvSpPr>
          <p:cNvPr id="3" name="Content Placeholder 2"/>
          <p:cNvSpPr>
            <a:spLocks noGrp="1"/>
          </p:cNvSpPr>
          <p:nvPr>
            <p:ph idx="1"/>
          </p:nvPr>
        </p:nvSpPr>
        <p:spPr/>
        <p:txBody>
          <a:bodyPr>
            <a:normAutofit/>
          </a:bodyPr>
          <a:lstStyle/>
          <a:p>
            <a:pPr marL="0" indent="0">
              <a:lnSpc>
                <a:spcPct val="100000"/>
              </a:lnSpc>
              <a:buNone/>
            </a:pPr>
            <a:r>
              <a:rPr lang="en-US" dirty="0"/>
              <a:t>Data that are input that are clearly wrong.  For instance, if some entered 40 for the age of a school pupil.  The program should identify this as invalid data but at the same time should be able to handle this sensibly which returns a sensible message and the program does not crash.</a:t>
            </a:r>
          </a:p>
        </p:txBody>
      </p:sp>
    </p:spTree>
    <p:extLst>
      <p:ext uri="{BB962C8B-B14F-4D97-AF65-F5344CB8AC3E}">
        <p14:creationId xmlns:p14="http://schemas.microsoft.com/office/powerpoint/2010/main" val="2912325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Boundary data</a:t>
            </a:r>
          </a:p>
        </p:txBody>
      </p:sp>
      <p:sp>
        <p:nvSpPr>
          <p:cNvPr id="3" name="Content Placeholder 2"/>
          <p:cNvSpPr>
            <a:spLocks noGrp="1"/>
          </p:cNvSpPr>
          <p:nvPr>
            <p:ph idx="1"/>
          </p:nvPr>
        </p:nvSpPr>
        <p:spPr/>
        <p:txBody>
          <a:bodyPr>
            <a:normAutofit/>
          </a:bodyPr>
          <a:lstStyle/>
          <a:p>
            <a:pPr marL="0" indent="0">
              <a:buNone/>
            </a:pPr>
            <a:r>
              <a:rPr lang="en-US" dirty="0"/>
              <a:t>Data that are on the edge of what we might expect.  For instance if someone entered their age as 11 and 19.  It should be able to handle these values and recognize these as correct values, but 10 and 20 as incorrect</a:t>
            </a:r>
          </a:p>
          <a:p>
            <a:pPr marL="0" indent="0">
              <a:buNone/>
            </a:pPr>
            <a:endParaRPr lang="en-US" dirty="0"/>
          </a:p>
        </p:txBody>
      </p:sp>
    </p:spTree>
    <p:extLst>
      <p:ext uri="{BB962C8B-B14F-4D97-AF65-F5344CB8AC3E}">
        <p14:creationId xmlns:p14="http://schemas.microsoft.com/office/powerpoint/2010/main" val="1753467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Identify normal, erroneous, boundary data for the following</a:t>
            </a:r>
          </a:p>
        </p:txBody>
      </p:sp>
      <p:graphicFrame>
        <p:nvGraphicFramePr>
          <p:cNvPr id="4" name="Table 3"/>
          <p:cNvGraphicFramePr>
            <a:graphicFrameLocks noGrp="1"/>
          </p:cNvGraphicFramePr>
          <p:nvPr>
            <p:extLst>
              <p:ext uri="{D42A27DB-BD31-4B8C-83A1-F6EECF244321}">
                <p14:modId xmlns:p14="http://schemas.microsoft.com/office/powerpoint/2010/main" val="497939508"/>
              </p:ext>
            </p:extLst>
          </p:nvPr>
        </p:nvGraphicFramePr>
        <p:xfrm>
          <a:off x="335280" y="2217420"/>
          <a:ext cx="11186160" cy="3108960"/>
        </p:xfrm>
        <a:graphic>
          <a:graphicData uri="http://schemas.openxmlformats.org/drawingml/2006/table">
            <a:tbl>
              <a:tblPr firstRow="1" bandRow="1">
                <a:tableStyleId>{5940675A-B579-460E-94D1-54222C63F5DA}</a:tableStyleId>
              </a:tblPr>
              <a:tblGrid>
                <a:gridCol w="3962400">
                  <a:extLst>
                    <a:ext uri="{9D8B030D-6E8A-4147-A177-3AD203B41FA5}">
                      <a16:colId xmlns:a16="http://schemas.microsoft.com/office/drawing/2014/main" val="795223220"/>
                    </a:ext>
                  </a:extLst>
                </a:gridCol>
                <a:gridCol w="2743200">
                  <a:extLst>
                    <a:ext uri="{9D8B030D-6E8A-4147-A177-3AD203B41FA5}">
                      <a16:colId xmlns:a16="http://schemas.microsoft.com/office/drawing/2014/main" val="1791767652"/>
                    </a:ext>
                  </a:extLst>
                </a:gridCol>
                <a:gridCol w="2446020">
                  <a:extLst>
                    <a:ext uri="{9D8B030D-6E8A-4147-A177-3AD203B41FA5}">
                      <a16:colId xmlns:a16="http://schemas.microsoft.com/office/drawing/2014/main" val="2002886993"/>
                    </a:ext>
                  </a:extLst>
                </a:gridCol>
                <a:gridCol w="2034540">
                  <a:extLst>
                    <a:ext uri="{9D8B030D-6E8A-4147-A177-3AD203B41FA5}">
                      <a16:colId xmlns:a16="http://schemas.microsoft.com/office/drawing/2014/main" val="3725757719"/>
                    </a:ext>
                  </a:extLst>
                </a:gridCol>
              </a:tblGrid>
              <a:tr h="244686">
                <a:tc>
                  <a:txBody>
                    <a:bodyPr/>
                    <a:lstStyle/>
                    <a:p>
                      <a:endParaRPr lang="en-US" sz="2800" dirty="0"/>
                    </a:p>
                  </a:txBody>
                  <a:tcPr/>
                </a:tc>
                <a:tc>
                  <a:txBody>
                    <a:bodyPr/>
                    <a:lstStyle/>
                    <a:p>
                      <a:r>
                        <a:rPr lang="en-US" sz="2800" b="1" dirty="0"/>
                        <a:t>Normal</a:t>
                      </a:r>
                    </a:p>
                  </a:txBody>
                  <a:tcPr/>
                </a:tc>
                <a:tc>
                  <a:txBody>
                    <a:bodyPr/>
                    <a:lstStyle/>
                    <a:p>
                      <a:r>
                        <a:rPr lang="en-US" sz="2800" b="1" dirty="0"/>
                        <a:t>Erroneous</a:t>
                      </a:r>
                    </a:p>
                  </a:txBody>
                  <a:tcPr/>
                </a:tc>
                <a:tc>
                  <a:txBody>
                    <a:bodyPr/>
                    <a:lstStyle/>
                    <a:p>
                      <a:r>
                        <a:rPr lang="en-US" sz="2800" b="1" dirty="0"/>
                        <a:t>Boundary</a:t>
                      </a:r>
                    </a:p>
                  </a:txBody>
                  <a:tcPr/>
                </a:tc>
                <a:extLst>
                  <a:ext uri="{0D108BD9-81ED-4DB2-BD59-A6C34878D82A}">
                    <a16:rowId xmlns:a16="http://schemas.microsoft.com/office/drawing/2014/main" val="2597607434"/>
                  </a:ext>
                </a:extLst>
              </a:tr>
              <a:tr h="370840">
                <a:tc>
                  <a:txBody>
                    <a:bodyPr/>
                    <a:lstStyle/>
                    <a:p>
                      <a:r>
                        <a:rPr lang="en-US" sz="2800" dirty="0"/>
                        <a:t>Someone’s height</a:t>
                      </a:r>
                    </a:p>
                  </a:txBody>
                  <a:tcPr/>
                </a:tc>
                <a:tc>
                  <a:txBody>
                    <a:bodyPr/>
                    <a:lstStyle/>
                    <a:p>
                      <a:endParaRPr lang="en-US" sz="2800" dirty="0"/>
                    </a:p>
                  </a:txBody>
                  <a:tcPr/>
                </a:tc>
                <a:tc>
                  <a:txBody>
                    <a:bodyPr/>
                    <a:lstStyle/>
                    <a:p>
                      <a:endParaRPr lang="en-US" sz="2800" dirty="0"/>
                    </a:p>
                  </a:txBody>
                  <a:tcPr/>
                </a:tc>
                <a:tc>
                  <a:txBody>
                    <a:bodyPr/>
                    <a:lstStyle/>
                    <a:p>
                      <a:endParaRPr lang="en-US" sz="2800"/>
                    </a:p>
                  </a:txBody>
                  <a:tcPr/>
                </a:tc>
                <a:extLst>
                  <a:ext uri="{0D108BD9-81ED-4DB2-BD59-A6C34878D82A}">
                    <a16:rowId xmlns:a16="http://schemas.microsoft.com/office/drawing/2014/main" val="1512068135"/>
                  </a:ext>
                </a:extLst>
              </a:tr>
              <a:tr h="370840">
                <a:tc>
                  <a:txBody>
                    <a:bodyPr/>
                    <a:lstStyle/>
                    <a:p>
                      <a:r>
                        <a:rPr lang="en-US" sz="2800" dirty="0"/>
                        <a:t>Someone’s weight</a:t>
                      </a:r>
                    </a:p>
                  </a:txBody>
                  <a:tcPr/>
                </a:tc>
                <a:tc>
                  <a:txBody>
                    <a:bodyPr/>
                    <a:lstStyle/>
                    <a:p>
                      <a:endParaRPr lang="en-US" sz="2800" dirty="0"/>
                    </a:p>
                  </a:txBody>
                  <a:tcPr/>
                </a:tc>
                <a:tc>
                  <a:txBody>
                    <a:bodyPr/>
                    <a:lstStyle/>
                    <a:p>
                      <a:endParaRPr lang="en-US" sz="2800" dirty="0"/>
                    </a:p>
                  </a:txBody>
                  <a:tcPr/>
                </a:tc>
                <a:tc>
                  <a:txBody>
                    <a:bodyPr/>
                    <a:lstStyle/>
                    <a:p>
                      <a:endParaRPr lang="en-US" sz="2800"/>
                    </a:p>
                  </a:txBody>
                  <a:tcPr/>
                </a:tc>
                <a:extLst>
                  <a:ext uri="{0D108BD9-81ED-4DB2-BD59-A6C34878D82A}">
                    <a16:rowId xmlns:a16="http://schemas.microsoft.com/office/drawing/2014/main" val="2244725352"/>
                  </a:ext>
                </a:extLst>
              </a:tr>
              <a:tr h="370840">
                <a:tc>
                  <a:txBody>
                    <a:bodyPr/>
                    <a:lstStyle/>
                    <a:p>
                      <a:r>
                        <a:rPr lang="en-US" sz="2800" dirty="0"/>
                        <a:t>UK postcode</a:t>
                      </a:r>
                    </a:p>
                  </a:txBody>
                  <a:tcPr/>
                </a:tc>
                <a:tc>
                  <a:txBody>
                    <a:bodyPr/>
                    <a:lstStyle/>
                    <a:p>
                      <a:endParaRPr lang="en-US" sz="2800"/>
                    </a:p>
                  </a:txBody>
                  <a:tcPr/>
                </a:tc>
                <a:tc>
                  <a:txBody>
                    <a:bodyPr/>
                    <a:lstStyle/>
                    <a:p>
                      <a:endParaRPr lang="en-US" sz="2800" dirty="0"/>
                    </a:p>
                  </a:txBody>
                  <a:tcPr/>
                </a:tc>
                <a:tc>
                  <a:txBody>
                    <a:bodyPr/>
                    <a:lstStyle/>
                    <a:p>
                      <a:endParaRPr lang="en-US" sz="2800"/>
                    </a:p>
                  </a:txBody>
                  <a:tcPr/>
                </a:tc>
                <a:extLst>
                  <a:ext uri="{0D108BD9-81ED-4DB2-BD59-A6C34878D82A}">
                    <a16:rowId xmlns:a16="http://schemas.microsoft.com/office/drawing/2014/main" val="3348513318"/>
                  </a:ext>
                </a:extLst>
              </a:tr>
              <a:tr h="370840">
                <a:tc>
                  <a:txBody>
                    <a:bodyPr/>
                    <a:lstStyle/>
                    <a:p>
                      <a:r>
                        <a:rPr lang="en-US" sz="2800" dirty="0"/>
                        <a:t>Someone’s name</a:t>
                      </a:r>
                    </a:p>
                  </a:txBody>
                  <a:tcPr/>
                </a:tc>
                <a:tc>
                  <a:txBody>
                    <a:bodyPr/>
                    <a:lstStyle/>
                    <a:p>
                      <a:endParaRPr lang="en-US" sz="2800"/>
                    </a:p>
                  </a:txBody>
                  <a:tcPr/>
                </a:tc>
                <a:tc>
                  <a:txBody>
                    <a:bodyPr/>
                    <a:lstStyle/>
                    <a:p>
                      <a:endParaRPr lang="en-US" sz="2800"/>
                    </a:p>
                  </a:txBody>
                  <a:tcPr/>
                </a:tc>
                <a:tc>
                  <a:txBody>
                    <a:bodyPr/>
                    <a:lstStyle/>
                    <a:p>
                      <a:endParaRPr lang="en-US" sz="2800" dirty="0"/>
                    </a:p>
                  </a:txBody>
                  <a:tcPr/>
                </a:tc>
                <a:extLst>
                  <a:ext uri="{0D108BD9-81ED-4DB2-BD59-A6C34878D82A}">
                    <a16:rowId xmlns:a16="http://schemas.microsoft.com/office/drawing/2014/main" val="4189909606"/>
                  </a:ext>
                </a:extLst>
              </a:tr>
              <a:tr h="370840">
                <a:tc>
                  <a:txBody>
                    <a:bodyPr/>
                    <a:lstStyle/>
                    <a:p>
                      <a:r>
                        <a:rPr lang="en-US" sz="2800" dirty="0"/>
                        <a:t>Someone’s birthday</a:t>
                      </a:r>
                    </a:p>
                  </a:txBody>
                  <a:tcPr/>
                </a:tc>
                <a:tc>
                  <a:txBody>
                    <a:bodyPr/>
                    <a:lstStyle/>
                    <a:p>
                      <a:endParaRPr lang="en-US" sz="2800"/>
                    </a:p>
                  </a:txBody>
                  <a:tcPr/>
                </a:tc>
                <a:tc>
                  <a:txBody>
                    <a:bodyPr/>
                    <a:lstStyle/>
                    <a:p>
                      <a:endParaRPr lang="en-US" sz="2800"/>
                    </a:p>
                  </a:txBody>
                  <a:tcPr/>
                </a:tc>
                <a:tc>
                  <a:txBody>
                    <a:bodyPr/>
                    <a:lstStyle/>
                    <a:p>
                      <a:endParaRPr lang="en-US" sz="2800" dirty="0"/>
                    </a:p>
                  </a:txBody>
                  <a:tcPr/>
                </a:tc>
                <a:extLst>
                  <a:ext uri="{0D108BD9-81ED-4DB2-BD59-A6C34878D82A}">
                    <a16:rowId xmlns:a16="http://schemas.microsoft.com/office/drawing/2014/main" val="1030387973"/>
                  </a:ext>
                </a:extLst>
              </a:tr>
            </a:tbl>
          </a:graphicData>
        </a:graphic>
      </p:graphicFrame>
    </p:spTree>
    <p:extLst>
      <p:ext uri="{BB962C8B-B14F-4D97-AF65-F5344CB8AC3E}">
        <p14:creationId xmlns:p14="http://schemas.microsoft.com/office/powerpoint/2010/main" val="4180723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Testing</a:t>
            </a:r>
          </a:p>
        </p:txBody>
      </p:sp>
      <p:sp>
        <p:nvSpPr>
          <p:cNvPr id="3" name="Content Placeholder 2"/>
          <p:cNvSpPr>
            <a:spLocks noGrp="1"/>
          </p:cNvSpPr>
          <p:nvPr>
            <p:ph idx="1"/>
          </p:nvPr>
        </p:nvSpPr>
        <p:spPr>
          <a:xfrm>
            <a:off x="726232" y="1256982"/>
            <a:ext cx="10515600" cy="4351338"/>
          </a:xfrm>
        </p:spPr>
        <p:txBody>
          <a:bodyPr>
            <a:normAutofit/>
          </a:bodyPr>
          <a:lstStyle/>
          <a:p>
            <a:pPr marL="0" indent="0">
              <a:lnSpc>
                <a:spcPct val="100000"/>
              </a:lnSpc>
              <a:buNone/>
            </a:pPr>
            <a:r>
              <a:rPr lang="en-GB" sz="2400" dirty="0"/>
              <a:t>A plan like this needs to be completed for each objective.  Screenshot evidence of output needs to be presented. During testing show what refinements have you made to improve/fix the code. If any changes to the code have been made before and after screen shots are important.</a:t>
            </a:r>
          </a:p>
        </p:txBody>
      </p:sp>
      <p:graphicFrame>
        <p:nvGraphicFramePr>
          <p:cNvPr id="4" name="Table 3"/>
          <p:cNvGraphicFramePr>
            <a:graphicFrameLocks noGrp="1"/>
          </p:cNvGraphicFramePr>
          <p:nvPr>
            <p:extLst>
              <p:ext uri="{D42A27DB-BD31-4B8C-83A1-F6EECF244321}">
                <p14:modId xmlns:p14="http://schemas.microsoft.com/office/powerpoint/2010/main" val="41489890"/>
              </p:ext>
            </p:extLst>
          </p:nvPr>
        </p:nvGraphicFramePr>
        <p:xfrm>
          <a:off x="407705" y="3429000"/>
          <a:ext cx="11376589" cy="2179320"/>
        </p:xfrm>
        <a:graphic>
          <a:graphicData uri="http://schemas.openxmlformats.org/drawingml/2006/table">
            <a:tbl>
              <a:tblPr firstRow="1" bandRow="1">
                <a:tableStyleId>{5940675A-B579-460E-94D1-54222C63F5DA}</a:tableStyleId>
              </a:tblPr>
              <a:tblGrid>
                <a:gridCol w="991887">
                  <a:extLst>
                    <a:ext uri="{9D8B030D-6E8A-4147-A177-3AD203B41FA5}">
                      <a16:colId xmlns:a16="http://schemas.microsoft.com/office/drawing/2014/main" val="1979490101"/>
                    </a:ext>
                  </a:extLst>
                </a:gridCol>
                <a:gridCol w="765611">
                  <a:extLst>
                    <a:ext uri="{9D8B030D-6E8A-4147-A177-3AD203B41FA5}">
                      <a16:colId xmlns:a16="http://schemas.microsoft.com/office/drawing/2014/main" val="20000"/>
                    </a:ext>
                  </a:extLst>
                </a:gridCol>
                <a:gridCol w="1401874">
                  <a:extLst>
                    <a:ext uri="{9D8B030D-6E8A-4147-A177-3AD203B41FA5}">
                      <a16:colId xmlns:a16="http://schemas.microsoft.com/office/drawing/2014/main" val="20001"/>
                    </a:ext>
                  </a:extLst>
                </a:gridCol>
                <a:gridCol w="1159800">
                  <a:extLst>
                    <a:ext uri="{9D8B030D-6E8A-4147-A177-3AD203B41FA5}">
                      <a16:colId xmlns:a16="http://schemas.microsoft.com/office/drawing/2014/main" val="20002"/>
                    </a:ext>
                  </a:extLst>
                </a:gridCol>
                <a:gridCol w="1142136">
                  <a:extLst>
                    <a:ext uri="{9D8B030D-6E8A-4147-A177-3AD203B41FA5}">
                      <a16:colId xmlns:a16="http://schemas.microsoft.com/office/drawing/2014/main" val="20003"/>
                    </a:ext>
                  </a:extLst>
                </a:gridCol>
                <a:gridCol w="1035952">
                  <a:extLst>
                    <a:ext uri="{9D8B030D-6E8A-4147-A177-3AD203B41FA5}">
                      <a16:colId xmlns:a16="http://schemas.microsoft.com/office/drawing/2014/main" val="20004"/>
                    </a:ext>
                  </a:extLst>
                </a:gridCol>
                <a:gridCol w="1248321">
                  <a:extLst>
                    <a:ext uri="{9D8B030D-6E8A-4147-A177-3AD203B41FA5}">
                      <a16:colId xmlns:a16="http://schemas.microsoft.com/office/drawing/2014/main" val="20005"/>
                    </a:ext>
                  </a:extLst>
                </a:gridCol>
                <a:gridCol w="937536">
                  <a:extLst>
                    <a:ext uri="{9D8B030D-6E8A-4147-A177-3AD203B41FA5}">
                      <a16:colId xmlns:a16="http://schemas.microsoft.com/office/drawing/2014/main" val="20006"/>
                    </a:ext>
                  </a:extLst>
                </a:gridCol>
                <a:gridCol w="1346736">
                  <a:extLst>
                    <a:ext uri="{9D8B030D-6E8A-4147-A177-3AD203B41FA5}">
                      <a16:colId xmlns:a16="http://schemas.microsoft.com/office/drawing/2014/main" val="20007"/>
                    </a:ext>
                  </a:extLst>
                </a:gridCol>
                <a:gridCol w="1346736">
                  <a:extLst>
                    <a:ext uri="{9D8B030D-6E8A-4147-A177-3AD203B41FA5}">
                      <a16:colId xmlns:a16="http://schemas.microsoft.com/office/drawing/2014/main" val="904999086"/>
                    </a:ext>
                  </a:extLst>
                </a:gridCol>
              </a:tblGrid>
              <a:tr h="370840">
                <a:tc>
                  <a:txBody>
                    <a:bodyPr/>
                    <a:lstStyle/>
                    <a:p>
                      <a:r>
                        <a:rPr lang="en-GB" sz="1600" b="1" dirty="0"/>
                        <a:t>Objective number</a:t>
                      </a:r>
                    </a:p>
                  </a:txBody>
                  <a:tcPr/>
                </a:tc>
                <a:tc>
                  <a:txBody>
                    <a:bodyPr/>
                    <a:lstStyle/>
                    <a:p>
                      <a:r>
                        <a:rPr lang="en-GB" sz="1600" b="1" dirty="0"/>
                        <a:t>Test </a:t>
                      </a:r>
                      <a:r>
                        <a:rPr lang="en-GB" sz="1600" b="1" dirty="0" err="1"/>
                        <a:t>num</a:t>
                      </a:r>
                      <a:endParaRPr lang="en-GB" sz="1600" b="1" dirty="0"/>
                    </a:p>
                  </a:txBody>
                  <a:tcPr/>
                </a:tc>
                <a:tc>
                  <a:txBody>
                    <a:bodyPr/>
                    <a:lstStyle/>
                    <a:p>
                      <a:r>
                        <a:rPr lang="en-GB" sz="1600" b="1" dirty="0"/>
                        <a:t>Test description</a:t>
                      </a:r>
                    </a:p>
                  </a:txBody>
                  <a:tcPr/>
                </a:tc>
                <a:tc>
                  <a:txBody>
                    <a:bodyPr/>
                    <a:lstStyle/>
                    <a:p>
                      <a:r>
                        <a:rPr lang="en-GB" sz="1600" b="1" dirty="0"/>
                        <a:t>Data value</a:t>
                      </a:r>
                    </a:p>
                  </a:txBody>
                  <a:tcPr/>
                </a:tc>
                <a:tc>
                  <a:txBody>
                    <a:bodyPr/>
                    <a:lstStyle/>
                    <a:p>
                      <a:r>
                        <a:rPr lang="en-GB" sz="1600" b="1" dirty="0"/>
                        <a:t>Data type</a:t>
                      </a:r>
                    </a:p>
                    <a:p>
                      <a:r>
                        <a:rPr lang="en-GB" sz="1600" b="1" dirty="0"/>
                        <a:t>Erroneous, normal, boundary</a:t>
                      </a:r>
                    </a:p>
                  </a:txBody>
                  <a:tcPr/>
                </a:tc>
                <a:tc>
                  <a:txBody>
                    <a:bodyPr/>
                    <a:lstStyle/>
                    <a:p>
                      <a:r>
                        <a:rPr lang="en-GB" sz="1600" b="1" dirty="0"/>
                        <a:t>Expected result</a:t>
                      </a:r>
                    </a:p>
                  </a:txBody>
                  <a:tcPr/>
                </a:tc>
                <a:tc>
                  <a:txBody>
                    <a:bodyPr/>
                    <a:lstStyle/>
                    <a:p>
                      <a:r>
                        <a:rPr lang="en-GB" sz="1600" b="1" dirty="0"/>
                        <a:t>Actual result</a:t>
                      </a:r>
                    </a:p>
                  </a:txBody>
                  <a:tcPr/>
                </a:tc>
                <a:tc>
                  <a:txBody>
                    <a:bodyPr/>
                    <a:lstStyle/>
                    <a:p>
                      <a:r>
                        <a:rPr lang="en-GB" sz="1600" b="1" dirty="0"/>
                        <a:t>Pass/ fail</a:t>
                      </a:r>
                    </a:p>
                  </a:txBody>
                  <a:tcPr/>
                </a:tc>
                <a:tc>
                  <a:txBody>
                    <a:bodyPr/>
                    <a:lstStyle/>
                    <a:p>
                      <a:r>
                        <a:rPr lang="en-GB" sz="1600" b="1" dirty="0"/>
                        <a:t>Improvement needed</a:t>
                      </a:r>
                    </a:p>
                  </a:txBody>
                  <a:tcPr/>
                </a:tc>
                <a:tc>
                  <a:txBody>
                    <a:bodyPr/>
                    <a:lstStyle/>
                    <a:p>
                      <a:r>
                        <a:rPr lang="en-GB" sz="1600" b="1" dirty="0"/>
                        <a:t>Evidence reference</a:t>
                      </a:r>
                    </a:p>
                  </a:txBody>
                  <a:tcPr/>
                </a:tc>
                <a:extLst>
                  <a:ext uri="{0D108BD9-81ED-4DB2-BD59-A6C34878D82A}">
                    <a16:rowId xmlns:a16="http://schemas.microsoft.com/office/drawing/2014/main" val="10000"/>
                  </a:ext>
                </a:extLst>
              </a:tr>
              <a:tr h="370840">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dirty="0"/>
                    </a:p>
                  </a:txBody>
                  <a:tcPr/>
                </a:tc>
                <a:tc>
                  <a:txBody>
                    <a:bodyPr/>
                    <a:lstStyle/>
                    <a:p>
                      <a:endParaRPr lang="en-GB" sz="1600"/>
                    </a:p>
                  </a:txBody>
                  <a:tcPr/>
                </a:tc>
                <a:tc>
                  <a:txBody>
                    <a:bodyPr/>
                    <a:lstStyle/>
                    <a:p>
                      <a:endParaRPr lang="en-GB" sz="1600"/>
                    </a:p>
                  </a:txBody>
                  <a:tcPr/>
                </a:tc>
                <a:tc>
                  <a:txBody>
                    <a:bodyPr/>
                    <a:lstStyle/>
                    <a:p>
                      <a:endParaRPr lang="en-GB" sz="1600" dirty="0"/>
                    </a:p>
                  </a:txBody>
                  <a:tcPr/>
                </a:tc>
                <a:tc>
                  <a:txBody>
                    <a:bodyPr/>
                    <a:lstStyle/>
                    <a:p>
                      <a:endParaRPr lang="en-GB" sz="1600"/>
                    </a:p>
                  </a:txBody>
                  <a:tcPr/>
                </a:tc>
                <a:tc>
                  <a:txBody>
                    <a:bodyPr/>
                    <a:lstStyle/>
                    <a:p>
                      <a:endParaRPr lang="en-GB" sz="1600" dirty="0"/>
                    </a:p>
                  </a:txBody>
                  <a:tcPr/>
                </a:tc>
                <a:tc>
                  <a:txBody>
                    <a:bodyPr/>
                    <a:lstStyle/>
                    <a:p>
                      <a:endParaRPr lang="en-GB" sz="1600"/>
                    </a:p>
                  </a:txBody>
                  <a:tcPr/>
                </a:tc>
                <a:extLst>
                  <a:ext uri="{0D108BD9-81ED-4DB2-BD59-A6C34878D82A}">
                    <a16:rowId xmlns:a16="http://schemas.microsoft.com/office/drawing/2014/main" val="10001"/>
                  </a:ext>
                </a:extLst>
              </a:tr>
              <a:tr h="370840">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0002"/>
                  </a:ext>
                </a:extLst>
              </a:tr>
              <a:tr h="370840">
                <a:tc>
                  <a:txBody>
                    <a:bodyPr/>
                    <a:lstStyle/>
                    <a:p>
                      <a:endParaRPr lang="en-GB" sz="1600" dirty="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205020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Example: Test the following code</a:t>
            </a:r>
            <a:endParaRPr lang="en-US" dirty="0"/>
          </a:p>
        </p:txBody>
      </p:sp>
      <p:sp>
        <p:nvSpPr>
          <p:cNvPr id="3" name="Content Placeholder 2"/>
          <p:cNvSpPr>
            <a:spLocks noGrp="1"/>
          </p:cNvSpPr>
          <p:nvPr>
            <p:ph idx="1"/>
          </p:nvPr>
        </p:nvSpPr>
        <p:spPr/>
        <p:txBody>
          <a:bodyPr>
            <a:normAutofit/>
          </a:bodyPr>
          <a:lstStyle/>
          <a:p>
            <a:pPr marL="0" indent="0">
              <a:buNone/>
            </a:pPr>
            <a:r>
              <a:rPr lang="en-GB" dirty="0">
                <a:solidFill>
                  <a:srgbClr val="008000"/>
                </a:solidFill>
                <a:latin typeface="Courier New" panose="02070309020205020404" pitchFamily="49" charset="0"/>
              </a:rPr>
              <a:t># calculator</a:t>
            </a:r>
            <a:r>
              <a:rPr lang="en-GB" dirty="0">
                <a:solidFill>
                  <a:srgbClr val="000000"/>
                </a:solidFill>
                <a:latin typeface="Courier New" panose="02070309020205020404" pitchFamily="49" charset="0"/>
              </a:rPr>
              <a:t> </a:t>
            </a:r>
          </a:p>
          <a:p>
            <a:pPr marL="0" indent="0">
              <a:buNone/>
            </a:pPr>
            <a:r>
              <a:rPr lang="en-GB" b="1" dirty="0">
                <a:solidFill>
                  <a:srgbClr val="0000FF"/>
                </a:solidFill>
                <a:latin typeface="Courier New" panose="02070309020205020404" pitchFamily="49" charset="0"/>
              </a:rPr>
              <a:t>print</a:t>
            </a:r>
            <a:r>
              <a:rPr lang="en-GB" b="1" dirty="0">
                <a:solidFill>
                  <a:srgbClr val="000080"/>
                </a:solidFill>
                <a:latin typeface="Courier New" panose="02070309020205020404" pitchFamily="49" charset="0"/>
              </a:rPr>
              <a:t>(</a:t>
            </a:r>
            <a:r>
              <a:rPr lang="en-GB" dirty="0">
                <a:solidFill>
                  <a:srgbClr val="808080"/>
                </a:solidFill>
                <a:latin typeface="Courier New" panose="02070309020205020404" pitchFamily="49" charset="0"/>
              </a:rPr>
              <a:t>"Enter first number"</a:t>
            </a:r>
            <a:r>
              <a:rPr lang="en-GB" b="1" dirty="0">
                <a:solidFill>
                  <a:srgbClr val="000080"/>
                </a:solidFill>
                <a:latin typeface="Courier New" panose="02070309020205020404" pitchFamily="49" charset="0"/>
              </a:rPr>
              <a:t>)</a:t>
            </a:r>
            <a:r>
              <a:rPr lang="en-GB" dirty="0">
                <a:solidFill>
                  <a:srgbClr val="000000"/>
                </a:solidFill>
                <a:latin typeface="Courier New" panose="02070309020205020404" pitchFamily="49" charset="0"/>
              </a:rPr>
              <a:t> </a:t>
            </a:r>
          </a:p>
          <a:p>
            <a:pPr marL="0" indent="0">
              <a:buNone/>
            </a:pPr>
            <a:r>
              <a:rPr lang="en-GB" dirty="0">
                <a:solidFill>
                  <a:srgbClr val="000000"/>
                </a:solidFill>
                <a:latin typeface="Courier New" panose="02070309020205020404" pitchFamily="49" charset="0"/>
              </a:rPr>
              <a:t>num1</a:t>
            </a:r>
            <a:r>
              <a:rPr lang="en-GB" b="1" dirty="0">
                <a:solidFill>
                  <a:srgbClr val="000080"/>
                </a:solidFill>
                <a:latin typeface="Courier New" panose="02070309020205020404" pitchFamily="49" charset="0"/>
              </a:rPr>
              <a:t>=</a:t>
            </a:r>
            <a:r>
              <a:rPr lang="en-GB" dirty="0" err="1">
                <a:solidFill>
                  <a:srgbClr val="000000"/>
                </a:solidFill>
                <a:latin typeface="Courier New" panose="02070309020205020404" pitchFamily="49" charset="0"/>
              </a:rPr>
              <a:t>int</a:t>
            </a:r>
            <a:r>
              <a:rPr lang="en-GB" b="1" dirty="0">
                <a:solidFill>
                  <a:srgbClr val="000080"/>
                </a:solidFill>
                <a:latin typeface="Courier New" panose="02070309020205020404" pitchFamily="49" charset="0"/>
              </a:rPr>
              <a:t>(</a:t>
            </a:r>
            <a:r>
              <a:rPr lang="en-GB" dirty="0">
                <a:solidFill>
                  <a:srgbClr val="000000"/>
                </a:solidFill>
                <a:latin typeface="Courier New" panose="02070309020205020404" pitchFamily="49" charset="0"/>
              </a:rPr>
              <a:t>input</a:t>
            </a:r>
            <a:r>
              <a:rPr lang="en-GB" b="1" dirty="0">
                <a:solidFill>
                  <a:srgbClr val="000080"/>
                </a:solidFill>
                <a:latin typeface="Courier New" panose="02070309020205020404" pitchFamily="49" charset="0"/>
              </a:rPr>
              <a:t>())</a:t>
            </a:r>
            <a:r>
              <a:rPr lang="en-GB" dirty="0">
                <a:solidFill>
                  <a:srgbClr val="000000"/>
                </a:solidFill>
                <a:latin typeface="Courier New" panose="02070309020205020404" pitchFamily="49" charset="0"/>
              </a:rPr>
              <a:t> </a:t>
            </a:r>
          </a:p>
          <a:p>
            <a:pPr marL="0" indent="0">
              <a:buNone/>
            </a:pPr>
            <a:endParaRPr lang="en-GB" b="1" dirty="0">
              <a:solidFill>
                <a:srgbClr val="000000"/>
              </a:solidFill>
              <a:latin typeface="Courier New" panose="02070309020205020404" pitchFamily="49" charset="0"/>
            </a:endParaRPr>
          </a:p>
          <a:p>
            <a:pPr marL="0" indent="0">
              <a:buNone/>
            </a:pPr>
            <a:r>
              <a:rPr lang="en-GB" b="1" dirty="0">
                <a:solidFill>
                  <a:srgbClr val="0000FF"/>
                </a:solidFill>
                <a:latin typeface="Courier New" panose="02070309020205020404" pitchFamily="49" charset="0"/>
              </a:rPr>
              <a:t>print</a:t>
            </a:r>
            <a:r>
              <a:rPr lang="en-GB" b="1" dirty="0">
                <a:solidFill>
                  <a:srgbClr val="000080"/>
                </a:solidFill>
                <a:latin typeface="Courier New" panose="02070309020205020404" pitchFamily="49" charset="0"/>
              </a:rPr>
              <a:t>(</a:t>
            </a:r>
            <a:r>
              <a:rPr lang="en-GB" dirty="0">
                <a:solidFill>
                  <a:srgbClr val="808080"/>
                </a:solidFill>
                <a:latin typeface="Courier New" panose="02070309020205020404" pitchFamily="49" charset="0"/>
              </a:rPr>
              <a:t>"Enter second number"</a:t>
            </a:r>
            <a:r>
              <a:rPr lang="en-GB" b="1" dirty="0">
                <a:solidFill>
                  <a:srgbClr val="000080"/>
                </a:solidFill>
                <a:latin typeface="Courier New" panose="02070309020205020404" pitchFamily="49" charset="0"/>
              </a:rPr>
              <a:t>)</a:t>
            </a:r>
            <a:r>
              <a:rPr lang="en-GB" dirty="0">
                <a:solidFill>
                  <a:srgbClr val="000000"/>
                </a:solidFill>
                <a:latin typeface="Courier New" panose="02070309020205020404" pitchFamily="49" charset="0"/>
              </a:rPr>
              <a:t> </a:t>
            </a:r>
          </a:p>
          <a:p>
            <a:pPr marL="0" indent="0">
              <a:buNone/>
            </a:pPr>
            <a:r>
              <a:rPr lang="en-GB" dirty="0">
                <a:solidFill>
                  <a:srgbClr val="000000"/>
                </a:solidFill>
                <a:latin typeface="Courier New" panose="02070309020205020404" pitchFamily="49" charset="0"/>
              </a:rPr>
              <a:t>num2</a:t>
            </a:r>
            <a:r>
              <a:rPr lang="en-GB" b="1" dirty="0">
                <a:solidFill>
                  <a:srgbClr val="000080"/>
                </a:solidFill>
                <a:latin typeface="Courier New" panose="02070309020205020404" pitchFamily="49" charset="0"/>
              </a:rPr>
              <a:t>=</a:t>
            </a:r>
            <a:r>
              <a:rPr lang="en-GB" dirty="0" err="1">
                <a:solidFill>
                  <a:srgbClr val="000000"/>
                </a:solidFill>
                <a:latin typeface="Courier New" panose="02070309020205020404" pitchFamily="49" charset="0"/>
              </a:rPr>
              <a:t>int</a:t>
            </a:r>
            <a:r>
              <a:rPr lang="en-GB" b="1" dirty="0">
                <a:solidFill>
                  <a:srgbClr val="000080"/>
                </a:solidFill>
                <a:latin typeface="Courier New" panose="02070309020205020404" pitchFamily="49" charset="0"/>
              </a:rPr>
              <a:t>(</a:t>
            </a:r>
            <a:r>
              <a:rPr lang="en-GB" dirty="0">
                <a:solidFill>
                  <a:srgbClr val="000000"/>
                </a:solidFill>
                <a:latin typeface="Courier New" panose="02070309020205020404" pitchFamily="49" charset="0"/>
              </a:rPr>
              <a:t>input</a:t>
            </a:r>
            <a:r>
              <a:rPr lang="en-GB" b="1" dirty="0">
                <a:solidFill>
                  <a:srgbClr val="000080"/>
                </a:solidFill>
                <a:latin typeface="Courier New" panose="02070309020205020404" pitchFamily="49" charset="0"/>
              </a:rPr>
              <a:t>())</a:t>
            </a:r>
            <a:r>
              <a:rPr lang="en-GB" dirty="0">
                <a:solidFill>
                  <a:srgbClr val="000000"/>
                </a:solidFill>
                <a:latin typeface="Courier New" panose="02070309020205020404" pitchFamily="49" charset="0"/>
              </a:rPr>
              <a:t> </a:t>
            </a:r>
          </a:p>
          <a:p>
            <a:pPr marL="0" indent="0">
              <a:buNone/>
            </a:pPr>
            <a:r>
              <a:rPr lang="en-GB" dirty="0">
                <a:latin typeface="Courier New" panose="02070309020205020404" pitchFamily="49" charset="0"/>
              </a:rPr>
              <a:t>total=num1</a:t>
            </a:r>
            <a:r>
              <a:rPr lang="en-GB">
                <a:latin typeface="Courier New" panose="02070309020205020404" pitchFamily="49" charset="0"/>
              </a:rPr>
              <a:t>+num2</a:t>
            </a:r>
            <a:endParaRPr lang="en-GB" b="1" dirty="0">
              <a:solidFill>
                <a:srgbClr val="000000"/>
              </a:solidFill>
              <a:latin typeface="Courier New" panose="02070309020205020404" pitchFamily="49" charset="0"/>
            </a:endParaRPr>
          </a:p>
          <a:p>
            <a:pPr marL="0" indent="0">
              <a:buNone/>
            </a:pPr>
            <a:r>
              <a:rPr lang="en-GB" b="1" dirty="0">
                <a:solidFill>
                  <a:srgbClr val="0000FF"/>
                </a:solidFill>
                <a:latin typeface="Courier New" panose="02070309020205020404" pitchFamily="49" charset="0"/>
              </a:rPr>
              <a:t>print</a:t>
            </a:r>
            <a:r>
              <a:rPr lang="en-GB" b="1" dirty="0">
                <a:solidFill>
                  <a:srgbClr val="000080"/>
                </a:solidFill>
                <a:latin typeface="Courier New" panose="02070309020205020404" pitchFamily="49" charset="0"/>
              </a:rPr>
              <a:t>(</a:t>
            </a:r>
            <a:r>
              <a:rPr lang="en-GB" dirty="0">
                <a:solidFill>
                  <a:srgbClr val="808080"/>
                </a:solidFill>
                <a:latin typeface="Courier New" panose="02070309020205020404" pitchFamily="49" charset="0"/>
              </a:rPr>
              <a:t>"Total is: "</a:t>
            </a:r>
            <a:r>
              <a:rPr lang="en-GB" b="1" dirty="0">
                <a:solidFill>
                  <a:srgbClr val="000080"/>
                </a:solidFill>
                <a:latin typeface="Courier New" panose="02070309020205020404" pitchFamily="49" charset="0"/>
              </a:rPr>
              <a:t>,</a:t>
            </a:r>
            <a:r>
              <a:rPr lang="en-GB" dirty="0">
                <a:solidFill>
                  <a:srgbClr val="000000"/>
                </a:solidFill>
                <a:latin typeface="Courier New" panose="02070309020205020404" pitchFamily="49" charset="0"/>
              </a:rPr>
              <a:t> total</a:t>
            </a:r>
            <a:r>
              <a:rPr lang="en-GB" b="1" dirty="0">
                <a:solidFill>
                  <a:srgbClr val="000080"/>
                </a:solidFill>
                <a:latin typeface="Courier New" panose="02070309020205020404" pitchFamily="49" charset="0"/>
              </a:rPr>
              <a:t>)</a:t>
            </a:r>
            <a:endParaRPr lang="en-GB" dirty="0"/>
          </a:p>
          <a:p>
            <a:pPr marL="0" indent="0">
              <a:buNone/>
            </a:pPr>
            <a:endParaRPr lang="en-US" dirty="0"/>
          </a:p>
        </p:txBody>
      </p:sp>
    </p:spTree>
    <p:extLst>
      <p:ext uri="{BB962C8B-B14F-4D97-AF65-F5344CB8AC3E}">
        <p14:creationId xmlns:p14="http://schemas.microsoft.com/office/powerpoint/2010/main" val="148779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975" y="98426"/>
            <a:ext cx="10515600" cy="825500"/>
          </a:xfrm>
        </p:spPr>
        <p:txBody>
          <a:bodyPr/>
          <a:lstStyle/>
          <a:p>
            <a:r>
              <a:rPr lang="en-GB" dirty="0"/>
              <a:t>Testing</a:t>
            </a:r>
          </a:p>
        </p:txBody>
      </p:sp>
      <p:graphicFrame>
        <p:nvGraphicFramePr>
          <p:cNvPr id="4" name="Table 3"/>
          <p:cNvGraphicFramePr>
            <a:graphicFrameLocks noGrp="1"/>
          </p:cNvGraphicFramePr>
          <p:nvPr>
            <p:extLst>
              <p:ext uri="{D42A27DB-BD31-4B8C-83A1-F6EECF244321}">
                <p14:modId xmlns:p14="http://schemas.microsoft.com/office/powerpoint/2010/main" val="1145191533"/>
              </p:ext>
            </p:extLst>
          </p:nvPr>
        </p:nvGraphicFramePr>
        <p:xfrm>
          <a:off x="363890" y="801688"/>
          <a:ext cx="11376589" cy="5577840"/>
        </p:xfrm>
        <a:graphic>
          <a:graphicData uri="http://schemas.openxmlformats.org/drawingml/2006/table">
            <a:tbl>
              <a:tblPr firstRow="1" bandRow="1">
                <a:tableStyleId>{5940675A-B579-460E-94D1-54222C63F5DA}</a:tableStyleId>
              </a:tblPr>
              <a:tblGrid>
                <a:gridCol w="970388">
                  <a:extLst>
                    <a:ext uri="{9D8B030D-6E8A-4147-A177-3AD203B41FA5}">
                      <a16:colId xmlns:a16="http://schemas.microsoft.com/office/drawing/2014/main" val="4209436910"/>
                    </a:ext>
                  </a:extLst>
                </a:gridCol>
                <a:gridCol w="951722">
                  <a:extLst>
                    <a:ext uri="{9D8B030D-6E8A-4147-A177-3AD203B41FA5}">
                      <a16:colId xmlns:a16="http://schemas.microsoft.com/office/drawing/2014/main" val="20000"/>
                    </a:ext>
                  </a:extLst>
                </a:gridCol>
                <a:gridCol w="1237262">
                  <a:extLst>
                    <a:ext uri="{9D8B030D-6E8A-4147-A177-3AD203B41FA5}">
                      <a16:colId xmlns:a16="http://schemas.microsoft.com/office/drawing/2014/main" val="20001"/>
                    </a:ext>
                  </a:extLst>
                </a:gridCol>
                <a:gridCol w="1159800">
                  <a:extLst>
                    <a:ext uri="{9D8B030D-6E8A-4147-A177-3AD203B41FA5}">
                      <a16:colId xmlns:a16="http://schemas.microsoft.com/office/drawing/2014/main" val="20002"/>
                    </a:ext>
                  </a:extLst>
                </a:gridCol>
                <a:gridCol w="1142136">
                  <a:extLst>
                    <a:ext uri="{9D8B030D-6E8A-4147-A177-3AD203B41FA5}">
                      <a16:colId xmlns:a16="http://schemas.microsoft.com/office/drawing/2014/main" val="20003"/>
                    </a:ext>
                  </a:extLst>
                </a:gridCol>
                <a:gridCol w="1035952">
                  <a:extLst>
                    <a:ext uri="{9D8B030D-6E8A-4147-A177-3AD203B41FA5}">
                      <a16:colId xmlns:a16="http://schemas.microsoft.com/office/drawing/2014/main" val="20004"/>
                    </a:ext>
                  </a:extLst>
                </a:gridCol>
                <a:gridCol w="1248321">
                  <a:extLst>
                    <a:ext uri="{9D8B030D-6E8A-4147-A177-3AD203B41FA5}">
                      <a16:colId xmlns:a16="http://schemas.microsoft.com/office/drawing/2014/main" val="20005"/>
                    </a:ext>
                  </a:extLst>
                </a:gridCol>
                <a:gridCol w="937536">
                  <a:extLst>
                    <a:ext uri="{9D8B030D-6E8A-4147-A177-3AD203B41FA5}">
                      <a16:colId xmlns:a16="http://schemas.microsoft.com/office/drawing/2014/main" val="20006"/>
                    </a:ext>
                  </a:extLst>
                </a:gridCol>
                <a:gridCol w="1346736">
                  <a:extLst>
                    <a:ext uri="{9D8B030D-6E8A-4147-A177-3AD203B41FA5}">
                      <a16:colId xmlns:a16="http://schemas.microsoft.com/office/drawing/2014/main" val="20007"/>
                    </a:ext>
                  </a:extLst>
                </a:gridCol>
                <a:gridCol w="1346736">
                  <a:extLst>
                    <a:ext uri="{9D8B030D-6E8A-4147-A177-3AD203B41FA5}">
                      <a16:colId xmlns:a16="http://schemas.microsoft.com/office/drawing/2014/main" val="2572403151"/>
                    </a:ext>
                  </a:extLst>
                </a:gridCol>
              </a:tblGrid>
              <a:tr h="370840">
                <a:tc>
                  <a:txBody>
                    <a:bodyPr/>
                    <a:lstStyle/>
                    <a:p>
                      <a:r>
                        <a:rPr lang="en-GB" sz="1400" b="1" dirty="0"/>
                        <a:t>Objective number</a:t>
                      </a:r>
                    </a:p>
                  </a:txBody>
                  <a:tcPr/>
                </a:tc>
                <a:tc>
                  <a:txBody>
                    <a:bodyPr/>
                    <a:lstStyle/>
                    <a:p>
                      <a:r>
                        <a:rPr lang="en-GB" sz="1400" b="1" dirty="0"/>
                        <a:t>Test </a:t>
                      </a:r>
                      <a:r>
                        <a:rPr lang="en-GB" sz="1400" b="1" dirty="0" err="1"/>
                        <a:t>num</a:t>
                      </a:r>
                      <a:endParaRPr lang="en-GB" sz="1400" b="1" dirty="0"/>
                    </a:p>
                  </a:txBody>
                  <a:tcPr/>
                </a:tc>
                <a:tc>
                  <a:txBody>
                    <a:bodyPr/>
                    <a:lstStyle/>
                    <a:p>
                      <a:r>
                        <a:rPr lang="en-GB" sz="1400" b="1" dirty="0"/>
                        <a:t>Test description</a:t>
                      </a:r>
                    </a:p>
                  </a:txBody>
                  <a:tcPr/>
                </a:tc>
                <a:tc>
                  <a:txBody>
                    <a:bodyPr/>
                    <a:lstStyle/>
                    <a:p>
                      <a:r>
                        <a:rPr lang="en-GB" sz="1400" b="1" dirty="0"/>
                        <a:t>Data value</a:t>
                      </a:r>
                    </a:p>
                  </a:txBody>
                  <a:tcPr/>
                </a:tc>
                <a:tc>
                  <a:txBody>
                    <a:bodyPr/>
                    <a:lstStyle/>
                    <a:p>
                      <a:r>
                        <a:rPr lang="en-GB" sz="1400" b="1" dirty="0"/>
                        <a:t>Data type</a:t>
                      </a:r>
                    </a:p>
                    <a:p>
                      <a:r>
                        <a:rPr lang="en-GB" sz="1400" b="1" dirty="0"/>
                        <a:t>Erroneous, normal, boundary</a:t>
                      </a:r>
                    </a:p>
                  </a:txBody>
                  <a:tcPr/>
                </a:tc>
                <a:tc>
                  <a:txBody>
                    <a:bodyPr/>
                    <a:lstStyle/>
                    <a:p>
                      <a:r>
                        <a:rPr lang="en-GB" sz="1400" b="1" dirty="0"/>
                        <a:t>Expected result</a:t>
                      </a:r>
                    </a:p>
                  </a:txBody>
                  <a:tcPr/>
                </a:tc>
                <a:tc>
                  <a:txBody>
                    <a:bodyPr/>
                    <a:lstStyle/>
                    <a:p>
                      <a:r>
                        <a:rPr lang="en-GB" sz="1400" b="1" dirty="0"/>
                        <a:t>Actual result</a:t>
                      </a:r>
                    </a:p>
                  </a:txBody>
                  <a:tcPr/>
                </a:tc>
                <a:tc>
                  <a:txBody>
                    <a:bodyPr/>
                    <a:lstStyle/>
                    <a:p>
                      <a:r>
                        <a:rPr lang="en-GB" sz="1400" b="1" dirty="0"/>
                        <a:t>Pass/ fail</a:t>
                      </a:r>
                    </a:p>
                  </a:txBody>
                  <a:tcPr/>
                </a:tc>
                <a:tc>
                  <a:txBody>
                    <a:bodyPr/>
                    <a:lstStyle/>
                    <a:p>
                      <a:r>
                        <a:rPr lang="en-GB" sz="1400" b="1" dirty="0"/>
                        <a:t>Improvement needed</a:t>
                      </a:r>
                    </a:p>
                  </a:txBody>
                  <a:tcPr/>
                </a:tc>
                <a:tc>
                  <a:txBody>
                    <a:bodyPr/>
                    <a:lstStyle/>
                    <a:p>
                      <a:r>
                        <a:rPr lang="en-GB" sz="1400" b="1" dirty="0"/>
                        <a:t>Evidence reference</a:t>
                      </a:r>
                    </a:p>
                  </a:txBody>
                  <a:tcPr/>
                </a:tc>
                <a:extLst>
                  <a:ext uri="{0D108BD9-81ED-4DB2-BD59-A6C34878D82A}">
                    <a16:rowId xmlns:a16="http://schemas.microsoft.com/office/drawing/2014/main" val="10000"/>
                  </a:ext>
                </a:extLst>
              </a:tr>
              <a:tr h="370840">
                <a:tc>
                  <a:txBody>
                    <a:bodyPr/>
                    <a:lstStyle/>
                    <a:p>
                      <a:r>
                        <a:rPr lang="en-GB" sz="1400" dirty="0"/>
                        <a:t>1.1</a:t>
                      </a:r>
                    </a:p>
                  </a:txBody>
                  <a:tcPr/>
                </a:tc>
                <a:tc>
                  <a:txBody>
                    <a:bodyPr/>
                    <a:lstStyle/>
                    <a:p>
                      <a:r>
                        <a:rPr lang="en-GB" sz="1400" dirty="0"/>
                        <a:t>1</a:t>
                      </a:r>
                    </a:p>
                  </a:txBody>
                  <a:tcPr/>
                </a:tc>
                <a:tc>
                  <a:txBody>
                    <a:bodyPr/>
                    <a:lstStyle/>
                    <a:p>
                      <a:r>
                        <a:rPr lang="en-GB" sz="1400" dirty="0"/>
                        <a:t>Test integer</a:t>
                      </a:r>
                      <a:r>
                        <a:rPr lang="en-GB" sz="1400" baseline="0" dirty="0"/>
                        <a:t> input</a:t>
                      </a:r>
                      <a:endParaRPr lang="en-GB" sz="1400" dirty="0"/>
                    </a:p>
                  </a:txBody>
                  <a:tcPr/>
                </a:tc>
                <a:tc>
                  <a:txBody>
                    <a:bodyPr/>
                    <a:lstStyle/>
                    <a:p>
                      <a:r>
                        <a:rPr lang="en-GB" sz="1400" dirty="0"/>
                        <a:t>2 and 3</a:t>
                      </a:r>
                    </a:p>
                  </a:txBody>
                  <a:tcPr/>
                </a:tc>
                <a:tc>
                  <a:txBody>
                    <a:bodyPr/>
                    <a:lstStyle/>
                    <a:p>
                      <a:r>
                        <a:rPr lang="en-GB" sz="1400" dirty="0"/>
                        <a:t>normal</a:t>
                      </a:r>
                    </a:p>
                  </a:txBody>
                  <a:tcPr/>
                </a:tc>
                <a:tc>
                  <a:txBody>
                    <a:bodyPr/>
                    <a:lstStyle/>
                    <a:p>
                      <a:r>
                        <a:rPr lang="en-GB" sz="1400" dirty="0"/>
                        <a:t>Add the two values together to the answer is 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Add the two values together to the answer is 5</a:t>
                      </a:r>
                    </a:p>
                    <a:p>
                      <a:endParaRPr lang="en-GB" sz="1400" dirty="0"/>
                    </a:p>
                  </a:txBody>
                  <a:tcPr/>
                </a:tc>
                <a:tc>
                  <a:txBody>
                    <a:bodyPr/>
                    <a:lstStyle/>
                    <a:p>
                      <a:r>
                        <a:rPr lang="en-GB" sz="1400" dirty="0"/>
                        <a:t>Pass</a:t>
                      </a:r>
                    </a:p>
                  </a:txBody>
                  <a:tcPr/>
                </a:tc>
                <a:tc>
                  <a:txBody>
                    <a:bodyPr/>
                    <a:lstStyle/>
                    <a:p>
                      <a:r>
                        <a:rPr lang="en-GB" sz="1400" dirty="0"/>
                        <a:t>None</a:t>
                      </a:r>
                    </a:p>
                  </a:txBody>
                  <a:tcPr/>
                </a:tc>
                <a:tc>
                  <a:txBody>
                    <a:bodyPr/>
                    <a:lstStyle/>
                    <a:p>
                      <a:r>
                        <a:rPr lang="en-GB" sz="1400" dirty="0"/>
                        <a:t>Page 40</a:t>
                      </a:r>
                    </a:p>
                  </a:txBody>
                  <a:tcPr/>
                </a:tc>
                <a:extLst>
                  <a:ext uri="{0D108BD9-81ED-4DB2-BD59-A6C34878D82A}">
                    <a16:rowId xmlns:a16="http://schemas.microsoft.com/office/drawing/2014/main" val="10001"/>
                  </a:ext>
                </a:extLst>
              </a:tr>
              <a:tr h="370840">
                <a:tc>
                  <a:txBody>
                    <a:bodyPr/>
                    <a:lstStyle/>
                    <a:p>
                      <a:r>
                        <a:rPr lang="en-GB" sz="1400" dirty="0"/>
                        <a:t>1.1</a:t>
                      </a:r>
                    </a:p>
                  </a:txBody>
                  <a:tcPr/>
                </a:tc>
                <a:tc>
                  <a:txBody>
                    <a:bodyPr/>
                    <a:lstStyle/>
                    <a:p>
                      <a:r>
                        <a:rPr lang="en-GB" sz="1400" dirty="0"/>
                        <a:t>2a</a:t>
                      </a:r>
                    </a:p>
                  </a:txBody>
                  <a:tcPr/>
                </a:tc>
                <a:tc>
                  <a:txBody>
                    <a:bodyPr/>
                    <a:lstStyle/>
                    <a:p>
                      <a:r>
                        <a:rPr lang="en-GB" sz="1400" dirty="0"/>
                        <a:t>Test</a:t>
                      </a:r>
                      <a:r>
                        <a:rPr lang="en-GB" sz="1400" baseline="0" dirty="0"/>
                        <a:t> float input</a:t>
                      </a:r>
                      <a:endParaRPr lang="en-GB" sz="1400" dirty="0"/>
                    </a:p>
                  </a:txBody>
                  <a:tcPr/>
                </a:tc>
                <a:tc>
                  <a:txBody>
                    <a:bodyPr/>
                    <a:lstStyle/>
                    <a:p>
                      <a:r>
                        <a:rPr lang="en-GB" sz="1400" dirty="0"/>
                        <a:t>2.5 and</a:t>
                      </a:r>
                      <a:r>
                        <a:rPr lang="en-GB" sz="1400" baseline="0" dirty="0"/>
                        <a:t> 3.5</a:t>
                      </a:r>
                      <a:endParaRPr lang="en-GB" sz="1400" dirty="0"/>
                    </a:p>
                  </a:txBody>
                  <a:tcPr/>
                </a:tc>
                <a:tc>
                  <a:txBody>
                    <a:bodyPr/>
                    <a:lstStyle/>
                    <a:p>
                      <a:r>
                        <a:rPr lang="en-GB" sz="1400"/>
                        <a:t>Erroneous</a:t>
                      </a:r>
                      <a:endParaRPr lang="en-GB" sz="1400" dirty="0"/>
                    </a:p>
                  </a:txBody>
                  <a:tcPr/>
                </a:tc>
                <a:tc>
                  <a:txBody>
                    <a:bodyPr/>
                    <a:lstStyle/>
                    <a:p>
                      <a:r>
                        <a:rPr lang="en-GB" sz="1400" dirty="0"/>
                        <a:t>Add the two values</a:t>
                      </a:r>
                      <a:r>
                        <a:rPr lang="en-GB" sz="1400" baseline="0" dirty="0"/>
                        <a:t> together so the output is 6</a:t>
                      </a:r>
                      <a:endParaRPr lang="en-GB" sz="1400" dirty="0"/>
                    </a:p>
                  </a:txBody>
                  <a:tcPr/>
                </a:tc>
                <a:tc>
                  <a:txBody>
                    <a:bodyPr/>
                    <a:lstStyle/>
                    <a:p>
                      <a:r>
                        <a:rPr lang="en-GB" sz="1400" dirty="0"/>
                        <a:t>Runtime error</a:t>
                      </a:r>
                    </a:p>
                  </a:txBody>
                  <a:tcPr/>
                </a:tc>
                <a:tc>
                  <a:txBody>
                    <a:bodyPr/>
                    <a:lstStyle/>
                    <a:p>
                      <a:r>
                        <a:rPr lang="en-GB" sz="1400" dirty="0"/>
                        <a:t>Fail</a:t>
                      </a:r>
                    </a:p>
                  </a:txBody>
                  <a:tcPr/>
                </a:tc>
                <a:tc>
                  <a:txBody>
                    <a:bodyPr/>
                    <a:lstStyle/>
                    <a:p>
                      <a:r>
                        <a:rPr lang="en-GB" sz="1400" dirty="0"/>
                        <a:t>Need to modify the code to take not just integers </a:t>
                      </a:r>
                      <a:r>
                        <a:rPr lang="en-GB" sz="1400"/>
                        <a:t>but floats</a:t>
                      </a:r>
                      <a:r>
                        <a:rPr lang="en-GB" sz="1400" baseline="0"/>
                        <a:t> </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Page 40</a:t>
                      </a:r>
                    </a:p>
                    <a:p>
                      <a:endParaRPr lang="en-GB" sz="1400" dirty="0"/>
                    </a:p>
                  </a:txBody>
                  <a:tcPr/>
                </a:tc>
                <a:extLst>
                  <a:ext uri="{0D108BD9-81ED-4DB2-BD59-A6C34878D82A}">
                    <a16:rowId xmlns:a16="http://schemas.microsoft.com/office/drawing/2014/main" val="10002"/>
                  </a:ext>
                </a:extLst>
              </a:tr>
              <a:tr h="370840">
                <a:tc>
                  <a:txBody>
                    <a:bodyPr/>
                    <a:lstStyle/>
                    <a:p>
                      <a:r>
                        <a:rPr lang="en-GB" sz="1400" dirty="0"/>
                        <a:t>1.1</a:t>
                      </a:r>
                    </a:p>
                  </a:txBody>
                  <a:tcPr/>
                </a:tc>
                <a:tc>
                  <a:txBody>
                    <a:bodyPr/>
                    <a:lstStyle/>
                    <a:p>
                      <a:r>
                        <a:rPr lang="en-GB" sz="1400" dirty="0"/>
                        <a:t>2b</a:t>
                      </a:r>
                    </a:p>
                  </a:txBody>
                  <a:tcPr/>
                </a:tc>
                <a:tc>
                  <a:txBody>
                    <a:bodyPr/>
                    <a:lstStyle/>
                    <a:p>
                      <a:r>
                        <a:rPr lang="en-GB" sz="1400" dirty="0"/>
                        <a:t>Test</a:t>
                      </a:r>
                      <a:r>
                        <a:rPr lang="en-GB" sz="1400" baseline="0" dirty="0"/>
                        <a:t> float input</a:t>
                      </a:r>
                      <a:endParaRPr lang="en-GB" sz="1400" dirty="0"/>
                    </a:p>
                  </a:txBody>
                  <a:tcPr/>
                </a:tc>
                <a:tc>
                  <a:txBody>
                    <a:bodyPr/>
                    <a:lstStyle/>
                    <a:p>
                      <a:r>
                        <a:rPr lang="en-GB" sz="1400" dirty="0"/>
                        <a:t>2.5 and</a:t>
                      </a:r>
                      <a:r>
                        <a:rPr lang="en-GB" sz="1400" baseline="0" dirty="0"/>
                        <a:t> 3.5</a:t>
                      </a:r>
                      <a:endParaRPr lang="en-GB" sz="1400" dirty="0"/>
                    </a:p>
                  </a:txBody>
                  <a:tcPr/>
                </a:tc>
                <a:tc>
                  <a:txBody>
                    <a:bodyPr/>
                    <a:lstStyle/>
                    <a:p>
                      <a:r>
                        <a:rPr lang="en-GB" sz="1400" dirty="0"/>
                        <a:t>normal</a:t>
                      </a:r>
                    </a:p>
                  </a:txBody>
                  <a:tcPr/>
                </a:tc>
                <a:tc>
                  <a:txBody>
                    <a:bodyPr/>
                    <a:lstStyle/>
                    <a:p>
                      <a:r>
                        <a:rPr lang="en-GB" sz="1400" dirty="0"/>
                        <a:t>Add the two values</a:t>
                      </a:r>
                      <a:r>
                        <a:rPr lang="en-GB" sz="1400" baseline="0" dirty="0"/>
                        <a:t> together so the output is 6</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Add the two values</a:t>
                      </a:r>
                      <a:r>
                        <a:rPr lang="en-GB" sz="1400" baseline="0" dirty="0"/>
                        <a:t> together so the output is 6</a:t>
                      </a:r>
                      <a:endParaRPr lang="en-GB" sz="1400" dirty="0"/>
                    </a:p>
                    <a:p>
                      <a:endParaRPr lang="en-GB" sz="1400" dirty="0"/>
                    </a:p>
                  </a:txBody>
                  <a:tcPr/>
                </a:tc>
                <a:tc>
                  <a:txBody>
                    <a:bodyPr/>
                    <a:lstStyle/>
                    <a:p>
                      <a:r>
                        <a:rPr lang="en-GB" sz="1400" dirty="0"/>
                        <a:t>Pass</a:t>
                      </a:r>
                    </a:p>
                  </a:txBody>
                  <a:tcPr/>
                </a:tc>
                <a:tc>
                  <a:txBody>
                    <a:bodyPr/>
                    <a:lstStyle/>
                    <a:p>
                      <a:r>
                        <a:rPr lang="en-GB" sz="1400" dirty="0"/>
                        <a:t>Code fixed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Page 40</a:t>
                      </a:r>
                    </a:p>
                    <a:p>
                      <a:endParaRPr lang="en-GB" sz="1400" dirty="0"/>
                    </a:p>
                  </a:txBody>
                  <a:tcPr/>
                </a:tc>
                <a:extLst>
                  <a:ext uri="{0D108BD9-81ED-4DB2-BD59-A6C34878D82A}">
                    <a16:rowId xmlns:a16="http://schemas.microsoft.com/office/drawing/2014/main" val="10003"/>
                  </a:ext>
                </a:extLst>
              </a:tr>
              <a:tr h="370840">
                <a:tc>
                  <a:txBody>
                    <a:bodyPr/>
                    <a:lstStyle/>
                    <a:p>
                      <a:r>
                        <a:rPr lang="en-GB" sz="1400" dirty="0"/>
                        <a:t>1.1</a:t>
                      </a:r>
                    </a:p>
                  </a:txBody>
                  <a:tcPr/>
                </a:tc>
                <a:tc>
                  <a:txBody>
                    <a:bodyPr/>
                    <a:lstStyle/>
                    <a:p>
                      <a:r>
                        <a:rPr lang="en-GB" sz="1400" dirty="0"/>
                        <a:t>3a</a:t>
                      </a:r>
                    </a:p>
                  </a:txBody>
                  <a:tcPr/>
                </a:tc>
                <a:tc>
                  <a:txBody>
                    <a:bodyPr/>
                    <a:lstStyle/>
                    <a:p>
                      <a:r>
                        <a:rPr lang="en-GB" sz="1400" dirty="0"/>
                        <a:t>Test text</a:t>
                      </a:r>
                      <a:r>
                        <a:rPr lang="en-GB" sz="1400" baseline="0" dirty="0"/>
                        <a:t> input</a:t>
                      </a:r>
                      <a:endParaRPr lang="en-GB" sz="1400" dirty="0"/>
                    </a:p>
                  </a:txBody>
                  <a:tcPr/>
                </a:tc>
                <a:tc>
                  <a:txBody>
                    <a:bodyPr/>
                    <a:lstStyle/>
                    <a:p>
                      <a:r>
                        <a:rPr lang="en-GB" sz="1400" dirty="0"/>
                        <a:t>“aa”</a:t>
                      </a:r>
                      <a:r>
                        <a:rPr lang="en-GB" sz="1400" baseline="0" dirty="0"/>
                        <a:t> and “bb”</a:t>
                      </a:r>
                      <a:endParaRPr lang="en-GB" sz="1400" dirty="0"/>
                    </a:p>
                  </a:txBody>
                  <a:tcPr/>
                </a:tc>
                <a:tc>
                  <a:txBody>
                    <a:bodyPr/>
                    <a:lstStyle/>
                    <a:p>
                      <a:r>
                        <a:rPr lang="en-GB" sz="1400" dirty="0"/>
                        <a:t>Erroneous</a:t>
                      </a:r>
                    </a:p>
                  </a:txBody>
                  <a:tcPr/>
                </a:tc>
                <a:tc>
                  <a:txBody>
                    <a:bodyPr/>
                    <a:lstStyle/>
                    <a:p>
                      <a:r>
                        <a:rPr lang="en-GB" sz="1400" dirty="0"/>
                        <a:t>Returns</a:t>
                      </a:r>
                      <a:r>
                        <a:rPr lang="en-GB" sz="1400" baseline="0" dirty="0"/>
                        <a:t> a sensible error</a:t>
                      </a:r>
                      <a:endParaRPr lang="en-GB" sz="1400" dirty="0"/>
                    </a:p>
                  </a:txBody>
                  <a:tcPr/>
                </a:tc>
                <a:tc>
                  <a:txBody>
                    <a:bodyPr/>
                    <a:lstStyle/>
                    <a:p>
                      <a:r>
                        <a:rPr lang="en-GB" sz="1400" dirty="0"/>
                        <a:t>Runtime</a:t>
                      </a:r>
                      <a:r>
                        <a:rPr lang="en-GB" sz="1400" baseline="0" dirty="0"/>
                        <a:t> error</a:t>
                      </a:r>
                      <a:endParaRPr lang="en-GB" sz="1400" dirty="0"/>
                    </a:p>
                  </a:txBody>
                  <a:tcPr/>
                </a:tc>
                <a:tc>
                  <a:txBody>
                    <a:bodyPr/>
                    <a:lstStyle/>
                    <a:p>
                      <a:r>
                        <a:rPr lang="en-GB" sz="1400" dirty="0"/>
                        <a:t>Fail</a:t>
                      </a:r>
                    </a:p>
                  </a:txBody>
                  <a:tcPr/>
                </a:tc>
                <a:tc>
                  <a:txBody>
                    <a:bodyPr/>
                    <a:lstStyle/>
                    <a:p>
                      <a:r>
                        <a:rPr lang="en-GB" sz="1400" dirty="0"/>
                        <a:t>Need to adapt for appropriate error checking on input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Page 40</a:t>
                      </a:r>
                    </a:p>
                    <a:p>
                      <a:endParaRPr lang="en-GB" sz="1400" dirty="0"/>
                    </a:p>
                  </a:txBody>
                  <a:tcPr/>
                </a:tc>
                <a:extLst>
                  <a:ext uri="{0D108BD9-81ED-4DB2-BD59-A6C34878D82A}">
                    <a16:rowId xmlns:a16="http://schemas.microsoft.com/office/drawing/2014/main" val="1948450915"/>
                  </a:ext>
                </a:extLst>
              </a:tr>
            </a:tbl>
          </a:graphicData>
        </a:graphic>
      </p:graphicFrame>
    </p:spTree>
    <p:extLst>
      <p:ext uri="{BB962C8B-B14F-4D97-AF65-F5344CB8AC3E}">
        <p14:creationId xmlns:p14="http://schemas.microsoft.com/office/powerpoint/2010/main" val="15029204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1" y="-133032"/>
            <a:ext cx="10515600" cy="1325563"/>
          </a:xfrm>
        </p:spPr>
        <p:txBody>
          <a:bodyPr/>
          <a:lstStyle/>
          <a:p>
            <a:r>
              <a:rPr lang="en-GB" dirty="0"/>
              <a:t>Test evidence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24861816"/>
              </p:ext>
            </p:extLst>
          </p:nvPr>
        </p:nvGraphicFramePr>
        <p:xfrm>
          <a:off x="576943" y="948765"/>
          <a:ext cx="10515599" cy="5582920"/>
        </p:xfrm>
        <a:graphic>
          <a:graphicData uri="http://schemas.openxmlformats.org/drawingml/2006/table">
            <a:tbl>
              <a:tblPr firstRow="1" bandRow="1">
                <a:tableStyleId>{5940675A-B579-460E-94D1-54222C63F5DA}</a:tableStyleId>
              </a:tblPr>
              <a:tblGrid>
                <a:gridCol w="873557">
                  <a:extLst>
                    <a:ext uri="{9D8B030D-6E8A-4147-A177-3AD203B41FA5}">
                      <a16:colId xmlns:a16="http://schemas.microsoft.com/office/drawing/2014/main" val="1120589381"/>
                    </a:ext>
                  </a:extLst>
                </a:gridCol>
                <a:gridCol w="5001555">
                  <a:extLst>
                    <a:ext uri="{9D8B030D-6E8A-4147-A177-3AD203B41FA5}">
                      <a16:colId xmlns:a16="http://schemas.microsoft.com/office/drawing/2014/main" val="2617896459"/>
                    </a:ext>
                  </a:extLst>
                </a:gridCol>
                <a:gridCol w="4640487">
                  <a:extLst>
                    <a:ext uri="{9D8B030D-6E8A-4147-A177-3AD203B41FA5}">
                      <a16:colId xmlns:a16="http://schemas.microsoft.com/office/drawing/2014/main" val="244413193"/>
                    </a:ext>
                  </a:extLst>
                </a:gridCol>
              </a:tblGrid>
              <a:tr h="370840">
                <a:tc>
                  <a:txBody>
                    <a:bodyPr/>
                    <a:lstStyle/>
                    <a:p>
                      <a:r>
                        <a:rPr lang="en-GB" b="1" dirty="0"/>
                        <a:t>Test no</a:t>
                      </a:r>
                      <a:endParaRPr lang="en-US" b="1" dirty="0"/>
                    </a:p>
                  </a:txBody>
                  <a:tcPr/>
                </a:tc>
                <a:tc>
                  <a:txBody>
                    <a:bodyPr/>
                    <a:lstStyle/>
                    <a:p>
                      <a:r>
                        <a:rPr lang="en-GB" b="1" dirty="0"/>
                        <a:t>Screenshot</a:t>
                      </a:r>
                      <a:endParaRPr lang="en-US" b="1" dirty="0"/>
                    </a:p>
                  </a:txBody>
                  <a:tcPr/>
                </a:tc>
                <a:tc>
                  <a:txBody>
                    <a:bodyPr/>
                    <a:lstStyle/>
                    <a:p>
                      <a:r>
                        <a:rPr lang="en-GB" b="1" dirty="0"/>
                        <a:t>explanation</a:t>
                      </a:r>
                      <a:endParaRPr lang="en-US" b="1" dirty="0"/>
                    </a:p>
                  </a:txBody>
                  <a:tcPr/>
                </a:tc>
                <a:extLst>
                  <a:ext uri="{0D108BD9-81ED-4DB2-BD59-A6C34878D82A}">
                    <a16:rowId xmlns:a16="http://schemas.microsoft.com/office/drawing/2014/main" val="1644180906"/>
                  </a:ext>
                </a:extLst>
              </a:tr>
              <a:tr h="370840">
                <a:tc>
                  <a:txBody>
                    <a:bodyPr/>
                    <a:lstStyle/>
                    <a:p>
                      <a:r>
                        <a:rPr lang="en-GB" dirty="0"/>
                        <a:t>1</a:t>
                      </a:r>
                    </a:p>
                    <a:p>
                      <a:endParaRPr lang="en-GB" dirty="0"/>
                    </a:p>
                    <a:p>
                      <a:endParaRPr lang="en-GB" dirty="0"/>
                    </a:p>
                    <a:p>
                      <a:endParaRPr lang="en-GB" dirty="0"/>
                    </a:p>
                    <a:p>
                      <a:endParaRPr lang="en-GB" dirty="0"/>
                    </a:p>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49965272"/>
                  </a:ext>
                </a:extLst>
              </a:tr>
              <a:tr h="370840">
                <a:tc>
                  <a:txBody>
                    <a:bodyPr/>
                    <a:lstStyle/>
                    <a:p>
                      <a:r>
                        <a:rPr lang="en-GB" dirty="0"/>
                        <a:t>2a</a:t>
                      </a:r>
                    </a:p>
                    <a:p>
                      <a:endParaRPr lang="en-GB" dirty="0"/>
                    </a:p>
                    <a:p>
                      <a:endParaRPr lang="en-GB" dirty="0"/>
                    </a:p>
                    <a:p>
                      <a:endParaRPr lang="en-GB" dirty="0"/>
                    </a:p>
                    <a:p>
                      <a:endParaRPr lang="en-US" dirty="0"/>
                    </a:p>
                  </a:txBody>
                  <a:tcPr/>
                </a:tc>
                <a:tc>
                  <a:txBody>
                    <a:bodyPr/>
                    <a:lstStyle/>
                    <a:p>
                      <a:endParaRPr lang="en-US" dirty="0"/>
                    </a:p>
                  </a:txBody>
                  <a:tcPr/>
                </a:tc>
                <a:tc>
                  <a:txBody>
                    <a:bodyPr/>
                    <a:lstStyle/>
                    <a:p>
                      <a:r>
                        <a:rPr lang="en-GB" dirty="0"/>
                        <a:t>Does not take floats,</a:t>
                      </a:r>
                      <a:r>
                        <a:rPr lang="en-GB" baseline="0" dirty="0"/>
                        <a:t> need to modify code accordingly</a:t>
                      </a:r>
                      <a:endParaRPr lang="en-US" dirty="0"/>
                    </a:p>
                  </a:txBody>
                  <a:tcPr/>
                </a:tc>
                <a:extLst>
                  <a:ext uri="{0D108BD9-81ED-4DB2-BD59-A6C34878D82A}">
                    <a16:rowId xmlns:a16="http://schemas.microsoft.com/office/drawing/2014/main" val="338762907"/>
                  </a:ext>
                </a:extLst>
              </a:tr>
              <a:tr h="370840">
                <a:tc>
                  <a:txBody>
                    <a:bodyPr/>
                    <a:lstStyle/>
                    <a:p>
                      <a:r>
                        <a:rPr lang="en-GB" dirty="0"/>
                        <a:t>2b</a:t>
                      </a:r>
                      <a:endParaRPr lang="en-US" dirty="0"/>
                    </a:p>
                  </a:txBody>
                  <a:tcPr/>
                </a:tc>
                <a:tc>
                  <a:txBody>
                    <a:bodyPr/>
                    <a:lstStyle/>
                    <a:p>
                      <a:endParaRPr lang="en-GB" dirty="0"/>
                    </a:p>
                    <a:p>
                      <a:endParaRPr lang="en-GB" dirty="0"/>
                    </a:p>
                    <a:p>
                      <a:endParaRPr lang="en-GB" dirty="0"/>
                    </a:p>
                    <a:p>
                      <a:endParaRPr lang="en-GB" dirty="0"/>
                    </a:p>
                    <a:p>
                      <a:endParaRPr lang="en-GB" dirty="0"/>
                    </a:p>
                    <a:p>
                      <a:endParaRPr lang="en-GB" dirty="0"/>
                    </a:p>
                    <a:p>
                      <a:endParaRPr lang="en-US" dirty="0"/>
                    </a:p>
                  </a:txBody>
                  <a:tcPr/>
                </a:tc>
                <a:tc>
                  <a:txBody>
                    <a:bodyPr/>
                    <a:lstStyle/>
                    <a:p>
                      <a:r>
                        <a:rPr lang="en-GB" dirty="0"/>
                        <a:t>Code modified</a:t>
                      </a:r>
                    </a:p>
                    <a:p>
                      <a:r>
                        <a:rPr lang="en-GB" dirty="0"/>
                        <a:t>by changing</a:t>
                      </a:r>
                    </a:p>
                    <a:p>
                      <a:r>
                        <a:rPr lang="en-GB" dirty="0" err="1"/>
                        <a:t>int</a:t>
                      </a:r>
                      <a:r>
                        <a:rPr lang="en-GB" dirty="0"/>
                        <a:t> to float</a:t>
                      </a:r>
                      <a:endParaRPr lang="en-US" dirty="0"/>
                    </a:p>
                  </a:txBody>
                  <a:tcPr/>
                </a:tc>
                <a:extLst>
                  <a:ext uri="{0D108BD9-81ED-4DB2-BD59-A6C34878D82A}">
                    <a16:rowId xmlns:a16="http://schemas.microsoft.com/office/drawing/2014/main" val="4044624136"/>
                  </a:ext>
                </a:extLst>
              </a:tr>
            </a:tbl>
          </a:graphicData>
        </a:graphic>
      </p:graphicFrame>
      <p:pic>
        <p:nvPicPr>
          <p:cNvPr id="5" name="Picture 4"/>
          <p:cNvPicPr>
            <a:picLocks noChangeAspect="1"/>
          </p:cNvPicPr>
          <p:nvPr/>
        </p:nvPicPr>
        <p:blipFill rotWithShape="1">
          <a:blip r:embed="rId2"/>
          <a:srcRect l="28482" t="64272" r="54373" b="21487"/>
          <a:stretch/>
        </p:blipFill>
        <p:spPr>
          <a:xfrm>
            <a:off x="1717078" y="1575145"/>
            <a:ext cx="2935705" cy="1371600"/>
          </a:xfrm>
          <a:prstGeom prst="rect">
            <a:avLst/>
          </a:prstGeom>
        </p:spPr>
      </p:pic>
      <p:pic>
        <p:nvPicPr>
          <p:cNvPr id="6" name="Picture 5"/>
          <p:cNvPicPr>
            <a:picLocks noChangeAspect="1"/>
          </p:cNvPicPr>
          <p:nvPr/>
        </p:nvPicPr>
        <p:blipFill rotWithShape="1">
          <a:blip r:embed="rId3"/>
          <a:srcRect l="28095" t="59841" r="22976" b="21111"/>
          <a:stretch/>
        </p:blipFill>
        <p:spPr>
          <a:xfrm>
            <a:off x="1717078" y="3329359"/>
            <a:ext cx="4673889" cy="1023480"/>
          </a:xfrm>
          <a:prstGeom prst="rect">
            <a:avLst/>
          </a:prstGeom>
        </p:spPr>
      </p:pic>
      <p:pic>
        <p:nvPicPr>
          <p:cNvPr id="7" name="Picture 6"/>
          <p:cNvPicPr>
            <a:picLocks noChangeAspect="1"/>
          </p:cNvPicPr>
          <p:nvPr/>
        </p:nvPicPr>
        <p:blipFill rotWithShape="1">
          <a:blip r:embed="rId4"/>
          <a:srcRect l="27738" t="63016" r="53958" b="21111"/>
          <a:stretch/>
        </p:blipFill>
        <p:spPr>
          <a:xfrm>
            <a:off x="1717078" y="4735453"/>
            <a:ext cx="3347358" cy="1632857"/>
          </a:xfrm>
          <a:prstGeom prst="rect">
            <a:avLst/>
          </a:prstGeom>
        </p:spPr>
      </p:pic>
      <p:pic>
        <p:nvPicPr>
          <p:cNvPr id="8" name="Picture 7"/>
          <p:cNvPicPr>
            <a:picLocks noChangeAspect="1"/>
          </p:cNvPicPr>
          <p:nvPr/>
        </p:nvPicPr>
        <p:blipFill rotWithShape="1">
          <a:blip r:embed="rId5"/>
          <a:srcRect l="13096" t="7302" r="62530" b="60793"/>
          <a:stretch/>
        </p:blipFill>
        <p:spPr>
          <a:xfrm>
            <a:off x="8278586" y="4572077"/>
            <a:ext cx="2661557" cy="1959608"/>
          </a:xfrm>
          <a:prstGeom prst="rect">
            <a:avLst/>
          </a:prstGeom>
        </p:spPr>
      </p:pic>
    </p:spTree>
    <p:extLst>
      <p:ext uri="{BB962C8B-B14F-4D97-AF65-F5344CB8AC3E}">
        <p14:creationId xmlns:p14="http://schemas.microsoft.com/office/powerpoint/2010/main" val="3177428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5662C-178C-4BBF-9395-566B3FF6CC1E}"/>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D632EAB3-BE70-4117-8497-50DB8B6F84A2}"/>
              </a:ext>
            </a:extLst>
          </p:cNvPr>
          <p:cNvSpPr>
            <a:spLocks noGrp="1"/>
          </p:cNvSpPr>
          <p:nvPr>
            <p:ph idx="1"/>
          </p:nvPr>
        </p:nvSpPr>
        <p:spPr/>
        <p:txBody>
          <a:bodyPr/>
          <a:lstStyle/>
          <a:p>
            <a:pPr>
              <a:lnSpc>
                <a:spcPct val="100000"/>
              </a:lnSpc>
              <a:buFont typeface="Wingdings" panose="05000000000000000000" pitchFamily="2" charset="2"/>
              <a:buChar char="ü"/>
            </a:pPr>
            <a:r>
              <a:rPr lang="en-GB" dirty="0"/>
              <a:t>Know the requirements for the computing project:</a:t>
            </a:r>
          </a:p>
          <a:p>
            <a:pPr lvl="1">
              <a:lnSpc>
                <a:spcPct val="100000"/>
              </a:lnSpc>
              <a:buFont typeface="Wingdings" panose="05000000000000000000" pitchFamily="2" charset="2"/>
              <a:buChar char="ü"/>
            </a:pPr>
            <a:r>
              <a:rPr lang="en-GB" dirty="0"/>
              <a:t>Implementation </a:t>
            </a:r>
          </a:p>
          <a:p>
            <a:pPr lvl="1">
              <a:lnSpc>
                <a:spcPct val="100000"/>
              </a:lnSpc>
              <a:buFont typeface="Wingdings" panose="05000000000000000000" pitchFamily="2" charset="2"/>
              <a:buChar char="ü"/>
            </a:pPr>
            <a:r>
              <a:rPr lang="en-GB" dirty="0"/>
              <a:t>Testing</a:t>
            </a:r>
          </a:p>
          <a:p>
            <a:pPr lvl="1">
              <a:lnSpc>
                <a:spcPct val="100000"/>
              </a:lnSpc>
              <a:buFont typeface="Wingdings" panose="05000000000000000000" pitchFamily="2" charset="2"/>
              <a:buChar char="ü"/>
            </a:pPr>
            <a:r>
              <a:rPr lang="en-GB" dirty="0"/>
              <a:t>Evaluation</a:t>
            </a:r>
          </a:p>
        </p:txBody>
      </p:sp>
    </p:spTree>
    <p:extLst>
      <p:ext uri="{BB962C8B-B14F-4D97-AF65-F5344CB8AC3E}">
        <p14:creationId xmlns:p14="http://schemas.microsoft.com/office/powerpoint/2010/main" val="35201876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63A59-DF75-4FED-A7A4-459CA6ADFDDE}"/>
              </a:ext>
            </a:extLst>
          </p:cNvPr>
          <p:cNvSpPr>
            <a:spLocks noGrp="1"/>
          </p:cNvSpPr>
          <p:nvPr>
            <p:ph type="title"/>
          </p:nvPr>
        </p:nvSpPr>
        <p:spPr/>
        <p:txBody>
          <a:bodyPr>
            <a:normAutofit fontScale="90000"/>
          </a:bodyPr>
          <a:lstStyle/>
          <a:p>
            <a:r>
              <a:rPr lang="en-GB" dirty="0"/>
              <a:t>Testing</a:t>
            </a:r>
          </a:p>
        </p:txBody>
      </p:sp>
      <p:sp>
        <p:nvSpPr>
          <p:cNvPr id="3" name="Content Placeholder 2">
            <a:extLst>
              <a:ext uri="{FF2B5EF4-FFF2-40B4-BE49-F238E27FC236}">
                <a16:creationId xmlns:a16="http://schemas.microsoft.com/office/drawing/2014/main" id="{E4D0D310-AA3B-43EA-A4B9-6A6E785A62D0}"/>
              </a:ext>
            </a:extLst>
          </p:cNvPr>
          <p:cNvSpPr>
            <a:spLocks noGrp="1"/>
          </p:cNvSpPr>
          <p:nvPr>
            <p:ph idx="1"/>
          </p:nvPr>
        </p:nvSpPr>
        <p:spPr/>
        <p:txBody>
          <a:bodyPr/>
          <a:lstStyle/>
          <a:p>
            <a:pPr>
              <a:buFont typeface="Wingdings" panose="05000000000000000000" pitchFamily="2" charset="2"/>
              <a:buChar char="ü"/>
            </a:pPr>
            <a:r>
              <a:rPr lang="en-GB" dirty="0"/>
              <a:t>The testing part of the project needs to contain:</a:t>
            </a:r>
          </a:p>
          <a:p>
            <a:pPr lvl="1">
              <a:lnSpc>
                <a:spcPct val="100000"/>
              </a:lnSpc>
              <a:spcAft>
                <a:spcPts val="800"/>
              </a:spcAft>
              <a:buFont typeface="Wingdings" panose="05000000000000000000" pitchFamily="2" charset="2"/>
              <a:buChar char="ü"/>
            </a:pPr>
            <a:r>
              <a:rPr lang="en-GB" dirty="0">
                <a:effectLst/>
                <a:latin typeface="Calibri" panose="020F0502020204030204" pitchFamily="34" charset="0"/>
                <a:ea typeface="Calibri" panose="020F0502020204030204" pitchFamily="34" charset="0"/>
                <a:cs typeface="Times New Roman" panose="02020603050405020304" pitchFamily="18" charset="0"/>
              </a:rPr>
              <a:t>Create testing table for each objective </a:t>
            </a:r>
          </a:p>
          <a:p>
            <a:pPr lvl="1">
              <a:lnSpc>
                <a:spcPct val="100000"/>
              </a:lnSpc>
              <a:spcAft>
                <a:spcPts val="800"/>
              </a:spcAft>
              <a:buFont typeface="Wingdings" panose="05000000000000000000" pitchFamily="2" charset="2"/>
              <a:buChar char="ü"/>
            </a:pPr>
            <a:r>
              <a:rPr lang="en-GB" dirty="0">
                <a:effectLst/>
                <a:latin typeface="Calibri" panose="020F0502020204030204" pitchFamily="34" charset="0"/>
                <a:ea typeface="Calibri" panose="020F0502020204030204" pitchFamily="34" charset="0"/>
                <a:cs typeface="Times New Roman" panose="02020603050405020304" pitchFamily="18" charset="0"/>
              </a:rPr>
              <a:t>Print screen of tests</a:t>
            </a:r>
          </a:p>
          <a:p>
            <a:pPr lvl="1">
              <a:lnSpc>
                <a:spcPct val="100000"/>
              </a:lnSpc>
              <a:spcAft>
                <a:spcPts val="800"/>
              </a:spcAft>
              <a:buFont typeface="Wingdings" panose="05000000000000000000" pitchFamily="2" charset="2"/>
              <a:buChar char="ü"/>
            </a:pPr>
            <a:r>
              <a:rPr lang="en-GB" dirty="0">
                <a:effectLst/>
                <a:latin typeface="Calibri" panose="020F0502020204030204" pitchFamily="34" charset="0"/>
                <a:ea typeface="Calibri" panose="020F0502020204030204" pitchFamily="34" charset="0"/>
                <a:cs typeface="Times New Roman" panose="02020603050405020304" pitchFamily="18" charset="0"/>
              </a:rPr>
              <a:t>Print screens of before and after of test failures</a:t>
            </a:r>
          </a:p>
          <a:p>
            <a:pPr lvl="1">
              <a:lnSpc>
                <a:spcPct val="100000"/>
              </a:lnSpc>
              <a:spcAft>
                <a:spcPts val="800"/>
              </a:spcAft>
              <a:buFont typeface="Wingdings" panose="05000000000000000000" pitchFamily="2" charset="2"/>
              <a:buChar char="ü"/>
            </a:pPr>
            <a:r>
              <a:rPr lang="en-GB" dirty="0">
                <a:effectLst/>
                <a:latin typeface="Calibri" panose="020F0502020204030204" pitchFamily="34" charset="0"/>
                <a:ea typeface="Calibri" panose="020F0502020204030204" pitchFamily="34" charset="0"/>
                <a:cs typeface="Times New Roman" panose="02020603050405020304" pitchFamily="18" charset="0"/>
              </a:rPr>
              <a:t>Video screen cast evidence of testing</a:t>
            </a:r>
          </a:p>
          <a:p>
            <a:pPr>
              <a:buFont typeface="Wingdings" panose="05000000000000000000" pitchFamily="2" charset="2"/>
              <a:buChar char="ü"/>
            </a:pPr>
            <a:endParaRPr lang="en-GB" dirty="0"/>
          </a:p>
          <a:p>
            <a:endParaRPr lang="en-GB" dirty="0"/>
          </a:p>
        </p:txBody>
      </p:sp>
    </p:spTree>
    <p:extLst>
      <p:ext uri="{BB962C8B-B14F-4D97-AF65-F5344CB8AC3E}">
        <p14:creationId xmlns:p14="http://schemas.microsoft.com/office/powerpoint/2010/main" val="4060224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nvGraphicFramePr>
        <p:xfrm>
          <a:off x="2488182" y="1191262"/>
          <a:ext cx="10136136" cy="4938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6">
            <a:extLst>
              <a:ext uri="{FF2B5EF4-FFF2-40B4-BE49-F238E27FC236}">
                <a16:creationId xmlns:a16="http://schemas.microsoft.com/office/drawing/2014/main" id="{2729F024-2BEC-442C-9DE9-CA5989772F7C}"/>
              </a:ext>
            </a:extLst>
          </p:cNvPr>
          <p:cNvSpPr>
            <a:spLocks noGrp="1"/>
          </p:cNvSpPr>
          <p:nvPr>
            <p:ph type="title"/>
          </p:nvPr>
        </p:nvSpPr>
        <p:spPr/>
        <p:txBody>
          <a:bodyPr>
            <a:normAutofit fontScale="90000"/>
          </a:bodyPr>
          <a:lstStyle/>
          <a:p>
            <a:r>
              <a:rPr lang="en-GB" dirty="0"/>
              <a:t>Evaluation</a:t>
            </a:r>
          </a:p>
        </p:txBody>
      </p:sp>
      <p:graphicFrame>
        <p:nvGraphicFramePr>
          <p:cNvPr id="4" name="Table 4">
            <a:extLst>
              <a:ext uri="{FF2B5EF4-FFF2-40B4-BE49-F238E27FC236}">
                <a16:creationId xmlns:a16="http://schemas.microsoft.com/office/drawing/2014/main" id="{F9FB66AE-2669-4FDD-86FC-48B1429D2144}"/>
              </a:ext>
            </a:extLst>
          </p:cNvPr>
          <p:cNvGraphicFramePr>
            <a:graphicFrameLocks noGrp="1"/>
          </p:cNvGraphicFramePr>
          <p:nvPr/>
        </p:nvGraphicFramePr>
        <p:xfrm>
          <a:off x="550506" y="2091017"/>
          <a:ext cx="3816220" cy="3139440"/>
        </p:xfrm>
        <a:graphic>
          <a:graphicData uri="http://schemas.openxmlformats.org/drawingml/2006/table">
            <a:tbl>
              <a:tblPr firstRow="1" bandRow="1">
                <a:tableStyleId>{5940675A-B579-460E-94D1-54222C63F5DA}</a:tableStyleId>
              </a:tblPr>
              <a:tblGrid>
                <a:gridCol w="1848944">
                  <a:extLst>
                    <a:ext uri="{9D8B030D-6E8A-4147-A177-3AD203B41FA5}">
                      <a16:colId xmlns:a16="http://schemas.microsoft.com/office/drawing/2014/main" val="2777117803"/>
                    </a:ext>
                  </a:extLst>
                </a:gridCol>
                <a:gridCol w="1967276">
                  <a:extLst>
                    <a:ext uri="{9D8B030D-6E8A-4147-A177-3AD203B41FA5}">
                      <a16:colId xmlns:a16="http://schemas.microsoft.com/office/drawing/2014/main" val="2184324307"/>
                    </a:ext>
                  </a:extLst>
                </a:gridCol>
              </a:tblGrid>
              <a:tr h="370840">
                <a:tc>
                  <a:txBody>
                    <a:bodyPr/>
                    <a:lstStyle/>
                    <a:p>
                      <a:r>
                        <a:rPr lang="en-GB" b="1" dirty="0"/>
                        <a:t>Section</a:t>
                      </a:r>
                    </a:p>
                  </a:txBody>
                  <a:tcPr/>
                </a:tc>
                <a:tc>
                  <a:txBody>
                    <a:bodyPr/>
                    <a:lstStyle/>
                    <a:p>
                      <a:r>
                        <a:rPr lang="en-GB" b="1" dirty="0"/>
                        <a:t>Marks</a:t>
                      </a:r>
                    </a:p>
                  </a:txBody>
                  <a:tcPr/>
                </a:tc>
                <a:extLst>
                  <a:ext uri="{0D108BD9-81ED-4DB2-BD59-A6C34878D82A}">
                    <a16:rowId xmlns:a16="http://schemas.microsoft.com/office/drawing/2014/main" val="634691838"/>
                  </a:ext>
                </a:extLst>
              </a:tr>
              <a:tr h="370840">
                <a:tc>
                  <a:txBody>
                    <a:bodyPr/>
                    <a:lstStyle/>
                    <a:p>
                      <a:r>
                        <a:rPr lang="en-GB" dirty="0"/>
                        <a:t>Analysis</a:t>
                      </a:r>
                    </a:p>
                  </a:txBody>
                  <a:tcPr/>
                </a:tc>
                <a:tc>
                  <a:txBody>
                    <a:bodyPr/>
                    <a:lstStyle/>
                    <a:p>
                      <a:r>
                        <a:rPr lang="en-GB" dirty="0"/>
                        <a:t>9</a:t>
                      </a:r>
                    </a:p>
                  </a:txBody>
                  <a:tcPr/>
                </a:tc>
                <a:extLst>
                  <a:ext uri="{0D108BD9-81ED-4DB2-BD59-A6C34878D82A}">
                    <a16:rowId xmlns:a16="http://schemas.microsoft.com/office/drawing/2014/main" val="3067081062"/>
                  </a:ext>
                </a:extLst>
              </a:tr>
              <a:tr h="370840">
                <a:tc>
                  <a:txBody>
                    <a:bodyPr/>
                    <a:lstStyle/>
                    <a:p>
                      <a:r>
                        <a:rPr lang="en-GB" dirty="0"/>
                        <a:t>Design</a:t>
                      </a:r>
                    </a:p>
                  </a:txBody>
                  <a:tcPr/>
                </a:tc>
                <a:tc>
                  <a:txBody>
                    <a:bodyPr/>
                    <a:lstStyle/>
                    <a:p>
                      <a:r>
                        <a:rPr lang="en-GB" dirty="0"/>
                        <a:t>12</a:t>
                      </a:r>
                    </a:p>
                  </a:txBody>
                  <a:tcPr/>
                </a:tc>
                <a:extLst>
                  <a:ext uri="{0D108BD9-81ED-4DB2-BD59-A6C34878D82A}">
                    <a16:rowId xmlns:a16="http://schemas.microsoft.com/office/drawing/2014/main" val="2852581431"/>
                  </a:ext>
                </a:extLst>
              </a:tr>
              <a:tr h="370840">
                <a:tc>
                  <a:txBody>
                    <a:bodyPr/>
                    <a:lstStyle/>
                    <a:p>
                      <a:r>
                        <a:rPr lang="en-GB" dirty="0"/>
                        <a:t>Implementation:</a:t>
                      </a:r>
                    </a:p>
                    <a:p>
                      <a:r>
                        <a:rPr lang="en-GB" dirty="0"/>
                        <a:t>Completeness</a:t>
                      </a:r>
                    </a:p>
                    <a:p>
                      <a:r>
                        <a:rPr lang="en-GB" dirty="0"/>
                        <a:t>Techniques used</a:t>
                      </a:r>
                    </a:p>
                  </a:txBody>
                  <a:tcPr>
                    <a:noFill/>
                  </a:tcPr>
                </a:tc>
                <a:tc>
                  <a:txBody>
                    <a:bodyPr/>
                    <a:lstStyle/>
                    <a:p>
                      <a:endParaRPr lang="en-GB" dirty="0"/>
                    </a:p>
                    <a:p>
                      <a:r>
                        <a:rPr lang="en-GB" dirty="0"/>
                        <a:t>15</a:t>
                      </a:r>
                    </a:p>
                    <a:p>
                      <a:r>
                        <a:rPr lang="en-GB" dirty="0"/>
                        <a:t>27</a:t>
                      </a:r>
                    </a:p>
                  </a:txBody>
                  <a:tcPr>
                    <a:noFill/>
                  </a:tcPr>
                </a:tc>
                <a:extLst>
                  <a:ext uri="{0D108BD9-81ED-4DB2-BD59-A6C34878D82A}">
                    <a16:rowId xmlns:a16="http://schemas.microsoft.com/office/drawing/2014/main" val="2528017150"/>
                  </a:ext>
                </a:extLst>
              </a:tr>
              <a:tr h="370840">
                <a:tc>
                  <a:txBody>
                    <a:bodyPr/>
                    <a:lstStyle/>
                    <a:p>
                      <a:r>
                        <a:rPr lang="en-GB" dirty="0"/>
                        <a:t>Testing</a:t>
                      </a:r>
                    </a:p>
                  </a:txBody>
                  <a:tcPr>
                    <a:noFill/>
                  </a:tcPr>
                </a:tc>
                <a:tc>
                  <a:txBody>
                    <a:bodyPr/>
                    <a:lstStyle/>
                    <a:p>
                      <a:r>
                        <a:rPr lang="en-GB" dirty="0"/>
                        <a:t>8</a:t>
                      </a:r>
                    </a:p>
                  </a:txBody>
                  <a:tcPr>
                    <a:noFill/>
                  </a:tcPr>
                </a:tc>
                <a:extLst>
                  <a:ext uri="{0D108BD9-81ED-4DB2-BD59-A6C34878D82A}">
                    <a16:rowId xmlns:a16="http://schemas.microsoft.com/office/drawing/2014/main" val="2594547399"/>
                  </a:ext>
                </a:extLst>
              </a:tr>
              <a:tr h="370840">
                <a:tc>
                  <a:txBody>
                    <a:bodyPr/>
                    <a:lstStyle/>
                    <a:p>
                      <a:r>
                        <a:rPr lang="en-GB" dirty="0"/>
                        <a:t>Evaluation</a:t>
                      </a:r>
                    </a:p>
                  </a:txBody>
                  <a:tcPr>
                    <a:solidFill>
                      <a:srgbClr val="FFC000"/>
                    </a:solidFill>
                  </a:tcPr>
                </a:tc>
                <a:tc>
                  <a:txBody>
                    <a:bodyPr/>
                    <a:lstStyle/>
                    <a:p>
                      <a:r>
                        <a:rPr lang="en-GB" dirty="0"/>
                        <a:t>4</a:t>
                      </a:r>
                    </a:p>
                  </a:txBody>
                  <a:tcPr>
                    <a:solidFill>
                      <a:srgbClr val="FFC000"/>
                    </a:solidFill>
                  </a:tcPr>
                </a:tc>
                <a:extLst>
                  <a:ext uri="{0D108BD9-81ED-4DB2-BD59-A6C34878D82A}">
                    <a16:rowId xmlns:a16="http://schemas.microsoft.com/office/drawing/2014/main" val="953268217"/>
                  </a:ext>
                </a:extLst>
              </a:tr>
              <a:tr h="370840">
                <a:tc>
                  <a:txBody>
                    <a:bodyPr/>
                    <a:lstStyle/>
                    <a:p>
                      <a:r>
                        <a:rPr lang="en-GB" b="1" dirty="0"/>
                        <a:t>Total</a:t>
                      </a:r>
                    </a:p>
                  </a:txBody>
                  <a:tcPr/>
                </a:tc>
                <a:tc>
                  <a:txBody>
                    <a:bodyPr/>
                    <a:lstStyle/>
                    <a:p>
                      <a:r>
                        <a:rPr lang="en-GB" b="1" dirty="0"/>
                        <a:t>75</a:t>
                      </a:r>
                    </a:p>
                  </a:txBody>
                  <a:tcPr/>
                </a:tc>
                <a:extLst>
                  <a:ext uri="{0D108BD9-81ED-4DB2-BD59-A6C34878D82A}">
                    <a16:rowId xmlns:a16="http://schemas.microsoft.com/office/drawing/2014/main" val="441659810"/>
                  </a:ext>
                </a:extLst>
              </a:tr>
            </a:tbl>
          </a:graphicData>
        </a:graphic>
      </p:graphicFrame>
    </p:spTree>
    <p:extLst>
      <p:ext uri="{BB962C8B-B14F-4D97-AF65-F5344CB8AC3E}">
        <p14:creationId xmlns:p14="http://schemas.microsoft.com/office/powerpoint/2010/main" val="39843644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Evaluation</a:t>
            </a:r>
          </a:p>
        </p:txBody>
      </p:sp>
      <p:sp>
        <p:nvSpPr>
          <p:cNvPr id="3" name="Content Placeholder 2"/>
          <p:cNvSpPr>
            <a:spLocks noGrp="1"/>
          </p:cNvSpPr>
          <p:nvPr>
            <p:ph idx="1"/>
          </p:nvPr>
        </p:nvSpPr>
        <p:spPr/>
        <p:txBody>
          <a:bodyPr/>
          <a:lstStyle/>
          <a:p>
            <a:pPr marL="0" indent="0">
              <a:buNone/>
            </a:pPr>
            <a:r>
              <a:rPr lang="en-GB" dirty="0"/>
              <a:t>The evaluation of the project needs to contain:</a:t>
            </a:r>
          </a:p>
          <a:p>
            <a:pPr>
              <a:buFont typeface="Wingdings" panose="05000000000000000000" pitchFamily="2" charset="2"/>
              <a:buChar char="ü"/>
            </a:pPr>
            <a:r>
              <a:rPr lang="en-GB" dirty="0"/>
              <a:t>Explain how well you have met each of the objectives</a:t>
            </a:r>
          </a:p>
          <a:p>
            <a:pPr>
              <a:buFont typeface="Wingdings" panose="05000000000000000000" pitchFamily="2" charset="2"/>
              <a:buChar char="ü"/>
            </a:pPr>
            <a:r>
              <a:rPr lang="en-GB" dirty="0"/>
              <a:t>Feedback from the end user</a:t>
            </a:r>
          </a:p>
          <a:p>
            <a:pPr>
              <a:buFont typeface="Wingdings" panose="05000000000000000000" pitchFamily="2" charset="2"/>
              <a:buChar char="ü"/>
            </a:pPr>
            <a:r>
              <a:rPr lang="en-GB" dirty="0"/>
              <a:t>Respond to user feedback</a:t>
            </a:r>
          </a:p>
          <a:p>
            <a:pPr>
              <a:buFont typeface="Wingdings" panose="05000000000000000000" pitchFamily="2" charset="2"/>
              <a:buChar char="ü"/>
            </a:pPr>
            <a:r>
              <a:rPr lang="en-GB" dirty="0"/>
              <a:t>What improvements would you make</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768397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extLst>
              <p:ext uri="{D42A27DB-BD31-4B8C-83A1-F6EECF244321}">
                <p14:modId xmlns:p14="http://schemas.microsoft.com/office/powerpoint/2010/main" val="2832589767"/>
              </p:ext>
            </p:extLst>
          </p:nvPr>
        </p:nvGraphicFramePr>
        <p:xfrm>
          <a:off x="2757208" y="1191262"/>
          <a:ext cx="10136136" cy="4938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6">
            <a:extLst>
              <a:ext uri="{FF2B5EF4-FFF2-40B4-BE49-F238E27FC236}">
                <a16:creationId xmlns:a16="http://schemas.microsoft.com/office/drawing/2014/main" id="{2729F024-2BEC-442C-9DE9-CA5989772F7C}"/>
              </a:ext>
            </a:extLst>
          </p:cNvPr>
          <p:cNvSpPr>
            <a:spLocks noGrp="1"/>
          </p:cNvSpPr>
          <p:nvPr>
            <p:ph type="title"/>
          </p:nvPr>
        </p:nvSpPr>
        <p:spPr/>
        <p:txBody>
          <a:bodyPr>
            <a:normAutofit fontScale="90000"/>
          </a:bodyPr>
          <a:lstStyle/>
          <a:p>
            <a:r>
              <a:rPr lang="en-GB" dirty="0"/>
              <a:t>Implementation</a:t>
            </a:r>
          </a:p>
        </p:txBody>
      </p:sp>
      <p:graphicFrame>
        <p:nvGraphicFramePr>
          <p:cNvPr id="9" name="Table 4">
            <a:extLst>
              <a:ext uri="{FF2B5EF4-FFF2-40B4-BE49-F238E27FC236}">
                <a16:creationId xmlns:a16="http://schemas.microsoft.com/office/drawing/2014/main" id="{5244F8CC-8FC0-4599-8E71-9E1C4E67895C}"/>
              </a:ext>
            </a:extLst>
          </p:cNvPr>
          <p:cNvGraphicFramePr>
            <a:graphicFrameLocks noGrp="1"/>
          </p:cNvGraphicFramePr>
          <p:nvPr>
            <p:extLst>
              <p:ext uri="{D42A27DB-BD31-4B8C-83A1-F6EECF244321}">
                <p14:modId xmlns:p14="http://schemas.microsoft.com/office/powerpoint/2010/main" val="956551116"/>
              </p:ext>
            </p:extLst>
          </p:nvPr>
        </p:nvGraphicFramePr>
        <p:xfrm>
          <a:off x="550506" y="2091017"/>
          <a:ext cx="3816220" cy="3139440"/>
        </p:xfrm>
        <a:graphic>
          <a:graphicData uri="http://schemas.openxmlformats.org/drawingml/2006/table">
            <a:tbl>
              <a:tblPr firstRow="1" bandRow="1">
                <a:tableStyleId>{5940675A-B579-460E-94D1-54222C63F5DA}</a:tableStyleId>
              </a:tblPr>
              <a:tblGrid>
                <a:gridCol w="1848944">
                  <a:extLst>
                    <a:ext uri="{9D8B030D-6E8A-4147-A177-3AD203B41FA5}">
                      <a16:colId xmlns:a16="http://schemas.microsoft.com/office/drawing/2014/main" val="2777117803"/>
                    </a:ext>
                  </a:extLst>
                </a:gridCol>
                <a:gridCol w="1967276">
                  <a:extLst>
                    <a:ext uri="{9D8B030D-6E8A-4147-A177-3AD203B41FA5}">
                      <a16:colId xmlns:a16="http://schemas.microsoft.com/office/drawing/2014/main" val="2184324307"/>
                    </a:ext>
                  </a:extLst>
                </a:gridCol>
              </a:tblGrid>
              <a:tr h="370840">
                <a:tc>
                  <a:txBody>
                    <a:bodyPr/>
                    <a:lstStyle/>
                    <a:p>
                      <a:r>
                        <a:rPr lang="en-GB" b="1" dirty="0"/>
                        <a:t>Section</a:t>
                      </a:r>
                    </a:p>
                  </a:txBody>
                  <a:tcPr/>
                </a:tc>
                <a:tc>
                  <a:txBody>
                    <a:bodyPr/>
                    <a:lstStyle/>
                    <a:p>
                      <a:r>
                        <a:rPr lang="en-GB" b="1" dirty="0"/>
                        <a:t>Marks</a:t>
                      </a:r>
                    </a:p>
                  </a:txBody>
                  <a:tcPr/>
                </a:tc>
                <a:extLst>
                  <a:ext uri="{0D108BD9-81ED-4DB2-BD59-A6C34878D82A}">
                    <a16:rowId xmlns:a16="http://schemas.microsoft.com/office/drawing/2014/main" val="634691838"/>
                  </a:ext>
                </a:extLst>
              </a:tr>
              <a:tr h="370840">
                <a:tc>
                  <a:txBody>
                    <a:bodyPr/>
                    <a:lstStyle/>
                    <a:p>
                      <a:r>
                        <a:rPr lang="en-GB" dirty="0"/>
                        <a:t>Analysis</a:t>
                      </a:r>
                    </a:p>
                  </a:txBody>
                  <a:tcPr/>
                </a:tc>
                <a:tc>
                  <a:txBody>
                    <a:bodyPr/>
                    <a:lstStyle/>
                    <a:p>
                      <a:r>
                        <a:rPr lang="en-GB" dirty="0"/>
                        <a:t>9</a:t>
                      </a:r>
                    </a:p>
                  </a:txBody>
                  <a:tcPr/>
                </a:tc>
                <a:extLst>
                  <a:ext uri="{0D108BD9-81ED-4DB2-BD59-A6C34878D82A}">
                    <a16:rowId xmlns:a16="http://schemas.microsoft.com/office/drawing/2014/main" val="3067081062"/>
                  </a:ext>
                </a:extLst>
              </a:tr>
              <a:tr h="370840">
                <a:tc>
                  <a:txBody>
                    <a:bodyPr/>
                    <a:lstStyle/>
                    <a:p>
                      <a:r>
                        <a:rPr lang="en-GB" dirty="0"/>
                        <a:t>Design</a:t>
                      </a:r>
                    </a:p>
                  </a:txBody>
                  <a:tcPr/>
                </a:tc>
                <a:tc>
                  <a:txBody>
                    <a:bodyPr/>
                    <a:lstStyle/>
                    <a:p>
                      <a:r>
                        <a:rPr lang="en-GB" dirty="0"/>
                        <a:t>12</a:t>
                      </a:r>
                    </a:p>
                  </a:txBody>
                  <a:tcPr/>
                </a:tc>
                <a:extLst>
                  <a:ext uri="{0D108BD9-81ED-4DB2-BD59-A6C34878D82A}">
                    <a16:rowId xmlns:a16="http://schemas.microsoft.com/office/drawing/2014/main" val="2852581431"/>
                  </a:ext>
                </a:extLst>
              </a:tr>
              <a:tr h="370840">
                <a:tc>
                  <a:txBody>
                    <a:bodyPr/>
                    <a:lstStyle/>
                    <a:p>
                      <a:r>
                        <a:rPr lang="en-GB" dirty="0"/>
                        <a:t>Implementation:</a:t>
                      </a:r>
                    </a:p>
                    <a:p>
                      <a:r>
                        <a:rPr lang="en-GB" dirty="0"/>
                        <a:t>Completeness</a:t>
                      </a:r>
                    </a:p>
                    <a:p>
                      <a:r>
                        <a:rPr lang="en-GB" dirty="0"/>
                        <a:t>Techniques used</a:t>
                      </a:r>
                    </a:p>
                  </a:txBody>
                  <a:tcPr>
                    <a:solidFill>
                      <a:srgbClr val="FFC000"/>
                    </a:solidFill>
                  </a:tcPr>
                </a:tc>
                <a:tc>
                  <a:txBody>
                    <a:bodyPr/>
                    <a:lstStyle/>
                    <a:p>
                      <a:endParaRPr lang="en-GB" dirty="0"/>
                    </a:p>
                    <a:p>
                      <a:r>
                        <a:rPr lang="en-GB" dirty="0"/>
                        <a:t>15</a:t>
                      </a:r>
                    </a:p>
                    <a:p>
                      <a:r>
                        <a:rPr lang="en-GB" dirty="0"/>
                        <a:t>27</a:t>
                      </a:r>
                    </a:p>
                  </a:txBody>
                  <a:tcPr>
                    <a:solidFill>
                      <a:srgbClr val="FFC000"/>
                    </a:solidFill>
                  </a:tcPr>
                </a:tc>
                <a:extLst>
                  <a:ext uri="{0D108BD9-81ED-4DB2-BD59-A6C34878D82A}">
                    <a16:rowId xmlns:a16="http://schemas.microsoft.com/office/drawing/2014/main" val="2528017150"/>
                  </a:ext>
                </a:extLst>
              </a:tr>
              <a:tr h="370840">
                <a:tc>
                  <a:txBody>
                    <a:bodyPr/>
                    <a:lstStyle/>
                    <a:p>
                      <a:r>
                        <a:rPr lang="en-GB" dirty="0"/>
                        <a:t>Testing</a:t>
                      </a:r>
                    </a:p>
                  </a:txBody>
                  <a:tcPr/>
                </a:tc>
                <a:tc>
                  <a:txBody>
                    <a:bodyPr/>
                    <a:lstStyle/>
                    <a:p>
                      <a:r>
                        <a:rPr lang="en-GB" dirty="0"/>
                        <a:t>8</a:t>
                      </a:r>
                    </a:p>
                  </a:txBody>
                  <a:tcPr/>
                </a:tc>
                <a:extLst>
                  <a:ext uri="{0D108BD9-81ED-4DB2-BD59-A6C34878D82A}">
                    <a16:rowId xmlns:a16="http://schemas.microsoft.com/office/drawing/2014/main" val="2594547399"/>
                  </a:ext>
                </a:extLst>
              </a:tr>
              <a:tr h="370840">
                <a:tc>
                  <a:txBody>
                    <a:bodyPr/>
                    <a:lstStyle/>
                    <a:p>
                      <a:r>
                        <a:rPr lang="en-GB" dirty="0"/>
                        <a:t>Evaluation</a:t>
                      </a:r>
                    </a:p>
                  </a:txBody>
                  <a:tcPr/>
                </a:tc>
                <a:tc>
                  <a:txBody>
                    <a:bodyPr/>
                    <a:lstStyle/>
                    <a:p>
                      <a:r>
                        <a:rPr lang="en-GB" dirty="0"/>
                        <a:t>4</a:t>
                      </a:r>
                    </a:p>
                  </a:txBody>
                  <a:tcPr/>
                </a:tc>
                <a:extLst>
                  <a:ext uri="{0D108BD9-81ED-4DB2-BD59-A6C34878D82A}">
                    <a16:rowId xmlns:a16="http://schemas.microsoft.com/office/drawing/2014/main" val="953268217"/>
                  </a:ext>
                </a:extLst>
              </a:tr>
              <a:tr h="370840">
                <a:tc>
                  <a:txBody>
                    <a:bodyPr/>
                    <a:lstStyle/>
                    <a:p>
                      <a:r>
                        <a:rPr lang="en-GB" b="1" dirty="0"/>
                        <a:t>Total</a:t>
                      </a:r>
                    </a:p>
                  </a:txBody>
                  <a:tcPr/>
                </a:tc>
                <a:tc>
                  <a:txBody>
                    <a:bodyPr/>
                    <a:lstStyle/>
                    <a:p>
                      <a:r>
                        <a:rPr lang="en-GB" b="1" dirty="0"/>
                        <a:t>75</a:t>
                      </a:r>
                    </a:p>
                  </a:txBody>
                  <a:tcPr/>
                </a:tc>
                <a:extLst>
                  <a:ext uri="{0D108BD9-81ED-4DB2-BD59-A6C34878D82A}">
                    <a16:rowId xmlns:a16="http://schemas.microsoft.com/office/drawing/2014/main" val="441659810"/>
                  </a:ext>
                </a:extLst>
              </a:tr>
            </a:tbl>
          </a:graphicData>
        </a:graphic>
      </p:graphicFrame>
    </p:spTree>
    <p:extLst>
      <p:ext uri="{BB962C8B-B14F-4D97-AF65-F5344CB8AC3E}">
        <p14:creationId xmlns:p14="http://schemas.microsoft.com/office/powerpoint/2010/main" val="2407195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Implementation - Technical solution</a:t>
            </a:r>
          </a:p>
        </p:txBody>
      </p:sp>
      <p:sp>
        <p:nvSpPr>
          <p:cNvPr id="3" name="Content Placeholder 2"/>
          <p:cNvSpPr>
            <a:spLocks noGrp="1"/>
          </p:cNvSpPr>
          <p:nvPr>
            <p:ph idx="1"/>
          </p:nvPr>
        </p:nvSpPr>
        <p:spPr>
          <a:xfrm>
            <a:off x="838200" y="1461249"/>
            <a:ext cx="10515600" cy="4351338"/>
          </a:xfrm>
        </p:spPr>
        <p:txBody>
          <a:bodyPr/>
          <a:lstStyle/>
          <a:p>
            <a:pPr>
              <a:lnSpc>
                <a:spcPct val="100000"/>
              </a:lnSpc>
              <a:buFont typeface="Wingdings" panose="05000000000000000000" pitchFamily="2" charset="2"/>
              <a:buChar char="ü"/>
            </a:pPr>
            <a:r>
              <a:rPr lang="en-US" dirty="0"/>
              <a:t>Implementation is writing the code and developing the solution</a:t>
            </a:r>
          </a:p>
          <a:p>
            <a:pPr>
              <a:lnSpc>
                <a:spcPct val="100000"/>
              </a:lnSpc>
              <a:buFont typeface="Wingdings" panose="05000000000000000000" pitchFamily="2" charset="2"/>
              <a:buChar char="ü"/>
            </a:pPr>
            <a:r>
              <a:rPr lang="en-GB" dirty="0"/>
              <a:t>Good code will be highly modularised and have functions that complete a particular task.</a:t>
            </a:r>
            <a:endParaRPr lang="en-US" dirty="0"/>
          </a:p>
          <a:p>
            <a:pPr>
              <a:lnSpc>
                <a:spcPct val="100000"/>
              </a:lnSpc>
              <a:buFont typeface="Wingdings" panose="05000000000000000000" pitchFamily="2" charset="2"/>
              <a:buChar char="ü"/>
            </a:pPr>
            <a:r>
              <a:rPr lang="en-US" dirty="0"/>
              <a:t>The code needs to have lots of comments and needs to be well annotated</a:t>
            </a:r>
          </a:p>
          <a:p>
            <a:pPr>
              <a:lnSpc>
                <a:spcPct val="100000"/>
              </a:lnSpc>
              <a:buFont typeface="Wingdings" panose="05000000000000000000" pitchFamily="2" charset="2"/>
              <a:buChar char="ü"/>
            </a:pPr>
            <a:r>
              <a:rPr lang="en-US" dirty="0"/>
              <a:t>Marks are awarded not only for completeness of solution but for the techniques used. (See AQA A level Computer Science Specification Pages 95-97)</a:t>
            </a:r>
          </a:p>
        </p:txBody>
      </p:sp>
    </p:spTree>
    <p:extLst>
      <p:ext uri="{BB962C8B-B14F-4D97-AF65-F5344CB8AC3E}">
        <p14:creationId xmlns:p14="http://schemas.microsoft.com/office/powerpoint/2010/main" val="4099995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FDB53-E16B-4232-AAC5-9FF68E76E4BF}"/>
              </a:ext>
            </a:extLst>
          </p:cNvPr>
          <p:cNvSpPr>
            <a:spLocks noGrp="1"/>
          </p:cNvSpPr>
          <p:nvPr>
            <p:ph type="title"/>
          </p:nvPr>
        </p:nvSpPr>
        <p:spPr/>
        <p:txBody>
          <a:bodyPr>
            <a:normAutofit fontScale="90000"/>
          </a:bodyPr>
          <a:lstStyle/>
          <a:p>
            <a:r>
              <a:rPr lang="en-GB" dirty="0"/>
              <a:t>Completeness of solution</a:t>
            </a:r>
          </a:p>
        </p:txBody>
      </p:sp>
      <p:sp>
        <p:nvSpPr>
          <p:cNvPr id="3" name="Content Placeholder 2">
            <a:extLst>
              <a:ext uri="{FF2B5EF4-FFF2-40B4-BE49-F238E27FC236}">
                <a16:creationId xmlns:a16="http://schemas.microsoft.com/office/drawing/2014/main" id="{FA04A545-8132-4066-9B1D-19EF5FB39865}"/>
              </a:ext>
            </a:extLst>
          </p:cNvPr>
          <p:cNvSpPr>
            <a:spLocks noGrp="1"/>
          </p:cNvSpPr>
          <p:nvPr>
            <p:ph idx="1"/>
          </p:nvPr>
        </p:nvSpPr>
        <p:spPr>
          <a:xfrm>
            <a:off x="838200" y="1321290"/>
            <a:ext cx="10515600" cy="4351338"/>
          </a:xfrm>
        </p:spPr>
        <p:txBody>
          <a:bodyPr>
            <a:normAutofit lnSpcReduction="10000"/>
          </a:bodyPr>
          <a:lstStyle/>
          <a:p>
            <a:pPr>
              <a:lnSpc>
                <a:spcPct val="100000"/>
              </a:lnSpc>
              <a:buFont typeface="Wingdings" panose="05000000000000000000" pitchFamily="2" charset="2"/>
              <a:buChar char="ü"/>
            </a:pPr>
            <a:r>
              <a:rPr lang="en-GB" dirty="0"/>
              <a:t>This determines how many of the SMART objectives have been completed, AND also achieves a solution that would be reasonable for such a system with reasonable limitations</a:t>
            </a:r>
          </a:p>
          <a:p>
            <a:pPr>
              <a:lnSpc>
                <a:spcPct val="100000"/>
              </a:lnSpc>
              <a:buFont typeface="Wingdings" panose="05000000000000000000" pitchFamily="2" charset="2"/>
              <a:buChar char="ü"/>
            </a:pPr>
            <a:endParaRPr lang="en-GB" dirty="0"/>
          </a:p>
          <a:p>
            <a:pPr>
              <a:lnSpc>
                <a:spcPct val="100000"/>
              </a:lnSpc>
              <a:buFont typeface="Wingdings" panose="05000000000000000000" pitchFamily="2" charset="2"/>
              <a:buChar char="ü"/>
            </a:pPr>
            <a:r>
              <a:rPr lang="en-GB" dirty="0"/>
              <a:t>For instance, a stock system that does not allow the user to find out the number of specific items that are left in stock would not meet a reasonable state of completeness even if this was not specified as a SMART objective and all the other objectives were met. This would not be considered a reasonable limitation.  There are certain critical components that a system needs to achieve.</a:t>
            </a:r>
          </a:p>
        </p:txBody>
      </p:sp>
    </p:spTree>
    <p:extLst>
      <p:ext uri="{BB962C8B-B14F-4D97-AF65-F5344CB8AC3E}">
        <p14:creationId xmlns:p14="http://schemas.microsoft.com/office/powerpoint/2010/main" val="1256353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22F48-6C82-4BF1-85B7-38E99C0A74E1}"/>
              </a:ext>
            </a:extLst>
          </p:cNvPr>
          <p:cNvSpPr>
            <a:spLocks noGrp="1"/>
          </p:cNvSpPr>
          <p:nvPr>
            <p:ph type="title"/>
          </p:nvPr>
        </p:nvSpPr>
        <p:spPr/>
        <p:txBody>
          <a:bodyPr>
            <a:normAutofit fontScale="90000"/>
          </a:bodyPr>
          <a:lstStyle/>
          <a:p>
            <a:r>
              <a:rPr lang="en-GB" dirty="0"/>
              <a:t>Techniques used</a:t>
            </a:r>
          </a:p>
        </p:txBody>
      </p:sp>
      <p:sp>
        <p:nvSpPr>
          <p:cNvPr id="3" name="Content Placeholder 2">
            <a:extLst>
              <a:ext uri="{FF2B5EF4-FFF2-40B4-BE49-F238E27FC236}">
                <a16:creationId xmlns:a16="http://schemas.microsoft.com/office/drawing/2014/main" id="{E0DEF63D-0789-4BF4-B6E8-3F0004D05CE1}"/>
              </a:ext>
            </a:extLst>
          </p:cNvPr>
          <p:cNvSpPr>
            <a:spLocks noGrp="1"/>
          </p:cNvSpPr>
          <p:nvPr>
            <p:ph idx="1"/>
          </p:nvPr>
        </p:nvSpPr>
        <p:spPr>
          <a:xfrm>
            <a:off x="808672" y="1377274"/>
            <a:ext cx="10515600" cy="4351338"/>
          </a:xfrm>
        </p:spPr>
        <p:txBody>
          <a:bodyPr>
            <a:normAutofit fontScale="77500" lnSpcReduction="20000"/>
          </a:bodyPr>
          <a:lstStyle/>
          <a:p>
            <a:pPr marL="0" indent="0">
              <a:lnSpc>
                <a:spcPct val="110000"/>
              </a:lnSpc>
              <a:buNone/>
            </a:pPr>
            <a:r>
              <a:rPr lang="en-GB" dirty="0"/>
              <a:t>To achieve the highest marks one or more of the following techniques need to be used:</a:t>
            </a:r>
          </a:p>
          <a:p>
            <a:pPr marL="0" indent="0">
              <a:lnSpc>
                <a:spcPct val="110000"/>
              </a:lnSpc>
              <a:buNone/>
            </a:pPr>
            <a:endParaRPr lang="en-GB" dirty="0"/>
          </a:p>
          <a:p>
            <a:pPr>
              <a:lnSpc>
                <a:spcPct val="110000"/>
              </a:lnSpc>
              <a:buFont typeface="Wingdings" panose="05000000000000000000" pitchFamily="2" charset="2"/>
              <a:buChar char="ü"/>
            </a:pPr>
            <a:r>
              <a:rPr lang="en-GB" dirty="0"/>
              <a:t>Complex database with multiple interlinked tables</a:t>
            </a:r>
          </a:p>
          <a:p>
            <a:pPr>
              <a:lnSpc>
                <a:spcPct val="110000"/>
              </a:lnSpc>
              <a:buFont typeface="Wingdings" panose="05000000000000000000" pitchFamily="2" charset="2"/>
              <a:buChar char="ü"/>
            </a:pPr>
            <a:r>
              <a:rPr lang="en-GB" dirty="0"/>
              <a:t>Complex OOP model</a:t>
            </a:r>
          </a:p>
          <a:p>
            <a:pPr>
              <a:lnSpc>
                <a:spcPct val="110000"/>
              </a:lnSpc>
              <a:buFont typeface="Wingdings" panose="05000000000000000000" pitchFamily="2" charset="2"/>
              <a:buChar char="ü"/>
            </a:pPr>
            <a:r>
              <a:rPr lang="en-GB" dirty="0"/>
              <a:t>Complex client-server model</a:t>
            </a:r>
          </a:p>
          <a:p>
            <a:pPr>
              <a:lnSpc>
                <a:spcPct val="110000"/>
              </a:lnSpc>
              <a:buFont typeface="Wingdings" panose="05000000000000000000" pitchFamily="2" charset="2"/>
              <a:buChar char="ü"/>
            </a:pPr>
            <a:r>
              <a:rPr lang="en-GB" dirty="0"/>
              <a:t>Complex mathematical, scientific model </a:t>
            </a:r>
          </a:p>
          <a:p>
            <a:pPr>
              <a:lnSpc>
                <a:spcPct val="110000"/>
              </a:lnSpc>
              <a:buFont typeface="Wingdings" panose="05000000000000000000" pitchFamily="2" charset="2"/>
              <a:buChar char="ü"/>
            </a:pPr>
            <a:r>
              <a:rPr lang="en-GB" dirty="0"/>
              <a:t>Use of Abstract data types (queues, stack etc)</a:t>
            </a:r>
          </a:p>
          <a:p>
            <a:pPr>
              <a:lnSpc>
                <a:spcPct val="110000"/>
              </a:lnSpc>
              <a:buFont typeface="Wingdings" panose="05000000000000000000" pitchFamily="2" charset="2"/>
              <a:buChar char="ü"/>
            </a:pPr>
            <a:r>
              <a:rPr lang="en-GB" dirty="0"/>
              <a:t>Defensive programming and exception handling</a:t>
            </a:r>
          </a:p>
          <a:p>
            <a:pPr>
              <a:lnSpc>
                <a:spcPct val="110000"/>
              </a:lnSpc>
              <a:buFont typeface="Wingdings" panose="05000000000000000000" pitchFamily="2" charset="2"/>
              <a:buChar char="ü"/>
            </a:pPr>
            <a:r>
              <a:rPr lang="en-GB" dirty="0"/>
              <a:t>Good use of modules (subroutines /methods)</a:t>
            </a:r>
          </a:p>
          <a:p>
            <a:endParaRPr lang="en-GB" dirty="0"/>
          </a:p>
        </p:txBody>
      </p:sp>
    </p:spTree>
    <p:extLst>
      <p:ext uri="{BB962C8B-B14F-4D97-AF65-F5344CB8AC3E}">
        <p14:creationId xmlns:p14="http://schemas.microsoft.com/office/powerpoint/2010/main" val="913406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FD189-85A7-442C-B7F0-450F29AAA63D}"/>
              </a:ext>
            </a:extLst>
          </p:cNvPr>
          <p:cNvSpPr>
            <a:spLocks noGrp="1"/>
          </p:cNvSpPr>
          <p:nvPr>
            <p:ph type="title"/>
          </p:nvPr>
        </p:nvSpPr>
        <p:spPr/>
        <p:txBody>
          <a:bodyPr>
            <a:normAutofit fontScale="90000"/>
          </a:bodyPr>
          <a:lstStyle/>
          <a:p>
            <a:r>
              <a:rPr lang="en-GB" dirty="0"/>
              <a:t>Technical solution</a:t>
            </a:r>
          </a:p>
        </p:txBody>
      </p:sp>
      <p:sp>
        <p:nvSpPr>
          <p:cNvPr id="3" name="Content Placeholder 2">
            <a:extLst>
              <a:ext uri="{FF2B5EF4-FFF2-40B4-BE49-F238E27FC236}">
                <a16:creationId xmlns:a16="http://schemas.microsoft.com/office/drawing/2014/main" id="{04AB5C15-6CB8-432F-A982-99BBD9952C63}"/>
              </a:ext>
            </a:extLst>
          </p:cNvPr>
          <p:cNvSpPr>
            <a:spLocks noGrp="1"/>
          </p:cNvSpPr>
          <p:nvPr>
            <p:ph idx="1"/>
          </p:nvPr>
        </p:nvSpPr>
        <p:spPr/>
        <p:txBody>
          <a:bodyPr/>
          <a:lstStyle/>
          <a:p>
            <a:pPr marL="0" lvl="0" indent="0">
              <a:lnSpc>
                <a:spcPct val="100000"/>
              </a:lnSpc>
              <a:buNone/>
            </a:pPr>
            <a:r>
              <a:rPr lang="en-GB" dirty="0"/>
              <a:t>The technical solution of the project needs to contain:</a:t>
            </a:r>
          </a:p>
          <a:p>
            <a:pPr lvl="1">
              <a:lnSpc>
                <a:spcPct val="100000"/>
              </a:lnSpc>
              <a:buFont typeface="Wingdings" panose="05000000000000000000" pitchFamily="2" charset="2"/>
              <a:buChar char="ü"/>
            </a:pPr>
            <a:r>
              <a:rPr lang="en-GB" dirty="0"/>
              <a:t>Complete code listing  </a:t>
            </a:r>
          </a:p>
          <a:p>
            <a:pPr lvl="1">
              <a:lnSpc>
                <a:spcPct val="100000"/>
              </a:lnSpc>
              <a:buFont typeface="Wingdings" panose="05000000000000000000" pitchFamily="2" charset="2"/>
              <a:buChar char="ü"/>
            </a:pPr>
            <a:r>
              <a:rPr lang="en-GB" dirty="0"/>
              <a:t>Code commented and annotated</a:t>
            </a:r>
          </a:p>
          <a:p>
            <a:pPr lvl="1">
              <a:lnSpc>
                <a:spcPct val="100000"/>
              </a:lnSpc>
              <a:buFont typeface="Wingdings" panose="05000000000000000000" pitchFamily="2" charset="2"/>
              <a:buChar char="ü"/>
            </a:pPr>
            <a:r>
              <a:rPr lang="en-GB" dirty="0"/>
              <a:t>For each objective code listing presented</a:t>
            </a:r>
          </a:p>
          <a:p>
            <a:pPr lvl="1">
              <a:lnSpc>
                <a:spcPct val="100000"/>
              </a:lnSpc>
              <a:buFont typeface="Wingdings" panose="05000000000000000000" pitchFamily="2" charset="2"/>
              <a:buChar char="ü"/>
            </a:pPr>
            <a:r>
              <a:rPr lang="en-GB" dirty="0"/>
              <a:t>Detailed description of complex algorithms</a:t>
            </a:r>
          </a:p>
          <a:p>
            <a:endParaRPr lang="en-GB" dirty="0"/>
          </a:p>
        </p:txBody>
      </p:sp>
    </p:spTree>
    <p:extLst>
      <p:ext uri="{BB962C8B-B14F-4D97-AF65-F5344CB8AC3E}">
        <p14:creationId xmlns:p14="http://schemas.microsoft.com/office/powerpoint/2010/main" val="2760498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Diagram 11"/>
          <p:cNvGraphicFramePr/>
          <p:nvPr/>
        </p:nvGraphicFramePr>
        <p:xfrm>
          <a:off x="2988926" y="1125948"/>
          <a:ext cx="10136136" cy="4938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6">
            <a:extLst>
              <a:ext uri="{FF2B5EF4-FFF2-40B4-BE49-F238E27FC236}">
                <a16:creationId xmlns:a16="http://schemas.microsoft.com/office/drawing/2014/main" id="{2729F024-2BEC-442C-9DE9-CA5989772F7C}"/>
              </a:ext>
            </a:extLst>
          </p:cNvPr>
          <p:cNvSpPr>
            <a:spLocks noGrp="1"/>
          </p:cNvSpPr>
          <p:nvPr>
            <p:ph type="title"/>
          </p:nvPr>
        </p:nvSpPr>
        <p:spPr/>
        <p:txBody>
          <a:bodyPr>
            <a:normAutofit fontScale="90000"/>
          </a:bodyPr>
          <a:lstStyle/>
          <a:p>
            <a:r>
              <a:rPr lang="en-GB" dirty="0"/>
              <a:t>Testing</a:t>
            </a:r>
          </a:p>
        </p:txBody>
      </p:sp>
      <p:graphicFrame>
        <p:nvGraphicFramePr>
          <p:cNvPr id="4" name="Table 4">
            <a:extLst>
              <a:ext uri="{FF2B5EF4-FFF2-40B4-BE49-F238E27FC236}">
                <a16:creationId xmlns:a16="http://schemas.microsoft.com/office/drawing/2014/main" id="{8854E64C-A0A1-4458-958E-1F691CDE7740}"/>
              </a:ext>
            </a:extLst>
          </p:cNvPr>
          <p:cNvGraphicFramePr>
            <a:graphicFrameLocks noGrp="1"/>
          </p:cNvGraphicFramePr>
          <p:nvPr/>
        </p:nvGraphicFramePr>
        <p:xfrm>
          <a:off x="550506" y="2091017"/>
          <a:ext cx="3816220" cy="3139440"/>
        </p:xfrm>
        <a:graphic>
          <a:graphicData uri="http://schemas.openxmlformats.org/drawingml/2006/table">
            <a:tbl>
              <a:tblPr firstRow="1" bandRow="1">
                <a:tableStyleId>{5940675A-B579-460E-94D1-54222C63F5DA}</a:tableStyleId>
              </a:tblPr>
              <a:tblGrid>
                <a:gridCol w="1848944">
                  <a:extLst>
                    <a:ext uri="{9D8B030D-6E8A-4147-A177-3AD203B41FA5}">
                      <a16:colId xmlns:a16="http://schemas.microsoft.com/office/drawing/2014/main" val="2777117803"/>
                    </a:ext>
                  </a:extLst>
                </a:gridCol>
                <a:gridCol w="1967276">
                  <a:extLst>
                    <a:ext uri="{9D8B030D-6E8A-4147-A177-3AD203B41FA5}">
                      <a16:colId xmlns:a16="http://schemas.microsoft.com/office/drawing/2014/main" val="2184324307"/>
                    </a:ext>
                  </a:extLst>
                </a:gridCol>
              </a:tblGrid>
              <a:tr h="370840">
                <a:tc>
                  <a:txBody>
                    <a:bodyPr/>
                    <a:lstStyle/>
                    <a:p>
                      <a:r>
                        <a:rPr lang="en-GB" b="1" dirty="0"/>
                        <a:t>Section</a:t>
                      </a:r>
                    </a:p>
                  </a:txBody>
                  <a:tcPr/>
                </a:tc>
                <a:tc>
                  <a:txBody>
                    <a:bodyPr/>
                    <a:lstStyle/>
                    <a:p>
                      <a:r>
                        <a:rPr lang="en-GB" b="1" dirty="0"/>
                        <a:t>Marks</a:t>
                      </a:r>
                    </a:p>
                  </a:txBody>
                  <a:tcPr/>
                </a:tc>
                <a:extLst>
                  <a:ext uri="{0D108BD9-81ED-4DB2-BD59-A6C34878D82A}">
                    <a16:rowId xmlns:a16="http://schemas.microsoft.com/office/drawing/2014/main" val="634691838"/>
                  </a:ext>
                </a:extLst>
              </a:tr>
              <a:tr h="370840">
                <a:tc>
                  <a:txBody>
                    <a:bodyPr/>
                    <a:lstStyle/>
                    <a:p>
                      <a:r>
                        <a:rPr lang="en-GB" dirty="0"/>
                        <a:t>Analysis</a:t>
                      </a:r>
                    </a:p>
                  </a:txBody>
                  <a:tcPr/>
                </a:tc>
                <a:tc>
                  <a:txBody>
                    <a:bodyPr/>
                    <a:lstStyle/>
                    <a:p>
                      <a:r>
                        <a:rPr lang="en-GB" dirty="0"/>
                        <a:t>9</a:t>
                      </a:r>
                    </a:p>
                  </a:txBody>
                  <a:tcPr/>
                </a:tc>
                <a:extLst>
                  <a:ext uri="{0D108BD9-81ED-4DB2-BD59-A6C34878D82A}">
                    <a16:rowId xmlns:a16="http://schemas.microsoft.com/office/drawing/2014/main" val="3067081062"/>
                  </a:ext>
                </a:extLst>
              </a:tr>
              <a:tr h="370840">
                <a:tc>
                  <a:txBody>
                    <a:bodyPr/>
                    <a:lstStyle/>
                    <a:p>
                      <a:r>
                        <a:rPr lang="en-GB" dirty="0"/>
                        <a:t>Design</a:t>
                      </a:r>
                    </a:p>
                  </a:txBody>
                  <a:tcPr/>
                </a:tc>
                <a:tc>
                  <a:txBody>
                    <a:bodyPr/>
                    <a:lstStyle/>
                    <a:p>
                      <a:r>
                        <a:rPr lang="en-GB" dirty="0"/>
                        <a:t>12</a:t>
                      </a:r>
                    </a:p>
                  </a:txBody>
                  <a:tcPr/>
                </a:tc>
                <a:extLst>
                  <a:ext uri="{0D108BD9-81ED-4DB2-BD59-A6C34878D82A}">
                    <a16:rowId xmlns:a16="http://schemas.microsoft.com/office/drawing/2014/main" val="2852581431"/>
                  </a:ext>
                </a:extLst>
              </a:tr>
              <a:tr h="370840">
                <a:tc>
                  <a:txBody>
                    <a:bodyPr/>
                    <a:lstStyle/>
                    <a:p>
                      <a:r>
                        <a:rPr lang="en-GB" dirty="0"/>
                        <a:t>Implementation:</a:t>
                      </a:r>
                    </a:p>
                    <a:p>
                      <a:r>
                        <a:rPr lang="en-GB" dirty="0"/>
                        <a:t>Completeness</a:t>
                      </a:r>
                    </a:p>
                    <a:p>
                      <a:r>
                        <a:rPr lang="en-GB" dirty="0"/>
                        <a:t>Techniques used</a:t>
                      </a:r>
                    </a:p>
                  </a:txBody>
                  <a:tcPr>
                    <a:noFill/>
                  </a:tcPr>
                </a:tc>
                <a:tc>
                  <a:txBody>
                    <a:bodyPr/>
                    <a:lstStyle/>
                    <a:p>
                      <a:endParaRPr lang="en-GB" dirty="0"/>
                    </a:p>
                    <a:p>
                      <a:r>
                        <a:rPr lang="en-GB" dirty="0"/>
                        <a:t>15</a:t>
                      </a:r>
                    </a:p>
                    <a:p>
                      <a:r>
                        <a:rPr lang="en-GB" dirty="0"/>
                        <a:t>27</a:t>
                      </a:r>
                    </a:p>
                  </a:txBody>
                  <a:tcPr>
                    <a:noFill/>
                  </a:tcPr>
                </a:tc>
                <a:extLst>
                  <a:ext uri="{0D108BD9-81ED-4DB2-BD59-A6C34878D82A}">
                    <a16:rowId xmlns:a16="http://schemas.microsoft.com/office/drawing/2014/main" val="2528017150"/>
                  </a:ext>
                </a:extLst>
              </a:tr>
              <a:tr h="370840">
                <a:tc>
                  <a:txBody>
                    <a:bodyPr/>
                    <a:lstStyle/>
                    <a:p>
                      <a:r>
                        <a:rPr lang="en-GB" dirty="0"/>
                        <a:t>Testing</a:t>
                      </a:r>
                    </a:p>
                  </a:txBody>
                  <a:tcPr>
                    <a:solidFill>
                      <a:srgbClr val="FFC000"/>
                    </a:solidFill>
                  </a:tcPr>
                </a:tc>
                <a:tc>
                  <a:txBody>
                    <a:bodyPr/>
                    <a:lstStyle/>
                    <a:p>
                      <a:r>
                        <a:rPr lang="en-GB" dirty="0"/>
                        <a:t>8</a:t>
                      </a:r>
                    </a:p>
                  </a:txBody>
                  <a:tcPr>
                    <a:solidFill>
                      <a:srgbClr val="FFC000"/>
                    </a:solidFill>
                  </a:tcPr>
                </a:tc>
                <a:extLst>
                  <a:ext uri="{0D108BD9-81ED-4DB2-BD59-A6C34878D82A}">
                    <a16:rowId xmlns:a16="http://schemas.microsoft.com/office/drawing/2014/main" val="2594547399"/>
                  </a:ext>
                </a:extLst>
              </a:tr>
              <a:tr h="370840">
                <a:tc>
                  <a:txBody>
                    <a:bodyPr/>
                    <a:lstStyle/>
                    <a:p>
                      <a:r>
                        <a:rPr lang="en-GB" dirty="0"/>
                        <a:t>Evaluation</a:t>
                      </a:r>
                    </a:p>
                  </a:txBody>
                  <a:tcPr/>
                </a:tc>
                <a:tc>
                  <a:txBody>
                    <a:bodyPr/>
                    <a:lstStyle/>
                    <a:p>
                      <a:r>
                        <a:rPr lang="en-GB" dirty="0"/>
                        <a:t>4</a:t>
                      </a:r>
                    </a:p>
                  </a:txBody>
                  <a:tcPr/>
                </a:tc>
                <a:extLst>
                  <a:ext uri="{0D108BD9-81ED-4DB2-BD59-A6C34878D82A}">
                    <a16:rowId xmlns:a16="http://schemas.microsoft.com/office/drawing/2014/main" val="953268217"/>
                  </a:ext>
                </a:extLst>
              </a:tr>
              <a:tr h="370840">
                <a:tc>
                  <a:txBody>
                    <a:bodyPr/>
                    <a:lstStyle/>
                    <a:p>
                      <a:r>
                        <a:rPr lang="en-GB" b="1" dirty="0"/>
                        <a:t>Total</a:t>
                      </a:r>
                    </a:p>
                  </a:txBody>
                  <a:tcPr/>
                </a:tc>
                <a:tc>
                  <a:txBody>
                    <a:bodyPr/>
                    <a:lstStyle/>
                    <a:p>
                      <a:r>
                        <a:rPr lang="en-GB" b="1" dirty="0"/>
                        <a:t>75</a:t>
                      </a:r>
                    </a:p>
                  </a:txBody>
                  <a:tcPr/>
                </a:tc>
                <a:extLst>
                  <a:ext uri="{0D108BD9-81ED-4DB2-BD59-A6C34878D82A}">
                    <a16:rowId xmlns:a16="http://schemas.microsoft.com/office/drawing/2014/main" val="441659810"/>
                  </a:ext>
                </a:extLst>
              </a:tr>
            </a:tbl>
          </a:graphicData>
        </a:graphic>
      </p:graphicFrame>
    </p:spTree>
    <p:extLst>
      <p:ext uri="{BB962C8B-B14F-4D97-AF65-F5344CB8AC3E}">
        <p14:creationId xmlns:p14="http://schemas.microsoft.com/office/powerpoint/2010/main" val="818518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Testing </a:t>
            </a:r>
          </a:p>
        </p:txBody>
      </p:sp>
      <p:sp>
        <p:nvSpPr>
          <p:cNvPr id="3" name="Content Placeholder 2"/>
          <p:cNvSpPr>
            <a:spLocks noGrp="1"/>
          </p:cNvSpPr>
          <p:nvPr>
            <p:ph idx="1"/>
          </p:nvPr>
        </p:nvSpPr>
        <p:spPr/>
        <p:txBody>
          <a:bodyPr/>
          <a:lstStyle/>
          <a:p>
            <a:pPr marL="0" indent="0">
              <a:lnSpc>
                <a:spcPct val="100000"/>
              </a:lnSpc>
              <a:buNone/>
            </a:pPr>
            <a:r>
              <a:rPr lang="en-US" dirty="0"/>
              <a:t>Testing code is important to ensure that it works as desired and contains no errors.</a:t>
            </a:r>
            <a:endParaRPr lang="en-GB" dirty="0"/>
          </a:p>
          <a:p>
            <a:pPr marL="0" indent="0">
              <a:buNone/>
            </a:pPr>
            <a:endParaRPr lang="en-US" dirty="0"/>
          </a:p>
        </p:txBody>
      </p:sp>
    </p:spTree>
    <p:extLst>
      <p:ext uri="{BB962C8B-B14F-4D97-AF65-F5344CB8AC3E}">
        <p14:creationId xmlns:p14="http://schemas.microsoft.com/office/powerpoint/2010/main" val="245264596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7168</TotalTime>
  <Words>1091</Words>
  <Application>Microsoft Office PowerPoint</Application>
  <PresentationFormat>Widescreen</PresentationFormat>
  <Paragraphs>249</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Calibri Light</vt:lpstr>
      <vt:lpstr>Courier New</vt:lpstr>
      <vt:lpstr>gg sans</vt:lpstr>
      <vt:lpstr>Times New Roman</vt:lpstr>
      <vt:lpstr>Wingdings</vt:lpstr>
      <vt:lpstr>1_Office Theme</vt:lpstr>
      <vt:lpstr>Computing project: Implementation, Testing and Evaluation</vt:lpstr>
      <vt:lpstr>Learning objectives</vt:lpstr>
      <vt:lpstr>Implementation</vt:lpstr>
      <vt:lpstr>Implementation - Technical solution</vt:lpstr>
      <vt:lpstr>Completeness of solution</vt:lpstr>
      <vt:lpstr>Techniques used</vt:lpstr>
      <vt:lpstr>Technical solution</vt:lpstr>
      <vt:lpstr>Testing</vt:lpstr>
      <vt:lpstr>Testing </vt:lpstr>
      <vt:lpstr>Error types</vt:lpstr>
      <vt:lpstr>Testing data</vt:lpstr>
      <vt:lpstr>Normal data</vt:lpstr>
      <vt:lpstr>Erroneous data</vt:lpstr>
      <vt:lpstr>Boundary data</vt:lpstr>
      <vt:lpstr>Identify normal, erroneous, boundary data for the following</vt:lpstr>
      <vt:lpstr>Testing</vt:lpstr>
      <vt:lpstr>Example: Test the following code</vt:lpstr>
      <vt:lpstr>Testing</vt:lpstr>
      <vt:lpstr>Test evidence</vt:lpstr>
      <vt:lpstr>Testing</vt:lpstr>
      <vt:lpstr>Evaluation</vt:lpstr>
      <vt:lpstr>Evaluation</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234</cp:revision>
  <cp:lastPrinted>2016-09-16T11:32:46Z</cp:lastPrinted>
  <dcterms:created xsi:type="dcterms:W3CDTF">2016-09-09T07:37:57Z</dcterms:created>
  <dcterms:modified xsi:type="dcterms:W3CDTF">2025-03-27T07:39:48Z</dcterms:modified>
</cp:coreProperties>
</file>