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56" r:id="rId3"/>
    <p:sldId id="277" r:id="rId4"/>
    <p:sldId id="279" r:id="rId5"/>
    <p:sldId id="281" r:id="rId6"/>
    <p:sldId id="306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7" r:id="rId15"/>
    <p:sldId id="270" r:id="rId16"/>
    <p:sldId id="282" r:id="rId17"/>
    <p:sldId id="283" r:id="rId18"/>
    <p:sldId id="284" r:id="rId19"/>
    <p:sldId id="298" r:id="rId20"/>
    <p:sldId id="302" r:id="rId21"/>
    <p:sldId id="300" r:id="rId22"/>
    <p:sldId id="304" r:id="rId23"/>
    <p:sldId id="299" r:id="rId24"/>
    <p:sldId id="265" r:id="rId25"/>
    <p:sldId id="30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EBD580-953D-48B2-856C-26A12BC94A8F}" v="4" dt="2022-03-14T11:33:28.0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66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832EE9A4-996E-4173-99B6-28BDC9368134}"/>
    <pc:docChg chg="undo custSel addSld modSld">
      <pc:chgData name="William Grey" userId="37b73424-c081-4fc2-b1af-363f4f3fd4f3" providerId="ADAL" clId="{832EE9A4-996E-4173-99B6-28BDC9368134}" dt="2020-11-24T11:25:54.632" v="209" actId="20577"/>
      <pc:docMkLst>
        <pc:docMk/>
      </pc:docMkLst>
      <pc:sldChg chg="modSp mod">
        <pc:chgData name="William Grey" userId="37b73424-c081-4fc2-b1af-363f4f3fd4f3" providerId="ADAL" clId="{832EE9A4-996E-4173-99B6-28BDC9368134}" dt="2020-11-17T13:41:56.851" v="74" actId="20577"/>
        <pc:sldMkLst>
          <pc:docMk/>
          <pc:sldMk cId="2068218748" sldId="263"/>
        </pc:sldMkLst>
        <pc:spChg chg="mod">
          <ac:chgData name="William Grey" userId="37b73424-c081-4fc2-b1af-363f4f3fd4f3" providerId="ADAL" clId="{832EE9A4-996E-4173-99B6-28BDC9368134}" dt="2020-11-17T13:41:56.851" v="74" actId="20577"/>
          <ac:spMkLst>
            <pc:docMk/>
            <pc:sldMk cId="2068218748" sldId="263"/>
            <ac:spMk id="5" creationId="{00000000-0000-0000-0000-000000000000}"/>
          </ac:spMkLst>
        </pc:spChg>
      </pc:sldChg>
      <pc:sldChg chg="modSp mod">
        <pc:chgData name="William Grey" userId="37b73424-c081-4fc2-b1af-363f4f3fd4f3" providerId="ADAL" clId="{832EE9A4-996E-4173-99B6-28BDC9368134}" dt="2020-11-24T10:59:50.040" v="95"/>
        <pc:sldMkLst>
          <pc:docMk/>
          <pc:sldMk cId="1246989762" sldId="273"/>
        </pc:sldMkLst>
        <pc:spChg chg="mod">
          <ac:chgData name="William Grey" userId="37b73424-c081-4fc2-b1af-363f4f3fd4f3" providerId="ADAL" clId="{832EE9A4-996E-4173-99B6-28BDC9368134}" dt="2020-11-24T10:59:50.040" v="95"/>
          <ac:spMkLst>
            <pc:docMk/>
            <pc:sldMk cId="1246989762" sldId="273"/>
            <ac:spMk id="3" creationId="{A6693599-46C3-4FE6-BDCF-225683F68D0B}"/>
          </ac:spMkLst>
        </pc:spChg>
      </pc:sldChg>
      <pc:sldChg chg="modSp add mod">
        <pc:chgData name="William Grey" userId="37b73424-c081-4fc2-b1af-363f4f3fd4f3" providerId="ADAL" clId="{832EE9A4-996E-4173-99B6-28BDC9368134}" dt="2020-11-17T13:37:23.109" v="43" actId="20577"/>
        <pc:sldMkLst>
          <pc:docMk/>
          <pc:sldMk cId="3772853196" sldId="275"/>
        </pc:sldMkLst>
        <pc:spChg chg="mod">
          <ac:chgData name="William Grey" userId="37b73424-c081-4fc2-b1af-363f4f3fd4f3" providerId="ADAL" clId="{832EE9A4-996E-4173-99B6-28BDC9368134}" dt="2020-11-17T13:37:23.109" v="43" actId="20577"/>
          <ac:spMkLst>
            <pc:docMk/>
            <pc:sldMk cId="3772853196" sldId="275"/>
            <ac:spMk id="2" creationId="{00000000-0000-0000-0000-000000000000}"/>
          </ac:spMkLst>
        </pc:spChg>
      </pc:sldChg>
      <pc:sldChg chg="modSp new mod">
        <pc:chgData name="William Grey" userId="37b73424-c081-4fc2-b1af-363f4f3fd4f3" providerId="ADAL" clId="{832EE9A4-996E-4173-99B6-28BDC9368134}" dt="2020-11-24T11:25:54.632" v="209" actId="20577"/>
        <pc:sldMkLst>
          <pc:docMk/>
          <pc:sldMk cId="2310880073" sldId="276"/>
        </pc:sldMkLst>
        <pc:spChg chg="mod">
          <ac:chgData name="William Grey" userId="37b73424-c081-4fc2-b1af-363f4f3fd4f3" providerId="ADAL" clId="{832EE9A4-996E-4173-99B6-28BDC9368134}" dt="2020-11-24T11:00:20.801" v="154" actId="20577"/>
          <ac:spMkLst>
            <pc:docMk/>
            <pc:sldMk cId="2310880073" sldId="276"/>
            <ac:spMk id="2" creationId="{C27DE3B3-C018-4084-8516-0D1A6DB84E8C}"/>
          </ac:spMkLst>
        </pc:spChg>
        <pc:spChg chg="mod">
          <ac:chgData name="William Grey" userId="37b73424-c081-4fc2-b1af-363f4f3fd4f3" providerId="ADAL" clId="{832EE9A4-996E-4173-99B6-28BDC9368134}" dt="2020-11-24T11:25:54.632" v="209" actId="20577"/>
          <ac:spMkLst>
            <pc:docMk/>
            <pc:sldMk cId="2310880073" sldId="276"/>
            <ac:spMk id="3" creationId="{6F8A156E-2986-4DD5-AEE3-8F356DE741BD}"/>
          </ac:spMkLst>
        </pc:spChg>
      </pc:sldChg>
    </pc:docChg>
  </pc:docChgLst>
  <pc:docChgLst>
    <pc:chgData name="William Grey" userId="37b73424-c081-4fc2-b1af-363f4f3fd4f3" providerId="ADAL" clId="{7AEBD580-953D-48B2-856C-26A12BC94A8F}"/>
    <pc:docChg chg="addSld delSld modSld sldOrd">
      <pc:chgData name="William Grey" userId="37b73424-c081-4fc2-b1af-363f4f3fd4f3" providerId="ADAL" clId="{7AEBD580-953D-48B2-856C-26A12BC94A8F}" dt="2022-03-14T11:34:16.960" v="26" actId="2696"/>
      <pc:docMkLst>
        <pc:docMk/>
      </pc:docMkLst>
      <pc:sldChg chg="del">
        <pc:chgData name="William Grey" userId="37b73424-c081-4fc2-b1af-363f4f3fd4f3" providerId="ADAL" clId="{7AEBD580-953D-48B2-856C-26A12BC94A8F}" dt="2022-03-14T11:34:16.960" v="26" actId="2696"/>
        <pc:sldMkLst>
          <pc:docMk/>
          <pc:sldMk cId="2068218748" sldId="263"/>
        </pc:sldMkLst>
      </pc:sldChg>
      <pc:sldChg chg="del ord">
        <pc:chgData name="William Grey" userId="37b73424-c081-4fc2-b1af-363f4f3fd4f3" providerId="ADAL" clId="{7AEBD580-953D-48B2-856C-26A12BC94A8F}" dt="2022-03-14T11:26:02.728" v="3" actId="47"/>
        <pc:sldMkLst>
          <pc:docMk/>
          <pc:sldMk cId="1251670403" sldId="266"/>
        </pc:sldMkLst>
      </pc:sldChg>
      <pc:sldChg chg="del">
        <pc:chgData name="William Grey" userId="37b73424-c081-4fc2-b1af-363f4f3fd4f3" providerId="ADAL" clId="{7AEBD580-953D-48B2-856C-26A12BC94A8F}" dt="2022-03-14T11:25:37.664" v="0" actId="47"/>
        <pc:sldMkLst>
          <pc:docMk/>
          <pc:sldMk cId="3772853196" sldId="275"/>
        </pc:sldMkLst>
      </pc:sldChg>
      <pc:sldChg chg="modSp mod ord">
        <pc:chgData name="William Grey" userId="37b73424-c081-4fc2-b1af-363f4f3fd4f3" providerId="ADAL" clId="{7AEBD580-953D-48B2-856C-26A12BC94A8F}" dt="2022-03-14T11:26:54.988" v="18" actId="20577"/>
        <pc:sldMkLst>
          <pc:docMk/>
          <pc:sldMk cId="2098339617" sldId="279"/>
        </pc:sldMkLst>
        <pc:spChg chg="mod">
          <ac:chgData name="William Grey" userId="37b73424-c081-4fc2-b1af-363f4f3fd4f3" providerId="ADAL" clId="{7AEBD580-953D-48B2-856C-26A12BC94A8F}" dt="2022-03-14T11:26:54.988" v="18" actId="20577"/>
          <ac:spMkLst>
            <pc:docMk/>
            <pc:sldMk cId="2098339617" sldId="279"/>
            <ac:spMk id="5" creationId="{88E2B1A1-267E-4F0F-B1B5-D72958DFB313}"/>
          </ac:spMkLst>
        </pc:spChg>
      </pc:sldChg>
      <pc:sldChg chg="del">
        <pc:chgData name="William Grey" userId="37b73424-c081-4fc2-b1af-363f4f3fd4f3" providerId="ADAL" clId="{7AEBD580-953D-48B2-856C-26A12BC94A8F}" dt="2022-03-14T11:34:16.960" v="26" actId="2696"/>
        <pc:sldMkLst>
          <pc:docMk/>
          <pc:sldMk cId="913204337" sldId="305"/>
        </pc:sldMkLst>
      </pc:sldChg>
      <pc:sldChg chg="addSp modSp new mod">
        <pc:chgData name="William Grey" userId="37b73424-c081-4fc2-b1af-363f4f3fd4f3" providerId="ADAL" clId="{7AEBD580-953D-48B2-856C-26A12BC94A8F}" dt="2022-03-14T11:33:28.052" v="25"/>
        <pc:sldMkLst>
          <pc:docMk/>
          <pc:sldMk cId="2099929881" sldId="306"/>
        </pc:sldMkLst>
        <pc:picChg chg="add mod">
          <ac:chgData name="William Grey" userId="37b73424-c081-4fc2-b1af-363f4f3fd4f3" providerId="ADAL" clId="{7AEBD580-953D-48B2-856C-26A12BC94A8F}" dt="2022-03-14T11:33:28.052" v="25"/>
          <ac:picMkLst>
            <pc:docMk/>
            <pc:sldMk cId="2099929881" sldId="306"/>
            <ac:picMk id="3" creationId="{EEA3DB3E-9621-4710-AEB2-E0ED5BAA68FC}"/>
          </ac:picMkLst>
        </pc:picChg>
      </pc:sldChg>
      <pc:sldChg chg="new del">
        <pc:chgData name="William Grey" userId="37b73424-c081-4fc2-b1af-363f4f3fd4f3" providerId="ADAL" clId="{7AEBD580-953D-48B2-856C-26A12BC94A8F}" dt="2022-03-14T11:29:32.732" v="20" actId="47"/>
        <pc:sldMkLst>
          <pc:docMk/>
          <pc:sldMk cId="3743016542" sldId="306"/>
        </pc:sldMkLst>
      </pc:sldChg>
    </pc:docChg>
  </pc:docChgLst>
  <pc:docChgLst>
    <pc:chgData name="William Grey" userId="37b73424-c081-4fc2-b1af-363f4f3fd4f3" providerId="ADAL" clId="{02ABA84D-C9C6-4AC2-A3FD-C878849D5E27}"/>
    <pc:docChg chg="custSel modSld">
      <pc:chgData name="William Grey" userId="37b73424-c081-4fc2-b1af-363f4f3fd4f3" providerId="ADAL" clId="{02ABA84D-C9C6-4AC2-A3FD-C878849D5E27}" dt="2020-01-24T13:23:31.801" v="25" actId="20577"/>
      <pc:docMkLst>
        <pc:docMk/>
      </pc:docMkLst>
      <pc:sldChg chg="modSp">
        <pc:chgData name="William Grey" userId="37b73424-c081-4fc2-b1af-363f4f3fd4f3" providerId="ADAL" clId="{02ABA84D-C9C6-4AC2-A3FD-C878849D5E27}" dt="2020-01-22T11:36:17.750" v="4" actId="20577"/>
        <pc:sldMkLst>
          <pc:docMk/>
          <pc:sldMk cId="2068218748" sldId="263"/>
        </pc:sldMkLst>
        <pc:spChg chg="mod">
          <ac:chgData name="William Grey" userId="37b73424-c081-4fc2-b1af-363f4f3fd4f3" providerId="ADAL" clId="{02ABA84D-C9C6-4AC2-A3FD-C878849D5E27}" dt="2020-01-22T11:36:17.750" v="4" actId="20577"/>
          <ac:spMkLst>
            <pc:docMk/>
            <pc:sldMk cId="2068218748" sldId="263"/>
            <ac:spMk id="5" creationId="{00000000-0000-0000-0000-000000000000}"/>
          </ac:spMkLst>
        </pc:spChg>
      </pc:sldChg>
      <pc:sldChg chg="modSp">
        <pc:chgData name="William Grey" userId="37b73424-c081-4fc2-b1af-363f4f3fd4f3" providerId="ADAL" clId="{02ABA84D-C9C6-4AC2-A3FD-C878849D5E27}" dt="2020-01-24T13:23:31.801" v="25" actId="20577"/>
        <pc:sldMkLst>
          <pc:docMk/>
          <pc:sldMk cId="4052035882" sldId="271"/>
        </pc:sldMkLst>
        <pc:spChg chg="mod">
          <ac:chgData name="William Grey" userId="37b73424-c081-4fc2-b1af-363f4f3fd4f3" providerId="ADAL" clId="{02ABA84D-C9C6-4AC2-A3FD-C878849D5E27}" dt="2020-01-24T13:23:31.801" v="25" actId="20577"/>
          <ac:spMkLst>
            <pc:docMk/>
            <pc:sldMk cId="4052035882" sldId="271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60782D4C-83BC-4710-BA11-005D0A5F2D06}"/>
    <pc:docChg chg="modSld">
      <pc:chgData name="William Grey" userId="37b73424-c081-4fc2-b1af-363f4f3fd4f3" providerId="ADAL" clId="{60782D4C-83BC-4710-BA11-005D0A5F2D06}" dt="2020-01-05T20:46:52.506" v="0" actId="1076"/>
      <pc:docMkLst>
        <pc:docMk/>
      </pc:docMkLst>
      <pc:sldChg chg="modSp">
        <pc:chgData name="William Grey" userId="37b73424-c081-4fc2-b1af-363f4f3fd4f3" providerId="ADAL" clId="{60782D4C-83BC-4710-BA11-005D0A5F2D06}" dt="2020-01-05T20:46:52.506" v="0" actId="1076"/>
        <pc:sldMkLst>
          <pc:docMk/>
          <pc:sldMk cId="4122527375" sldId="267"/>
        </pc:sldMkLst>
        <pc:spChg chg="mod">
          <ac:chgData name="William Grey" userId="37b73424-c081-4fc2-b1af-363f4f3fd4f3" providerId="ADAL" clId="{60782D4C-83BC-4710-BA11-005D0A5F2D06}" dt="2020-01-05T20:46:52.506" v="0" actId="1076"/>
          <ac:spMkLst>
            <pc:docMk/>
            <pc:sldMk cId="4122527375" sldId="267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DB8D2A51-35A9-411F-B5C7-63445155C0BA}"/>
    <pc:docChg chg="undo custSel addSld delSld modSld">
      <pc:chgData name="William Grey" userId="37b73424-c081-4fc2-b1af-363f4f3fd4f3" providerId="ADAL" clId="{DB8D2A51-35A9-411F-B5C7-63445155C0BA}" dt="2020-10-06T10:45:38.101" v="283" actId="20577"/>
      <pc:docMkLst>
        <pc:docMk/>
      </pc:docMkLst>
      <pc:sldChg chg="modSp mod">
        <pc:chgData name="William Grey" userId="37b73424-c081-4fc2-b1af-363f4f3fd4f3" providerId="ADAL" clId="{DB8D2A51-35A9-411F-B5C7-63445155C0BA}" dt="2020-10-06T10:05:41.709" v="252" actId="20577"/>
        <pc:sldMkLst>
          <pc:docMk/>
          <pc:sldMk cId="3155352988" sldId="256"/>
        </pc:sldMkLst>
        <pc:spChg chg="mod">
          <ac:chgData name="William Grey" userId="37b73424-c081-4fc2-b1af-363f4f3fd4f3" providerId="ADAL" clId="{DB8D2A51-35A9-411F-B5C7-63445155C0BA}" dt="2020-10-06T10:05:41.709" v="252" actId="20577"/>
          <ac:spMkLst>
            <pc:docMk/>
            <pc:sldMk cId="3155352988" sldId="256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DB8D2A51-35A9-411F-B5C7-63445155C0BA}" dt="2020-10-06T10:45:38.101" v="283" actId="20577"/>
        <pc:sldMkLst>
          <pc:docMk/>
          <pc:sldMk cId="1251670403" sldId="266"/>
        </pc:sldMkLst>
        <pc:spChg chg="mod">
          <ac:chgData name="William Grey" userId="37b73424-c081-4fc2-b1af-363f4f3fd4f3" providerId="ADAL" clId="{DB8D2A51-35A9-411F-B5C7-63445155C0BA}" dt="2020-10-06T10:45:38.101" v="283" actId="20577"/>
          <ac:spMkLst>
            <pc:docMk/>
            <pc:sldMk cId="1251670403" sldId="266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DB8D2A51-35A9-411F-B5C7-63445155C0BA}" dt="2020-10-06T10:29:11.268" v="279" actId="20577"/>
        <pc:sldMkLst>
          <pc:docMk/>
          <pc:sldMk cId="76473514" sldId="272"/>
        </pc:sldMkLst>
        <pc:spChg chg="mod">
          <ac:chgData name="William Grey" userId="37b73424-c081-4fc2-b1af-363f4f3fd4f3" providerId="ADAL" clId="{DB8D2A51-35A9-411F-B5C7-63445155C0BA}" dt="2020-10-06T10:29:11.268" v="279" actId="20577"/>
          <ac:spMkLst>
            <pc:docMk/>
            <pc:sldMk cId="76473514" sldId="272"/>
            <ac:spMk id="8" creationId="{00000000-0000-0000-0000-000000000000}"/>
          </ac:spMkLst>
        </pc:spChg>
      </pc:sldChg>
      <pc:sldChg chg="new del">
        <pc:chgData name="William Grey" userId="37b73424-c081-4fc2-b1af-363f4f3fd4f3" providerId="ADAL" clId="{DB8D2A51-35A9-411F-B5C7-63445155C0BA}" dt="2020-10-06T07:43:46.484" v="1" actId="47"/>
        <pc:sldMkLst>
          <pc:docMk/>
          <pc:sldMk cId="384307997" sldId="274"/>
        </pc:sldMkLst>
      </pc:sldChg>
      <pc:sldChg chg="modSp new mod">
        <pc:chgData name="William Grey" userId="37b73424-c081-4fc2-b1af-363f4f3fd4f3" providerId="ADAL" clId="{DB8D2A51-35A9-411F-B5C7-63445155C0BA}" dt="2020-10-06T10:02:36.407" v="251" actId="20577"/>
        <pc:sldMkLst>
          <pc:docMk/>
          <pc:sldMk cId="2586049692" sldId="274"/>
        </pc:sldMkLst>
        <pc:spChg chg="mod">
          <ac:chgData name="William Grey" userId="37b73424-c081-4fc2-b1af-363f4f3fd4f3" providerId="ADAL" clId="{DB8D2A51-35A9-411F-B5C7-63445155C0BA}" dt="2020-10-06T07:46:39.498" v="172" actId="20577"/>
          <ac:spMkLst>
            <pc:docMk/>
            <pc:sldMk cId="2586049692" sldId="274"/>
            <ac:spMk id="2" creationId="{B9DF1EB0-59CF-45B9-BB72-C82A81FC8CC1}"/>
          </ac:spMkLst>
        </pc:spChg>
        <pc:spChg chg="mod">
          <ac:chgData name="William Grey" userId="37b73424-c081-4fc2-b1af-363f4f3fd4f3" providerId="ADAL" clId="{DB8D2A51-35A9-411F-B5C7-63445155C0BA}" dt="2020-10-06T10:02:36.407" v="251" actId="20577"/>
          <ac:spMkLst>
            <pc:docMk/>
            <pc:sldMk cId="2586049692" sldId="274"/>
            <ac:spMk id="3" creationId="{F5B6B9CC-0BC8-4D1B-9D66-7CF2992D563D}"/>
          </ac:spMkLst>
        </pc:spChg>
      </pc:sldChg>
    </pc:docChg>
  </pc:docChgLst>
  <pc:docChgLst>
    <pc:chgData name="William Grey" userId="37b73424-c081-4fc2-b1af-363f4f3fd4f3" providerId="ADAL" clId="{45D365C7-D2FA-4EBE-9675-BCEFC95597C7}"/>
    <pc:docChg chg="modSld sldOrd">
      <pc:chgData name="William Grey" userId="37b73424-c081-4fc2-b1af-363f4f3fd4f3" providerId="ADAL" clId="{45D365C7-D2FA-4EBE-9675-BCEFC95597C7}" dt="2020-08-10T19:57:43.932" v="1"/>
      <pc:docMkLst>
        <pc:docMk/>
      </pc:docMkLst>
      <pc:sldChg chg="ord">
        <pc:chgData name="William Grey" userId="37b73424-c081-4fc2-b1af-363f4f3fd4f3" providerId="ADAL" clId="{45D365C7-D2FA-4EBE-9675-BCEFC95597C7}" dt="2020-08-10T19:57:43.932" v="1"/>
        <pc:sldMkLst>
          <pc:docMk/>
          <pc:sldMk cId="1246989762" sldId="273"/>
        </pc:sldMkLst>
      </pc:sldChg>
    </pc:docChg>
  </pc:docChgLst>
  <pc:docChgLst>
    <pc:chgData name="William Grey" userId="37b73424-c081-4fc2-b1af-363f4f3fd4f3" providerId="ADAL" clId="{77BEE703-07AA-425B-9852-197F58F1D604}"/>
    <pc:docChg chg="modSld">
      <pc:chgData name="William Grey" userId="37b73424-c081-4fc2-b1af-363f4f3fd4f3" providerId="ADAL" clId="{77BEE703-07AA-425B-9852-197F58F1D604}" dt="2019-12-16T14:44:59.111" v="0" actId="20577"/>
      <pc:docMkLst>
        <pc:docMk/>
      </pc:docMkLst>
      <pc:sldChg chg="modSp">
        <pc:chgData name="William Grey" userId="37b73424-c081-4fc2-b1af-363f4f3fd4f3" providerId="ADAL" clId="{77BEE703-07AA-425B-9852-197F58F1D604}" dt="2019-12-16T14:44:59.111" v="0" actId="20577"/>
        <pc:sldMkLst>
          <pc:docMk/>
          <pc:sldMk cId="1251670403" sldId="266"/>
        </pc:sldMkLst>
        <pc:spChg chg="mod">
          <ac:chgData name="William Grey" userId="37b73424-c081-4fc2-b1af-363f4f3fd4f3" providerId="ADAL" clId="{77BEE703-07AA-425B-9852-197F58F1D604}" dt="2019-12-16T14:44:59.111" v="0" actId="20577"/>
          <ac:spMkLst>
            <pc:docMk/>
            <pc:sldMk cId="1251670403" sldId="266"/>
            <ac:spMk id="2" creationId="{00000000-0000-0000-0000-000000000000}"/>
          </ac:spMkLst>
        </pc:spChg>
      </pc:sldChg>
    </pc:docChg>
  </pc:docChgLst>
  <pc:docChgLst>
    <pc:chgData name="William Grey" userId="37b73424-c081-4fc2-b1af-363f4f3fd4f3" providerId="ADAL" clId="{FD348C7C-2CB8-48AD-AC92-16DDBE90483F}"/>
    <pc:docChg chg="undo custSel addSld delSld modSld sldOrd">
      <pc:chgData name="William Grey" userId="37b73424-c081-4fc2-b1af-363f4f3fd4f3" providerId="ADAL" clId="{FD348C7C-2CB8-48AD-AC92-16DDBE90483F}" dt="2021-02-13T21:40:07.502" v="4160" actId="47"/>
      <pc:docMkLst>
        <pc:docMk/>
      </pc:docMkLst>
      <pc:sldChg chg="addSp delSp modSp mod">
        <pc:chgData name="William Grey" userId="37b73424-c081-4fc2-b1af-363f4f3fd4f3" providerId="ADAL" clId="{FD348C7C-2CB8-48AD-AC92-16DDBE90483F}" dt="2021-02-12T09:57:45.346" v="80" actId="478"/>
        <pc:sldMkLst>
          <pc:docMk/>
          <pc:sldMk cId="3155352988" sldId="256"/>
        </pc:sldMkLst>
        <pc:spChg chg="mod">
          <ac:chgData name="William Grey" userId="37b73424-c081-4fc2-b1af-363f4f3fd4f3" providerId="ADAL" clId="{FD348C7C-2CB8-48AD-AC92-16DDBE90483F}" dt="2021-02-12T09:55:53.566" v="15" actId="5793"/>
          <ac:spMkLst>
            <pc:docMk/>
            <pc:sldMk cId="3155352988" sldId="256"/>
            <ac:spMk id="2" creationId="{00000000-0000-0000-0000-000000000000}"/>
          </ac:spMkLst>
        </pc:spChg>
        <pc:spChg chg="del">
          <ac:chgData name="William Grey" userId="37b73424-c081-4fc2-b1af-363f4f3fd4f3" providerId="ADAL" clId="{FD348C7C-2CB8-48AD-AC92-16DDBE90483F}" dt="2021-02-12T09:57:45.346" v="80" actId="478"/>
          <ac:spMkLst>
            <pc:docMk/>
            <pc:sldMk cId="3155352988" sldId="256"/>
            <ac:spMk id="3" creationId="{00000000-0000-0000-0000-000000000000}"/>
          </ac:spMkLst>
        </pc:spChg>
        <pc:spChg chg="add mod">
          <ac:chgData name="William Grey" userId="37b73424-c081-4fc2-b1af-363f4f3fd4f3" providerId="ADAL" clId="{FD348C7C-2CB8-48AD-AC92-16DDBE90483F}" dt="2021-02-12T09:57:45.346" v="80" actId="478"/>
          <ac:spMkLst>
            <pc:docMk/>
            <pc:sldMk cId="3155352988" sldId="256"/>
            <ac:spMk id="5" creationId="{1A55F4DE-BB06-4C0E-9BE5-2AA7EDD72DBF}"/>
          </ac:spMkLst>
        </pc:spChg>
      </pc:sldChg>
      <pc:sldChg chg="modSp del mod ord">
        <pc:chgData name="William Grey" userId="37b73424-c081-4fc2-b1af-363f4f3fd4f3" providerId="ADAL" clId="{FD348C7C-2CB8-48AD-AC92-16DDBE90483F}" dt="2021-02-13T21:25:44.810" v="3453" actId="47"/>
        <pc:sldMkLst>
          <pc:docMk/>
          <pc:sldMk cId="31446487" sldId="262"/>
        </pc:sldMkLst>
        <pc:spChg chg="mod">
          <ac:chgData name="William Grey" userId="37b73424-c081-4fc2-b1af-363f4f3fd4f3" providerId="ADAL" clId="{FD348C7C-2CB8-48AD-AC92-16DDBE90483F}" dt="2021-02-12T09:55:36.979" v="2" actId="27636"/>
          <ac:spMkLst>
            <pc:docMk/>
            <pc:sldMk cId="31446487" sldId="262"/>
            <ac:spMk id="2" creationId="{00000000-0000-0000-0000-000000000000}"/>
          </ac:spMkLst>
        </pc:spChg>
      </pc:sldChg>
      <pc:sldChg chg="addSp modSp mod">
        <pc:chgData name="William Grey" userId="37b73424-c081-4fc2-b1af-363f4f3fd4f3" providerId="ADAL" clId="{FD348C7C-2CB8-48AD-AC92-16DDBE90483F}" dt="2021-02-13T21:37:30.438" v="4126" actId="20577"/>
        <pc:sldMkLst>
          <pc:docMk/>
          <pc:sldMk cId="2068218748" sldId="263"/>
        </pc:sldMkLst>
        <pc:spChg chg="add mod">
          <ac:chgData name="William Grey" userId="37b73424-c081-4fc2-b1af-363f4f3fd4f3" providerId="ADAL" clId="{FD348C7C-2CB8-48AD-AC92-16DDBE90483F}" dt="2021-02-13T21:36:38.948" v="4079" actId="20577"/>
          <ac:spMkLst>
            <pc:docMk/>
            <pc:sldMk cId="2068218748" sldId="263"/>
            <ac:spMk id="2" creationId="{51867542-B7AC-4306-81CA-702D5E144874}"/>
          </ac:spMkLst>
        </pc:spChg>
        <pc:spChg chg="mod">
          <ac:chgData name="William Grey" userId="37b73424-c081-4fc2-b1af-363f4f3fd4f3" providerId="ADAL" clId="{FD348C7C-2CB8-48AD-AC92-16DDBE90483F}" dt="2021-02-13T21:37:30.438" v="4126" actId="20577"/>
          <ac:spMkLst>
            <pc:docMk/>
            <pc:sldMk cId="2068218748" sldId="263"/>
            <ac:spMk id="5" creationId="{00000000-0000-0000-0000-000000000000}"/>
          </ac:spMkLst>
        </pc:spChg>
      </pc:sldChg>
      <pc:sldChg chg="delSp modSp mod ord delAnim">
        <pc:chgData name="William Grey" userId="37b73424-c081-4fc2-b1af-363f4f3fd4f3" providerId="ADAL" clId="{FD348C7C-2CB8-48AD-AC92-16DDBE90483F}" dt="2021-02-13T21:24:35.632" v="3451" actId="12"/>
        <pc:sldMkLst>
          <pc:docMk/>
          <pc:sldMk cId="2587107584" sldId="265"/>
        </pc:sldMkLst>
        <pc:spChg chg="mod">
          <ac:chgData name="William Grey" userId="37b73424-c081-4fc2-b1af-363f4f3fd4f3" providerId="ADAL" clId="{FD348C7C-2CB8-48AD-AC92-16DDBE90483F}" dt="2021-02-13T21:20:27.420" v="3262" actId="20577"/>
          <ac:spMkLst>
            <pc:docMk/>
            <pc:sldMk cId="2587107584" sldId="265"/>
            <ac:spMk id="2" creationId="{00000000-0000-0000-0000-000000000000}"/>
          </ac:spMkLst>
        </pc:spChg>
        <pc:spChg chg="mod">
          <ac:chgData name="William Grey" userId="37b73424-c081-4fc2-b1af-363f4f3fd4f3" providerId="ADAL" clId="{FD348C7C-2CB8-48AD-AC92-16DDBE90483F}" dt="2021-02-13T21:24:35.632" v="3451" actId="12"/>
          <ac:spMkLst>
            <pc:docMk/>
            <pc:sldMk cId="2587107584" sldId="265"/>
            <ac:spMk id="3" creationId="{00000000-0000-0000-0000-000000000000}"/>
          </ac:spMkLst>
        </pc:spChg>
        <pc:spChg chg="del mod">
          <ac:chgData name="William Grey" userId="37b73424-c081-4fc2-b1af-363f4f3fd4f3" providerId="ADAL" clId="{FD348C7C-2CB8-48AD-AC92-16DDBE90483F}" dt="2021-02-13T21:24:20.461" v="3449" actId="478"/>
          <ac:spMkLst>
            <pc:docMk/>
            <pc:sldMk cId="2587107584" sldId="265"/>
            <ac:spMk id="4" creationId="{00000000-0000-0000-0000-000000000000}"/>
          </ac:spMkLst>
        </pc:spChg>
      </pc:sldChg>
      <pc:sldChg chg="modSp del mod">
        <pc:chgData name="William Grey" userId="37b73424-c081-4fc2-b1af-363f4f3fd4f3" providerId="ADAL" clId="{FD348C7C-2CB8-48AD-AC92-16DDBE90483F}" dt="2021-02-13T21:11:29.773" v="2920" actId="47"/>
        <pc:sldMkLst>
          <pc:docMk/>
          <pc:sldMk cId="4122527375" sldId="267"/>
        </pc:sldMkLst>
        <pc:spChg chg="mod">
          <ac:chgData name="William Grey" userId="37b73424-c081-4fc2-b1af-363f4f3fd4f3" providerId="ADAL" clId="{FD348C7C-2CB8-48AD-AC92-16DDBE90483F}" dt="2021-02-12T09:55:37.012" v="3" actId="27636"/>
          <ac:spMkLst>
            <pc:docMk/>
            <pc:sldMk cId="4122527375" sldId="267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FD348C7C-2CB8-48AD-AC92-16DDBE90483F}" dt="2021-02-07T19:33:34.316" v="0" actId="47"/>
        <pc:sldMkLst>
          <pc:docMk/>
          <pc:sldMk cId="784983658" sldId="268"/>
        </pc:sldMkLst>
      </pc:sldChg>
      <pc:sldChg chg="addSp delSp modSp add del mod modAnim">
        <pc:chgData name="William Grey" userId="37b73424-c081-4fc2-b1af-363f4f3fd4f3" providerId="ADAL" clId="{FD348C7C-2CB8-48AD-AC92-16DDBE90483F}" dt="2021-02-13T21:04:34.801" v="2761" actId="5793"/>
        <pc:sldMkLst>
          <pc:docMk/>
          <pc:sldMk cId="2462310034" sldId="270"/>
        </pc:sldMkLst>
        <pc:spChg chg="mod">
          <ac:chgData name="William Grey" userId="37b73424-c081-4fc2-b1af-363f4f3fd4f3" providerId="ADAL" clId="{FD348C7C-2CB8-48AD-AC92-16DDBE90483F}" dt="2021-02-13T21:04:34.801" v="2761" actId="5793"/>
          <ac:spMkLst>
            <pc:docMk/>
            <pc:sldMk cId="2462310034" sldId="270"/>
            <ac:spMk id="3" creationId="{00000000-0000-0000-0000-000000000000}"/>
          </ac:spMkLst>
        </pc:spChg>
        <pc:spChg chg="add mod">
          <ac:chgData name="William Grey" userId="37b73424-c081-4fc2-b1af-363f4f3fd4f3" providerId="ADAL" clId="{FD348C7C-2CB8-48AD-AC92-16DDBE90483F}" dt="2021-02-13T21:04:28.395" v="2760" actId="13926"/>
          <ac:spMkLst>
            <pc:docMk/>
            <pc:sldMk cId="2462310034" sldId="270"/>
            <ac:spMk id="5" creationId="{48FFB9F1-DE51-4481-837A-9AC238EBBA4B}"/>
          </ac:spMkLst>
        </pc:spChg>
        <pc:graphicFrameChg chg="del mod">
          <ac:chgData name="William Grey" userId="37b73424-c081-4fc2-b1af-363f4f3fd4f3" providerId="ADAL" clId="{FD348C7C-2CB8-48AD-AC92-16DDBE90483F}" dt="2021-02-13T21:03:41.063" v="2747" actId="478"/>
          <ac:graphicFrameMkLst>
            <pc:docMk/>
            <pc:sldMk cId="2462310034" sldId="270"/>
            <ac:graphicFrameMk id="4" creationId="{D17D8955-9A05-4EA2-8D43-359634ADE8D3}"/>
          </ac:graphicFrameMkLst>
        </pc:graphicFrameChg>
      </pc:sldChg>
      <pc:sldChg chg="add del">
        <pc:chgData name="William Grey" userId="37b73424-c081-4fc2-b1af-363f4f3fd4f3" providerId="ADAL" clId="{FD348C7C-2CB8-48AD-AC92-16DDBE90483F}" dt="2021-02-13T21:05:02.342" v="2762" actId="47"/>
        <pc:sldMkLst>
          <pc:docMk/>
          <pc:sldMk cId="3651549432" sldId="271"/>
        </pc:sldMkLst>
      </pc:sldChg>
      <pc:sldChg chg="del">
        <pc:chgData name="William Grey" userId="37b73424-c081-4fc2-b1af-363f4f3fd4f3" providerId="ADAL" clId="{FD348C7C-2CB8-48AD-AC92-16DDBE90483F}" dt="2021-02-13T20:15:33.802" v="1613" actId="2696"/>
        <pc:sldMkLst>
          <pc:docMk/>
          <pc:sldMk cId="4052035882" sldId="271"/>
        </pc:sldMkLst>
      </pc:sldChg>
      <pc:sldChg chg="del">
        <pc:chgData name="William Grey" userId="37b73424-c081-4fc2-b1af-363f4f3fd4f3" providerId="ADAL" clId="{FD348C7C-2CB8-48AD-AC92-16DDBE90483F}" dt="2021-02-13T20:15:33.802" v="1613" actId="2696"/>
        <pc:sldMkLst>
          <pc:docMk/>
          <pc:sldMk cId="76473514" sldId="272"/>
        </pc:sldMkLst>
      </pc:sldChg>
      <pc:sldChg chg="modSp add del mod">
        <pc:chgData name="William Grey" userId="37b73424-c081-4fc2-b1af-363f4f3fd4f3" providerId="ADAL" clId="{FD348C7C-2CB8-48AD-AC92-16DDBE90483F}" dt="2021-02-13T21:05:02.342" v="2762" actId="47"/>
        <pc:sldMkLst>
          <pc:docMk/>
          <pc:sldMk cId="2457650532" sldId="272"/>
        </pc:sldMkLst>
        <pc:spChg chg="mod">
          <ac:chgData name="William Grey" userId="37b73424-c081-4fc2-b1af-363f4f3fd4f3" providerId="ADAL" clId="{FD348C7C-2CB8-48AD-AC92-16DDBE90483F}" dt="2021-02-13T20:17:51.554" v="1801" actId="1076"/>
          <ac:spMkLst>
            <pc:docMk/>
            <pc:sldMk cId="2457650532" sldId="272"/>
            <ac:spMk id="8" creationId="{00000000-0000-0000-0000-000000000000}"/>
          </ac:spMkLst>
        </pc:spChg>
      </pc:sldChg>
      <pc:sldChg chg="modSp del mod">
        <pc:chgData name="William Grey" userId="37b73424-c081-4fc2-b1af-363f4f3fd4f3" providerId="ADAL" clId="{FD348C7C-2CB8-48AD-AC92-16DDBE90483F}" dt="2021-02-13T21:39:59.546" v="4159" actId="47"/>
        <pc:sldMkLst>
          <pc:docMk/>
          <pc:sldMk cId="1246989762" sldId="273"/>
        </pc:sldMkLst>
        <pc:spChg chg="mod">
          <ac:chgData name="William Grey" userId="37b73424-c081-4fc2-b1af-363f4f3fd4f3" providerId="ADAL" clId="{FD348C7C-2CB8-48AD-AC92-16DDBE90483F}" dt="2021-02-12T09:55:37.033" v="4" actId="27636"/>
          <ac:spMkLst>
            <pc:docMk/>
            <pc:sldMk cId="1246989762" sldId="273"/>
            <ac:spMk id="2" creationId="{567162DF-99BD-45A5-8615-5170AE293B4D}"/>
          </ac:spMkLst>
        </pc:spChg>
      </pc:sldChg>
      <pc:sldChg chg="modSp del mod">
        <pc:chgData name="William Grey" userId="37b73424-c081-4fc2-b1af-363f4f3fd4f3" providerId="ADAL" clId="{FD348C7C-2CB8-48AD-AC92-16DDBE90483F}" dt="2021-02-13T20:12:27.213" v="1490" actId="47"/>
        <pc:sldMkLst>
          <pc:docMk/>
          <pc:sldMk cId="2586049692" sldId="274"/>
        </pc:sldMkLst>
        <pc:spChg chg="mod">
          <ac:chgData name="William Grey" userId="37b73424-c081-4fc2-b1af-363f4f3fd4f3" providerId="ADAL" clId="{FD348C7C-2CB8-48AD-AC92-16DDBE90483F}" dt="2021-02-12T09:55:36.961" v="1" actId="27636"/>
          <ac:spMkLst>
            <pc:docMk/>
            <pc:sldMk cId="2586049692" sldId="274"/>
            <ac:spMk id="2" creationId="{B9DF1EB0-59CF-45B9-BB72-C82A81FC8CC1}"/>
          </ac:spMkLst>
        </pc:spChg>
      </pc:sldChg>
      <pc:sldChg chg="modSp del mod">
        <pc:chgData name="William Grey" userId="37b73424-c081-4fc2-b1af-363f4f3fd4f3" providerId="ADAL" clId="{FD348C7C-2CB8-48AD-AC92-16DDBE90483F}" dt="2021-02-13T21:40:07.502" v="4160" actId="47"/>
        <pc:sldMkLst>
          <pc:docMk/>
          <pc:sldMk cId="2310880073" sldId="276"/>
        </pc:sldMkLst>
        <pc:spChg chg="mod">
          <ac:chgData name="William Grey" userId="37b73424-c081-4fc2-b1af-363f4f3fd4f3" providerId="ADAL" clId="{FD348C7C-2CB8-48AD-AC92-16DDBE90483F}" dt="2021-02-12T09:55:37.051" v="5" actId="27636"/>
          <ac:spMkLst>
            <pc:docMk/>
            <pc:sldMk cId="2310880073" sldId="276"/>
            <ac:spMk id="2" creationId="{C27DE3B3-C018-4084-8516-0D1A6DB84E8C}"/>
          </ac:spMkLst>
        </pc:spChg>
      </pc:sldChg>
      <pc:sldChg chg="modSp new mod">
        <pc:chgData name="William Grey" userId="37b73424-c081-4fc2-b1af-363f4f3fd4f3" providerId="ADAL" clId="{FD348C7C-2CB8-48AD-AC92-16DDBE90483F}" dt="2021-02-12T09:56:38.707" v="79" actId="12"/>
        <pc:sldMkLst>
          <pc:docMk/>
          <pc:sldMk cId="4144676768" sldId="277"/>
        </pc:sldMkLst>
        <pc:spChg chg="mod">
          <ac:chgData name="William Grey" userId="37b73424-c081-4fc2-b1af-363f4f3fd4f3" providerId="ADAL" clId="{FD348C7C-2CB8-48AD-AC92-16DDBE90483F}" dt="2021-02-12T09:56:06.079" v="36" actId="20577"/>
          <ac:spMkLst>
            <pc:docMk/>
            <pc:sldMk cId="4144676768" sldId="277"/>
            <ac:spMk id="2" creationId="{C5490214-1C64-40F0-A7F3-053F862F9419}"/>
          </ac:spMkLst>
        </pc:spChg>
        <pc:spChg chg="mod">
          <ac:chgData name="William Grey" userId="37b73424-c081-4fc2-b1af-363f4f3fd4f3" providerId="ADAL" clId="{FD348C7C-2CB8-48AD-AC92-16DDBE90483F}" dt="2021-02-12T09:56:38.707" v="79" actId="12"/>
          <ac:spMkLst>
            <pc:docMk/>
            <pc:sldMk cId="4144676768" sldId="277"/>
            <ac:spMk id="3" creationId="{320C4016-B9D6-4DE7-8F47-D1CD7DAB0D36}"/>
          </ac:spMkLst>
        </pc:spChg>
      </pc:sldChg>
      <pc:sldChg chg="new del">
        <pc:chgData name="William Grey" userId="37b73424-c081-4fc2-b1af-363f4f3fd4f3" providerId="ADAL" clId="{FD348C7C-2CB8-48AD-AC92-16DDBE90483F}" dt="2021-02-12T09:58:06.795" v="82" actId="47"/>
        <pc:sldMkLst>
          <pc:docMk/>
          <pc:sldMk cId="308185824" sldId="278"/>
        </pc:sldMkLst>
      </pc:sldChg>
      <pc:sldChg chg="addSp delSp modSp new mod">
        <pc:chgData name="William Grey" userId="37b73424-c081-4fc2-b1af-363f4f3fd4f3" providerId="ADAL" clId="{FD348C7C-2CB8-48AD-AC92-16DDBE90483F}" dt="2021-02-13T20:01:39.674" v="843" actId="20577"/>
        <pc:sldMkLst>
          <pc:docMk/>
          <pc:sldMk cId="4215868855" sldId="278"/>
        </pc:sldMkLst>
        <pc:spChg chg="mod">
          <ac:chgData name="William Grey" userId="37b73424-c081-4fc2-b1af-363f4f3fd4f3" providerId="ADAL" clId="{FD348C7C-2CB8-48AD-AC92-16DDBE90483F}" dt="2021-02-13T19:35:46.145" v="359" actId="20577"/>
          <ac:spMkLst>
            <pc:docMk/>
            <pc:sldMk cId="4215868855" sldId="278"/>
            <ac:spMk id="2" creationId="{CEF70543-6DF6-44FD-8F8A-37B28BFD0AA5}"/>
          </ac:spMkLst>
        </pc:spChg>
        <pc:spChg chg="del">
          <ac:chgData name="William Grey" userId="37b73424-c081-4fc2-b1af-363f4f3fd4f3" providerId="ADAL" clId="{FD348C7C-2CB8-48AD-AC92-16DDBE90483F}" dt="2021-02-13T19:31:12.914" v="166" actId="3680"/>
          <ac:spMkLst>
            <pc:docMk/>
            <pc:sldMk cId="4215868855" sldId="278"/>
            <ac:spMk id="3" creationId="{DE336B9A-DA03-4374-B2A6-F4B1DBA84698}"/>
          </ac:spMkLst>
        </pc:spChg>
        <pc:spChg chg="add mod">
          <ac:chgData name="William Grey" userId="37b73424-c081-4fc2-b1af-363f4f3fd4f3" providerId="ADAL" clId="{FD348C7C-2CB8-48AD-AC92-16DDBE90483F}" dt="2021-02-13T19:35:31.276" v="358" actId="2711"/>
          <ac:spMkLst>
            <pc:docMk/>
            <pc:sldMk cId="4215868855" sldId="278"/>
            <ac:spMk id="6" creationId="{49F75CCD-DDF0-40C4-BC57-E83B8829AE22}"/>
          </ac:spMkLst>
        </pc:spChg>
        <pc:graphicFrameChg chg="add mod ord modGraphic">
          <ac:chgData name="William Grey" userId="37b73424-c081-4fc2-b1af-363f4f3fd4f3" providerId="ADAL" clId="{FD348C7C-2CB8-48AD-AC92-16DDBE90483F}" dt="2021-02-13T20:01:39.674" v="843" actId="20577"/>
          <ac:graphicFrameMkLst>
            <pc:docMk/>
            <pc:sldMk cId="4215868855" sldId="278"/>
            <ac:graphicFrameMk id="4" creationId="{1A2224B3-66D0-4043-87E7-B17E31D335F2}"/>
          </ac:graphicFrameMkLst>
        </pc:graphicFrameChg>
      </pc:sldChg>
      <pc:sldChg chg="addSp delSp modSp add mod ord">
        <pc:chgData name="William Grey" userId="37b73424-c081-4fc2-b1af-363f4f3fd4f3" providerId="ADAL" clId="{FD348C7C-2CB8-48AD-AC92-16DDBE90483F}" dt="2021-02-13T20:28:22.737" v="1922" actId="20577"/>
        <pc:sldMkLst>
          <pc:docMk/>
          <pc:sldMk cId="2098339617" sldId="279"/>
        </pc:sldMkLst>
        <pc:spChg chg="mod">
          <ac:chgData name="William Grey" userId="37b73424-c081-4fc2-b1af-363f4f3fd4f3" providerId="ADAL" clId="{FD348C7C-2CB8-48AD-AC92-16DDBE90483F}" dt="2021-02-13T19:34:02.537" v="281" actId="20577"/>
          <ac:spMkLst>
            <pc:docMk/>
            <pc:sldMk cId="2098339617" sldId="279"/>
            <ac:spMk id="2" creationId="{CEF70543-6DF6-44FD-8F8A-37B28BFD0AA5}"/>
          </ac:spMkLst>
        </pc:spChg>
        <pc:spChg chg="add del mod">
          <ac:chgData name="William Grey" userId="37b73424-c081-4fc2-b1af-363f4f3fd4f3" providerId="ADAL" clId="{FD348C7C-2CB8-48AD-AC92-16DDBE90483F}" dt="2021-02-13T19:34:16.170" v="284"/>
          <ac:spMkLst>
            <pc:docMk/>
            <pc:sldMk cId="2098339617" sldId="279"/>
            <ac:spMk id="3" creationId="{1634E299-126A-4D10-9D47-256882AE3CEE}"/>
          </ac:spMkLst>
        </pc:spChg>
        <pc:spChg chg="add mod">
          <ac:chgData name="William Grey" userId="37b73424-c081-4fc2-b1af-363f4f3fd4f3" providerId="ADAL" clId="{FD348C7C-2CB8-48AD-AC92-16DDBE90483F}" dt="2021-02-13T20:28:22.737" v="1922" actId="20577"/>
          <ac:spMkLst>
            <pc:docMk/>
            <pc:sldMk cId="2098339617" sldId="279"/>
            <ac:spMk id="5" creationId="{88E2B1A1-267E-4F0F-B1B5-D72958DFB313}"/>
          </ac:spMkLst>
        </pc:spChg>
        <pc:graphicFrameChg chg="modGraphic">
          <ac:chgData name="William Grey" userId="37b73424-c081-4fc2-b1af-363f4f3fd4f3" providerId="ADAL" clId="{FD348C7C-2CB8-48AD-AC92-16DDBE90483F}" dt="2021-02-13T20:01:29.432" v="827" actId="20577"/>
          <ac:graphicFrameMkLst>
            <pc:docMk/>
            <pc:sldMk cId="2098339617" sldId="279"/>
            <ac:graphicFrameMk id="4" creationId="{1A2224B3-66D0-4043-87E7-B17E31D335F2}"/>
          </ac:graphicFrameMkLst>
        </pc:graphicFrameChg>
      </pc:sldChg>
      <pc:sldChg chg="addSp modSp add del mod ord">
        <pc:chgData name="William Grey" userId="37b73424-c081-4fc2-b1af-363f4f3fd4f3" providerId="ADAL" clId="{FD348C7C-2CB8-48AD-AC92-16DDBE90483F}" dt="2021-02-13T21:10:22.706" v="2915" actId="47"/>
        <pc:sldMkLst>
          <pc:docMk/>
          <pc:sldMk cId="4194349182" sldId="280"/>
        </pc:sldMkLst>
        <pc:spChg chg="mod">
          <ac:chgData name="William Grey" userId="37b73424-c081-4fc2-b1af-363f4f3fd4f3" providerId="ADAL" clId="{FD348C7C-2CB8-48AD-AC92-16DDBE90483F}" dt="2021-02-13T19:58:50.148" v="552" actId="20577"/>
          <ac:spMkLst>
            <pc:docMk/>
            <pc:sldMk cId="4194349182" sldId="280"/>
            <ac:spMk id="2" creationId="{CEF70543-6DF6-44FD-8F8A-37B28BFD0AA5}"/>
          </ac:spMkLst>
        </pc:spChg>
        <pc:spChg chg="add mod ord">
          <ac:chgData name="William Grey" userId="37b73424-c081-4fc2-b1af-363f4f3fd4f3" providerId="ADAL" clId="{FD348C7C-2CB8-48AD-AC92-16DDBE90483F}" dt="2021-02-13T20:04:30.642" v="1090" actId="207"/>
          <ac:spMkLst>
            <pc:docMk/>
            <pc:sldMk cId="4194349182" sldId="280"/>
            <ac:spMk id="3" creationId="{67E4E175-55D7-4106-BBCB-E4B9210BEA63}"/>
          </ac:spMkLst>
        </pc:spChg>
        <pc:spChg chg="mod">
          <ac:chgData name="William Grey" userId="37b73424-c081-4fc2-b1af-363f4f3fd4f3" providerId="ADAL" clId="{FD348C7C-2CB8-48AD-AC92-16DDBE90483F}" dt="2021-02-13T20:03:53.647" v="1086" actId="12"/>
          <ac:spMkLst>
            <pc:docMk/>
            <pc:sldMk cId="4194349182" sldId="280"/>
            <ac:spMk id="5" creationId="{88E2B1A1-267E-4F0F-B1B5-D72958DFB313}"/>
          </ac:spMkLst>
        </pc:spChg>
        <pc:graphicFrameChg chg="modGraphic">
          <ac:chgData name="William Grey" userId="37b73424-c081-4fc2-b1af-363f4f3fd4f3" providerId="ADAL" clId="{FD348C7C-2CB8-48AD-AC92-16DDBE90483F}" dt="2021-02-13T20:01:19.027" v="811" actId="20577"/>
          <ac:graphicFrameMkLst>
            <pc:docMk/>
            <pc:sldMk cId="4194349182" sldId="280"/>
            <ac:graphicFrameMk id="4" creationId="{1A2224B3-66D0-4043-87E7-B17E31D335F2}"/>
          </ac:graphicFrameMkLst>
        </pc:graphicFrameChg>
      </pc:sldChg>
      <pc:sldChg chg="modSp new mod ord">
        <pc:chgData name="William Grey" userId="37b73424-c081-4fc2-b1af-363f4f3fd4f3" providerId="ADAL" clId="{FD348C7C-2CB8-48AD-AC92-16DDBE90483F}" dt="2021-02-13T21:26:14.750" v="3502" actId="20577"/>
        <pc:sldMkLst>
          <pc:docMk/>
          <pc:sldMk cId="626744870" sldId="281"/>
        </pc:sldMkLst>
        <pc:spChg chg="mod">
          <ac:chgData name="William Grey" userId="37b73424-c081-4fc2-b1af-363f4f3fd4f3" providerId="ADAL" clId="{FD348C7C-2CB8-48AD-AC92-16DDBE90483F}" dt="2021-02-13T20:02:17.658" v="865" actId="20577"/>
          <ac:spMkLst>
            <pc:docMk/>
            <pc:sldMk cId="626744870" sldId="281"/>
            <ac:spMk id="2" creationId="{A7E57662-07D1-454B-850D-6B9432C7EEAC}"/>
          </ac:spMkLst>
        </pc:spChg>
        <pc:spChg chg="mod">
          <ac:chgData name="William Grey" userId="37b73424-c081-4fc2-b1af-363f4f3fd4f3" providerId="ADAL" clId="{FD348C7C-2CB8-48AD-AC92-16DDBE90483F}" dt="2021-02-13T21:26:14.750" v="3502" actId="20577"/>
          <ac:spMkLst>
            <pc:docMk/>
            <pc:sldMk cId="626744870" sldId="281"/>
            <ac:spMk id="3" creationId="{20AB5D09-8344-40D5-9C5D-451C17AED20E}"/>
          </ac:spMkLst>
        </pc:spChg>
      </pc:sldChg>
      <pc:sldChg chg="modSp add mod ord">
        <pc:chgData name="William Grey" userId="37b73424-c081-4fc2-b1af-363f4f3fd4f3" providerId="ADAL" clId="{FD348C7C-2CB8-48AD-AC92-16DDBE90483F}" dt="2021-02-13T21:06:03.209" v="2776" actId="20577"/>
        <pc:sldMkLst>
          <pc:docMk/>
          <pc:sldMk cId="4284387940" sldId="282"/>
        </pc:sldMkLst>
        <pc:spChg chg="mod">
          <ac:chgData name="William Grey" userId="37b73424-c081-4fc2-b1af-363f4f3fd4f3" providerId="ADAL" clId="{FD348C7C-2CB8-48AD-AC92-16DDBE90483F}" dt="2021-02-13T21:05:43.020" v="2773" actId="20577"/>
          <ac:spMkLst>
            <pc:docMk/>
            <pc:sldMk cId="4284387940" sldId="282"/>
            <ac:spMk id="2" creationId="{CEF70543-6DF6-44FD-8F8A-37B28BFD0AA5}"/>
          </ac:spMkLst>
        </pc:spChg>
        <pc:spChg chg="mod">
          <ac:chgData name="William Grey" userId="37b73424-c081-4fc2-b1af-363f4f3fd4f3" providerId="ADAL" clId="{FD348C7C-2CB8-48AD-AC92-16DDBE90483F}" dt="2021-02-13T21:05:58.345" v="2774" actId="1076"/>
          <ac:spMkLst>
            <pc:docMk/>
            <pc:sldMk cId="4284387940" sldId="282"/>
            <ac:spMk id="3" creationId="{67E4E175-55D7-4106-BBCB-E4B9210BEA63}"/>
          </ac:spMkLst>
        </pc:spChg>
        <pc:spChg chg="mod">
          <ac:chgData name="William Grey" userId="37b73424-c081-4fc2-b1af-363f4f3fd4f3" providerId="ADAL" clId="{FD348C7C-2CB8-48AD-AC92-16DDBE90483F}" dt="2021-02-13T21:06:03.209" v="2776" actId="20577"/>
          <ac:spMkLst>
            <pc:docMk/>
            <pc:sldMk cId="4284387940" sldId="282"/>
            <ac:spMk id="5" creationId="{88E2B1A1-267E-4F0F-B1B5-D72958DFB313}"/>
          </ac:spMkLst>
        </pc:spChg>
        <pc:graphicFrameChg chg="mod">
          <ac:chgData name="William Grey" userId="37b73424-c081-4fc2-b1af-363f4f3fd4f3" providerId="ADAL" clId="{FD348C7C-2CB8-48AD-AC92-16DDBE90483F}" dt="2021-02-13T20:05:45.589" v="1098" actId="1076"/>
          <ac:graphicFrameMkLst>
            <pc:docMk/>
            <pc:sldMk cId="4284387940" sldId="282"/>
            <ac:graphicFrameMk id="4" creationId="{1A2224B3-66D0-4043-87E7-B17E31D335F2}"/>
          </ac:graphicFrameMkLst>
        </pc:graphicFrameChg>
      </pc:sldChg>
      <pc:sldChg chg="addSp modSp add mod">
        <pc:chgData name="William Grey" userId="37b73424-c081-4fc2-b1af-363f4f3fd4f3" providerId="ADAL" clId="{FD348C7C-2CB8-48AD-AC92-16DDBE90483F}" dt="2021-02-13T21:09:21.033" v="2910" actId="14100"/>
        <pc:sldMkLst>
          <pc:docMk/>
          <pc:sldMk cId="3988458511" sldId="283"/>
        </pc:sldMkLst>
        <pc:spChg chg="mod">
          <ac:chgData name="William Grey" userId="37b73424-c081-4fc2-b1af-363f4f3fd4f3" providerId="ADAL" clId="{FD348C7C-2CB8-48AD-AC92-16DDBE90483F}" dt="2021-02-13T21:08:00.316" v="2856" actId="20577"/>
          <ac:spMkLst>
            <pc:docMk/>
            <pc:sldMk cId="3988458511" sldId="283"/>
            <ac:spMk id="2" creationId="{CEF70543-6DF6-44FD-8F8A-37B28BFD0AA5}"/>
          </ac:spMkLst>
        </pc:spChg>
        <pc:spChg chg="mod">
          <ac:chgData name="William Grey" userId="37b73424-c081-4fc2-b1af-363f4f3fd4f3" providerId="ADAL" clId="{FD348C7C-2CB8-48AD-AC92-16DDBE90483F}" dt="2021-02-13T21:07:45.976" v="2843" actId="1076"/>
          <ac:spMkLst>
            <pc:docMk/>
            <pc:sldMk cId="3988458511" sldId="283"/>
            <ac:spMk id="3" creationId="{67E4E175-55D7-4106-BBCB-E4B9210BEA63}"/>
          </ac:spMkLst>
        </pc:spChg>
        <pc:spChg chg="mod">
          <ac:chgData name="William Grey" userId="37b73424-c081-4fc2-b1af-363f4f3fd4f3" providerId="ADAL" clId="{FD348C7C-2CB8-48AD-AC92-16DDBE90483F}" dt="2021-02-13T21:08:51.394" v="2904" actId="1076"/>
          <ac:spMkLst>
            <pc:docMk/>
            <pc:sldMk cId="3988458511" sldId="283"/>
            <ac:spMk id="5" creationId="{88E2B1A1-267E-4F0F-B1B5-D72958DFB313}"/>
          </ac:spMkLst>
        </pc:spChg>
        <pc:cxnChg chg="add mod">
          <ac:chgData name="William Grey" userId="37b73424-c081-4fc2-b1af-363f4f3fd4f3" providerId="ADAL" clId="{FD348C7C-2CB8-48AD-AC92-16DDBE90483F}" dt="2021-02-13T21:09:21.033" v="2910" actId="14100"/>
          <ac:cxnSpMkLst>
            <pc:docMk/>
            <pc:sldMk cId="3988458511" sldId="283"/>
            <ac:cxnSpMk id="7" creationId="{8CB63A88-92ED-4064-B932-E813166D0B22}"/>
          </ac:cxnSpMkLst>
        </pc:cxnChg>
      </pc:sldChg>
      <pc:sldChg chg="addSp modSp add mod">
        <pc:chgData name="William Grey" userId="37b73424-c081-4fc2-b1af-363f4f3fd4f3" providerId="ADAL" clId="{FD348C7C-2CB8-48AD-AC92-16DDBE90483F}" dt="2021-02-13T21:09:53.796" v="2914" actId="1076"/>
        <pc:sldMkLst>
          <pc:docMk/>
          <pc:sldMk cId="956247588" sldId="284"/>
        </pc:sldMkLst>
        <pc:spChg chg="mod">
          <ac:chgData name="William Grey" userId="37b73424-c081-4fc2-b1af-363f4f3fd4f3" providerId="ADAL" clId="{FD348C7C-2CB8-48AD-AC92-16DDBE90483F}" dt="2021-02-13T21:08:08.014" v="2865" actId="20577"/>
          <ac:spMkLst>
            <pc:docMk/>
            <pc:sldMk cId="956247588" sldId="284"/>
            <ac:spMk id="2" creationId="{CEF70543-6DF6-44FD-8F8A-37B28BFD0AA5}"/>
          </ac:spMkLst>
        </pc:spChg>
        <pc:spChg chg="mod">
          <ac:chgData name="William Grey" userId="37b73424-c081-4fc2-b1af-363f4f3fd4f3" providerId="ADAL" clId="{FD348C7C-2CB8-48AD-AC92-16DDBE90483F}" dt="2021-02-13T21:08:20.124" v="2868" actId="14100"/>
          <ac:spMkLst>
            <pc:docMk/>
            <pc:sldMk cId="956247588" sldId="284"/>
            <ac:spMk id="3" creationId="{67E4E175-55D7-4106-BBCB-E4B9210BEA63}"/>
          </ac:spMkLst>
        </pc:spChg>
        <pc:spChg chg="mod">
          <ac:chgData name="William Grey" userId="37b73424-c081-4fc2-b1af-363f4f3fd4f3" providerId="ADAL" clId="{FD348C7C-2CB8-48AD-AC92-16DDBE90483F}" dt="2021-02-13T21:08:41.338" v="2903" actId="1076"/>
          <ac:spMkLst>
            <pc:docMk/>
            <pc:sldMk cId="956247588" sldId="284"/>
            <ac:spMk id="5" creationId="{88E2B1A1-267E-4F0F-B1B5-D72958DFB313}"/>
          </ac:spMkLst>
        </pc:spChg>
        <pc:cxnChg chg="add mod">
          <ac:chgData name="William Grey" userId="37b73424-c081-4fc2-b1af-363f4f3fd4f3" providerId="ADAL" clId="{FD348C7C-2CB8-48AD-AC92-16DDBE90483F}" dt="2021-02-13T21:09:53.796" v="2914" actId="1076"/>
          <ac:cxnSpMkLst>
            <pc:docMk/>
            <pc:sldMk cId="956247588" sldId="284"/>
            <ac:cxnSpMk id="6" creationId="{0F32F22D-5D04-480F-8101-3C61D15D15BA}"/>
          </ac:cxnSpMkLst>
        </pc:cxnChg>
      </pc:sldChg>
      <pc:sldChg chg="modSp add del mod">
        <pc:chgData name="William Grey" userId="37b73424-c081-4fc2-b1af-363f4f3fd4f3" providerId="ADAL" clId="{FD348C7C-2CB8-48AD-AC92-16DDBE90483F}" dt="2021-02-13T21:12:19.814" v="2921" actId="47"/>
        <pc:sldMkLst>
          <pc:docMk/>
          <pc:sldMk cId="97742838" sldId="285"/>
        </pc:sldMkLst>
        <pc:spChg chg="mod">
          <ac:chgData name="William Grey" userId="37b73424-c081-4fc2-b1af-363f4f3fd4f3" providerId="ADAL" clId="{FD348C7C-2CB8-48AD-AC92-16DDBE90483F}" dt="2021-02-13T20:06:08.691" v="1104" actId="14100"/>
          <ac:spMkLst>
            <pc:docMk/>
            <pc:sldMk cId="97742838" sldId="285"/>
            <ac:spMk id="3" creationId="{67E4E175-55D7-4106-BBCB-E4B9210BEA63}"/>
          </ac:spMkLst>
        </pc:spChg>
      </pc:sldChg>
      <pc:sldChg chg="addSp delSp modSp add del mod">
        <pc:chgData name="William Grey" userId="37b73424-c081-4fc2-b1af-363f4f3fd4f3" providerId="ADAL" clId="{FD348C7C-2CB8-48AD-AC92-16DDBE90483F}" dt="2021-02-13T21:06:38.502" v="2777" actId="47"/>
        <pc:sldMkLst>
          <pc:docMk/>
          <pc:sldMk cId="2714143451" sldId="286"/>
        </pc:sldMkLst>
        <pc:spChg chg="mod">
          <ac:chgData name="William Grey" userId="37b73424-c081-4fc2-b1af-363f4f3fd4f3" providerId="ADAL" clId="{FD348C7C-2CB8-48AD-AC92-16DDBE90483F}" dt="2021-02-13T20:07:42.809" v="1129" actId="14100"/>
          <ac:spMkLst>
            <pc:docMk/>
            <pc:sldMk cId="2714143451" sldId="286"/>
            <ac:spMk id="3" creationId="{67E4E175-55D7-4106-BBCB-E4B9210BEA63}"/>
          </ac:spMkLst>
        </pc:spChg>
        <pc:spChg chg="add mod">
          <ac:chgData name="William Grey" userId="37b73424-c081-4fc2-b1af-363f4f3fd4f3" providerId="ADAL" clId="{FD348C7C-2CB8-48AD-AC92-16DDBE90483F}" dt="2021-02-13T20:07:38.591" v="1128" actId="1076"/>
          <ac:spMkLst>
            <pc:docMk/>
            <pc:sldMk cId="2714143451" sldId="286"/>
            <ac:spMk id="6" creationId="{F26C02EE-EC15-4573-8989-485BD91BDAFD}"/>
          </ac:spMkLst>
        </pc:spChg>
        <pc:spChg chg="add del mod">
          <ac:chgData name="William Grey" userId="37b73424-c081-4fc2-b1af-363f4f3fd4f3" providerId="ADAL" clId="{FD348C7C-2CB8-48AD-AC92-16DDBE90483F}" dt="2021-02-13T20:07:05.127" v="1110" actId="478"/>
          <ac:spMkLst>
            <pc:docMk/>
            <pc:sldMk cId="2714143451" sldId="286"/>
            <ac:spMk id="8" creationId="{BDC4F392-7173-40DE-ABC0-39D11D16536E}"/>
          </ac:spMkLst>
        </pc:spChg>
        <pc:graphicFrameChg chg="del mod">
          <ac:chgData name="William Grey" userId="37b73424-c081-4fc2-b1af-363f4f3fd4f3" providerId="ADAL" clId="{FD348C7C-2CB8-48AD-AC92-16DDBE90483F}" dt="2021-02-13T20:07:02.090" v="1109" actId="478"/>
          <ac:graphicFrameMkLst>
            <pc:docMk/>
            <pc:sldMk cId="2714143451" sldId="286"/>
            <ac:graphicFrameMk id="4" creationId="{1A2224B3-66D0-4043-87E7-B17E31D335F2}"/>
          </ac:graphicFrameMkLst>
        </pc:graphicFrameChg>
      </pc:sldChg>
      <pc:sldChg chg="add del">
        <pc:chgData name="William Grey" userId="37b73424-c081-4fc2-b1af-363f4f3fd4f3" providerId="ADAL" clId="{FD348C7C-2CB8-48AD-AC92-16DDBE90483F}" dt="2021-02-13T21:06:40.676" v="2778" actId="47"/>
        <pc:sldMkLst>
          <pc:docMk/>
          <pc:sldMk cId="3707813701" sldId="287"/>
        </pc:sldMkLst>
      </pc:sldChg>
      <pc:sldChg chg="add del">
        <pc:chgData name="William Grey" userId="37b73424-c081-4fc2-b1af-363f4f3fd4f3" providerId="ADAL" clId="{FD348C7C-2CB8-48AD-AC92-16DDBE90483F}" dt="2021-02-13T21:06:42.429" v="2779" actId="47"/>
        <pc:sldMkLst>
          <pc:docMk/>
          <pc:sldMk cId="370915321" sldId="288"/>
        </pc:sldMkLst>
      </pc:sldChg>
      <pc:sldChg chg="add">
        <pc:chgData name="William Grey" userId="37b73424-c081-4fc2-b1af-363f4f3fd4f3" providerId="ADAL" clId="{FD348C7C-2CB8-48AD-AC92-16DDBE90483F}" dt="2021-02-13T20:12:17.139" v="1489"/>
        <pc:sldMkLst>
          <pc:docMk/>
          <pc:sldMk cId="926429713" sldId="289"/>
        </pc:sldMkLst>
      </pc:sldChg>
      <pc:sldChg chg="addSp modSp add del mod">
        <pc:chgData name="William Grey" userId="37b73424-c081-4fc2-b1af-363f4f3fd4f3" providerId="ADAL" clId="{FD348C7C-2CB8-48AD-AC92-16DDBE90483F}" dt="2021-02-13T20:12:12.738" v="1488" actId="2696"/>
        <pc:sldMkLst>
          <pc:docMk/>
          <pc:sldMk cId="1196572679" sldId="289"/>
        </pc:sldMkLst>
        <pc:spChg chg="mod">
          <ac:chgData name="William Grey" userId="37b73424-c081-4fc2-b1af-363f4f3fd4f3" providerId="ADAL" clId="{FD348C7C-2CB8-48AD-AC92-16DDBE90483F}" dt="2021-02-13T20:08:06.797" v="1158" actId="20577"/>
          <ac:spMkLst>
            <pc:docMk/>
            <pc:sldMk cId="1196572679" sldId="289"/>
            <ac:spMk id="2" creationId="{CEF70543-6DF6-44FD-8F8A-37B28BFD0AA5}"/>
          </ac:spMkLst>
        </pc:spChg>
        <pc:spChg chg="mod">
          <ac:chgData name="William Grey" userId="37b73424-c081-4fc2-b1af-363f4f3fd4f3" providerId="ADAL" clId="{FD348C7C-2CB8-48AD-AC92-16DDBE90483F}" dt="2021-02-13T20:07:59.637" v="1135" actId="14100"/>
          <ac:spMkLst>
            <pc:docMk/>
            <pc:sldMk cId="1196572679" sldId="289"/>
            <ac:spMk id="3" creationId="{67E4E175-55D7-4106-BBCB-E4B9210BEA63}"/>
          </ac:spMkLst>
        </pc:spChg>
        <pc:spChg chg="mod">
          <ac:chgData name="William Grey" userId="37b73424-c081-4fc2-b1af-363f4f3fd4f3" providerId="ADAL" clId="{FD348C7C-2CB8-48AD-AC92-16DDBE90483F}" dt="2021-02-13T20:09:25.875" v="1240" actId="20577"/>
          <ac:spMkLst>
            <pc:docMk/>
            <pc:sldMk cId="1196572679" sldId="289"/>
            <ac:spMk id="5" creationId="{88E2B1A1-267E-4F0F-B1B5-D72958DFB313}"/>
          </ac:spMkLst>
        </pc:spChg>
        <pc:cxnChg chg="add mod">
          <ac:chgData name="William Grey" userId="37b73424-c081-4fc2-b1af-363f4f3fd4f3" providerId="ADAL" clId="{FD348C7C-2CB8-48AD-AC92-16DDBE90483F}" dt="2021-02-13T20:09:17.702" v="1239" actId="208"/>
          <ac:cxnSpMkLst>
            <pc:docMk/>
            <pc:sldMk cId="1196572679" sldId="289"/>
            <ac:cxnSpMk id="7" creationId="{D58D5F59-066F-4368-85B3-6AACE70F6B45}"/>
          </ac:cxnSpMkLst>
        </pc:cxnChg>
      </pc:sldChg>
      <pc:sldChg chg="add">
        <pc:chgData name="William Grey" userId="37b73424-c081-4fc2-b1af-363f4f3fd4f3" providerId="ADAL" clId="{FD348C7C-2CB8-48AD-AC92-16DDBE90483F}" dt="2021-02-13T20:12:17.139" v="1489"/>
        <pc:sldMkLst>
          <pc:docMk/>
          <pc:sldMk cId="408827530" sldId="290"/>
        </pc:sldMkLst>
      </pc:sldChg>
      <pc:sldChg chg="modSp add del mod">
        <pc:chgData name="William Grey" userId="37b73424-c081-4fc2-b1af-363f4f3fd4f3" providerId="ADAL" clId="{FD348C7C-2CB8-48AD-AC92-16DDBE90483F}" dt="2021-02-13T20:12:12.738" v="1488" actId="2696"/>
        <pc:sldMkLst>
          <pc:docMk/>
          <pc:sldMk cId="3148444582" sldId="290"/>
        </pc:sldMkLst>
        <pc:spChg chg="mod">
          <ac:chgData name="William Grey" userId="37b73424-c081-4fc2-b1af-363f4f3fd4f3" providerId="ADAL" clId="{FD348C7C-2CB8-48AD-AC92-16DDBE90483F}" dt="2021-02-13T20:09:38.339" v="1243" actId="1076"/>
          <ac:spMkLst>
            <pc:docMk/>
            <pc:sldMk cId="3148444582" sldId="290"/>
            <ac:spMk id="3" creationId="{67E4E175-55D7-4106-BBCB-E4B9210BEA63}"/>
          </ac:spMkLst>
        </pc:spChg>
        <pc:spChg chg="mod">
          <ac:chgData name="William Grey" userId="37b73424-c081-4fc2-b1af-363f4f3fd4f3" providerId="ADAL" clId="{FD348C7C-2CB8-48AD-AC92-16DDBE90483F}" dt="2021-02-13T20:10:09.208" v="1319" actId="20577"/>
          <ac:spMkLst>
            <pc:docMk/>
            <pc:sldMk cId="3148444582" sldId="290"/>
            <ac:spMk id="5" creationId="{88E2B1A1-267E-4F0F-B1B5-D72958DFB313}"/>
          </ac:spMkLst>
        </pc:spChg>
        <pc:spChg chg="mod">
          <ac:chgData name="William Grey" userId="37b73424-c081-4fc2-b1af-363f4f3fd4f3" providerId="ADAL" clId="{FD348C7C-2CB8-48AD-AC92-16DDBE90483F}" dt="2021-02-13T20:09:35.489" v="1242" actId="1076"/>
          <ac:spMkLst>
            <pc:docMk/>
            <pc:sldMk cId="3148444582" sldId="290"/>
            <ac:spMk id="6" creationId="{F26C02EE-EC15-4573-8989-485BD91BDAFD}"/>
          </ac:spMkLst>
        </pc:spChg>
        <pc:cxnChg chg="mod">
          <ac:chgData name="William Grey" userId="37b73424-c081-4fc2-b1af-363f4f3fd4f3" providerId="ADAL" clId="{FD348C7C-2CB8-48AD-AC92-16DDBE90483F}" dt="2021-02-13T20:09:43.326" v="1244" actId="14100"/>
          <ac:cxnSpMkLst>
            <pc:docMk/>
            <pc:sldMk cId="3148444582" sldId="290"/>
            <ac:cxnSpMk id="7" creationId="{D58D5F59-066F-4368-85B3-6AACE70F6B45}"/>
          </ac:cxnSpMkLst>
        </pc:cxnChg>
      </pc:sldChg>
      <pc:sldChg chg="add">
        <pc:chgData name="William Grey" userId="37b73424-c081-4fc2-b1af-363f4f3fd4f3" providerId="ADAL" clId="{FD348C7C-2CB8-48AD-AC92-16DDBE90483F}" dt="2021-02-13T20:12:17.139" v="1489"/>
        <pc:sldMkLst>
          <pc:docMk/>
          <pc:sldMk cId="186239101" sldId="291"/>
        </pc:sldMkLst>
      </pc:sldChg>
      <pc:sldChg chg="modSp add del mod">
        <pc:chgData name="William Grey" userId="37b73424-c081-4fc2-b1af-363f4f3fd4f3" providerId="ADAL" clId="{FD348C7C-2CB8-48AD-AC92-16DDBE90483F}" dt="2021-02-13T20:12:12.738" v="1488" actId="2696"/>
        <pc:sldMkLst>
          <pc:docMk/>
          <pc:sldMk cId="695227151" sldId="291"/>
        </pc:sldMkLst>
        <pc:spChg chg="mod">
          <ac:chgData name="William Grey" userId="37b73424-c081-4fc2-b1af-363f4f3fd4f3" providerId="ADAL" clId="{FD348C7C-2CB8-48AD-AC92-16DDBE90483F}" dt="2021-02-13T20:10:21.528" v="1322" actId="14100"/>
          <ac:spMkLst>
            <pc:docMk/>
            <pc:sldMk cId="695227151" sldId="291"/>
            <ac:spMk id="3" creationId="{67E4E175-55D7-4106-BBCB-E4B9210BEA63}"/>
          </ac:spMkLst>
        </pc:spChg>
        <pc:spChg chg="mod">
          <ac:chgData name="William Grey" userId="37b73424-c081-4fc2-b1af-363f4f3fd4f3" providerId="ADAL" clId="{FD348C7C-2CB8-48AD-AC92-16DDBE90483F}" dt="2021-02-13T20:10:36.128" v="1359" actId="20577"/>
          <ac:spMkLst>
            <pc:docMk/>
            <pc:sldMk cId="695227151" sldId="291"/>
            <ac:spMk id="5" creationId="{88E2B1A1-267E-4F0F-B1B5-D72958DFB313}"/>
          </ac:spMkLst>
        </pc:spChg>
        <pc:cxnChg chg="mod">
          <ac:chgData name="William Grey" userId="37b73424-c081-4fc2-b1af-363f4f3fd4f3" providerId="ADAL" clId="{FD348C7C-2CB8-48AD-AC92-16DDBE90483F}" dt="2021-02-13T20:10:41.429" v="1361" actId="14100"/>
          <ac:cxnSpMkLst>
            <pc:docMk/>
            <pc:sldMk cId="695227151" sldId="291"/>
            <ac:cxnSpMk id="7" creationId="{D58D5F59-066F-4368-85B3-6AACE70F6B45}"/>
          </ac:cxnSpMkLst>
        </pc:cxnChg>
      </pc:sldChg>
      <pc:sldChg chg="modSp add del mod">
        <pc:chgData name="William Grey" userId="37b73424-c081-4fc2-b1af-363f4f3fd4f3" providerId="ADAL" clId="{FD348C7C-2CB8-48AD-AC92-16DDBE90483F}" dt="2021-02-13T20:12:12.738" v="1488" actId="2696"/>
        <pc:sldMkLst>
          <pc:docMk/>
          <pc:sldMk cId="1901786799" sldId="292"/>
        </pc:sldMkLst>
        <pc:spChg chg="mod">
          <ac:chgData name="William Grey" userId="37b73424-c081-4fc2-b1af-363f4f3fd4f3" providerId="ADAL" clId="{FD348C7C-2CB8-48AD-AC92-16DDBE90483F}" dt="2021-02-13T20:11:01.878" v="1366" actId="14100"/>
          <ac:spMkLst>
            <pc:docMk/>
            <pc:sldMk cId="1901786799" sldId="292"/>
            <ac:spMk id="3" creationId="{67E4E175-55D7-4106-BBCB-E4B9210BEA63}"/>
          </ac:spMkLst>
        </pc:spChg>
        <pc:spChg chg="mod">
          <ac:chgData name="William Grey" userId="37b73424-c081-4fc2-b1af-363f4f3fd4f3" providerId="ADAL" clId="{FD348C7C-2CB8-48AD-AC92-16DDBE90483F}" dt="2021-02-13T20:11:54.255" v="1487" actId="12"/>
          <ac:spMkLst>
            <pc:docMk/>
            <pc:sldMk cId="1901786799" sldId="292"/>
            <ac:spMk id="5" creationId="{88E2B1A1-267E-4F0F-B1B5-D72958DFB313}"/>
          </ac:spMkLst>
        </pc:spChg>
        <pc:spChg chg="mod">
          <ac:chgData name="William Grey" userId="37b73424-c081-4fc2-b1af-363f4f3fd4f3" providerId="ADAL" clId="{FD348C7C-2CB8-48AD-AC92-16DDBE90483F}" dt="2021-02-13T20:10:52.215" v="1363" actId="1076"/>
          <ac:spMkLst>
            <pc:docMk/>
            <pc:sldMk cId="1901786799" sldId="292"/>
            <ac:spMk id="6" creationId="{F26C02EE-EC15-4573-8989-485BD91BDAFD}"/>
          </ac:spMkLst>
        </pc:spChg>
        <pc:cxnChg chg="mod">
          <ac:chgData name="William Grey" userId="37b73424-c081-4fc2-b1af-363f4f3fd4f3" providerId="ADAL" clId="{FD348C7C-2CB8-48AD-AC92-16DDBE90483F}" dt="2021-02-13T20:11:26.598" v="1433" actId="1076"/>
          <ac:cxnSpMkLst>
            <pc:docMk/>
            <pc:sldMk cId="1901786799" sldId="292"/>
            <ac:cxnSpMk id="7" creationId="{D58D5F59-066F-4368-85B3-6AACE70F6B45}"/>
          </ac:cxnSpMkLst>
        </pc:cxnChg>
      </pc:sldChg>
      <pc:sldChg chg="add">
        <pc:chgData name="William Grey" userId="37b73424-c081-4fc2-b1af-363f4f3fd4f3" providerId="ADAL" clId="{FD348C7C-2CB8-48AD-AC92-16DDBE90483F}" dt="2021-02-13T20:12:17.139" v="1489"/>
        <pc:sldMkLst>
          <pc:docMk/>
          <pc:sldMk cId="1963423493" sldId="292"/>
        </pc:sldMkLst>
      </pc:sldChg>
      <pc:sldChg chg="modSp new mod ord">
        <pc:chgData name="William Grey" userId="37b73424-c081-4fc2-b1af-363f4f3fd4f3" providerId="ADAL" clId="{FD348C7C-2CB8-48AD-AC92-16DDBE90483F}" dt="2021-02-13T20:19:17.328" v="1842" actId="20577"/>
        <pc:sldMkLst>
          <pc:docMk/>
          <pc:sldMk cId="1133693894" sldId="293"/>
        </pc:sldMkLst>
        <pc:spChg chg="mod">
          <ac:chgData name="William Grey" userId="37b73424-c081-4fc2-b1af-363f4f3fd4f3" providerId="ADAL" clId="{FD348C7C-2CB8-48AD-AC92-16DDBE90483F}" dt="2021-02-13T20:16:11.696" v="1635" actId="20577"/>
          <ac:spMkLst>
            <pc:docMk/>
            <pc:sldMk cId="1133693894" sldId="293"/>
            <ac:spMk id="2" creationId="{9ADFF049-7852-445E-9783-E03D17071798}"/>
          </ac:spMkLst>
        </pc:spChg>
        <pc:spChg chg="mod">
          <ac:chgData name="William Grey" userId="37b73424-c081-4fc2-b1af-363f4f3fd4f3" providerId="ADAL" clId="{FD348C7C-2CB8-48AD-AC92-16DDBE90483F}" dt="2021-02-13T20:19:17.328" v="1842" actId="20577"/>
          <ac:spMkLst>
            <pc:docMk/>
            <pc:sldMk cId="1133693894" sldId="293"/>
            <ac:spMk id="3" creationId="{EC3487B4-3F9F-48CD-8D73-B03D3952851B}"/>
          </ac:spMkLst>
        </pc:spChg>
      </pc:sldChg>
      <pc:sldChg chg="addSp modSp new mod">
        <pc:chgData name="William Grey" userId="37b73424-c081-4fc2-b1af-363f4f3fd4f3" providerId="ADAL" clId="{FD348C7C-2CB8-48AD-AC92-16DDBE90483F}" dt="2021-02-13T20:34:09.519" v="2247" actId="20577"/>
        <pc:sldMkLst>
          <pc:docMk/>
          <pc:sldMk cId="2427890964" sldId="294"/>
        </pc:sldMkLst>
        <pc:spChg chg="mod">
          <ac:chgData name="William Grey" userId="37b73424-c081-4fc2-b1af-363f4f3fd4f3" providerId="ADAL" clId="{FD348C7C-2CB8-48AD-AC92-16DDBE90483F}" dt="2021-02-13T20:34:09.519" v="2247" actId="20577"/>
          <ac:spMkLst>
            <pc:docMk/>
            <pc:sldMk cId="2427890964" sldId="294"/>
            <ac:spMk id="2" creationId="{7AD17484-AA4A-4C9B-A0A6-B5B2B9BB8AEB}"/>
          </ac:spMkLst>
        </pc:spChg>
        <pc:spChg chg="mod">
          <ac:chgData name="William Grey" userId="37b73424-c081-4fc2-b1af-363f4f3fd4f3" providerId="ADAL" clId="{FD348C7C-2CB8-48AD-AC92-16DDBE90483F}" dt="2021-02-13T20:33:20.054" v="2237" actId="14100"/>
          <ac:spMkLst>
            <pc:docMk/>
            <pc:sldMk cId="2427890964" sldId="294"/>
            <ac:spMk id="3" creationId="{4B80255C-2080-4C96-B4D4-BC28B6925348}"/>
          </ac:spMkLst>
        </pc:spChg>
        <pc:spChg chg="add mod">
          <ac:chgData name="William Grey" userId="37b73424-c081-4fc2-b1af-363f4f3fd4f3" providerId="ADAL" clId="{FD348C7C-2CB8-48AD-AC92-16DDBE90483F}" dt="2021-02-13T20:33:34.785" v="2238" actId="1076"/>
          <ac:spMkLst>
            <pc:docMk/>
            <pc:sldMk cId="2427890964" sldId="294"/>
            <ac:spMk id="4" creationId="{51D7871E-B36B-4715-8A89-63FE653E8B24}"/>
          </ac:spMkLst>
        </pc:spChg>
      </pc:sldChg>
      <pc:sldChg chg="modSp add mod">
        <pc:chgData name="William Grey" userId="37b73424-c081-4fc2-b1af-363f4f3fd4f3" providerId="ADAL" clId="{FD348C7C-2CB8-48AD-AC92-16DDBE90483F}" dt="2021-02-13T20:40:08.997" v="2532" actId="1076"/>
        <pc:sldMkLst>
          <pc:docMk/>
          <pc:sldMk cId="3834022781" sldId="295"/>
        </pc:sldMkLst>
        <pc:spChg chg="mod">
          <ac:chgData name="William Grey" userId="37b73424-c081-4fc2-b1af-363f4f3fd4f3" providerId="ADAL" clId="{FD348C7C-2CB8-48AD-AC92-16DDBE90483F}" dt="2021-02-13T20:34:20.909" v="2252" actId="20577"/>
          <ac:spMkLst>
            <pc:docMk/>
            <pc:sldMk cId="3834022781" sldId="295"/>
            <ac:spMk id="2" creationId="{7AD17484-AA4A-4C9B-A0A6-B5B2B9BB8AEB}"/>
          </ac:spMkLst>
        </pc:spChg>
        <pc:spChg chg="mod">
          <ac:chgData name="William Grey" userId="37b73424-c081-4fc2-b1af-363f4f3fd4f3" providerId="ADAL" clId="{FD348C7C-2CB8-48AD-AC92-16DDBE90483F}" dt="2021-02-13T20:40:04.858" v="2531" actId="1076"/>
          <ac:spMkLst>
            <pc:docMk/>
            <pc:sldMk cId="3834022781" sldId="295"/>
            <ac:spMk id="3" creationId="{4B80255C-2080-4C96-B4D4-BC28B6925348}"/>
          </ac:spMkLst>
        </pc:spChg>
        <pc:spChg chg="mod">
          <ac:chgData name="William Grey" userId="37b73424-c081-4fc2-b1af-363f4f3fd4f3" providerId="ADAL" clId="{FD348C7C-2CB8-48AD-AC92-16DDBE90483F}" dt="2021-02-13T20:40:08.997" v="2532" actId="1076"/>
          <ac:spMkLst>
            <pc:docMk/>
            <pc:sldMk cId="3834022781" sldId="295"/>
            <ac:spMk id="4" creationId="{51D7871E-B36B-4715-8A89-63FE653E8B24}"/>
          </ac:spMkLst>
        </pc:spChg>
      </pc:sldChg>
      <pc:sldChg chg="modSp add del mod">
        <pc:chgData name="William Grey" userId="37b73424-c081-4fc2-b1af-363f4f3fd4f3" providerId="ADAL" clId="{FD348C7C-2CB8-48AD-AC92-16DDBE90483F}" dt="2021-02-13T20:40:45.270" v="2535" actId="47"/>
        <pc:sldMkLst>
          <pc:docMk/>
          <pc:sldMk cId="2729253610" sldId="296"/>
        </pc:sldMkLst>
        <pc:spChg chg="mod">
          <ac:chgData name="William Grey" userId="37b73424-c081-4fc2-b1af-363f4f3fd4f3" providerId="ADAL" clId="{FD348C7C-2CB8-48AD-AC92-16DDBE90483F}" dt="2021-02-13T20:40:37.692" v="2534" actId="20577"/>
          <ac:spMkLst>
            <pc:docMk/>
            <pc:sldMk cId="2729253610" sldId="296"/>
            <ac:spMk id="2" creationId="{7AD17484-AA4A-4C9B-A0A6-B5B2B9BB8AEB}"/>
          </ac:spMkLst>
        </pc:spChg>
      </pc:sldChg>
      <pc:sldChg chg="modSp add del mod">
        <pc:chgData name="William Grey" userId="37b73424-c081-4fc2-b1af-363f4f3fd4f3" providerId="ADAL" clId="{FD348C7C-2CB8-48AD-AC92-16DDBE90483F}" dt="2021-02-13T20:41:40.221" v="2539" actId="47"/>
        <pc:sldMkLst>
          <pc:docMk/>
          <pc:sldMk cId="4248980112" sldId="296"/>
        </pc:sldMkLst>
        <pc:spChg chg="mod">
          <ac:chgData name="William Grey" userId="37b73424-c081-4fc2-b1af-363f4f3fd4f3" providerId="ADAL" clId="{FD348C7C-2CB8-48AD-AC92-16DDBE90483F}" dt="2021-02-13T20:41:19.453" v="2537" actId="20577"/>
          <ac:spMkLst>
            <pc:docMk/>
            <pc:sldMk cId="4248980112" sldId="296"/>
            <ac:spMk id="2" creationId="{7AD17484-AA4A-4C9B-A0A6-B5B2B9BB8AEB}"/>
          </ac:spMkLst>
        </pc:spChg>
      </pc:sldChg>
      <pc:sldChg chg="modSp add mod">
        <pc:chgData name="William Grey" userId="37b73424-c081-4fc2-b1af-363f4f3fd4f3" providerId="ADAL" clId="{FD348C7C-2CB8-48AD-AC92-16DDBE90483F}" dt="2021-02-13T21:02:02.318" v="2742" actId="2711"/>
        <pc:sldMkLst>
          <pc:docMk/>
          <pc:sldMk cId="1739787018" sldId="297"/>
        </pc:sldMkLst>
        <pc:spChg chg="mod">
          <ac:chgData name="William Grey" userId="37b73424-c081-4fc2-b1af-363f4f3fd4f3" providerId="ADAL" clId="{FD348C7C-2CB8-48AD-AC92-16DDBE90483F}" dt="2021-02-13T20:43:50.431" v="2703" actId="20577"/>
          <ac:spMkLst>
            <pc:docMk/>
            <pc:sldMk cId="1739787018" sldId="297"/>
            <ac:spMk id="2" creationId="{7AD17484-AA4A-4C9B-A0A6-B5B2B9BB8AEB}"/>
          </ac:spMkLst>
        </pc:spChg>
        <pc:spChg chg="mod">
          <ac:chgData name="William Grey" userId="37b73424-c081-4fc2-b1af-363f4f3fd4f3" providerId="ADAL" clId="{FD348C7C-2CB8-48AD-AC92-16DDBE90483F}" dt="2021-02-13T21:02:02.318" v="2742" actId="2711"/>
          <ac:spMkLst>
            <pc:docMk/>
            <pc:sldMk cId="1739787018" sldId="297"/>
            <ac:spMk id="3" creationId="{4B80255C-2080-4C96-B4D4-BC28B6925348}"/>
          </ac:spMkLst>
        </pc:spChg>
        <pc:spChg chg="mod">
          <ac:chgData name="William Grey" userId="37b73424-c081-4fc2-b1af-363f4f3fd4f3" providerId="ADAL" clId="{FD348C7C-2CB8-48AD-AC92-16DDBE90483F}" dt="2021-02-13T20:42:46.772" v="2588" actId="20577"/>
          <ac:spMkLst>
            <pc:docMk/>
            <pc:sldMk cId="1739787018" sldId="297"/>
            <ac:spMk id="4" creationId="{51D7871E-B36B-4715-8A89-63FE653E8B24}"/>
          </ac:spMkLst>
        </pc:spChg>
      </pc:sldChg>
      <pc:sldChg chg="modSp add mod">
        <pc:chgData name="William Grey" userId="37b73424-c081-4fc2-b1af-363f4f3fd4f3" providerId="ADAL" clId="{FD348C7C-2CB8-48AD-AC92-16DDBE90483F}" dt="2021-02-13T21:19:52.223" v="3254" actId="14100"/>
        <pc:sldMkLst>
          <pc:docMk/>
          <pc:sldMk cId="4106077708" sldId="298"/>
        </pc:sldMkLst>
        <pc:spChg chg="mod">
          <ac:chgData name="William Grey" userId="37b73424-c081-4fc2-b1af-363f4f3fd4f3" providerId="ADAL" clId="{FD348C7C-2CB8-48AD-AC92-16DDBE90483F}" dt="2021-02-13T21:19:52.223" v="3254" actId="14100"/>
          <ac:spMkLst>
            <pc:docMk/>
            <pc:sldMk cId="4106077708" sldId="298"/>
            <ac:spMk id="3" creationId="{67E4E175-55D7-4106-BBCB-E4B9210BEA63}"/>
          </ac:spMkLst>
        </pc:spChg>
        <pc:spChg chg="mod">
          <ac:chgData name="William Grey" userId="37b73424-c081-4fc2-b1af-363f4f3fd4f3" providerId="ADAL" clId="{FD348C7C-2CB8-48AD-AC92-16DDBE90483F}" dt="2021-02-13T21:19:40.396" v="3252" actId="2711"/>
          <ac:spMkLst>
            <pc:docMk/>
            <pc:sldMk cId="4106077708" sldId="298"/>
            <ac:spMk id="5" creationId="{88E2B1A1-267E-4F0F-B1B5-D72958DFB313}"/>
          </ac:spMkLst>
        </pc:spChg>
        <pc:graphicFrameChg chg="mod">
          <ac:chgData name="William Grey" userId="37b73424-c081-4fc2-b1af-363f4f3fd4f3" providerId="ADAL" clId="{FD348C7C-2CB8-48AD-AC92-16DDBE90483F}" dt="2021-02-13T21:13:01.158" v="2926" actId="1076"/>
          <ac:graphicFrameMkLst>
            <pc:docMk/>
            <pc:sldMk cId="4106077708" sldId="298"/>
            <ac:graphicFrameMk id="4" creationId="{1A2224B3-66D0-4043-87E7-B17E31D335F2}"/>
          </ac:graphicFrameMkLst>
        </pc:graphicFrameChg>
        <pc:cxnChg chg="mod">
          <ac:chgData name="William Grey" userId="37b73424-c081-4fc2-b1af-363f4f3fd4f3" providerId="ADAL" clId="{FD348C7C-2CB8-48AD-AC92-16DDBE90483F}" dt="2021-02-13T21:18:50.828" v="3152" actId="1076"/>
          <ac:cxnSpMkLst>
            <pc:docMk/>
            <pc:sldMk cId="4106077708" sldId="298"/>
            <ac:cxnSpMk id="6" creationId="{0F32F22D-5D04-480F-8101-3C61D15D15BA}"/>
          </ac:cxnSpMkLst>
        </pc:cxnChg>
      </pc:sldChg>
      <pc:sldChg chg="delSp modSp add mod">
        <pc:chgData name="William Grey" userId="37b73424-c081-4fc2-b1af-363f4f3fd4f3" providerId="ADAL" clId="{FD348C7C-2CB8-48AD-AC92-16DDBE90483F}" dt="2021-02-13T21:35:05.857" v="4007" actId="1076"/>
        <pc:sldMkLst>
          <pc:docMk/>
          <pc:sldMk cId="3570728821" sldId="299"/>
        </pc:sldMkLst>
        <pc:spChg chg="mod">
          <ac:chgData name="William Grey" userId="37b73424-c081-4fc2-b1af-363f4f3fd4f3" providerId="ADAL" clId="{FD348C7C-2CB8-48AD-AC92-16DDBE90483F}" dt="2021-02-13T21:31:01.955" v="3743" actId="20577"/>
          <ac:spMkLst>
            <pc:docMk/>
            <pc:sldMk cId="3570728821" sldId="299"/>
            <ac:spMk id="2" creationId="{CEF70543-6DF6-44FD-8F8A-37B28BFD0AA5}"/>
          </ac:spMkLst>
        </pc:spChg>
        <pc:spChg chg="del mod">
          <ac:chgData name="William Grey" userId="37b73424-c081-4fc2-b1af-363f4f3fd4f3" providerId="ADAL" clId="{FD348C7C-2CB8-48AD-AC92-16DDBE90483F}" dt="2021-02-13T21:27:08.624" v="3519" actId="478"/>
          <ac:spMkLst>
            <pc:docMk/>
            <pc:sldMk cId="3570728821" sldId="299"/>
            <ac:spMk id="3" creationId="{67E4E175-55D7-4106-BBCB-E4B9210BEA63}"/>
          </ac:spMkLst>
        </pc:spChg>
        <pc:spChg chg="mod">
          <ac:chgData name="William Grey" userId="37b73424-c081-4fc2-b1af-363f4f3fd4f3" providerId="ADAL" clId="{FD348C7C-2CB8-48AD-AC92-16DDBE90483F}" dt="2021-02-13T21:34:43.540" v="4006" actId="1076"/>
          <ac:spMkLst>
            <pc:docMk/>
            <pc:sldMk cId="3570728821" sldId="299"/>
            <ac:spMk id="5" creationId="{88E2B1A1-267E-4F0F-B1B5-D72958DFB313}"/>
          </ac:spMkLst>
        </pc:spChg>
        <pc:graphicFrameChg chg="mod modGraphic">
          <ac:chgData name="William Grey" userId="37b73424-c081-4fc2-b1af-363f4f3fd4f3" providerId="ADAL" clId="{FD348C7C-2CB8-48AD-AC92-16DDBE90483F}" dt="2021-02-13T21:35:05.857" v="4007" actId="1076"/>
          <ac:graphicFrameMkLst>
            <pc:docMk/>
            <pc:sldMk cId="3570728821" sldId="299"/>
            <ac:graphicFrameMk id="4" creationId="{1A2224B3-66D0-4043-87E7-B17E31D335F2}"/>
          </ac:graphicFrameMkLst>
        </pc:graphicFrameChg>
        <pc:cxnChg chg="del mod">
          <ac:chgData name="William Grey" userId="37b73424-c081-4fc2-b1af-363f4f3fd4f3" providerId="ADAL" clId="{FD348C7C-2CB8-48AD-AC92-16DDBE90483F}" dt="2021-02-13T21:26:56.151" v="3517" actId="478"/>
          <ac:cxnSpMkLst>
            <pc:docMk/>
            <pc:sldMk cId="3570728821" sldId="299"/>
            <ac:cxnSpMk id="6" creationId="{0F32F22D-5D04-480F-8101-3C61D15D15BA}"/>
          </ac:cxnSpMkLst>
        </pc:cxnChg>
      </pc:sldChg>
      <pc:sldChg chg="modSp add mod ord">
        <pc:chgData name="William Grey" userId="37b73424-c081-4fc2-b1af-363f4f3fd4f3" providerId="ADAL" clId="{FD348C7C-2CB8-48AD-AC92-16DDBE90483F}" dt="2021-02-13T21:15:01.687" v="3025" actId="14100"/>
        <pc:sldMkLst>
          <pc:docMk/>
          <pc:sldMk cId="3873842229" sldId="300"/>
        </pc:sldMkLst>
        <pc:spChg chg="mod">
          <ac:chgData name="William Grey" userId="37b73424-c081-4fc2-b1af-363f4f3fd4f3" providerId="ADAL" clId="{FD348C7C-2CB8-48AD-AC92-16DDBE90483F}" dt="2021-02-13T21:14:41.428" v="3012" actId="14100"/>
          <ac:spMkLst>
            <pc:docMk/>
            <pc:sldMk cId="3873842229" sldId="300"/>
            <ac:spMk id="3" creationId="{67E4E175-55D7-4106-BBCB-E4B9210BEA63}"/>
          </ac:spMkLst>
        </pc:spChg>
        <pc:spChg chg="mod">
          <ac:chgData name="William Grey" userId="37b73424-c081-4fc2-b1af-363f4f3fd4f3" providerId="ADAL" clId="{FD348C7C-2CB8-48AD-AC92-16DDBE90483F}" dt="2021-02-13T21:14:52.121" v="3023" actId="1076"/>
          <ac:spMkLst>
            <pc:docMk/>
            <pc:sldMk cId="3873842229" sldId="300"/>
            <ac:spMk id="5" creationId="{88E2B1A1-267E-4F0F-B1B5-D72958DFB313}"/>
          </ac:spMkLst>
        </pc:spChg>
        <pc:cxnChg chg="mod">
          <ac:chgData name="William Grey" userId="37b73424-c081-4fc2-b1af-363f4f3fd4f3" providerId="ADAL" clId="{FD348C7C-2CB8-48AD-AC92-16DDBE90483F}" dt="2021-02-13T21:15:01.687" v="3025" actId="14100"/>
          <ac:cxnSpMkLst>
            <pc:docMk/>
            <pc:sldMk cId="3873842229" sldId="300"/>
            <ac:cxnSpMk id="6" creationId="{0F32F22D-5D04-480F-8101-3C61D15D15BA}"/>
          </ac:cxnSpMkLst>
        </pc:cxnChg>
      </pc:sldChg>
      <pc:sldChg chg="add del">
        <pc:chgData name="William Grey" userId="37b73424-c081-4fc2-b1af-363f4f3fd4f3" providerId="ADAL" clId="{FD348C7C-2CB8-48AD-AC92-16DDBE90483F}" dt="2021-02-13T21:26:32.084" v="3503" actId="47"/>
        <pc:sldMkLst>
          <pc:docMk/>
          <pc:sldMk cId="2828973550" sldId="301"/>
        </pc:sldMkLst>
      </pc:sldChg>
      <pc:sldChg chg="modSp add mod">
        <pc:chgData name="William Grey" userId="37b73424-c081-4fc2-b1af-363f4f3fd4f3" providerId="ADAL" clId="{FD348C7C-2CB8-48AD-AC92-16DDBE90483F}" dt="2021-02-13T21:17:29.724" v="3151" actId="1076"/>
        <pc:sldMkLst>
          <pc:docMk/>
          <pc:sldMk cId="1352641310" sldId="302"/>
        </pc:sldMkLst>
        <pc:spChg chg="mod">
          <ac:chgData name="William Grey" userId="37b73424-c081-4fc2-b1af-363f4f3fd4f3" providerId="ADAL" clId="{FD348C7C-2CB8-48AD-AC92-16DDBE90483F}" dt="2021-02-13T21:15:53.989" v="3028" actId="14100"/>
          <ac:spMkLst>
            <pc:docMk/>
            <pc:sldMk cId="1352641310" sldId="302"/>
            <ac:spMk id="3" creationId="{67E4E175-55D7-4106-BBCB-E4B9210BEA63}"/>
          </ac:spMkLst>
        </pc:spChg>
        <pc:spChg chg="mod">
          <ac:chgData name="William Grey" userId="37b73424-c081-4fc2-b1af-363f4f3fd4f3" providerId="ADAL" clId="{FD348C7C-2CB8-48AD-AC92-16DDBE90483F}" dt="2021-02-13T21:17:29.724" v="3151" actId="1076"/>
          <ac:spMkLst>
            <pc:docMk/>
            <pc:sldMk cId="1352641310" sldId="302"/>
            <ac:spMk id="5" creationId="{88E2B1A1-267E-4F0F-B1B5-D72958DFB313}"/>
          </ac:spMkLst>
        </pc:spChg>
        <pc:cxnChg chg="mod">
          <ac:chgData name="William Grey" userId="37b73424-c081-4fc2-b1af-363f4f3fd4f3" providerId="ADAL" clId="{FD348C7C-2CB8-48AD-AC92-16DDBE90483F}" dt="2021-02-13T21:15:56.891" v="3029" actId="1076"/>
          <ac:cxnSpMkLst>
            <pc:docMk/>
            <pc:sldMk cId="1352641310" sldId="302"/>
            <ac:cxnSpMk id="6" creationId="{0F32F22D-5D04-480F-8101-3C61D15D15BA}"/>
          </ac:cxnSpMkLst>
        </pc:cxnChg>
      </pc:sldChg>
      <pc:sldChg chg="add del">
        <pc:chgData name="William Grey" userId="37b73424-c081-4fc2-b1af-363f4f3fd4f3" providerId="ADAL" clId="{FD348C7C-2CB8-48AD-AC92-16DDBE90483F}" dt="2021-02-13T21:14:27.414" v="3008"/>
        <pc:sldMkLst>
          <pc:docMk/>
          <pc:sldMk cId="3710398687" sldId="302"/>
        </pc:sldMkLst>
      </pc:sldChg>
      <pc:sldChg chg="modSp add mod modAnim">
        <pc:chgData name="William Grey" userId="37b73424-c081-4fc2-b1af-363f4f3fd4f3" providerId="ADAL" clId="{FD348C7C-2CB8-48AD-AC92-16DDBE90483F}" dt="2021-02-13T21:25:14.388" v="3452"/>
        <pc:sldMkLst>
          <pc:docMk/>
          <pc:sldMk cId="1056825902" sldId="303"/>
        </pc:sldMkLst>
        <pc:spChg chg="mod">
          <ac:chgData name="William Grey" userId="37b73424-c081-4fc2-b1af-363f4f3fd4f3" providerId="ADAL" clId="{FD348C7C-2CB8-48AD-AC92-16DDBE90483F}" dt="2021-02-13T21:23:36.998" v="3443" actId="20577"/>
          <ac:spMkLst>
            <pc:docMk/>
            <pc:sldMk cId="1056825902" sldId="303"/>
            <ac:spMk id="3" creationId="{00000000-0000-0000-0000-000000000000}"/>
          </ac:spMkLst>
        </pc:spChg>
        <pc:spChg chg="mod">
          <ac:chgData name="William Grey" userId="37b73424-c081-4fc2-b1af-363f4f3fd4f3" providerId="ADAL" clId="{FD348C7C-2CB8-48AD-AC92-16DDBE90483F}" dt="2021-02-13T21:23:47.589" v="3448" actId="20577"/>
          <ac:spMkLst>
            <pc:docMk/>
            <pc:sldMk cId="1056825902" sldId="303"/>
            <ac:spMk id="4" creationId="{00000000-0000-0000-0000-000000000000}"/>
          </ac:spMkLst>
        </pc:spChg>
      </pc:sldChg>
      <pc:sldChg chg="modSp add mod ord">
        <pc:chgData name="William Grey" userId="37b73424-c081-4fc2-b1af-363f4f3fd4f3" providerId="ADAL" clId="{FD348C7C-2CB8-48AD-AC92-16DDBE90483F}" dt="2021-02-13T21:30:51.257" v="3737" actId="20577"/>
        <pc:sldMkLst>
          <pc:docMk/>
          <pc:sldMk cId="3851424473" sldId="304"/>
        </pc:sldMkLst>
        <pc:spChg chg="mod">
          <ac:chgData name="William Grey" userId="37b73424-c081-4fc2-b1af-363f4f3fd4f3" providerId="ADAL" clId="{FD348C7C-2CB8-48AD-AC92-16DDBE90483F}" dt="2021-02-13T21:30:51.257" v="3737" actId="20577"/>
          <ac:spMkLst>
            <pc:docMk/>
            <pc:sldMk cId="3851424473" sldId="304"/>
            <ac:spMk id="2" creationId="{CEF70543-6DF6-44FD-8F8A-37B28BFD0AA5}"/>
          </ac:spMkLst>
        </pc:spChg>
      </pc:sldChg>
      <pc:sldChg chg="modSp new mod ord">
        <pc:chgData name="William Grey" userId="37b73424-c081-4fc2-b1af-363f4f3fd4f3" providerId="ADAL" clId="{FD348C7C-2CB8-48AD-AC92-16DDBE90483F}" dt="2021-02-13T21:39:14.793" v="4158"/>
        <pc:sldMkLst>
          <pc:docMk/>
          <pc:sldMk cId="913204337" sldId="305"/>
        </pc:sldMkLst>
        <pc:spChg chg="mod">
          <ac:chgData name="William Grey" userId="37b73424-c081-4fc2-b1af-363f4f3fd4f3" providerId="ADAL" clId="{FD348C7C-2CB8-48AD-AC92-16DDBE90483F}" dt="2021-02-13T21:37:55.437" v="4156" actId="20577"/>
          <ac:spMkLst>
            <pc:docMk/>
            <pc:sldMk cId="913204337" sldId="305"/>
            <ac:spMk id="2" creationId="{FAEB9839-0141-4287-A7C0-E2E3AA1D1E7C}"/>
          </ac:spMkLst>
        </pc:spChg>
      </pc:sldChg>
      <pc:sldChg chg="new del">
        <pc:chgData name="William Grey" userId="37b73424-c081-4fc2-b1af-363f4f3fd4f3" providerId="ADAL" clId="{FD348C7C-2CB8-48AD-AC92-16DDBE90483F}" dt="2021-02-13T21:37:43.677" v="4128" actId="2696"/>
        <pc:sldMkLst>
          <pc:docMk/>
          <pc:sldMk cId="1918133096" sldId="305"/>
        </pc:sldMkLst>
      </pc:sldChg>
    </pc:docChg>
  </pc:docChgLst>
  <pc:docChgLst>
    <pc:chgData name="William Grey" userId="37b73424-c081-4fc2-b1af-363f4f3fd4f3" providerId="ADAL" clId="{A5E16651-0B91-4CEA-90FA-3EDDCF0B1CF0}"/>
    <pc:docChg chg="custSel addSld modSld">
      <pc:chgData name="William Grey" userId="37b73424-c081-4fc2-b1af-363f4f3fd4f3" providerId="ADAL" clId="{A5E16651-0B91-4CEA-90FA-3EDDCF0B1CF0}" dt="2018-10-03T12:28:00.475" v="199" actId="27636"/>
      <pc:docMkLst>
        <pc:docMk/>
      </pc:docMkLst>
      <pc:sldChg chg="modSp add">
        <pc:chgData name="William Grey" userId="37b73424-c081-4fc2-b1af-363f4f3fd4f3" providerId="ADAL" clId="{A5E16651-0B91-4CEA-90FA-3EDDCF0B1CF0}" dt="2018-10-03T12:28:00.475" v="199" actId="27636"/>
        <pc:sldMkLst>
          <pc:docMk/>
          <pc:sldMk cId="1246989762" sldId="273"/>
        </pc:sldMkLst>
        <pc:spChg chg="mod">
          <ac:chgData name="William Grey" userId="37b73424-c081-4fc2-b1af-363f4f3fd4f3" providerId="ADAL" clId="{A5E16651-0B91-4CEA-90FA-3EDDCF0B1CF0}" dt="2018-10-03T12:17:11.211" v="37" actId="20577"/>
          <ac:spMkLst>
            <pc:docMk/>
            <pc:sldMk cId="1246989762" sldId="273"/>
            <ac:spMk id="2" creationId="{567162DF-99BD-45A5-8615-5170AE293B4D}"/>
          </ac:spMkLst>
        </pc:spChg>
        <pc:spChg chg="mod">
          <ac:chgData name="William Grey" userId="37b73424-c081-4fc2-b1af-363f4f3fd4f3" providerId="ADAL" clId="{A5E16651-0B91-4CEA-90FA-3EDDCF0B1CF0}" dt="2018-10-03T12:28:00.475" v="199" actId="27636"/>
          <ac:spMkLst>
            <pc:docMk/>
            <pc:sldMk cId="1246989762" sldId="273"/>
            <ac:spMk id="3" creationId="{A6693599-46C3-4FE6-BDCF-225683F68D0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98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94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56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521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99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59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182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25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257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768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E9BC97-9E4D-58F4-A315-DA68126C5054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0F4FD2-C52A-AD31-2D0C-B1B772B2605E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696CB4-D6B4-6DDC-06DC-0623D8546E6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27D0379-E340-0CA7-5724-B67109A0953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478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shopping.txt" TargetMode="External"/><Relationship Id="rId2" Type="http://schemas.openxmlformats.org/officeDocument/2006/relationships/hyperlink" Target="read.p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70543-6DF6-44FD-8F8A-37B28BFD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does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224B3-66D0-4043-87E7-B17E31D335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295012"/>
              </p:ext>
            </p:extLst>
          </p:nvPr>
        </p:nvGraphicFramePr>
        <p:xfrm>
          <a:off x="486508" y="1543124"/>
          <a:ext cx="7321061" cy="344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6158">
                  <a:extLst>
                    <a:ext uri="{9D8B030D-6E8A-4147-A177-3AD203B41FA5}">
                      <a16:colId xmlns:a16="http://schemas.microsoft.com/office/drawing/2014/main" val="1200412492"/>
                    </a:ext>
                  </a:extLst>
                </a:gridCol>
                <a:gridCol w="6864903">
                  <a:extLst>
                    <a:ext uri="{9D8B030D-6E8A-4147-A177-3AD203B41FA5}">
                      <a16:colId xmlns:a16="http://schemas.microsoft.com/office/drawing/2014/main" val="537156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r>
                        <a:rPr lang="en-GB" sz="2000" b="1" dirty="0"/>
                        <a:t>7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8</a:t>
                      </a:r>
                    </a:p>
                    <a:p>
                      <a:r>
                        <a:rPr lang="en-GB" sz="20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text=[]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file = open(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line in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line.strip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text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("shopping.txt")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print(text)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66797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9F75CCD-DDF0-40C4-BC57-E83B8829AE22}"/>
              </a:ext>
            </a:extLst>
          </p:cNvPr>
          <p:cNvSpPr txBox="1"/>
          <p:nvPr/>
        </p:nvSpPr>
        <p:spPr>
          <a:xfrm>
            <a:off x="8496886" y="1543124"/>
            <a:ext cx="34325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Shopping.txt </a:t>
            </a:r>
            <a:r>
              <a:rPr lang="en-GB" sz="2000" dirty="0"/>
              <a:t>contains the following:</a:t>
            </a:r>
          </a:p>
          <a:p>
            <a:endParaRPr lang="en-GB" sz="2000" dirty="0"/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Bananas 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Apples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Milk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Bread 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Chocolate biscuits</a:t>
            </a:r>
          </a:p>
        </p:txBody>
      </p:sp>
    </p:spTree>
    <p:extLst>
      <p:ext uri="{BB962C8B-B14F-4D97-AF65-F5344CB8AC3E}">
        <p14:creationId xmlns:p14="http://schemas.microsoft.com/office/powerpoint/2010/main" val="4215868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7E4E175-55D7-4106-BBCB-E4B9210BEA63}"/>
              </a:ext>
            </a:extLst>
          </p:cNvPr>
          <p:cNvSpPr/>
          <p:nvPr/>
        </p:nvSpPr>
        <p:spPr>
          <a:xfrm>
            <a:off x="6203852" y="1679927"/>
            <a:ext cx="253220" cy="52322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F70543-6DF6-44FD-8F8A-37B28BFD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Open file for reading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E2B1A1-267E-4F0F-B1B5-D72958DFB313}"/>
              </a:ext>
            </a:extLst>
          </p:cNvPr>
          <p:cNvSpPr txBox="1"/>
          <p:nvPr/>
        </p:nvSpPr>
        <p:spPr>
          <a:xfrm>
            <a:off x="4445391" y="3028890"/>
            <a:ext cx="37701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cs typeface="Courier New" panose="02070309020205020404" pitchFamily="49" charset="0"/>
              </a:rPr>
              <a:t>Access specifier, indicating that we wish to read the file.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GB" sz="2000" dirty="0">
              <a:cs typeface="Courier New" panose="02070309020205020404" pitchFamily="49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cs typeface="Courier New" panose="02070309020205020404" pitchFamily="49" charset="0"/>
              </a:rPr>
              <a:t>If the file does not exist that an error will occur</a:t>
            </a:r>
          </a:p>
          <a:p>
            <a:endParaRPr lang="en-GB" sz="2000" dirty="0">
              <a:cs typeface="Courier New" panose="02070309020205020404" pitchFamily="49" charset="0"/>
            </a:endParaRPr>
          </a:p>
          <a:p>
            <a:endParaRPr lang="en-GB" sz="2000" dirty="0">
              <a:cs typeface="Courier New" panose="020703090202050204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6C02EE-EC15-4573-8989-485BD91BDAFD}"/>
              </a:ext>
            </a:extLst>
          </p:cNvPr>
          <p:cNvSpPr/>
          <p:nvPr/>
        </p:nvSpPr>
        <p:spPr>
          <a:xfrm>
            <a:off x="808672" y="1679927"/>
            <a:ext cx="65207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file = open(“file.txt”, 'r')</a:t>
            </a:r>
            <a:endParaRPr lang="en-GB" sz="28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58D5F59-066F-4368-85B3-6AACE70F6B45}"/>
              </a:ext>
            </a:extLst>
          </p:cNvPr>
          <p:cNvCxnSpPr>
            <a:cxnSpLocks/>
          </p:cNvCxnSpPr>
          <p:nvPr/>
        </p:nvCxnSpPr>
        <p:spPr>
          <a:xfrm flipV="1">
            <a:off x="6335964" y="2411370"/>
            <a:ext cx="26424" cy="559153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423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FF049-7852-445E-9783-E03D17071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Reading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487B4-3F9F-48CD-8D73-B03D39528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There are three methods that we can use for reading in text files: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read()</a:t>
            </a:r>
            <a:r>
              <a:rPr lang="en-GB" dirty="0"/>
              <a:t>- </a:t>
            </a:r>
            <a:r>
              <a:rPr lang="en-US" dirty="0">
                <a:cs typeface="Courier New" panose="02070309020205020404" pitchFamily="49" charset="0"/>
              </a:rPr>
              <a:t>Reads in the whole file into a single string variable</a:t>
            </a:r>
            <a:endParaRPr lang="en-GB" dirty="0"/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dirty="0"/>
              <a:t>- Reads in one line at a time 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dirty="0"/>
              <a:t>- </a:t>
            </a:r>
            <a:r>
              <a:rPr lang="en-US" dirty="0">
                <a:cs typeface="Courier New" panose="02070309020205020404" pitchFamily="49" charset="0"/>
              </a:rPr>
              <a:t>Reads in the whole file into a list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3693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17484-AA4A-4C9B-A0A6-B5B2B9BB8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Using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read()</a:t>
            </a:r>
            <a:r>
              <a:rPr lang="en-GB" dirty="0"/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0255C-2080-4C96-B4D4-BC28B6925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814" y="1051277"/>
            <a:ext cx="11189457" cy="537765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400" dirty="0">
                <a:latin typeface="Courier New" panose="02070309020205020404" pitchFamily="49" charset="0"/>
              </a:rPr>
              <a:t>file=open(“</a:t>
            </a:r>
            <a:r>
              <a:rPr lang="en-US" sz="2400" dirty="0" err="1">
                <a:latin typeface="Courier New" panose="02070309020205020404" pitchFamily="49" charset="0"/>
              </a:rPr>
              <a:t>shopping.txt","r</a:t>
            </a:r>
            <a:r>
              <a:rPr lang="en-US" sz="2400" dirty="0">
                <a:latin typeface="Courier New" panose="02070309020205020404" pitchFamily="49" charset="0"/>
              </a:rPr>
              <a:t>")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>
                <a:latin typeface="Courier New" panose="02070309020205020404" pitchFamily="49" charset="0"/>
              </a:rPr>
              <a:t>text=</a:t>
            </a:r>
            <a:r>
              <a:rPr lang="en-US" sz="2400" dirty="0" err="1">
                <a:latin typeface="Courier New" panose="02070309020205020404" pitchFamily="49" charset="0"/>
              </a:rPr>
              <a:t>f.read</a:t>
            </a:r>
            <a:r>
              <a:rPr lang="en-US" sz="2400" dirty="0">
                <a:latin typeface="Courier New" panose="02070309020205020404" pitchFamily="49" charset="0"/>
              </a:rPr>
              <a:t>()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>
                <a:latin typeface="Courier New" panose="02070309020205020404" pitchFamily="49" charset="0"/>
              </a:rPr>
              <a:t>print(text)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 err="1">
                <a:latin typeface="Courier New" panose="02070309020205020404" pitchFamily="49" charset="0"/>
              </a:rPr>
              <a:t>file.close</a:t>
            </a:r>
            <a:r>
              <a:rPr lang="en-US" sz="2400" dirty="0">
                <a:latin typeface="Courier New" panose="02070309020205020404" pitchFamily="49" charset="0"/>
              </a:rPr>
              <a:t>()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dirty="0"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2400" dirty="0"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/>
              <a:t>Advantage: </a:t>
            </a:r>
            <a:r>
              <a:rPr lang="en-US" sz="2400" dirty="0"/>
              <a:t>Reads the whole file in at once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/>
              <a:t>Disadvantage: </a:t>
            </a:r>
            <a:r>
              <a:rPr lang="en-US" sz="2400" dirty="0"/>
              <a:t>Reads into a single variable including the end of line character (\n) so difficult to do anything with without further processing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D7871E-B36B-4715-8A89-63FE653E8B24}"/>
              </a:ext>
            </a:extLst>
          </p:cNvPr>
          <p:cNvSpPr txBox="1"/>
          <p:nvPr/>
        </p:nvSpPr>
        <p:spPr>
          <a:xfrm>
            <a:off x="239151" y="3540051"/>
            <a:ext cx="10339754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000" dirty="0"/>
              <a:t>Output string: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“Bananas\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nApples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nMilk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nBread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nChocolate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biscuits”</a:t>
            </a:r>
          </a:p>
        </p:txBody>
      </p:sp>
    </p:spTree>
    <p:extLst>
      <p:ext uri="{BB962C8B-B14F-4D97-AF65-F5344CB8AC3E}">
        <p14:creationId xmlns:p14="http://schemas.microsoft.com/office/powerpoint/2010/main" val="2427890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17484-AA4A-4C9B-A0A6-B5B2B9BB8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Using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dirty="0"/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0255C-2080-4C96-B4D4-BC28B6925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743" y="1174779"/>
            <a:ext cx="11189457" cy="537765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latin typeface="Courier New" panose="02070309020205020404" pitchFamily="49" charset="0"/>
              </a:rPr>
              <a:t>file=open(“</a:t>
            </a:r>
            <a:r>
              <a:rPr lang="en-US" sz="2200" dirty="0" err="1">
                <a:latin typeface="Courier New" panose="02070309020205020404" pitchFamily="49" charset="0"/>
              </a:rPr>
              <a:t>shopping.txt","r</a:t>
            </a:r>
            <a:r>
              <a:rPr lang="en-US" sz="2200" dirty="0">
                <a:latin typeface="Courier New" panose="02070309020205020404" pitchFamily="49" charset="0"/>
              </a:rPr>
              <a:t>")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latin typeface="Courier New" panose="02070309020205020404" pitchFamily="49" charset="0"/>
              </a:rPr>
              <a:t>print(</a:t>
            </a:r>
            <a:r>
              <a:rPr lang="en-US" sz="2200" dirty="0" err="1">
                <a:latin typeface="Courier New" panose="02070309020205020404" pitchFamily="49" charset="0"/>
              </a:rPr>
              <a:t>file.readline</a:t>
            </a:r>
            <a:r>
              <a:rPr lang="en-US" sz="2200" dirty="0">
                <a:latin typeface="Courier New" panose="02070309020205020404" pitchFamily="49" charset="0"/>
              </a:rPr>
              <a:t>())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latin typeface="Courier New" panose="02070309020205020404" pitchFamily="49" charset="0"/>
              </a:rPr>
              <a:t>print(</a:t>
            </a:r>
            <a:r>
              <a:rPr lang="en-US" sz="2200" dirty="0" err="1">
                <a:latin typeface="Courier New" panose="02070309020205020404" pitchFamily="49" charset="0"/>
              </a:rPr>
              <a:t>file.readline</a:t>
            </a:r>
            <a:r>
              <a:rPr lang="en-US" sz="2200" dirty="0">
                <a:latin typeface="Courier New" panose="02070309020205020404" pitchFamily="49" charset="0"/>
              </a:rPr>
              <a:t>())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latin typeface="Courier New" panose="02070309020205020404" pitchFamily="49" charset="0"/>
              </a:rPr>
              <a:t>print(</a:t>
            </a:r>
            <a:r>
              <a:rPr lang="en-US" sz="2200" dirty="0" err="1">
                <a:latin typeface="Courier New" panose="02070309020205020404" pitchFamily="49" charset="0"/>
              </a:rPr>
              <a:t>file.readline</a:t>
            </a:r>
            <a:r>
              <a:rPr lang="en-US" sz="2200" dirty="0">
                <a:latin typeface="Courier New" panose="02070309020205020404" pitchFamily="49" charset="0"/>
              </a:rPr>
              <a:t>())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 err="1">
                <a:latin typeface="Courier New" panose="02070309020205020404" pitchFamily="49" charset="0"/>
              </a:rPr>
              <a:t>file.close</a:t>
            </a:r>
            <a:r>
              <a:rPr lang="en-US" sz="2200" dirty="0">
                <a:latin typeface="Courier New" panose="02070309020205020404" pitchFamily="49" charset="0"/>
              </a:rPr>
              <a:t>()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dirty="0"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/>
              <a:t>Advantage: </a:t>
            </a:r>
            <a:r>
              <a:rPr lang="en-US" sz="2400" dirty="0"/>
              <a:t>Can easily process a single line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/>
              <a:t>Disadvantage: </a:t>
            </a:r>
            <a:r>
              <a:rPr lang="en-US" sz="2400" dirty="0"/>
              <a:t>Need more code to read in the whole file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D7871E-B36B-4715-8A89-63FE653E8B24}"/>
              </a:ext>
            </a:extLst>
          </p:cNvPr>
          <p:cNvSpPr txBox="1"/>
          <p:nvPr/>
        </p:nvSpPr>
        <p:spPr>
          <a:xfrm>
            <a:off x="6330461" y="1317356"/>
            <a:ext cx="1969477" cy="156966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cs typeface="Courier New" panose="02070309020205020404" pitchFamily="49" charset="0"/>
              </a:rPr>
              <a:t>Output: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Bananas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Apples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Milk</a:t>
            </a:r>
          </a:p>
        </p:txBody>
      </p:sp>
    </p:spTree>
    <p:extLst>
      <p:ext uri="{BB962C8B-B14F-4D97-AF65-F5344CB8AC3E}">
        <p14:creationId xmlns:p14="http://schemas.microsoft.com/office/powerpoint/2010/main" val="3834022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17484-AA4A-4C9B-A0A6-B5B2B9BB8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Using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dirty="0"/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0255C-2080-4C96-B4D4-BC28B6925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814" y="1051277"/>
            <a:ext cx="11189457" cy="537765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400" dirty="0">
                <a:latin typeface="Courier New" panose="02070309020205020404" pitchFamily="49" charset="0"/>
              </a:rPr>
              <a:t>file=open(“</a:t>
            </a:r>
            <a:r>
              <a:rPr lang="en-US" sz="2400" dirty="0" err="1">
                <a:latin typeface="Courier New" panose="02070309020205020404" pitchFamily="49" charset="0"/>
              </a:rPr>
              <a:t>shopping.txt","r</a:t>
            </a:r>
            <a:r>
              <a:rPr lang="en-US" sz="2400" dirty="0">
                <a:latin typeface="Courier New" panose="02070309020205020404" pitchFamily="49" charset="0"/>
              </a:rPr>
              <a:t>")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>
                <a:latin typeface="Courier New" panose="02070309020205020404" pitchFamily="49" charset="0"/>
              </a:rPr>
              <a:t>text=</a:t>
            </a:r>
            <a:r>
              <a:rPr lang="en-US" sz="2400" dirty="0" err="1">
                <a:latin typeface="Courier New" panose="02070309020205020404" pitchFamily="49" charset="0"/>
              </a:rPr>
              <a:t>f.readlines</a:t>
            </a:r>
            <a:r>
              <a:rPr lang="en-US" sz="2400" dirty="0">
                <a:latin typeface="Courier New" panose="02070309020205020404" pitchFamily="49" charset="0"/>
              </a:rPr>
              <a:t>()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>
                <a:latin typeface="Courier New" panose="02070309020205020404" pitchFamily="49" charset="0"/>
              </a:rPr>
              <a:t>print(text)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 err="1">
                <a:latin typeface="Courier New" panose="02070309020205020404" pitchFamily="49" charset="0"/>
              </a:rPr>
              <a:t>file.close</a:t>
            </a:r>
            <a:r>
              <a:rPr lang="en-US" sz="2400" dirty="0">
                <a:latin typeface="Courier New" panose="02070309020205020404" pitchFamily="49" charset="0"/>
              </a:rPr>
              <a:t>()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dirty="0"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2400" dirty="0"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/>
              <a:t>Advantage: </a:t>
            </a:r>
            <a:r>
              <a:rPr lang="en-US" sz="2400" dirty="0"/>
              <a:t>Reads the whole file into a list that is much easier to process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/>
              <a:t>Disadvantage: </a:t>
            </a:r>
            <a:r>
              <a:rPr lang="en-US" sz="2400" dirty="0"/>
              <a:t>Need to strip away the end of line character (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400" dirty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/>
              <a:t>We recommend using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dirty="0"/>
              <a:t>as the method of choice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D7871E-B36B-4715-8A89-63FE653E8B24}"/>
              </a:ext>
            </a:extLst>
          </p:cNvPr>
          <p:cNvSpPr txBox="1"/>
          <p:nvPr/>
        </p:nvSpPr>
        <p:spPr>
          <a:xfrm>
            <a:off x="239150" y="3540051"/>
            <a:ext cx="11662117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000" dirty="0"/>
              <a:t>Output: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[‘Bananas\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n’,’Apples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n’,’Milk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n’,’Bread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n’,’Chocolate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biscuits\n’]</a:t>
            </a:r>
          </a:p>
        </p:txBody>
      </p:sp>
    </p:spTree>
    <p:extLst>
      <p:ext uri="{BB962C8B-B14F-4D97-AF65-F5344CB8AC3E}">
        <p14:creationId xmlns:p14="http://schemas.microsoft.com/office/powerpoint/2010/main" val="1739787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Close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3397" y="1105537"/>
            <a:ext cx="4346715" cy="159023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cs typeface="Courier New" panose="02070309020205020404" pitchFamily="49" charset="0"/>
              </a:rPr>
              <a:t>Once we have read the file we need to close the file using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dirty="0">
                <a:cs typeface="Courier New" panose="02070309020205020404" pitchFamily="49" charset="0"/>
              </a:rPr>
              <a:t> method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FFB9F1-DE51-4481-837A-9AC238EBBA4B}"/>
              </a:ext>
            </a:extLst>
          </p:cNvPr>
          <p:cNvSpPr/>
          <p:nvPr/>
        </p:nvSpPr>
        <p:spPr>
          <a:xfrm>
            <a:off x="1411888" y="1377434"/>
            <a:ext cx="2900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</a:rPr>
              <a:t>file.close</a:t>
            </a:r>
            <a:r>
              <a:rPr lang="en-US" sz="2800" dirty="0">
                <a:latin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46231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7E4E175-55D7-4106-BBCB-E4B9210BEA63}"/>
              </a:ext>
            </a:extLst>
          </p:cNvPr>
          <p:cNvSpPr/>
          <p:nvPr/>
        </p:nvSpPr>
        <p:spPr>
          <a:xfrm>
            <a:off x="679939" y="4780280"/>
            <a:ext cx="5416061" cy="30948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F70543-6DF6-44FD-8F8A-37B28BFD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Read text file function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224B3-66D0-4043-87E7-B17E31D335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654538"/>
              </p:ext>
            </p:extLst>
          </p:nvPr>
        </p:nvGraphicFramePr>
        <p:xfrm>
          <a:off x="172914" y="1991751"/>
          <a:ext cx="7321061" cy="344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6158">
                  <a:extLst>
                    <a:ext uri="{9D8B030D-6E8A-4147-A177-3AD203B41FA5}">
                      <a16:colId xmlns:a16="http://schemas.microsoft.com/office/drawing/2014/main" val="1200412492"/>
                    </a:ext>
                  </a:extLst>
                </a:gridCol>
                <a:gridCol w="6864903">
                  <a:extLst>
                    <a:ext uri="{9D8B030D-6E8A-4147-A177-3AD203B41FA5}">
                      <a16:colId xmlns:a16="http://schemas.microsoft.com/office/drawing/2014/main" val="537156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r>
                        <a:rPr lang="en-GB" sz="2000" b="1" dirty="0"/>
                        <a:t>7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8</a:t>
                      </a:r>
                    </a:p>
                    <a:p>
                      <a:r>
                        <a:rPr lang="en-GB" sz="20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text=[]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file = open(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line in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line.strip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text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("shopping.txt")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print(text)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6679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8E2B1A1-267E-4F0F-B1B5-D72958DFB313}"/>
              </a:ext>
            </a:extLst>
          </p:cNvPr>
          <p:cNvSpPr txBox="1"/>
          <p:nvPr/>
        </p:nvSpPr>
        <p:spPr>
          <a:xfrm>
            <a:off x="7935351" y="1543124"/>
            <a:ext cx="377014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cs typeface="Courier New" panose="02070309020205020404" pitchFamily="49" charset="0"/>
              </a:rPr>
              <a:t>This function is a general function that you can use in lots of situations for reading text files.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GB" sz="2000" dirty="0">
              <a:cs typeface="Courier New" panose="02070309020205020404" pitchFamily="49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cs typeface="Courier New" panose="02070309020205020404" pitchFamily="49" charset="0"/>
              </a:rPr>
              <a:t>Call the function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read_text_file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GB" sz="2000" dirty="0">
              <a:cs typeface="Courier New" panose="02070309020205020404" pitchFamily="49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cs typeface="Courier New" panose="02070309020205020404" pitchFamily="49" charset="0"/>
              </a:rPr>
              <a:t>Put the name of the file you want to read in the brackets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GB" sz="2000" dirty="0">
              <a:cs typeface="Courier New" panose="02070309020205020404" pitchFamily="49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cs typeface="Courier New" panose="02070309020205020404" pitchFamily="49" charset="0"/>
              </a:rPr>
              <a:t>Set the name of the list that you want the contents of file copied to</a:t>
            </a:r>
          </a:p>
          <a:p>
            <a:endParaRPr lang="en-GB" sz="2000" dirty="0">
              <a:cs typeface="Courier New" panose="02070309020205020404" pitchFamily="49" charset="0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84387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7E4E175-55D7-4106-BBCB-E4B9210BEA63}"/>
              </a:ext>
            </a:extLst>
          </p:cNvPr>
          <p:cNvSpPr/>
          <p:nvPr/>
        </p:nvSpPr>
        <p:spPr>
          <a:xfrm>
            <a:off x="1277815" y="2621280"/>
            <a:ext cx="1249485" cy="32472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F70543-6DF6-44FD-8F8A-37B28BFD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Read text file function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224B3-66D0-4043-87E7-B17E31D335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2914" y="1991751"/>
          <a:ext cx="7321061" cy="344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6158">
                  <a:extLst>
                    <a:ext uri="{9D8B030D-6E8A-4147-A177-3AD203B41FA5}">
                      <a16:colId xmlns:a16="http://schemas.microsoft.com/office/drawing/2014/main" val="1200412492"/>
                    </a:ext>
                  </a:extLst>
                </a:gridCol>
                <a:gridCol w="6864903">
                  <a:extLst>
                    <a:ext uri="{9D8B030D-6E8A-4147-A177-3AD203B41FA5}">
                      <a16:colId xmlns:a16="http://schemas.microsoft.com/office/drawing/2014/main" val="537156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r>
                        <a:rPr lang="en-GB" sz="2000" b="1" dirty="0"/>
                        <a:t>7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8</a:t>
                      </a:r>
                    </a:p>
                    <a:p>
                      <a:r>
                        <a:rPr lang="en-GB" sz="20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text=[]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file = open(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line in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line.strip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text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("shopping.txt")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print(text)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6679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8E2B1A1-267E-4F0F-B1B5-D72958DFB313}"/>
              </a:ext>
            </a:extLst>
          </p:cNvPr>
          <p:cNvSpPr txBox="1"/>
          <p:nvPr/>
        </p:nvSpPr>
        <p:spPr>
          <a:xfrm>
            <a:off x="7909951" y="2413337"/>
            <a:ext cx="37701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cs typeface="Courier New" panose="02070309020205020404" pitchFamily="49" charset="0"/>
              </a:rPr>
              <a:t>Create an empty list for writing the contents of the file to</a:t>
            </a:r>
          </a:p>
          <a:p>
            <a:endParaRPr lang="en-GB" sz="20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CB63A88-92ED-4064-B932-E813166D0B22}"/>
              </a:ext>
            </a:extLst>
          </p:cNvPr>
          <p:cNvCxnSpPr>
            <a:cxnSpLocks/>
          </p:cNvCxnSpPr>
          <p:nvPr/>
        </p:nvCxnSpPr>
        <p:spPr>
          <a:xfrm flipH="1">
            <a:off x="3009901" y="2783644"/>
            <a:ext cx="4711699" cy="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8458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7E4E175-55D7-4106-BBCB-E4B9210BEA63}"/>
              </a:ext>
            </a:extLst>
          </p:cNvPr>
          <p:cNvSpPr/>
          <p:nvPr/>
        </p:nvSpPr>
        <p:spPr>
          <a:xfrm>
            <a:off x="1265115" y="2926081"/>
            <a:ext cx="4322885" cy="29972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F70543-6DF6-44FD-8F8A-37B28BFD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Read text file function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224B3-66D0-4043-87E7-B17E31D335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2914" y="1991751"/>
          <a:ext cx="7321061" cy="344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6158">
                  <a:extLst>
                    <a:ext uri="{9D8B030D-6E8A-4147-A177-3AD203B41FA5}">
                      <a16:colId xmlns:a16="http://schemas.microsoft.com/office/drawing/2014/main" val="1200412492"/>
                    </a:ext>
                  </a:extLst>
                </a:gridCol>
                <a:gridCol w="6864903">
                  <a:extLst>
                    <a:ext uri="{9D8B030D-6E8A-4147-A177-3AD203B41FA5}">
                      <a16:colId xmlns:a16="http://schemas.microsoft.com/office/drawing/2014/main" val="537156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r>
                        <a:rPr lang="en-GB" sz="2000" b="1" dirty="0"/>
                        <a:t>7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8</a:t>
                      </a:r>
                    </a:p>
                    <a:p>
                      <a:r>
                        <a:rPr lang="en-GB" sz="20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text=[]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file = open(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line in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line.strip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text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("shopping.txt")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print(text)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6679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8E2B1A1-267E-4F0F-B1B5-D72958DFB313}"/>
              </a:ext>
            </a:extLst>
          </p:cNvPr>
          <p:cNvSpPr txBox="1"/>
          <p:nvPr/>
        </p:nvSpPr>
        <p:spPr>
          <a:xfrm>
            <a:off x="7978336" y="2875886"/>
            <a:ext cx="2948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Open the file for reading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F32F22D-5D04-480F-8101-3C61D15D15BA}"/>
              </a:ext>
            </a:extLst>
          </p:cNvPr>
          <p:cNvCxnSpPr>
            <a:cxnSpLocks/>
          </p:cNvCxnSpPr>
          <p:nvPr/>
        </p:nvCxnSpPr>
        <p:spPr>
          <a:xfrm flipH="1">
            <a:off x="5829302" y="3084168"/>
            <a:ext cx="1904998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247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7E4E175-55D7-4106-BBCB-E4B9210BEA63}"/>
              </a:ext>
            </a:extLst>
          </p:cNvPr>
          <p:cNvSpPr/>
          <p:nvPr/>
        </p:nvSpPr>
        <p:spPr>
          <a:xfrm>
            <a:off x="1341534" y="3184716"/>
            <a:ext cx="4597334" cy="29805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F70543-6DF6-44FD-8F8A-37B28BFD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Read text file function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224B3-66D0-4043-87E7-B17E31D335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982135"/>
              </p:ext>
            </p:extLst>
          </p:nvPr>
        </p:nvGraphicFramePr>
        <p:xfrm>
          <a:off x="217855" y="1960881"/>
          <a:ext cx="7321061" cy="344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6158">
                  <a:extLst>
                    <a:ext uri="{9D8B030D-6E8A-4147-A177-3AD203B41FA5}">
                      <a16:colId xmlns:a16="http://schemas.microsoft.com/office/drawing/2014/main" val="1200412492"/>
                    </a:ext>
                  </a:extLst>
                </a:gridCol>
                <a:gridCol w="6864903">
                  <a:extLst>
                    <a:ext uri="{9D8B030D-6E8A-4147-A177-3AD203B41FA5}">
                      <a16:colId xmlns:a16="http://schemas.microsoft.com/office/drawing/2014/main" val="537156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r>
                        <a:rPr lang="en-GB" sz="2000" b="1" dirty="0"/>
                        <a:t>7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8</a:t>
                      </a:r>
                    </a:p>
                    <a:p>
                      <a:r>
                        <a:rPr lang="en-GB" sz="20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text=[]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file = open(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line in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line.strip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text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("shopping.txt")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print(text)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6679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8E2B1A1-267E-4F0F-B1B5-D72958DFB313}"/>
              </a:ext>
            </a:extLst>
          </p:cNvPr>
          <p:cNvSpPr txBox="1"/>
          <p:nvPr/>
        </p:nvSpPr>
        <p:spPr>
          <a:xfrm>
            <a:off x="8112806" y="3123314"/>
            <a:ext cx="29485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Reads each line at a time and puts into variable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F32F22D-5D04-480F-8101-3C61D15D15BA}"/>
              </a:ext>
            </a:extLst>
          </p:cNvPr>
          <p:cNvCxnSpPr>
            <a:cxnSpLocks/>
          </p:cNvCxnSpPr>
          <p:nvPr/>
        </p:nvCxnSpPr>
        <p:spPr>
          <a:xfrm flipH="1">
            <a:off x="6073338" y="3334576"/>
            <a:ext cx="1904998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077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Reading Text files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A55F4DE-BB06-4C0E-9BE5-2AA7EDD72D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352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7E4E175-55D7-4106-BBCB-E4B9210BEA63}"/>
              </a:ext>
            </a:extLst>
          </p:cNvPr>
          <p:cNvSpPr/>
          <p:nvPr/>
        </p:nvSpPr>
        <p:spPr>
          <a:xfrm>
            <a:off x="1938215" y="3533140"/>
            <a:ext cx="4449885" cy="31493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F70543-6DF6-44FD-8F8A-37B28BFD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Read text file function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224B3-66D0-4043-87E7-B17E31D335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7855" y="1960881"/>
          <a:ext cx="7321061" cy="344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6158">
                  <a:extLst>
                    <a:ext uri="{9D8B030D-6E8A-4147-A177-3AD203B41FA5}">
                      <a16:colId xmlns:a16="http://schemas.microsoft.com/office/drawing/2014/main" val="1200412492"/>
                    </a:ext>
                  </a:extLst>
                </a:gridCol>
                <a:gridCol w="6864903">
                  <a:extLst>
                    <a:ext uri="{9D8B030D-6E8A-4147-A177-3AD203B41FA5}">
                      <a16:colId xmlns:a16="http://schemas.microsoft.com/office/drawing/2014/main" val="537156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r>
                        <a:rPr lang="en-GB" sz="2000" b="1" dirty="0"/>
                        <a:t>7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8</a:t>
                      </a:r>
                    </a:p>
                    <a:p>
                      <a:r>
                        <a:rPr lang="en-GB" sz="20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text=[]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file = open(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line in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line.strip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text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("shopping.txt")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print(text)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6679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8E2B1A1-267E-4F0F-B1B5-D72958DFB313}"/>
              </a:ext>
            </a:extLst>
          </p:cNvPr>
          <p:cNvSpPr txBox="1"/>
          <p:nvPr/>
        </p:nvSpPr>
        <p:spPr>
          <a:xfrm>
            <a:off x="8689732" y="2878577"/>
            <a:ext cx="29485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Strip the newline character (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GB" sz="2000" dirty="0"/>
              <a:t>) from the end of the line that has been read in and then append this to the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GB" sz="2000" dirty="0"/>
              <a:t> list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F32F22D-5D04-480F-8101-3C61D15D15BA}"/>
              </a:ext>
            </a:extLst>
          </p:cNvPr>
          <p:cNvCxnSpPr>
            <a:cxnSpLocks/>
          </p:cNvCxnSpPr>
          <p:nvPr/>
        </p:nvCxnSpPr>
        <p:spPr>
          <a:xfrm flipH="1">
            <a:off x="6586417" y="3706468"/>
            <a:ext cx="1904998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641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7E4E175-55D7-4106-BBCB-E4B9210BEA63}"/>
              </a:ext>
            </a:extLst>
          </p:cNvPr>
          <p:cNvSpPr/>
          <p:nvPr/>
        </p:nvSpPr>
        <p:spPr>
          <a:xfrm>
            <a:off x="1274299" y="3845559"/>
            <a:ext cx="2027701" cy="28194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F70543-6DF6-44FD-8F8A-37B28BFD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Read text file function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224B3-66D0-4043-87E7-B17E31D335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7855" y="1960881"/>
          <a:ext cx="7321061" cy="344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6158">
                  <a:extLst>
                    <a:ext uri="{9D8B030D-6E8A-4147-A177-3AD203B41FA5}">
                      <a16:colId xmlns:a16="http://schemas.microsoft.com/office/drawing/2014/main" val="1200412492"/>
                    </a:ext>
                  </a:extLst>
                </a:gridCol>
                <a:gridCol w="6864903">
                  <a:extLst>
                    <a:ext uri="{9D8B030D-6E8A-4147-A177-3AD203B41FA5}">
                      <a16:colId xmlns:a16="http://schemas.microsoft.com/office/drawing/2014/main" val="537156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r>
                        <a:rPr lang="en-GB" sz="2000" b="1" dirty="0"/>
                        <a:t>7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8</a:t>
                      </a:r>
                    </a:p>
                    <a:p>
                      <a:r>
                        <a:rPr lang="en-GB" sz="20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text=[]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file = open(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line in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line.strip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text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("shopping.txt")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print(text)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6679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8E2B1A1-267E-4F0F-B1B5-D72958DFB313}"/>
              </a:ext>
            </a:extLst>
          </p:cNvPr>
          <p:cNvSpPr txBox="1"/>
          <p:nvPr/>
        </p:nvSpPr>
        <p:spPr>
          <a:xfrm>
            <a:off x="7969152" y="3786474"/>
            <a:ext cx="2948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Close file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F32F22D-5D04-480F-8101-3C61D15D15BA}"/>
              </a:ext>
            </a:extLst>
          </p:cNvPr>
          <p:cNvCxnSpPr>
            <a:cxnSpLocks/>
          </p:cNvCxnSpPr>
          <p:nvPr/>
        </p:nvCxnSpPr>
        <p:spPr>
          <a:xfrm flipH="1">
            <a:off x="3454402" y="3986529"/>
            <a:ext cx="4381498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38422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7E4E175-55D7-4106-BBCB-E4B9210BEA63}"/>
              </a:ext>
            </a:extLst>
          </p:cNvPr>
          <p:cNvSpPr/>
          <p:nvPr/>
        </p:nvSpPr>
        <p:spPr>
          <a:xfrm>
            <a:off x="1361831" y="4148257"/>
            <a:ext cx="1787769" cy="28403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F70543-6DF6-44FD-8F8A-37B28BFD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Read text file function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224B3-66D0-4043-87E7-B17E31D335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7855" y="1960881"/>
          <a:ext cx="7321061" cy="344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6158">
                  <a:extLst>
                    <a:ext uri="{9D8B030D-6E8A-4147-A177-3AD203B41FA5}">
                      <a16:colId xmlns:a16="http://schemas.microsoft.com/office/drawing/2014/main" val="1200412492"/>
                    </a:ext>
                  </a:extLst>
                </a:gridCol>
                <a:gridCol w="6864903">
                  <a:extLst>
                    <a:ext uri="{9D8B030D-6E8A-4147-A177-3AD203B41FA5}">
                      <a16:colId xmlns:a16="http://schemas.microsoft.com/office/drawing/2014/main" val="537156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r>
                        <a:rPr lang="en-GB" sz="2000" b="1" dirty="0"/>
                        <a:t>7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8</a:t>
                      </a:r>
                    </a:p>
                    <a:p>
                      <a:r>
                        <a:rPr lang="en-GB" sz="20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text=[]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file = open(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line in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line.strip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text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("shopping.txt")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print(text)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6679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8E2B1A1-267E-4F0F-B1B5-D72958DFB313}"/>
              </a:ext>
            </a:extLst>
          </p:cNvPr>
          <p:cNvSpPr txBox="1"/>
          <p:nvPr/>
        </p:nvSpPr>
        <p:spPr>
          <a:xfrm>
            <a:off x="8105336" y="3790286"/>
            <a:ext cx="29485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Return the list that we have added all the values in the file to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F32F22D-5D04-480F-8101-3C61D15D15BA}"/>
              </a:ext>
            </a:extLst>
          </p:cNvPr>
          <p:cNvCxnSpPr>
            <a:cxnSpLocks/>
          </p:cNvCxnSpPr>
          <p:nvPr/>
        </p:nvCxnSpPr>
        <p:spPr>
          <a:xfrm flipH="1">
            <a:off x="3251200" y="4298117"/>
            <a:ext cx="4559300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4244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70543-6DF6-44FD-8F8A-37B28BFD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224B3-66D0-4043-87E7-B17E31D335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135170"/>
              </p:ext>
            </p:extLst>
          </p:nvPr>
        </p:nvGraphicFramePr>
        <p:xfrm>
          <a:off x="358899" y="1709492"/>
          <a:ext cx="6445313" cy="344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6158">
                  <a:extLst>
                    <a:ext uri="{9D8B030D-6E8A-4147-A177-3AD203B41FA5}">
                      <a16:colId xmlns:a16="http://schemas.microsoft.com/office/drawing/2014/main" val="1200412492"/>
                    </a:ext>
                  </a:extLst>
                </a:gridCol>
                <a:gridCol w="5989155">
                  <a:extLst>
                    <a:ext uri="{9D8B030D-6E8A-4147-A177-3AD203B41FA5}">
                      <a16:colId xmlns:a16="http://schemas.microsoft.com/office/drawing/2014/main" val="537156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r>
                        <a:rPr lang="en-GB" sz="2000" b="1" dirty="0"/>
                        <a:t>7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8</a:t>
                      </a:r>
                    </a:p>
                    <a:p>
                      <a:r>
                        <a:rPr lang="en-GB" sz="20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text=[]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file = open(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line in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line.strip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text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("shopping.txt")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print(text)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6679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8E2B1A1-267E-4F0F-B1B5-D72958DFB313}"/>
              </a:ext>
            </a:extLst>
          </p:cNvPr>
          <p:cNvSpPr txBox="1"/>
          <p:nvPr/>
        </p:nvSpPr>
        <p:spPr>
          <a:xfrm>
            <a:off x="7273063" y="1709492"/>
            <a:ext cx="47306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Make the following modifications. In each case explain what happens and why by adding comments to the code</a:t>
            </a:r>
          </a:p>
          <a:p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Line 5: remove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.strip(“\n”)</a:t>
            </a:r>
            <a:endParaRPr lang="en-GB" sz="2000" dirty="0">
              <a:cs typeface="Courier New" panose="02070309020205020404" pitchFamily="49" charset="0"/>
            </a:endParaRPr>
          </a:p>
          <a:p>
            <a:pPr marL="457200" indent="-457200">
              <a:buFont typeface="+mj-lt"/>
              <a:buAutoNum type="arabicPeriod"/>
            </a:pPr>
            <a:endParaRPr lang="en-GB" sz="2000" dirty="0">
              <a:cs typeface="Courier New" panose="02070309020205020404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Line: 8: Change the name of file from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shopping.txt </a:t>
            </a:r>
            <a:r>
              <a:rPr lang="en-GB" sz="2000" dirty="0"/>
              <a:t>to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shopping_list.txt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>
              <a:cs typeface="Courier New" panose="02070309020205020404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Line 3: Change the access specifier from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‘r’ </a:t>
            </a:r>
            <a:r>
              <a:rPr lang="en-GB" sz="2000" dirty="0"/>
              <a:t>to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‘w’</a:t>
            </a:r>
          </a:p>
        </p:txBody>
      </p:sp>
    </p:spTree>
    <p:extLst>
      <p:ext uri="{BB962C8B-B14F-4D97-AF65-F5344CB8AC3E}">
        <p14:creationId xmlns:p14="http://schemas.microsoft.com/office/powerpoint/2010/main" val="35707288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729" y="1046312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/>
              <a:t>Write a program that reads a set of number from a text file and adds them up.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/>
              <a:t> Create a text file called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numbers.txt </a:t>
            </a:r>
            <a:r>
              <a:rPr lang="en-US" dirty="0"/>
              <a:t>with the following numbers. 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dirty="0"/>
              <a:t>	13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dirty="0"/>
              <a:t>	19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dirty="0"/>
              <a:t>	21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dirty="0"/>
              <a:t>	15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dirty="0"/>
              <a:t>	17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dirty="0"/>
              <a:t>	16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/>
              <a:t>Make sure there is one number on each line.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/>
              <a:t>Use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read_text_file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routine to read the in the file.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/>
              <a:t>Add up all the numbers in the file.</a:t>
            </a:r>
          </a:p>
        </p:txBody>
      </p:sp>
    </p:spTree>
    <p:extLst>
      <p:ext uri="{BB962C8B-B14F-4D97-AF65-F5344CB8AC3E}">
        <p14:creationId xmlns:p14="http://schemas.microsoft.com/office/powerpoint/2010/main" val="25871075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729" y="1046312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Solution:</a:t>
            </a:r>
          </a:p>
        </p:txBody>
      </p:sp>
      <p:sp>
        <p:nvSpPr>
          <p:cNvPr id="4" name="Rectangle 3"/>
          <p:cNvSpPr/>
          <p:nvPr/>
        </p:nvSpPr>
        <p:spPr>
          <a:xfrm>
            <a:off x="703729" y="1958848"/>
            <a:ext cx="987910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ourier New" panose="02070309020205020404" pitchFamily="49" charset="0"/>
              </a:rPr>
              <a:t>total=0</a:t>
            </a:r>
          </a:p>
          <a:p>
            <a:r>
              <a:rPr lang="en-GB" sz="2800" dirty="0">
                <a:latin typeface="Courier New" panose="02070309020205020404" pitchFamily="49" charset="0"/>
              </a:rPr>
              <a:t>data=</a:t>
            </a:r>
            <a:r>
              <a:rPr lang="en-GB" sz="2800" dirty="0" err="1">
                <a:latin typeface="Courier New" panose="02070309020205020404" pitchFamily="49" charset="0"/>
              </a:rPr>
              <a:t>read_text_file</a:t>
            </a:r>
            <a:r>
              <a:rPr lang="en-GB" sz="2800" dirty="0">
                <a:latin typeface="Courier New" panose="02070309020205020404" pitchFamily="49" charset="0"/>
              </a:rPr>
              <a:t>(“numbers.txt")</a:t>
            </a:r>
          </a:p>
          <a:p>
            <a:r>
              <a:rPr lang="en-GB" sz="2800" dirty="0">
                <a:latin typeface="Courier New" panose="02070309020205020404" pitchFamily="49" charset="0"/>
              </a:rPr>
              <a:t>for </a:t>
            </a:r>
            <a:r>
              <a:rPr lang="en-GB" sz="2800" dirty="0" err="1">
                <a:latin typeface="Courier New" panose="02070309020205020404" pitchFamily="49" charset="0"/>
              </a:rPr>
              <a:t>i</a:t>
            </a:r>
            <a:r>
              <a:rPr lang="en-GB" sz="2800" dirty="0">
                <a:latin typeface="Courier New" panose="02070309020205020404" pitchFamily="49" charset="0"/>
              </a:rPr>
              <a:t> in range(</a:t>
            </a:r>
            <a:r>
              <a:rPr lang="en-GB" sz="2800" dirty="0" err="1">
                <a:latin typeface="Courier New" panose="02070309020205020404" pitchFamily="49" charset="0"/>
              </a:rPr>
              <a:t>len</a:t>
            </a:r>
            <a:r>
              <a:rPr lang="en-GB" sz="2800" dirty="0">
                <a:latin typeface="Courier New" panose="02070309020205020404" pitchFamily="49" charset="0"/>
              </a:rPr>
              <a:t>(data)):</a:t>
            </a:r>
          </a:p>
          <a:p>
            <a:r>
              <a:rPr lang="en-GB" sz="2800" dirty="0">
                <a:latin typeface="Courier New" panose="02070309020205020404" pitchFamily="49" charset="0"/>
              </a:rPr>
              <a:t>	total=</a:t>
            </a:r>
            <a:r>
              <a:rPr lang="en-GB" sz="2800" dirty="0" err="1">
                <a:latin typeface="Courier New" panose="02070309020205020404" pitchFamily="49" charset="0"/>
              </a:rPr>
              <a:t>total+int</a:t>
            </a:r>
            <a:r>
              <a:rPr lang="en-GB" sz="2800" dirty="0">
                <a:latin typeface="Courier New" panose="02070309020205020404" pitchFamily="49" charset="0"/>
              </a:rPr>
              <a:t>(data[</a:t>
            </a:r>
            <a:r>
              <a:rPr lang="en-GB" sz="2800" dirty="0" err="1">
                <a:latin typeface="Courier New" panose="02070309020205020404" pitchFamily="49" charset="0"/>
              </a:rPr>
              <a:t>i</a:t>
            </a:r>
            <a:r>
              <a:rPr lang="en-GB" sz="2800" dirty="0">
                <a:latin typeface="Courier New" panose="02070309020205020404" pitchFamily="49" charset="0"/>
              </a:rPr>
              <a:t>])</a:t>
            </a:r>
          </a:p>
          <a:p>
            <a:r>
              <a:rPr lang="en-GB" sz="2800" dirty="0">
                <a:latin typeface="Courier New" panose="02070309020205020404" pitchFamily="49" charset="0"/>
              </a:rPr>
              <a:t>print(total) 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56825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90214-1C64-40F0-A7F3-053F862F9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C4016-B9D6-4DE7-8F47-D1CD7DAB0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Write programs that can read text files</a:t>
            </a:r>
          </a:p>
        </p:txBody>
      </p:sp>
    </p:spTree>
    <p:extLst>
      <p:ext uri="{BB962C8B-B14F-4D97-AF65-F5344CB8AC3E}">
        <p14:creationId xmlns:p14="http://schemas.microsoft.com/office/powerpoint/2010/main" val="4144676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70543-6DF6-44FD-8F8A-37B28BFD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Download and run the following code: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224B3-66D0-4043-87E7-B17E31D335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148673"/>
              </p:ext>
            </p:extLst>
          </p:nvPr>
        </p:nvGraphicFramePr>
        <p:xfrm>
          <a:off x="486508" y="1543124"/>
          <a:ext cx="7321061" cy="344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6158">
                  <a:extLst>
                    <a:ext uri="{9D8B030D-6E8A-4147-A177-3AD203B41FA5}">
                      <a16:colId xmlns:a16="http://schemas.microsoft.com/office/drawing/2014/main" val="1200412492"/>
                    </a:ext>
                  </a:extLst>
                </a:gridCol>
                <a:gridCol w="6864903">
                  <a:extLst>
                    <a:ext uri="{9D8B030D-6E8A-4147-A177-3AD203B41FA5}">
                      <a16:colId xmlns:a16="http://schemas.microsoft.com/office/drawing/2014/main" val="537156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r>
                        <a:rPr lang="en-GB" sz="2000" b="1" dirty="0"/>
                        <a:t>7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8</a:t>
                      </a:r>
                    </a:p>
                    <a:p>
                      <a:r>
                        <a:rPr lang="en-GB" sz="20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text=[]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file = open(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line in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text.append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line.strip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text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("shopping.txt")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print(text)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6679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8E2B1A1-267E-4F0F-B1B5-D72958DFB313}"/>
              </a:ext>
            </a:extLst>
          </p:cNvPr>
          <p:cNvSpPr txBox="1"/>
          <p:nvPr/>
        </p:nvSpPr>
        <p:spPr>
          <a:xfrm>
            <a:off x="8496886" y="1543124"/>
            <a:ext cx="34325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cs typeface="Courier New" panose="02070309020205020404" pitchFamily="49" charset="0"/>
              </a:rPr>
              <a:t>Download the code from</a:t>
            </a:r>
          </a:p>
          <a:p>
            <a:r>
              <a:rPr lang="en-GB" sz="2000" dirty="0">
                <a:cs typeface="Courier New" panose="02070309020205020404" pitchFamily="49" charset="0"/>
                <a:hlinkClick r:id="rId2"/>
              </a:rPr>
              <a:t>read.py</a:t>
            </a:r>
            <a:endParaRPr lang="en-GB" sz="2000" dirty="0">
              <a:cs typeface="Courier New" panose="02070309020205020404" pitchFamily="49" charset="0"/>
            </a:endParaRP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cs typeface="Courier New" panose="02070309020205020404" pitchFamily="49" charset="0"/>
              </a:rPr>
              <a:t>Download the file to read</a:t>
            </a:r>
          </a:p>
          <a:p>
            <a:r>
              <a:rPr lang="en-GB" sz="2000" dirty="0">
                <a:cs typeface="Courier New" panose="02070309020205020404" pitchFamily="49" charset="0"/>
                <a:hlinkClick r:id="rId3"/>
              </a:rPr>
              <a:t>shopping.txt </a:t>
            </a:r>
            <a:endParaRPr lang="en-GB" sz="2000" dirty="0">
              <a:cs typeface="Courier New" panose="02070309020205020404" pitchFamily="49" charset="0"/>
            </a:endParaRPr>
          </a:p>
          <a:p>
            <a:endParaRPr lang="en-GB" sz="2000" dirty="0"/>
          </a:p>
          <a:p>
            <a:r>
              <a:rPr lang="en-GB" sz="2000" dirty="0"/>
              <a:t>Does the code do as you expected?</a:t>
            </a:r>
          </a:p>
        </p:txBody>
      </p:sp>
    </p:spTree>
    <p:extLst>
      <p:ext uri="{BB962C8B-B14F-4D97-AF65-F5344CB8AC3E}">
        <p14:creationId xmlns:p14="http://schemas.microsoft.com/office/powerpoint/2010/main" val="2098339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57662-07D1-454B-850D-6B9432C7E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Reading text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B5D09-8344-40D5-9C5D-451C17AED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Previously we looked at writing data to text files.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Now we need to be able to retrieve that stored information by reading data from text files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There are three steps to reading a file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Open the file to read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Read the file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Close the file</a:t>
            </a:r>
          </a:p>
        </p:txBody>
      </p:sp>
    </p:spTree>
    <p:extLst>
      <p:ext uri="{BB962C8B-B14F-4D97-AF65-F5344CB8AC3E}">
        <p14:creationId xmlns:p14="http://schemas.microsoft.com/office/powerpoint/2010/main" val="626744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4E14E78-2ADB-FD3E-2A04-3BF921B41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966" y="1080760"/>
            <a:ext cx="11060068" cy="469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929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7E4E175-55D7-4106-BBCB-E4B9210BEA63}"/>
              </a:ext>
            </a:extLst>
          </p:cNvPr>
          <p:cNvSpPr/>
          <p:nvPr/>
        </p:nvSpPr>
        <p:spPr>
          <a:xfrm>
            <a:off x="996284" y="1543124"/>
            <a:ext cx="1043531" cy="52322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F70543-6DF6-44FD-8F8A-37B28BFD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Open file for reading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E2B1A1-267E-4F0F-B1B5-D72958DFB313}"/>
              </a:ext>
            </a:extLst>
          </p:cNvPr>
          <p:cNvSpPr txBox="1"/>
          <p:nvPr/>
        </p:nvSpPr>
        <p:spPr>
          <a:xfrm>
            <a:off x="1633025" y="2927108"/>
            <a:ext cx="3770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cs typeface="Courier New" panose="02070309020205020404" pitchFamily="49" charset="0"/>
              </a:rPr>
              <a:t>This is the name of the file object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6C02EE-EC15-4573-8989-485BD91BDAFD}"/>
              </a:ext>
            </a:extLst>
          </p:cNvPr>
          <p:cNvSpPr/>
          <p:nvPr/>
        </p:nvSpPr>
        <p:spPr>
          <a:xfrm>
            <a:off x="996284" y="1543124"/>
            <a:ext cx="65207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file = open(“file.txt”, 'r')</a:t>
            </a:r>
            <a:endParaRPr lang="en-GB" sz="28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58D5F59-066F-4368-85B3-6AACE70F6B45}"/>
              </a:ext>
            </a:extLst>
          </p:cNvPr>
          <p:cNvCxnSpPr>
            <a:cxnSpLocks/>
          </p:cNvCxnSpPr>
          <p:nvPr/>
        </p:nvCxnSpPr>
        <p:spPr>
          <a:xfrm flipH="1" flipV="1">
            <a:off x="1772529" y="2198302"/>
            <a:ext cx="267286" cy="67685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6429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7E4E175-55D7-4106-BBCB-E4B9210BEA63}"/>
              </a:ext>
            </a:extLst>
          </p:cNvPr>
          <p:cNvSpPr/>
          <p:nvPr/>
        </p:nvSpPr>
        <p:spPr>
          <a:xfrm>
            <a:off x="2304579" y="1736777"/>
            <a:ext cx="1043531" cy="52322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F70543-6DF6-44FD-8F8A-37B28BFD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Open file for reading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E2B1A1-267E-4F0F-B1B5-D72958DFB313}"/>
              </a:ext>
            </a:extLst>
          </p:cNvPr>
          <p:cNvSpPr txBox="1"/>
          <p:nvPr/>
        </p:nvSpPr>
        <p:spPr>
          <a:xfrm>
            <a:off x="1633025" y="2927108"/>
            <a:ext cx="3770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cs typeface="Courier New" panose="02070309020205020404" pitchFamily="49" charset="0"/>
              </a:rPr>
              <a:t>Built in function that opens a file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6C02EE-EC15-4573-8989-485BD91BDAFD}"/>
              </a:ext>
            </a:extLst>
          </p:cNvPr>
          <p:cNvSpPr/>
          <p:nvPr/>
        </p:nvSpPr>
        <p:spPr>
          <a:xfrm>
            <a:off x="864943" y="1684828"/>
            <a:ext cx="65207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file = open(“file.txt”, 'r')</a:t>
            </a:r>
            <a:endParaRPr lang="en-GB" sz="28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58D5F59-066F-4368-85B3-6AACE70F6B45}"/>
              </a:ext>
            </a:extLst>
          </p:cNvPr>
          <p:cNvCxnSpPr>
            <a:cxnSpLocks/>
          </p:cNvCxnSpPr>
          <p:nvPr/>
        </p:nvCxnSpPr>
        <p:spPr>
          <a:xfrm flipV="1">
            <a:off x="2039815" y="2475914"/>
            <a:ext cx="548640" cy="399246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27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7E4E175-55D7-4106-BBCB-E4B9210BEA63}"/>
              </a:ext>
            </a:extLst>
          </p:cNvPr>
          <p:cNvSpPr/>
          <p:nvPr/>
        </p:nvSpPr>
        <p:spPr>
          <a:xfrm>
            <a:off x="3725416" y="1679927"/>
            <a:ext cx="1677750" cy="52322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F70543-6DF6-44FD-8F8A-37B28BFD0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Open file for reading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E2B1A1-267E-4F0F-B1B5-D72958DFB313}"/>
              </a:ext>
            </a:extLst>
          </p:cNvPr>
          <p:cNvSpPr txBox="1"/>
          <p:nvPr/>
        </p:nvSpPr>
        <p:spPr>
          <a:xfrm>
            <a:off x="1633025" y="2927108"/>
            <a:ext cx="3770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cs typeface="Courier New" panose="02070309020205020404" pitchFamily="49" charset="0"/>
              </a:rPr>
              <a:t>Name of the file you want to read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6C02EE-EC15-4573-8989-485BD91BDAFD}"/>
              </a:ext>
            </a:extLst>
          </p:cNvPr>
          <p:cNvSpPr/>
          <p:nvPr/>
        </p:nvSpPr>
        <p:spPr>
          <a:xfrm>
            <a:off x="864943" y="1684828"/>
            <a:ext cx="65207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file = open(“file.txt”, 'r')</a:t>
            </a:r>
            <a:endParaRPr lang="en-GB" sz="28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58D5F59-066F-4368-85B3-6AACE70F6B45}"/>
              </a:ext>
            </a:extLst>
          </p:cNvPr>
          <p:cNvCxnSpPr>
            <a:cxnSpLocks/>
          </p:cNvCxnSpPr>
          <p:nvPr/>
        </p:nvCxnSpPr>
        <p:spPr>
          <a:xfrm flipV="1">
            <a:off x="4564291" y="2363054"/>
            <a:ext cx="26424" cy="559153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91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2159</TotalTime>
  <Words>1634</Words>
  <Application>Microsoft Office PowerPoint</Application>
  <PresentationFormat>Widescreen</PresentationFormat>
  <Paragraphs>356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In pairs, predict what the following code does</vt:lpstr>
      <vt:lpstr>Reading Text files</vt:lpstr>
      <vt:lpstr>Learning objectives</vt:lpstr>
      <vt:lpstr>Download and run the following code:</vt:lpstr>
      <vt:lpstr>Reading text files</vt:lpstr>
      <vt:lpstr>PowerPoint Presentation</vt:lpstr>
      <vt:lpstr>Open file for reading</vt:lpstr>
      <vt:lpstr>Open file for reading</vt:lpstr>
      <vt:lpstr>Open file for reading</vt:lpstr>
      <vt:lpstr>Open file for reading</vt:lpstr>
      <vt:lpstr>Reading methods</vt:lpstr>
      <vt:lpstr>Using the read()method</vt:lpstr>
      <vt:lpstr>Using the readline()method</vt:lpstr>
      <vt:lpstr>Using the readlines()method</vt:lpstr>
      <vt:lpstr>Close file</vt:lpstr>
      <vt:lpstr>Read text file function</vt:lpstr>
      <vt:lpstr>Read text file function</vt:lpstr>
      <vt:lpstr>Read text file function</vt:lpstr>
      <vt:lpstr>Read text file function</vt:lpstr>
      <vt:lpstr>Read text file function</vt:lpstr>
      <vt:lpstr>Read text file function</vt:lpstr>
      <vt:lpstr>Read text file function</vt:lpstr>
      <vt:lpstr>Modify</vt:lpstr>
      <vt:lpstr>Make</vt:lpstr>
      <vt:lpstr>Make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3</cp:revision>
  <dcterms:created xsi:type="dcterms:W3CDTF">2018-04-06T09:36:12Z</dcterms:created>
  <dcterms:modified xsi:type="dcterms:W3CDTF">2025-03-24T09:54:01Z</dcterms:modified>
</cp:coreProperties>
</file>