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29" r:id="rId5"/>
    <p:sldId id="332" r:id="rId6"/>
    <p:sldId id="336" r:id="rId7"/>
    <p:sldId id="342" r:id="rId8"/>
    <p:sldId id="296" r:id="rId9"/>
    <p:sldId id="341" r:id="rId10"/>
    <p:sldId id="298" r:id="rId11"/>
    <p:sldId id="344" r:id="rId12"/>
    <p:sldId id="345" r:id="rId13"/>
    <p:sldId id="343" r:id="rId14"/>
    <p:sldId id="297" r:id="rId15"/>
    <p:sldId id="346" r:id="rId16"/>
    <p:sldId id="347" r:id="rId17"/>
    <p:sldId id="348" r:id="rId18"/>
    <p:sldId id="350" r:id="rId19"/>
    <p:sldId id="349" r:id="rId20"/>
    <p:sldId id="270" r:id="rId21"/>
    <p:sldId id="27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57B6AB-7671-4C1B-9A8C-14D4DD08719E}" v="30" dt="2022-04-07T21:47:09.7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7132" autoAdjust="0"/>
    <p:restoredTop sz="94660"/>
  </p:normalViewPr>
  <p:slideViewPr>
    <p:cSldViewPr snapToGrid="0">
      <p:cViewPr varScale="1">
        <p:scale>
          <a:sx n="97" d="100"/>
          <a:sy n="97" d="100"/>
        </p:scale>
        <p:origin x="4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BEA66F39-3B5C-4318-AC70-2012257D43B9}"/>
    <pc:docChg chg="undo custSel modSld">
      <pc:chgData name="William Grey" userId="37b73424-c081-4fc2-b1af-363f4f3fd4f3" providerId="ADAL" clId="{BEA66F39-3B5C-4318-AC70-2012257D43B9}" dt="2022-02-23T14:54:36.438" v="107" actId="20577"/>
      <pc:docMkLst>
        <pc:docMk/>
      </pc:docMkLst>
      <pc:sldChg chg="modSp mod">
        <pc:chgData name="William Grey" userId="37b73424-c081-4fc2-b1af-363f4f3fd4f3" providerId="ADAL" clId="{BEA66F39-3B5C-4318-AC70-2012257D43B9}" dt="2022-02-23T14:31:31.278" v="96" actId="20577"/>
        <pc:sldMkLst>
          <pc:docMk/>
          <pc:sldMk cId="1304593118" sldId="335"/>
        </pc:sldMkLst>
        <pc:graphicFrameChg chg="modGraphic">
          <ac:chgData name="William Grey" userId="37b73424-c081-4fc2-b1af-363f4f3fd4f3" providerId="ADAL" clId="{BEA66F39-3B5C-4318-AC70-2012257D43B9}" dt="2022-02-23T14:31:31.278" v="96" actId="20577"/>
          <ac:graphicFrameMkLst>
            <pc:docMk/>
            <pc:sldMk cId="1304593118" sldId="335"/>
            <ac:graphicFrameMk id="4" creationId="{7B9695B7-99F0-46CA-84C2-BE8A98877A8C}"/>
          </ac:graphicFrameMkLst>
        </pc:graphicFrameChg>
      </pc:sldChg>
      <pc:sldChg chg="modSp mod">
        <pc:chgData name="William Grey" userId="37b73424-c081-4fc2-b1af-363f4f3fd4f3" providerId="ADAL" clId="{BEA66F39-3B5C-4318-AC70-2012257D43B9}" dt="2022-02-23T14:53:06.535" v="104" actId="20577"/>
        <pc:sldMkLst>
          <pc:docMk/>
          <pc:sldMk cId="449081412" sldId="337"/>
        </pc:sldMkLst>
        <pc:graphicFrameChg chg="modGraphic">
          <ac:chgData name="William Grey" userId="37b73424-c081-4fc2-b1af-363f4f3fd4f3" providerId="ADAL" clId="{BEA66F39-3B5C-4318-AC70-2012257D43B9}" dt="2022-02-23T14:53:06.535" v="104" actId="20577"/>
          <ac:graphicFrameMkLst>
            <pc:docMk/>
            <pc:sldMk cId="449081412" sldId="337"/>
            <ac:graphicFrameMk id="4" creationId="{7B9695B7-99F0-46CA-84C2-BE8A98877A8C}"/>
          </ac:graphicFrameMkLst>
        </pc:graphicFrameChg>
      </pc:sldChg>
      <pc:sldChg chg="modSp mod">
        <pc:chgData name="William Grey" userId="37b73424-c081-4fc2-b1af-363f4f3fd4f3" providerId="ADAL" clId="{BEA66F39-3B5C-4318-AC70-2012257D43B9}" dt="2022-02-23T14:54:36.438" v="107" actId="20577"/>
        <pc:sldMkLst>
          <pc:docMk/>
          <pc:sldMk cId="2833914565" sldId="340"/>
        </pc:sldMkLst>
        <pc:spChg chg="mod">
          <ac:chgData name="William Grey" userId="37b73424-c081-4fc2-b1af-363f4f3fd4f3" providerId="ADAL" clId="{BEA66F39-3B5C-4318-AC70-2012257D43B9}" dt="2022-02-23T14:54:36.438" v="107" actId="20577"/>
          <ac:spMkLst>
            <pc:docMk/>
            <pc:sldMk cId="2833914565" sldId="340"/>
            <ac:spMk id="3" creationId="{BCDAA83E-541C-43EE-A7FB-531FE46288CA}"/>
          </ac:spMkLst>
        </pc:spChg>
      </pc:sldChg>
    </pc:docChg>
  </pc:docChgLst>
  <pc:docChgLst>
    <pc:chgData name="William Grey" userId="37b73424-c081-4fc2-b1af-363f4f3fd4f3" providerId="ADAL" clId="{E1A904BD-691B-4B99-97E0-6ECBE8194D06}"/>
    <pc:docChg chg="delSld modSld">
      <pc:chgData name="William Grey" userId="37b73424-c081-4fc2-b1af-363f4f3fd4f3" providerId="ADAL" clId="{E1A904BD-691B-4B99-97E0-6ECBE8194D06}" dt="2021-01-07T20:33:38.884" v="9" actId="20577"/>
      <pc:docMkLst>
        <pc:docMk/>
      </pc:docMkLst>
      <pc:sldChg chg="modSp mod">
        <pc:chgData name="William Grey" userId="37b73424-c081-4fc2-b1af-363f4f3fd4f3" providerId="ADAL" clId="{E1A904BD-691B-4B99-97E0-6ECBE8194D06}" dt="2021-01-07T20:33:38.884" v="9" actId="20577"/>
        <pc:sldMkLst>
          <pc:docMk/>
          <pc:sldMk cId="2547731327" sldId="332"/>
        </pc:sldMkLst>
        <pc:spChg chg="mod">
          <ac:chgData name="William Grey" userId="37b73424-c081-4fc2-b1af-363f4f3fd4f3" providerId="ADAL" clId="{E1A904BD-691B-4B99-97E0-6ECBE8194D06}" dt="2021-01-07T20:33:38.884" v="9" actId="20577"/>
          <ac:spMkLst>
            <pc:docMk/>
            <pc:sldMk cId="2547731327" sldId="332"/>
            <ac:spMk id="2" creationId="{00000000-0000-0000-0000-000000000000}"/>
          </ac:spMkLst>
        </pc:spChg>
      </pc:sldChg>
      <pc:sldChg chg="del">
        <pc:chgData name="William Grey" userId="37b73424-c081-4fc2-b1af-363f4f3fd4f3" providerId="ADAL" clId="{E1A904BD-691B-4B99-97E0-6ECBE8194D06}" dt="2021-01-07T20:33:28.787" v="0" actId="47"/>
        <pc:sldMkLst>
          <pc:docMk/>
          <pc:sldMk cId="2210832579" sldId="333"/>
        </pc:sldMkLst>
      </pc:sldChg>
      <pc:sldChg chg="del">
        <pc:chgData name="William Grey" userId="37b73424-c081-4fc2-b1af-363f4f3fd4f3" providerId="ADAL" clId="{E1A904BD-691B-4B99-97E0-6ECBE8194D06}" dt="2021-01-07T20:33:29.249" v="2" actId="47"/>
        <pc:sldMkLst>
          <pc:docMk/>
          <pc:sldMk cId="1336751907" sldId="346"/>
        </pc:sldMkLst>
      </pc:sldChg>
      <pc:sldChg chg="del">
        <pc:chgData name="William Grey" userId="37b73424-c081-4fc2-b1af-363f4f3fd4f3" providerId="ADAL" clId="{E1A904BD-691B-4B99-97E0-6ECBE8194D06}" dt="2021-01-07T20:33:30.222" v="8" actId="47"/>
        <pc:sldMkLst>
          <pc:docMk/>
          <pc:sldMk cId="1712409232" sldId="353"/>
        </pc:sldMkLst>
      </pc:sldChg>
      <pc:sldChg chg="del">
        <pc:chgData name="William Grey" userId="37b73424-c081-4fc2-b1af-363f4f3fd4f3" providerId="ADAL" clId="{E1A904BD-691B-4B99-97E0-6ECBE8194D06}" dt="2021-01-07T20:33:30.041" v="7" actId="47"/>
        <pc:sldMkLst>
          <pc:docMk/>
          <pc:sldMk cId="2525924900" sldId="363"/>
        </pc:sldMkLst>
      </pc:sldChg>
      <pc:sldChg chg="del">
        <pc:chgData name="William Grey" userId="37b73424-c081-4fc2-b1af-363f4f3fd4f3" providerId="ADAL" clId="{E1A904BD-691B-4B99-97E0-6ECBE8194D06}" dt="2021-01-07T20:33:29.707" v="5" actId="47"/>
        <pc:sldMkLst>
          <pc:docMk/>
          <pc:sldMk cId="1750240435" sldId="364"/>
        </pc:sldMkLst>
      </pc:sldChg>
      <pc:sldChg chg="del">
        <pc:chgData name="William Grey" userId="37b73424-c081-4fc2-b1af-363f4f3fd4f3" providerId="ADAL" clId="{E1A904BD-691B-4B99-97E0-6ECBE8194D06}" dt="2021-01-07T20:33:29.410" v="3" actId="47"/>
        <pc:sldMkLst>
          <pc:docMk/>
          <pc:sldMk cId="3009576253" sldId="365"/>
        </pc:sldMkLst>
      </pc:sldChg>
      <pc:sldChg chg="del">
        <pc:chgData name="William Grey" userId="37b73424-c081-4fc2-b1af-363f4f3fd4f3" providerId="ADAL" clId="{E1A904BD-691B-4B99-97E0-6ECBE8194D06}" dt="2021-01-07T20:33:29.564" v="4" actId="47"/>
        <pc:sldMkLst>
          <pc:docMk/>
          <pc:sldMk cId="2359473222" sldId="366"/>
        </pc:sldMkLst>
      </pc:sldChg>
      <pc:sldChg chg="del">
        <pc:chgData name="William Grey" userId="37b73424-c081-4fc2-b1af-363f4f3fd4f3" providerId="ADAL" clId="{E1A904BD-691B-4B99-97E0-6ECBE8194D06}" dt="2021-01-07T20:33:29.141" v="1" actId="47"/>
        <pc:sldMkLst>
          <pc:docMk/>
          <pc:sldMk cId="2499619532" sldId="367"/>
        </pc:sldMkLst>
      </pc:sldChg>
      <pc:sldChg chg="del">
        <pc:chgData name="William Grey" userId="37b73424-c081-4fc2-b1af-363f4f3fd4f3" providerId="ADAL" clId="{E1A904BD-691B-4B99-97E0-6ECBE8194D06}" dt="2021-01-07T20:33:29.870" v="6" actId="47"/>
        <pc:sldMkLst>
          <pc:docMk/>
          <pc:sldMk cId="48744308" sldId="368"/>
        </pc:sldMkLst>
      </pc:sldChg>
    </pc:docChg>
  </pc:docChgLst>
  <pc:docChgLst>
    <pc:chgData name="William Grey" userId="37b73424-c081-4fc2-b1af-363f4f3fd4f3" providerId="ADAL" clId="{8157B6AB-7671-4C1B-9A8C-14D4DD08719E}"/>
    <pc:docChg chg="undo custSel addSld delSld modSld sldOrd">
      <pc:chgData name="William Grey" userId="37b73424-c081-4fc2-b1af-363f4f3fd4f3" providerId="ADAL" clId="{8157B6AB-7671-4C1B-9A8C-14D4DD08719E}" dt="2022-04-07T21:54:40.748" v="2627"/>
      <pc:docMkLst>
        <pc:docMk/>
      </pc:docMkLst>
      <pc:sldChg chg="addSp modSp add mod ord">
        <pc:chgData name="William Grey" userId="37b73424-c081-4fc2-b1af-363f4f3fd4f3" providerId="ADAL" clId="{8157B6AB-7671-4C1B-9A8C-14D4DD08719E}" dt="2022-04-07T21:54:40.748" v="2627"/>
        <pc:sldMkLst>
          <pc:docMk/>
          <pc:sldMk cId="1707775109" sldId="270"/>
        </pc:sldMkLst>
        <pc:spChg chg="mod">
          <ac:chgData name="William Grey" userId="37b73424-c081-4fc2-b1af-363f4f3fd4f3" providerId="ADAL" clId="{8157B6AB-7671-4C1B-9A8C-14D4DD08719E}" dt="2022-04-07T21:39:00.013" v="2399" actId="2711"/>
          <ac:spMkLst>
            <pc:docMk/>
            <pc:sldMk cId="1707775109" sldId="270"/>
            <ac:spMk id="2" creationId="{982A78AB-1A03-4C37-AF8C-07136507E51D}"/>
          </ac:spMkLst>
        </pc:spChg>
        <pc:spChg chg="mod">
          <ac:chgData name="William Grey" userId="37b73424-c081-4fc2-b1af-363f4f3fd4f3" providerId="ADAL" clId="{8157B6AB-7671-4C1B-9A8C-14D4DD08719E}" dt="2022-04-07T21:40:31.007" v="2409" actId="20577"/>
          <ac:spMkLst>
            <pc:docMk/>
            <pc:sldMk cId="1707775109" sldId="270"/>
            <ac:spMk id="3" creationId="{0E49706A-383A-42DB-A64C-3A8580B68985}"/>
          </ac:spMkLst>
        </pc:spChg>
        <pc:spChg chg="add mod">
          <ac:chgData name="William Grey" userId="37b73424-c081-4fc2-b1af-363f4f3fd4f3" providerId="ADAL" clId="{8157B6AB-7671-4C1B-9A8C-14D4DD08719E}" dt="2022-04-07T21:41:40.044" v="2420" actId="1076"/>
          <ac:spMkLst>
            <pc:docMk/>
            <pc:sldMk cId="1707775109" sldId="270"/>
            <ac:spMk id="5" creationId="{9E62906B-9F50-406E-B101-CF4AB58895BE}"/>
          </ac:spMkLst>
        </pc:spChg>
      </pc:sldChg>
      <pc:sldChg chg="add del">
        <pc:chgData name="William Grey" userId="37b73424-c081-4fc2-b1af-363f4f3fd4f3" providerId="ADAL" clId="{8157B6AB-7671-4C1B-9A8C-14D4DD08719E}" dt="2022-04-01T13:17:08.415" v="510" actId="2696"/>
        <pc:sldMkLst>
          <pc:docMk/>
          <pc:sldMk cId="4186467370" sldId="270"/>
        </pc:sldMkLst>
      </pc:sldChg>
      <pc:sldChg chg="add del">
        <pc:chgData name="William Grey" userId="37b73424-c081-4fc2-b1af-363f4f3fd4f3" providerId="ADAL" clId="{8157B6AB-7671-4C1B-9A8C-14D4DD08719E}" dt="2022-04-01T13:17:08.415" v="510" actId="2696"/>
        <pc:sldMkLst>
          <pc:docMk/>
          <pc:sldMk cId="266802639" sldId="271"/>
        </pc:sldMkLst>
      </pc:sldChg>
      <pc:sldChg chg="addSp delSp modSp add mod ord">
        <pc:chgData name="William Grey" userId="37b73424-c081-4fc2-b1af-363f4f3fd4f3" providerId="ADAL" clId="{8157B6AB-7671-4C1B-9A8C-14D4DD08719E}" dt="2022-04-07T21:53:46.349" v="2625" actId="20577"/>
        <pc:sldMkLst>
          <pc:docMk/>
          <pc:sldMk cId="3698877085" sldId="271"/>
        </pc:sldMkLst>
        <pc:spChg chg="mod">
          <ac:chgData name="William Grey" userId="37b73424-c081-4fc2-b1af-363f4f3fd4f3" providerId="ADAL" clId="{8157B6AB-7671-4C1B-9A8C-14D4DD08719E}" dt="2022-04-07T21:42:27.211" v="2443" actId="20577"/>
          <ac:spMkLst>
            <pc:docMk/>
            <pc:sldMk cId="3698877085" sldId="271"/>
            <ac:spMk id="2" creationId="{982A78AB-1A03-4C37-AF8C-07136507E51D}"/>
          </ac:spMkLst>
        </pc:spChg>
        <pc:spChg chg="del mod">
          <ac:chgData name="William Grey" userId="37b73424-c081-4fc2-b1af-363f4f3fd4f3" providerId="ADAL" clId="{8157B6AB-7671-4C1B-9A8C-14D4DD08719E}" dt="2022-04-07T21:42:30.316" v="2444" actId="478"/>
          <ac:spMkLst>
            <pc:docMk/>
            <pc:sldMk cId="3698877085" sldId="271"/>
            <ac:spMk id="3" creationId="{0E49706A-383A-42DB-A64C-3A8580B68985}"/>
          </ac:spMkLst>
        </pc:spChg>
        <pc:spChg chg="del mod">
          <ac:chgData name="William Grey" userId="37b73424-c081-4fc2-b1af-363f4f3fd4f3" providerId="ADAL" clId="{8157B6AB-7671-4C1B-9A8C-14D4DD08719E}" dt="2022-04-07T21:45:18.986" v="2447" actId="478"/>
          <ac:spMkLst>
            <pc:docMk/>
            <pc:sldMk cId="3698877085" sldId="271"/>
            <ac:spMk id="4" creationId="{01FFEA0C-821C-4F99-A78F-A8C8DF4C377E}"/>
          </ac:spMkLst>
        </pc:spChg>
        <pc:spChg chg="add del mod">
          <ac:chgData name="William Grey" userId="37b73424-c081-4fc2-b1af-363f4f3fd4f3" providerId="ADAL" clId="{8157B6AB-7671-4C1B-9A8C-14D4DD08719E}" dt="2022-04-07T21:42:32.767" v="2445" actId="478"/>
          <ac:spMkLst>
            <pc:docMk/>
            <pc:sldMk cId="3698877085" sldId="271"/>
            <ac:spMk id="7" creationId="{8CDC1AE9-EA23-4A96-A45C-A9384BB0E02F}"/>
          </ac:spMkLst>
        </pc:spChg>
        <pc:spChg chg="add mod">
          <ac:chgData name="William Grey" userId="37b73424-c081-4fc2-b1af-363f4f3fd4f3" providerId="ADAL" clId="{8157B6AB-7671-4C1B-9A8C-14D4DD08719E}" dt="2022-04-07T21:53:46.349" v="2625" actId="20577"/>
          <ac:spMkLst>
            <pc:docMk/>
            <pc:sldMk cId="3698877085" sldId="271"/>
            <ac:spMk id="9" creationId="{9EE8D867-C734-4849-991F-49CD5690B158}"/>
          </ac:spMkLst>
        </pc:spChg>
        <pc:spChg chg="add mod">
          <ac:chgData name="William Grey" userId="37b73424-c081-4fc2-b1af-363f4f3fd4f3" providerId="ADAL" clId="{8157B6AB-7671-4C1B-9A8C-14D4DD08719E}" dt="2022-04-07T21:51:50.875" v="2614" actId="20577"/>
          <ac:spMkLst>
            <pc:docMk/>
            <pc:sldMk cId="3698877085" sldId="271"/>
            <ac:spMk id="10" creationId="{DE31A5D7-9BAB-42C2-9289-6CFFE9B74966}"/>
          </ac:spMkLst>
        </pc:spChg>
        <pc:graphicFrameChg chg="mod">
          <ac:chgData name="William Grey" userId="37b73424-c081-4fc2-b1af-363f4f3fd4f3" providerId="ADAL" clId="{8157B6AB-7671-4C1B-9A8C-14D4DD08719E}" dt="2022-04-07T21:51:19.069" v="2608" actId="1076"/>
          <ac:graphicFrameMkLst>
            <pc:docMk/>
            <pc:sldMk cId="3698877085" sldId="271"/>
            <ac:graphicFrameMk id="5" creationId="{8530F8DB-4CF3-464D-82D6-46263757D53B}"/>
          </ac:graphicFrameMkLst>
        </pc:graphicFrameChg>
      </pc:sldChg>
      <pc:sldChg chg="modSp add mod">
        <pc:chgData name="William Grey" userId="37b73424-c081-4fc2-b1af-363f4f3fd4f3" providerId="ADAL" clId="{8157B6AB-7671-4C1B-9A8C-14D4DD08719E}" dt="2022-04-07T19:26:50.443" v="687" actId="20577"/>
        <pc:sldMkLst>
          <pc:docMk/>
          <pc:sldMk cId="1377390454" sldId="296"/>
        </pc:sldMkLst>
        <pc:spChg chg="mod">
          <ac:chgData name="William Grey" userId="37b73424-c081-4fc2-b1af-363f4f3fd4f3" providerId="ADAL" clId="{8157B6AB-7671-4C1B-9A8C-14D4DD08719E}" dt="2022-04-07T19:26:50.443" v="687" actId="20577"/>
          <ac:spMkLst>
            <pc:docMk/>
            <pc:sldMk cId="1377390454" sldId="296"/>
            <ac:spMk id="2" creationId="{00000000-0000-0000-0000-000000000000}"/>
          </ac:spMkLst>
        </pc:spChg>
        <pc:spChg chg="mod">
          <ac:chgData name="William Grey" userId="37b73424-c081-4fc2-b1af-363f4f3fd4f3" providerId="ADAL" clId="{8157B6AB-7671-4C1B-9A8C-14D4DD08719E}" dt="2022-04-07T19:26:39.477" v="678" actId="20577"/>
          <ac:spMkLst>
            <pc:docMk/>
            <pc:sldMk cId="1377390454" sldId="296"/>
            <ac:spMk id="3" creationId="{00000000-0000-0000-0000-000000000000}"/>
          </ac:spMkLst>
        </pc:spChg>
      </pc:sldChg>
      <pc:sldChg chg="modSp add mod">
        <pc:chgData name="William Grey" userId="37b73424-c081-4fc2-b1af-363f4f3fd4f3" providerId="ADAL" clId="{8157B6AB-7671-4C1B-9A8C-14D4DD08719E}" dt="2022-03-14T21:12:00.189" v="1" actId="27636"/>
        <pc:sldMkLst>
          <pc:docMk/>
          <pc:sldMk cId="149747316" sldId="297"/>
        </pc:sldMkLst>
        <pc:spChg chg="mod">
          <ac:chgData name="William Grey" userId="37b73424-c081-4fc2-b1af-363f4f3fd4f3" providerId="ADAL" clId="{8157B6AB-7671-4C1B-9A8C-14D4DD08719E}" dt="2022-03-14T21:12:00.189" v="1" actId="27636"/>
          <ac:spMkLst>
            <pc:docMk/>
            <pc:sldMk cId="149747316" sldId="297"/>
            <ac:spMk id="2" creationId="{00000000-0000-0000-0000-000000000000}"/>
          </ac:spMkLst>
        </pc:spChg>
      </pc:sldChg>
      <pc:sldChg chg="addSp modSp add mod ord">
        <pc:chgData name="William Grey" userId="37b73424-c081-4fc2-b1af-363f4f3fd4f3" providerId="ADAL" clId="{8157B6AB-7671-4C1B-9A8C-14D4DD08719E}" dt="2022-04-07T20:04:30.701" v="1470" actId="1076"/>
        <pc:sldMkLst>
          <pc:docMk/>
          <pc:sldMk cId="1168838236" sldId="298"/>
        </pc:sldMkLst>
        <pc:spChg chg="mod">
          <ac:chgData name="William Grey" userId="37b73424-c081-4fc2-b1af-363f4f3fd4f3" providerId="ADAL" clId="{8157B6AB-7671-4C1B-9A8C-14D4DD08719E}" dt="2022-04-07T19:44:14.906" v="697" actId="20577"/>
          <ac:spMkLst>
            <pc:docMk/>
            <pc:sldMk cId="1168838236" sldId="298"/>
            <ac:spMk id="2" creationId="{00000000-0000-0000-0000-000000000000}"/>
          </ac:spMkLst>
        </pc:spChg>
        <pc:spChg chg="mod">
          <ac:chgData name="William Grey" userId="37b73424-c081-4fc2-b1af-363f4f3fd4f3" providerId="ADAL" clId="{8157B6AB-7671-4C1B-9A8C-14D4DD08719E}" dt="2022-04-07T20:04:20.970" v="1469" actId="20577"/>
          <ac:spMkLst>
            <pc:docMk/>
            <pc:sldMk cId="1168838236" sldId="298"/>
            <ac:spMk id="3" creationId="{00000000-0000-0000-0000-000000000000}"/>
          </ac:spMkLst>
        </pc:spChg>
        <pc:graphicFrameChg chg="add mod modGraphic">
          <ac:chgData name="William Grey" userId="37b73424-c081-4fc2-b1af-363f4f3fd4f3" providerId="ADAL" clId="{8157B6AB-7671-4C1B-9A8C-14D4DD08719E}" dt="2022-04-07T20:04:30.701" v="1470" actId="1076"/>
          <ac:graphicFrameMkLst>
            <pc:docMk/>
            <pc:sldMk cId="1168838236" sldId="298"/>
            <ac:graphicFrameMk id="4" creationId="{54655949-5578-4A24-A903-627ADFB2EB2B}"/>
          </ac:graphicFrameMkLst>
        </pc:graphicFrameChg>
      </pc:sldChg>
      <pc:sldChg chg="add del">
        <pc:chgData name="William Grey" userId="37b73424-c081-4fc2-b1af-363f4f3fd4f3" providerId="ADAL" clId="{8157B6AB-7671-4C1B-9A8C-14D4DD08719E}" dt="2022-03-28T11:15:59.016" v="4" actId="2696"/>
        <pc:sldMkLst>
          <pc:docMk/>
          <pc:sldMk cId="2839546661" sldId="329"/>
        </pc:sldMkLst>
      </pc:sldChg>
      <pc:sldChg chg="add ord">
        <pc:chgData name="William Grey" userId="37b73424-c081-4fc2-b1af-363f4f3fd4f3" providerId="ADAL" clId="{8157B6AB-7671-4C1B-9A8C-14D4DD08719E}" dt="2022-04-07T19:43:30.602" v="693"/>
        <pc:sldMkLst>
          <pc:docMk/>
          <pc:sldMk cId="3937744214" sldId="329"/>
        </pc:sldMkLst>
      </pc:sldChg>
      <pc:sldChg chg="add del">
        <pc:chgData name="William Grey" userId="37b73424-c081-4fc2-b1af-363f4f3fd4f3" providerId="ADAL" clId="{8157B6AB-7671-4C1B-9A8C-14D4DD08719E}" dt="2022-03-28T11:15:59.016" v="4" actId="2696"/>
        <pc:sldMkLst>
          <pc:docMk/>
          <pc:sldMk cId="246348550" sldId="331"/>
        </pc:sldMkLst>
      </pc:sldChg>
      <pc:sldChg chg="add del">
        <pc:chgData name="William Grey" userId="37b73424-c081-4fc2-b1af-363f4f3fd4f3" providerId="ADAL" clId="{8157B6AB-7671-4C1B-9A8C-14D4DD08719E}" dt="2022-03-28T11:16:07.572" v="6" actId="2696"/>
        <pc:sldMkLst>
          <pc:docMk/>
          <pc:sldMk cId="461767905" sldId="331"/>
        </pc:sldMkLst>
      </pc:sldChg>
      <pc:sldChg chg="modSp mod ord">
        <pc:chgData name="William Grey" userId="37b73424-c081-4fc2-b1af-363f4f3fd4f3" providerId="ADAL" clId="{8157B6AB-7671-4C1B-9A8C-14D4DD08719E}" dt="2022-04-01T13:13:40.765" v="250" actId="20577"/>
        <pc:sldMkLst>
          <pc:docMk/>
          <pc:sldMk cId="2547731327" sldId="332"/>
        </pc:sldMkLst>
        <pc:spChg chg="mod">
          <ac:chgData name="William Grey" userId="37b73424-c081-4fc2-b1af-363f4f3fd4f3" providerId="ADAL" clId="{8157B6AB-7671-4C1B-9A8C-14D4DD08719E}" dt="2022-04-01T13:13:40.765" v="250" actId="20577"/>
          <ac:spMkLst>
            <pc:docMk/>
            <pc:sldMk cId="2547731327" sldId="332"/>
            <ac:spMk id="2" creationId="{00000000-0000-0000-0000-000000000000}"/>
          </ac:spMkLst>
        </pc:spChg>
      </pc:sldChg>
      <pc:sldChg chg="del">
        <pc:chgData name="William Grey" userId="37b73424-c081-4fc2-b1af-363f4f3fd4f3" providerId="ADAL" clId="{8157B6AB-7671-4C1B-9A8C-14D4DD08719E}" dt="2022-04-01T12:49:03.574" v="34" actId="47"/>
        <pc:sldMkLst>
          <pc:docMk/>
          <pc:sldMk cId="1304593118" sldId="335"/>
        </pc:sldMkLst>
      </pc:sldChg>
      <pc:sldChg chg="modSp mod ord">
        <pc:chgData name="William Grey" userId="37b73424-c081-4fc2-b1af-363f4f3fd4f3" providerId="ADAL" clId="{8157B6AB-7671-4C1B-9A8C-14D4DD08719E}" dt="2022-04-01T13:18:38.012" v="527" actId="5793"/>
        <pc:sldMkLst>
          <pc:docMk/>
          <pc:sldMk cId="589025123" sldId="336"/>
        </pc:sldMkLst>
        <pc:spChg chg="mod">
          <ac:chgData name="William Grey" userId="37b73424-c081-4fc2-b1af-363f4f3fd4f3" providerId="ADAL" clId="{8157B6AB-7671-4C1B-9A8C-14D4DD08719E}" dt="2022-04-01T13:18:38.012" v="527" actId="5793"/>
          <ac:spMkLst>
            <pc:docMk/>
            <pc:sldMk cId="589025123" sldId="336"/>
            <ac:spMk id="3" creationId="{1E1B0F98-840E-4FD0-A205-41B6A2806968}"/>
          </ac:spMkLst>
        </pc:spChg>
      </pc:sldChg>
      <pc:sldChg chg="del">
        <pc:chgData name="William Grey" userId="37b73424-c081-4fc2-b1af-363f4f3fd4f3" providerId="ADAL" clId="{8157B6AB-7671-4C1B-9A8C-14D4DD08719E}" dt="2022-04-01T12:48:58.613" v="33" actId="47"/>
        <pc:sldMkLst>
          <pc:docMk/>
          <pc:sldMk cId="449081412" sldId="337"/>
        </pc:sldMkLst>
      </pc:sldChg>
      <pc:sldChg chg="del">
        <pc:chgData name="William Grey" userId="37b73424-c081-4fc2-b1af-363f4f3fd4f3" providerId="ADAL" clId="{8157B6AB-7671-4C1B-9A8C-14D4DD08719E}" dt="2022-04-01T12:48:44.760" v="32" actId="47"/>
        <pc:sldMkLst>
          <pc:docMk/>
          <pc:sldMk cId="3428324048" sldId="338"/>
        </pc:sldMkLst>
      </pc:sldChg>
      <pc:sldChg chg="del">
        <pc:chgData name="William Grey" userId="37b73424-c081-4fc2-b1af-363f4f3fd4f3" providerId="ADAL" clId="{8157B6AB-7671-4C1B-9A8C-14D4DD08719E}" dt="2022-04-01T12:48:42.268" v="31" actId="47"/>
        <pc:sldMkLst>
          <pc:docMk/>
          <pc:sldMk cId="1208823903" sldId="339"/>
        </pc:sldMkLst>
      </pc:sldChg>
      <pc:sldChg chg="del">
        <pc:chgData name="William Grey" userId="37b73424-c081-4fc2-b1af-363f4f3fd4f3" providerId="ADAL" clId="{8157B6AB-7671-4C1B-9A8C-14D4DD08719E}" dt="2022-04-01T12:48:39.404" v="30" actId="47"/>
        <pc:sldMkLst>
          <pc:docMk/>
          <pc:sldMk cId="2833914565" sldId="340"/>
        </pc:sldMkLst>
      </pc:sldChg>
      <pc:sldChg chg="add del">
        <pc:chgData name="William Grey" userId="37b73424-c081-4fc2-b1af-363f4f3fd4f3" providerId="ADAL" clId="{8157B6AB-7671-4C1B-9A8C-14D4DD08719E}" dt="2022-03-28T11:15:59.016" v="4" actId="2696"/>
        <pc:sldMkLst>
          <pc:docMk/>
          <pc:sldMk cId="2380287272" sldId="341"/>
        </pc:sldMkLst>
      </pc:sldChg>
      <pc:sldChg chg="add ord">
        <pc:chgData name="William Grey" userId="37b73424-c081-4fc2-b1af-363f4f3fd4f3" providerId="ADAL" clId="{8157B6AB-7671-4C1B-9A8C-14D4DD08719E}" dt="2022-04-07T20:04:41.505" v="1472"/>
        <pc:sldMkLst>
          <pc:docMk/>
          <pc:sldMk cId="2992170698" sldId="341"/>
        </pc:sldMkLst>
      </pc:sldChg>
      <pc:sldChg chg="modSp new mod ord">
        <pc:chgData name="William Grey" userId="37b73424-c081-4fc2-b1af-363f4f3fd4f3" providerId="ADAL" clId="{8157B6AB-7671-4C1B-9A8C-14D4DD08719E}" dt="2022-04-07T18:57:54.612" v="553" actId="1076"/>
        <pc:sldMkLst>
          <pc:docMk/>
          <pc:sldMk cId="3253363148" sldId="342"/>
        </pc:sldMkLst>
        <pc:spChg chg="mod">
          <ac:chgData name="William Grey" userId="37b73424-c081-4fc2-b1af-363f4f3fd4f3" providerId="ADAL" clId="{8157B6AB-7671-4C1B-9A8C-14D4DD08719E}" dt="2022-04-01T13:16:52.475" v="509" actId="20577"/>
          <ac:spMkLst>
            <pc:docMk/>
            <pc:sldMk cId="3253363148" sldId="342"/>
            <ac:spMk id="2" creationId="{2C4FD9BC-6106-4A1A-B133-73F1E1B6FDE2}"/>
          </ac:spMkLst>
        </pc:spChg>
        <pc:spChg chg="mod">
          <ac:chgData name="William Grey" userId="37b73424-c081-4fc2-b1af-363f4f3fd4f3" providerId="ADAL" clId="{8157B6AB-7671-4C1B-9A8C-14D4DD08719E}" dt="2022-04-07T18:57:54.612" v="553" actId="1076"/>
          <ac:spMkLst>
            <pc:docMk/>
            <pc:sldMk cId="3253363148" sldId="342"/>
            <ac:spMk id="3" creationId="{3C5740B1-BB8F-4E79-8DD1-1E410763DD28}"/>
          </ac:spMkLst>
        </pc:spChg>
      </pc:sldChg>
      <pc:sldChg chg="addSp delSp modSp new mod">
        <pc:chgData name="William Grey" userId="37b73424-c081-4fc2-b1af-363f4f3fd4f3" providerId="ADAL" clId="{8157B6AB-7671-4C1B-9A8C-14D4DD08719E}" dt="2022-04-07T20:17:36.584" v="1826" actId="20577"/>
        <pc:sldMkLst>
          <pc:docMk/>
          <pc:sldMk cId="891678545" sldId="343"/>
        </pc:sldMkLst>
        <pc:spChg chg="mod">
          <ac:chgData name="William Grey" userId="37b73424-c081-4fc2-b1af-363f4f3fd4f3" providerId="ADAL" clId="{8157B6AB-7671-4C1B-9A8C-14D4DD08719E}" dt="2022-04-07T20:05:12.099" v="1513" actId="20577"/>
          <ac:spMkLst>
            <pc:docMk/>
            <pc:sldMk cId="891678545" sldId="343"/>
            <ac:spMk id="2" creationId="{B061E118-553A-4A38-9564-F032216EFA1B}"/>
          </ac:spMkLst>
        </pc:spChg>
        <pc:spChg chg="del">
          <ac:chgData name="William Grey" userId="37b73424-c081-4fc2-b1af-363f4f3fd4f3" providerId="ADAL" clId="{8157B6AB-7671-4C1B-9A8C-14D4DD08719E}" dt="2022-04-07T20:11:19.900" v="1733" actId="478"/>
          <ac:spMkLst>
            <pc:docMk/>
            <pc:sldMk cId="891678545" sldId="343"/>
            <ac:spMk id="3" creationId="{4D68699F-B186-4B69-B76C-2B3F8CDF65B9}"/>
          </ac:spMkLst>
        </pc:spChg>
        <pc:spChg chg="add mod">
          <ac:chgData name="William Grey" userId="37b73424-c081-4fc2-b1af-363f4f3fd4f3" providerId="ADAL" clId="{8157B6AB-7671-4C1B-9A8C-14D4DD08719E}" dt="2022-04-07T20:17:36.584" v="1826" actId="20577"/>
          <ac:spMkLst>
            <pc:docMk/>
            <pc:sldMk cId="891678545" sldId="343"/>
            <ac:spMk id="5" creationId="{CA19F45B-C43C-42E5-8986-31EC37129651}"/>
          </ac:spMkLst>
        </pc:spChg>
        <pc:spChg chg="add mod">
          <ac:chgData name="William Grey" userId="37b73424-c081-4fc2-b1af-363f4f3fd4f3" providerId="ADAL" clId="{8157B6AB-7671-4C1B-9A8C-14D4DD08719E}" dt="2022-04-07T20:14:58.237" v="1822" actId="1076"/>
          <ac:spMkLst>
            <pc:docMk/>
            <pc:sldMk cId="891678545" sldId="343"/>
            <ac:spMk id="6" creationId="{9833902B-AF22-4F71-B05D-AFFB39AFD163}"/>
          </ac:spMkLst>
        </pc:spChg>
      </pc:sldChg>
      <pc:sldChg chg="addSp delSp modSp add mod">
        <pc:chgData name="William Grey" userId="37b73424-c081-4fc2-b1af-363f4f3fd4f3" providerId="ADAL" clId="{8157B6AB-7671-4C1B-9A8C-14D4DD08719E}" dt="2022-04-07T20:09:44.593" v="1700" actId="1076"/>
        <pc:sldMkLst>
          <pc:docMk/>
          <pc:sldMk cId="997423192" sldId="344"/>
        </pc:sldMkLst>
        <pc:spChg chg="mod">
          <ac:chgData name="William Grey" userId="37b73424-c081-4fc2-b1af-363f4f3fd4f3" providerId="ADAL" clId="{8157B6AB-7671-4C1B-9A8C-14D4DD08719E}" dt="2022-04-07T20:06:25.220" v="1561" actId="20577"/>
          <ac:spMkLst>
            <pc:docMk/>
            <pc:sldMk cId="997423192" sldId="344"/>
            <ac:spMk id="2" creationId="{00000000-0000-0000-0000-000000000000}"/>
          </ac:spMkLst>
        </pc:spChg>
        <pc:spChg chg="del">
          <ac:chgData name="William Grey" userId="37b73424-c081-4fc2-b1af-363f4f3fd4f3" providerId="ADAL" clId="{8157B6AB-7671-4C1B-9A8C-14D4DD08719E}" dt="2022-04-07T20:05:35.304" v="1516" actId="478"/>
          <ac:spMkLst>
            <pc:docMk/>
            <pc:sldMk cId="997423192" sldId="344"/>
            <ac:spMk id="3" creationId="{00000000-0000-0000-0000-000000000000}"/>
          </ac:spMkLst>
        </pc:spChg>
        <pc:spChg chg="add del mod">
          <ac:chgData name="William Grey" userId="37b73424-c081-4fc2-b1af-363f4f3fd4f3" providerId="ADAL" clId="{8157B6AB-7671-4C1B-9A8C-14D4DD08719E}" dt="2022-04-07T20:05:38.485" v="1517" actId="478"/>
          <ac:spMkLst>
            <pc:docMk/>
            <pc:sldMk cId="997423192" sldId="344"/>
            <ac:spMk id="6" creationId="{2BEEFB8E-ED60-4196-B2E5-0A87F9910D76}"/>
          </ac:spMkLst>
        </pc:spChg>
        <pc:graphicFrameChg chg="del mod modGraphic">
          <ac:chgData name="William Grey" userId="37b73424-c081-4fc2-b1af-363f4f3fd4f3" providerId="ADAL" clId="{8157B6AB-7671-4C1B-9A8C-14D4DD08719E}" dt="2022-04-07T20:09:29.570" v="1697" actId="478"/>
          <ac:graphicFrameMkLst>
            <pc:docMk/>
            <pc:sldMk cId="997423192" sldId="344"/>
            <ac:graphicFrameMk id="4" creationId="{54655949-5578-4A24-A903-627ADFB2EB2B}"/>
          </ac:graphicFrameMkLst>
        </pc:graphicFrameChg>
        <pc:graphicFrameChg chg="add mod modGraphic">
          <ac:chgData name="William Grey" userId="37b73424-c081-4fc2-b1af-363f4f3fd4f3" providerId="ADAL" clId="{8157B6AB-7671-4C1B-9A8C-14D4DD08719E}" dt="2022-04-07T20:09:44.593" v="1700" actId="1076"/>
          <ac:graphicFrameMkLst>
            <pc:docMk/>
            <pc:sldMk cId="997423192" sldId="344"/>
            <ac:graphicFrameMk id="7" creationId="{2B8DF830-A2A4-4D22-B0E6-06368CB362E4}"/>
          </ac:graphicFrameMkLst>
        </pc:graphicFrameChg>
      </pc:sldChg>
      <pc:sldChg chg="modSp add mod">
        <pc:chgData name="William Grey" userId="37b73424-c081-4fc2-b1af-363f4f3fd4f3" providerId="ADAL" clId="{8157B6AB-7671-4C1B-9A8C-14D4DD08719E}" dt="2022-04-07T20:10:29.877" v="1730" actId="20577"/>
        <pc:sldMkLst>
          <pc:docMk/>
          <pc:sldMk cId="1432606836" sldId="345"/>
        </pc:sldMkLst>
        <pc:spChg chg="mod">
          <ac:chgData name="William Grey" userId="37b73424-c081-4fc2-b1af-363f4f3fd4f3" providerId="ADAL" clId="{8157B6AB-7671-4C1B-9A8C-14D4DD08719E}" dt="2022-04-07T20:10:29.877" v="1730" actId="20577"/>
          <ac:spMkLst>
            <pc:docMk/>
            <pc:sldMk cId="1432606836" sldId="345"/>
            <ac:spMk id="2" creationId="{00000000-0000-0000-0000-000000000000}"/>
          </ac:spMkLst>
        </pc:spChg>
        <pc:graphicFrameChg chg="modGraphic">
          <ac:chgData name="William Grey" userId="37b73424-c081-4fc2-b1af-363f4f3fd4f3" providerId="ADAL" clId="{8157B6AB-7671-4C1B-9A8C-14D4DD08719E}" dt="2022-04-07T20:10:21.989" v="1720" actId="20577"/>
          <ac:graphicFrameMkLst>
            <pc:docMk/>
            <pc:sldMk cId="1432606836" sldId="345"/>
            <ac:graphicFrameMk id="7" creationId="{2B8DF830-A2A4-4D22-B0E6-06368CB362E4}"/>
          </ac:graphicFrameMkLst>
        </pc:graphicFrameChg>
      </pc:sldChg>
      <pc:sldChg chg="addSp modSp add mod">
        <pc:chgData name="William Grey" userId="37b73424-c081-4fc2-b1af-363f4f3fd4f3" providerId="ADAL" clId="{8157B6AB-7671-4C1B-9A8C-14D4DD08719E}" dt="2022-04-07T20:25:38.650" v="1991" actId="20577"/>
        <pc:sldMkLst>
          <pc:docMk/>
          <pc:sldMk cId="3938353465" sldId="346"/>
        </pc:sldMkLst>
        <pc:spChg chg="mod">
          <ac:chgData name="William Grey" userId="37b73424-c081-4fc2-b1af-363f4f3fd4f3" providerId="ADAL" clId="{8157B6AB-7671-4C1B-9A8C-14D4DD08719E}" dt="2022-04-07T20:19:37.714" v="1829" actId="20577"/>
          <ac:spMkLst>
            <pc:docMk/>
            <pc:sldMk cId="3938353465" sldId="346"/>
            <ac:spMk id="2" creationId="{00000000-0000-0000-0000-000000000000}"/>
          </ac:spMkLst>
        </pc:spChg>
        <pc:spChg chg="mod">
          <ac:chgData name="William Grey" userId="37b73424-c081-4fc2-b1af-363f4f3fd4f3" providerId="ADAL" clId="{8157B6AB-7671-4C1B-9A8C-14D4DD08719E}" dt="2022-04-07T20:24:10.444" v="1912" actId="14100"/>
          <ac:spMkLst>
            <pc:docMk/>
            <pc:sldMk cId="3938353465" sldId="346"/>
            <ac:spMk id="3" creationId="{00000000-0000-0000-0000-000000000000}"/>
          </ac:spMkLst>
        </pc:spChg>
        <pc:spChg chg="mod">
          <ac:chgData name="William Grey" userId="37b73424-c081-4fc2-b1af-363f4f3fd4f3" providerId="ADAL" clId="{8157B6AB-7671-4C1B-9A8C-14D4DD08719E}" dt="2022-04-07T20:23:54.937" v="1908" actId="208"/>
          <ac:spMkLst>
            <pc:docMk/>
            <pc:sldMk cId="3938353465" sldId="346"/>
            <ac:spMk id="6" creationId="{03271462-AC88-43EC-AC34-CEF3774B21CB}"/>
          </ac:spMkLst>
        </pc:spChg>
        <pc:spChg chg="add mod">
          <ac:chgData name="William Grey" userId="37b73424-c081-4fc2-b1af-363f4f3fd4f3" providerId="ADAL" clId="{8157B6AB-7671-4C1B-9A8C-14D4DD08719E}" dt="2022-04-07T20:21:34.366" v="1875" actId="20577"/>
          <ac:spMkLst>
            <pc:docMk/>
            <pc:sldMk cId="3938353465" sldId="346"/>
            <ac:spMk id="7" creationId="{9BE4082B-9352-498E-8222-96512A5338C8}"/>
          </ac:spMkLst>
        </pc:spChg>
        <pc:spChg chg="add mod">
          <ac:chgData name="William Grey" userId="37b73424-c081-4fc2-b1af-363f4f3fd4f3" providerId="ADAL" clId="{8157B6AB-7671-4C1B-9A8C-14D4DD08719E}" dt="2022-04-07T20:25:38.650" v="1991" actId="20577"/>
          <ac:spMkLst>
            <pc:docMk/>
            <pc:sldMk cId="3938353465" sldId="346"/>
            <ac:spMk id="8" creationId="{500C8888-D62A-47CB-BB34-0612E044B268}"/>
          </ac:spMkLst>
        </pc:spChg>
      </pc:sldChg>
      <pc:sldChg chg="addSp delSp modSp add mod">
        <pc:chgData name="William Grey" userId="37b73424-c081-4fc2-b1af-363f4f3fd4f3" providerId="ADAL" clId="{8157B6AB-7671-4C1B-9A8C-14D4DD08719E}" dt="2022-04-07T20:43:43.013" v="2184" actId="14100"/>
        <pc:sldMkLst>
          <pc:docMk/>
          <pc:sldMk cId="2860963878" sldId="347"/>
        </pc:sldMkLst>
        <pc:spChg chg="del">
          <ac:chgData name="William Grey" userId="37b73424-c081-4fc2-b1af-363f4f3fd4f3" providerId="ADAL" clId="{8157B6AB-7671-4C1B-9A8C-14D4DD08719E}" dt="2022-04-07T20:25:14.415" v="1975" actId="478"/>
          <ac:spMkLst>
            <pc:docMk/>
            <pc:sldMk cId="2860963878" sldId="347"/>
            <ac:spMk id="3" creationId="{00000000-0000-0000-0000-000000000000}"/>
          </ac:spMkLst>
        </pc:spChg>
        <pc:spChg chg="add del mod">
          <ac:chgData name="William Grey" userId="37b73424-c081-4fc2-b1af-363f4f3fd4f3" providerId="ADAL" clId="{8157B6AB-7671-4C1B-9A8C-14D4DD08719E}" dt="2022-04-07T20:25:22.505" v="1977" actId="478"/>
          <ac:spMkLst>
            <pc:docMk/>
            <pc:sldMk cId="2860963878" sldId="347"/>
            <ac:spMk id="5" creationId="{25D44CAA-D26B-4F33-9F04-B390D8F02EFC}"/>
          </ac:spMkLst>
        </pc:spChg>
        <pc:spChg chg="mod">
          <ac:chgData name="William Grey" userId="37b73424-c081-4fc2-b1af-363f4f3fd4f3" providerId="ADAL" clId="{8157B6AB-7671-4C1B-9A8C-14D4DD08719E}" dt="2022-04-07T20:40:16.487" v="1998"/>
          <ac:spMkLst>
            <pc:docMk/>
            <pc:sldMk cId="2860963878" sldId="347"/>
            <ac:spMk id="6" creationId="{03271462-AC88-43EC-AC34-CEF3774B21CB}"/>
          </ac:spMkLst>
        </pc:spChg>
        <pc:spChg chg="del">
          <ac:chgData name="William Grey" userId="37b73424-c081-4fc2-b1af-363f4f3fd4f3" providerId="ADAL" clId="{8157B6AB-7671-4C1B-9A8C-14D4DD08719E}" dt="2022-04-07T20:25:27.415" v="1978" actId="478"/>
          <ac:spMkLst>
            <pc:docMk/>
            <pc:sldMk cId="2860963878" sldId="347"/>
            <ac:spMk id="8" creationId="{500C8888-D62A-47CB-BB34-0612E044B268}"/>
          </ac:spMkLst>
        </pc:spChg>
        <pc:spChg chg="add mod">
          <ac:chgData name="William Grey" userId="37b73424-c081-4fc2-b1af-363f4f3fd4f3" providerId="ADAL" clId="{8157B6AB-7671-4C1B-9A8C-14D4DD08719E}" dt="2022-04-07T20:43:43.013" v="2184" actId="14100"/>
          <ac:spMkLst>
            <pc:docMk/>
            <pc:sldMk cId="2860963878" sldId="347"/>
            <ac:spMk id="9" creationId="{79E7A9B9-80FB-472A-BFE8-ED605A1B4359}"/>
          </ac:spMkLst>
        </pc:spChg>
      </pc:sldChg>
      <pc:sldChg chg="addSp delSp modSp new mod">
        <pc:chgData name="William Grey" userId="37b73424-c081-4fc2-b1af-363f4f3fd4f3" providerId="ADAL" clId="{8157B6AB-7671-4C1B-9A8C-14D4DD08719E}" dt="2022-04-07T20:46:28.804" v="2273" actId="122"/>
        <pc:sldMkLst>
          <pc:docMk/>
          <pc:sldMk cId="2596157961" sldId="348"/>
        </pc:sldMkLst>
        <pc:spChg chg="mod">
          <ac:chgData name="William Grey" userId="37b73424-c081-4fc2-b1af-363f4f3fd4f3" providerId="ADAL" clId="{8157B6AB-7671-4C1B-9A8C-14D4DD08719E}" dt="2022-04-07T20:43:59.706" v="2201" actId="20577"/>
          <ac:spMkLst>
            <pc:docMk/>
            <pc:sldMk cId="2596157961" sldId="348"/>
            <ac:spMk id="2" creationId="{56BD9D64-5548-49BE-AAFF-A8F9CBAA3B1C}"/>
          </ac:spMkLst>
        </pc:spChg>
        <pc:spChg chg="del">
          <ac:chgData name="William Grey" userId="37b73424-c081-4fc2-b1af-363f4f3fd4f3" providerId="ADAL" clId="{8157B6AB-7671-4C1B-9A8C-14D4DD08719E}" dt="2022-04-07T20:44:02.768" v="2202" actId="478"/>
          <ac:spMkLst>
            <pc:docMk/>
            <pc:sldMk cId="2596157961" sldId="348"/>
            <ac:spMk id="3" creationId="{421DC2F3-118B-4D3A-A1D0-ED05A6EEEEB2}"/>
          </ac:spMkLst>
        </pc:spChg>
        <pc:graphicFrameChg chg="add mod modGraphic">
          <ac:chgData name="William Grey" userId="37b73424-c081-4fc2-b1af-363f4f3fd4f3" providerId="ADAL" clId="{8157B6AB-7671-4C1B-9A8C-14D4DD08719E}" dt="2022-04-07T20:46:28.804" v="2273" actId="122"/>
          <ac:graphicFrameMkLst>
            <pc:docMk/>
            <pc:sldMk cId="2596157961" sldId="348"/>
            <ac:graphicFrameMk id="4" creationId="{721E40E2-36D2-4950-8E14-12DB9BF53597}"/>
          </ac:graphicFrameMkLst>
        </pc:graphicFrameChg>
      </pc:sldChg>
      <pc:sldChg chg="addSp modSp add mod">
        <pc:chgData name="William Grey" userId="37b73424-c081-4fc2-b1af-363f4f3fd4f3" providerId="ADAL" clId="{8157B6AB-7671-4C1B-9A8C-14D4DD08719E}" dt="2022-04-07T21:41:54.560" v="2422" actId="20577"/>
        <pc:sldMkLst>
          <pc:docMk/>
          <pc:sldMk cId="1311010988" sldId="349"/>
        </pc:sldMkLst>
        <pc:spChg chg="mod">
          <ac:chgData name="William Grey" userId="37b73424-c081-4fc2-b1af-363f4f3fd4f3" providerId="ADAL" clId="{8157B6AB-7671-4C1B-9A8C-14D4DD08719E}" dt="2022-04-07T21:41:54.560" v="2422" actId="20577"/>
          <ac:spMkLst>
            <pc:docMk/>
            <pc:sldMk cId="1311010988" sldId="349"/>
            <ac:spMk id="2" creationId="{982A78AB-1A03-4C37-AF8C-07136507E51D}"/>
          </ac:spMkLst>
        </pc:spChg>
        <pc:spChg chg="mod">
          <ac:chgData name="William Grey" userId="37b73424-c081-4fc2-b1af-363f4f3fd4f3" providerId="ADAL" clId="{8157B6AB-7671-4C1B-9A8C-14D4DD08719E}" dt="2022-04-07T21:37:42.947" v="2388" actId="1076"/>
          <ac:spMkLst>
            <pc:docMk/>
            <pc:sldMk cId="1311010988" sldId="349"/>
            <ac:spMk id="3" creationId="{0E49706A-383A-42DB-A64C-3A8580B68985}"/>
          </ac:spMkLst>
        </pc:spChg>
        <pc:spChg chg="add mod">
          <ac:chgData name="William Grey" userId="37b73424-c081-4fc2-b1af-363f4f3fd4f3" providerId="ADAL" clId="{8157B6AB-7671-4C1B-9A8C-14D4DD08719E}" dt="2022-04-07T21:37:48.919" v="2389" actId="1076"/>
          <ac:spMkLst>
            <pc:docMk/>
            <pc:sldMk cId="1311010988" sldId="349"/>
            <ac:spMk id="4" creationId="{1F29D75B-C272-4DE3-B3DE-F385FDC4D23B}"/>
          </ac:spMkLst>
        </pc:spChg>
      </pc:sldChg>
      <pc:sldChg chg="addSp modSp add mod ord">
        <pc:chgData name="William Grey" userId="37b73424-c081-4fc2-b1af-363f4f3fd4f3" providerId="ADAL" clId="{8157B6AB-7671-4C1B-9A8C-14D4DD08719E}" dt="2022-04-07T21:42:14.340" v="2424"/>
        <pc:sldMkLst>
          <pc:docMk/>
          <pc:sldMk cId="2835121328" sldId="350"/>
        </pc:sldMkLst>
        <pc:spChg chg="mod">
          <ac:chgData name="William Grey" userId="37b73424-c081-4fc2-b1af-363f4f3fd4f3" providerId="ADAL" clId="{8157B6AB-7671-4C1B-9A8C-14D4DD08719E}" dt="2022-04-07T21:34:30.841" v="2319" actId="20577"/>
          <ac:spMkLst>
            <pc:docMk/>
            <pc:sldMk cId="2835121328" sldId="350"/>
            <ac:spMk id="2" creationId="{982A78AB-1A03-4C37-AF8C-07136507E51D}"/>
          </ac:spMkLst>
        </pc:spChg>
        <pc:spChg chg="mod">
          <ac:chgData name="William Grey" userId="37b73424-c081-4fc2-b1af-363f4f3fd4f3" providerId="ADAL" clId="{8157B6AB-7671-4C1B-9A8C-14D4DD08719E}" dt="2022-04-07T21:39:20.337" v="2403" actId="20577"/>
          <ac:spMkLst>
            <pc:docMk/>
            <pc:sldMk cId="2835121328" sldId="350"/>
            <ac:spMk id="3" creationId="{0E49706A-383A-42DB-A64C-3A8580B68985}"/>
          </ac:spMkLst>
        </pc:spChg>
        <pc:spChg chg="add mod">
          <ac:chgData name="William Grey" userId="37b73424-c081-4fc2-b1af-363f4f3fd4f3" providerId="ADAL" clId="{8157B6AB-7671-4C1B-9A8C-14D4DD08719E}" dt="2022-04-07T21:35:32.636" v="2344" actId="1076"/>
          <ac:spMkLst>
            <pc:docMk/>
            <pc:sldMk cId="2835121328" sldId="350"/>
            <ac:spMk id="5" creationId="{FA1FC103-DF77-4708-89CB-7439798E939A}"/>
          </ac:spMkLst>
        </pc:spChg>
      </pc:sldChg>
    </pc:docChg>
  </pc:docChgLst>
  <pc:docChgLst>
    <pc:chgData name="William Grey" userId="37b73424-c081-4fc2-b1af-363f4f3fd4f3" providerId="ADAL" clId="{9DBDEA56-1580-4E1B-A7EC-56F22D8277CA}"/>
    <pc:docChg chg="custSel addSld delSld modSld">
      <pc:chgData name="William Grey" userId="37b73424-c081-4fc2-b1af-363f4f3fd4f3" providerId="ADAL" clId="{9DBDEA56-1580-4E1B-A7EC-56F22D8277CA}" dt="2021-09-06T20:37:08.147" v="79" actId="2711"/>
      <pc:docMkLst>
        <pc:docMk/>
      </pc:docMkLst>
      <pc:sldChg chg="del">
        <pc:chgData name="William Grey" userId="37b73424-c081-4fc2-b1af-363f4f3fd4f3" providerId="ADAL" clId="{9DBDEA56-1580-4E1B-A7EC-56F22D8277CA}" dt="2021-09-06T20:32:34.591" v="24" actId="47"/>
        <pc:sldMkLst>
          <pc:docMk/>
          <pc:sldMk cId="1140349941" sldId="325"/>
        </pc:sldMkLst>
      </pc:sldChg>
      <pc:sldChg chg="del">
        <pc:chgData name="William Grey" userId="37b73424-c081-4fc2-b1af-363f4f3fd4f3" providerId="ADAL" clId="{9DBDEA56-1580-4E1B-A7EC-56F22D8277CA}" dt="2021-09-06T20:32:34.393" v="23" actId="47"/>
        <pc:sldMkLst>
          <pc:docMk/>
          <pc:sldMk cId="1251028938" sldId="329"/>
        </pc:sldMkLst>
      </pc:sldChg>
      <pc:sldChg chg="delSp modSp mod">
        <pc:chgData name="William Grey" userId="37b73424-c081-4fc2-b1af-363f4f3fd4f3" providerId="ADAL" clId="{9DBDEA56-1580-4E1B-A7EC-56F22D8277CA}" dt="2021-09-06T20:31:19.112" v="10" actId="478"/>
        <pc:sldMkLst>
          <pc:docMk/>
          <pc:sldMk cId="2547731327" sldId="332"/>
        </pc:sldMkLst>
        <pc:spChg chg="mod">
          <ac:chgData name="William Grey" userId="37b73424-c081-4fc2-b1af-363f4f3fd4f3" providerId="ADAL" clId="{9DBDEA56-1580-4E1B-A7EC-56F22D8277CA}" dt="2021-09-06T20:31:15.718" v="9" actId="20577"/>
          <ac:spMkLst>
            <pc:docMk/>
            <pc:sldMk cId="2547731327" sldId="332"/>
            <ac:spMk id="2" creationId="{00000000-0000-0000-0000-000000000000}"/>
          </ac:spMkLst>
        </pc:spChg>
        <pc:inkChg chg="del">
          <ac:chgData name="William Grey" userId="37b73424-c081-4fc2-b1af-363f4f3fd4f3" providerId="ADAL" clId="{9DBDEA56-1580-4E1B-A7EC-56F22D8277CA}" dt="2021-09-06T20:31:19.112" v="10" actId="478"/>
          <ac:inkMkLst>
            <pc:docMk/>
            <pc:sldMk cId="2547731327" sldId="332"/>
            <ac:inkMk id="4" creationId="{6897AACD-BD42-FA4B-A4BC-68D57FE8A43C}"/>
          </ac:inkMkLst>
        </pc:inkChg>
      </pc:sldChg>
      <pc:sldChg chg="modSp mod">
        <pc:chgData name="William Grey" userId="37b73424-c081-4fc2-b1af-363f4f3fd4f3" providerId="ADAL" clId="{9DBDEA56-1580-4E1B-A7EC-56F22D8277CA}" dt="2021-09-06T20:32:21.244" v="19" actId="14100"/>
        <pc:sldMkLst>
          <pc:docMk/>
          <pc:sldMk cId="1304593118" sldId="335"/>
        </pc:sldMkLst>
        <pc:graphicFrameChg chg="mod modGraphic">
          <ac:chgData name="William Grey" userId="37b73424-c081-4fc2-b1af-363f4f3fd4f3" providerId="ADAL" clId="{9DBDEA56-1580-4E1B-A7EC-56F22D8277CA}" dt="2021-09-06T20:32:21.244" v="19" actId="14100"/>
          <ac:graphicFrameMkLst>
            <pc:docMk/>
            <pc:sldMk cId="1304593118" sldId="335"/>
            <ac:graphicFrameMk id="4" creationId="{7B9695B7-99F0-46CA-84C2-BE8A98877A8C}"/>
          </ac:graphicFrameMkLst>
        </pc:graphicFrameChg>
      </pc:sldChg>
      <pc:sldChg chg="del">
        <pc:chgData name="William Grey" userId="37b73424-c081-4fc2-b1af-363f4f3fd4f3" providerId="ADAL" clId="{9DBDEA56-1580-4E1B-A7EC-56F22D8277CA}" dt="2021-09-06T20:32:35.153" v="27" actId="47"/>
        <pc:sldMkLst>
          <pc:docMk/>
          <pc:sldMk cId="324028703" sldId="337"/>
        </pc:sldMkLst>
      </pc:sldChg>
      <pc:sldChg chg="modSp add mod">
        <pc:chgData name="William Grey" userId="37b73424-c081-4fc2-b1af-363f4f3fd4f3" providerId="ADAL" clId="{9DBDEA56-1580-4E1B-A7EC-56F22D8277CA}" dt="2021-09-06T20:33:14.954" v="35" actId="20577"/>
        <pc:sldMkLst>
          <pc:docMk/>
          <pc:sldMk cId="449081412" sldId="337"/>
        </pc:sldMkLst>
        <pc:graphicFrameChg chg="mod modGraphic">
          <ac:chgData name="William Grey" userId="37b73424-c081-4fc2-b1af-363f4f3fd4f3" providerId="ADAL" clId="{9DBDEA56-1580-4E1B-A7EC-56F22D8277CA}" dt="2021-09-06T20:33:14.954" v="35" actId="20577"/>
          <ac:graphicFrameMkLst>
            <pc:docMk/>
            <pc:sldMk cId="449081412" sldId="337"/>
            <ac:graphicFrameMk id="4" creationId="{7B9695B7-99F0-46CA-84C2-BE8A98877A8C}"/>
          </ac:graphicFrameMkLst>
        </pc:graphicFrameChg>
      </pc:sldChg>
      <pc:sldChg chg="del">
        <pc:chgData name="William Grey" userId="37b73424-c081-4fc2-b1af-363f4f3fd4f3" providerId="ADAL" clId="{9DBDEA56-1580-4E1B-A7EC-56F22D8277CA}" dt="2021-09-06T20:32:36.272" v="30" actId="47"/>
        <pc:sldMkLst>
          <pc:docMk/>
          <pc:sldMk cId="2705311211" sldId="338"/>
        </pc:sldMkLst>
      </pc:sldChg>
      <pc:sldChg chg="modSp new mod">
        <pc:chgData name="William Grey" userId="37b73424-c081-4fc2-b1af-363f4f3fd4f3" providerId="ADAL" clId="{9DBDEA56-1580-4E1B-A7EC-56F22D8277CA}" dt="2021-09-06T20:37:08.147" v="79" actId="2711"/>
        <pc:sldMkLst>
          <pc:docMk/>
          <pc:sldMk cId="3428324048" sldId="338"/>
        </pc:sldMkLst>
        <pc:spChg chg="mod">
          <ac:chgData name="William Grey" userId="37b73424-c081-4fc2-b1af-363f4f3fd4f3" providerId="ADAL" clId="{9DBDEA56-1580-4E1B-A7EC-56F22D8277CA}" dt="2021-09-06T20:34:59.559" v="42"/>
          <ac:spMkLst>
            <pc:docMk/>
            <pc:sldMk cId="3428324048" sldId="338"/>
            <ac:spMk id="2" creationId="{F62857CC-1E2F-4840-86A4-9E6B5FCBB673}"/>
          </ac:spMkLst>
        </pc:spChg>
        <pc:spChg chg="mod">
          <ac:chgData name="William Grey" userId="37b73424-c081-4fc2-b1af-363f4f3fd4f3" providerId="ADAL" clId="{9DBDEA56-1580-4E1B-A7EC-56F22D8277CA}" dt="2021-09-06T20:37:08.147" v="79" actId="2711"/>
          <ac:spMkLst>
            <pc:docMk/>
            <pc:sldMk cId="3428324048" sldId="338"/>
            <ac:spMk id="3" creationId="{2BE79D68-7F80-4C26-857D-6A80E054D458}"/>
          </ac:spMkLst>
        </pc:spChg>
      </pc:sldChg>
      <pc:sldChg chg="modSp new mod">
        <pc:chgData name="William Grey" userId="37b73424-c081-4fc2-b1af-363f4f3fd4f3" providerId="ADAL" clId="{9DBDEA56-1580-4E1B-A7EC-56F22D8277CA}" dt="2021-09-06T20:37:00.510" v="78" actId="2711"/>
        <pc:sldMkLst>
          <pc:docMk/>
          <pc:sldMk cId="1208823903" sldId="339"/>
        </pc:sldMkLst>
        <pc:spChg chg="mod">
          <ac:chgData name="William Grey" userId="37b73424-c081-4fc2-b1af-363f4f3fd4f3" providerId="ADAL" clId="{9DBDEA56-1580-4E1B-A7EC-56F22D8277CA}" dt="2021-09-06T20:35:34.057" v="71" actId="20577"/>
          <ac:spMkLst>
            <pc:docMk/>
            <pc:sldMk cId="1208823903" sldId="339"/>
            <ac:spMk id="2" creationId="{B5BB00D6-3CA5-4194-96F6-8832F75A29FE}"/>
          </ac:spMkLst>
        </pc:spChg>
        <pc:spChg chg="mod">
          <ac:chgData name="William Grey" userId="37b73424-c081-4fc2-b1af-363f4f3fd4f3" providerId="ADAL" clId="{9DBDEA56-1580-4E1B-A7EC-56F22D8277CA}" dt="2021-09-06T20:37:00.510" v="78" actId="2711"/>
          <ac:spMkLst>
            <pc:docMk/>
            <pc:sldMk cId="1208823903" sldId="339"/>
            <ac:spMk id="3" creationId="{BCDAA83E-541C-43EE-A7FB-531FE46288CA}"/>
          </ac:spMkLst>
        </pc:spChg>
      </pc:sldChg>
      <pc:sldChg chg="del">
        <pc:chgData name="William Grey" userId="37b73424-c081-4fc2-b1af-363f4f3fd4f3" providerId="ADAL" clId="{9DBDEA56-1580-4E1B-A7EC-56F22D8277CA}" dt="2021-09-06T20:32:34.966" v="26" actId="47"/>
        <pc:sldMkLst>
          <pc:docMk/>
          <pc:sldMk cId="3372357581" sldId="339"/>
        </pc:sldMkLst>
      </pc:sldChg>
      <pc:sldChg chg="modSp add mod">
        <pc:chgData name="William Grey" userId="37b73424-c081-4fc2-b1af-363f4f3fd4f3" providerId="ADAL" clId="{9DBDEA56-1580-4E1B-A7EC-56F22D8277CA}" dt="2021-09-06T20:36:52.127" v="77" actId="2711"/>
        <pc:sldMkLst>
          <pc:docMk/>
          <pc:sldMk cId="2833914565" sldId="340"/>
        </pc:sldMkLst>
        <pc:spChg chg="mod">
          <ac:chgData name="William Grey" userId="37b73424-c081-4fc2-b1af-363f4f3fd4f3" providerId="ADAL" clId="{9DBDEA56-1580-4E1B-A7EC-56F22D8277CA}" dt="2021-09-06T20:36:31.119" v="75"/>
          <ac:spMkLst>
            <pc:docMk/>
            <pc:sldMk cId="2833914565" sldId="340"/>
            <ac:spMk id="2" creationId="{B5BB00D6-3CA5-4194-96F6-8832F75A29FE}"/>
          </ac:spMkLst>
        </pc:spChg>
        <pc:spChg chg="mod">
          <ac:chgData name="William Grey" userId="37b73424-c081-4fc2-b1af-363f4f3fd4f3" providerId="ADAL" clId="{9DBDEA56-1580-4E1B-A7EC-56F22D8277CA}" dt="2021-09-06T20:36:52.127" v="77" actId="2711"/>
          <ac:spMkLst>
            <pc:docMk/>
            <pc:sldMk cId="2833914565" sldId="340"/>
            <ac:spMk id="3" creationId="{BCDAA83E-541C-43EE-A7FB-531FE46288CA}"/>
          </ac:spMkLst>
        </pc:spChg>
      </pc:sldChg>
      <pc:sldChg chg="del">
        <pc:chgData name="William Grey" userId="37b73424-c081-4fc2-b1af-363f4f3fd4f3" providerId="ADAL" clId="{9DBDEA56-1580-4E1B-A7EC-56F22D8277CA}" dt="2021-09-06T20:32:35.836" v="29" actId="47"/>
        <pc:sldMkLst>
          <pc:docMk/>
          <pc:sldMk cId="3505631989" sldId="340"/>
        </pc:sldMkLst>
      </pc:sldChg>
      <pc:sldChg chg="del">
        <pc:chgData name="William Grey" userId="37b73424-c081-4fc2-b1af-363f4f3fd4f3" providerId="ADAL" clId="{9DBDEA56-1580-4E1B-A7EC-56F22D8277CA}" dt="2021-09-06T20:32:35.376" v="28" actId="47"/>
        <pc:sldMkLst>
          <pc:docMk/>
          <pc:sldMk cId="198515140" sldId="341"/>
        </pc:sldMkLst>
      </pc:sldChg>
      <pc:sldChg chg="del">
        <pc:chgData name="William Grey" userId="37b73424-c081-4fc2-b1af-363f4f3fd4f3" providerId="ADAL" clId="{9DBDEA56-1580-4E1B-A7EC-56F22D8277CA}" dt="2021-09-06T20:32:34.783" v="25" actId="47"/>
        <pc:sldMkLst>
          <pc:docMk/>
          <pc:sldMk cId="1367477835" sldId="342"/>
        </pc:sldMkLst>
      </pc:sldChg>
      <pc:sldChg chg="del">
        <pc:chgData name="William Grey" userId="37b73424-c081-4fc2-b1af-363f4f3fd4f3" providerId="ADAL" clId="{9DBDEA56-1580-4E1B-A7EC-56F22D8277CA}" dt="2021-09-06T20:32:34.213" v="22" actId="47"/>
        <pc:sldMkLst>
          <pc:docMk/>
          <pc:sldMk cId="2075153206" sldId="343"/>
        </pc:sldMkLst>
      </pc:sldChg>
      <pc:sldChg chg="del">
        <pc:chgData name="William Grey" userId="37b73424-c081-4fc2-b1af-363f4f3fd4f3" providerId="ADAL" clId="{9DBDEA56-1580-4E1B-A7EC-56F22D8277CA}" dt="2021-09-06T20:32:34.026" v="21" actId="47"/>
        <pc:sldMkLst>
          <pc:docMk/>
          <pc:sldMk cId="14447358" sldId="344"/>
        </pc:sldMkLst>
      </pc:sldChg>
      <pc:sldChg chg="del">
        <pc:chgData name="William Grey" userId="37b73424-c081-4fc2-b1af-363f4f3fd4f3" providerId="ADAL" clId="{9DBDEA56-1580-4E1B-A7EC-56F22D8277CA}" dt="2021-09-06T20:32:33.776" v="20" actId="47"/>
        <pc:sldMkLst>
          <pc:docMk/>
          <pc:sldMk cId="3616730839" sldId="345"/>
        </pc:sldMkLst>
      </pc:sldChg>
    </pc:docChg>
  </pc:docChgLst>
  <pc:docChgLst>
    <pc:chgData name="William Grey" userId="37b73424-c081-4fc2-b1af-363f4f3fd4f3" providerId="ADAL" clId="{7BE74AC3-CAB3-4866-889B-2DC897BE1119}"/>
    <pc:docChg chg="undo custSel addSld delSld modSld sldOrd">
      <pc:chgData name="William Grey" userId="37b73424-c081-4fc2-b1af-363f4f3fd4f3" providerId="ADAL" clId="{7BE74AC3-CAB3-4866-889B-2DC897BE1119}" dt="2021-02-05T20:53:02.441" v="1982" actId="14100"/>
      <pc:docMkLst>
        <pc:docMk/>
      </pc:docMkLst>
      <pc:sldChg chg="modSp add del mod">
        <pc:chgData name="William Grey" userId="37b73424-c081-4fc2-b1af-363f4f3fd4f3" providerId="ADAL" clId="{7BE74AC3-CAB3-4866-889B-2DC897BE1119}" dt="2021-02-05T19:39:46.960" v="260" actId="47"/>
        <pc:sldMkLst>
          <pc:docMk/>
          <pc:sldMk cId="0" sldId="256"/>
        </pc:sldMkLst>
        <pc:spChg chg="mod">
          <ac:chgData name="William Grey" userId="37b73424-c081-4fc2-b1af-363f4f3fd4f3" providerId="ADAL" clId="{7BE74AC3-CAB3-4866-889B-2DC897BE1119}" dt="2021-02-05T19:39:03.921" v="255" actId="21"/>
          <ac:spMkLst>
            <pc:docMk/>
            <pc:sldMk cId="0" sldId="256"/>
            <ac:spMk id="5" creationId="{00000000-0000-0000-0000-000000000000}"/>
          </ac:spMkLst>
        </pc:spChg>
      </pc:sldChg>
      <pc:sldChg chg="modSp add del">
        <pc:chgData name="William Grey" userId="37b73424-c081-4fc2-b1af-363f4f3fd4f3" providerId="ADAL" clId="{7BE74AC3-CAB3-4866-889B-2DC897BE1119}" dt="2021-02-05T20:41:09.870" v="1782" actId="47"/>
        <pc:sldMkLst>
          <pc:docMk/>
          <pc:sldMk cId="2594409651" sldId="288"/>
        </pc:sldMkLst>
        <pc:spChg chg="mod">
          <ac:chgData name="William Grey" userId="37b73424-c081-4fc2-b1af-363f4f3fd4f3" providerId="ADAL" clId="{7BE74AC3-CAB3-4866-889B-2DC897BE1119}" dt="2021-02-05T19:41:19.071" v="305"/>
          <ac:spMkLst>
            <pc:docMk/>
            <pc:sldMk cId="2594409651" sldId="288"/>
            <ac:spMk id="3" creationId="{00000000-0000-0000-0000-000000000000}"/>
          </ac:spMkLst>
        </pc:spChg>
      </pc:sldChg>
      <pc:sldChg chg="add del">
        <pc:chgData name="William Grey" userId="37b73424-c081-4fc2-b1af-363f4f3fd4f3" providerId="ADAL" clId="{7BE74AC3-CAB3-4866-889B-2DC897BE1119}" dt="2021-02-05T20:05:56.642" v="946" actId="47"/>
        <pc:sldMkLst>
          <pc:docMk/>
          <pc:sldMk cId="668000994" sldId="289"/>
        </pc:sldMkLst>
      </pc:sldChg>
      <pc:sldChg chg="modSp add del mod">
        <pc:chgData name="William Grey" userId="37b73424-c081-4fc2-b1af-363f4f3fd4f3" providerId="ADAL" clId="{7BE74AC3-CAB3-4866-889B-2DC897BE1119}" dt="2021-02-05T20:41:06.852" v="1781" actId="47"/>
        <pc:sldMkLst>
          <pc:docMk/>
          <pc:sldMk cId="1970340601" sldId="324"/>
        </pc:sldMkLst>
        <pc:spChg chg="mod">
          <ac:chgData name="William Grey" userId="37b73424-c081-4fc2-b1af-363f4f3fd4f3" providerId="ADAL" clId="{7BE74AC3-CAB3-4866-889B-2DC897BE1119}" dt="2021-02-05T19:23:46.202" v="1" actId="27636"/>
          <ac:spMkLst>
            <pc:docMk/>
            <pc:sldMk cId="1970340601" sldId="324"/>
            <ac:spMk id="2" creationId="{E5097F2E-20B6-41D1-BE8C-FE3F0B9CBDD9}"/>
          </ac:spMkLst>
        </pc:spChg>
        <pc:spChg chg="mod">
          <ac:chgData name="William Grey" userId="37b73424-c081-4fc2-b1af-363f4f3fd4f3" providerId="ADAL" clId="{7BE74AC3-CAB3-4866-889B-2DC897BE1119}" dt="2021-02-05T19:41:19.071" v="305"/>
          <ac:spMkLst>
            <pc:docMk/>
            <pc:sldMk cId="1970340601" sldId="324"/>
            <ac:spMk id="3" creationId="{8B47F5D8-7914-48D5-B6CC-3E0AE8185C66}"/>
          </ac:spMkLst>
        </pc:spChg>
      </pc:sldChg>
      <pc:sldChg chg="addSp delSp modSp add mod">
        <pc:chgData name="William Grey" userId="37b73424-c081-4fc2-b1af-363f4f3fd4f3" providerId="ADAL" clId="{7BE74AC3-CAB3-4866-889B-2DC897BE1119}" dt="2021-02-05T20:36:54.645" v="1669" actId="1076"/>
        <pc:sldMkLst>
          <pc:docMk/>
          <pc:sldMk cId="1140349941" sldId="325"/>
        </pc:sldMkLst>
        <pc:spChg chg="mod">
          <ac:chgData name="William Grey" userId="37b73424-c081-4fc2-b1af-363f4f3fd4f3" providerId="ADAL" clId="{7BE74AC3-CAB3-4866-889B-2DC897BE1119}" dt="2021-02-05T20:33:03.300" v="1574" actId="14100"/>
          <ac:spMkLst>
            <pc:docMk/>
            <pc:sldMk cId="1140349941" sldId="325"/>
            <ac:spMk id="2" creationId="{21DD5E1A-F3E0-42A6-A244-DF32241EB471}"/>
          </ac:spMkLst>
        </pc:spChg>
        <pc:spChg chg="del mod">
          <ac:chgData name="William Grey" userId="37b73424-c081-4fc2-b1af-363f4f3fd4f3" providerId="ADAL" clId="{7BE74AC3-CAB3-4866-889B-2DC897BE1119}" dt="2021-02-05T20:36:27.669" v="1660" actId="478"/>
          <ac:spMkLst>
            <pc:docMk/>
            <pc:sldMk cId="1140349941" sldId="325"/>
            <ac:spMk id="3" creationId="{7FB1617A-7C74-4B33-9714-6482A76E88F3}"/>
          </ac:spMkLst>
        </pc:spChg>
        <pc:spChg chg="mod">
          <ac:chgData name="William Grey" userId="37b73424-c081-4fc2-b1af-363f4f3fd4f3" providerId="ADAL" clId="{7BE74AC3-CAB3-4866-889B-2DC897BE1119}" dt="2021-02-05T20:36:49.319" v="1667" actId="1076"/>
          <ac:spMkLst>
            <pc:docMk/>
            <pc:sldMk cId="1140349941" sldId="325"/>
            <ac:spMk id="4" creationId="{BB2AA6A0-CCBD-4A42-94F6-31230215CFA4}"/>
          </ac:spMkLst>
        </pc:spChg>
        <pc:spChg chg="mod">
          <ac:chgData name="William Grey" userId="37b73424-c081-4fc2-b1af-363f4f3fd4f3" providerId="ADAL" clId="{7BE74AC3-CAB3-4866-889B-2DC897BE1119}" dt="2021-02-05T20:36:49.319" v="1667" actId="1076"/>
          <ac:spMkLst>
            <pc:docMk/>
            <pc:sldMk cId="1140349941" sldId="325"/>
            <ac:spMk id="5" creationId="{5D85268A-47A1-4F84-9233-9BED8E7803AF}"/>
          </ac:spMkLst>
        </pc:spChg>
        <pc:spChg chg="mod">
          <ac:chgData name="William Grey" userId="37b73424-c081-4fc2-b1af-363f4f3fd4f3" providerId="ADAL" clId="{7BE74AC3-CAB3-4866-889B-2DC897BE1119}" dt="2021-02-05T20:36:49.319" v="1667" actId="1076"/>
          <ac:spMkLst>
            <pc:docMk/>
            <pc:sldMk cId="1140349941" sldId="325"/>
            <ac:spMk id="6" creationId="{2FBE578E-00F6-41E8-9146-B6F9EF824F0A}"/>
          </ac:spMkLst>
        </pc:spChg>
        <pc:spChg chg="mod">
          <ac:chgData name="William Grey" userId="37b73424-c081-4fc2-b1af-363f4f3fd4f3" providerId="ADAL" clId="{7BE74AC3-CAB3-4866-889B-2DC897BE1119}" dt="2021-02-05T20:36:49.319" v="1667" actId="1076"/>
          <ac:spMkLst>
            <pc:docMk/>
            <pc:sldMk cId="1140349941" sldId="325"/>
            <ac:spMk id="7" creationId="{17A4FD2E-5F39-4522-9866-CB74581A41FA}"/>
          </ac:spMkLst>
        </pc:spChg>
        <pc:spChg chg="add del mod">
          <ac:chgData name="William Grey" userId="37b73424-c081-4fc2-b1af-363f4f3fd4f3" providerId="ADAL" clId="{7BE74AC3-CAB3-4866-889B-2DC897BE1119}" dt="2021-02-05T20:36:31.134" v="1661" actId="478"/>
          <ac:spMkLst>
            <pc:docMk/>
            <pc:sldMk cId="1140349941" sldId="325"/>
            <ac:spMk id="13" creationId="{E41CCC18-99C8-4BFC-ABA0-59F9902BB8D3}"/>
          </ac:spMkLst>
        </pc:spChg>
        <pc:picChg chg="mod">
          <ac:chgData name="William Grey" userId="37b73424-c081-4fc2-b1af-363f4f3fd4f3" providerId="ADAL" clId="{7BE74AC3-CAB3-4866-889B-2DC897BE1119}" dt="2021-02-05T20:36:34.485" v="1662" actId="1076"/>
          <ac:picMkLst>
            <pc:docMk/>
            <pc:sldMk cId="1140349941" sldId="325"/>
            <ac:picMk id="8" creationId="{40DCE366-8DAF-46EC-815B-976D22022368}"/>
          </ac:picMkLst>
        </pc:picChg>
        <pc:picChg chg="mod">
          <ac:chgData name="William Grey" userId="37b73424-c081-4fc2-b1af-363f4f3fd4f3" providerId="ADAL" clId="{7BE74AC3-CAB3-4866-889B-2DC897BE1119}" dt="2021-02-05T20:36:54.645" v="1669" actId="1076"/>
          <ac:picMkLst>
            <pc:docMk/>
            <pc:sldMk cId="1140349941" sldId="325"/>
            <ac:picMk id="9" creationId="{1987B630-149E-4FEF-8D2B-9EF7C798E5FA}"/>
          </ac:picMkLst>
        </pc:picChg>
        <pc:picChg chg="mod">
          <ac:chgData name="William Grey" userId="37b73424-c081-4fc2-b1af-363f4f3fd4f3" providerId="ADAL" clId="{7BE74AC3-CAB3-4866-889B-2DC897BE1119}" dt="2021-02-05T20:36:52.237" v="1668" actId="1076"/>
          <ac:picMkLst>
            <pc:docMk/>
            <pc:sldMk cId="1140349941" sldId="325"/>
            <ac:picMk id="10" creationId="{D635761E-DF78-4EAD-9793-DCFD59172FA0}"/>
          </ac:picMkLst>
        </pc:picChg>
        <pc:picChg chg="del">
          <ac:chgData name="William Grey" userId="37b73424-c081-4fc2-b1af-363f4f3fd4f3" providerId="ADAL" clId="{7BE74AC3-CAB3-4866-889B-2DC897BE1119}" dt="2021-02-05T20:23:09.089" v="1382" actId="478"/>
          <ac:picMkLst>
            <pc:docMk/>
            <pc:sldMk cId="1140349941" sldId="325"/>
            <ac:picMk id="11" creationId="{3CCDFACF-499C-4713-AD56-5488DAE9BDAE}"/>
          </ac:picMkLst>
        </pc:picChg>
      </pc:sldChg>
      <pc:sldChg chg="modSp add del mod">
        <pc:chgData name="William Grey" userId="37b73424-c081-4fc2-b1af-363f4f3fd4f3" providerId="ADAL" clId="{7BE74AC3-CAB3-4866-889B-2DC897BE1119}" dt="2021-02-05T19:44:20.501" v="488" actId="2696"/>
        <pc:sldMkLst>
          <pc:docMk/>
          <pc:sldMk cId="2549683297" sldId="325"/>
        </pc:sldMkLst>
        <pc:spChg chg="mod">
          <ac:chgData name="William Grey" userId="37b73424-c081-4fc2-b1af-363f4f3fd4f3" providerId="ADAL" clId="{7BE74AC3-CAB3-4866-889B-2DC897BE1119}" dt="2021-02-05T19:24:16.153" v="38" actId="20577"/>
          <ac:spMkLst>
            <pc:docMk/>
            <pc:sldMk cId="2549683297" sldId="325"/>
            <ac:spMk id="2" creationId="{21DD5E1A-F3E0-42A6-A244-DF32241EB471}"/>
          </ac:spMkLst>
        </pc:spChg>
        <pc:spChg chg="mod">
          <ac:chgData name="William Grey" userId="37b73424-c081-4fc2-b1af-363f4f3fd4f3" providerId="ADAL" clId="{7BE74AC3-CAB3-4866-889B-2DC897BE1119}" dt="2021-02-05T19:24:25.993" v="40" actId="1076"/>
          <ac:spMkLst>
            <pc:docMk/>
            <pc:sldMk cId="2549683297" sldId="325"/>
            <ac:spMk id="3" creationId="{7FB1617A-7C74-4B33-9714-6482A76E88F3}"/>
          </ac:spMkLst>
        </pc:spChg>
      </pc:sldChg>
      <pc:sldChg chg="add del">
        <pc:chgData name="William Grey" userId="37b73424-c081-4fc2-b1af-363f4f3fd4f3" providerId="ADAL" clId="{7BE74AC3-CAB3-4866-889B-2DC897BE1119}" dt="2021-02-05T19:54:29.326" v="749" actId="47"/>
        <pc:sldMkLst>
          <pc:docMk/>
          <pc:sldMk cId="2006036221" sldId="326"/>
        </pc:sldMkLst>
      </pc:sldChg>
      <pc:sldChg chg="modSp add del">
        <pc:chgData name="William Grey" userId="37b73424-c081-4fc2-b1af-363f4f3fd4f3" providerId="ADAL" clId="{7BE74AC3-CAB3-4866-889B-2DC897BE1119}" dt="2021-02-05T19:52:23.717" v="696" actId="47"/>
        <pc:sldMkLst>
          <pc:docMk/>
          <pc:sldMk cId="2481976257" sldId="327"/>
        </pc:sldMkLst>
        <pc:spChg chg="mod">
          <ac:chgData name="William Grey" userId="37b73424-c081-4fc2-b1af-363f4f3fd4f3" providerId="ADAL" clId="{7BE74AC3-CAB3-4866-889B-2DC897BE1119}" dt="2021-02-05T19:41:19.071" v="305"/>
          <ac:spMkLst>
            <pc:docMk/>
            <pc:sldMk cId="2481976257" sldId="327"/>
            <ac:spMk id="3" creationId="{00000000-0000-0000-0000-000000000000}"/>
          </ac:spMkLst>
        </pc:spChg>
      </pc:sldChg>
      <pc:sldChg chg="add del">
        <pc:chgData name="William Grey" userId="37b73424-c081-4fc2-b1af-363f4f3fd4f3" providerId="ADAL" clId="{7BE74AC3-CAB3-4866-889B-2DC897BE1119}" dt="2021-02-05T19:54:31.433" v="750" actId="47"/>
        <pc:sldMkLst>
          <pc:docMk/>
          <pc:sldMk cId="3309082997" sldId="328"/>
        </pc:sldMkLst>
      </pc:sldChg>
      <pc:sldChg chg="modSp add mod">
        <pc:chgData name="William Grey" userId="37b73424-c081-4fc2-b1af-363f4f3fd4f3" providerId="ADAL" clId="{7BE74AC3-CAB3-4866-889B-2DC897BE1119}" dt="2021-02-05T20:53:02.441" v="1982" actId="14100"/>
        <pc:sldMkLst>
          <pc:docMk/>
          <pc:sldMk cId="1251028938" sldId="329"/>
        </pc:sldMkLst>
        <pc:picChg chg="mod">
          <ac:chgData name="William Grey" userId="37b73424-c081-4fc2-b1af-363f4f3fd4f3" providerId="ADAL" clId="{7BE74AC3-CAB3-4866-889B-2DC897BE1119}" dt="2021-02-05T20:53:02.441" v="1982" actId="14100"/>
          <ac:picMkLst>
            <pc:docMk/>
            <pc:sldMk cId="1251028938" sldId="329"/>
            <ac:picMk id="4" creationId="{07E72A40-AAF6-47DA-9AB9-645EF301FF0C}"/>
          </ac:picMkLst>
        </pc:picChg>
      </pc:sldChg>
      <pc:sldChg chg="delSp modSp add del mod">
        <pc:chgData name="William Grey" userId="37b73424-c081-4fc2-b1af-363f4f3fd4f3" providerId="ADAL" clId="{7BE74AC3-CAB3-4866-889B-2DC897BE1119}" dt="2021-02-05T19:44:20.501" v="488" actId="2696"/>
        <pc:sldMkLst>
          <pc:docMk/>
          <pc:sldMk cId="3818231816" sldId="329"/>
        </pc:sldMkLst>
        <pc:spChg chg="mod">
          <ac:chgData name="William Grey" userId="37b73424-c081-4fc2-b1af-363f4f3fd4f3" providerId="ADAL" clId="{7BE74AC3-CAB3-4866-889B-2DC897BE1119}" dt="2021-02-05T19:24:46.421" v="88" actId="20577"/>
          <ac:spMkLst>
            <pc:docMk/>
            <pc:sldMk cId="3818231816" sldId="329"/>
            <ac:spMk id="2" creationId="{6AA125A6-C1E5-4AB8-8DA7-36971C6D184F}"/>
          </ac:spMkLst>
        </pc:spChg>
        <pc:spChg chg="del">
          <ac:chgData name="William Grey" userId="37b73424-c081-4fc2-b1af-363f4f3fd4f3" providerId="ADAL" clId="{7BE74AC3-CAB3-4866-889B-2DC897BE1119}" dt="2021-02-05T19:24:59.660" v="93" actId="478"/>
          <ac:spMkLst>
            <pc:docMk/>
            <pc:sldMk cId="3818231816" sldId="329"/>
            <ac:spMk id="3" creationId="{4E5F4E35-FB18-4E91-BF23-47F2B7CDD928}"/>
          </ac:spMkLst>
        </pc:spChg>
        <pc:picChg chg="mod">
          <ac:chgData name="William Grey" userId="37b73424-c081-4fc2-b1af-363f4f3fd4f3" providerId="ADAL" clId="{7BE74AC3-CAB3-4866-889B-2DC897BE1119}" dt="2021-02-05T19:24:56.849" v="92" actId="1076"/>
          <ac:picMkLst>
            <pc:docMk/>
            <pc:sldMk cId="3818231816" sldId="329"/>
            <ac:picMk id="4" creationId="{07E72A40-AAF6-47DA-9AB9-645EF301FF0C}"/>
          </ac:picMkLst>
        </pc:picChg>
      </pc:sldChg>
      <pc:sldChg chg="modSp add del">
        <pc:chgData name="William Grey" userId="37b73424-c081-4fc2-b1af-363f4f3fd4f3" providerId="ADAL" clId="{7BE74AC3-CAB3-4866-889B-2DC897BE1119}" dt="2021-02-05T20:41:12.366" v="1783" actId="47"/>
        <pc:sldMkLst>
          <pc:docMk/>
          <pc:sldMk cId="2590652744" sldId="330"/>
        </pc:sldMkLst>
        <pc:spChg chg="mod">
          <ac:chgData name="William Grey" userId="37b73424-c081-4fc2-b1af-363f4f3fd4f3" providerId="ADAL" clId="{7BE74AC3-CAB3-4866-889B-2DC897BE1119}" dt="2021-02-05T19:41:19.071" v="305"/>
          <ac:spMkLst>
            <pc:docMk/>
            <pc:sldMk cId="2590652744" sldId="330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7BE74AC3-CAB3-4866-889B-2DC897BE1119}" dt="2021-02-05T19:24:00.932" v="29" actId="20577"/>
        <pc:sldMkLst>
          <pc:docMk/>
          <pc:sldMk cId="2547731327" sldId="332"/>
        </pc:sldMkLst>
        <pc:spChg chg="mod">
          <ac:chgData name="William Grey" userId="37b73424-c081-4fc2-b1af-363f4f3fd4f3" providerId="ADAL" clId="{7BE74AC3-CAB3-4866-889B-2DC897BE1119}" dt="2021-02-05T19:24:00.932" v="29" actId="20577"/>
          <ac:spMkLst>
            <pc:docMk/>
            <pc:sldMk cId="2547731327" sldId="332"/>
            <ac:spMk id="2" creationId="{00000000-0000-0000-0000-000000000000}"/>
          </ac:spMkLst>
        </pc:spChg>
      </pc:sldChg>
      <pc:sldChg chg="modSp add del">
        <pc:chgData name="William Grey" userId="37b73424-c081-4fc2-b1af-363f4f3fd4f3" providerId="ADAL" clId="{7BE74AC3-CAB3-4866-889B-2DC897BE1119}" dt="2021-02-05T20:41:13.449" v="1784" actId="47"/>
        <pc:sldMkLst>
          <pc:docMk/>
          <pc:sldMk cId="985872871" sldId="333"/>
        </pc:sldMkLst>
        <pc:spChg chg="mod">
          <ac:chgData name="William Grey" userId="37b73424-c081-4fc2-b1af-363f4f3fd4f3" providerId="ADAL" clId="{7BE74AC3-CAB3-4866-889B-2DC897BE1119}" dt="2021-02-05T19:41:19.071" v="305"/>
          <ac:spMkLst>
            <pc:docMk/>
            <pc:sldMk cId="985872871" sldId="333"/>
            <ac:spMk id="3" creationId="{00000000-0000-0000-0000-000000000000}"/>
          </ac:spMkLst>
        </pc:spChg>
      </pc:sldChg>
      <pc:sldChg chg="modSp add del mod">
        <pc:chgData name="William Grey" userId="37b73424-c081-4fc2-b1af-363f4f3fd4f3" providerId="ADAL" clId="{7BE74AC3-CAB3-4866-889B-2DC897BE1119}" dt="2021-02-05T20:41:01.824" v="1780" actId="47"/>
        <pc:sldMkLst>
          <pc:docMk/>
          <pc:sldMk cId="2385388225" sldId="334"/>
        </pc:sldMkLst>
        <pc:spChg chg="mod">
          <ac:chgData name="William Grey" userId="37b73424-c081-4fc2-b1af-363f4f3fd4f3" providerId="ADAL" clId="{7BE74AC3-CAB3-4866-889B-2DC897BE1119}" dt="2021-02-05T20:01:08.044" v="906" actId="20577"/>
          <ac:spMkLst>
            <pc:docMk/>
            <pc:sldMk cId="2385388225" sldId="334"/>
            <ac:spMk id="3" creationId="{29D695FE-85C4-4DD5-AFDD-F5B1E82FBADE}"/>
          </ac:spMkLst>
        </pc:spChg>
      </pc:sldChg>
      <pc:sldChg chg="addSp delSp modSp new mod ord">
        <pc:chgData name="William Grey" userId="37b73424-c081-4fc2-b1af-363f4f3fd4f3" providerId="ADAL" clId="{7BE74AC3-CAB3-4866-889B-2DC897BE1119}" dt="2021-02-05T19:50:02.186" v="642" actId="20577"/>
        <pc:sldMkLst>
          <pc:docMk/>
          <pc:sldMk cId="1304593118" sldId="335"/>
        </pc:sldMkLst>
        <pc:spChg chg="mod">
          <ac:chgData name="William Grey" userId="37b73424-c081-4fc2-b1af-363f4f3fd4f3" providerId="ADAL" clId="{7BE74AC3-CAB3-4866-889B-2DC897BE1119}" dt="2021-02-05T19:50:02.186" v="642" actId="20577"/>
          <ac:spMkLst>
            <pc:docMk/>
            <pc:sldMk cId="1304593118" sldId="335"/>
            <ac:spMk id="2" creationId="{A6A48771-B326-48EC-9F42-988BE68F872D}"/>
          </ac:spMkLst>
        </pc:spChg>
        <pc:spChg chg="del mod">
          <ac:chgData name="William Grey" userId="37b73424-c081-4fc2-b1af-363f4f3fd4f3" providerId="ADAL" clId="{7BE74AC3-CAB3-4866-889B-2DC897BE1119}" dt="2021-02-05T19:36:48.617" v="175" actId="478"/>
          <ac:spMkLst>
            <pc:docMk/>
            <pc:sldMk cId="1304593118" sldId="335"/>
            <ac:spMk id="3" creationId="{BCAA9A7B-0043-419C-8C1B-9B545929A248}"/>
          </ac:spMkLst>
        </pc:spChg>
        <pc:spChg chg="add del mod">
          <ac:chgData name="William Grey" userId="37b73424-c081-4fc2-b1af-363f4f3fd4f3" providerId="ADAL" clId="{7BE74AC3-CAB3-4866-889B-2DC897BE1119}" dt="2021-02-05T19:36:51.038" v="176" actId="478"/>
          <ac:spMkLst>
            <pc:docMk/>
            <pc:sldMk cId="1304593118" sldId="335"/>
            <ac:spMk id="7" creationId="{FF1697D2-E3E3-4329-93D3-F0DCF1244810}"/>
          </ac:spMkLst>
        </pc:spChg>
        <pc:graphicFrameChg chg="add mod modGraphic">
          <ac:chgData name="William Grey" userId="37b73424-c081-4fc2-b1af-363f4f3fd4f3" providerId="ADAL" clId="{7BE74AC3-CAB3-4866-889B-2DC897BE1119}" dt="2021-02-05T19:49:36.978" v="621" actId="14100"/>
          <ac:graphicFrameMkLst>
            <pc:docMk/>
            <pc:sldMk cId="1304593118" sldId="335"/>
            <ac:graphicFrameMk id="4" creationId="{7B9695B7-99F0-46CA-84C2-BE8A98877A8C}"/>
          </ac:graphicFrameMkLst>
        </pc:graphicFrameChg>
      </pc:sldChg>
      <pc:sldChg chg="modSp new mod">
        <pc:chgData name="William Grey" userId="37b73424-c081-4fc2-b1af-363f4f3fd4f3" providerId="ADAL" clId="{7BE74AC3-CAB3-4866-889B-2DC897BE1119}" dt="2021-02-05T19:50:38.359" v="643" actId="1076"/>
        <pc:sldMkLst>
          <pc:docMk/>
          <pc:sldMk cId="589025123" sldId="336"/>
        </pc:sldMkLst>
        <pc:spChg chg="mod">
          <ac:chgData name="William Grey" userId="37b73424-c081-4fc2-b1af-363f4f3fd4f3" providerId="ADAL" clId="{7BE74AC3-CAB3-4866-889B-2DC897BE1119}" dt="2021-02-05T19:38:56.466" v="254" actId="20577"/>
          <ac:spMkLst>
            <pc:docMk/>
            <pc:sldMk cId="589025123" sldId="336"/>
            <ac:spMk id="2" creationId="{E0BE0BD2-CF4B-447A-807E-7B28F2C87B81}"/>
          </ac:spMkLst>
        </pc:spChg>
        <pc:spChg chg="mod">
          <ac:chgData name="William Grey" userId="37b73424-c081-4fc2-b1af-363f4f3fd4f3" providerId="ADAL" clId="{7BE74AC3-CAB3-4866-889B-2DC897BE1119}" dt="2021-02-05T19:50:38.359" v="643" actId="1076"/>
          <ac:spMkLst>
            <pc:docMk/>
            <pc:sldMk cId="589025123" sldId="336"/>
            <ac:spMk id="3" creationId="{1E1B0F98-840E-4FD0-A205-41B6A2806968}"/>
          </ac:spMkLst>
        </pc:spChg>
      </pc:sldChg>
      <pc:sldChg chg="addSp delSp modSp new add del mod ord">
        <pc:chgData name="William Grey" userId="37b73424-c081-4fc2-b1af-363f4f3fd4f3" providerId="ADAL" clId="{7BE74AC3-CAB3-4866-889B-2DC897BE1119}" dt="2021-02-05T20:31:41.446" v="1550"/>
        <pc:sldMkLst>
          <pc:docMk/>
          <pc:sldMk cId="324028703" sldId="337"/>
        </pc:sldMkLst>
        <pc:spChg chg="mod">
          <ac:chgData name="William Grey" userId="37b73424-c081-4fc2-b1af-363f4f3fd4f3" providerId="ADAL" clId="{7BE74AC3-CAB3-4866-889B-2DC897BE1119}" dt="2021-02-05T19:40:48.581" v="294" actId="20577"/>
          <ac:spMkLst>
            <pc:docMk/>
            <pc:sldMk cId="324028703" sldId="337"/>
            <ac:spMk id="2" creationId="{93B5A9A4-9A4C-4720-B9E6-0A66E18178EC}"/>
          </ac:spMkLst>
        </pc:spChg>
        <pc:spChg chg="del">
          <ac:chgData name="William Grey" userId="37b73424-c081-4fc2-b1af-363f4f3fd4f3" providerId="ADAL" clId="{7BE74AC3-CAB3-4866-889B-2DC897BE1119}" dt="2021-02-05T19:41:03.714" v="297" actId="478"/>
          <ac:spMkLst>
            <pc:docMk/>
            <pc:sldMk cId="324028703" sldId="337"/>
            <ac:spMk id="3" creationId="{D3D397BA-EEC8-45DA-8781-2308E7915728}"/>
          </ac:spMkLst>
        </pc:spChg>
        <pc:spChg chg="add mod">
          <ac:chgData name="William Grey" userId="37b73424-c081-4fc2-b1af-363f4f3fd4f3" providerId="ADAL" clId="{7BE74AC3-CAB3-4866-889B-2DC897BE1119}" dt="2021-02-05T19:43:22.394" v="485" actId="20577"/>
          <ac:spMkLst>
            <pc:docMk/>
            <pc:sldMk cId="324028703" sldId="337"/>
            <ac:spMk id="4" creationId="{81C2E4F7-70CE-43F2-A799-2ABB6FEC4747}"/>
          </ac:spMkLst>
        </pc:spChg>
      </pc:sldChg>
      <pc:sldChg chg="addSp delSp modSp add mod">
        <pc:chgData name="William Grey" userId="37b73424-c081-4fc2-b1af-363f4f3fd4f3" providerId="ADAL" clId="{7BE74AC3-CAB3-4866-889B-2DC897BE1119}" dt="2021-02-05T20:06:10.487" v="948"/>
        <pc:sldMkLst>
          <pc:docMk/>
          <pc:sldMk cId="2705311211" sldId="338"/>
        </pc:sldMkLst>
        <pc:spChg chg="mod">
          <ac:chgData name="William Grey" userId="37b73424-c081-4fc2-b1af-363f4f3fd4f3" providerId="ADAL" clId="{7BE74AC3-CAB3-4866-889B-2DC897BE1119}" dt="2021-02-05T19:51:02.535" v="695" actId="14100"/>
          <ac:spMkLst>
            <pc:docMk/>
            <pc:sldMk cId="2705311211" sldId="338"/>
            <ac:spMk id="2" creationId="{A6A48771-B326-48EC-9F42-988BE68F872D}"/>
          </ac:spMkLst>
        </pc:spChg>
        <pc:spChg chg="add mod">
          <ac:chgData name="William Grey" userId="37b73424-c081-4fc2-b1af-363f4f3fd4f3" providerId="ADAL" clId="{7BE74AC3-CAB3-4866-889B-2DC897BE1119}" dt="2021-02-05T19:54:21.591" v="748" actId="20577"/>
          <ac:spMkLst>
            <pc:docMk/>
            <pc:sldMk cId="2705311211" sldId="338"/>
            <ac:spMk id="3" creationId="{DA47A49B-E462-4870-8F11-AB06B4A7A4E9}"/>
          </ac:spMkLst>
        </pc:spChg>
        <pc:graphicFrameChg chg="del mod modGraphic">
          <ac:chgData name="William Grey" userId="37b73424-c081-4fc2-b1af-363f4f3fd4f3" providerId="ADAL" clId="{7BE74AC3-CAB3-4866-889B-2DC897BE1119}" dt="2021-02-05T20:06:04.229" v="947" actId="478"/>
          <ac:graphicFrameMkLst>
            <pc:docMk/>
            <pc:sldMk cId="2705311211" sldId="338"/>
            <ac:graphicFrameMk id="4" creationId="{7B9695B7-99F0-46CA-84C2-BE8A98877A8C}"/>
          </ac:graphicFrameMkLst>
        </pc:graphicFrameChg>
        <pc:graphicFrameChg chg="add">
          <ac:chgData name="William Grey" userId="37b73424-c081-4fc2-b1af-363f4f3fd4f3" providerId="ADAL" clId="{7BE74AC3-CAB3-4866-889B-2DC897BE1119}" dt="2021-02-05T20:06:10.487" v="948"/>
          <ac:graphicFrameMkLst>
            <pc:docMk/>
            <pc:sldMk cId="2705311211" sldId="338"/>
            <ac:graphicFrameMk id="5" creationId="{8D6A2E36-49A6-4D39-A207-5E0B141A4F08}"/>
          </ac:graphicFrameMkLst>
        </pc:graphicFrameChg>
      </pc:sldChg>
      <pc:sldChg chg="addSp delSp modSp new mod ord">
        <pc:chgData name="William Grey" userId="37b73424-c081-4fc2-b1af-363f4f3fd4f3" providerId="ADAL" clId="{7BE74AC3-CAB3-4866-889B-2DC897BE1119}" dt="2021-02-05T20:31:43.507" v="1552"/>
        <pc:sldMkLst>
          <pc:docMk/>
          <pc:sldMk cId="3372357581" sldId="339"/>
        </pc:sldMkLst>
        <pc:spChg chg="mod">
          <ac:chgData name="William Grey" userId="37b73424-c081-4fc2-b1af-363f4f3fd4f3" providerId="ADAL" clId="{7BE74AC3-CAB3-4866-889B-2DC897BE1119}" dt="2021-02-05T19:55:10.288" v="788" actId="20577"/>
          <ac:spMkLst>
            <pc:docMk/>
            <pc:sldMk cId="3372357581" sldId="339"/>
            <ac:spMk id="2" creationId="{A710F567-5FC7-43B7-97E0-D17BD51B8D38}"/>
          </ac:spMkLst>
        </pc:spChg>
        <pc:spChg chg="del">
          <ac:chgData name="William Grey" userId="37b73424-c081-4fc2-b1af-363f4f3fd4f3" providerId="ADAL" clId="{7BE74AC3-CAB3-4866-889B-2DC897BE1119}" dt="2021-02-05T19:55:13.278" v="789" actId="478"/>
          <ac:spMkLst>
            <pc:docMk/>
            <pc:sldMk cId="3372357581" sldId="339"/>
            <ac:spMk id="3" creationId="{5C081491-3EA8-4657-913C-758AC30E6CCC}"/>
          </ac:spMkLst>
        </pc:spChg>
        <pc:spChg chg="add del">
          <ac:chgData name="William Grey" userId="37b73424-c081-4fc2-b1af-363f4f3fd4f3" providerId="ADAL" clId="{7BE74AC3-CAB3-4866-889B-2DC897BE1119}" dt="2021-02-05T19:58:53.455" v="839" actId="478"/>
          <ac:spMkLst>
            <pc:docMk/>
            <pc:sldMk cId="3372357581" sldId="339"/>
            <ac:spMk id="6" creationId="{B7C6EE39-57C8-40B9-9808-93FE2E1B62E5}"/>
          </ac:spMkLst>
        </pc:spChg>
        <pc:spChg chg="add del">
          <ac:chgData name="William Grey" userId="37b73424-c081-4fc2-b1af-363f4f3fd4f3" providerId="ADAL" clId="{7BE74AC3-CAB3-4866-889B-2DC897BE1119}" dt="2021-02-05T19:58:56.770" v="840" actId="478"/>
          <ac:spMkLst>
            <pc:docMk/>
            <pc:sldMk cId="3372357581" sldId="339"/>
            <ac:spMk id="7" creationId="{BFD019F6-9175-40F2-A5CA-333319932C2D}"/>
          </ac:spMkLst>
        </pc:spChg>
        <pc:spChg chg="add mod">
          <ac:chgData name="William Grey" userId="37b73424-c081-4fc2-b1af-363f4f3fd4f3" providerId="ADAL" clId="{7BE74AC3-CAB3-4866-889B-2DC897BE1119}" dt="2021-02-05T19:58:30.636" v="832" actId="20577"/>
          <ac:spMkLst>
            <pc:docMk/>
            <pc:sldMk cId="3372357581" sldId="339"/>
            <ac:spMk id="8" creationId="{5CCDC26B-1CB0-4B70-B6A4-18208312FC55}"/>
          </ac:spMkLst>
        </pc:spChg>
        <pc:spChg chg="add mod">
          <ac:chgData name="William Grey" userId="37b73424-c081-4fc2-b1af-363f4f3fd4f3" providerId="ADAL" clId="{7BE74AC3-CAB3-4866-889B-2DC897BE1119}" dt="2021-02-05T19:57:47.890" v="814" actId="1076"/>
          <ac:spMkLst>
            <pc:docMk/>
            <pc:sldMk cId="3372357581" sldId="339"/>
            <ac:spMk id="9" creationId="{EB0BDC97-29BC-4141-8EF1-3B4A928A2669}"/>
          </ac:spMkLst>
        </pc:spChg>
        <pc:spChg chg="add mod">
          <ac:chgData name="William Grey" userId="37b73424-c081-4fc2-b1af-363f4f3fd4f3" providerId="ADAL" clId="{7BE74AC3-CAB3-4866-889B-2DC897BE1119}" dt="2021-02-05T19:56:03.318" v="799" actId="1582"/>
          <ac:spMkLst>
            <pc:docMk/>
            <pc:sldMk cId="3372357581" sldId="339"/>
            <ac:spMk id="10" creationId="{B8DC9455-A295-40C9-B159-000CB503AA6C}"/>
          </ac:spMkLst>
        </pc:spChg>
        <pc:spChg chg="add mod">
          <ac:chgData name="William Grey" userId="37b73424-c081-4fc2-b1af-363f4f3fd4f3" providerId="ADAL" clId="{7BE74AC3-CAB3-4866-889B-2DC897BE1119}" dt="2021-02-05T19:59:50.432" v="847" actId="1076"/>
          <ac:spMkLst>
            <pc:docMk/>
            <pc:sldMk cId="3372357581" sldId="339"/>
            <ac:spMk id="11" creationId="{159FEDA8-9327-4540-AF25-C9B3E15A0A05}"/>
          </ac:spMkLst>
        </pc:spChg>
        <pc:spChg chg="add mod">
          <ac:chgData name="William Grey" userId="37b73424-c081-4fc2-b1af-363f4f3fd4f3" providerId="ADAL" clId="{7BE74AC3-CAB3-4866-889B-2DC897BE1119}" dt="2021-02-05T19:59:59.476" v="849" actId="14100"/>
          <ac:spMkLst>
            <pc:docMk/>
            <pc:sldMk cId="3372357581" sldId="339"/>
            <ac:spMk id="12" creationId="{2DE833EE-CEF2-44A1-8D60-BB3D6A329397}"/>
          </ac:spMkLst>
        </pc:spChg>
        <pc:spChg chg="add mod">
          <ac:chgData name="William Grey" userId="37b73424-c081-4fc2-b1af-363f4f3fd4f3" providerId="ADAL" clId="{7BE74AC3-CAB3-4866-889B-2DC897BE1119}" dt="2021-02-05T19:59:32.162" v="844" actId="255"/>
          <ac:spMkLst>
            <pc:docMk/>
            <pc:sldMk cId="3372357581" sldId="339"/>
            <ac:spMk id="13" creationId="{B52747FE-1164-4303-B4BF-99914D983DFC}"/>
          </ac:spMkLst>
        </pc:spChg>
        <pc:spChg chg="add">
          <ac:chgData name="William Grey" userId="37b73424-c081-4fc2-b1af-363f4f3fd4f3" providerId="ADAL" clId="{7BE74AC3-CAB3-4866-889B-2DC897BE1119}" dt="2021-02-05T19:55:14.167" v="790"/>
          <ac:spMkLst>
            <pc:docMk/>
            <pc:sldMk cId="3372357581" sldId="339"/>
            <ac:spMk id="14" creationId="{AC3501A5-4F1E-4A0D-8F6B-3E33363EF827}"/>
          </ac:spMkLst>
        </pc:spChg>
        <pc:spChg chg="add mod">
          <ac:chgData name="William Grey" userId="37b73424-c081-4fc2-b1af-363f4f3fd4f3" providerId="ADAL" clId="{7BE74AC3-CAB3-4866-889B-2DC897BE1119}" dt="2021-02-05T19:59:00.183" v="841" actId="1076"/>
          <ac:spMkLst>
            <pc:docMk/>
            <pc:sldMk cId="3372357581" sldId="339"/>
            <ac:spMk id="15" creationId="{82E399CB-CEA9-464A-A519-9FC6424F2714}"/>
          </ac:spMkLst>
        </pc:spChg>
        <pc:spChg chg="add mod">
          <ac:chgData name="William Grey" userId="37b73424-c081-4fc2-b1af-363f4f3fd4f3" providerId="ADAL" clId="{7BE74AC3-CAB3-4866-889B-2DC897BE1119}" dt="2021-02-05T19:58:27.405" v="830" actId="20577"/>
          <ac:spMkLst>
            <pc:docMk/>
            <pc:sldMk cId="3372357581" sldId="339"/>
            <ac:spMk id="24" creationId="{B7CD54C6-4B25-49A6-B028-F75D7FACDA0E}"/>
          </ac:spMkLst>
        </pc:spChg>
        <pc:spChg chg="add mod">
          <ac:chgData name="William Grey" userId="37b73424-c081-4fc2-b1af-363f4f3fd4f3" providerId="ADAL" clId="{7BE74AC3-CAB3-4866-889B-2DC897BE1119}" dt="2021-02-05T19:58:44.239" v="836" actId="20577"/>
          <ac:spMkLst>
            <pc:docMk/>
            <pc:sldMk cId="3372357581" sldId="339"/>
            <ac:spMk id="25" creationId="{EA8151AD-1780-444C-BF3E-A8EF4BB44773}"/>
          </ac:spMkLst>
        </pc:spChg>
        <pc:cxnChg chg="add mod">
          <ac:chgData name="William Grey" userId="37b73424-c081-4fc2-b1af-363f4f3fd4f3" providerId="ADAL" clId="{7BE74AC3-CAB3-4866-889B-2DC897BE1119}" dt="2021-02-05T19:57:16.746" v="810" actId="1076"/>
          <ac:cxnSpMkLst>
            <pc:docMk/>
            <pc:sldMk cId="3372357581" sldId="339"/>
            <ac:cxnSpMk id="4" creationId="{B37138FC-73C6-4412-9774-3EA8E9ECC4CD}"/>
          </ac:cxnSpMkLst>
        </pc:cxnChg>
        <pc:cxnChg chg="add mod">
          <ac:chgData name="William Grey" userId="37b73424-c081-4fc2-b1af-363f4f3fd4f3" providerId="ADAL" clId="{7BE74AC3-CAB3-4866-889B-2DC897BE1119}" dt="2021-02-05T19:56:49.011" v="805" actId="1582"/>
          <ac:cxnSpMkLst>
            <pc:docMk/>
            <pc:sldMk cId="3372357581" sldId="339"/>
            <ac:cxnSpMk id="5" creationId="{15C5BDD0-1460-4CAA-9F85-80C6A850C714}"/>
          </ac:cxnSpMkLst>
        </pc:cxnChg>
      </pc:sldChg>
      <pc:sldChg chg="modSp add mod">
        <pc:chgData name="William Grey" userId="37b73424-c081-4fc2-b1af-363f4f3fd4f3" providerId="ADAL" clId="{7BE74AC3-CAB3-4866-889B-2DC897BE1119}" dt="2021-02-05T20:22:13.958" v="1371" actId="20577"/>
        <pc:sldMkLst>
          <pc:docMk/>
          <pc:sldMk cId="3505631989" sldId="340"/>
        </pc:sldMkLst>
        <pc:spChg chg="mod">
          <ac:chgData name="William Grey" userId="37b73424-c081-4fc2-b1af-363f4f3fd4f3" providerId="ADAL" clId="{7BE74AC3-CAB3-4866-889B-2DC897BE1119}" dt="2021-02-05T20:17:04.127" v="969" actId="20577"/>
          <ac:spMkLst>
            <pc:docMk/>
            <pc:sldMk cId="3505631989" sldId="340"/>
            <ac:spMk id="2" creationId="{A6A48771-B326-48EC-9F42-988BE68F872D}"/>
          </ac:spMkLst>
        </pc:spChg>
        <pc:spChg chg="mod">
          <ac:chgData name="William Grey" userId="37b73424-c081-4fc2-b1af-363f4f3fd4f3" providerId="ADAL" clId="{7BE74AC3-CAB3-4866-889B-2DC897BE1119}" dt="2021-02-05T20:22:13.958" v="1371" actId="20577"/>
          <ac:spMkLst>
            <pc:docMk/>
            <pc:sldMk cId="3505631989" sldId="340"/>
            <ac:spMk id="3" creationId="{DA47A49B-E462-4870-8F11-AB06B4A7A4E9}"/>
          </ac:spMkLst>
        </pc:spChg>
        <pc:graphicFrameChg chg="mod modGraphic">
          <ac:chgData name="William Grey" userId="37b73424-c081-4fc2-b1af-363f4f3fd4f3" providerId="ADAL" clId="{7BE74AC3-CAB3-4866-889B-2DC897BE1119}" dt="2021-02-05T20:17:34.444" v="973" actId="14100"/>
          <ac:graphicFrameMkLst>
            <pc:docMk/>
            <pc:sldMk cId="3505631989" sldId="340"/>
            <ac:graphicFrameMk id="5" creationId="{8D6A2E36-49A6-4D39-A207-5E0B141A4F08}"/>
          </ac:graphicFrameMkLst>
        </pc:graphicFrameChg>
      </pc:sldChg>
      <pc:sldChg chg="addSp modSp new mod">
        <pc:chgData name="William Grey" userId="37b73424-c081-4fc2-b1af-363f4f3fd4f3" providerId="ADAL" clId="{7BE74AC3-CAB3-4866-889B-2DC897BE1119}" dt="2021-02-05T20:35:18.148" v="1659" actId="20577"/>
        <pc:sldMkLst>
          <pc:docMk/>
          <pc:sldMk cId="198515140" sldId="341"/>
        </pc:sldMkLst>
        <pc:spChg chg="mod">
          <ac:chgData name="William Grey" userId="37b73424-c081-4fc2-b1af-363f4f3fd4f3" providerId="ADAL" clId="{7BE74AC3-CAB3-4866-889B-2DC897BE1119}" dt="2021-02-05T20:27:03.843" v="1419" actId="20577"/>
          <ac:spMkLst>
            <pc:docMk/>
            <pc:sldMk cId="198515140" sldId="341"/>
            <ac:spMk id="2" creationId="{93BE3AEE-A532-49E7-BDDE-322CA4779AEA}"/>
          </ac:spMkLst>
        </pc:spChg>
        <pc:spChg chg="mod">
          <ac:chgData name="William Grey" userId="37b73424-c081-4fc2-b1af-363f4f3fd4f3" providerId="ADAL" clId="{7BE74AC3-CAB3-4866-889B-2DC897BE1119}" dt="2021-02-05T20:35:18.148" v="1659" actId="20577"/>
          <ac:spMkLst>
            <pc:docMk/>
            <pc:sldMk cId="198515140" sldId="341"/>
            <ac:spMk id="3" creationId="{143D4131-17EF-46C5-A7A6-FEC8AEE5AE18}"/>
          </ac:spMkLst>
        </pc:spChg>
        <pc:graphicFrameChg chg="add mod">
          <ac:chgData name="William Grey" userId="37b73424-c081-4fc2-b1af-363f4f3fd4f3" providerId="ADAL" clId="{7BE74AC3-CAB3-4866-889B-2DC897BE1119}" dt="2021-02-05T20:35:14.343" v="1657" actId="1076"/>
          <ac:graphicFrameMkLst>
            <pc:docMk/>
            <pc:sldMk cId="198515140" sldId="341"/>
            <ac:graphicFrameMk id="4" creationId="{4B8D984B-E410-437C-AA1D-AE19BBDBD122}"/>
          </ac:graphicFrameMkLst>
        </pc:graphicFrameChg>
      </pc:sldChg>
      <pc:sldChg chg="addSp delSp modSp new mod ord">
        <pc:chgData name="William Grey" userId="37b73424-c081-4fc2-b1af-363f4f3fd4f3" providerId="ADAL" clId="{7BE74AC3-CAB3-4866-889B-2DC897BE1119}" dt="2021-02-05T20:39:50.984" v="1737" actId="1076"/>
        <pc:sldMkLst>
          <pc:docMk/>
          <pc:sldMk cId="1367477835" sldId="342"/>
        </pc:sldMkLst>
        <pc:spChg chg="mod">
          <ac:chgData name="William Grey" userId="37b73424-c081-4fc2-b1af-363f4f3fd4f3" providerId="ADAL" clId="{7BE74AC3-CAB3-4866-889B-2DC897BE1119}" dt="2021-02-05T20:38:55.651" v="1733" actId="20577"/>
          <ac:spMkLst>
            <pc:docMk/>
            <pc:sldMk cId="1367477835" sldId="342"/>
            <ac:spMk id="2" creationId="{B2990E06-7FBC-4002-8069-55B925E5527D}"/>
          </ac:spMkLst>
        </pc:spChg>
        <pc:spChg chg="del mod">
          <ac:chgData name="William Grey" userId="37b73424-c081-4fc2-b1af-363f4f3fd4f3" providerId="ADAL" clId="{7BE74AC3-CAB3-4866-889B-2DC897BE1119}" dt="2021-02-05T20:28:22.851" v="1481" actId="478"/>
          <ac:spMkLst>
            <pc:docMk/>
            <pc:sldMk cId="1367477835" sldId="342"/>
            <ac:spMk id="3" creationId="{8C52D8CD-6829-4456-A2E2-D0D059B08D6F}"/>
          </ac:spMkLst>
        </pc:spChg>
        <pc:spChg chg="add del mod">
          <ac:chgData name="William Grey" userId="37b73424-c081-4fc2-b1af-363f4f3fd4f3" providerId="ADAL" clId="{7BE74AC3-CAB3-4866-889B-2DC897BE1119}" dt="2021-02-05T20:28:26" v="1482" actId="478"/>
          <ac:spMkLst>
            <pc:docMk/>
            <pc:sldMk cId="1367477835" sldId="342"/>
            <ac:spMk id="6" creationId="{BD5B6800-1975-4320-995C-4CC441DC4C5D}"/>
          </ac:spMkLst>
        </pc:spChg>
        <pc:graphicFrameChg chg="add mod modGraphic">
          <ac:chgData name="William Grey" userId="37b73424-c081-4fc2-b1af-363f4f3fd4f3" providerId="ADAL" clId="{7BE74AC3-CAB3-4866-889B-2DC897BE1119}" dt="2021-02-05T20:38:19.090" v="1702" actId="20577"/>
          <ac:graphicFrameMkLst>
            <pc:docMk/>
            <pc:sldMk cId="1367477835" sldId="342"/>
            <ac:graphicFrameMk id="4" creationId="{3ED28C08-6249-484F-BF88-17AA7D766510}"/>
          </ac:graphicFrameMkLst>
        </pc:graphicFrameChg>
        <pc:picChg chg="add del mod">
          <ac:chgData name="William Grey" userId="37b73424-c081-4fc2-b1af-363f4f3fd4f3" providerId="ADAL" clId="{7BE74AC3-CAB3-4866-889B-2DC897BE1119}" dt="2021-02-05T20:38:48.985" v="1722" actId="478"/>
          <ac:picMkLst>
            <pc:docMk/>
            <pc:sldMk cId="1367477835" sldId="342"/>
            <ac:picMk id="7" creationId="{3914FDBC-74A6-4D1A-A9E9-7D89F5DAB9EF}"/>
          </ac:picMkLst>
        </pc:picChg>
        <pc:picChg chg="add mod">
          <ac:chgData name="William Grey" userId="37b73424-c081-4fc2-b1af-363f4f3fd4f3" providerId="ADAL" clId="{7BE74AC3-CAB3-4866-889B-2DC897BE1119}" dt="2021-02-05T20:39:50.984" v="1737" actId="1076"/>
          <ac:picMkLst>
            <pc:docMk/>
            <pc:sldMk cId="1367477835" sldId="342"/>
            <ac:picMk id="8" creationId="{BCD03E4A-ACF9-4366-A650-1A78592C57AD}"/>
          </ac:picMkLst>
        </pc:picChg>
      </pc:sldChg>
      <pc:sldChg chg="add">
        <pc:chgData name="William Grey" userId="37b73424-c081-4fc2-b1af-363f4f3fd4f3" providerId="ADAL" clId="{7BE74AC3-CAB3-4866-889B-2DC897BE1119}" dt="2021-02-05T20:37:20.431" v="1670"/>
        <pc:sldMkLst>
          <pc:docMk/>
          <pc:sldMk cId="2075153206" sldId="343"/>
        </pc:sldMkLst>
      </pc:sldChg>
      <pc:sldChg chg="addSp delSp modSp add mod">
        <pc:chgData name="William Grey" userId="37b73424-c081-4fc2-b1af-363f4f3fd4f3" providerId="ADAL" clId="{7BE74AC3-CAB3-4866-889B-2DC897BE1119}" dt="2021-02-05T20:50:06.273" v="1949" actId="14100"/>
        <pc:sldMkLst>
          <pc:docMk/>
          <pc:sldMk cId="14447358" sldId="344"/>
        </pc:sldMkLst>
        <pc:spChg chg="mod">
          <ac:chgData name="William Grey" userId="37b73424-c081-4fc2-b1af-363f4f3fd4f3" providerId="ADAL" clId="{7BE74AC3-CAB3-4866-889B-2DC897BE1119}" dt="2021-02-05T20:46:23.997" v="1856" actId="20577"/>
          <ac:spMkLst>
            <pc:docMk/>
            <pc:sldMk cId="14447358" sldId="344"/>
            <ac:spMk id="2" creationId="{B2990E06-7FBC-4002-8069-55B925E5527D}"/>
          </ac:spMkLst>
        </pc:spChg>
        <pc:spChg chg="add mod">
          <ac:chgData name="William Grey" userId="37b73424-c081-4fc2-b1af-363f4f3fd4f3" providerId="ADAL" clId="{7BE74AC3-CAB3-4866-889B-2DC897BE1119}" dt="2021-02-05T20:49:01.875" v="1928" actId="1076"/>
          <ac:spMkLst>
            <pc:docMk/>
            <pc:sldMk cId="14447358" sldId="344"/>
            <ac:spMk id="3" creationId="{F48F5AD5-5455-4ECE-970D-9F05BB63E5C8}"/>
          </ac:spMkLst>
        </pc:spChg>
        <pc:spChg chg="add mod">
          <ac:chgData name="William Grey" userId="37b73424-c081-4fc2-b1af-363f4f3fd4f3" providerId="ADAL" clId="{7BE74AC3-CAB3-4866-889B-2DC897BE1119}" dt="2021-02-05T20:49:32.353" v="1932" actId="20577"/>
          <ac:spMkLst>
            <pc:docMk/>
            <pc:sldMk cId="14447358" sldId="344"/>
            <ac:spMk id="5" creationId="{DAD533FD-DE79-4B63-8D23-DF72166A4331}"/>
          </ac:spMkLst>
        </pc:spChg>
        <pc:spChg chg="add mod">
          <ac:chgData name="William Grey" userId="37b73424-c081-4fc2-b1af-363f4f3fd4f3" providerId="ADAL" clId="{7BE74AC3-CAB3-4866-889B-2DC897BE1119}" dt="2021-02-05T20:50:06.273" v="1949" actId="14100"/>
          <ac:spMkLst>
            <pc:docMk/>
            <pc:sldMk cId="14447358" sldId="344"/>
            <ac:spMk id="8" creationId="{2C70EA28-7C6A-4FBC-B721-6FF54556CB1A}"/>
          </ac:spMkLst>
        </pc:spChg>
        <pc:picChg chg="del">
          <ac:chgData name="William Grey" userId="37b73424-c081-4fc2-b1af-363f4f3fd4f3" providerId="ADAL" clId="{7BE74AC3-CAB3-4866-889B-2DC897BE1119}" dt="2021-02-05T20:46:13.517" v="1839" actId="478"/>
          <ac:picMkLst>
            <pc:docMk/>
            <pc:sldMk cId="14447358" sldId="344"/>
            <ac:picMk id="7" creationId="{3914FDBC-74A6-4D1A-A9E9-7D89F5DAB9EF}"/>
          </ac:picMkLst>
        </pc:picChg>
      </pc:sldChg>
      <pc:sldChg chg="delSp modSp new mod">
        <pc:chgData name="William Grey" userId="37b73424-c081-4fc2-b1af-363f4f3fd4f3" providerId="ADAL" clId="{7BE74AC3-CAB3-4866-889B-2DC897BE1119}" dt="2021-02-05T20:52:29.584" v="1979" actId="478"/>
        <pc:sldMkLst>
          <pc:docMk/>
          <pc:sldMk cId="3616730839" sldId="345"/>
        </pc:sldMkLst>
        <pc:spChg chg="mod">
          <ac:chgData name="William Grey" userId="37b73424-c081-4fc2-b1af-363f4f3fd4f3" providerId="ADAL" clId="{7BE74AC3-CAB3-4866-889B-2DC897BE1119}" dt="2021-02-05T20:51:48.649" v="1978" actId="20577"/>
          <ac:spMkLst>
            <pc:docMk/>
            <pc:sldMk cId="3616730839" sldId="345"/>
            <ac:spMk id="2" creationId="{D9B2F9F9-BBC1-4EE7-A201-40D005A873F3}"/>
          </ac:spMkLst>
        </pc:spChg>
        <pc:spChg chg="del">
          <ac:chgData name="William Grey" userId="37b73424-c081-4fc2-b1af-363f4f3fd4f3" providerId="ADAL" clId="{7BE74AC3-CAB3-4866-889B-2DC897BE1119}" dt="2021-02-05T20:52:29.584" v="1979" actId="478"/>
          <ac:spMkLst>
            <pc:docMk/>
            <pc:sldMk cId="3616730839" sldId="345"/>
            <ac:spMk id="3" creationId="{26D60185-E269-4295-B3BC-7F4162460E1D}"/>
          </ac:spMkLst>
        </pc:spChg>
      </pc:sldChg>
      <pc:sldMasterChg chg="delSldLayout">
        <pc:chgData name="William Grey" userId="37b73424-c081-4fc2-b1af-363f4f3fd4f3" providerId="ADAL" clId="{7BE74AC3-CAB3-4866-889B-2DC897BE1119}" dt="2021-02-05T20:41:13.449" v="1784" actId="47"/>
        <pc:sldMasterMkLst>
          <pc:docMk/>
          <pc:sldMasterMk cId="334048063" sldId="2147483648"/>
        </pc:sldMasterMkLst>
        <pc:sldLayoutChg chg="del">
          <pc:chgData name="William Grey" userId="37b73424-c081-4fc2-b1af-363f4f3fd4f3" providerId="ADAL" clId="{7BE74AC3-CAB3-4866-889B-2DC897BE1119}" dt="2021-02-05T20:41:13.449" v="1784" actId="47"/>
          <pc:sldLayoutMkLst>
            <pc:docMk/>
            <pc:sldMasterMk cId="334048063" sldId="2147483648"/>
            <pc:sldLayoutMk cId="2029614675" sldId="2147483660"/>
          </pc:sldLayoutMkLst>
        </pc:sldLayoutChg>
      </pc:sldMasterChg>
    </pc:docChg>
  </pc:docChgLst>
  <pc:docChgLst>
    <pc:chgData name="William Grey" userId="37b73424-c081-4fc2-b1af-363f4f3fd4f3" providerId="ADAL" clId="{FEB7468F-A25C-6A44-8B98-6A476E130075}"/>
    <pc:docChg chg="custSel modSld">
      <pc:chgData name="William Grey" userId="37b73424-c081-4fc2-b1af-363f4f3fd4f3" providerId="ADAL" clId="{FEB7468F-A25C-6A44-8B98-6A476E130075}" dt="2021-03-05T10:39:18.342" v="1" actId="1076"/>
      <pc:docMkLst>
        <pc:docMk/>
      </pc:docMkLst>
      <pc:sldChg chg="addSp">
        <pc:chgData name="William Grey" userId="37b73424-c081-4fc2-b1af-363f4f3fd4f3" providerId="ADAL" clId="{FEB7468F-A25C-6A44-8B98-6A476E130075}" dt="2021-03-03T13:36:53.702" v="0" actId="7634"/>
        <pc:sldMkLst>
          <pc:docMk/>
          <pc:sldMk cId="2547731327" sldId="332"/>
        </pc:sldMkLst>
        <pc:inkChg chg="add">
          <ac:chgData name="William Grey" userId="37b73424-c081-4fc2-b1af-363f4f3fd4f3" providerId="ADAL" clId="{FEB7468F-A25C-6A44-8B98-6A476E130075}" dt="2021-03-03T13:36:53.702" v="0" actId="7634"/>
          <ac:inkMkLst>
            <pc:docMk/>
            <pc:sldMk cId="2547731327" sldId="332"/>
            <ac:inkMk id="4" creationId="{6897AACD-BD42-FA4B-A4BC-68D57FE8A43C}"/>
          </ac:inkMkLst>
        </pc:inkChg>
      </pc:sldChg>
      <pc:sldChg chg="modSp">
        <pc:chgData name="William Grey" userId="37b73424-c081-4fc2-b1af-363f4f3fd4f3" providerId="ADAL" clId="{FEB7468F-A25C-6A44-8B98-6A476E130075}" dt="2021-03-05T10:39:18.342" v="1" actId="1076"/>
        <pc:sldMkLst>
          <pc:docMk/>
          <pc:sldMk cId="324028703" sldId="337"/>
        </pc:sldMkLst>
        <pc:spChg chg="mod">
          <ac:chgData name="William Grey" userId="37b73424-c081-4fc2-b1af-363f4f3fd4f3" providerId="ADAL" clId="{FEB7468F-A25C-6A44-8B98-6A476E130075}" dt="2021-03-05T10:39:18.342" v="1" actId="1076"/>
          <ac:spMkLst>
            <pc:docMk/>
            <pc:sldMk cId="324028703" sldId="337"/>
            <ac:spMk id="4" creationId="{81C2E4F7-70CE-43F2-A799-2ABB6FEC474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67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710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579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436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468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60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18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125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818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254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570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99D3A66B-467E-29FF-3457-8FD8F0F0B6E8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16BB42-461A-D43B-81BB-167583344BFE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595EF3-7594-151D-6330-17CD310C862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7A574F1-C9AC-A9FE-7682-0EAA86A095A1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8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timing_code.py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4E9B618-5A53-331E-70EC-08B4EA1A97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360" y="923575"/>
            <a:ext cx="11679280" cy="5010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7442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1E118-553A-4A38-9564-F032216EF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Predict what the following output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19F45B-C43C-42E5-8986-31EC37129651}"/>
              </a:ext>
            </a:extLst>
          </p:cNvPr>
          <p:cNvSpPr txBox="1"/>
          <p:nvPr/>
        </p:nvSpPr>
        <p:spPr>
          <a:xfrm>
            <a:off x="1030705" y="1266046"/>
            <a:ext cx="8835189" cy="2362185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pythagoras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hypotonus =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math.pow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(x,2) +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math.pow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(y,2) )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return hypotonus</a:t>
            </a:r>
          </a:p>
          <a:p>
            <a:pPr>
              <a:lnSpc>
                <a:spcPct val="150000"/>
              </a:lnSpc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pythagoras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(3,4))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33902B-AF22-4F71-B05D-AFFB39AFD163}"/>
              </a:ext>
            </a:extLst>
          </p:cNvPr>
          <p:cNvSpPr txBox="1"/>
          <p:nvPr/>
        </p:nvSpPr>
        <p:spPr>
          <a:xfrm>
            <a:off x="808672" y="4159968"/>
            <a:ext cx="5418221" cy="190052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def area(x):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math.pi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math.pow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(x,2)</a:t>
            </a:r>
          </a:p>
          <a:p>
            <a:pPr>
              <a:lnSpc>
                <a:spcPct val="150000"/>
              </a:lnSpc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print(area(6))</a:t>
            </a:r>
          </a:p>
        </p:txBody>
      </p:sp>
    </p:spTree>
    <p:extLst>
      <p:ext uri="{BB962C8B-B14F-4D97-AF65-F5344CB8AC3E}">
        <p14:creationId xmlns:p14="http://schemas.microsoft.com/office/powerpoint/2010/main" val="891678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err="1"/>
              <a:t>Datetime</a:t>
            </a:r>
            <a:r>
              <a:rPr lang="en-US"/>
              <a:t> and Time packages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220326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>
                <a:cs typeface="Courier New" panose="02070309020205020404" pitchFamily="49" charset="0"/>
              </a:rPr>
              <a:t>How to get current date and time in Python using datetime package</a:t>
            </a:r>
            <a:endParaRPr lang="en-GB" sz="200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datetime</a:t>
            </a:r>
          </a:p>
          <a:p>
            <a:pPr marL="0" indent="0">
              <a:buNone/>
            </a:pPr>
            <a:r>
              <a:rPr lang="en-US" sz="200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t=</a:t>
            </a:r>
            <a:r>
              <a:rPr lang="en-US" sz="200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datetime.datetime.today</a:t>
            </a:r>
            <a:r>
              <a:rPr lang="en-US" sz="200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00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t.hour</a:t>
            </a:r>
            <a:r>
              <a:rPr lang="en-US" sz="200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00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t.year</a:t>
            </a:r>
            <a:r>
              <a:rPr lang="en-US" sz="200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00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t.month</a:t>
            </a:r>
            <a:r>
              <a:rPr lang="en-US" sz="200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00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t.day</a:t>
            </a:r>
            <a:r>
              <a:rPr lang="en-US" sz="200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GB" sz="200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>
                <a:cs typeface="Courier New" panose="02070309020205020404" pitchFamily="49" charset="0"/>
              </a:rPr>
              <a:t>How pause a program:</a:t>
            </a:r>
          </a:p>
          <a:p>
            <a:pPr marL="0" indent="0">
              <a:buNone/>
            </a:pPr>
            <a:r>
              <a:rPr lang="en-GB" sz="200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time</a:t>
            </a:r>
          </a:p>
          <a:p>
            <a:pPr marL="0" indent="0">
              <a:buNone/>
            </a:pPr>
            <a:r>
              <a:rPr lang="en-US" sz="200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200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</a:p>
          <a:p>
            <a:pPr marL="0" indent="0">
              <a:buNone/>
            </a:pPr>
            <a:endParaRPr lang="en-US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271462-AC88-43EC-AC34-CEF3774B21CB}"/>
              </a:ext>
            </a:extLst>
          </p:cNvPr>
          <p:cNvSpPr txBox="1"/>
          <p:nvPr/>
        </p:nvSpPr>
        <p:spPr>
          <a:xfrm>
            <a:off x="6096000" y="3718679"/>
            <a:ext cx="596365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>
                <a:latin typeface="Courier New" panose="02070309020205020404" pitchFamily="49" charset="0"/>
                <a:cs typeface="Courier New" panose="02070309020205020404" pitchFamily="49" charset="0"/>
              </a:rPr>
              <a:t>import time</a:t>
            </a:r>
          </a:p>
          <a:p>
            <a:r>
              <a:rPr lang="en-GB" sz="2400" err="1"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GB" sz="240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2400" err="1">
                <a:latin typeface="Courier New" panose="02070309020205020404" pitchFamily="49" charset="0"/>
                <a:cs typeface="Courier New" panose="02070309020205020404" pitchFamily="49" charset="0"/>
              </a:rPr>
              <a:t>time.time</a:t>
            </a:r>
            <a:r>
              <a:rPr lang="en-GB" sz="240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GB" sz="2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400">
                <a:latin typeface="Courier New" panose="02070309020205020404" pitchFamily="49" charset="0"/>
                <a:cs typeface="Courier New" panose="02070309020205020404" pitchFamily="49" charset="0"/>
              </a:rPr>
              <a:t># main code here</a:t>
            </a:r>
          </a:p>
          <a:p>
            <a:endParaRPr lang="en-GB" sz="2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40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2400" err="1">
                <a:latin typeface="Courier New" panose="02070309020205020404" pitchFamily="49" charset="0"/>
                <a:cs typeface="Courier New" panose="02070309020205020404" pitchFamily="49" charset="0"/>
              </a:rPr>
              <a:t>start_time-time.time</a:t>
            </a:r>
            <a:r>
              <a:rPr lang="en-GB" sz="240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GB"/>
          </a:p>
          <a:p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47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Time packages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5100413"/>
            <a:ext cx="2945181" cy="995588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time</a:t>
            </a: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  <a:endParaRPr 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271462-AC88-43EC-AC34-CEF3774B21CB}"/>
              </a:ext>
            </a:extLst>
          </p:cNvPr>
          <p:cNvSpPr txBox="1"/>
          <p:nvPr/>
        </p:nvSpPr>
        <p:spPr>
          <a:xfrm>
            <a:off x="808672" y="1859339"/>
            <a:ext cx="5963653" cy="2585323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time</a:t>
            </a:r>
          </a:p>
          <a:p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time.time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# main code here</a:t>
            </a:r>
          </a:p>
          <a:p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start_time-time.time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E4082B-9352-498E-8222-96512A5338C8}"/>
              </a:ext>
            </a:extLst>
          </p:cNvPr>
          <p:cNvSpPr txBox="1"/>
          <p:nvPr/>
        </p:nvSpPr>
        <p:spPr>
          <a:xfrm>
            <a:off x="808672" y="1083819"/>
            <a:ext cx="6753726" cy="5749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GB" sz="2800" dirty="0">
                <a:cs typeface="Courier New" panose="02070309020205020404" pitchFamily="49" charset="0"/>
              </a:rPr>
              <a:t>For timing how long a program takes to run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0C8888-D62A-47CB-BB34-0612E044B268}"/>
              </a:ext>
            </a:extLst>
          </p:cNvPr>
          <p:cNvSpPr txBox="1"/>
          <p:nvPr/>
        </p:nvSpPr>
        <p:spPr>
          <a:xfrm>
            <a:off x="866825" y="4510927"/>
            <a:ext cx="61040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800" dirty="0">
                <a:cs typeface="Courier New" panose="02070309020205020404" pitchFamily="49" charset="0"/>
              </a:rPr>
              <a:t>Pausing a program for 1 second</a:t>
            </a:r>
          </a:p>
        </p:txBody>
      </p:sp>
    </p:spTree>
    <p:extLst>
      <p:ext uri="{BB962C8B-B14F-4D97-AF65-F5344CB8AC3E}">
        <p14:creationId xmlns:p14="http://schemas.microsoft.com/office/powerpoint/2010/main" val="3938353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Time packages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271462-AC88-43EC-AC34-CEF3774B21CB}"/>
              </a:ext>
            </a:extLst>
          </p:cNvPr>
          <p:cNvSpPr txBox="1"/>
          <p:nvPr/>
        </p:nvSpPr>
        <p:spPr>
          <a:xfrm>
            <a:off x="808672" y="1859339"/>
            <a:ext cx="5963653" cy="341632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time</a:t>
            </a:r>
          </a:p>
          <a:p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x=10000000</a:t>
            </a:r>
          </a:p>
          <a:p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time.time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range(x):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pass</a:t>
            </a:r>
          </a:p>
          <a:p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time.time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()-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E4082B-9352-498E-8222-96512A5338C8}"/>
              </a:ext>
            </a:extLst>
          </p:cNvPr>
          <p:cNvSpPr txBox="1"/>
          <p:nvPr/>
        </p:nvSpPr>
        <p:spPr>
          <a:xfrm>
            <a:off x="808672" y="1083819"/>
            <a:ext cx="6753726" cy="5749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GB" sz="2800" dirty="0">
                <a:cs typeface="Courier New" panose="02070309020205020404" pitchFamily="49" charset="0"/>
              </a:rPr>
              <a:t>For timing how long a program takes to run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E7A9B9-80FB-472A-BFE8-ED605A1B4359}"/>
              </a:ext>
            </a:extLst>
          </p:cNvPr>
          <p:cNvSpPr txBox="1"/>
          <p:nvPr/>
        </p:nvSpPr>
        <p:spPr>
          <a:xfrm>
            <a:off x="7908758" y="1923508"/>
            <a:ext cx="36255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GB" sz="2400" dirty="0">
                <a:cs typeface="Courier New" panose="02070309020205020404" pitchFamily="49" charset="0"/>
              </a:rPr>
              <a:t>Download the code from: </a:t>
            </a:r>
            <a:r>
              <a:rPr lang="en-GB" sz="2400" dirty="0">
                <a:hlinkClick r:id="rId2"/>
              </a:rPr>
              <a:t>timing_code.py</a:t>
            </a:r>
            <a:endParaRPr lang="en-GB" sz="2400" dirty="0"/>
          </a:p>
          <a:p>
            <a:pPr marL="457200" indent="-457200">
              <a:buFont typeface="+mj-lt"/>
              <a:buAutoNum type="arabicParenR"/>
            </a:pPr>
            <a:endParaRPr lang="en-GB" sz="2400" dirty="0"/>
          </a:p>
          <a:p>
            <a:pPr marL="457200" indent="-457200">
              <a:buFont typeface="+mj-lt"/>
              <a:buAutoNum type="arabicParenR"/>
            </a:pPr>
            <a:r>
              <a:rPr lang="en-GB" sz="2400" dirty="0"/>
              <a:t>Run the program with different values of x and record how long the program takes to run</a:t>
            </a:r>
          </a:p>
          <a:p>
            <a:pPr marL="457200" indent="-457200">
              <a:buFont typeface="+mj-lt"/>
              <a:buAutoNum type="arabicParenR"/>
            </a:pPr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60963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D9D64-5548-49BE-AAFF-A8F9CBAA3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Code timing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21E40E2-36D2-4950-8E14-12DB9BF535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032853"/>
              </p:ext>
            </p:extLst>
          </p:nvPr>
        </p:nvGraphicFramePr>
        <p:xfrm>
          <a:off x="1679073" y="1478280"/>
          <a:ext cx="6165516" cy="39014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914555">
                  <a:extLst>
                    <a:ext uri="{9D8B030D-6E8A-4147-A177-3AD203B41FA5}">
                      <a16:colId xmlns:a16="http://schemas.microsoft.com/office/drawing/2014/main" val="3482034362"/>
                    </a:ext>
                  </a:extLst>
                </a:gridCol>
                <a:gridCol w="4250961">
                  <a:extLst>
                    <a:ext uri="{9D8B030D-6E8A-4147-A177-3AD203B41FA5}">
                      <a16:colId xmlns:a16="http://schemas.microsoft.com/office/drawing/2014/main" val="31915966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Time taken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153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latin typeface="+mn-lt"/>
                          <a:cs typeface="Courier New" panose="02070309020205020404" pitchFamily="49" charset="0"/>
                        </a:rPr>
                        <a:t>100000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+mn-lt"/>
                      </a:endParaRPr>
                    </a:p>
                    <a:p>
                      <a:pPr algn="ctr"/>
                      <a:endParaRPr lang="en-GB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5639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latin typeface="+mn-lt"/>
                          <a:cs typeface="Courier New" panose="02070309020205020404" pitchFamily="49" charset="0"/>
                        </a:rPr>
                        <a:t>1000000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+mn-lt"/>
                      </a:endParaRPr>
                    </a:p>
                    <a:p>
                      <a:pPr algn="ctr"/>
                      <a:endParaRPr lang="en-GB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626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5000000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+mn-lt"/>
                      </a:endParaRPr>
                    </a:p>
                    <a:p>
                      <a:pPr algn="ctr"/>
                      <a:endParaRPr lang="en-GB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61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10000000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+mn-lt"/>
                      </a:endParaRPr>
                    </a:p>
                    <a:p>
                      <a:pPr algn="ctr"/>
                      <a:endParaRPr lang="en-GB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2693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50000000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+mn-lt"/>
                      </a:endParaRPr>
                    </a:p>
                    <a:p>
                      <a:pPr algn="ctr"/>
                      <a:endParaRPr lang="en-GB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515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6157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A78AB-1A03-4C37-AF8C-07136507E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Display current date and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9706A-383A-42DB-A64C-3A8580B68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8498305" cy="2868095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from datetime import *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now=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datetime.now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print(now)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1FC103-DF77-4708-89CB-7439798E939A}"/>
              </a:ext>
            </a:extLst>
          </p:cNvPr>
          <p:cNvSpPr txBox="1"/>
          <p:nvPr/>
        </p:nvSpPr>
        <p:spPr>
          <a:xfrm>
            <a:off x="808672" y="4378838"/>
            <a:ext cx="869011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/>
              <a:t>Example Output: 2022-04-07 22:31:11.296526</a:t>
            </a:r>
          </a:p>
        </p:txBody>
      </p:sp>
    </p:spTree>
    <p:extLst>
      <p:ext uri="{BB962C8B-B14F-4D97-AF65-F5344CB8AC3E}">
        <p14:creationId xmlns:p14="http://schemas.microsoft.com/office/powerpoint/2010/main" val="2835121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A78AB-1A03-4C37-AF8C-07136507E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Create a date 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9706A-383A-42DB-A64C-3A8580B68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402" y="974535"/>
            <a:ext cx="9156963" cy="4908930"/>
          </a:xfrm>
          <a:ln>
            <a:solidFill>
              <a:srgbClr val="92D050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from datetime import *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year=2022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month=4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day=7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hour=22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minute=30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seconds=12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my_datetime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=datetime(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year,month,day,hour,minute,seconds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my_datetime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29D75B-C272-4DE3-B3DE-F385FDC4D23B}"/>
              </a:ext>
            </a:extLst>
          </p:cNvPr>
          <p:cNvSpPr txBox="1"/>
          <p:nvPr/>
        </p:nvSpPr>
        <p:spPr>
          <a:xfrm>
            <a:off x="689402" y="6022108"/>
            <a:ext cx="869011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/>
              <a:t>Output: 2022-04-07 22:30:12</a:t>
            </a:r>
          </a:p>
        </p:txBody>
      </p:sp>
    </p:spTree>
    <p:extLst>
      <p:ext uri="{BB962C8B-B14F-4D97-AF65-F5344CB8AC3E}">
        <p14:creationId xmlns:p14="http://schemas.microsoft.com/office/powerpoint/2010/main" val="13110109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A78AB-1A03-4C37-AF8C-07136507E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dirty="0">
                <a:latin typeface="+mn-lt"/>
                <a:cs typeface="Courier New" panose="02070309020205020404" pitchFamily="49" charset="0"/>
              </a:rPr>
              <a:t>Format data output as 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9706A-383A-42DB-A64C-3A8580B68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18" y="1081052"/>
            <a:ext cx="9193695" cy="4351338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from datetime import *</a:t>
            </a:r>
          </a:p>
          <a:p>
            <a:pPr marL="0" indent="0">
              <a:lnSpc>
                <a:spcPct val="11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now=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datetime.now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print(now)</a:t>
            </a:r>
          </a:p>
          <a:p>
            <a:pPr marL="0" indent="0">
              <a:lnSpc>
                <a:spcPct val="11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now.strftime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("%m/%d/%Y: %H:%M:%S"))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62906B-9F50-406E-B101-CF4AB58895BE}"/>
              </a:ext>
            </a:extLst>
          </p:cNvPr>
          <p:cNvSpPr txBox="1"/>
          <p:nvPr/>
        </p:nvSpPr>
        <p:spPr>
          <a:xfrm>
            <a:off x="334618" y="5652916"/>
            <a:ext cx="610262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/>
              <a:t>Output: 04/07/2022: 22:31:11</a:t>
            </a:r>
          </a:p>
        </p:txBody>
      </p:sp>
    </p:spTree>
    <p:extLst>
      <p:ext uri="{BB962C8B-B14F-4D97-AF65-F5344CB8AC3E}">
        <p14:creationId xmlns:p14="http://schemas.microsoft.com/office/powerpoint/2010/main" val="17077751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A78AB-1A03-4C37-AF8C-07136507E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Common Directives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530F8DB-4CF3-464D-82D6-46263757D5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238061"/>
              </p:ext>
            </p:extLst>
          </p:nvPr>
        </p:nvGraphicFramePr>
        <p:xfrm>
          <a:off x="142415" y="992774"/>
          <a:ext cx="5018019" cy="4872452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082123">
                  <a:extLst>
                    <a:ext uri="{9D8B030D-6E8A-4147-A177-3AD203B41FA5}">
                      <a16:colId xmlns:a16="http://schemas.microsoft.com/office/drawing/2014/main" val="3013785330"/>
                    </a:ext>
                  </a:extLst>
                </a:gridCol>
                <a:gridCol w="2215432">
                  <a:extLst>
                    <a:ext uri="{9D8B030D-6E8A-4147-A177-3AD203B41FA5}">
                      <a16:colId xmlns:a16="http://schemas.microsoft.com/office/drawing/2014/main" val="2279192698"/>
                    </a:ext>
                  </a:extLst>
                </a:gridCol>
                <a:gridCol w="1720464">
                  <a:extLst>
                    <a:ext uri="{9D8B030D-6E8A-4147-A177-3AD203B41FA5}">
                      <a16:colId xmlns:a16="http://schemas.microsoft.com/office/drawing/2014/main" val="1809464847"/>
                    </a:ext>
                  </a:extLst>
                </a:gridCol>
              </a:tblGrid>
              <a:tr h="374804">
                <a:tc>
                  <a:txBody>
                    <a:bodyPr/>
                    <a:lstStyle/>
                    <a:p>
                      <a:r>
                        <a:rPr lang="en-GB" dirty="0"/>
                        <a:t>Directive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750376"/>
                  </a:ext>
                </a:extLst>
              </a:tr>
              <a:tr h="374804">
                <a:tc>
                  <a:txBody>
                    <a:bodyPr/>
                    <a:lstStyle/>
                    <a:p>
                      <a:r>
                        <a:rPr lang="en-GB" dirty="0"/>
                        <a:t>%a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Weekday abbreviated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249983"/>
                  </a:ext>
                </a:extLst>
              </a:tr>
              <a:tr h="374804">
                <a:tc>
                  <a:txBody>
                    <a:bodyPr/>
                    <a:lstStyle/>
                    <a:p>
                      <a:r>
                        <a:rPr lang="en-GB" dirty="0"/>
                        <a:t>%A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Weekday full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98582"/>
                  </a:ext>
                </a:extLst>
              </a:tr>
              <a:tr h="374804">
                <a:tc>
                  <a:txBody>
                    <a:bodyPr/>
                    <a:lstStyle/>
                    <a:p>
                      <a:r>
                        <a:rPr lang="en-GB" dirty="0"/>
                        <a:t>%b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Month abbreviated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655057"/>
                  </a:ext>
                </a:extLst>
              </a:tr>
              <a:tr h="374804">
                <a:tc>
                  <a:txBody>
                    <a:bodyPr/>
                    <a:lstStyle/>
                    <a:p>
                      <a:r>
                        <a:rPr lang="en-GB" dirty="0"/>
                        <a:t>%B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Month Full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January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74589"/>
                  </a:ext>
                </a:extLst>
              </a:tr>
              <a:tr h="374804">
                <a:tc>
                  <a:txBody>
                    <a:bodyPr/>
                    <a:lstStyle/>
                    <a:p>
                      <a:r>
                        <a:rPr lang="en-GB" dirty="0"/>
                        <a:t>%m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5174261"/>
                  </a:ext>
                </a:extLst>
              </a:tr>
              <a:tr h="374804">
                <a:tc>
                  <a:txBody>
                    <a:bodyPr/>
                    <a:lstStyle/>
                    <a:p>
                      <a:r>
                        <a:rPr lang="en-GB" dirty="0"/>
                        <a:t>%d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Day of month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014572"/>
                  </a:ext>
                </a:extLst>
              </a:tr>
              <a:tr h="374804">
                <a:tc>
                  <a:txBody>
                    <a:bodyPr/>
                    <a:lstStyle/>
                    <a:p>
                      <a:r>
                        <a:rPr lang="en-GB" dirty="0"/>
                        <a:t>%y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Year no century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475678"/>
                  </a:ext>
                </a:extLst>
              </a:tr>
              <a:tr h="374804">
                <a:tc>
                  <a:txBody>
                    <a:bodyPr/>
                    <a:lstStyle/>
                    <a:p>
                      <a:r>
                        <a:rPr lang="en-GB" dirty="0"/>
                        <a:t>%Y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Year with century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033133"/>
                  </a:ext>
                </a:extLst>
              </a:tr>
              <a:tr h="374804">
                <a:tc>
                  <a:txBody>
                    <a:bodyPr/>
                    <a:lstStyle/>
                    <a:p>
                      <a:r>
                        <a:rPr lang="en-GB" dirty="0"/>
                        <a:t>%H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Hour (24 hour clock)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855789"/>
                  </a:ext>
                </a:extLst>
              </a:tr>
              <a:tr h="374804">
                <a:tc>
                  <a:txBody>
                    <a:bodyPr/>
                    <a:lstStyle/>
                    <a:p>
                      <a:r>
                        <a:rPr lang="en-GB" dirty="0"/>
                        <a:t>%I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Hour (12 hour clock)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297544"/>
                  </a:ext>
                </a:extLst>
              </a:tr>
              <a:tr h="374804">
                <a:tc>
                  <a:txBody>
                    <a:bodyPr/>
                    <a:lstStyle/>
                    <a:p>
                      <a:r>
                        <a:rPr lang="en-GB" dirty="0"/>
                        <a:t>%M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Minute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81921"/>
                  </a:ext>
                </a:extLst>
              </a:tr>
              <a:tr h="374804">
                <a:tc>
                  <a:txBody>
                    <a:bodyPr/>
                    <a:lstStyle/>
                    <a:p>
                      <a:r>
                        <a:rPr lang="en-GB" dirty="0"/>
                        <a:t>%S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Second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6834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EE8D867-C734-4849-991F-49CD5690B158}"/>
              </a:ext>
            </a:extLst>
          </p:cNvPr>
          <p:cNvSpPr txBox="1"/>
          <p:nvPr/>
        </p:nvSpPr>
        <p:spPr>
          <a:xfrm>
            <a:off x="5455640" y="4527574"/>
            <a:ext cx="6102626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What do the following output:</a:t>
            </a:r>
          </a:p>
          <a:p>
            <a:endParaRPr lang="en-GB" dirty="0"/>
          </a:p>
          <a:p>
            <a:pPr marL="457200" indent="-457200">
              <a:buFont typeface="+mj-lt"/>
              <a:buAutoNum type="arabicParenR"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now.strftime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("%A %d %B %Y"))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now.strftime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("%a %d &amp;b %y"))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now.strftime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("%I %M %S"))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now.strftime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("%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Y%m%d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"))</a:t>
            </a:r>
          </a:p>
          <a:p>
            <a:pPr marL="457200" indent="-457200">
              <a:buFont typeface="+mj-lt"/>
              <a:buAutoNum type="arabicParenR"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+mj-lt"/>
              <a:buAutoNum type="arabicParenR"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E31A5D7-9BAB-42C2-9289-6CFFE9B74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1684" y="921895"/>
            <a:ext cx="6660108" cy="3418093"/>
          </a:xfrm>
          <a:ln>
            <a:solidFill>
              <a:srgbClr val="92D05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from datetime import *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year=2022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month=4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day=7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hour=22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minute=30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seconds=12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now=datetime(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year,month,day,hour,minute,seconds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my_datetime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98877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Python Modules and Packages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7731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E0BD2-CF4B-447A-807E-7B28F2C87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B0F98-840E-4FD0-A205-41B6A2806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Use 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math,</a:t>
            </a:r>
            <a:r>
              <a:rPr lang="en-GB" dirty="0">
                <a:cs typeface="Courier New" panose="02070309020205020404" pitchFamily="49" charset="0"/>
              </a:rPr>
              <a:t>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time</a:t>
            </a:r>
            <a:r>
              <a:rPr lang="en-GB" dirty="0"/>
              <a:t> and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datetime</a:t>
            </a:r>
            <a:r>
              <a:rPr lang="en-GB" dirty="0"/>
              <a:t> Python modules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025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FD9BC-6106-4A1A-B133-73F1E1B6F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Modules and Packages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740B1-BB8F-4E79-8DD1-1E410763D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694" y="1419998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In Python modules are prewritten code that developers can use to speed up development so they do not have to write the code themselves.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We have already used 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random</a:t>
            </a:r>
            <a:r>
              <a:rPr lang="en-GB" dirty="0"/>
              <a:t> package.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To remind you, to use a package we use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import package</a:t>
            </a:r>
          </a:p>
          <a:p>
            <a:pPr marL="0" indent="0">
              <a:buNone/>
            </a:pPr>
            <a:r>
              <a:rPr lang="en-GB" dirty="0"/>
              <a:t>Or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from package import *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3363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Useful Modules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616" y="1009699"/>
            <a:ext cx="10973656" cy="435133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>
                <a:cs typeface="Courier New" panose="02070309020205020404" pitchFamily="49" charset="0"/>
              </a:rPr>
              <a:t>math – package that contains lots of mathematical functions including sin, cos, square root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>
                <a:cs typeface="Courier New" panose="02070309020205020404" pitchFamily="49" charset="0"/>
              </a:rPr>
              <a:t>datetime – package that contains lots of date and time routines.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>
                <a:cs typeface="Courier New" panose="02070309020205020404" pitchFamily="49" charset="0"/>
              </a:rPr>
              <a:t>time – for timing running of programs for instance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390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55B7BA2-2B92-4F89-9E50-0683757653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360" y="999786"/>
            <a:ext cx="11679280" cy="4858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170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Math package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1127" y="1028740"/>
            <a:ext cx="8113295" cy="5388101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2000" dirty="0">
                <a:cs typeface="Courier New" panose="02070309020205020404" pitchFamily="49" charset="0"/>
              </a:rPr>
              <a:t>Some common maths function. Need to ensure values are given in radians not degrees for sin, cos and tan functions.</a:t>
            </a:r>
          </a:p>
          <a:p>
            <a:pPr marL="0" indent="0">
              <a:lnSpc>
                <a:spcPct val="120000"/>
              </a:lnSpc>
              <a:buNone/>
            </a:pPr>
            <a:endParaRPr lang="en-GB" sz="20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GB" sz="20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sz="20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4655949-5578-4A24-A903-627ADFB2EB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340089"/>
              </p:ext>
            </p:extLst>
          </p:nvPr>
        </p:nvGraphicFramePr>
        <p:xfrm>
          <a:off x="613611" y="2210722"/>
          <a:ext cx="10964778" cy="4019677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677854">
                  <a:extLst>
                    <a:ext uri="{9D8B030D-6E8A-4147-A177-3AD203B41FA5}">
                      <a16:colId xmlns:a16="http://schemas.microsoft.com/office/drawing/2014/main" val="3763513290"/>
                    </a:ext>
                  </a:extLst>
                </a:gridCol>
                <a:gridCol w="3416969">
                  <a:extLst>
                    <a:ext uri="{9D8B030D-6E8A-4147-A177-3AD203B41FA5}">
                      <a16:colId xmlns:a16="http://schemas.microsoft.com/office/drawing/2014/main" val="2276242191"/>
                    </a:ext>
                  </a:extLst>
                </a:gridCol>
                <a:gridCol w="3946358">
                  <a:extLst>
                    <a:ext uri="{9D8B030D-6E8A-4147-A177-3AD203B41FA5}">
                      <a16:colId xmlns:a16="http://schemas.microsoft.com/office/drawing/2014/main" val="3731514927"/>
                    </a:ext>
                  </a:extLst>
                </a:gridCol>
                <a:gridCol w="1923597">
                  <a:extLst>
                    <a:ext uri="{9D8B030D-6E8A-4147-A177-3AD203B41FA5}">
                      <a16:colId xmlns:a16="http://schemas.microsoft.com/office/drawing/2014/main" val="3908030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pi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sin(x)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cos(x)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tan(x)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Pow(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x,y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sqrt(x)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fabs(x)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ceil(x)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floor(x)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degrees(x)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radians(x)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b="0" dirty="0"/>
                        <a:t>Value of pi  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b="0" dirty="0"/>
                        <a:t>Sine of x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b="0" dirty="0"/>
                        <a:t>Cosine of x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b="0" dirty="0"/>
                        <a:t>Tangent of x 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 raised to the power y</a:t>
                      </a:r>
                      <a:endParaRPr lang="en-GB" b="0" dirty="0"/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b="0" dirty="0"/>
                        <a:t>Square root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b="0" dirty="0"/>
                        <a:t>Absolute (positive) value of x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b="0" dirty="0"/>
                        <a:t>Round x up to nearest integer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b="0" dirty="0"/>
                        <a:t>Round x down to nearest integer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b="0" dirty="0"/>
                        <a:t>Convert x from radians to degrees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b="0" dirty="0"/>
                        <a:t>Convert x from degrees to radians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math.pi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math.sin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math.radians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(45))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math.cos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math.radians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(45))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math.tan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math.radians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(45))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math.pow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(5,2)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math.sqrt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(25)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math.fabs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(-5)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math.ceil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(5.5)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math.floor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(5.5)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math.degrees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(90)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math.radians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math.pi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/2)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/>
                        <a:t>3.14159265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/>
                        <a:t>0.707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/>
                        <a:t>0.707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/>
                        <a:t>1.0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/>
                        <a:t>25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/>
                        <a:t>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/>
                        <a:t>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/>
                        <a:t>6.0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/>
                        <a:t>5.0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/>
                        <a:t>1.57079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/>
                        <a:t>90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933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838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values are returned?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B8DF830-A2A4-4D22-B0E6-06368CB362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880932"/>
              </p:ext>
            </p:extLst>
          </p:nvPr>
        </p:nvGraphicFramePr>
        <p:xfrm>
          <a:off x="1083451" y="1231709"/>
          <a:ext cx="8128000" cy="49377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89629153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7942292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math.pi</a:t>
                      </a: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778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math.pow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(3,3)</a:t>
                      </a:r>
                    </a:p>
                    <a:p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037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math,sqrt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(81)</a:t>
                      </a:r>
                    </a:p>
                    <a:p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422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math.fabs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(-8)</a:t>
                      </a:r>
                    </a:p>
                    <a:p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257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math.floor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(8.2)</a:t>
                      </a:r>
                    </a:p>
                    <a:p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685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math.ceil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(8.2)</a:t>
                      </a:r>
                    </a:p>
                    <a:p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420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7423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values are returned? (Answers)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B8DF830-A2A4-4D22-B0E6-06368CB362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639020"/>
              </p:ext>
            </p:extLst>
          </p:nvPr>
        </p:nvGraphicFramePr>
        <p:xfrm>
          <a:off x="1083451" y="1231709"/>
          <a:ext cx="8128000" cy="49377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89629153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7942292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math.pi</a:t>
                      </a: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/>
                        <a:t>3.14159265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778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math.pow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(3,3)</a:t>
                      </a:r>
                    </a:p>
                    <a:p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27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037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math,sqrt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(81)</a:t>
                      </a:r>
                    </a:p>
                    <a:p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422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math.fabs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(-8)</a:t>
                      </a:r>
                    </a:p>
                    <a:p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257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math.floor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(8.2)</a:t>
                      </a:r>
                    </a:p>
                    <a:p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685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math.ceil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(8.2)</a:t>
                      </a:r>
                    </a:p>
                    <a:p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420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2606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bd392511-13b7-4e5d-bbc7-196a51b1cbae" xsi:nil="true"/>
    <Invited_Teachers xmlns="bd392511-13b7-4e5d-bbc7-196a51b1cbae" xsi:nil="true"/>
    <IsNotebookLocked xmlns="bd392511-13b7-4e5d-bbc7-196a51b1cbae" xsi:nil="true"/>
    <FolderType xmlns="bd392511-13b7-4e5d-bbc7-196a51b1cbae" xsi:nil="true"/>
    <TeamsChannelId xmlns="bd392511-13b7-4e5d-bbc7-196a51b1cbae" xsi:nil="true"/>
    <Owner xmlns="bd392511-13b7-4e5d-bbc7-196a51b1cbae">
      <UserInfo>
        <DisplayName/>
        <AccountId xsi:nil="true"/>
        <AccountType/>
      </UserInfo>
    </Owner>
    <Students xmlns="bd392511-13b7-4e5d-bbc7-196a51b1cbae">
      <UserInfo>
        <DisplayName/>
        <AccountId xsi:nil="true"/>
        <AccountType/>
      </UserInfo>
    </Students>
    <Student_Groups xmlns="bd392511-13b7-4e5d-bbc7-196a51b1cbae">
      <UserInfo>
        <DisplayName/>
        <AccountId xsi:nil="true"/>
        <AccountType/>
      </UserInfo>
    </Student_Groups>
    <Math_Settings xmlns="bd392511-13b7-4e5d-bbc7-196a51b1cbae" xsi:nil="true"/>
    <Is_Collaboration_Space_Locked xmlns="bd392511-13b7-4e5d-bbc7-196a51b1cbae" xsi:nil="true"/>
    <NotebookType xmlns="bd392511-13b7-4e5d-bbc7-196a51b1cbae" xsi:nil="true"/>
    <Has_Teacher_Only_SectionGroup xmlns="bd392511-13b7-4e5d-bbc7-196a51b1cbae" xsi:nil="true"/>
    <DefaultSectionNames xmlns="bd392511-13b7-4e5d-bbc7-196a51b1cbae" xsi:nil="true"/>
    <Teachers xmlns="bd392511-13b7-4e5d-bbc7-196a51b1cbae">
      <UserInfo>
        <DisplayName/>
        <AccountId xsi:nil="true"/>
        <AccountType/>
      </UserInfo>
    </Teachers>
    <Templates xmlns="bd392511-13b7-4e5d-bbc7-196a51b1cbae" xsi:nil="true"/>
    <Invited_Students xmlns="bd392511-13b7-4e5d-bbc7-196a51b1cbae" xsi:nil="true"/>
    <LMS_Mappings xmlns="bd392511-13b7-4e5d-bbc7-196a51b1cbae" xsi:nil="true"/>
    <CultureName xmlns="bd392511-13b7-4e5d-bbc7-196a51b1cbae" xsi:nil="true"/>
    <Distribution_Groups xmlns="bd392511-13b7-4e5d-bbc7-196a51b1cbae" xsi:nil="true"/>
    <Self_Registration_Enabled xmlns="bd392511-13b7-4e5d-bbc7-196a51b1cba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998D1EF40D0446985FE49EC49AAB1A" ma:contentTypeVersion="33" ma:contentTypeDescription="Create a new document." ma:contentTypeScope="" ma:versionID="a81476868d880d3c29122f18715ee373">
  <xsd:schema xmlns:xsd="http://www.w3.org/2001/XMLSchema" xmlns:xs="http://www.w3.org/2001/XMLSchema" xmlns:p="http://schemas.microsoft.com/office/2006/metadata/properties" xmlns:ns3="bd392511-13b7-4e5d-bbc7-196a51b1cbae" xmlns:ns4="623d7836-ca09-499d-8255-7f973a8cfb59" targetNamespace="http://schemas.microsoft.com/office/2006/metadata/properties" ma:root="true" ma:fieldsID="2f3e30de3e84991c062f07bd396b5048" ns3:_="" ns4:_="">
    <xsd:import namespace="bd392511-13b7-4e5d-bbc7-196a51b1cbae"/>
    <xsd:import namespace="623d7836-ca09-499d-8255-7f973a8cfb5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msChannelId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IsNotebookLocked" minOccurs="0"/>
                <xsd:element ref="ns3:MediaServiceGenerationTime" minOccurs="0"/>
                <xsd:element ref="ns3:MediaServiceEventHashCode" minOccurs="0"/>
                <xsd:element ref="ns3:Math_Settings" minOccurs="0"/>
                <xsd:element ref="ns3:Distribution_Groups" minOccurs="0"/>
                <xsd:element ref="ns3:LMS_Mapping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392511-13b7-4e5d-bbc7-196a51b1cb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Owner" ma:index="1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4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msChannelId" ma:index="17" nillable="true" ma:displayName="Teams Channel Id" ma:internalName="TeamsChannelId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MediaServiceAutoTags" ma:internalName="MediaServiceAutoTags" ma:readOnly="true">
      <xsd:simpleType>
        <xsd:restriction base="dms:Text"/>
      </xsd:simpleType>
    </xsd:element>
    <xsd:element name="MediaServiceOCR" ma:index="3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2" nillable="true" ma:displayName="Location" ma:internalName="MediaServiceLocation" ma:readOnly="true">
      <xsd:simpleType>
        <xsd:restriction base="dms:Text"/>
      </xsd:simpleType>
    </xsd:element>
    <xsd:element name="IsNotebookLocked" ma:index="33" nillable="true" ma:displayName="Is Notebook Locked" ma:internalName="IsNotebookLocked">
      <xsd:simpleType>
        <xsd:restriction base="dms:Boolean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ath_Settings" ma:index="36" nillable="true" ma:displayName="Math Settings" ma:internalName="Math_Settings">
      <xsd:simpleType>
        <xsd:restriction base="dms:Text"/>
      </xsd:simpleType>
    </xsd:element>
    <xsd:element name="Distribution_Groups" ma:index="3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8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AutoKeyPoints" ma:index="3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3d7836-ca09-499d-8255-7f973a8cfb59" elementFormDefault="qualified">
    <xsd:import namespace="http://schemas.microsoft.com/office/2006/documentManagement/types"/>
    <xsd:import namespace="http://schemas.microsoft.com/office/infopath/2007/PartnerControls"/>
    <xsd:element name="SharedWithUsers" ma:index="2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F03391-63EB-4C7B-BC7C-34F199B67C3B}">
  <ds:schemaRefs>
    <ds:schemaRef ds:uri="http://schemas.microsoft.com/office/2006/metadata/properties"/>
    <ds:schemaRef ds:uri="http://schemas.microsoft.com/office/infopath/2007/PartnerControls"/>
    <ds:schemaRef ds:uri="bd392511-13b7-4e5d-bbc7-196a51b1cbae"/>
  </ds:schemaRefs>
</ds:datastoreItem>
</file>

<file path=customXml/itemProps2.xml><?xml version="1.0" encoding="utf-8"?>
<ds:datastoreItem xmlns:ds="http://schemas.openxmlformats.org/officeDocument/2006/customXml" ds:itemID="{306C9DF6-E0D6-40DC-9C39-9279927BB0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392511-13b7-4e5d-bbc7-196a51b1cbae"/>
    <ds:schemaRef ds:uri="623d7836-ca09-499d-8255-7f973a8cfb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CA7CF27-F9F0-4607-9182-8170E889DDB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14217</TotalTime>
  <Words>980</Words>
  <Application>Microsoft Office PowerPoint</Application>
  <PresentationFormat>Widescreen</PresentationFormat>
  <Paragraphs>238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Office Theme</vt:lpstr>
      <vt:lpstr>PowerPoint Presentation</vt:lpstr>
      <vt:lpstr>Python Modules and Packages</vt:lpstr>
      <vt:lpstr>Learning objectives</vt:lpstr>
      <vt:lpstr>Modules and Packages</vt:lpstr>
      <vt:lpstr>Useful Modules</vt:lpstr>
      <vt:lpstr>PowerPoint Presentation</vt:lpstr>
      <vt:lpstr>Math package</vt:lpstr>
      <vt:lpstr>What values are returned?</vt:lpstr>
      <vt:lpstr>What values are returned? (Answers)</vt:lpstr>
      <vt:lpstr>Predict what the following output</vt:lpstr>
      <vt:lpstr>Datetime and Time packages</vt:lpstr>
      <vt:lpstr>Time packages</vt:lpstr>
      <vt:lpstr>Time packages</vt:lpstr>
      <vt:lpstr>Code timing</vt:lpstr>
      <vt:lpstr>Display current date and time</vt:lpstr>
      <vt:lpstr>Create a date string</vt:lpstr>
      <vt:lpstr>Format data output as string</vt:lpstr>
      <vt:lpstr>Common Directives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238</cp:revision>
  <cp:lastPrinted>2016-09-16T11:32:46Z</cp:lastPrinted>
  <dcterms:created xsi:type="dcterms:W3CDTF">2016-09-09T07:37:57Z</dcterms:created>
  <dcterms:modified xsi:type="dcterms:W3CDTF">2025-03-24T09:59:32Z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0x01010057998D1EF40D0446985FE49EC49AAB1A</vt:lpwstr>
  </property>
</Properties>
</file>